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3" r:id="rId2"/>
  </p:sldMasterIdLst>
  <p:notesMasterIdLst>
    <p:notesMasterId r:id="rId10"/>
  </p:notesMasterIdLst>
  <p:sldIdLst>
    <p:sldId id="315" r:id="rId3"/>
    <p:sldId id="24456" r:id="rId4"/>
    <p:sldId id="24441" r:id="rId5"/>
    <p:sldId id="24462" r:id="rId6"/>
    <p:sldId id="24469" r:id="rId7"/>
    <p:sldId id="24468" r:id="rId8"/>
    <p:sldId id="24467" r:id="rId9"/>
  </p:sldIdLst>
  <p:sldSz cx="12192000" cy="6858000"/>
  <p:notesSz cx="6735763" cy="9866313"/>
  <p:embeddedFontLst>
    <p:embeddedFont>
      <p:font typeface="JNE Bareun OTF Bold" charset="-127"/>
      <p:bold r:id="rId11"/>
    </p:embeddedFont>
    <p:embeddedFont>
      <p:font typeface="JNE Bareun OTF Light" charset="-127"/>
      <p:regular r:id="rId12"/>
    </p:embeddedFont>
    <p:embeddedFont>
      <p:font typeface="Univers Condensed" panose="020B0606020202060204" pitchFamily="34" charset="0"/>
      <p:regular r:id="rId13"/>
      <p:bold r:id="rId14"/>
      <p:italic r:id="rId15"/>
    </p:embeddedFont>
    <p:embeddedFont>
      <p:font typeface="Yoon 윤고딕 530_TT" panose="02090603020101020101" pitchFamily="18" charset="-127"/>
      <p:regular r:id="rId16"/>
    </p:embeddedFont>
    <p:embeddedFont>
      <p:font typeface="Yoon 윤고딕 550_TT" panose="02090603020101020101" pitchFamily="18" charset="-127"/>
      <p:regular r:id="rId17"/>
    </p:embeddedFont>
    <p:embeddedFont>
      <p:font typeface="Yoon 윤명조 550_TT" panose="02090603020101020101" pitchFamily="18" charset="-127"/>
      <p:regular r:id="rId18"/>
    </p:embeddedFont>
    <p:embeddedFont>
      <p:font typeface="나눔고딕OTF ExtraBold" panose="020D0904000000000000" pitchFamily="34" charset="-127"/>
      <p:bold r:id="rId19"/>
    </p:embeddedFont>
    <p:embeddedFont>
      <p:font typeface="나눔명조" panose="02020603020101020101" pitchFamily="18" charset="-127"/>
      <p:regular r:id="rId20"/>
      <p:bold r:id="rId21"/>
    </p:embeddedFont>
    <p:embeddedFont>
      <p:font typeface="맑은 고딕" panose="020B0503020000020004" pitchFamily="50" charset="-127"/>
      <p:regular r:id="rId22"/>
      <p:bold r:id="rId23"/>
    </p:embeddedFont>
    <p:embeddedFont>
      <p:font typeface="맑은 고딕" panose="020B0503020000020004" pitchFamily="50" charset="-127"/>
      <p:regular r:id="rId22"/>
      <p:bold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3" userDrawn="1">
          <p15:clr>
            <a:srgbClr val="A4A3A4"/>
          </p15:clr>
        </p15:guide>
        <p15:guide id="2" pos="393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AF7"/>
    <a:srgbClr val="F5CB25"/>
    <a:srgbClr val="C7A40F"/>
    <a:srgbClr val="CFC084"/>
    <a:srgbClr val="D6C9A7"/>
    <a:srgbClr val="8F6D0F"/>
    <a:srgbClr val="AB7E0D"/>
    <a:srgbClr val="FDF9E7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58" autoAdjust="0"/>
  </p:normalViewPr>
  <p:slideViewPr>
    <p:cSldViewPr snapToGrid="0">
      <p:cViewPr varScale="1">
        <p:scale>
          <a:sx n="68" d="100"/>
          <a:sy n="68" d="100"/>
        </p:scale>
        <p:origin x="66" y="792"/>
      </p:cViewPr>
      <p:guideLst>
        <p:guide orient="horz" pos="4133"/>
        <p:guide pos="393"/>
        <p:guide pos="7242"/>
        <p:guide orient="horz" pos="1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B905E-5FF4-482D-B3C2-65C788F50C28}" type="datetimeFigureOut"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72217-DAEC-49E1-8F81-4A6AA7AB9633}" type="slidenum"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65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ea"/>
              <a:buAutoNum type="circleNumDbPlain"/>
            </a:pPr>
            <a:endParaRPr lang="ko-KR" altLang="en-US" sz="11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3588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BB1143-77A9-451E-9D90-4FF47522C7C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pPr marL="0" marR="0" lvl="0" indent="0" algn="r" defTabSz="143588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93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7.sv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0BF628-03E8-50FD-8380-7550EE62C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B9FE96B-5F9C-9030-2EFB-C38DCE16E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D433E79-0B1F-5A1E-5CF9-6A37CB6AF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A013985-3213-9923-1623-AB7975D77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DF4B96-6CD0-3495-0E33-098CB1D8D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072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2FA746-3A20-4088-A11C-A1412AF00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68CC5C-AAAD-F41A-D777-49A4CFD75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75764F-5041-2506-EB3C-2B5CDE03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D3BDEA-2321-C26B-A7AA-0F23E7047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807303-879C-06C8-4852-C231673EC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783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AF37628-BBEC-2351-80C2-B59AD6FDE7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A520D5-7270-B326-71DF-BEEFE343B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1DDE1B-4A30-93D9-1CB8-99EEB1A40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E6F1DD-1F6A-1292-93D9-4FD51CE1B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4E5CB9-1483-0F71-C063-5D082D14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682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그림 개체 틀 2">
            <a:extLst>
              <a:ext uri="{FF2B5EF4-FFF2-40B4-BE49-F238E27FC236}">
                <a16:creationId xmlns:a16="http://schemas.microsoft.com/office/drawing/2014/main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8291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JNE Bareun OTF Light" pitchFamily="50" charset="-127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64689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" y="1"/>
            <a:ext cx="12191409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5190956" y="107127"/>
            <a:ext cx="1790261" cy="720799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17" name="모서리가 둥근 직사각형 16"/>
          <p:cNvSpPr/>
          <p:nvPr userDrawn="1"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4208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078"/>
            <a:fld id="{F75336D7-A135-4805-9958-39EDC3F84E61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2025-05-14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78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078"/>
            <a:fld id="{022FB447-2CED-4236-B249-0F2C02A63BA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807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078"/>
            <a:fld id="{1F8C4A50-4E36-41A0-B156-0F1311F7A99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2025-05-14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078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448800" y="6492876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599" b="1" i="1"/>
            </a:lvl1pPr>
          </a:lstStyle>
          <a:p>
            <a:pPr defTabSz="914078"/>
            <a:fld id="{B574A1EC-5D45-4819-ACFF-5A2251CA6D0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97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bstract smoky waves background template Vector Image">
            <a:extLst>
              <a:ext uri="{FF2B5EF4-FFF2-40B4-BE49-F238E27FC236}">
                <a16:creationId xmlns:a16="http://schemas.microsoft.com/office/drawing/2014/main" id="{DAAAE627-9690-41B1-94AD-1166931DE99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3511" y="2057400"/>
            <a:ext cx="12203061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084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6B87C60-CF54-4FF3-8F65-E3A771547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"/>
          <a:stretch/>
        </p:blipFill>
        <p:spPr>
          <a:xfrm>
            <a:off x="462" y="1"/>
            <a:ext cx="12191541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EE13660-A2E8-4484-BACE-DA9F05F0475D}"/>
              </a:ext>
            </a:extLst>
          </p:cNvPr>
          <p:cNvSpPr/>
          <p:nvPr userDrawn="1"/>
        </p:nvSpPr>
        <p:spPr>
          <a:xfrm rot="16200000">
            <a:off x="776598" y="2542674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779BC2A-5F03-44B4-B293-8B0CBD9C3C1E}"/>
              </a:ext>
            </a:extLst>
          </p:cNvPr>
          <p:cNvSpPr/>
          <p:nvPr userDrawn="1"/>
        </p:nvSpPr>
        <p:spPr>
          <a:xfrm rot="5400000">
            <a:off x="9548745" y="2332362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296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a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/>
          <p:cNvSpPr/>
          <p:nvPr userDrawn="1"/>
        </p:nvSpPr>
        <p:spPr>
          <a:xfrm>
            <a:off x="3830563" y="3"/>
            <a:ext cx="8361439" cy="6588997"/>
          </a:xfrm>
          <a:custGeom>
            <a:avLst/>
            <a:gdLst>
              <a:gd name="connsiteX0" fmla="*/ 3367865 w 12542158"/>
              <a:gd name="connsiteY0" fmla="*/ 9844706 h 9881971"/>
              <a:gd name="connsiteX1" fmla="*/ 3360879 w 12542158"/>
              <a:gd name="connsiteY1" fmla="*/ 9851694 h 9881971"/>
              <a:gd name="connsiteX2" fmla="*/ 3360879 w 12542158"/>
              <a:gd name="connsiteY2" fmla="*/ 9865668 h 9881971"/>
              <a:gd name="connsiteX3" fmla="*/ 3367865 w 12542158"/>
              <a:gd name="connsiteY3" fmla="*/ 9858682 h 9881971"/>
              <a:gd name="connsiteX4" fmla="*/ 3381841 w 12542158"/>
              <a:gd name="connsiteY4" fmla="*/ 9858682 h 9881971"/>
              <a:gd name="connsiteX5" fmla="*/ 3374853 w 12542158"/>
              <a:gd name="connsiteY5" fmla="*/ 9879643 h 9881971"/>
              <a:gd name="connsiteX6" fmla="*/ 3353891 w 12542158"/>
              <a:gd name="connsiteY6" fmla="*/ 9872655 h 9881971"/>
              <a:gd name="connsiteX7" fmla="*/ 3353891 w 12542158"/>
              <a:gd name="connsiteY7" fmla="*/ 9858682 h 9881971"/>
              <a:gd name="connsiteX8" fmla="*/ 3325942 w 12542158"/>
              <a:gd name="connsiteY8" fmla="*/ 9774833 h 9881971"/>
              <a:gd name="connsiteX9" fmla="*/ 3339918 w 12542158"/>
              <a:gd name="connsiteY9" fmla="*/ 9774833 h 9881971"/>
              <a:gd name="connsiteX10" fmla="*/ 3339918 w 12542158"/>
              <a:gd name="connsiteY10" fmla="*/ 9788809 h 9881971"/>
              <a:gd name="connsiteX11" fmla="*/ 3437738 w 12542158"/>
              <a:gd name="connsiteY11" fmla="*/ 9732910 h 9881971"/>
              <a:gd name="connsiteX12" fmla="*/ 3458701 w 12542158"/>
              <a:gd name="connsiteY12" fmla="*/ 9753872 h 9881971"/>
              <a:gd name="connsiteX13" fmla="*/ 3465687 w 12542158"/>
              <a:gd name="connsiteY13" fmla="*/ 9774833 h 9881971"/>
              <a:gd name="connsiteX14" fmla="*/ 3479663 w 12542158"/>
              <a:gd name="connsiteY14" fmla="*/ 9788809 h 9881971"/>
              <a:gd name="connsiteX15" fmla="*/ 3465687 w 12542158"/>
              <a:gd name="connsiteY15" fmla="*/ 9802783 h 9881971"/>
              <a:gd name="connsiteX16" fmla="*/ 3423764 w 12542158"/>
              <a:gd name="connsiteY16" fmla="*/ 9788809 h 9881971"/>
              <a:gd name="connsiteX17" fmla="*/ 3409790 w 12542158"/>
              <a:gd name="connsiteY17" fmla="*/ 9802783 h 9881971"/>
              <a:gd name="connsiteX18" fmla="*/ 3395814 w 12542158"/>
              <a:gd name="connsiteY18" fmla="*/ 9816756 h 9881971"/>
              <a:gd name="connsiteX19" fmla="*/ 3388826 w 12542158"/>
              <a:gd name="connsiteY19" fmla="*/ 9795795 h 9881971"/>
              <a:gd name="connsiteX20" fmla="*/ 3395814 w 12542158"/>
              <a:gd name="connsiteY20" fmla="*/ 9788809 h 9881971"/>
              <a:gd name="connsiteX21" fmla="*/ 3381841 w 12542158"/>
              <a:gd name="connsiteY21" fmla="*/ 9774833 h 9881971"/>
              <a:gd name="connsiteX22" fmla="*/ 3409790 w 12542158"/>
              <a:gd name="connsiteY22" fmla="*/ 9774833 h 9881971"/>
              <a:gd name="connsiteX23" fmla="*/ 3605432 w 12542158"/>
              <a:gd name="connsiteY23" fmla="*/ 9677011 h 9881971"/>
              <a:gd name="connsiteX24" fmla="*/ 3591459 w 12542158"/>
              <a:gd name="connsiteY24" fmla="*/ 9704961 h 9881971"/>
              <a:gd name="connsiteX25" fmla="*/ 3591459 w 12542158"/>
              <a:gd name="connsiteY25" fmla="*/ 9690987 h 9881971"/>
              <a:gd name="connsiteX26" fmla="*/ 3549536 w 12542158"/>
              <a:gd name="connsiteY26" fmla="*/ 9649064 h 9881971"/>
              <a:gd name="connsiteX27" fmla="*/ 3549536 w 12542158"/>
              <a:gd name="connsiteY27" fmla="*/ 9663037 h 9881971"/>
              <a:gd name="connsiteX28" fmla="*/ 3563509 w 12542158"/>
              <a:gd name="connsiteY28" fmla="*/ 9663037 h 9881971"/>
              <a:gd name="connsiteX29" fmla="*/ 3549536 w 12542158"/>
              <a:gd name="connsiteY29" fmla="*/ 9649064 h 9881971"/>
              <a:gd name="connsiteX30" fmla="*/ 3394068 w 12542158"/>
              <a:gd name="connsiteY30" fmla="*/ 9645569 h 9881971"/>
              <a:gd name="connsiteX31" fmla="*/ 3395814 w 12542158"/>
              <a:gd name="connsiteY31" fmla="*/ 9649064 h 9881971"/>
              <a:gd name="connsiteX32" fmla="*/ 3367865 w 12542158"/>
              <a:gd name="connsiteY32" fmla="*/ 9690987 h 9881971"/>
              <a:gd name="connsiteX33" fmla="*/ 3339918 w 12542158"/>
              <a:gd name="connsiteY33" fmla="*/ 9704961 h 9881971"/>
              <a:gd name="connsiteX34" fmla="*/ 3346903 w 12542158"/>
              <a:gd name="connsiteY34" fmla="*/ 9697973 h 9881971"/>
              <a:gd name="connsiteX35" fmla="*/ 3367865 w 12542158"/>
              <a:gd name="connsiteY35" fmla="*/ 9677011 h 9881971"/>
              <a:gd name="connsiteX36" fmla="*/ 3394068 w 12542158"/>
              <a:gd name="connsiteY36" fmla="*/ 9645569 h 9881971"/>
              <a:gd name="connsiteX37" fmla="*/ 3521586 w 12542158"/>
              <a:gd name="connsiteY37" fmla="*/ 9635088 h 9881971"/>
              <a:gd name="connsiteX38" fmla="*/ 3521586 w 12542158"/>
              <a:gd name="connsiteY38" fmla="*/ 9649064 h 9881971"/>
              <a:gd name="connsiteX39" fmla="*/ 3528574 w 12542158"/>
              <a:gd name="connsiteY39" fmla="*/ 9649064 h 9881971"/>
              <a:gd name="connsiteX40" fmla="*/ 3535560 w 12542158"/>
              <a:gd name="connsiteY40" fmla="*/ 9649064 h 9881971"/>
              <a:gd name="connsiteX41" fmla="*/ 3655615 w 12542158"/>
              <a:gd name="connsiteY41" fmla="*/ 9614761 h 9881971"/>
              <a:gd name="connsiteX42" fmla="*/ 3656090 w 12542158"/>
              <a:gd name="connsiteY42" fmla="*/ 9617619 h 9881971"/>
              <a:gd name="connsiteX43" fmla="*/ 3652347 w 12542158"/>
              <a:gd name="connsiteY43" fmla="*/ 9619118 h 9881971"/>
              <a:gd name="connsiteX44" fmla="*/ 3507610 w 12542158"/>
              <a:gd name="connsiteY44" fmla="*/ 9579189 h 9881971"/>
              <a:gd name="connsiteX45" fmla="*/ 3500624 w 12542158"/>
              <a:gd name="connsiteY45" fmla="*/ 9614126 h 9881971"/>
              <a:gd name="connsiteX46" fmla="*/ 3493636 w 12542158"/>
              <a:gd name="connsiteY46" fmla="*/ 9621114 h 9881971"/>
              <a:gd name="connsiteX47" fmla="*/ 3479663 w 12542158"/>
              <a:gd name="connsiteY47" fmla="*/ 9621114 h 9881971"/>
              <a:gd name="connsiteX48" fmla="*/ 3493636 w 12542158"/>
              <a:gd name="connsiteY48" fmla="*/ 9593165 h 9881971"/>
              <a:gd name="connsiteX49" fmla="*/ 3395814 w 12542158"/>
              <a:gd name="connsiteY49" fmla="*/ 9558227 h 9881971"/>
              <a:gd name="connsiteX50" fmla="*/ 3395814 w 12542158"/>
              <a:gd name="connsiteY50" fmla="*/ 9565215 h 9881971"/>
              <a:gd name="connsiteX51" fmla="*/ 3395814 w 12542158"/>
              <a:gd name="connsiteY51" fmla="*/ 9579189 h 9881971"/>
              <a:gd name="connsiteX52" fmla="*/ 3381841 w 12542158"/>
              <a:gd name="connsiteY52" fmla="*/ 9565215 h 9881971"/>
              <a:gd name="connsiteX53" fmla="*/ 3395814 w 12542158"/>
              <a:gd name="connsiteY53" fmla="*/ 9558227 h 9881971"/>
              <a:gd name="connsiteX54" fmla="*/ 5575844 w 12542158"/>
              <a:gd name="connsiteY54" fmla="*/ 9551241 h 9881971"/>
              <a:gd name="connsiteX55" fmla="*/ 5575844 w 12542158"/>
              <a:gd name="connsiteY55" fmla="*/ 9565215 h 9881971"/>
              <a:gd name="connsiteX56" fmla="*/ 5589820 w 12542158"/>
              <a:gd name="connsiteY56" fmla="*/ 9551241 h 9881971"/>
              <a:gd name="connsiteX57" fmla="*/ 5575844 w 12542158"/>
              <a:gd name="connsiteY57" fmla="*/ 9551241 h 9881971"/>
              <a:gd name="connsiteX58" fmla="*/ 5698122 w 12542158"/>
              <a:gd name="connsiteY58" fmla="*/ 9516304 h 9881971"/>
              <a:gd name="connsiteX59" fmla="*/ 5701615 w 12542158"/>
              <a:gd name="connsiteY59" fmla="*/ 9523292 h 9881971"/>
              <a:gd name="connsiteX60" fmla="*/ 5687642 w 12542158"/>
              <a:gd name="connsiteY60" fmla="*/ 9537266 h 9881971"/>
              <a:gd name="connsiteX61" fmla="*/ 5687642 w 12542158"/>
              <a:gd name="connsiteY61" fmla="*/ 9523292 h 9881971"/>
              <a:gd name="connsiteX62" fmla="*/ 5698122 w 12542158"/>
              <a:gd name="connsiteY62" fmla="*/ 9516304 h 9881971"/>
              <a:gd name="connsiteX63" fmla="*/ 3577483 w 12542158"/>
              <a:gd name="connsiteY63" fmla="*/ 9498835 h 9881971"/>
              <a:gd name="connsiteX64" fmla="*/ 3584471 w 12542158"/>
              <a:gd name="connsiteY64" fmla="*/ 9502330 h 9881971"/>
              <a:gd name="connsiteX65" fmla="*/ 3591459 w 12542158"/>
              <a:gd name="connsiteY65" fmla="*/ 9509316 h 9881971"/>
              <a:gd name="connsiteX66" fmla="*/ 3563509 w 12542158"/>
              <a:gd name="connsiteY66" fmla="*/ 9509316 h 9881971"/>
              <a:gd name="connsiteX67" fmla="*/ 3570497 w 12542158"/>
              <a:gd name="connsiteY67" fmla="*/ 9502330 h 9881971"/>
              <a:gd name="connsiteX68" fmla="*/ 3577483 w 12542158"/>
              <a:gd name="connsiteY68" fmla="*/ 9498835 h 9881971"/>
              <a:gd name="connsiteX69" fmla="*/ 4108517 w 12542158"/>
              <a:gd name="connsiteY69" fmla="*/ 9481369 h 9881971"/>
              <a:gd name="connsiteX70" fmla="*/ 4108517 w 12542158"/>
              <a:gd name="connsiteY70" fmla="*/ 9495342 h 9881971"/>
              <a:gd name="connsiteX71" fmla="*/ 4094541 w 12542158"/>
              <a:gd name="connsiteY71" fmla="*/ 9495342 h 9881971"/>
              <a:gd name="connsiteX72" fmla="*/ 4108517 w 12542158"/>
              <a:gd name="connsiteY72" fmla="*/ 9481369 h 9881971"/>
              <a:gd name="connsiteX73" fmla="*/ 6927883 w 12542158"/>
              <a:gd name="connsiteY73" fmla="*/ 9460407 h 9881971"/>
              <a:gd name="connsiteX74" fmla="*/ 6931376 w 12542158"/>
              <a:gd name="connsiteY74" fmla="*/ 9467393 h 9881971"/>
              <a:gd name="connsiteX75" fmla="*/ 6945350 w 12542158"/>
              <a:gd name="connsiteY75" fmla="*/ 9481369 h 9881971"/>
              <a:gd name="connsiteX76" fmla="*/ 6945350 w 12542158"/>
              <a:gd name="connsiteY76" fmla="*/ 9467393 h 9881971"/>
              <a:gd name="connsiteX77" fmla="*/ 6959326 w 12542158"/>
              <a:gd name="connsiteY77" fmla="*/ 9481369 h 9881971"/>
              <a:gd name="connsiteX78" fmla="*/ 6952338 w 12542158"/>
              <a:gd name="connsiteY78" fmla="*/ 9495342 h 9881971"/>
              <a:gd name="connsiteX79" fmla="*/ 6931376 w 12542158"/>
              <a:gd name="connsiteY79" fmla="*/ 9509316 h 9881971"/>
              <a:gd name="connsiteX80" fmla="*/ 6917402 w 12542158"/>
              <a:gd name="connsiteY80" fmla="*/ 9509316 h 9881971"/>
              <a:gd name="connsiteX81" fmla="*/ 6917402 w 12542158"/>
              <a:gd name="connsiteY81" fmla="*/ 9495342 h 9881971"/>
              <a:gd name="connsiteX82" fmla="*/ 6903426 w 12542158"/>
              <a:gd name="connsiteY82" fmla="*/ 9481369 h 9881971"/>
              <a:gd name="connsiteX83" fmla="*/ 6889453 w 12542158"/>
              <a:gd name="connsiteY83" fmla="*/ 9481369 h 9881971"/>
              <a:gd name="connsiteX84" fmla="*/ 6903426 w 12542158"/>
              <a:gd name="connsiteY84" fmla="*/ 9467393 h 9881971"/>
              <a:gd name="connsiteX85" fmla="*/ 6917402 w 12542158"/>
              <a:gd name="connsiteY85" fmla="*/ 9467393 h 9881971"/>
              <a:gd name="connsiteX86" fmla="*/ 6927883 w 12542158"/>
              <a:gd name="connsiteY86" fmla="*/ 9460407 h 9881971"/>
              <a:gd name="connsiteX87" fmla="*/ 3703255 w 12542158"/>
              <a:gd name="connsiteY87" fmla="*/ 9453419 h 9881971"/>
              <a:gd name="connsiteX88" fmla="*/ 3689281 w 12542158"/>
              <a:gd name="connsiteY88" fmla="*/ 9460407 h 9881971"/>
              <a:gd name="connsiteX89" fmla="*/ 3696267 w 12542158"/>
              <a:gd name="connsiteY89" fmla="*/ 9467393 h 9881971"/>
              <a:gd name="connsiteX90" fmla="*/ 3703255 w 12542158"/>
              <a:gd name="connsiteY90" fmla="*/ 9453419 h 9881971"/>
              <a:gd name="connsiteX91" fmla="*/ 5757514 w 12542158"/>
              <a:gd name="connsiteY91" fmla="*/ 9439444 h 9881971"/>
              <a:gd name="connsiteX92" fmla="*/ 5757514 w 12542158"/>
              <a:gd name="connsiteY92" fmla="*/ 9453419 h 9881971"/>
              <a:gd name="connsiteX93" fmla="*/ 5743540 w 12542158"/>
              <a:gd name="connsiteY93" fmla="*/ 9467393 h 9881971"/>
              <a:gd name="connsiteX94" fmla="*/ 5757514 w 12542158"/>
              <a:gd name="connsiteY94" fmla="*/ 9439444 h 9881971"/>
              <a:gd name="connsiteX95" fmla="*/ 5491997 w 12542158"/>
              <a:gd name="connsiteY95" fmla="*/ 9425470 h 9881971"/>
              <a:gd name="connsiteX96" fmla="*/ 5505971 w 12542158"/>
              <a:gd name="connsiteY96" fmla="*/ 9439444 h 9881971"/>
              <a:gd name="connsiteX97" fmla="*/ 5491997 w 12542158"/>
              <a:gd name="connsiteY97" fmla="*/ 9439444 h 9881971"/>
              <a:gd name="connsiteX98" fmla="*/ 5491997 w 12542158"/>
              <a:gd name="connsiteY98" fmla="*/ 9425470 h 9881971"/>
              <a:gd name="connsiteX99" fmla="*/ 6833554 w 12542158"/>
              <a:gd name="connsiteY99" fmla="*/ 9411496 h 9881971"/>
              <a:gd name="connsiteX100" fmla="*/ 6847530 w 12542158"/>
              <a:gd name="connsiteY100" fmla="*/ 9425470 h 9881971"/>
              <a:gd name="connsiteX101" fmla="*/ 6833554 w 12542158"/>
              <a:gd name="connsiteY101" fmla="*/ 9439444 h 9881971"/>
              <a:gd name="connsiteX102" fmla="*/ 4234287 w 12542158"/>
              <a:gd name="connsiteY102" fmla="*/ 9397520 h 9881971"/>
              <a:gd name="connsiteX103" fmla="*/ 4248262 w 12542158"/>
              <a:gd name="connsiteY103" fmla="*/ 9397520 h 9881971"/>
              <a:gd name="connsiteX104" fmla="*/ 4255250 w 12542158"/>
              <a:gd name="connsiteY104" fmla="*/ 9418482 h 9881971"/>
              <a:gd name="connsiteX105" fmla="*/ 4262238 w 12542158"/>
              <a:gd name="connsiteY105" fmla="*/ 9439444 h 9881971"/>
              <a:gd name="connsiteX106" fmla="*/ 4262238 w 12542158"/>
              <a:gd name="connsiteY106" fmla="*/ 9453419 h 9881971"/>
              <a:gd name="connsiteX107" fmla="*/ 4248262 w 12542158"/>
              <a:gd name="connsiteY107" fmla="*/ 9467393 h 9881971"/>
              <a:gd name="connsiteX108" fmla="*/ 4234287 w 12542158"/>
              <a:gd name="connsiteY108" fmla="*/ 9467393 h 9881971"/>
              <a:gd name="connsiteX109" fmla="*/ 4220313 w 12542158"/>
              <a:gd name="connsiteY109" fmla="*/ 9425470 h 9881971"/>
              <a:gd name="connsiteX110" fmla="*/ 4220313 w 12542158"/>
              <a:gd name="connsiteY110" fmla="*/ 9411496 h 9881971"/>
              <a:gd name="connsiteX111" fmla="*/ 4234287 w 12542158"/>
              <a:gd name="connsiteY111" fmla="*/ 9404508 h 9881971"/>
              <a:gd name="connsiteX112" fmla="*/ 4234287 w 12542158"/>
              <a:gd name="connsiteY112" fmla="*/ 9397520 h 9881971"/>
              <a:gd name="connsiteX113" fmla="*/ 4164414 w 12542158"/>
              <a:gd name="connsiteY113" fmla="*/ 9383547 h 9881971"/>
              <a:gd name="connsiteX114" fmla="*/ 4178390 w 12542158"/>
              <a:gd name="connsiteY114" fmla="*/ 9411496 h 9881971"/>
              <a:gd name="connsiteX115" fmla="*/ 4178390 w 12542158"/>
              <a:gd name="connsiteY115" fmla="*/ 9453419 h 9881971"/>
              <a:gd name="connsiteX116" fmla="*/ 4192364 w 12542158"/>
              <a:gd name="connsiteY116" fmla="*/ 9481369 h 9881971"/>
              <a:gd name="connsiteX117" fmla="*/ 4192364 w 12542158"/>
              <a:gd name="connsiteY117" fmla="*/ 9502330 h 9881971"/>
              <a:gd name="connsiteX118" fmla="*/ 4157428 w 12542158"/>
              <a:gd name="connsiteY118" fmla="*/ 9509316 h 9881971"/>
              <a:gd name="connsiteX119" fmla="*/ 4136466 w 12542158"/>
              <a:gd name="connsiteY119" fmla="*/ 9509316 h 9881971"/>
              <a:gd name="connsiteX120" fmla="*/ 4122491 w 12542158"/>
              <a:gd name="connsiteY120" fmla="*/ 9495342 h 9881971"/>
              <a:gd name="connsiteX121" fmla="*/ 4108517 w 12542158"/>
              <a:gd name="connsiteY121" fmla="*/ 9467393 h 9881971"/>
              <a:gd name="connsiteX122" fmla="*/ 4094541 w 12542158"/>
              <a:gd name="connsiteY122" fmla="*/ 9453419 h 9881971"/>
              <a:gd name="connsiteX123" fmla="*/ 4122491 w 12542158"/>
              <a:gd name="connsiteY123" fmla="*/ 9453419 h 9881971"/>
              <a:gd name="connsiteX124" fmla="*/ 4164414 w 12542158"/>
              <a:gd name="connsiteY124" fmla="*/ 9411496 h 9881971"/>
              <a:gd name="connsiteX125" fmla="*/ 6777655 w 12542158"/>
              <a:gd name="connsiteY125" fmla="*/ 9369571 h 9881971"/>
              <a:gd name="connsiteX126" fmla="*/ 6791630 w 12542158"/>
              <a:gd name="connsiteY126" fmla="*/ 9383547 h 9881971"/>
              <a:gd name="connsiteX127" fmla="*/ 6777655 w 12542158"/>
              <a:gd name="connsiteY127" fmla="*/ 9383547 h 9881971"/>
              <a:gd name="connsiteX128" fmla="*/ 6777655 w 12542158"/>
              <a:gd name="connsiteY128" fmla="*/ 9369571 h 9881971"/>
              <a:gd name="connsiteX129" fmla="*/ 5436098 w 12542158"/>
              <a:gd name="connsiteY129" fmla="*/ 9369571 h 9881971"/>
              <a:gd name="connsiteX130" fmla="*/ 5450074 w 12542158"/>
              <a:gd name="connsiteY130" fmla="*/ 9383547 h 9881971"/>
              <a:gd name="connsiteX131" fmla="*/ 5450074 w 12542158"/>
              <a:gd name="connsiteY131" fmla="*/ 9397520 h 9881971"/>
              <a:gd name="connsiteX132" fmla="*/ 5436098 w 12542158"/>
              <a:gd name="connsiteY132" fmla="*/ 9453419 h 9881971"/>
              <a:gd name="connsiteX133" fmla="*/ 5394175 w 12542158"/>
              <a:gd name="connsiteY133" fmla="*/ 9481369 h 9881971"/>
              <a:gd name="connsiteX134" fmla="*/ 5394175 w 12542158"/>
              <a:gd name="connsiteY134" fmla="*/ 9453419 h 9881971"/>
              <a:gd name="connsiteX135" fmla="*/ 5394175 w 12542158"/>
              <a:gd name="connsiteY135" fmla="*/ 9425470 h 9881971"/>
              <a:gd name="connsiteX136" fmla="*/ 5415136 w 12542158"/>
              <a:gd name="connsiteY136" fmla="*/ 9397520 h 9881971"/>
              <a:gd name="connsiteX137" fmla="*/ 5436098 w 12542158"/>
              <a:gd name="connsiteY137" fmla="*/ 9369571 h 9881971"/>
              <a:gd name="connsiteX138" fmla="*/ 3493636 w 12542158"/>
              <a:gd name="connsiteY138" fmla="*/ 9369571 h 9881971"/>
              <a:gd name="connsiteX139" fmla="*/ 3493636 w 12542158"/>
              <a:gd name="connsiteY139" fmla="*/ 9383547 h 9881971"/>
              <a:gd name="connsiteX140" fmla="*/ 3479663 w 12542158"/>
              <a:gd name="connsiteY140" fmla="*/ 9376559 h 9881971"/>
              <a:gd name="connsiteX141" fmla="*/ 3493636 w 12542158"/>
              <a:gd name="connsiteY141" fmla="*/ 9369571 h 9881971"/>
              <a:gd name="connsiteX142" fmla="*/ 3497130 w 12542158"/>
              <a:gd name="connsiteY142" fmla="*/ 9348609 h 9881971"/>
              <a:gd name="connsiteX143" fmla="*/ 3507610 w 12542158"/>
              <a:gd name="connsiteY143" fmla="*/ 9355597 h 9881971"/>
              <a:gd name="connsiteX144" fmla="*/ 3521586 w 12542158"/>
              <a:gd name="connsiteY144" fmla="*/ 9355597 h 9881971"/>
              <a:gd name="connsiteX145" fmla="*/ 3507610 w 12542158"/>
              <a:gd name="connsiteY145" fmla="*/ 9369571 h 9881971"/>
              <a:gd name="connsiteX146" fmla="*/ 3493636 w 12542158"/>
              <a:gd name="connsiteY146" fmla="*/ 9355597 h 9881971"/>
              <a:gd name="connsiteX147" fmla="*/ 3497130 w 12542158"/>
              <a:gd name="connsiteY147" fmla="*/ 9348609 h 9881971"/>
              <a:gd name="connsiteX148" fmla="*/ 5547896 w 12542158"/>
              <a:gd name="connsiteY148" fmla="*/ 9341623 h 9881971"/>
              <a:gd name="connsiteX149" fmla="*/ 5547896 w 12542158"/>
              <a:gd name="connsiteY149" fmla="*/ 9355597 h 9881971"/>
              <a:gd name="connsiteX150" fmla="*/ 5561870 w 12542158"/>
              <a:gd name="connsiteY150" fmla="*/ 9369571 h 9881971"/>
              <a:gd name="connsiteX151" fmla="*/ 5561870 w 12542158"/>
              <a:gd name="connsiteY151" fmla="*/ 9355597 h 9881971"/>
              <a:gd name="connsiteX152" fmla="*/ 5561870 w 12542158"/>
              <a:gd name="connsiteY152" fmla="*/ 9341623 h 9881971"/>
              <a:gd name="connsiteX153" fmla="*/ 4234287 w 12542158"/>
              <a:gd name="connsiteY153" fmla="*/ 9341623 h 9881971"/>
              <a:gd name="connsiteX154" fmla="*/ 4234287 w 12542158"/>
              <a:gd name="connsiteY154" fmla="*/ 9362585 h 9881971"/>
              <a:gd name="connsiteX155" fmla="*/ 4220313 w 12542158"/>
              <a:gd name="connsiteY155" fmla="*/ 9397520 h 9881971"/>
              <a:gd name="connsiteX156" fmla="*/ 4206339 w 12542158"/>
              <a:gd name="connsiteY156" fmla="*/ 9369571 h 9881971"/>
              <a:gd name="connsiteX157" fmla="*/ 4234287 w 12542158"/>
              <a:gd name="connsiteY157" fmla="*/ 9341623 h 9881971"/>
              <a:gd name="connsiteX158" fmla="*/ 3759154 w 12542158"/>
              <a:gd name="connsiteY158" fmla="*/ 9341623 h 9881971"/>
              <a:gd name="connsiteX159" fmla="*/ 3745178 w 12542158"/>
              <a:gd name="connsiteY159" fmla="*/ 9355597 h 9881971"/>
              <a:gd name="connsiteX160" fmla="*/ 3689281 w 12542158"/>
              <a:gd name="connsiteY160" fmla="*/ 9383547 h 9881971"/>
              <a:gd name="connsiteX161" fmla="*/ 3717228 w 12542158"/>
              <a:gd name="connsiteY161" fmla="*/ 9383547 h 9881971"/>
              <a:gd name="connsiteX162" fmla="*/ 3745178 w 12542158"/>
              <a:gd name="connsiteY162" fmla="*/ 9355597 h 9881971"/>
              <a:gd name="connsiteX163" fmla="*/ 3766140 w 12542158"/>
              <a:gd name="connsiteY163" fmla="*/ 9348609 h 9881971"/>
              <a:gd name="connsiteX164" fmla="*/ 3773127 w 12542158"/>
              <a:gd name="connsiteY164" fmla="*/ 9341623 h 9881971"/>
              <a:gd name="connsiteX165" fmla="*/ 6568037 w 12542158"/>
              <a:gd name="connsiteY165" fmla="*/ 9313674 h 9881971"/>
              <a:gd name="connsiteX166" fmla="*/ 6582012 w 12542158"/>
              <a:gd name="connsiteY166" fmla="*/ 9313674 h 9881971"/>
              <a:gd name="connsiteX167" fmla="*/ 6568037 w 12542158"/>
              <a:gd name="connsiteY167" fmla="*/ 9327648 h 9881971"/>
              <a:gd name="connsiteX168" fmla="*/ 6568037 w 12542158"/>
              <a:gd name="connsiteY168" fmla="*/ 9313674 h 9881971"/>
              <a:gd name="connsiteX169" fmla="*/ 3787101 w 12542158"/>
              <a:gd name="connsiteY169" fmla="*/ 9313674 h 9881971"/>
              <a:gd name="connsiteX170" fmla="*/ 3787101 w 12542158"/>
              <a:gd name="connsiteY170" fmla="*/ 9341623 h 9881971"/>
              <a:gd name="connsiteX171" fmla="*/ 3801077 w 12542158"/>
              <a:gd name="connsiteY171" fmla="*/ 9341623 h 9881971"/>
              <a:gd name="connsiteX172" fmla="*/ 3801077 w 12542158"/>
              <a:gd name="connsiteY172" fmla="*/ 9327648 h 9881971"/>
              <a:gd name="connsiteX173" fmla="*/ 3787101 w 12542158"/>
              <a:gd name="connsiteY173" fmla="*/ 9313674 h 9881971"/>
              <a:gd name="connsiteX174" fmla="*/ 3745178 w 12542158"/>
              <a:gd name="connsiteY174" fmla="*/ 9313674 h 9881971"/>
              <a:gd name="connsiteX175" fmla="*/ 3745178 w 12542158"/>
              <a:gd name="connsiteY175" fmla="*/ 9327648 h 9881971"/>
              <a:gd name="connsiteX176" fmla="*/ 3759154 w 12542158"/>
              <a:gd name="connsiteY176" fmla="*/ 9327648 h 9881971"/>
              <a:gd name="connsiteX177" fmla="*/ 3745178 w 12542158"/>
              <a:gd name="connsiteY177" fmla="*/ 9313674 h 9881971"/>
              <a:gd name="connsiteX178" fmla="*/ 3619408 w 12542158"/>
              <a:gd name="connsiteY178" fmla="*/ 9313674 h 9881971"/>
              <a:gd name="connsiteX179" fmla="*/ 3605432 w 12542158"/>
              <a:gd name="connsiteY179" fmla="*/ 9327648 h 9881971"/>
              <a:gd name="connsiteX180" fmla="*/ 3619408 w 12542158"/>
              <a:gd name="connsiteY180" fmla="*/ 9341623 h 9881971"/>
              <a:gd name="connsiteX181" fmla="*/ 3633382 w 12542158"/>
              <a:gd name="connsiteY181" fmla="*/ 9327648 h 9881971"/>
              <a:gd name="connsiteX182" fmla="*/ 3619408 w 12542158"/>
              <a:gd name="connsiteY182" fmla="*/ 9313674 h 9881971"/>
              <a:gd name="connsiteX183" fmla="*/ 6917402 w 12542158"/>
              <a:gd name="connsiteY183" fmla="*/ 9299698 h 9881971"/>
              <a:gd name="connsiteX184" fmla="*/ 6931376 w 12542158"/>
              <a:gd name="connsiteY184" fmla="*/ 9313674 h 9881971"/>
              <a:gd name="connsiteX185" fmla="*/ 6917402 w 12542158"/>
              <a:gd name="connsiteY185" fmla="*/ 9313674 h 9881971"/>
              <a:gd name="connsiteX186" fmla="*/ 6903426 w 12542158"/>
              <a:gd name="connsiteY186" fmla="*/ 9313674 h 9881971"/>
              <a:gd name="connsiteX187" fmla="*/ 6917402 w 12542158"/>
              <a:gd name="connsiteY187" fmla="*/ 9299698 h 9881971"/>
              <a:gd name="connsiteX188" fmla="*/ 6861504 w 12542158"/>
              <a:gd name="connsiteY188" fmla="*/ 9299698 h 9881971"/>
              <a:gd name="connsiteX189" fmla="*/ 6875477 w 12542158"/>
              <a:gd name="connsiteY189" fmla="*/ 9313674 h 9881971"/>
              <a:gd name="connsiteX190" fmla="*/ 6861504 w 12542158"/>
              <a:gd name="connsiteY190" fmla="*/ 9313674 h 9881971"/>
              <a:gd name="connsiteX191" fmla="*/ 7196893 w 12542158"/>
              <a:gd name="connsiteY191" fmla="*/ 9257775 h 9881971"/>
              <a:gd name="connsiteX192" fmla="*/ 7210867 w 12542158"/>
              <a:gd name="connsiteY192" fmla="*/ 9257775 h 9881971"/>
              <a:gd name="connsiteX193" fmla="*/ 7210867 w 12542158"/>
              <a:gd name="connsiteY193" fmla="*/ 9271751 h 9881971"/>
              <a:gd name="connsiteX194" fmla="*/ 7182918 w 12542158"/>
              <a:gd name="connsiteY194" fmla="*/ 9271751 h 9881971"/>
              <a:gd name="connsiteX195" fmla="*/ 7189906 w 12542158"/>
              <a:gd name="connsiteY195" fmla="*/ 9264763 h 9881971"/>
              <a:gd name="connsiteX196" fmla="*/ 7196893 w 12542158"/>
              <a:gd name="connsiteY196" fmla="*/ 9257775 h 9881971"/>
              <a:gd name="connsiteX197" fmla="*/ 4471854 w 12542158"/>
              <a:gd name="connsiteY197" fmla="*/ 9257775 h 9881971"/>
              <a:gd name="connsiteX198" fmla="*/ 4485830 w 12542158"/>
              <a:gd name="connsiteY198" fmla="*/ 9271751 h 9881971"/>
              <a:gd name="connsiteX199" fmla="*/ 4471854 w 12542158"/>
              <a:gd name="connsiteY199" fmla="*/ 9271751 h 9881971"/>
              <a:gd name="connsiteX200" fmla="*/ 4471854 w 12542158"/>
              <a:gd name="connsiteY200" fmla="*/ 9257775 h 9881971"/>
              <a:gd name="connsiteX201" fmla="*/ 3801077 w 12542158"/>
              <a:gd name="connsiteY201" fmla="*/ 9257775 h 9881971"/>
              <a:gd name="connsiteX202" fmla="*/ 3787101 w 12542158"/>
              <a:gd name="connsiteY202" fmla="*/ 9271751 h 9881971"/>
              <a:gd name="connsiteX203" fmla="*/ 3773127 w 12542158"/>
              <a:gd name="connsiteY203" fmla="*/ 9285724 h 9881971"/>
              <a:gd name="connsiteX204" fmla="*/ 3787101 w 12542158"/>
              <a:gd name="connsiteY204" fmla="*/ 9285724 h 9881971"/>
              <a:gd name="connsiteX205" fmla="*/ 3801077 w 12542158"/>
              <a:gd name="connsiteY205" fmla="*/ 9257775 h 9881971"/>
              <a:gd name="connsiteX206" fmla="*/ 3759154 w 12542158"/>
              <a:gd name="connsiteY206" fmla="*/ 9257775 h 9881971"/>
              <a:gd name="connsiteX207" fmla="*/ 3745178 w 12542158"/>
              <a:gd name="connsiteY207" fmla="*/ 9271751 h 9881971"/>
              <a:gd name="connsiteX208" fmla="*/ 3745178 w 12542158"/>
              <a:gd name="connsiteY208" fmla="*/ 9299698 h 9881971"/>
              <a:gd name="connsiteX209" fmla="*/ 3759154 w 12542158"/>
              <a:gd name="connsiteY209" fmla="*/ 9285724 h 9881971"/>
              <a:gd name="connsiteX210" fmla="*/ 3759154 w 12542158"/>
              <a:gd name="connsiteY210" fmla="*/ 9271751 h 9881971"/>
              <a:gd name="connsiteX211" fmla="*/ 7154968 w 12542158"/>
              <a:gd name="connsiteY211" fmla="*/ 9243801 h 9881971"/>
              <a:gd name="connsiteX212" fmla="*/ 7161956 w 12542158"/>
              <a:gd name="connsiteY212" fmla="*/ 9250787 h 9881971"/>
              <a:gd name="connsiteX213" fmla="*/ 7168944 w 12542158"/>
              <a:gd name="connsiteY213" fmla="*/ 9257775 h 9881971"/>
              <a:gd name="connsiteX214" fmla="*/ 7168944 w 12542158"/>
              <a:gd name="connsiteY214" fmla="*/ 9271751 h 9881971"/>
              <a:gd name="connsiteX215" fmla="*/ 7147982 w 12542158"/>
              <a:gd name="connsiteY215" fmla="*/ 9264763 h 9881971"/>
              <a:gd name="connsiteX216" fmla="*/ 7140994 w 12542158"/>
              <a:gd name="connsiteY216" fmla="*/ 9250787 h 9881971"/>
              <a:gd name="connsiteX217" fmla="*/ 7154968 w 12542158"/>
              <a:gd name="connsiteY217" fmla="*/ 9243801 h 9881971"/>
              <a:gd name="connsiteX218" fmla="*/ 7296024 w 12542158"/>
              <a:gd name="connsiteY218" fmla="*/ 9234629 h 9881971"/>
              <a:gd name="connsiteX219" fmla="*/ 7301701 w 12542158"/>
              <a:gd name="connsiteY219" fmla="*/ 9236813 h 9881971"/>
              <a:gd name="connsiteX220" fmla="*/ 7301701 w 12542158"/>
              <a:gd name="connsiteY220" fmla="*/ 9243801 h 9881971"/>
              <a:gd name="connsiteX221" fmla="*/ 7266766 w 12542158"/>
              <a:gd name="connsiteY221" fmla="*/ 9243801 h 9881971"/>
              <a:gd name="connsiteX222" fmla="*/ 7252790 w 12542158"/>
              <a:gd name="connsiteY222" fmla="*/ 9243801 h 9881971"/>
              <a:gd name="connsiteX223" fmla="*/ 7296024 w 12542158"/>
              <a:gd name="connsiteY223" fmla="*/ 9234629 h 9881971"/>
              <a:gd name="connsiteX224" fmla="*/ 7113044 w 12542158"/>
              <a:gd name="connsiteY224" fmla="*/ 9229826 h 9881971"/>
              <a:gd name="connsiteX225" fmla="*/ 7127020 w 12542158"/>
              <a:gd name="connsiteY225" fmla="*/ 9229826 h 9881971"/>
              <a:gd name="connsiteX226" fmla="*/ 7127020 w 12542158"/>
              <a:gd name="connsiteY226" fmla="*/ 9243801 h 9881971"/>
              <a:gd name="connsiteX227" fmla="*/ 7113044 w 12542158"/>
              <a:gd name="connsiteY227" fmla="*/ 9229826 h 9881971"/>
              <a:gd name="connsiteX228" fmla="*/ 6805604 w 12542158"/>
              <a:gd name="connsiteY228" fmla="*/ 9229826 h 9881971"/>
              <a:gd name="connsiteX229" fmla="*/ 6833554 w 12542158"/>
              <a:gd name="connsiteY229" fmla="*/ 9229826 h 9881971"/>
              <a:gd name="connsiteX230" fmla="*/ 6847530 w 12542158"/>
              <a:gd name="connsiteY230" fmla="*/ 9243801 h 9881971"/>
              <a:gd name="connsiteX231" fmla="*/ 6861504 w 12542158"/>
              <a:gd name="connsiteY231" fmla="*/ 9257775 h 9881971"/>
              <a:gd name="connsiteX232" fmla="*/ 6889453 w 12542158"/>
              <a:gd name="connsiteY232" fmla="*/ 9257775 h 9881971"/>
              <a:gd name="connsiteX233" fmla="*/ 6889453 w 12542158"/>
              <a:gd name="connsiteY233" fmla="*/ 9271751 h 9881971"/>
              <a:gd name="connsiteX234" fmla="*/ 6875477 w 12542158"/>
              <a:gd name="connsiteY234" fmla="*/ 9285724 h 9881971"/>
              <a:gd name="connsiteX235" fmla="*/ 6861504 w 12542158"/>
              <a:gd name="connsiteY235" fmla="*/ 9271751 h 9881971"/>
              <a:gd name="connsiteX236" fmla="*/ 3703255 w 12542158"/>
              <a:gd name="connsiteY236" fmla="*/ 9229826 h 9881971"/>
              <a:gd name="connsiteX237" fmla="*/ 3689281 w 12542158"/>
              <a:gd name="connsiteY237" fmla="*/ 9236813 h 9881971"/>
              <a:gd name="connsiteX238" fmla="*/ 3696267 w 12542158"/>
              <a:gd name="connsiteY238" fmla="*/ 9243801 h 9881971"/>
              <a:gd name="connsiteX239" fmla="*/ 3703255 w 12542158"/>
              <a:gd name="connsiteY239" fmla="*/ 9229826 h 9881971"/>
              <a:gd name="connsiteX240" fmla="*/ 6990768 w 12542158"/>
              <a:gd name="connsiteY240" fmla="*/ 9222840 h 9881971"/>
              <a:gd name="connsiteX241" fmla="*/ 6987275 w 12542158"/>
              <a:gd name="connsiteY241" fmla="*/ 9229826 h 9881971"/>
              <a:gd name="connsiteX242" fmla="*/ 6973300 w 12542158"/>
              <a:gd name="connsiteY242" fmla="*/ 9229826 h 9881971"/>
              <a:gd name="connsiteX243" fmla="*/ 6990768 w 12542158"/>
              <a:gd name="connsiteY243" fmla="*/ 9222840 h 9881971"/>
              <a:gd name="connsiteX244" fmla="*/ 4443906 w 12542158"/>
              <a:gd name="connsiteY244" fmla="*/ 9215852 h 9881971"/>
              <a:gd name="connsiteX245" fmla="*/ 4443906 w 12542158"/>
              <a:gd name="connsiteY245" fmla="*/ 9229826 h 9881971"/>
              <a:gd name="connsiteX246" fmla="*/ 4429931 w 12542158"/>
              <a:gd name="connsiteY246" fmla="*/ 9229826 h 9881971"/>
              <a:gd name="connsiteX247" fmla="*/ 3619408 w 12542158"/>
              <a:gd name="connsiteY247" fmla="*/ 9215852 h 9881971"/>
              <a:gd name="connsiteX248" fmla="*/ 3605432 w 12542158"/>
              <a:gd name="connsiteY248" fmla="*/ 9243801 h 9881971"/>
              <a:gd name="connsiteX249" fmla="*/ 3605432 w 12542158"/>
              <a:gd name="connsiteY249" fmla="*/ 9229826 h 9881971"/>
              <a:gd name="connsiteX250" fmla="*/ 4541729 w 12542158"/>
              <a:gd name="connsiteY250" fmla="*/ 9201878 h 9881971"/>
              <a:gd name="connsiteX251" fmla="*/ 4555702 w 12542158"/>
              <a:gd name="connsiteY251" fmla="*/ 9201878 h 9881971"/>
              <a:gd name="connsiteX252" fmla="*/ 4541729 w 12542158"/>
              <a:gd name="connsiteY252" fmla="*/ 9215852 h 9881971"/>
              <a:gd name="connsiteX253" fmla="*/ 5575844 w 12542158"/>
              <a:gd name="connsiteY253" fmla="*/ 9187902 h 9881971"/>
              <a:gd name="connsiteX254" fmla="*/ 5589820 w 12542158"/>
              <a:gd name="connsiteY254" fmla="*/ 9187902 h 9881971"/>
              <a:gd name="connsiteX255" fmla="*/ 5589820 w 12542158"/>
              <a:gd name="connsiteY255" fmla="*/ 9201878 h 9881971"/>
              <a:gd name="connsiteX256" fmla="*/ 5505971 w 12542158"/>
              <a:gd name="connsiteY256" fmla="*/ 9187902 h 9881971"/>
              <a:gd name="connsiteX257" fmla="*/ 5505971 w 12542158"/>
              <a:gd name="connsiteY257" fmla="*/ 9194890 h 9881971"/>
              <a:gd name="connsiteX258" fmla="*/ 5491997 w 12542158"/>
              <a:gd name="connsiteY258" fmla="*/ 9201878 h 9881971"/>
              <a:gd name="connsiteX259" fmla="*/ 4108517 w 12542158"/>
              <a:gd name="connsiteY259" fmla="*/ 9187902 h 9881971"/>
              <a:gd name="connsiteX260" fmla="*/ 4108517 w 12542158"/>
              <a:gd name="connsiteY260" fmla="*/ 9201878 h 9881971"/>
              <a:gd name="connsiteX261" fmla="*/ 4101529 w 12542158"/>
              <a:gd name="connsiteY261" fmla="*/ 9194890 h 9881971"/>
              <a:gd name="connsiteX262" fmla="*/ 4108517 w 12542158"/>
              <a:gd name="connsiteY262" fmla="*/ 9187902 h 9881971"/>
              <a:gd name="connsiteX263" fmla="*/ 7182918 w 12542158"/>
              <a:gd name="connsiteY263" fmla="*/ 9177421 h 9881971"/>
              <a:gd name="connsiteX264" fmla="*/ 7196893 w 12542158"/>
              <a:gd name="connsiteY264" fmla="*/ 9201878 h 9881971"/>
              <a:gd name="connsiteX265" fmla="*/ 7182918 w 12542158"/>
              <a:gd name="connsiteY265" fmla="*/ 9215852 h 9881971"/>
              <a:gd name="connsiteX266" fmla="*/ 7175932 w 12542158"/>
              <a:gd name="connsiteY266" fmla="*/ 9208864 h 9881971"/>
              <a:gd name="connsiteX267" fmla="*/ 7168944 w 12542158"/>
              <a:gd name="connsiteY267" fmla="*/ 9187902 h 9881971"/>
              <a:gd name="connsiteX268" fmla="*/ 7182918 w 12542158"/>
              <a:gd name="connsiteY268" fmla="*/ 9177421 h 9881971"/>
              <a:gd name="connsiteX269" fmla="*/ 7113044 w 12542158"/>
              <a:gd name="connsiteY269" fmla="*/ 9173928 h 9881971"/>
              <a:gd name="connsiteX270" fmla="*/ 7127020 w 12542158"/>
              <a:gd name="connsiteY270" fmla="*/ 9194890 h 9881971"/>
              <a:gd name="connsiteX271" fmla="*/ 7113044 w 12542158"/>
              <a:gd name="connsiteY271" fmla="*/ 9215852 h 9881971"/>
              <a:gd name="connsiteX272" fmla="*/ 7113044 w 12542158"/>
              <a:gd name="connsiteY272" fmla="*/ 9201878 h 9881971"/>
              <a:gd name="connsiteX273" fmla="*/ 7099071 w 12542158"/>
              <a:gd name="connsiteY273" fmla="*/ 9201878 h 9881971"/>
              <a:gd name="connsiteX274" fmla="*/ 7085096 w 12542158"/>
              <a:gd name="connsiteY274" fmla="*/ 9187902 h 9881971"/>
              <a:gd name="connsiteX275" fmla="*/ 7092083 w 12542158"/>
              <a:gd name="connsiteY275" fmla="*/ 9180914 h 9881971"/>
              <a:gd name="connsiteX276" fmla="*/ 7113044 w 12542158"/>
              <a:gd name="connsiteY276" fmla="*/ 9173928 h 9881971"/>
              <a:gd name="connsiteX277" fmla="*/ 6050978 w 12542158"/>
              <a:gd name="connsiteY277" fmla="*/ 9173928 h 9881971"/>
              <a:gd name="connsiteX278" fmla="*/ 6064954 w 12542158"/>
              <a:gd name="connsiteY278" fmla="*/ 9187902 h 9881971"/>
              <a:gd name="connsiteX279" fmla="*/ 6050978 w 12542158"/>
              <a:gd name="connsiteY279" fmla="*/ 9201878 h 9881971"/>
              <a:gd name="connsiteX280" fmla="*/ 6050978 w 12542158"/>
              <a:gd name="connsiteY280" fmla="*/ 9187902 h 9881971"/>
              <a:gd name="connsiteX281" fmla="*/ 6050978 w 12542158"/>
              <a:gd name="connsiteY281" fmla="*/ 9173928 h 9881971"/>
              <a:gd name="connsiteX282" fmla="*/ 5974120 w 12542158"/>
              <a:gd name="connsiteY282" fmla="*/ 9173928 h 9881971"/>
              <a:gd name="connsiteX283" fmla="*/ 5967132 w 12542158"/>
              <a:gd name="connsiteY283" fmla="*/ 9187902 h 9881971"/>
              <a:gd name="connsiteX284" fmla="*/ 5974120 w 12542158"/>
              <a:gd name="connsiteY284" fmla="*/ 9201878 h 9881971"/>
              <a:gd name="connsiteX285" fmla="*/ 5981106 w 12542158"/>
              <a:gd name="connsiteY285" fmla="*/ 9187902 h 9881971"/>
              <a:gd name="connsiteX286" fmla="*/ 5974120 w 12542158"/>
              <a:gd name="connsiteY286" fmla="*/ 9173928 h 9881971"/>
              <a:gd name="connsiteX287" fmla="*/ 6882465 w 12542158"/>
              <a:gd name="connsiteY287" fmla="*/ 9166941 h 9881971"/>
              <a:gd name="connsiteX288" fmla="*/ 6903426 w 12542158"/>
              <a:gd name="connsiteY288" fmla="*/ 9173928 h 9881971"/>
              <a:gd name="connsiteX289" fmla="*/ 6917402 w 12542158"/>
              <a:gd name="connsiteY289" fmla="*/ 9173928 h 9881971"/>
              <a:gd name="connsiteX290" fmla="*/ 6931376 w 12542158"/>
              <a:gd name="connsiteY290" fmla="*/ 9201878 h 9881971"/>
              <a:gd name="connsiteX291" fmla="*/ 6917402 w 12542158"/>
              <a:gd name="connsiteY291" fmla="*/ 9215852 h 9881971"/>
              <a:gd name="connsiteX292" fmla="*/ 6889453 w 12542158"/>
              <a:gd name="connsiteY292" fmla="*/ 9201878 h 9881971"/>
              <a:gd name="connsiteX293" fmla="*/ 6889453 w 12542158"/>
              <a:gd name="connsiteY293" fmla="*/ 9215852 h 9881971"/>
              <a:gd name="connsiteX294" fmla="*/ 6875477 w 12542158"/>
              <a:gd name="connsiteY294" fmla="*/ 9215852 h 9881971"/>
              <a:gd name="connsiteX295" fmla="*/ 6875477 w 12542158"/>
              <a:gd name="connsiteY295" fmla="*/ 9201878 h 9881971"/>
              <a:gd name="connsiteX296" fmla="*/ 6889453 w 12542158"/>
              <a:gd name="connsiteY296" fmla="*/ 9187902 h 9881971"/>
              <a:gd name="connsiteX297" fmla="*/ 6875477 w 12542158"/>
              <a:gd name="connsiteY297" fmla="*/ 9173928 h 9881971"/>
              <a:gd name="connsiteX298" fmla="*/ 6882465 w 12542158"/>
              <a:gd name="connsiteY298" fmla="*/ 9166941 h 9881971"/>
              <a:gd name="connsiteX299" fmla="*/ 6456241 w 12542158"/>
              <a:gd name="connsiteY299" fmla="*/ 9145979 h 9881971"/>
              <a:gd name="connsiteX300" fmla="*/ 6484190 w 12542158"/>
              <a:gd name="connsiteY300" fmla="*/ 9145979 h 9881971"/>
              <a:gd name="connsiteX301" fmla="*/ 6470215 w 12542158"/>
              <a:gd name="connsiteY301" fmla="*/ 9187902 h 9881971"/>
              <a:gd name="connsiteX302" fmla="*/ 6386368 w 12542158"/>
              <a:gd name="connsiteY302" fmla="*/ 9271751 h 9881971"/>
              <a:gd name="connsiteX303" fmla="*/ 6456241 w 12542158"/>
              <a:gd name="connsiteY303" fmla="*/ 9145979 h 9881971"/>
              <a:gd name="connsiteX304" fmla="*/ 5897260 w 12542158"/>
              <a:gd name="connsiteY304" fmla="*/ 9145979 h 9881971"/>
              <a:gd name="connsiteX305" fmla="*/ 5883284 w 12542158"/>
              <a:gd name="connsiteY305" fmla="*/ 9159953 h 9881971"/>
              <a:gd name="connsiteX306" fmla="*/ 5890272 w 12542158"/>
              <a:gd name="connsiteY306" fmla="*/ 9173928 h 9881971"/>
              <a:gd name="connsiteX307" fmla="*/ 5904248 w 12542158"/>
              <a:gd name="connsiteY307" fmla="*/ 9166941 h 9881971"/>
              <a:gd name="connsiteX308" fmla="*/ 5904248 w 12542158"/>
              <a:gd name="connsiteY308" fmla="*/ 9152967 h 9881971"/>
              <a:gd name="connsiteX309" fmla="*/ 5897260 w 12542158"/>
              <a:gd name="connsiteY309" fmla="*/ 9145979 h 9881971"/>
              <a:gd name="connsiteX310" fmla="*/ 4164414 w 12542158"/>
              <a:gd name="connsiteY310" fmla="*/ 9145979 h 9881971"/>
              <a:gd name="connsiteX311" fmla="*/ 4164414 w 12542158"/>
              <a:gd name="connsiteY311" fmla="*/ 9159953 h 9881971"/>
              <a:gd name="connsiteX312" fmla="*/ 4157428 w 12542158"/>
              <a:gd name="connsiteY312" fmla="*/ 9152967 h 9881971"/>
              <a:gd name="connsiteX313" fmla="*/ 4164414 w 12542158"/>
              <a:gd name="connsiteY313" fmla="*/ 9145979 h 9881971"/>
              <a:gd name="connsiteX314" fmla="*/ 5659692 w 12542158"/>
              <a:gd name="connsiteY314" fmla="*/ 9132003 h 9881971"/>
              <a:gd name="connsiteX315" fmla="*/ 5673666 w 12542158"/>
              <a:gd name="connsiteY315" fmla="*/ 9132003 h 9881971"/>
              <a:gd name="connsiteX316" fmla="*/ 5673666 w 12542158"/>
              <a:gd name="connsiteY316" fmla="*/ 9145979 h 9881971"/>
              <a:gd name="connsiteX317" fmla="*/ 5673666 w 12542158"/>
              <a:gd name="connsiteY317" fmla="*/ 9159953 h 9881971"/>
              <a:gd name="connsiteX318" fmla="*/ 5645716 w 12542158"/>
              <a:gd name="connsiteY318" fmla="*/ 9201878 h 9881971"/>
              <a:gd name="connsiteX319" fmla="*/ 5603793 w 12542158"/>
              <a:gd name="connsiteY319" fmla="*/ 9229826 h 9881971"/>
              <a:gd name="connsiteX320" fmla="*/ 5617768 w 12542158"/>
              <a:gd name="connsiteY320" fmla="*/ 9132003 h 9881971"/>
              <a:gd name="connsiteX321" fmla="*/ 5617768 w 12542158"/>
              <a:gd name="connsiteY321" fmla="*/ 9138991 h 9881971"/>
              <a:gd name="connsiteX322" fmla="*/ 5603793 w 12542158"/>
              <a:gd name="connsiteY322" fmla="*/ 9159953 h 9881971"/>
              <a:gd name="connsiteX323" fmla="*/ 5589820 w 12542158"/>
              <a:gd name="connsiteY323" fmla="*/ 9159953 h 9881971"/>
              <a:gd name="connsiteX324" fmla="*/ 5589820 w 12542158"/>
              <a:gd name="connsiteY324" fmla="*/ 9145979 h 9881971"/>
              <a:gd name="connsiteX325" fmla="*/ 5603793 w 12542158"/>
              <a:gd name="connsiteY325" fmla="*/ 9145979 h 9881971"/>
              <a:gd name="connsiteX326" fmla="*/ 6582012 w 12542158"/>
              <a:gd name="connsiteY326" fmla="*/ 9118030 h 9881971"/>
              <a:gd name="connsiteX327" fmla="*/ 6568037 w 12542158"/>
              <a:gd name="connsiteY327" fmla="*/ 9145979 h 9881971"/>
              <a:gd name="connsiteX328" fmla="*/ 6568037 w 12542158"/>
              <a:gd name="connsiteY328" fmla="*/ 9132003 h 9881971"/>
              <a:gd name="connsiteX329" fmla="*/ 6190724 w 12542158"/>
              <a:gd name="connsiteY329" fmla="*/ 9118030 h 9881971"/>
              <a:gd name="connsiteX330" fmla="*/ 6190724 w 12542158"/>
              <a:gd name="connsiteY330" fmla="*/ 9159953 h 9881971"/>
              <a:gd name="connsiteX331" fmla="*/ 6176750 w 12542158"/>
              <a:gd name="connsiteY331" fmla="*/ 9187902 h 9881971"/>
              <a:gd name="connsiteX332" fmla="*/ 6148801 w 12542158"/>
              <a:gd name="connsiteY332" fmla="*/ 9215852 h 9881971"/>
              <a:gd name="connsiteX333" fmla="*/ 6134827 w 12542158"/>
              <a:gd name="connsiteY333" fmla="*/ 9201878 h 9881971"/>
              <a:gd name="connsiteX334" fmla="*/ 6162776 w 12542158"/>
              <a:gd name="connsiteY334" fmla="*/ 9132003 h 9881971"/>
              <a:gd name="connsiteX335" fmla="*/ 6190724 w 12542158"/>
              <a:gd name="connsiteY335" fmla="*/ 9118030 h 9881971"/>
              <a:gd name="connsiteX336" fmla="*/ 5701615 w 12542158"/>
              <a:gd name="connsiteY336" fmla="*/ 9118030 h 9881971"/>
              <a:gd name="connsiteX337" fmla="*/ 5673666 w 12542158"/>
              <a:gd name="connsiteY337" fmla="*/ 9132003 h 9881971"/>
              <a:gd name="connsiteX338" fmla="*/ 3703255 w 12542158"/>
              <a:gd name="connsiteY338" fmla="*/ 9111042 h 9881971"/>
              <a:gd name="connsiteX339" fmla="*/ 3710242 w 12542158"/>
              <a:gd name="connsiteY339" fmla="*/ 9118030 h 9881971"/>
              <a:gd name="connsiteX340" fmla="*/ 3703255 w 12542158"/>
              <a:gd name="connsiteY340" fmla="*/ 9132003 h 9881971"/>
              <a:gd name="connsiteX341" fmla="*/ 3696267 w 12542158"/>
              <a:gd name="connsiteY341" fmla="*/ 9118030 h 9881971"/>
              <a:gd name="connsiteX342" fmla="*/ 3703255 w 12542158"/>
              <a:gd name="connsiteY342" fmla="*/ 9111042 h 9881971"/>
              <a:gd name="connsiteX343" fmla="*/ 5925209 w 12542158"/>
              <a:gd name="connsiteY343" fmla="*/ 9104056 h 9881971"/>
              <a:gd name="connsiteX344" fmla="*/ 5911234 w 12542158"/>
              <a:gd name="connsiteY344" fmla="*/ 9118030 h 9881971"/>
              <a:gd name="connsiteX345" fmla="*/ 5939182 w 12542158"/>
              <a:gd name="connsiteY345" fmla="*/ 9118030 h 9881971"/>
              <a:gd name="connsiteX346" fmla="*/ 6037005 w 12542158"/>
              <a:gd name="connsiteY346" fmla="*/ 9090080 h 9881971"/>
              <a:gd name="connsiteX347" fmla="*/ 6030017 w 12542158"/>
              <a:gd name="connsiteY347" fmla="*/ 9125017 h 9881971"/>
              <a:gd name="connsiteX348" fmla="*/ 6023029 w 12542158"/>
              <a:gd name="connsiteY348" fmla="*/ 9159953 h 9881971"/>
              <a:gd name="connsiteX349" fmla="*/ 6050978 w 12542158"/>
              <a:gd name="connsiteY349" fmla="*/ 9132003 h 9881971"/>
              <a:gd name="connsiteX350" fmla="*/ 6037005 w 12542158"/>
              <a:gd name="connsiteY350" fmla="*/ 9090080 h 9881971"/>
              <a:gd name="connsiteX351" fmla="*/ 7114908 w 12542158"/>
              <a:gd name="connsiteY351" fmla="*/ 9063530 h 9881971"/>
              <a:gd name="connsiteX352" fmla="*/ 7168944 w 12542158"/>
              <a:gd name="connsiteY352" fmla="*/ 9104056 h 9881971"/>
              <a:gd name="connsiteX353" fmla="*/ 7182918 w 12542158"/>
              <a:gd name="connsiteY353" fmla="*/ 9118030 h 9881971"/>
              <a:gd name="connsiteX354" fmla="*/ 7168944 w 12542158"/>
              <a:gd name="connsiteY354" fmla="*/ 9145979 h 9881971"/>
              <a:gd name="connsiteX355" fmla="*/ 7140994 w 12542158"/>
              <a:gd name="connsiteY355" fmla="*/ 9132003 h 9881971"/>
              <a:gd name="connsiteX356" fmla="*/ 7127020 w 12542158"/>
              <a:gd name="connsiteY356" fmla="*/ 9104056 h 9881971"/>
              <a:gd name="connsiteX357" fmla="*/ 7127020 w 12542158"/>
              <a:gd name="connsiteY357" fmla="*/ 9090080 h 9881971"/>
              <a:gd name="connsiteX358" fmla="*/ 7127020 w 12542158"/>
              <a:gd name="connsiteY358" fmla="*/ 9076106 h 9881971"/>
              <a:gd name="connsiteX359" fmla="*/ 7116540 w 12542158"/>
              <a:gd name="connsiteY359" fmla="*/ 9070865 h 9881971"/>
              <a:gd name="connsiteX360" fmla="*/ 7113044 w 12542158"/>
              <a:gd name="connsiteY360" fmla="*/ 9062131 h 9881971"/>
              <a:gd name="connsiteX361" fmla="*/ 7114598 w 12542158"/>
              <a:gd name="connsiteY361" fmla="*/ 9062131 h 9881971"/>
              <a:gd name="connsiteX362" fmla="*/ 7114908 w 12542158"/>
              <a:gd name="connsiteY362" fmla="*/ 9063530 h 9881971"/>
              <a:gd name="connsiteX363" fmla="*/ 7085096 w 12542158"/>
              <a:gd name="connsiteY363" fmla="*/ 9062131 h 9881971"/>
              <a:gd name="connsiteX364" fmla="*/ 7085096 w 12542158"/>
              <a:gd name="connsiteY364" fmla="*/ 9076106 h 9881971"/>
              <a:gd name="connsiteX365" fmla="*/ 7099071 w 12542158"/>
              <a:gd name="connsiteY365" fmla="*/ 9090080 h 9881971"/>
              <a:gd name="connsiteX366" fmla="*/ 7113044 w 12542158"/>
              <a:gd name="connsiteY366" fmla="*/ 9104056 h 9881971"/>
              <a:gd name="connsiteX367" fmla="*/ 7127020 w 12542158"/>
              <a:gd name="connsiteY367" fmla="*/ 9132003 h 9881971"/>
              <a:gd name="connsiteX368" fmla="*/ 7099071 w 12542158"/>
              <a:gd name="connsiteY368" fmla="*/ 9132003 h 9881971"/>
              <a:gd name="connsiteX369" fmla="*/ 7071122 w 12542158"/>
              <a:gd name="connsiteY369" fmla="*/ 9118030 h 9881971"/>
              <a:gd name="connsiteX370" fmla="*/ 7057148 w 12542158"/>
              <a:gd name="connsiteY370" fmla="*/ 9118030 h 9881971"/>
              <a:gd name="connsiteX371" fmla="*/ 7064134 w 12542158"/>
              <a:gd name="connsiteY371" fmla="*/ 9104056 h 9881971"/>
              <a:gd name="connsiteX372" fmla="*/ 7071122 w 12542158"/>
              <a:gd name="connsiteY372" fmla="*/ 9090080 h 9881971"/>
              <a:gd name="connsiteX373" fmla="*/ 7085096 w 12542158"/>
              <a:gd name="connsiteY373" fmla="*/ 9062131 h 9881971"/>
              <a:gd name="connsiteX374" fmla="*/ 6176750 w 12542158"/>
              <a:gd name="connsiteY374" fmla="*/ 9062131 h 9881971"/>
              <a:gd name="connsiteX375" fmla="*/ 6176750 w 12542158"/>
              <a:gd name="connsiteY375" fmla="*/ 9076106 h 9881971"/>
              <a:gd name="connsiteX376" fmla="*/ 6169762 w 12542158"/>
              <a:gd name="connsiteY376" fmla="*/ 9090080 h 9881971"/>
              <a:gd name="connsiteX377" fmla="*/ 6169762 w 12542158"/>
              <a:gd name="connsiteY377" fmla="*/ 9076106 h 9881971"/>
              <a:gd name="connsiteX378" fmla="*/ 6176750 w 12542158"/>
              <a:gd name="connsiteY378" fmla="*/ 9062131 h 9881971"/>
              <a:gd name="connsiteX379" fmla="*/ 4597626 w 12542158"/>
              <a:gd name="connsiteY379" fmla="*/ 9062131 h 9881971"/>
              <a:gd name="connsiteX380" fmla="*/ 4611600 w 12542158"/>
              <a:gd name="connsiteY380" fmla="*/ 9076106 h 9881971"/>
              <a:gd name="connsiteX381" fmla="*/ 4618588 w 12542158"/>
              <a:gd name="connsiteY381" fmla="*/ 9069119 h 9881971"/>
              <a:gd name="connsiteX382" fmla="*/ 4611600 w 12542158"/>
              <a:gd name="connsiteY382" fmla="*/ 9062131 h 9881971"/>
              <a:gd name="connsiteX383" fmla="*/ 4597626 w 12542158"/>
              <a:gd name="connsiteY383" fmla="*/ 9062131 h 9881971"/>
              <a:gd name="connsiteX384" fmla="*/ 7403016 w 12542158"/>
              <a:gd name="connsiteY384" fmla="*/ 9051650 h 9881971"/>
              <a:gd name="connsiteX385" fmla="*/ 7406511 w 12542158"/>
              <a:gd name="connsiteY385" fmla="*/ 9055145 h 9881971"/>
              <a:gd name="connsiteX386" fmla="*/ 7406511 w 12542158"/>
              <a:gd name="connsiteY386" fmla="*/ 9076106 h 9881971"/>
              <a:gd name="connsiteX387" fmla="*/ 7392536 w 12542158"/>
              <a:gd name="connsiteY387" fmla="*/ 9076106 h 9881971"/>
              <a:gd name="connsiteX388" fmla="*/ 7378562 w 12542158"/>
              <a:gd name="connsiteY388" fmla="*/ 9069119 h 9881971"/>
              <a:gd name="connsiteX389" fmla="*/ 7392536 w 12542158"/>
              <a:gd name="connsiteY389" fmla="*/ 9055145 h 9881971"/>
              <a:gd name="connsiteX390" fmla="*/ 7403016 w 12542158"/>
              <a:gd name="connsiteY390" fmla="*/ 9051650 h 9881971"/>
              <a:gd name="connsiteX391" fmla="*/ 4807245 w 12542158"/>
              <a:gd name="connsiteY391" fmla="*/ 9048157 h 9881971"/>
              <a:gd name="connsiteX392" fmla="*/ 4765320 w 12542158"/>
              <a:gd name="connsiteY392" fmla="*/ 9090080 h 9881971"/>
              <a:gd name="connsiteX393" fmla="*/ 4793270 w 12542158"/>
              <a:gd name="connsiteY393" fmla="*/ 9062131 h 9881971"/>
              <a:gd name="connsiteX394" fmla="*/ 7001249 w 12542158"/>
              <a:gd name="connsiteY394" fmla="*/ 9048157 h 9881971"/>
              <a:gd name="connsiteX395" fmla="*/ 7015222 w 12542158"/>
              <a:gd name="connsiteY395" fmla="*/ 9048157 h 9881971"/>
              <a:gd name="connsiteX396" fmla="*/ 7018718 w 12542158"/>
              <a:gd name="connsiteY396" fmla="*/ 9048157 h 9881971"/>
              <a:gd name="connsiteX397" fmla="*/ 7029198 w 12542158"/>
              <a:gd name="connsiteY397" fmla="*/ 9048157 h 9881971"/>
              <a:gd name="connsiteX398" fmla="*/ 7001249 w 12542158"/>
              <a:gd name="connsiteY398" fmla="*/ 9076106 h 9881971"/>
              <a:gd name="connsiteX399" fmla="*/ 5687642 w 12542158"/>
              <a:gd name="connsiteY399" fmla="*/ 9048157 h 9881971"/>
              <a:gd name="connsiteX400" fmla="*/ 5687642 w 12542158"/>
              <a:gd name="connsiteY400" fmla="*/ 9062131 h 9881971"/>
              <a:gd name="connsiteX401" fmla="*/ 5673666 w 12542158"/>
              <a:gd name="connsiteY401" fmla="*/ 9076106 h 9881971"/>
              <a:gd name="connsiteX402" fmla="*/ 5687642 w 12542158"/>
              <a:gd name="connsiteY402" fmla="*/ 9048157 h 9881971"/>
              <a:gd name="connsiteX403" fmla="*/ 6782896 w 12542158"/>
              <a:gd name="connsiteY403" fmla="*/ 9043791 h 9881971"/>
              <a:gd name="connsiteX404" fmla="*/ 6777655 w 12542158"/>
              <a:gd name="connsiteY404" fmla="*/ 9062131 h 9881971"/>
              <a:gd name="connsiteX405" fmla="*/ 6749708 w 12542158"/>
              <a:gd name="connsiteY405" fmla="*/ 9104056 h 9881971"/>
              <a:gd name="connsiteX406" fmla="*/ 6735732 w 12542158"/>
              <a:gd name="connsiteY406" fmla="*/ 9097068 h 9881971"/>
              <a:gd name="connsiteX407" fmla="*/ 6735732 w 12542158"/>
              <a:gd name="connsiteY407" fmla="*/ 9076106 h 9881971"/>
              <a:gd name="connsiteX408" fmla="*/ 6749708 w 12542158"/>
              <a:gd name="connsiteY408" fmla="*/ 9048157 h 9881971"/>
              <a:gd name="connsiteX409" fmla="*/ 6777655 w 12542158"/>
              <a:gd name="connsiteY409" fmla="*/ 9048157 h 9881971"/>
              <a:gd name="connsiteX410" fmla="*/ 6782896 w 12542158"/>
              <a:gd name="connsiteY410" fmla="*/ 9043791 h 9881971"/>
              <a:gd name="connsiteX411" fmla="*/ 7034787 w 12542158"/>
              <a:gd name="connsiteY411" fmla="*/ 9042566 h 9881971"/>
              <a:gd name="connsiteX412" fmla="*/ 7036186 w 12542158"/>
              <a:gd name="connsiteY412" fmla="*/ 9044664 h 9881971"/>
              <a:gd name="connsiteX413" fmla="*/ 7029198 w 12542158"/>
              <a:gd name="connsiteY413" fmla="*/ 9048157 h 9881971"/>
              <a:gd name="connsiteX414" fmla="*/ 7120032 w 12542158"/>
              <a:gd name="connsiteY414" fmla="*/ 9034183 h 9881971"/>
              <a:gd name="connsiteX415" fmla="*/ 7140994 w 12542158"/>
              <a:gd name="connsiteY415" fmla="*/ 9048157 h 9881971"/>
              <a:gd name="connsiteX416" fmla="*/ 7127020 w 12542158"/>
              <a:gd name="connsiteY416" fmla="*/ 9062131 h 9881971"/>
              <a:gd name="connsiteX417" fmla="*/ 7116540 w 12542158"/>
              <a:gd name="connsiteY417" fmla="*/ 9062131 h 9881971"/>
              <a:gd name="connsiteX418" fmla="*/ 7114598 w 12542158"/>
              <a:gd name="connsiteY418" fmla="*/ 9062131 h 9881971"/>
              <a:gd name="connsiteX419" fmla="*/ 7113044 w 12542158"/>
              <a:gd name="connsiteY419" fmla="*/ 9055145 h 9881971"/>
              <a:gd name="connsiteX420" fmla="*/ 7120032 w 12542158"/>
              <a:gd name="connsiteY420" fmla="*/ 9034183 h 9881971"/>
              <a:gd name="connsiteX421" fmla="*/ 4821220 w 12542158"/>
              <a:gd name="connsiteY421" fmla="*/ 9034183 h 9881971"/>
              <a:gd name="connsiteX422" fmla="*/ 4814232 w 12542158"/>
              <a:gd name="connsiteY422" fmla="*/ 9041170 h 9881971"/>
              <a:gd name="connsiteX423" fmla="*/ 4807245 w 12542158"/>
              <a:gd name="connsiteY423" fmla="*/ 9048157 h 9881971"/>
              <a:gd name="connsiteX424" fmla="*/ 6582012 w 12542158"/>
              <a:gd name="connsiteY424" fmla="*/ 9020207 h 9881971"/>
              <a:gd name="connsiteX425" fmla="*/ 6554063 w 12542158"/>
              <a:gd name="connsiteY425" fmla="*/ 9076106 h 9881971"/>
              <a:gd name="connsiteX426" fmla="*/ 6498164 w 12542158"/>
              <a:gd name="connsiteY426" fmla="*/ 9145979 h 9881971"/>
              <a:gd name="connsiteX427" fmla="*/ 6533102 w 12542158"/>
              <a:gd name="connsiteY427" fmla="*/ 9076106 h 9881971"/>
              <a:gd name="connsiteX428" fmla="*/ 6582012 w 12542158"/>
              <a:gd name="connsiteY428" fmla="*/ 9020207 h 9881971"/>
              <a:gd name="connsiteX429" fmla="*/ 5652704 w 12542158"/>
              <a:gd name="connsiteY429" fmla="*/ 9020207 h 9881971"/>
              <a:gd name="connsiteX430" fmla="*/ 5666680 w 12542158"/>
              <a:gd name="connsiteY430" fmla="*/ 9020207 h 9881971"/>
              <a:gd name="connsiteX431" fmla="*/ 5673666 w 12542158"/>
              <a:gd name="connsiteY431" fmla="*/ 9020207 h 9881971"/>
              <a:gd name="connsiteX432" fmla="*/ 5673666 w 12542158"/>
              <a:gd name="connsiteY432" fmla="*/ 9034183 h 9881971"/>
              <a:gd name="connsiteX433" fmla="*/ 5659692 w 12542158"/>
              <a:gd name="connsiteY433" fmla="*/ 9034183 h 9881971"/>
              <a:gd name="connsiteX434" fmla="*/ 5645716 w 12542158"/>
              <a:gd name="connsiteY434" fmla="*/ 9034183 h 9881971"/>
              <a:gd name="connsiteX435" fmla="*/ 5652704 w 12542158"/>
              <a:gd name="connsiteY435" fmla="*/ 9020207 h 9881971"/>
              <a:gd name="connsiteX436" fmla="*/ 7392536 w 12542158"/>
              <a:gd name="connsiteY436" fmla="*/ 9006234 h 9881971"/>
              <a:gd name="connsiteX437" fmla="*/ 7406511 w 12542158"/>
              <a:gd name="connsiteY437" fmla="*/ 9006234 h 9881971"/>
              <a:gd name="connsiteX438" fmla="*/ 7420485 w 12542158"/>
              <a:gd name="connsiteY438" fmla="*/ 9020207 h 9881971"/>
              <a:gd name="connsiteX439" fmla="*/ 7406511 w 12542158"/>
              <a:gd name="connsiteY439" fmla="*/ 9034183 h 9881971"/>
              <a:gd name="connsiteX440" fmla="*/ 7378562 w 12542158"/>
              <a:gd name="connsiteY440" fmla="*/ 9027195 h 9881971"/>
              <a:gd name="connsiteX441" fmla="*/ 7392536 w 12542158"/>
              <a:gd name="connsiteY441" fmla="*/ 9006234 h 9881971"/>
              <a:gd name="connsiteX442" fmla="*/ 3829026 w 12542158"/>
              <a:gd name="connsiteY442" fmla="*/ 9006234 h 9881971"/>
              <a:gd name="connsiteX443" fmla="*/ 3815050 w 12542158"/>
              <a:gd name="connsiteY443" fmla="*/ 9020207 h 9881971"/>
              <a:gd name="connsiteX444" fmla="*/ 3829026 w 12542158"/>
              <a:gd name="connsiteY444" fmla="*/ 9034183 h 9881971"/>
              <a:gd name="connsiteX445" fmla="*/ 3829026 w 12542158"/>
              <a:gd name="connsiteY445" fmla="*/ 9020207 h 9881971"/>
              <a:gd name="connsiteX446" fmla="*/ 3829026 w 12542158"/>
              <a:gd name="connsiteY446" fmla="*/ 9006234 h 9881971"/>
              <a:gd name="connsiteX447" fmla="*/ 7277246 w 12542158"/>
              <a:gd name="connsiteY447" fmla="*/ 8997499 h 9881971"/>
              <a:gd name="connsiteX448" fmla="*/ 7280740 w 12542158"/>
              <a:gd name="connsiteY448" fmla="*/ 8999246 h 9881971"/>
              <a:gd name="connsiteX449" fmla="*/ 7294715 w 12542158"/>
              <a:gd name="connsiteY449" fmla="*/ 9020207 h 9881971"/>
              <a:gd name="connsiteX450" fmla="*/ 7280740 w 12542158"/>
              <a:gd name="connsiteY450" fmla="*/ 9020207 h 9881971"/>
              <a:gd name="connsiteX451" fmla="*/ 7266766 w 12542158"/>
              <a:gd name="connsiteY451" fmla="*/ 9006234 h 9881971"/>
              <a:gd name="connsiteX452" fmla="*/ 7277246 w 12542158"/>
              <a:gd name="connsiteY452" fmla="*/ 8997499 h 9881971"/>
              <a:gd name="connsiteX453" fmla="*/ 6554063 w 12542158"/>
              <a:gd name="connsiteY453" fmla="*/ 8992258 h 9881971"/>
              <a:gd name="connsiteX454" fmla="*/ 6547076 w 12542158"/>
              <a:gd name="connsiteY454" fmla="*/ 9013221 h 9881971"/>
              <a:gd name="connsiteX455" fmla="*/ 6526114 w 12542158"/>
              <a:gd name="connsiteY455" fmla="*/ 9034183 h 9881971"/>
              <a:gd name="connsiteX456" fmla="*/ 6526114 w 12542158"/>
              <a:gd name="connsiteY456" fmla="*/ 9020207 h 9881971"/>
              <a:gd name="connsiteX457" fmla="*/ 6043992 w 12542158"/>
              <a:gd name="connsiteY457" fmla="*/ 8992258 h 9881971"/>
              <a:gd name="connsiteX458" fmla="*/ 6037005 w 12542158"/>
              <a:gd name="connsiteY458" fmla="*/ 9006234 h 9881971"/>
              <a:gd name="connsiteX459" fmla="*/ 6050978 w 12542158"/>
              <a:gd name="connsiteY459" fmla="*/ 8999246 h 9881971"/>
              <a:gd name="connsiteX460" fmla="*/ 6043992 w 12542158"/>
              <a:gd name="connsiteY460" fmla="*/ 8992258 h 9881971"/>
              <a:gd name="connsiteX461" fmla="*/ 7350612 w 12542158"/>
              <a:gd name="connsiteY461" fmla="*/ 8978284 h 9881971"/>
              <a:gd name="connsiteX462" fmla="*/ 7378562 w 12542158"/>
              <a:gd name="connsiteY462" fmla="*/ 8992258 h 9881971"/>
              <a:gd name="connsiteX463" fmla="*/ 7364588 w 12542158"/>
              <a:gd name="connsiteY463" fmla="*/ 8992258 h 9881971"/>
              <a:gd name="connsiteX464" fmla="*/ 7350612 w 12542158"/>
              <a:gd name="connsiteY464" fmla="*/ 8992258 h 9881971"/>
              <a:gd name="connsiteX465" fmla="*/ 7350612 w 12542158"/>
              <a:gd name="connsiteY465" fmla="*/ 8978284 h 9881971"/>
              <a:gd name="connsiteX466" fmla="*/ 7280740 w 12542158"/>
              <a:gd name="connsiteY466" fmla="*/ 8978284 h 9881971"/>
              <a:gd name="connsiteX467" fmla="*/ 7294715 w 12542158"/>
              <a:gd name="connsiteY467" fmla="*/ 8978284 h 9881971"/>
              <a:gd name="connsiteX468" fmla="*/ 7315677 w 12542158"/>
              <a:gd name="connsiteY468" fmla="*/ 8992258 h 9881971"/>
              <a:gd name="connsiteX469" fmla="*/ 7322663 w 12542158"/>
              <a:gd name="connsiteY469" fmla="*/ 8992258 h 9881971"/>
              <a:gd name="connsiteX470" fmla="*/ 7336638 w 12542158"/>
              <a:gd name="connsiteY470" fmla="*/ 9006234 h 9881971"/>
              <a:gd name="connsiteX471" fmla="*/ 7336638 w 12542158"/>
              <a:gd name="connsiteY471" fmla="*/ 9034183 h 9881971"/>
              <a:gd name="connsiteX472" fmla="*/ 7322663 w 12542158"/>
              <a:gd name="connsiteY472" fmla="*/ 9020207 h 9881971"/>
              <a:gd name="connsiteX473" fmla="*/ 7294715 w 12542158"/>
              <a:gd name="connsiteY473" fmla="*/ 8992258 h 9881971"/>
              <a:gd name="connsiteX474" fmla="*/ 7280740 w 12542158"/>
              <a:gd name="connsiteY474" fmla="*/ 8978284 h 9881971"/>
              <a:gd name="connsiteX475" fmla="*/ 7043172 w 12542158"/>
              <a:gd name="connsiteY475" fmla="*/ 8978284 h 9881971"/>
              <a:gd name="connsiteX476" fmla="*/ 7043172 w 12542158"/>
              <a:gd name="connsiteY476" fmla="*/ 9006234 h 9881971"/>
              <a:gd name="connsiteX477" fmla="*/ 7043172 w 12542158"/>
              <a:gd name="connsiteY477" fmla="*/ 9034183 h 9881971"/>
              <a:gd name="connsiteX478" fmla="*/ 7034787 w 12542158"/>
              <a:gd name="connsiteY478" fmla="*/ 9042566 h 9881971"/>
              <a:gd name="connsiteX479" fmla="*/ 7029198 w 12542158"/>
              <a:gd name="connsiteY479" fmla="*/ 9034183 h 9881971"/>
              <a:gd name="connsiteX480" fmla="*/ 7029198 w 12542158"/>
              <a:gd name="connsiteY480" fmla="*/ 9020207 h 9881971"/>
              <a:gd name="connsiteX481" fmla="*/ 7015222 w 12542158"/>
              <a:gd name="connsiteY481" fmla="*/ 9034183 h 9881971"/>
              <a:gd name="connsiteX482" fmla="*/ 7001249 w 12542158"/>
              <a:gd name="connsiteY482" fmla="*/ 9048157 h 9881971"/>
              <a:gd name="connsiteX483" fmla="*/ 7029198 w 12542158"/>
              <a:gd name="connsiteY483" fmla="*/ 9006234 h 9881971"/>
              <a:gd name="connsiteX484" fmla="*/ 6903426 w 12542158"/>
              <a:gd name="connsiteY484" fmla="*/ 8978284 h 9881971"/>
              <a:gd name="connsiteX485" fmla="*/ 6889453 w 12542158"/>
              <a:gd name="connsiteY485" fmla="*/ 9006234 h 9881971"/>
              <a:gd name="connsiteX486" fmla="*/ 6875477 w 12542158"/>
              <a:gd name="connsiteY486" fmla="*/ 9020207 h 9881971"/>
              <a:gd name="connsiteX487" fmla="*/ 5058786 w 12542158"/>
              <a:gd name="connsiteY487" fmla="*/ 8978284 h 9881971"/>
              <a:gd name="connsiteX488" fmla="*/ 5072761 w 12542158"/>
              <a:gd name="connsiteY488" fmla="*/ 8978284 h 9881971"/>
              <a:gd name="connsiteX489" fmla="*/ 5044812 w 12542158"/>
              <a:gd name="connsiteY489" fmla="*/ 8992258 h 9881971"/>
              <a:gd name="connsiteX490" fmla="*/ 5058786 w 12542158"/>
              <a:gd name="connsiteY490" fmla="*/ 8978284 h 9881971"/>
              <a:gd name="connsiteX491" fmla="*/ 6063208 w 12542158"/>
              <a:gd name="connsiteY491" fmla="*/ 8967803 h 9881971"/>
              <a:gd name="connsiteX492" fmla="*/ 6057966 w 12542158"/>
              <a:gd name="connsiteY492" fmla="*/ 8971296 h 9881971"/>
              <a:gd name="connsiteX493" fmla="*/ 6050978 w 12542158"/>
              <a:gd name="connsiteY493" fmla="*/ 8985272 h 9881971"/>
              <a:gd name="connsiteX494" fmla="*/ 6057966 w 12542158"/>
              <a:gd name="connsiteY494" fmla="*/ 8985272 h 9881971"/>
              <a:gd name="connsiteX495" fmla="*/ 6064954 w 12542158"/>
              <a:gd name="connsiteY495" fmla="*/ 8971296 h 9881971"/>
              <a:gd name="connsiteX496" fmla="*/ 6063208 w 12542158"/>
              <a:gd name="connsiteY496" fmla="*/ 8967803 h 9881971"/>
              <a:gd name="connsiteX497" fmla="*/ 7224842 w 12542158"/>
              <a:gd name="connsiteY497" fmla="*/ 8964310 h 9881971"/>
              <a:gd name="connsiteX498" fmla="*/ 7238816 w 12542158"/>
              <a:gd name="connsiteY498" fmla="*/ 8978284 h 9881971"/>
              <a:gd name="connsiteX499" fmla="*/ 7245804 w 12542158"/>
              <a:gd name="connsiteY499" fmla="*/ 8992258 h 9881971"/>
              <a:gd name="connsiteX500" fmla="*/ 7245804 w 12542158"/>
              <a:gd name="connsiteY500" fmla="*/ 9006234 h 9881971"/>
              <a:gd name="connsiteX501" fmla="*/ 7252790 w 12542158"/>
              <a:gd name="connsiteY501" fmla="*/ 9020207 h 9881971"/>
              <a:gd name="connsiteX502" fmla="*/ 7238816 w 12542158"/>
              <a:gd name="connsiteY502" fmla="*/ 9020207 h 9881971"/>
              <a:gd name="connsiteX503" fmla="*/ 7224842 w 12542158"/>
              <a:gd name="connsiteY503" fmla="*/ 8992258 h 9881971"/>
              <a:gd name="connsiteX504" fmla="*/ 6246623 w 12542158"/>
              <a:gd name="connsiteY504" fmla="*/ 8964310 h 9881971"/>
              <a:gd name="connsiteX505" fmla="*/ 6260597 w 12542158"/>
              <a:gd name="connsiteY505" fmla="*/ 8964310 h 9881971"/>
              <a:gd name="connsiteX506" fmla="*/ 6274572 w 12542158"/>
              <a:gd name="connsiteY506" fmla="*/ 8978284 h 9881971"/>
              <a:gd name="connsiteX507" fmla="*/ 6260597 w 12542158"/>
              <a:gd name="connsiteY507" fmla="*/ 9006234 h 9881971"/>
              <a:gd name="connsiteX508" fmla="*/ 6232649 w 12542158"/>
              <a:gd name="connsiteY508" fmla="*/ 9020207 h 9881971"/>
              <a:gd name="connsiteX509" fmla="*/ 6246623 w 12542158"/>
              <a:gd name="connsiteY509" fmla="*/ 9006234 h 9881971"/>
              <a:gd name="connsiteX510" fmla="*/ 6253611 w 12542158"/>
              <a:gd name="connsiteY510" fmla="*/ 8978284 h 9881971"/>
              <a:gd name="connsiteX511" fmla="*/ 6246623 w 12542158"/>
              <a:gd name="connsiteY511" fmla="*/ 8964310 h 9881971"/>
              <a:gd name="connsiteX512" fmla="*/ 4618588 w 12542158"/>
              <a:gd name="connsiteY512" fmla="*/ 8953830 h 9881971"/>
              <a:gd name="connsiteX513" fmla="*/ 4604614 w 12542158"/>
              <a:gd name="connsiteY513" fmla="*/ 8957323 h 9881971"/>
              <a:gd name="connsiteX514" fmla="*/ 4597626 w 12542158"/>
              <a:gd name="connsiteY514" fmla="*/ 8978284 h 9881971"/>
              <a:gd name="connsiteX515" fmla="*/ 4611600 w 12542158"/>
              <a:gd name="connsiteY515" fmla="*/ 8978284 h 9881971"/>
              <a:gd name="connsiteX516" fmla="*/ 4618588 w 12542158"/>
              <a:gd name="connsiteY516" fmla="*/ 8957323 h 9881971"/>
              <a:gd name="connsiteX517" fmla="*/ 4618588 w 12542158"/>
              <a:gd name="connsiteY517" fmla="*/ 8953830 h 9881971"/>
              <a:gd name="connsiteX518" fmla="*/ 6945350 w 12542158"/>
              <a:gd name="connsiteY518" fmla="*/ 8936361 h 9881971"/>
              <a:gd name="connsiteX519" fmla="*/ 6917402 w 12542158"/>
              <a:gd name="connsiteY519" fmla="*/ 8964310 h 9881971"/>
              <a:gd name="connsiteX520" fmla="*/ 6903426 w 12542158"/>
              <a:gd name="connsiteY520" fmla="*/ 8978284 h 9881971"/>
              <a:gd name="connsiteX521" fmla="*/ 6917402 w 12542158"/>
              <a:gd name="connsiteY521" fmla="*/ 8950335 h 9881971"/>
              <a:gd name="connsiteX522" fmla="*/ 4683220 w 12542158"/>
              <a:gd name="connsiteY522" fmla="*/ 8932866 h 9881971"/>
              <a:gd name="connsiteX523" fmla="*/ 4667498 w 12542158"/>
              <a:gd name="connsiteY523" fmla="*/ 8964310 h 9881971"/>
              <a:gd name="connsiteX524" fmla="*/ 4674486 w 12542158"/>
              <a:gd name="connsiteY524" fmla="*/ 8943347 h 9881971"/>
              <a:gd name="connsiteX525" fmla="*/ 4681472 w 12542158"/>
              <a:gd name="connsiteY525" fmla="*/ 8936361 h 9881971"/>
              <a:gd name="connsiteX526" fmla="*/ 4695448 w 12542158"/>
              <a:gd name="connsiteY526" fmla="*/ 8936361 h 9881971"/>
              <a:gd name="connsiteX527" fmla="*/ 4683220 w 12542158"/>
              <a:gd name="connsiteY527" fmla="*/ 8932866 h 9881971"/>
              <a:gd name="connsiteX528" fmla="*/ 4639549 w 12542158"/>
              <a:gd name="connsiteY528" fmla="*/ 8922385 h 9881971"/>
              <a:gd name="connsiteX529" fmla="*/ 4646537 w 12542158"/>
              <a:gd name="connsiteY529" fmla="*/ 8936361 h 9881971"/>
              <a:gd name="connsiteX530" fmla="*/ 4653525 w 12542158"/>
              <a:gd name="connsiteY530" fmla="*/ 8929373 h 9881971"/>
              <a:gd name="connsiteX531" fmla="*/ 4639549 w 12542158"/>
              <a:gd name="connsiteY531" fmla="*/ 8922385 h 9881971"/>
              <a:gd name="connsiteX532" fmla="*/ 3926848 w 12542158"/>
              <a:gd name="connsiteY532" fmla="*/ 8922385 h 9881971"/>
              <a:gd name="connsiteX533" fmla="*/ 3926848 w 12542158"/>
              <a:gd name="connsiteY533" fmla="*/ 8936361 h 9881971"/>
              <a:gd name="connsiteX534" fmla="*/ 3940822 w 12542158"/>
              <a:gd name="connsiteY534" fmla="*/ 8922385 h 9881971"/>
              <a:gd name="connsiteX535" fmla="*/ 3926848 w 12542158"/>
              <a:gd name="connsiteY535" fmla="*/ 8922385 h 9881971"/>
              <a:gd name="connsiteX536" fmla="*/ 6882465 w 12542158"/>
              <a:gd name="connsiteY536" fmla="*/ 8908412 h 9881971"/>
              <a:gd name="connsiteX537" fmla="*/ 6903426 w 12542158"/>
              <a:gd name="connsiteY537" fmla="*/ 8908412 h 9881971"/>
              <a:gd name="connsiteX538" fmla="*/ 6903426 w 12542158"/>
              <a:gd name="connsiteY538" fmla="*/ 8936361 h 9881971"/>
              <a:gd name="connsiteX539" fmla="*/ 6861504 w 12542158"/>
              <a:gd name="connsiteY539" fmla="*/ 8978284 h 9881971"/>
              <a:gd name="connsiteX540" fmla="*/ 6847530 w 12542158"/>
              <a:gd name="connsiteY540" fmla="*/ 8999246 h 9881971"/>
              <a:gd name="connsiteX541" fmla="*/ 6833554 w 12542158"/>
              <a:gd name="connsiteY541" fmla="*/ 8992258 h 9881971"/>
              <a:gd name="connsiteX542" fmla="*/ 6833554 w 12542158"/>
              <a:gd name="connsiteY542" fmla="*/ 8978284 h 9881971"/>
              <a:gd name="connsiteX543" fmla="*/ 6847530 w 12542158"/>
              <a:gd name="connsiteY543" fmla="*/ 8950335 h 9881971"/>
              <a:gd name="connsiteX544" fmla="*/ 6861504 w 12542158"/>
              <a:gd name="connsiteY544" fmla="*/ 8922385 h 9881971"/>
              <a:gd name="connsiteX545" fmla="*/ 6882465 w 12542158"/>
              <a:gd name="connsiteY545" fmla="*/ 8908412 h 9881971"/>
              <a:gd name="connsiteX546" fmla="*/ 7266766 w 12542158"/>
              <a:gd name="connsiteY546" fmla="*/ 8894438 h 9881971"/>
              <a:gd name="connsiteX547" fmla="*/ 7280740 w 12542158"/>
              <a:gd name="connsiteY547" fmla="*/ 8922385 h 9881971"/>
              <a:gd name="connsiteX548" fmla="*/ 7273752 w 12542158"/>
              <a:gd name="connsiteY548" fmla="*/ 8950335 h 9881971"/>
              <a:gd name="connsiteX549" fmla="*/ 7266766 w 12542158"/>
              <a:gd name="connsiteY549" fmla="*/ 8936361 h 9881971"/>
              <a:gd name="connsiteX550" fmla="*/ 7252790 w 12542158"/>
              <a:gd name="connsiteY550" fmla="*/ 8936361 h 9881971"/>
              <a:gd name="connsiteX551" fmla="*/ 7238816 w 12542158"/>
              <a:gd name="connsiteY551" fmla="*/ 8936361 h 9881971"/>
              <a:gd name="connsiteX552" fmla="*/ 7252790 w 12542158"/>
              <a:gd name="connsiteY552" fmla="*/ 8915399 h 9881971"/>
              <a:gd name="connsiteX553" fmla="*/ 7266766 w 12542158"/>
              <a:gd name="connsiteY553" fmla="*/ 8894438 h 9881971"/>
              <a:gd name="connsiteX554" fmla="*/ 6568037 w 12542158"/>
              <a:gd name="connsiteY554" fmla="*/ 8894438 h 9881971"/>
              <a:gd name="connsiteX555" fmla="*/ 6568037 w 12542158"/>
              <a:gd name="connsiteY555" fmla="*/ 8922385 h 9881971"/>
              <a:gd name="connsiteX556" fmla="*/ 6554063 w 12542158"/>
              <a:gd name="connsiteY556" fmla="*/ 8936361 h 9881971"/>
              <a:gd name="connsiteX557" fmla="*/ 6547076 w 12542158"/>
              <a:gd name="connsiteY557" fmla="*/ 8950335 h 9881971"/>
              <a:gd name="connsiteX558" fmla="*/ 6540088 w 12542158"/>
              <a:gd name="connsiteY558" fmla="*/ 8943347 h 9881971"/>
              <a:gd name="connsiteX559" fmla="*/ 6554063 w 12542158"/>
              <a:gd name="connsiteY559" fmla="*/ 8908412 h 9881971"/>
              <a:gd name="connsiteX560" fmla="*/ 6372394 w 12542158"/>
              <a:gd name="connsiteY560" fmla="*/ 8894438 h 9881971"/>
              <a:gd name="connsiteX561" fmla="*/ 6386368 w 12542158"/>
              <a:gd name="connsiteY561" fmla="*/ 8908412 h 9881971"/>
              <a:gd name="connsiteX562" fmla="*/ 6358419 w 12542158"/>
              <a:gd name="connsiteY562" fmla="*/ 8950335 h 9881971"/>
              <a:gd name="connsiteX563" fmla="*/ 6330470 w 12542158"/>
              <a:gd name="connsiteY563" fmla="*/ 9048157 h 9881971"/>
              <a:gd name="connsiteX564" fmla="*/ 6316496 w 12542158"/>
              <a:gd name="connsiteY564" fmla="*/ 9090080 h 9881971"/>
              <a:gd name="connsiteX565" fmla="*/ 6302522 w 12542158"/>
              <a:gd name="connsiteY565" fmla="*/ 9104056 h 9881971"/>
              <a:gd name="connsiteX566" fmla="*/ 6288546 w 12542158"/>
              <a:gd name="connsiteY566" fmla="*/ 9118030 h 9881971"/>
              <a:gd name="connsiteX567" fmla="*/ 6260597 w 12542158"/>
              <a:gd name="connsiteY567" fmla="*/ 9201878 h 9881971"/>
              <a:gd name="connsiteX568" fmla="*/ 6253611 w 12542158"/>
              <a:gd name="connsiteY568" fmla="*/ 9250787 h 9881971"/>
              <a:gd name="connsiteX569" fmla="*/ 6232649 w 12542158"/>
              <a:gd name="connsiteY569" fmla="*/ 9271751 h 9881971"/>
              <a:gd name="connsiteX570" fmla="*/ 6232649 w 12542158"/>
              <a:gd name="connsiteY570" fmla="*/ 9285724 h 9881971"/>
              <a:gd name="connsiteX571" fmla="*/ 6218674 w 12542158"/>
              <a:gd name="connsiteY571" fmla="*/ 9285724 h 9881971"/>
              <a:gd name="connsiteX572" fmla="*/ 6204700 w 12542158"/>
              <a:gd name="connsiteY572" fmla="*/ 9229826 h 9881971"/>
              <a:gd name="connsiteX573" fmla="*/ 6246623 w 12542158"/>
              <a:gd name="connsiteY573" fmla="*/ 9104056 h 9881971"/>
              <a:gd name="connsiteX574" fmla="*/ 6260597 w 12542158"/>
              <a:gd name="connsiteY574" fmla="*/ 9062131 h 9881971"/>
              <a:gd name="connsiteX575" fmla="*/ 6288546 w 12542158"/>
              <a:gd name="connsiteY575" fmla="*/ 9006234 h 9881971"/>
              <a:gd name="connsiteX576" fmla="*/ 6344445 w 12542158"/>
              <a:gd name="connsiteY576" fmla="*/ 8922385 h 9881971"/>
              <a:gd name="connsiteX577" fmla="*/ 6372394 w 12542158"/>
              <a:gd name="connsiteY577" fmla="*/ 8894438 h 9881971"/>
              <a:gd name="connsiteX578" fmla="*/ 5757514 w 12542158"/>
              <a:gd name="connsiteY578" fmla="*/ 8894438 h 9881971"/>
              <a:gd name="connsiteX579" fmla="*/ 5771488 w 12542158"/>
              <a:gd name="connsiteY579" fmla="*/ 8894438 h 9881971"/>
              <a:gd name="connsiteX580" fmla="*/ 5757514 w 12542158"/>
              <a:gd name="connsiteY580" fmla="*/ 8908412 h 9881971"/>
              <a:gd name="connsiteX581" fmla="*/ 5743540 w 12542158"/>
              <a:gd name="connsiteY581" fmla="*/ 8922385 h 9881971"/>
              <a:gd name="connsiteX582" fmla="*/ 6763682 w 12542158"/>
              <a:gd name="connsiteY582" fmla="*/ 8880462 h 9881971"/>
              <a:gd name="connsiteX583" fmla="*/ 6777655 w 12542158"/>
              <a:gd name="connsiteY583" fmla="*/ 8880462 h 9881971"/>
              <a:gd name="connsiteX584" fmla="*/ 6777655 w 12542158"/>
              <a:gd name="connsiteY584" fmla="*/ 8887450 h 9881971"/>
              <a:gd name="connsiteX585" fmla="*/ 6770669 w 12542158"/>
              <a:gd name="connsiteY585" fmla="*/ 8894438 h 9881971"/>
              <a:gd name="connsiteX586" fmla="*/ 6763682 w 12542158"/>
              <a:gd name="connsiteY586" fmla="*/ 8880462 h 9881971"/>
              <a:gd name="connsiteX587" fmla="*/ 6288546 w 12542158"/>
              <a:gd name="connsiteY587" fmla="*/ 8880462 h 9881971"/>
              <a:gd name="connsiteX588" fmla="*/ 6302522 w 12542158"/>
              <a:gd name="connsiteY588" fmla="*/ 8880462 h 9881971"/>
              <a:gd name="connsiteX589" fmla="*/ 6302522 w 12542158"/>
              <a:gd name="connsiteY589" fmla="*/ 8894438 h 9881971"/>
              <a:gd name="connsiteX590" fmla="*/ 4429931 w 12542158"/>
              <a:gd name="connsiteY590" fmla="*/ 8880462 h 9881971"/>
              <a:gd name="connsiteX591" fmla="*/ 4429931 w 12542158"/>
              <a:gd name="connsiteY591" fmla="*/ 8908412 h 9881971"/>
              <a:gd name="connsiteX592" fmla="*/ 4415958 w 12542158"/>
              <a:gd name="connsiteY592" fmla="*/ 8908412 h 9881971"/>
              <a:gd name="connsiteX593" fmla="*/ 4429931 w 12542158"/>
              <a:gd name="connsiteY593" fmla="*/ 8894438 h 9881971"/>
              <a:gd name="connsiteX594" fmla="*/ 4429931 w 12542158"/>
              <a:gd name="connsiteY594" fmla="*/ 8880462 h 9881971"/>
              <a:gd name="connsiteX595" fmla="*/ 3783172 w 12542158"/>
              <a:gd name="connsiteY595" fmla="*/ 8864742 h 9881971"/>
              <a:gd name="connsiteX596" fmla="*/ 3787101 w 12542158"/>
              <a:gd name="connsiteY596" fmla="*/ 8880462 h 9881971"/>
              <a:gd name="connsiteX597" fmla="*/ 3759154 w 12542158"/>
              <a:gd name="connsiteY597" fmla="*/ 8908412 h 9881971"/>
              <a:gd name="connsiteX598" fmla="*/ 3783172 w 12542158"/>
              <a:gd name="connsiteY598" fmla="*/ 8864742 h 9881971"/>
              <a:gd name="connsiteX599" fmla="*/ 7333144 w 12542158"/>
              <a:gd name="connsiteY599" fmla="*/ 8859500 h 9881971"/>
              <a:gd name="connsiteX600" fmla="*/ 7336638 w 12542158"/>
              <a:gd name="connsiteY600" fmla="*/ 8866488 h 9881971"/>
              <a:gd name="connsiteX601" fmla="*/ 7308689 w 12542158"/>
              <a:gd name="connsiteY601" fmla="*/ 8880462 h 9881971"/>
              <a:gd name="connsiteX602" fmla="*/ 7315677 w 12542158"/>
              <a:gd name="connsiteY602" fmla="*/ 8873476 h 9881971"/>
              <a:gd name="connsiteX603" fmla="*/ 7322663 w 12542158"/>
              <a:gd name="connsiteY603" fmla="*/ 8866488 h 9881971"/>
              <a:gd name="connsiteX604" fmla="*/ 7333144 w 12542158"/>
              <a:gd name="connsiteY604" fmla="*/ 8859500 h 9881971"/>
              <a:gd name="connsiteX605" fmla="*/ 6945350 w 12542158"/>
              <a:gd name="connsiteY605" fmla="*/ 8852514 h 9881971"/>
              <a:gd name="connsiteX606" fmla="*/ 6959326 w 12542158"/>
              <a:gd name="connsiteY606" fmla="*/ 8866488 h 9881971"/>
              <a:gd name="connsiteX607" fmla="*/ 6945350 w 12542158"/>
              <a:gd name="connsiteY607" fmla="*/ 8866488 h 9881971"/>
              <a:gd name="connsiteX608" fmla="*/ 6623062 w 12542158"/>
              <a:gd name="connsiteY608" fmla="*/ 8848146 h 9881971"/>
              <a:gd name="connsiteX609" fmla="*/ 6623936 w 12542158"/>
              <a:gd name="connsiteY609" fmla="*/ 8852514 h 9881971"/>
              <a:gd name="connsiteX610" fmla="*/ 6609962 w 12542158"/>
              <a:gd name="connsiteY610" fmla="*/ 8866488 h 9881971"/>
              <a:gd name="connsiteX611" fmla="*/ 6623062 w 12542158"/>
              <a:gd name="connsiteY611" fmla="*/ 8848146 h 9881971"/>
              <a:gd name="connsiteX612" fmla="*/ 4415958 w 12542158"/>
              <a:gd name="connsiteY612" fmla="*/ 8843780 h 9881971"/>
              <a:gd name="connsiteX613" fmla="*/ 4429931 w 12542158"/>
              <a:gd name="connsiteY613" fmla="*/ 8845527 h 9881971"/>
              <a:gd name="connsiteX614" fmla="*/ 4443906 w 12542158"/>
              <a:gd name="connsiteY614" fmla="*/ 8852514 h 9881971"/>
              <a:gd name="connsiteX615" fmla="*/ 4429931 w 12542158"/>
              <a:gd name="connsiteY615" fmla="*/ 8852514 h 9881971"/>
              <a:gd name="connsiteX616" fmla="*/ 4422943 w 12542158"/>
              <a:gd name="connsiteY616" fmla="*/ 8852514 h 9881971"/>
              <a:gd name="connsiteX617" fmla="*/ 4401982 w 12542158"/>
              <a:gd name="connsiteY617" fmla="*/ 8866488 h 9881971"/>
              <a:gd name="connsiteX618" fmla="*/ 4401982 w 12542158"/>
              <a:gd name="connsiteY618" fmla="*/ 8852514 h 9881971"/>
              <a:gd name="connsiteX619" fmla="*/ 4415958 w 12542158"/>
              <a:gd name="connsiteY619" fmla="*/ 8843780 h 9881971"/>
              <a:gd name="connsiteX620" fmla="*/ 7168944 w 12542158"/>
              <a:gd name="connsiteY620" fmla="*/ 8838539 h 9881971"/>
              <a:gd name="connsiteX621" fmla="*/ 7168944 w 12542158"/>
              <a:gd name="connsiteY621" fmla="*/ 8852514 h 9881971"/>
              <a:gd name="connsiteX622" fmla="*/ 7175932 w 12542158"/>
              <a:gd name="connsiteY622" fmla="*/ 8845527 h 9881971"/>
              <a:gd name="connsiteX623" fmla="*/ 7168944 w 12542158"/>
              <a:gd name="connsiteY623" fmla="*/ 8838539 h 9881971"/>
              <a:gd name="connsiteX624" fmla="*/ 6428292 w 12542158"/>
              <a:gd name="connsiteY624" fmla="*/ 8838539 h 9881971"/>
              <a:gd name="connsiteX625" fmla="*/ 6442268 w 12542158"/>
              <a:gd name="connsiteY625" fmla="*/ 8852514 h 9881971"/>
              <a:gd name="connsiteX626" fmla="*/ 6428292 w 12542158"/>
              <a:gd name="connsiteY626" fmla="*/ 8852514 h 9881971"/>
              <a:gd name="connsiteX627" fmla="*/ 6428292 w 12542158"/>
              <a:gd name="connsiteY627" fmla="*/ 8838539 h 9881971"/>
              <a:gd name="connsiteX628" fmla="*/ 3788850 w 12542158"/>
              <a:gd name="connsiteY628" fmla="*/ 8829805 h 9881971"/>
              <a:gd name="connsiteX629" fmla="*/ 3801077 w 12542158"/>
              <a:gd name="connsiteY629" fmla="*/ 8838539 h 9881971"/>
              <a:gd name="connsiteX630" fmla="*/ 3787101 w 12542158"/>
              <a:gd name="connsiteY630" fmla="*/ 8838539 h 9881971"/>
              <a:gd name="connsiteX631" fmla="*/ 3773127 w 12542158"/>
              <a:gd name="connsiteY631" fmla="*/ 8838539 h 9881971"/>
              <a:gd name="connsiteX632" fmla="*/ 3780115 w 12542158"/>
              <a:gd name="connsiteY632" fmla="*/ 8831551 h 9881971"/>
              <a:gd name="connsiteX633" fmla="*/ 3788850 w 12542158"/>
              <a:gd name="connsiteY633" fmla="*/ 8829805 h 9881971"/>
              <a:gd name="connsiteX634" fmla="*/ 6386368 w 12542158"/>
              <a:gd name="connsiteY634" fmla="*/ 8824565 h 9881971"/>
              <a:gd name="connsiteX635" fmla="*/ 6400342 w 12542158"/>
              <a:gd name="connsiteY635" fmla="*/ 8838539 h 9881971"/>
              <a:gd name="connsiteX636" fmla="*/ 6386368 w 12542158"/>
              <a:gd name="connsiteY636" fmla="*/ 8838539 h 9881971"/>
              <a:gd name="connsiteX637" fmla="*/ 6386368 w 12542158"/>
              <a:gd name="connsiteY637" fmla="*/ 8824565 h 9881971"/>
              <a:gd name="connsiteX638" fmla="*/ 6804732 w 12542158"/>
              <a:gd name="connsiteY638" fmla="*/ 8816266 h 9881971"/>
              <a:gd name="connsiteX639" fmla="*/ 6805604 w 12542158"/>
              <a:gd name="connsiteY639" fmla="*/ 8817577 h 9881971"/>
              <a:gd name="connsiteX640" fmla="*/ 6812592 w 12542158"/>
              <a:gd name="connsiteY640" fmla="*/ 8845527 h 9881971"/>
              <a:gd name="connsiteX641" fmla="*/ 6798618 w 12542158"/>
              <a:gd name="connsiteY641" fmla="*/ 8894438 h 9881971"/>
              <a:gd name="connsiteX642" fmla="*/ 6791630 w 12542158"/>
              <a:gd name="connsiteY642" fmla="*/ 8922385 h 9881971"/>
              <a:gd name="connsiteX643" fmla="*/ 6805604 w 12542158"/>
              <a:gd name="connsiteY643" fmla="*/ 8908412 h 9881971"/>
              <a:gd name="connsiteX644" fmla="*/ 6847530 w 12542158"/>
              <a:gd name="connsiteY644" fmla="*/ 8894438 h 9881971"/>
              <a:gd name="connsiteX645" fmla="*/ 6826566 w 12542158"/>
              <a:gd name="connsiteY645" fmla="*/ 8929373 h 9881971"/>
              <a:gd name="connsiteX646" fmla="*/ 6791630 w 12542158"/>
              <a:gd name="connsiteY646" fmla="*/ 8964310 h 9881971"/>
              <a:gd name="connsiteX647" fmla="*/ 6749708 w 12542158"/>
              <a:gd name="connsiteY647" fmla="*/ 9048157 h 9881971"/>
              <a:gd name="connsiteX648" fmla="*/ 6707782 w 12542158"/>
              <a:gd name="connsiteY648" fmla="*/ 9090080 h 9881971"/>
              <a:gd name="connsiteX649" fmla="*/ 6637910 w 12542158"/>
              <a:gd name="connsiteY649" fmla="*/ 9159953 h 9881971"/>
              <a:gd name="connsiteX650" fmla="*/ 6609962 w 12542158"/>
              <a:gd name="connsiteY650" fmla="*/ 9159953 h 9881971"/>
              <a:gd name="connsiteX651" fmla="*/ 6582012 w 12542158"/>
              <a:gd name="connsiteY651" fmla="*/ 9173928 h 9881971"/>
              <a:gd name="connsiteX652" fmla="*/ 6568037 w 12542158"/>
              <a:gd name="connsiteY652" fmla="*/ 9173928 h 9881971"/>
              <a:gd name="connsiteX653" fmla="*/ 6637910 w 12542158"/>
              <a:gd name="connsiteY653" fmla="*/ 9090080 h 9881971"/>
              <a:gd name="connsiteX654" fmla="*/ 6665859 w 12542158"/>
              <a:gd name="connsiteY654" fmla="*/ 9048157 h 9881971"/>
              <a:gd name="connsiteX655" fmla="*/ 6749708 w 12542158"/>
              <a:gd name="connsiteY655" fmla="*/ 8936361 h 9881971"/>
              <a:gd name="connsiteX656" fmla="*/ 6805604 w 12542158"/>
              <a:gd name="connsiteY656" fmla="*/ 8866488 h 9881971"/>
              <a:gd name="connsiteX657" fmla="*/ 6791630 w 12542158"/>
              <a:gd name="connsiteY657" fmla="*/ 8866488 h 9881971"/>
              <a:gd name="connsiteX658" fmla="*/ 6791630 w 12542158"/>
              <a:gd name="connsiteY658" fmla="*/ 8838539 h 9881971"/>
              <a:gd name="connsiteX659" fmla="*/ 6804732 w 12542158"/>
              <a:gd name="connsiteY659" fmla="*/ 8816266 h 9881971"/>
              <a:gd name="connsiteX660" fmla="*/ 6959326 w 12542158"/>
              <a:gd name="connsiteY660" fmla="*/ 8810589 h 9881971"/>
              <a:gd name="connsiteX661" fmla="*/ 6973300 w 12542158"/>
              <a:gd name="connsiteY661" fmla="*/ 8824565 h 9881971"/>
              <a:gd name="connsiteX662" fmla="*/ 6980287 w 12542158"/>
              <a:gd name="connsiteY662" fmla="*/ 8838539 h 9881971"/>
              <a:gd name="connsiteX663" fmla="*/ 6980287 w 12542158"/>
              <a:gd name="connsiteY663" fmla="*/ 8845527 h 9881971"/>
              <a:gd name="connsiteX664" fmla="*/ 6966314 w 12542158"/>
              <a:gd name="connsiteY664" fmla="*/ 8838539 h 9881971"/>
              <a:gd name="connsiteX665" fmla="*/ 6959326 w 12542158"/>
              <a:gd name="connsiteY665" fmla="*/ 8810589 h 9881971"/>
              <a:gd name="connsiteX666" fmla="*/ 6651886 w 12542158"/>
              <a:gd name="connsiteY666" fmla="*/ 8810589 h 9881971"/>
              <a:gd name="connsiteX667" fmla="*/ 6651886 w 12542158"/>
              <a:gd name="connsiteY667" fmla="*/ 8824565 h 9881971"/>
              <a:gd name="connsiteX668" fmla="*/ 6644898 w 12542158"/>
              <a:gd name="connsiteY668" fmla="*/ 8831551 h 9881971"/>
              <a:gd name="connsiteX669" fmla="*/ 6637910 w 12542158"/>
              <a:gd name="connsiteY669" fmla="*/ 8838539 h 9881971"/>
              <a:gd name="connsiteX670" fmla="*/ 6637910 w 12542158"/>
              <a:gd name="connsiteY670" fmla="*/ 8824565 h 9881971"/>
              <a:gd name="connsiteX671" fmla="*/ 6651886 w 12542158"/>
              <a:gd name="connsiteY671" fmla="*/ 8810589 h 9881971"/>
              <a:gd name="connsiteX672" fmla="*/ 6526114 w 12542158"/>
              <a:gd name="connsiteY672" fmla="*/ 8810589 h 9881971"/>
              <a:gd name="connsiteX673" fmla="*/ 6540088 w 12542158"/>
              <a:gd name="connsiteY673" fmla="*/ 8824565 h 9881971"/>
              <a:gd name="connsiteX674" fmla="*/ 6526114 w 12542158"/>
              <a:gd name="connsiteY674" fmla="*/ 8824565 h 9881971"/>
              <a:gd name="connsiteX675" fmla="*/ 6512140 w 12542158"/>
              <a:gd name="connsiteY675" fmla="*/ 8824565 h 9881971"/>
              <a:gd name="connsiteX676" fmla="*/ 6526114 w 12542158"/>
              <a:gd name="connsiteY676" fmla="*/ 8810589 h 9881971"/>
              <a:gd name="connsiteX677" fmla="*/ 6987275 w 12542158"/>
              <a:gd name="connsiteY677" fmla="*/ 8796616 h 9881971"/>
              <a:gd name="connsiteX678" fmla="*/ 6987275 w 12542158"/>
              <a:gd name="connsiteY678" fmla="*/ 8810589 h 9881971"/>
              <a:gd name="connsiteX679" fmla="*/ 6973300 w 12542158"/>
              <a:gd name="connsiteY679" fmla="*/ 8810589 h 9881971"/>
              <a:gd name="connsiteX680" fmla="*/ 6987275 w 12542158"/>
              <a:gd name="connsiteY680" fmla="*/ 8796616 h 9881971"/>
              <a:gd name="connsiteX681" fmla="*/ 6400342 w 12542158"/>
              <a:gd name="connsiteY681" fmla="*/ 8796616 h 9881971"/>
              <a:gd name="connsiteX682" fmla="*/ 6400342 w 12542158"/>
              <a:gd name="connsiteY682" fmla="*/ 8810589 h 9881971"/>
              <a:gd name="connsiteX683" fmla="*/ 6393356 w 12542158"/>
              <a:gd name="connsiteY683" fmla="*/ 8803603 h 9881971"/>
              <a:gd name="connsiteX684" fmla="*/ 6400342 w 12542158"/>
              <a:gd name="connsiteY684" fmla="*/ 8796616 h 9881971"/>
              <a:gd name="connsiteX685" fmla="*/ 6204700 w 12542158"/>
              <a:gd name="connsiteY685" fmla="*/ 8796616 h 9881971"/>
              <a:gd name="connsiteX686" fmla="*/ 6162776 w 12542158"/>
              <a:gd name="connsiteY686" fmla="*/ 8866488 h 9881971"/>
              <a:gd name="connsiteX687" fmla="*/ 6190724 w 12542158"/>
              <a:gd name="connsiteY687" fmla="*/ 8866488 h 9881971"/>
              <a:gd name="connsiteX688" fmla="*/ 6197712 w 12542158"/>
              <a:gd name="connsiteY688" fmla="*/ 8859500 h 9881971"/>
              <a:gd name="connsiteX689" fmla="*/ 6204700 w 12542158"/>
              <a:gd name="connsiteY689" fmla="*/ 8852514 h 9881971"/>
              <a:gd name="connsiteX690" fmla="*/ 6204700 w 12542158"/>
              <a:gd name="connsiteY690" fmla="*/ 8838539 h 9881971"/>
              <a:gd name="connsiteX691" fmla="*/ 6204700 w 12542158"/>
              <a:gd name="connsiteY691" fmla="*/ 8824565 h 9881971"/>
              <a:gd name="connsiteX692" fmla="*/ 6218674 w 12542158"/>
              <a:gd name="connsiteY692" fmla="*/ 8810589 h 9881971"/>
              <a:gd name="connsiteX693" fmla="*/ 6204700 w 12542158"/>
              <a:gd name="connsiteY693" fmla="*/ 8796616 h 9881971"/>
              <a:gd name="connsiteX694" fmla="*/ 5596807 w 12542158"/>
              <a:gd name="connsiteY694" fmla="*/ 8796616 h 9881971"/>
              <a:gd name="connsiteX695" fmla="*/ 5603793 w 12542158"/>
              <a:gd name="connsiteY695" fmla="*/ 8803603 h 9881971"/>
              <a:gd name="connsiteX696" fmla="*/ 5589820 w 12542158"/>
              <a:gd name="connsiteY696" fmla="*/ 8810589 h 9881971"/>
              <a:gd name="connsiteX697" fmla="*/ 5596807 w 12542158"/>
              <a:gd name="connsiteY697" fmla="*/ 8796616 h 9881971"/>
              <a:gd name="connsiteX698" fmla="*/ 4772308 w 12542158"/>
              <a:gd name="connsiteY698" fmla="*/ 8796616 h 9881971"/>
              <a:gd name="connsiteX699" fmla="*/ 4765320 w 12542158"/>
              <a:gd name="connsiteY699" fmla="*/ 8810589 h 9881971"/>
              <a:gd name="connsiteX700" fmla="*/ 4779294 w 12542158"/>
              <a:gd name="connsiteY700" fmla="*/ 8810589 h 9881971"/>
              <a:gd name="connsiteX701" fmla="*/ 4779294 w 12542158"/>
              <a:gd name="connsiteY701" fmla="*/ 8796616 h 9881971"/>
              <a:gd name="connsiteX702" fmla="*/ 4772308 w 12542158"/>
              <a:gd name="connsiteY702" fmla="*/ 8796616 h 9881971"/>
              <a:gd name="connsiteX703" fmla="*/ 6819580 w 12542158"/>
              <a:gd name="connsiteY703" fmla="*/ 8782642 h 9881971"/>
              <a:gd name="connsiteX704" fmla="*/ 6833554 w 12542158"/>
              <a:gd name="connsiteY704" fmla="*/ 8789628 h 9881971"/>
              <a:gd name="connsiteX705" fmla="*/ 6819580 w 12542158"/>
              <a:gd name="connsiteY705" fmla="*/ 8810589 h 9881971"/>
              <a:gd name="connsiteX706" fmla="*/ 6819580 w 12542158"/>
              <a:gd name="connsiteY706" fmla="*/ 8796616 h 9881971"/>
              <a:gd name="connsiteX707" fmla="*/ 6819580 w 12542158"/>
              <a:gd name="connsiteY707" fmla="*/ 8782642 h 9881971"/>
              <a:gd name="connsiteX708" fmla="*/ 6316496 w 12542158"/>
              <a:gd name="connsiteY708" fmla="*/ 8782642 h 9881971"/>
              <a:gd name="connsiteX709" fmla="*/ 6288546 w 12542158"/>
              <a:gd name="connsiteY709" fmla="*/ 8824565 h 9881971"/>
              <a:gd name="connsiteX710" fmla="*/ 6260598 w 12542158"/>
              <a:gd name="connsiteY710" fmla="*/ 8838539 h 9881971"/>
              <a:gd name="connsiteX711" fmla="*/ 5519946 w 12542158"/>
              <a:gd name="connsiteY711" fmla="*/ 8782642 h 9881971"/>
              <a:gd name="connsiteX712" fmla="*/ 5533920 w 12542158"/>
              <a:gd name="connsiteY712" fmla="*/ 8796616 h 9881971"/>
              <a:gd name="connsiteX713" fmla="*/ 5519946 w 12542158"/>
              <a:gd name="connsiteY713" fmla="*/ 8810589 h 9881971"/>
              <a:gd name="connsiteX714" fmla="*/ 5512958 w 12542158"/>
              <a:gd name="connsiteY714" fmla="*/ 8824565 h 9881971"/>
              <a:gd name="connsiteX715" fmla="*/ 5519946 w 12542158"/>
              <a:gd name="connsiteY715" fmla="*/ 8838539 h 9881971"/>
              <a:gd name="connsiteX716" fmla="*/ 5533920 w 12542158"/>
              <a:gd name="connsiteY716" fmla="*/ 8852514 h 9881971"/>
              <a:gd name="connsiteX717" fmla="*/ 5547896 w 12542158"/>
              <a:gd name="connsiteY717" fmla="*/ 8866488 h 9881971"/>
              <a:gd name="connsiteX718" fmla="*/ 5547896 w 12542158"/>
              <a:gd name="connsiteY718" fmla="*/ 8894438 h 9881971"/>
              <a:gd name="connsiteX719" fmla="*/ 5540908 w 12542158"/>
              <a:gd name="connsiteY719" fmla="*/ 8908412 h 9881971"/>
              <a:gd name="connsiteX720" fmla="*/ 5547896 w 12542158"/>
              <a:gd name="connsiteY720" fmla="*/ 8922385 h 9881971"/>
              <a:gd name="connsiteX721" fmla="*/ 5526934 w 12542158"/>
              <a:gd name="connsiteY721" fmla="*/ 8964310 h 9881971"/>
              <a:gd name="connsiteX722" fmla="*/ 5519946 w 12542158"/>
              <a:gd name="connsiteY722" fmla="*/ 8978284 h 9881971"/>
              <a:gd name="connsiteX723" fmla="*/ 5505971 w 12542158"/>
              <a:gd name="connsiteY723" fmla="*/ 8978284 h 9881971"/>
              <a:gd name="connsiteX724" fmla="*/ 5505971 w 12542158"/>
              <a:gd name="connsiteY724" fmla="*/ 8950335 h 9881971"/>
              <a:gd name="connsiteX725" fmla="*/ 5505971 w 12542158"/>
              <a:gd name="connsiteY725" fmla="*/ 8936361 h 9881971"/>
              <a:gd name="connsiteX726" fmla="*/ 5505971 w 12542158"/>
              <a:gd name="connsiteY726" fmla="*/ 8908412 h 9881971"/>
              <a:gd name="connsiteX727" fmla="*/ 5519946 w 12542158"/>
              <a:gd name="connsiteY727" fmla="*/ 8866488 h 9881971"/>
              <a:gd name="connsiteX728" fmla="*/ 5498985 w 12542158"/>
              <a:gd name="connsiteY728" fmla="*/ 8894438 h 9881971"/>
              <a:gd name="connsiteX729" fmla="*/ 5491997 w 12542158"/>
              <a:gd name="connsiteY729" fmla="*/ 8936361 h 9881971"/>
              <a:gd name="connsiteX730" fmla="*/ 5464050 w 12542158"/>
              <a:gd name="connsiteY730" fmla="*/ 8964310 h 9881971"/>
              <a:gd name="connsiteX731" fmla="*/ 5450074 w 12542158"/>
              <a:gd name="connsiteY731" fmla="*/ 8936361 h 9881971"/>
              <a:gd name="connsiteX732" fmla="*/ 5464050 w 12542158"/>
              <a:gd name="connsiteY732" fmla="*/ 8908412 h 9881971"/>
              <a:gd name="connsiteX733" fmla="*/ 5478024 w 12542158"/>
              <a:gd name="connsiteY733" fmla="*/ 8866488 h 9881971"/>
              <a:gd name="connsiteX734" fmla="*/ 5478024 w 12542158"/>
              <a:gd name="connsiteY734" fmla="*/ 8838539 h 9881971"/>
              <a:gd name="connsiteX735" fmla="*/ 5491997 w 12542158"/>
              <a:gd name="connsiteY735" fmla="*/ 8817577 h 9881971"/>
              <a:gd name="connsiteX736" fmla="*/ 5485010 w 12542158"/>
              <a:gd name="connsiteY736" fmla="*/ 8810589 h 9881971"/>
              <a:gd name="connsiteX737" fmla="*/ 5491997 w 12542158"/>
              <a:gd name="connsiteY737" fmla="*/ 8796616 h 9881971"/>
              <a:gd name="connsiteX738" fmla="*/ 5505971 w 12542158"/>
              <a:gd name="connsiteY738" fmla="*/ 8796616 h 9881971"/>
              <a:gd name="connsiteX739" fmla="*/ 5079749 w 12542158"/>
              <a:gd name="connsiteY739" fmla="*/ 8782642 h 9881971"/>
              <a:gd name="connsiteX740" fmla="*/ 5100710 w 12542158"/>
              <a:gd name="connsiteY740" fmla="*/ 8796616 h 9881971"/>
              <a:gd name="connsiteX741" fmla="*/ 5086734 w 12542158"/>
              <a:gd name="connsiteY741" fmla="*/ 8796616 h 9881971"/>
              <a:gd name="connsiteX742" fmla="*/ 5058786 w 12542158"/>
              <a:gd name="connsiteY742" fmla="*/ 8796616 h 9881971"/>
              <a:gd name="connsiteX743" fmla="*/ 5079749 w 12542158"/>
              <a:gd name="connsiteY743" fmla="*/ 8782642 h 9881971"/>
              <a:gd name="connsiteX744" fmla="*/ 3801077 w 12542158"/>
              <a:gd name="connsiteY744" fmla="*/ 8782642 h 9881971"/>
              <a:gd name="connsiteX745" fmla="*/ 3773127 w 12542158"/>
              <a:gd name="connsiteY745" fmla="*/ 8810589 h 9881971"/>
              <a:gd name="connsiteX746" fmla="*/ 3759154 w 12542158"/>
              <a:gd name="connsiteY746" fmla="*/ 8838539 h 9881971"/>
              <a:gd name="connsiteX747" fmla="*/ 3745178 w 12542158"/>
              <a:gd name="connsiteY747" fmla="*/ 8852514 h 9881971"/>
              <a:gd name="connsiteX748" fmla="*/ 3731204 w 12542158"/>
              <a:gd name="connsiteY748" fmla="*/ 8852514 h 9881971"/>
              <a:gd name="connsiteX749" fmla="*/ 3717228 w 12542158"/>
              <a:gd name="connsiteY749" fmla="*/ 8852514 h 9881971"/>
              <a:gd name="connsiteX750" fmla="*/ 3773127 w 12542158"/>
              <a:gd name="connsiteY750" fmla="*/ 8796616 h 9881971"/>
              <a:gd name="connsiteX751" fmla="*/ 7277246 w 12542158"/>
              <a:gd name="connsiteY751" fmla="*/ 8773907 h 9881971"/>
              <a:gd name="connsiteX752" fmla="*/ 7280740 w 12542158"/>
              <a:gd name="connsiteY752" fmla="*/ 8775654 h 9881971"/>
              <a:gd name="connsiteX753" fmla="*/ 7280740 w 12542158"/>
              <a:gd name="connsiteY753" fmla="*/ 8796616 h 9881971"/>
              <a:gd name="connsiteX754" fmla="*/ 7266766 w 12542158"/>
              <a:gd name="connsiteY754" fmla="*/ 8796616 h 9881971"/>
              <a:gd name="connsiteX755" fmla="*/ 7266766 w 12542158"/>
              <a:gd name="connsiteY755" fmla="*/ 8782642 h 9881971"/>
              <a:gd name="connsiteX756" fmla="*/ 7277246 w 12542158"/>
              <a:gd name="connsiteY756" fmla="*/ 8773907 h 9881971"/>
              <a:gd name="connsiteX757" fmla="*/ 3975760 w 12542158"/>
              <a:gd name="connsiteY757" fmla="*/ 8773907 h 9881971"/>
              <a:gd name="connsiteX758" fmla="*/ 3954796 w 12542158"/>
              <a:gd name="connsiteY758" fmla="*/ 8782642 h 9881971"/>
              <a:gd name="connsiteX759" fmla="*/ 3940822 w 12542158"/>
              <a:gd name="connsiteY759" fmla="*/ 8782642 h 9881971"/>
              <a:gd name="connsiteX760" fmla="*/ 3954796 w 12542158"/>
              <a:gd name="connsiteY760" fmla="*/ 8810589 h 9881971"/>
              <a:gd name="connsiteX761" fmla="*/ 3954796 w 12542158"/>
              <a:gd name="connsiteY761" fmla="*/ 8824565 h 9881971"/>
              <a:gd name="connsiteX762" fmla="*/ 3968772 w 12542158"/>
              <a:gd name="connsiteY762" fmla="*/ 8810589 h 9881971"/>
              <a:gd name="connsiteX763" fmla="*/ 3982746 w 12542158"/>
              <a:gd name="connsiteY763" fmla="*/ 8775654 h 9881971"/>
              <a:gd name="connsiteX764" fmla="*/ 3975760 w 12542158"/>
              <a:gd name="connsiteY764" fmla="*/ 8773907 h 9881971"/>
              <a:gd name="connsiteX765" fmla="*/ 7672028 w 12542158"/>
              <a:gd name="connsiteY765" fmla="*/ 8768666 h 9881971"/>
              <a:gd name="connsiteX766" fmla="*/ 7672028 w 12542158"/>
              <a:gd name="connsiteY766" fmla="*/ 8782642 h 9881971"/>
              <a:gd name="connsiteX767" fmla="*/ 7686002 w 12542158"/>
              <a:gd name="connsiteY767" fmla="*/ 8782642 h 9881971"/>
              <a:gd name="connsiteX768" fmla="*/ 7679014 w 12542158"/>
              <a:gd name="connsiteY768" fmla="*/ 8768666 h 9881971"/>
              <a:gd name="connsiteX769" fmla="*/ 7672028 w 12542158"/>
              <a:gd name="connsiteY769" fmla="*/ 8768666 h 9881971"/>
              <a:gd name="connsiteX770" fmla="*/ 7504334 w 12542158"/>
              <a:gd name="connsiteY770" fmla="*/ 8768666 h 9881971"/>
              <a:gd name="connsiteX771" fmla="*/ 7518307 w 12542158"/>
              <a:gd name="connsiteY771" fmla="*/ 8782642 h 9881971"/>
              <a:gd name="connsiteX772" fmla="*/ 7504334 w 12542158"/>
              <a:gd name="connsiteY772" fmla="*/ 8782642 h 9881971"/>
              <a:gd name="connsiteX773" fmla="*/ 7504334 w 12542158"/>
              <a:gd name="connsiteY773" fmla="*/ 8768666 h 9881971"/>
              <a:gd name="connsiteX774" fmla="*/ 7189906 w 12542158"/>
              <a:gd name="connsiteY774" fmla="*/ 8768666 h 9881971"/>
              <a:gd name="connsiteX775" fmla="*/ 7210867 w 12542158"/>
              <a:gd name="connsiteY775" fmla="*/ 8768666 h 9881971"/>
              <a:gd name="connsiteX776" fmla="*/ 7252790 w 12542158"/>
              <a:gd name="connsiteY776" fmla="*/ 8824565 h 9881971"/>
              <a:gd name="connsiteX777" fmla="*/ 7280740 w 12542158"/>
              <a:gd name="connsiteY777" fmla="*/ 8824565 h 9881971"/>
              <a:gd name="connsiteX778" fmla="*/ 7280740 w 12542158"/>
              <a:gd name="connsiteY778" fmla="*/ 8866488 h 9881971"/>
              <a:gd name="connsiteX779" fmla="*/ 7266766 w 12542158"/>
              <a:gd name="connsiteY779" fmla="*/ 8866488 h 9881971"/>
              <a:gd name="connsiteX780" fmla="*/ 7259778 w 12542158"/>
              <a:gd name="connsiteY780" fmla="*/ 8859500 h 9881971"/>
              <a:gd name="connsiteX781" fmla="*/ 7252790 w 12542158"/>
              <a:gd name="connsiteY781" fmla="*/ 8838539 h 9881971"/>
              <a:gd name="connsiteX782" fmla="*/ 7238816 w 12542158"/>
              <a:gd name="connsiteY782" fmla="*/ 8824565 h 9881971"/>
              <a:gd name="connsiteX783" fmla="*/ 7224842 w 12542158"/>
              <a:gd name="connsiteY783" fmla="*/ 8824565 h 9881971"/>
              <a:gd name="connsiteX784" fmla="*/ 7224842 w 12542158"/>
              <a:gd name="connsiteY784" fmla="*/ 8831551 h 9881971"/>
              <a:gd name="connsiteX785" fmla="*/ 7224842 w 12542158"/>
              <a:gd name="connsiteY785" fmla="*/ 8852514 h 9881971"/>
              <a:gd name="connsiteX786" fmla="*/ 7245804 w 12542158"/>
              <a:gd name="connsiteY786" fmla="*/ 8866488 h 9881971"/>
              <a:gd name="connsiteX787" fmla="*/ 7252790 w 12542158"/>
              <a:gd name="connsiteY787" fmla="*/ 8880462 h 9881971"/>
              <a:gd name="connsiteX788" fmla="*/ 7196893 w 12542158"/>
              <a:gd name="connsiteY788" fmla="*/ 8936361 h 9881971"/>
              <a:gd name="connsiteX789" fmla="*/ 7182918 w 12542158"/>
              <a:gd name="connsiteY789" fmla="*/ 8950335 h 9881971"/>
              <a:gd name="connsiteX790" fmla="*/ 7182918 w 12542158"/>
              <a:gd name="connsiteY790" fmla="*/ 8922385 h 9881971"/>
              <a:gd name="connsiteX791" fmla="*/ 7210867 w 12542158"/>
              <a:gd name="connsiteY791" fmla="*/ 8887450 h 9881971"/>
              <a:gd name="connsiteX792" fmla="*/ 7224842 w 12542158"/>
              <a:gd name="connsiteY792" fmla="*/ 8866488 h 9881971"/>
              <a:gd name="connsiteX793" fmla="*/ 7210867 w 12542158"/>
              <a:gd name="connsiteY793" fmla="*/ 8866488 h 9881971"/>
              <a:gd name="connsiteX794" fmla="*/ 7196893 w 12542158"/>
              <a:gd name="connsiteY794" fmla="*/ 8866488 h 9881971"/>
              <a:gd name="connsiteX795" fmla="*/ 7168944 w 12542158"/>
              <a:gd name="connsiteY795" fmla="*/ 8880462 h 9881971"/>
              <a:gd name="connsiteX796" fmla="*/ 7140994 w 12542158"/>
              <a:gd name="connsiteY796" fmla="*/ 8894438 h 9881971"/>
              <a:gd name="connsiteX797" fmla="*/ 7140994 w 12542158"/>
              <a:gd name="connsiteY797" fmla="*/ 8936361 h 9881971"/>
              <a:gd name="connsiteX798" fmla="*/ 7127020 w 12542158"/>
              <a:gd name="connsiteY798" fmla="*/ 8950335 h 9881971"/>
              <a:gd name="connsiteX799" fmla="*/ 7140994 w 12542158"/>
              <a:gd name="connsiteY799" fmla="*/ 8964310 h 9881971"/>
              <a:gd name="connsiteX800" fmla="*/ 7154968 w 12542158"/>
              <a:gd name="connsiteY800" fmla="*/ 8964310 h 9881971"/>
              <a:gd name="connsiteX801" fmla="*/ 7168944 w 12542158"/>
              <a:gd name="connsiteY801" fmla="*/ 8992258 h 9881971"/>
              <a:gd name="connsiteX802" fmla="*/ 7182918 w 12542158"/>
              <a:gd name="connsiteY802" fmla="*/ 9006234 h 9881971"/>
              <a:gd name="connsiteX803" fmla="*/ 7210867 w 12542158"/>
              <a:gd name="connsiteY803" fmla="*/ 9020207 h 9881971"/>
              <a:gd name="connsiteX804" fmla="*/ 7210867 w 12542158"/>
              <a:gd name="connsiteY804" fmla="*/ 9034183 h 9881971"/>
              <a:gd name="connsiteX805" fmla="*/ 7210867 w 12542158"/>
              <a:gd name="connsiteY805" fmla="*/ 9048157 h 9881971"/>
              <a:gd name="connsiteX806" fmla="*/ 7196893 w 12542158"/>
              <a:gd name="connsiteY806" fmla="*/ 9034183 h 9881971"/>
              <a:gd name="connsiteX807" fmla="*/ 7182918 w 12542158"/>
              <a:gd name="connsiteY807" fmla="*/ 9020207 h 9881971"/>
              <a:gd name="connsiteX808" fmla="*/ 7113044 w 12542158"/>
              <a:gd name="connsiteY808" fmla="*/ 8964310 h 9881971"/>
              <a:gd name="connsiteX809" fmla="*/ 7099071 w 12542158"/>
              <a:gd name="connsiteY809" fmla="*/ 8950335 h 9881971"/>
              <a:gd name="connsiteX810" fmla="*/ 7099071 w 12542158"/>
              <a:gd name="connsiteY810" fmla="*/ 8964310 h 9881971"/>
              <a:gd name="connsiteX811" fmla="*/ 7078110 w 12542158"/>
              <a:gd name="connsiteY811" fmla="*/ 8978284 h 9881971"/>
              <a:gd name="connsiteX812" fmla="*/ 7078110 w 12542158"/>
              <a:gd name="connsiteY812" fmla="*/ 8971296 h 9881971"/>
              <a:gd name="connsiteX813" fmla="*/ 7057148 w 12542158"/>
              <a:gd name="connsiteY813" fmla="*/ 8964310 h 9881971"/>
              <a:gd name="connsiteX814" fmla="*/ 7057148 w 12542158"/>
              <a:gd name="connsiteY814" fmla="*/ 8950335 h 9881971"/>
              <a:gd name="connsiteX815" fmla="*/ 7085096 w 12542158"/>
              <a:gd name="connsiteY815" fmla="*/ 8922385 h 9881971"/>
              <a:gd name="connsiteX816" fmla="*/ 7099071 w 12542158"/>
              <a:gd name="connsiteY816" fmla="*/ 8894438 h 9881971"/>
              <a:gd name="connsiteX817" fmla="*/ 7123914 w 12542158"/>
              <a:gd name="connsiteY817" fmla="*/ 8863384 h 9881971"/>
              <a:gd name="connsiteX818" fmla="*/ 7113044 w 12542158"/>
              <a:gd name="connsiteY818" fmla="*/ 8852514 h 9881971"/>
              <a:gd name="connsiteX819" fmla="*/ 7127020 w 12542158"/>
              <a:gd name="connsiteY819" fmla="*/ 8852514 h 9881971"/>
              <a:gd name="connsiteX820" fmla="*/ 7127020 w 12542158"/>
              <a:gd name="connsiteY820" fmla="*/ 8856007 h 9881971"/>
              <a:gd name="connsiteX821" fmla="*/ 7127020 w 12542158"/>
              <a:gd name="connsiteY821" fmla="*/ 8859500 h 9881971"/>
              <a:gd name="connsiteX822" fmla="*/ 7154968 w 12542158"/>
              <a:gd name="connsiteY822" fmla="*/ 8824565 h 9881971"/>
              <a:gd name="connsiteX823" fmla="*/ 7154968 w 12542158"/>
              <a:gd name="connsiteY823" fmla="*/ 8803603 h 9881971"/>
              <a:gd name="connsiteX824" fmla="*/ 7168944 w 12542158"/>
              <a:gd name="connsiteY824" fmla="*/ 8796616 h 9881971"/>
              <a:gd name="connsiteX825" fmla="*/ 7182918 w 12542158"/>
              <a:gd name="connsiteY825" fmla="*/ 8782642 h 9881971"/>
              <a:gd name="connsiteX826" fmla="*/ 7189906 w 12542158"/>
              <a:gd name="connsiteY826" fmla="*/ 8768666 h 9881971"/>
              <a:gd name="connsiteX827" fmla="*/ 6484190 w 12542158"/>
              <a:gd name="connsiteY827" fmla="*/ 8768666 h 9881971"/>
              <a:gd name="connsiteX828" fmla="*/ 6498164 w 12542158"/>
              <a:gd name="connsiteY828" fmla="*/ 8782642 h 9881971"/>
              <a:gd name="connsiteX829" fmla="*/ 6498164 w 12542158"/>
              <a:gd name="connsiteY829" fmla="*/ 8768666 h 9881971"/>
              <a:gd name="connsiteX830" fmla="*/ 4471854 w 12542158"/>
              <a:gd name="connsiteY830" fmla="*/ 8768666 h 9881971"/>
              <a:gd name="connsiteX831" fmla="*/ 4499804 w 12542158"/>
              <a:gd name="connsiteY831" fmla="*/ 8782642 h 9881971"/>
              <a:gd name="connsiteX832" fmla="*/ 4471854 w 12542158"/>
              <a:gd name="connsiteY832" fmla="*/ 8782642 h 9881971"/>
              <a:gd name="connsiteX833" fmla="*/ 4471854 w 12542158"/>
              <a:gd name="connsiteY833" fmla="*/ 8768666 h 9881971"/>
              <a:gd name="connsiteX834" fmla="*/ 7242310 w 12542158"/>
              <a:gd name="connsiteY834" fmla="*/ 8759932 h 9881971"/>
              <a:gd name="connsiteX835" fmla="*/ 7252790 w 12542158"/>
              <a:gd name="connsiteY835" fmla="*/ 8761678 h 9881971"/>
              <a:gd name="connsiteX836" fmla="*/ 7266766 w 12542158"/>
              <a:gd name="connsiteY836" fmla="*/ 8768666 h 9881971"/>
              <a:gd name="connsiteX837" fmla="*/ 7252790 w 12542158"/>
              <a:gd name="connsiteY837" fmla="*/ 8768666 h 9881971"/>
              <a:gd name="connsiteX838" fmla="*/ 7238816 w 12542158"/>
              <a:gd name="connsiteY838" fmla="*/ 8768666 h 9881971"/>
              <a:gd name="connsiteX839" fmla="*/ 7242310 w 12542158"/>
              <a:gd name="connsiteY839" fmla="*/ 8759932 h 9881971"/>
              <a:gd name="connsiteX840" fmla="*/ 7783824 w 12542158"/>
              <a:gd name="connsiteY840" fmla="*/ 8740717 h 9881971"/>
              <a:gd name="connsiteX841" fmla="*/ 7797798 w 12542158"/>
              <a:gd name="connsiteY841" fmla="*/ 8754692 h 9881971"/>
              <a:gd name="connsiteX842" fmla="*/ 7769848 w 12542158"/>
              <a:gd name="connsiteY842" fmla="*/ 8768666 h 9881971"/>
              <a:gd name="connsiteX843" fmla="*/ 7783824 w 12542158"/>
              <a:gd name="connsiteY843" fmla="*/ 8740717 h 9881971"/>
              <a:gd name="connsiteX844" fmla="*/ 7196893 w 12542158"/>
              <a:gd name="connsiteY844" fmla="*/ 8740717 h 9881971"/>
              <a:gd name="connsiteX845" fmla="*/ 7210867 w 12542158"/>
              <a:gd name="connsiteY845" fmla="*/ 8754692 h 9881971"/>
              <a:gd name="connsiteX846" fmla="*/ 7210867 w 12542158"/>
              <a:gd name="connsiteY846" fmla="*/ 8768666 h 9881971"/>
              <a:gd name="connsiteX847" fmla="*/ 7196893 w 12542158"/>
              <a:gd name="connsiteY847" fmla="*/ 8754692 h 9881971"/>
              <a:gd name="connsiteX848" fmla="*/ 4765320 w 12542158"/>
              <a:gd name="connsiteY848" fmla="*/ 8740717 h 9881971"/>
              <a:gd name="connsiteX849" fmla="*/ 4758333 w 12542158"/>
              <a:gd name="connsiteY849" fmla="*/ 8747705 h 9881971"/>
              <a:gd name="connsiteX850" fmla="*/ 4751345 w 12542158"/>
              <a:gd name="connsiteY850" fmla="*/ 8754692 h 9881971"/>
              <a:gd name="connsiteX851" fmla="*/ 4779294 w 12542158"/>
              <a:gd name="connsiteY851" fmla="*/ 8754692 h 9881971"/>
              <a:gd name="connsiteX852" fmla="*/ 4793270 w 12542158"/>
              <a:gd name="connsiteY852" fmla="*/ 8740717 h 9881971"/>
              <a:gd name="connsiteX853" fmla="*/ 3843000 w 12542158"/>
              <a:gd name="connsiteY853" fmla="*/ 8740717 h 9881971"/>
              <a:gd name="connsiteX854" fmla="*/ 3856974 w 12542158"/>
              <a:gd name="connsiteY854" fmla="*/ 8754692 h 9881971"/>
              <a:gd name="connsiteX855" fmla="*/ 3849988 w 12542158"/>
              <a:gd name="connsiteY855" fmla="*/ 8768666 h 9881971"/>
              <a:gd name="connsiteX856" fmla="*/ 3843000 w 12542158"/>
              <a:gd name="connsiteY856" fmla="*/ 8768666 h 9881971"/>
              <a:gd name="connsiteX857" fmla="*/ 3843000 w 12542158"/>
              <a:gd name="connsiteY857" fmla="*/ 8754692 h 9881971"/>
              <a:gd name="connsiteX858" fmla="*/ 5027343 w 12542158"/>
              <a:gd name="connsiteY858" fmla="*/ 8733731 h 9881971"/>
              <a:gd name="connsiteX859" fmla="*/ 5030838 w 12542158"/>
              <a:gd name="connsiteY859" fmla="*/ 8740717 h 9881971"/>
              <a:gd name="connsiteX860" fmla="*/ 5016862 w 12542158"/>
              <a:gd name="connsiteY860" fmla="*/ 8740717 h 9881971"/>
              <a:gd name="connsiteX861" fmla="*/ 5027343 w 12542158"/>
              <a:gd name="connsiteY861" fmla="*/ 8733731 h 9881971"/>
              <a:gd name="connsiteX862" fmla="*/ 7168944 w 12542158"/>
              <a:gd name="connsiteY862" fmla="*/ 8726743 h 9881971"/>
              <a:gd name="connsiteX863" fmla="*/ 7182918 w 12542158"/>
              <a:gd name="connsiteY863" fmla="*/ 8726743 h 9881971"/>
              <a:gd name="connsiteX864" fmla="*/ 7182918 w 12542158"/>
              <a:gd name="connsiteY864" fmla="*/ 8740717 h 9881971"/>
              <a:gd name="connsiteX865" fmla="*/ 6703852 w 12542158"/>
              <a:gd name="connsiteY865" fmla="*/ 8725870 h 9881971"/>
              <a:gd name="connsiteX866" fmla="*/ 6707782 w 12542158"/>
              <a:gd name="connsiteY866" fmla="*/ 8754692 h 9881971"/>
              <a:gd name="connsiteX867" fmla="*/ 6749708 w 12542158"/>
              <a:gd name="connsiteY867" fmla="*/ 8754692 h 9881971"/>
              <a:gd name="connsiteX868" fmla="*/ 6749708 w 12542158"/>
              <a:gd name="connsiteY868" fmla="*/ 8768666 h 9881971"/>
              <a:gd name="connsiteX869" fmla="*/ 6714770 w 12542158"/>
              <a:gd name="connsiteY869" fmla="*/ 8782642 h 9881971"/>
              <a:gd name="connsiteX870" fmla="*/ 6679835 w 12542158"/>
              <a:gd name="connsiteY870" fmla="*/ 8796616 h 9881971"/>
              <a:gd name="connsiteX871" fmla="*/ 6679835 w 12542158"/>
              <a:gd name="connsiteY871" fmla="*/ 8782642 h 9881971"/>
              <a:gd name="connsiteX872" fmla="*/ 6703852 w 12542158"/>
              <a:gd name="connsiteY872" fmla="*/ 8725870 h 9881971"/>
              <a:gd name="connsiteX873" fmla="*/ 6442268 w 12542158"/>
              <a:gd name="connsiteY873" fmla="*/ 8712769 h 9881971"/>
              <a:gd name="connsiteX874" fmla="*/ 6428292 w 12542158"/>
              <a:gd name="connsiteY874" fmla="*/ 8740717 h 9881971"/>
              <a:gd name="connsiteX875" fmla="*/ 6442268 w 12542158"/>
              <a:gd name="connsiteY875" fmla="*/ 8726743 h 9881971"/>
              <a:gd name="connsiteX876" fmla="*/ 6456241 w 12542158"/>
              <a:gd name="connsiteY876" fmla="*/ 8712769 h 9881971"/>
              <a:gd name="connsiteX877" fmla="*/ 5086734 w 12542158"/>
              <a:gd name="connsiteY877" fmla="*/ 8712769 h 9881971"/>
              <a:gd name="connsiteX878" fmla="*/ 5079749 w 12542158"/>
              <a:gd name="connsiteY878" fmla="*/ 8719755 h 9881971"/>
              <a:gd name="connsiteX879" fmla="*/ 5058786 w 12542158"/>
              <a:gd name="connsiteY879" fmla="*/ 8740717 h 9881971"/>
              <a:gd name="connsiteX880" fmla="*/ 3870950 w 12542158"/>
              <a:gd name="connsiteY880" fmla="*/ 8712769 h 9881971"/>
              <a:gd name="connsiteX881" fmla="*/ 3884923 w 12542158"/>
              <a:gd name="connsiteY881" fmla="*/ 8712769 h 9881971"/>
              <a:gd name="connsiteX882" fmla="*/ 3877937 w 12542158"/>
              <a:gd name="connsiteY882" fmla="*/ 8726743 h 9881971"/>
              <a:gd name="connsiteX883" fmla="*/ 3870950 w 12542158"/>
              <a:gd name="connsiteY883" fmla="*/ 8719755 h 9881971"/>
              <a:gd name="connsiteX884" fmla="*/ 3870950 w 12542158"/>
              <a:gd name="connsiteY884" fmla="*/ 8712769 h 9881971"/>
              <a:gd name="connsiteX885" fmla="*/ 7266766 w 12542158"/>
              <a:gd name="connsiteY885" fmla="*/ 8698793 h 9881971"/>
              <a:gd name="connsiteX886" fmla="*/ 7273752 w 12542158"/>
              <a:gd name="connsiteY886" fmla="*/ 8698793 h 9881971"/>
              <a:gd name="connsiteX887" fmla="*/ 7287728 w 12542158"/>
              <a:gd name="connsiteY887" fmla="*/ 8705781 h 9881971"/>
              <a:gd name="connsiteX888" fmla="*/ 7294715 w 12542158"/>
              <a:gd name="connsiteY888" fmla="*/ 8726743 h 9881971"/>
              <a:gd name="connsiteX889" fmla="*/ 7322663 w 12542158"/>
              <a:gd name="connsiteY889" fmla="*/ 8754692 h 9881971"/>
              <a:gd name="connsiteX890" fmla="*/ 7336638 w 12542158"/>
              <a:gd name="connsiteY890" fmla="*/ 8768666 h 9881971"/>
              <a:gd name="connsiteX891" fmla="*/ 7322663 w 12542158"/>
              <a:gd name="connsiteY891" fmla="*/ 8782642 h 9881971"/>
              <a:gd name="connsiteX892" fmla="*/ 7308689 w 12542158"/>
              <a:gd name="connsiteY892" fmla="*/ 8782642 h 9881971"/>
              <a:gd name="connsiteX893" fmla="*/ 7308689 w 12542158"/>
              <a:gd name="connsiteY893" fmla="*/ 8796616 h 9881971"/>
              <a:gd name="connsiteX894" fmla="*/ 7308689 w 12542158"/>
              <a:gd name="connsiteY894" fmla="*/ 8810589 h 9881971"/>
              <a:gd name="connsiteX895" fmla="*/ 7280740 w 12542158"/>
              <a:gd name="connsiteY895" fmla="*/ 8810589 h 9881971"/>
              <a:gd name="connsiteX896" fmla="*/ 7280740 w 12542158"/>
              <a:gd name="connsiteY896" fmla="*/ 8740717 h 9881971"/>
              <a:gd name="connsiteX897" fmla="*/ 7266766 w 12542158"/>
              <a:gd name="connsiteY897" fmla="*/ 8726743 h 9881971"/>
              <a:gd name="connsiteX898" fmla="*/ 7266766 w 12542158"/>
              <a:gd name="connsiteY898" fmla="*/ 8698793 h 9881971"/>
              <a:gd name="connsiteX899" fmla="*/ 6791630 w 12542158"/>
              <a:gd name="connsiteY899" fmla="*/ 8698793 h 9881971"/>
              <a:gd name="connsiteX900" fmla="*/ 6791630 w 12542158"/>
              <a:gd name="connsiteY900" fmla="*/ 8712769 h 9881971"/>
              <a:gd name="connsiteX901" fmla="*/ 6777655 w 12542158"/>
              <a:gd name="connsiteY901" fmla="*/ 8712769 h 9881971"/>
              <a:gd name="connsiteX902" fmla="*/ 6679835 w 12542158"/>
              <a:gd name="connsiteY902" fmla="*/ 8698793 h 9881971"/>
              <a:gd name="connsiteX903" fmla="*/ 6679835 w 12542158"/>
              <a:gd name="connsiteY903" fmla="*/ 8740717 h 9881971"/>
              <a:gd name="connsiteX904" fmla="*/ 6665859 w 12542158"/>
              <a:gd name="connsiteY904" fmla="*/ 8740717 h 9881971"/>
              <a:gd name="connsiteX905" fmla="*/ 4527753 w 12542158"/>
              <a:gd name="connsiteY905" fmla="*/ 8698793 h 9881971"/>
              <a:gd name="connsiteX906" fmla="*/ 4513780 w 12542158"/>
              <a:gd name="connsiteY906" fmla="*/ 8712769 h 9881971"/>
              <a:gd name="connsiteX907" fmla="*/ 4517272 w 12542158"/>
              <a:gd name="connsiteY907" fmla="*/ 8702286 h 9881971"/>
              <a:gd name="connsiteX908" fmla="*/ 7386547 w 12542158"/>
              <a:gd name="connsiteY908" fmla="*/ 8696797 h 9881971"/>
              <a:gd name="connsiteX909" fmla="*/ 7392536 w 12542158"/>
              <a:gd name="connsiteY909" fmla="*/ 8698793 h 9881971"/>
              <a:gd name="connsiteX910" fmla="*/ 7406511 w 12542158"/>
              <a:gd name="connsiteY910" fmla="*/ 8712769 h 9881971"/>
              <a:gd name="connsiteX911" fmla="*/ 7420485 w 12542158"/>
              <a:gd name="connsiteY911" fmla="*/ 8726743 h 9881971"/>
              <a:gd name="connsiteX912" fmla="*/ 7406511 w 12542158"/>
              <a:gd name="connsiteY912" fmla="*/ 8726743 h 9881971"/>
              <a:gd name="connsiteX913" fmla="*/ 4535738 w 12542158"/>
              <a:gd name="connsiteY913" fmla="*/ 8690808 h 9881971"/>
              <a:gd name="connsiteX914" fmla="*/ 4536488 w 12542158"/>
              <a:gd name="connsiteY914" fmla="*/ 8695300 h 9881971"/>
              <a:gd name="connsiteX915" fmla="*/ 4527753 w 12542158"/>
              <a:gd name="connsiteY915" fmla="*/ 8698793 h 9881971"/>
              <a:gd name="connsiteX916" fmla="*/ 7378562 w 12542158"/>
              <a:gd name="connsiteY916" fmla="*/ 8684820 h 9881971"/>
              <a:gd name="connsiteX917" fmla="*/ 7386547 w 12542158"/>
              <a:gd name="connsiteY917" fmla="*/ 8696797 h 9881971"/>
              <a:gd name="connsiteX918" fmla="*/ 7382054 w 12542158"/>
              <a:gd name="connsiteY918" fmla="*/ 8695300 h 9881971"/>
              <a:gd name="connsiteX919" fmla="*/ 7378562 w 12542158"/>
              <a:gd name="connsiteY919" fmla="*/ 8684820 h 9881971"/>
              <a:gd name="connsiteX920" fmla="*/ 4571674 w 12542158"/>
              <a:gd name="connsiteY920" fmla="*/ 8682823 h 9881971"/>
              <a:gd name="connsiteX921" fmla="*/ 4569676 w 12542158"/>
              <a:gd name="connsiteY921" fmla="*/ 8684820 h 9881971"/>
              <a:gd name="connsiteX922" fmla="*/ 4568531 w 12542158"/>
              <a:gd name="connsiteY922" fmla="*/ 8683216 h 9881971"/>
              <a:gd name="connsiteX923" fmla="*/ 6756694 w 12542158"/>
              <a:gd name="connsiteY923" fmla="*/ 8677832 h 9881971"/>
              <a:gd name="connsiteX924" fmla="*/ 6763682 w 12542158"/>
              <a:gd name="connsiteY924" fmla="*/ 8705781 h 9881971"/>
              <a:gd name="connsiteX925" fmla="*/ 6749708 w 12542158"/>
              <a:gd name="connsiteY925" fmla="*/ 8726743 h 9881971"/>
              <a:gd name="connsiteX926" fmla="*/ 6749708 w 12542158"/>
              <a:gd name="connsiteY926" fmla="*/ 8698793 h 9881971"/>
              <a:gd name="connsiteX927" fmla="*/ 6756694 w 12542158"/>
              <a:gd name="connsiteY927" fmla="*/ 8677832 h 9881971"/>
              <a:gd name="connsiteX928" fmla="*/ 3837760 w 12542158"/>
              <a:gd name="connsiteY928" fmla="*/ 8662110 h 9881971"/>
              <a:gd name="connsiteX929" fmla="*/ 3849988 w 12542158"/>
              <a:gd name="connsiteY929" fmla="*/ 8663858 h 9881971"/>
              <a:gd name="connsiteX930" fmla="*/ 3849988 w 12542158"/>
              <a:gd name="connsiteY930" fmla="*/ 8691806 h 9881971"/>
              <a:gd name="connsiteX931" fmla="*/ 3843000 w 12542158"/>
              <a:gd name="connsiteY931" fmla="*/ 8726743 h 9881971"/>
              <a:gd name="connsiteX932" fmla="*/ 3801077 w 12542158"/>
              <a:gd name="connsiteY932" fmla="*/ 8782642 h 9881971"/>
              <a:gd name="connsiteX933" fmla="*/ 3787101 w 12542158"/>
              <a:gd name="connsiteY933" fmla="*/ 8754692 h 9881971"/>
              <a:gd name="connsiteX934" fmla="*/ 3815050 w 12542158"/>
              <a:gd name="connsiteY934" fmla="*/ 8670844 h 9881971"/>
              <a:gd name="connsiteX935" fmla="*/ 3837760 w 12542158"/>
              <a:gd name="connsiteY935" fmla="*/ 8662110 h 9881971"/>
              <a:gd name="connsiteX936" fmla="*/ 6735732 w 12542158"/>
              <a:gd name="connsiteY936" fmla="*/ 8656870 h 9881971"/>
              <a:gd name="connsiteX937" fmla="*/ 6721758 w 12542158"/>
              <a:gd name="connsiteY937" fmla="*/ 8670844 h 9881971"/>
              <a:gd name="connsiteX938" fmla="*/ 6735732 w 12542158"/>
              <a:gd name="connsiteY938" fmla="*/ 8670844 h 9881971"/>
              <a:gd name="connsiteX939" fmla="*/ 6735732 w 12542158"/>
              <a:gd name="connsiteY939" fmla="*/ 8656870 h 9881971"/>
              <a:gd name="connsiteX940" fmla="*/ 7308689 w 12542158"/>
              <a:gd name="connsiteY940" fmla="*/ 8628921 h 9881971"/>
              <a:gd name="connsiteX941" fmla="*/ 7336638 w 12542158"/>
              <a:gd name="connsiteY941" fmla="*/ 8642896 h 9881971"/>
              <a:gd name="connsiteX942" fmla="*/ 7336638 w 12542158"/>
              <a:gd name="connsiteY942" fmla="*/ 8649882 h 9881971"/>
              <a:gd name="connsiteX943" fmla="*/ 7336638 w 12542158"/>
              <a:gd name="connsiteY943" fmla="*/ 8670844 h 9881971"/>
              <a:gd name="connsiteX944" fmla="*/ 7336638 w 12542158"/>
              <a:gd name="connsiteY944" fmla="*/ 8684820 h 9881971"/>
              <a:gd name="connsiteX945" fmla="*/ 7336638 w 12542158"/>
              <a:gd name="connsiteY945" fmla="*/ 8698793 h 9881971"/>
              <a:gd name="connsiteX946" fmla="*/ 7308689 w 12542158"/>
              <a:gd name="connsiteY946" fmla="*/ 8698793 h 9881971"/>
              <a:gd name="connsiteX947" fmla="*/ 7308689 w 12542158"/>
              <a:gd name="connsiteY947" fmla="*/ 8684820 h 9881971"/>
              <a:gd name="connsiteX948" fmla="*/ 7294715 w 12542158"/>
              <a:gd name="connsiteY948" fmla="*/ 8684820 h 9881971"/>
              <a:gd name="connsiteX949" fmla="*/ 7294715 w 12542158"/>
              <a:gd name="connsiteY949" fmla="*/ 8670844 h 9881971"/>
              <a:gd name="connsiteX950" fmla="*/ 7294715 w 12542158"/>
              <a:gd name="connsiteY950" fmla="*/ 8656870 h 9881971"/>
              <a:gd name="connsiteX951" fmla="*/ 7294715 w 12542158"/>
              <a:gd name="connsiteY951" fmla="*/ 8642896 h 9881971"/>
              <a:gd name="connsiteX952" fmla="*/ 7168944 w 12542158"/>
              <a:gd name="connsiteY952" fmla="*/ 8628921 h 9881971"/>
              <a:gd name="connsiteX953" fmla="*/ 7154968 w 12542158"/>
              <a:gd name="connsiteY953" fmla="*/ 8642896 h 9881971"/>
              <a:gd name="connsiteX954" fmla="*/ 7175932 w 12542158"/>
              <a:gd name="connsiteY954" fmla="*/ 8635909 h 9881971"/>
              <a:gd name="connsiteX955" fmla="*/ 7168944 w 12542158"/>
              <a:gd name="connsiteY955" fmla="*/ 8628921 h 9881971"/>
              <a:gd name="connsiteX956" fmla="*/ 6833554 w 12542158"/>
              <a:gd name="connsiteY956" fmla="*/ 8628921 h 9881971"/>
              <a:gd name="connsiteX957" fmla="*/ 6840542 w 12542158"/>
              <a:gd name="connsiteY957" fmla="*/ 8642896 h 9881971"/>
              <a:gd name="connsiteX958" fmla="*/ 6847530 w 12542158"/>
              <a:gd name="connsiteY958" fmla="*/ 8642896 h 9881971"/>
              <a:gd name="connsiteX959" fmla="*/ 5044812 w 12542158"/>
              <a:gd name="connsiteY959" fmla="*/ 8628921 h 9881971"/>
              <a:gd name="connsiteX960" fmla="*/ 5044812 w 12542158"/>
              <a:gd name="connsiteY960" fmla="*/ 8642896 h 9881971"/>
              <a:gd name="connsiteX961" fmla="*/ 5037824 w 12542158"/>
              <a:gd name="connsiteY961" fmla="*/ 8649882 h 9881971"/>
              <a:gd name="connsiteX962" fmla="*/ 5030838 w 12542158"/>
              <a:gd name="connsiteY962" fmla="*/ 8642896 h 9881971"/>
              <a:gd name="connsiteX963" fmla="*/ 5044812 w 12542158"/>
              <a:gd name="connsiteY963" fmla="*/ 8628921 h 9881971"/>
              <a:gd name="connsiteX964" fmla="*/ 4569676 w 12542158"/>
              <a:gd name="connsiteY964" fmla="*/ 8628921 h 9881971"/>
              <a:gd name="connsiteX965" fmla="*/ 4555702 w 12542158"/>
              <a:gd name="connsiteY965" fmla="*/ 8642896 h 9881971"/>
              <a:gd name="connsiteX966" fmla="*/ 4569676 w 12542158"/>
              <a:gd name="connsiteY966" fmla="*/ 8642896 h 9881971"/>
              <a:gd name="connsiteX967" fmla="*/ 3731204 w 12542158"/>
              <a:gd name="connsiteY967" fmla="*/ 8628921 h 9881971"/>
              <a:gd name="connsiteX968" fmla="*/ 3703255 w 12542158"/>
              <a:gd name="connsiteY968" fmla="*/ 8656870 h 9881971"/>
              <a:gd name="connsiteX969" fmla="*/ 3717228 w 12542158"/>
              <a:gd name="connsiteY969" fmla="*/ 8642896 h 9881971"/>
              <a:gd name="connsiteX970" fmla="*/ 3731204 w 12542158"/>
              <a:gd name="connsiteY970" fmla="*/ 8628921 h 9881971"/>
              <a:gd name="connsiteX971" fmla="*/ 7001249 w 12542158"/>
              <a:gd name="connsiteY971" fmla="*/ 8614947 h 9881971"/>
              <a:gd name="connsiteX972" fmla="*/ 7001249 w 12542158"/>
              <a:gd name="connsiteY972" fmla="*/ 8642896 h 9881971"/>
              <a:gd name="connsiteX973" fmla="*/ 6973300 w 12542158"/>
              <a:gd name="connsiteY973" fmla="*/ 8642896 h 9881971"/>
              <a:gd name="connsiteX974" fmla="*/ 6987275 w 12542158"/>
              <a:gd name="connsiteY974" fmla="*/ 8628921 h 9881971"/>
              <a:gd name="connsiteX975" fmla="*/ 4094541 w 12542158"/>
              <a:gd name="connsiteY975" fmla="*/ 8614947 h 9881971"/>
              <a:gd name="connsiteX976" fmla="*/ 4094541 w 12542158"/>
              <a:gd name="connsiteY976" fmla="*/ 8642896 h 9881971"/>
              <a:gd name="connsiteX977" fmla="*/ 4108517 w 12542158"/>
              <a:gd name="connsiteY977" fmla="*/ 8628921 h 9881971"/>
              <a:gd name="connsiteX978" fmla="*/ 3745178 w 12542158"/>
              <a:gd name="connsiteY978" fmla="*/ 8614947 h 9881971"/>
              <a:gd name="connsiteX979" fmla="*/ 3766140 w 12542158"/>
              <a:gd name="connsiteY979" fmla="*/ 8635909 h 9881971"/>
              <a:gd name="connsiteX980" fmla="*/ 3773127 w 12542158"/>
              <a:gd name="connsiteY980" fmla="*/ 8642896 h 9881971"/>
              <a:gd name="connsiteX981" fmla="*/ 3745178 w 12542158"/>
              <a:gd name="connsiteY981" fmla="*/ 8642896 h 9881971"/>
              <a:gd name="connsiteX982" fmla="*/ 3734697 w 12542158"/>
              <a:gd name="connsiteY982" fmla="*/ 8632414 h 9881971"/>
              <a:gd name="connsiteX983" fmla="*/ 3731204 w 12542158"/>
              <a:gd name="connsiteY983" fmla="*/ 8628921 h 9881971"/>
              <a:gd name="connsiteX984" fmla="*/ 7825748 w 12542158"/>
              <a:gd name="connsiteY984" fmla="*/ 8600971 h 9881971"/>
              <a:gd name="connsiteX985" fmla="*/ 7825748 w 12542158"/>
              <a:gd name="connsiteY985" fmla="*/ 8614947 h 9881971"/>
              <a:gd name="connsiteX986" fmla="*/ 7811774 w 12542158"/>
              <a:gd name="connsiteY986" fmla="*/ 8614947 h 9881971"/>
              <a:gd name="connsiteX987" fmla="*/ 7140994 w 12542158"/>
              <a:gd name="connsiteY987" fmla="*/ 8600971 h 9881971"/>
              <a:gd name="connsiteX988" fmla="*/ 7113044 w 12542158"/>
              <a:gd name="connsiteY988" fmla="*/ 8614947 h 9881971"/>
              <a:gd name="connsiteX989" fmla="*/ 7099071 w 12542158"/>
              <a:gd name="connsiteY989" fmla="*/ 8642896 h 9881971"/>
              <a:gd name="connsiteX990" fmla="*/ 7113044 w 12542158"/>
              <a:gd name="connsiteY990" fmla="*/ 8656870 h 9881971"/>
              <a:gd name="connsiteX991" fmla="*/ 7113044 w 12542158"/>
              <a:gd name="connsiteY991" fmla="*/ 8642896 h 9881971"/>
              <a:gd name="connsiteX992" fmla="*/ 7127020 w 12542158"/>
              <a:gd name="connsiteY992" fmla="*/ 8635909 h 9881971"/>
              <a:gd name="connsiteX993" fmla="*/ 7127020 w 12542158"/>
              <a:gd name="connsiteY993" fmla="*/ 8628921 h 9881971"/>
              <a:gd name="connsiteX994" fmla="*/ 7140994 w 12542158"/>
              <a:gd name="connsiteY994" fmla="*/ 8614947 h 9881971"/>
              <a:gd name="connsiteX995" fmla="*/ 7140994 w 12542158"/>
              <a:gd name="connsiteY995" fmla="*/ 8600971 h 9881971"/>
              <a:gd name="connsiteX996" fmla="*/ 6973300 w 12542158"/>
              <a:gd name="connsiteY996" fmla="*/ 8600971 h 9881971"/>
              <a:gd name="connsiteX997" fmla="*/ 6987275 w 12542158"/>
              <a:gd name="connsiteY997" fmla="*/ 8600971 h 9881971"/>
              <a:gd name="connsiteX998" fmla="*/ 6973300 w 12542158"/>
              <a:gd name="connsiteY998" fmla="*/ 8614947 h 9881971"/>
              <a:gd name="connsiteX999" fmla="*/ 6959326 w 12542158"/>
              <a:gd name="connsiteY999" fmla="*/ 8607959 h 9881971"/>
              <a:gd name="connsiteX1000" fmla="*/ 6973300 w 12542158"/>
              <a:gd name="connsiteY1000" fmla="*/ 8600971 h 9881971"/>
              <a:gd name="connsiteX1001" fmla="*/ 3926848 w 12542158"/>
              <a:gd name="connsiteY1001" fmla="*/ 8600971 h 9881971"/>
              <a:gd name="connsiteX1002" fmla="*/ 3940822 w 12542158"/>
              <a:gd name="connsiteY1002" fmla="*/ 8600971 h 9881971"/>
              <a:gd name="connsiteX1003" fmla="*/ 3926848 w 12542158"/>
              <a:gd name="connsiteY1003" fmla="*/ 8614947 h 9881971"/>
              <a:gd name="connsiteX1004" fmla="*/ 3912873 w 12542158"/>
              <a:gd name="connsiteY1004" fmla="*/ 8607959 h 9881971"/>
              <a:gd name="connsiteX1005" fmla="*/ 3926848 w 12542158"/>
              <a:gd name="connsiteY1005" fmla="*/ 8600971 h 9881971"/>
              <a:gd name="connsiteX1006" fmla="*/ 7099071 w 12542158"/>
              <a:gd name="connsiteY1006" fmla="*/ 8586998 h 9881971"/>
              <a:gd name="connsiteX1007" fmla="*/ 7057148 w 12542158"/>
              <a:gd name="connsiteY1007" fmla="*/ 8642896 h 9881971"/>
              <a:gd name="connsiteX1008" fmla="*/ 7099071 w 12542158"/>
              <a:gd name="connsiteY1008" fmla="*/ 8600971 h 9881971"/>
              <a:gd name="connsiteX1009" fmla="*/ 7099071 w 12542158"/>
              <a:gd name="connsiteY1009" fmla="*/ 8586998 h 9881971"/>
              <a:gd name="connsiteX1010" fmla="*/ 5184557 w 12542158"/>
              <a:gd name="connsiteY1010" fmla="*/ 8586998 h 9881971"/>
              <a:gd name="connsiteX1011" fmla="*/ 5142634 w 12542158"/>
              <a:gd name="connsiteY1011" fmla="*/ 8614947 h 9881971"/>
              <a:gd name="connsiteX1012" fmla="*/ 5128658 w 12542158"/>
              <a:gd name="connsiteY1012" fmla="*/ 8614947 h 9881971"/>
              <a:gd name="connsiteX1013" fmla="*/ 5142634 w 12542158"/>
              <a:gd name="connsiteY1013" fmla="*/ 8600971 h 9881971"/>
              <a:gd name="connsiteX1014" fmla="*/ 5086734 w 12542158"/>
              <a:gd name="connsiteY1014" fmla="*/ 8586998 h 9881971"/>
              <a:gd name="connsiteX1015" fmla="*/ 5086734 w 12542158"/>
              <a:gd name="connsiteY1015" fmla="*/ 8600971 h 9881971"/>
              <a:gd name="connsiteX1016" fmla="*/ 5072761 w 12542158"/>
              <a:gd name="connsiteY1016" fmla="*/ 8600971 h 9881971"/>
              <a:gd name="connsiteX1017" fmla="*/ 5086734 w 12542158"/>
              <a:gd name="connsiteY1017" fmla="*/ 8586998 h 9881971"/>
              <a:gd name="connsiteX1018" fmla="*/ 4660510 w 12542158"/>
              <a:gd name="connsiteY1018" fmla="*/ 8586998 h 9881971"/>
              <a:gd name="connsiteX1019" fmla="*/ 4667498 w 12542158"/>
              <a:gd name="connsiteY1019" fmla="*/ 8600971 h 9881971"/>
              <a:gd name="connsiteX1020" fmla="*/ 4653525 w 12542158"/>
              <a:gd name="connsiteY1020" fmla="*/ 8593985 h 9881971"/>
              <a:gd name="connsiteX1021" fmla="*/ 4660510 w 12542158"/>
              <a:gd name="connsiteY1021" fmla="*/ 8586998 h 9881971"/>
              <a:gd name="connsiteX1022" fmla="*/ 4059606 w 12542158"/>
              <a:gd name="connsiteY1022" fmla="*/ 8586998 h 9881971"/>
              <a:gd name="connsiteX1023" fmla="*/ 4052618 w 12542158"/>
              <a:gd name="connsiteY1023" fmla="*/ 8600971 h 9881971"/>
              <a:gd name="connsiteX1024" fmla="*/ 4066594 w 12542158"/>
              <a:gd name="connsiteY1024" fmla="*/ 8614947 h 9881971"/>
              <a:gd name="connsiteX1025" fmla="*/ 4066594 w 12542158"/>
              <a:gd name="connsiteY1025" fmla="*/ 8600971 h 9881971"/>
              <a:gd name="connsiteX1026" fmla="*/ 4059606 w 12542158"/>
              <a:gd name="connsiteY1026" fmla="*/ 8586998 h 9881971"/>
              <a:gd name="connsiteX1027" fmla="*/ 6608214 w 12542158"/>
              <a:gd name="connsiteY1027" fmla="*/ 8578263 h 9881971"/>
              <a:gd name="connsiteX1028" fmla="*/ 6616948 w 12542158"/>
              <a:gd name="connsiteY1028" fmla="*/ 8580010 h 9881971"/>
              <a:gd name="connsiteX1029" fmla="*/ 6616948 w 12542158"/>
              <a:gd name="connsiteY1029" fmla="*/ 8600971 h 9881971"/>
              <a:gd name="connsiteX1030" fmla="*/ 6602974 w 12542158"/>
              <a:gd name="connsiteY1030" fmla="*/ 8621933 h 9881971"/>
              <a:gd name="connsiteX1031" fmla="*/ 6595986 w 12542158"/>
              <a:gd name="connsiteY1031" fmla="*/ 8614947 h 9881971"/>
              <a:gd name="connsiteX1032" fmla="*/ 6609962 w 12542158"/>
              <a:gd name="connsiteY1032" fmla="*/ 8600971 h 9881971"/>
              <a:gd name="connsiteX1033" fmla="*/ 6595986 w 12542158"/>
              <a:gd name="connsiteY1033" fmla="*/ 8600971 h 9881971"/>
              <a:gd name="connsiteX1034" fmla="*/ 6595986 w 12542158"/>
              <a:gd name="connsiteY1034" fmla="*/ 8586998 h 9881971"/>
              <a:gd name="connsiteX1035" fmla="*/ 6608214 w 12542158"/>
              <a:gd name="connsiteY1035" fmla="*/ 8578263 h 9881971"/>
              <a:gd name="connsiteX1036" fmla="*/ 7686002 w 12542158"/>
              <a:gd name="connsiteY1036" fmla="*/ 8573022 h 9881971"/>
              <a:gd name="connsiteX1037" fmla="*/ 7672028 w 12542158"/>
              <a:gd name="connsiteY1037" fmla="*/ 8586998 h 9881971"/>
              <a:gd name="connsiteX1038" fmla="*/ 7672028 w 12542158"/>
              <a:gd name="connsiteY1038" fmla="*/ 8593985 h 9881971"/>
              <a:gd name="connsiteX1039" fmla="*/ 7672028 w 12542158"/>
              <a:gd name="connsiteY1039" fmla="*/ 8614947 h 9881971"/>
              <a:gd name="connsiteX1040" fmla="*/ 7672028 w 12542158"/>
              <a:gd name="connsiteY1040" fmla="*/ 8628921 h 9881971"/>
              <a:gd name="connsiteX1041" fmla="*/ 7658052 w 12542158"/>
              <a:gd name="connsiteY1041" fmla="*/ 8614947 h 9881971"/>
              <a:gd name="connsiteX1042" fmla="*/ 7644078 w 12542158"/>
              <a:gd name="connsiteY1042" fmla="*/ 8586998 h 9881971"/>
              <a:gd name="connsiteX1043" fmla="*/ 7630103 w 12542158"/>
              <a:gd name="connsiteY1043" fmla="*/ 8600971 h 9881971"/>
              <a:gd name="connsiteX1044" fmla="*/ 7630103 w 12542158"/>
              <a:gd name="connsiteY1044" fmla="*/ 8656870 h 9881971"/>
              <a:gd name="connsiteX1045" fmla="*/ 7644078 w 12542158"/>
              <a:gd name="connsiteY1045" fmla="*/ 8663858 h 9881971"/>
              <a:gd name="connsiteX1046" fmla="*/ 7686002 w 12542158"/>
              <a:gd name="connsiteY1046" fmla="*/ 8656870 h 9881971"/>
              <a:gd name="connsiteX1047" fmla="*/ 7699976 w 12542158"/>
              <a:gd name="connsiteY1047" fmla="*/ 8614947 h 9881971"/>
              <a:gd name="connsiteX1048" fmla="*/ 7686002 w 12542158"/>
              <a:gd name="connsiteY1048" fmla="*/ 8586998 h 9881971"/>
              <a:gd name="connsiteX1049" fmla="*/ 7686002 w 12542158"/>
              <a:gd name="connsiteY1049" fmla="*/ 8573022 h 9881971"/>
              <a:gd name="connsiteX1050" fmla="*/ 7210867 w 12542158"/>
              <a:gd name="connsiteY1050" fmla="*/ 8573022 h 9881971"/>
              <a:gd name="connsiteX1051" fmla="*/ 7196893 w 12542158"/>
              <a:gd name="connsiteY1051" fmla="*/ 8586998 h 9881971"/>
              <a:gd name="connsiteX1052" fmla="*/ 7196893 w 12542158"/>
              <a:gd name="connsiteY1052" fmla="*/ 8600971 h 9881971"/>
              <a:gd name="connsiteX1053" fmla="*/ 7210867 w 12542158"/>
              <a:gd name="connsiteY1053" fmla="*/ 8600971 h 9881971"/>
              <a:gd name="connsiteX1054" fmla="*/ 7182918 w 12542158"/>
              <a:gd name="connsiteY1054" fmla="*/ 8573022 h 9881971"/>
              <a:gd name="connsiteX1055" fmla="*/ 7178990 w 12542158"/>
              <a:gd name="connsiteY1055" fmla="*/ 8576951 h 9881971"/>
              <a:gd name="connsiteX1056" fmla="*/ 7181171 w 12542158"/>
              <a:gd name="connsiteY1056" fmla="*/ 8574770 h 9881971"/>
              <a:gd name="connsiteX1057" fmla="*/ 7182918 w 12542158"/>
              <a:gd name="connsiteY1057" fmla="*/ 8573022 h 9881971"/>
              <a:gd name="connsiteX1058" fmla="*/ 3807428 w 12542158"/>
              <a:gd name="connsiteY1058" fmla="*/ 8562860 h 9881971"/>
              <a:gd name="connsiteX1059" fmla="*/ 3794089 w 12542158"/>
              <a:gd name="connsiteY1059" fmla="*/ 8569529 h 9881971"/>
              <a:gd name="connsiteX1060" fmla="*/ 3787101 w 12542158"/>
              <a:gd name="connsiteY1060" fmla="*/ 8573022 h 9881971"/>
              <a:gd name="connsiteX1061" fmla="*/ 3800204 w 12542158"/>
              <a:gd name="connsiteY1061" fmla="*/ 8563416 h 9881971"/>
              <a:gd name="connsiteX1062" fmla="*/ 7651064 w 12542158"/>
              <a:gd name="connsiteY1062" fmla="*/ 8559048 h 9881971"/>
              <a:gd name="connsiteX1063" fmla="*/ 7644078 w 12542158"/>
              <a:gd name="connsiteY1063" fmla="*/ 8573022 h 9881971"/>
              <a:gd name="connsiteX1064" fmla="*/ 7651064 w 12542158"/>
              <a:gd name="connsiteY1064" fmla="*/ 8586998 h 9881971"/>
              <a:gd name="connsiteX1065" fmla="*/ 7658052 w 12542158"/>
              <a:gd name="connsiteY1065" fmla="*/ 8573022 h 9881971"/>
              <a:gd name="connsiteX1066" fmla="*/ 7651064 w 12542158"/>
              <a:gd name="connsiteY1066" fmla="*/ 8559048 h 9881971"/>
              <a:gd name="connsiteX1067" fmla="*/ 6679835 w 12542158"/>
              <a:gd name="connsiteY1067" fmla="*/ 8559048 h 9881971"/>
              <a:gd name="connsiteX1068" fmla="*/ 6672847 w 12542158"/>
              <a:gd name="connsiteY1068" fmla="*/ 8566036 h 9881971"/>
              <a:gd name="connsiteX1069" fmla="*/ 6665859 w 12542158"/>
              <a:gd name="connsiteY1069" fmla="*/ 8573022 h 9881971"/>
              <a:gd name="connsiteX1070" fmla="*/ 6679835 w 12542158"/>
              <a:gd name="connsiteY1070" fmla="*/ 8573022 h 9881971"/>
              <a:gd name="connsiteX1071" fmla="*/ 6679835 w 12542158"/>
              <a:gd name="connsiteY1071" fmla="*/ 8559048 h 9881971"/>
              <a:gd name="connsiteX1072" fmla="*/ 5673666 w 12542158"/>
              <a:gd name="connsiteY1072" fmla="*/ 8559048 h 9881971"/>
              <a:gd name="connsiteX1073" fmla="*/ 5645716 w 12542158"/>
              <a:gd name="connsiteY1073" fmla="*/ 8580010 h 9881971"/>
              <a:gd name="connsiteX1074" fmla="*/ 5631742 w 12542158"/>
              <a:gd name="connsiteY1074" fmla="*/ 8614947 h 9881971"/>
              <a:gd name="connsiteX1075" fmla="*/ 5659692 w 12542158"/>
              <a:gd name="connsiteY1075" fmla="*/ 8586998 h 9881971"/>
              <a:gd name="connsiteX1076" fmla="*/ 5673666 w 12542158"/>
              <a:gd name="connsiteY1076" fmla="*/ 8559048 h 9881971"/>
              <a:gd name="connsiteX1077" fmla="*/ 4653525 w 12542158"/>
              <a:gd name="connsiteY1077" fmla="*/ 8559048 h 9881971"/>
              <a:gd name="connsiteX1078" fmla="*/ 4667498 w 12542158"/>
              <a:gd name="connsiteY1078" fmla="*/ 8559048 h 9881971"/>
              <a:gd name="connsiteX1079" fmla="*/ 4653525 w 12542158"/>
              <a:gd name="connsiteY1079" fmla="*/ 8573022 h 9881971"/>
              <a:gd name="connsiteX1080" fmla="*/ 4639549 w 12542158"/>
              <a:gd name="connsiteY1080" fmla="*/ 8566036 h 9881971"/>
              <a:gd name="connsiteX1081" fmla="*/ 4653525 w 12542158"/>
              <a:gd name="connsiteY1081" fmla="*/ 8559048 h 9881971"/>
              <a:gd name="connsiteX1082" fmla="*/ 4073580 w 12542158"/>
              <a:gd name="connsiteY1082" fmla="*/ 8559048 h 9881971"/>
              <a:gd name="connsiteX1083" fmla="*/ 4066594 w 12542158"/>
              <a:gd name="connsiteY1083" fmla="*/ 8566036 h 9881971"/>
              <a:gd name="connsiteX1084" fmla="*/ 4080568 w 12542158"/>
              <a:gd name="connsiteY1084" fmla="*/ 8573022 h 9881971"/>
              <a:gd name="connsiteX1085" fmla="*/ 4073580 w 12542158"/>
              <a:gd name="connsiteY1085" fmla="*/ 8559048 h 9881971"/>
              <a:gd name="connsiteX1086" fmla="*/ 8664220 w 12542158"/>
              <a:gd name="connsiteY1086" fmla="*/ 8531099 h 9881971"/>
              <a:gd name="connsiteX1087" fmla="*/ 8678193 w 12542158"/>
              <a:gd name="connsiteY1087" fmla="*/ 8545074 h 9881971"/>
              <a:gd name="connsiteX1088" fmla="*/ 8664220 w 12542158"/>
              <a:gd name="connsiteY1088" fmla="*/ 8559048 h 9881971"/>
              <a:gd name="connsiteX1089" fmla="*/ 8664220 w 12542158"/>
              <a:gd name="connsiteY1089" fmla="*/ 8545074 h 9881971"/>
              <a:gd name="connsiteX1090" fmla="*/ 8664220 w 12542158"/>
              <a:gd name="connsiteY1090" fmla="*/ 8531099 h 9881971"/>
              <a:gd name="connsiteX1091" fmla="*/ 7993442 w 12542158"/>
              <a:gd name="connsiteY1091" fmla="*/ 8531099 h 9881971"/>
              <a:gd name="connsiteX1092" fmla="*/ 8021392 w 12542158"/>
              <a:gd name="connsiteY1092" fmla="*/ 8538086 h 9881971"/>
              <a:gd name="connsiteX1093" fmla="*/ 8007416 w 12542158"/>
              <a:gd name="connsiteY1093" fmla="*/ 8573022 h 9881971"/>
              <a:gd name="connsiteX1094" fmla="*/ 7993442 w 12542158"/>
              <a:gd name="connsiteY1094" fmla="*/ 8642896 h 9881971"/>
              <a:gd name="connsiteX1095" fmla="*/ 7993442 w 12542158"/>
              <a:gd name="connsiteY1095" fmla="*/ 8684820 h 9881971"/>
              <a:gd name="connsiteX1096" fmla="*/ 7979466 w 12542158"/>
              <a:gd name="connsiteY1096" fmla="*/ 8670844 h 9881971"/>
              <a:gd name="connsiteX1097" fmla="*/ 7965492 w 12542158"/>
              <a:gd name="connsiteY1097" fmla="*/ 8628921 h 9881971"/>
              <a:gd name="connsiteX1098" fmla="*/ 7951519 w 12542158"/>
              <a:gd name="connsiteY1098" fmla="*/ 8586998 h 9881971"/>
              <a:gd name="connsiteX1099" fmla="*/ 7951519 w 12542158"/>
              <a:gd name="connsiteY1099" fmla="*/ 8566036 h 9881971"/>
              <a:gd name="connsiteX1100" fmla="*/ 7965492 w 12542158"/>
              <a:gd name="connsiteY1100" fmla="*/ 8559048 h 9881971"/>
              <a:gd name="connsiteX1101" fmla="*/ 7979466 w 12542158"/>
              <a:gd name="connsiteY1101" fmla="*/ 8545074 h 9881971"/>
              <a:gd name="connsiteX1102" fmla="*/ 7993442 w 12542158"/>
              <a:gd name="connsiteY1102" fmla="*/ 8531099 h 9881971"/>
              <a:gd name="connsiteX1103" fmla="*/ 4807244 w 12542158"/>
              <a:gd name="connsiteY1103" fmla="*/ 8531099 h 9881971"/>
              <a:gd name="connsiteX1104" fmla="*/ 4793270 w 12542158"/>
              <a:gd name="connsiteY1104" fmla="*/ 8538086 h 9881971"/>
              <a:gd name="connsiteX1105" fmla="*/ 4793270 w 12542158"/>
              <a:gd name="connsiteY1105" fmla="*/ 8545074 h 9881971"/>
              <a:gd name="connsiteX1106" fmla="*/ 4807244 w 12542158"/>
              <a:gd name="connsiteY1106" fmla="*/ 8545074 h 9881971"/>
              <a:gd name="connsiteX1107" fmla="*/ 4807244 w 12542158"/>
              <a:gd name="connsiteY1107" fmla="*/ 8531099 h 9881971"/>
              <a:gd name="connsiteX1108" fmla="*/ 7490358 w 12542158"/>
              <a:gd name="connsiteY1108" fmla="*/ 8517125 h 9881971"/>
              <a:gd name="connsiteX1109" fmla="*/ 7504334 w 12542158"/>
              <a:gd name="connsiteY1109" fmla="*/ 8517125 h 9881971"/>
              <a:gd name="connsiteX1110" fmla="*/ 7504334 w 12542158"/>
              <a:gd name="connsiteY1110" fmla="*/ 8531099 h 9881971"/>
              <a:gd name="connsiteX1111" fmla="*/ 7490358 w 12542158"/>
              <a:gd name="connsiteY1111" fmla="*/ 8531099 h 9881971"/>
              <a:gd name="connsiteX1112" fmla="*/ 3829026 w 12542158"/>
              <a:gd name="connsiteY1112" fmla="*/ 8517125 h 9881971"/>
              <a:gd name="connsiteX1113" fmla="*/ 3843000 w 12542158"/>
              <a:gd name="connsiteY1113" fmla="*/ 8517125 h 9881971"/>
              <a:gd name="connsiteX1114" fmla="*/ 3856974 w 12542158"/>
              <a:gd name="connsiteY1114" fmla="*/ 8517125 h 9881971"/>
              <a:gd name="connsiteX1115" fmla="*/ 3884923 w 12542158"/>
              <a:gd name="connsiteY1115" fmla="*/ 8559048 h 9881971"/>
              <a:gd name="connsiteX1116" fmla="*/ 3884923 w 12542158"/>
              <a:gd name="connsiteY1116" fmla="*/ 8566036 h 9881971"/>
              <a:gd name="connsiteX1117" fmla="*/ 3884923 w 12542158"/>
              <a:gd name="connsiteY1117" fmla="*/ 8586998 h 9881971"/>
              <a:gd name="connsiteX1118" fmla="*/ 3898899 w 12542158"/>
              <a:gd name="connsiteY1118" fmla="*/ 8573022 h 9881971"/>
              <a:gd name="connsiteX1119" fmla="*/ 3912873 w 12542158"/>
              <a:gd name="connsiteY1119" fmla="*/ 8573022 h 9881971"/>
              <a:gd name="connsiteX1120" fmla="*/ 3884923 w 12542158"/>
              <a:gd name="connsiteY1120" fmla="*/ 8600971 h 9881971"/>
              <a:gd name="connsiteX1121" fmla="*/ 3877937 w 12542158"/>
              <a:gd name="connsiteY1121" fmla="*/ 8607959 h 9881971"/>
              <a:gd name="connsiteX1122" fmla="*/ 3870950 w 12542158"/>
              <a:gd name="connsiteY1122" fmla="*/ 8614947 h 9881971"/>
              <a:gd name="connsiteX1123" fmla="*/ 3843000 w 12542158"/>
              <a:gd name="connsiteY1123" fmla="*/ 8614947 h 9881971"/>
              <a:gd name="connsiteX1124" fmla="*/ 3829026 w 12542158"/>
              <a:gd name="connsiteY1124" fmla="*/ 8586998 h 9881971"/>
              <a:gd name="connsiteX1125" fmla="*/ 3811558 w 12542158"/>
              <a:gd name="connsiteY1125" fmla="*/ 8562541 h 9881971"/>
              <a:gd name="connsiteX1126" fmla="*/ 3807428 w 12542158"/>
              <a:gd name="connsiteY1126" fmla="*/ 8562860 h 9881971"/>
              <a:gd name="connsiteX1127" fmla="*/ 3815050 w 12542158"/>
              <a:gd name="connsiteY1127" fmla="*/ 8559048 h 9881971"/>
              <a:gd name="connsiteX1128" fmla="*/ 3829026 w 12542158"/>
              <a:gd name="connsiteY1128" fmla="*/ 8538086 h 9881971"/>
              <a:gd name="connsiteX1129" fmla="*/ 3815050 w 12542158"/>
              <a:gd name="connsiteY1129" fmla="*/ 8531099 h 9881971"/>
              <a:gd name="connsiteX1130" fmla="*/ 3808065 w 12542158"/>
              <a:gd name="connsiteY1130" fmla="*/ 8524113 h 9881971"/>
              <a:gd name="connsiteX1131" fmla="*/ 3829026 w 12542158"/>
              <a:gd name="connsiteY1131" fmla="*/ 8517125 h 9881971"/>
              <a:gd name="connsiteX1132" fmla="*/ 6527424 w 12542158"/>
              <a:gd name="connsiteY1132" fmla="*/ 8512757 h 9881971"/>
              <a:gd name="connsiteX1133" fmla="*/ 6519126 w 12542158"/>
              <a:gd name="connsiteY1133" fmla="*/ 8517125 h 9881971"/>
              <a:gd name="connsiteX1134" fmla="*/ 6498164 w 12542158"/>
              <a:gd name="connsiteY1134" fmla="*/ 8545074 h 9881971"/>
              <a:gd name="connsiteX1135" fmla="*/ 6491178 w 12542158"/>
              <a:gd name="connsiteY1135" fmla="*/ 8566036 h 9881971"/>
              <a:gd name="connsiteX1136" fmla="*/ 6498164 w 12542158"/>
              <a:gd name="connsiteY1136" fmla="*/ 8580010 h 9881971"/>
              <a:gd name="connsiteX1137" fmla="*/ 6498164 w 12542158"/>
              <a:gd name="connsiteY1137" fmla="*/ 8600971 h 9881971"/>
              <a:gd name="connsiteX1138" fmla="*/ 6526114 w 12542158"/>
              <a:gd name="connsiteY1138" fmla="*/ 8586998 h 9881971"/>
              <a:gd name="connsiteX1139" fmla="*/ 6554063 w 12542158"/>
              <a:gd name="connsiteY1139" fmla="*/ 8573022 h 9881971"/>
              <a:gd name="connsiteX1140" fmla="*/ 6595986 w 12542158"/>
              <a:gd name="connsiteY1140" fmla="*/ 8517125 h 9881971"/>
              <a:gd name="connsiteX1141" fmla="*/ 6582012 w 12542158"/>
              <a:gd name="connsiteY1141" fmla="*/ 8517125 h 9881971"/>
              <a:gd name="connsiteX1142" fmla="*/ 6568037 w 12542158"/>
              <a:gd name="connsiteY1142" fmla="*/ 8517125 h 9881971"/>
              <a:gd name="connsiteX1143" fmla="*/ 6561051 w 12542158"/>
              <a:gd name="connsiteY1143" fmla="*/ 8524113 h 9881971"/>
              <a:gd name="connsiteX1144" fmla="*/ 6540088 w 12542158"/>
              <a:gd name="connsiteY1144" fmla="*/ 8545074 h 9881971"/>
              <a:gd name="connsiteX1145" fmla="*/ 6526114 w 12542158"/>
              <a:gd name="connsiteY1145" fmla="*/ 8559048 h 9881971"/>
              <a:gd name="connsiteX1146" fmla="*/ 6526114 w 12542158"/>
              <a:gd name="connsiteY1146" fmla="*/ 8531099 h 9881971"/>
              <a:gd name="connsiteX1147" fmla="*/ 6527424 w 12542158"/>
              <a:gd name="connsiteY1147" fmla="*/ 8512757 h 9881971"/>
              <a:gd name="connsiteX1148" fmla="*/ 7280740 w 12542158"/>
              <a:gd name="connsiteY1148" fmla="*/ 8503149 h 9881971"/>
              <a:gd name="connsiteX1149" fmla="*/ 7252790 w 12542158"/>
              <a:gd name="connsiteY1149" fmla="*/ 8517125 h 9881971"/>
              <a:gd name="connsiteX1150" fmla="*/ 7238816 w 12542158"/>
              <a:gd name="connsiteY1150" fmla="*/ 8545074 h 9881971"/>
              <a:gd name="connsiteX1151" fmla="*/ 7266766 w 12542158"/>
              <a:gd name="connsiteY1151" fmla="*/ 8531099 h 9881971"/>
              <a:gd name="connsiteX1152" fmla="*/ 4723398 w 12542158"/>
              <a:gd name="connsiteY1152" fmla="*/ 8503149 h 9881971"/>
              <a:gd name="connsiteX1153" fmla="*/ 4702436 w 12542158"/>
              <a:gd name="connsiteY1153" fmla="*/ 8524113 h 9881971"/>
              <a:gd name="connsiteX1154" fmla="*/ 4681472 w 12542158"/>
              <a:gd name="connsiteY1154" fmla="*/ 8545074 h 9881971"/>
              <a:gd name="connsiteX1155" fmla="*/ 4681472 w 12542158"/>
              <a:gd name="connsiteY1155" fmla="*/ 8531099 h 9881971"/>
              <a:gd name="connsiteX1156" fmla="*/ 7563725 w 12542158"/>
              <a:gd name="connsiteY1156" fmla="*/ 8496163 h 9881971"/>
              <a:gd name="connsiteX1157" fmla="*/ 7560230 w 12542158"/>
              <a:gd name="connsiteY1157" fmla="*/ 8503149 h 9881971"/>
              <a:gd name="connsiteX1158" fmla="*/ 7574206 w 12542158"/>
              <a:gd name="connsiteY1158" fmla="*/ 8517125 h 9881971"/>
              <a:gd name="connsiteX1159" fmla="*/ 7574206 w 12542158"/>
              <a:gd name="connsiteY1159" fmla="*/ 8503149 h 9881971"/>
              <a:gd name="connsiteX1160" fmla="*/ 7563725 w 12542158"/>
              <a:gd name="connsiteY1160" fmla="*/ 8496163 h 9881971"/>
              <a:gd name="connsiteX1161" fmla="*/ 7602154 w 12542158"/>
              <a:gd name="connsiteY1161" fmla="*/ 8489175 h 9881971"/>
              <a:gd name="connsiteX1162" fmla="*/ 7616130 w 12542158"/>
              <a:gd name="connsiteY1162" fmla="*/ 8503149 h 9881971"/>
              <a:gd name="connsiteX1163" fmla="*/ 7623117 w 12542158"/>
              <a:gd name="connsiteY1163" fmla="*/ 8496163 h 9881971"/>
              <a:gd name="connsiteX1164" fmla="*/ 7602154 w 12542158"/>
              <a:gd name="connsiteY1164" fmla="*/ 8489175 h 9881971"/>
              <a:gd name="connsiteX1165" fmla="*/ 6847530 w 12542158"/>
              <a:gd name="connsiteY1165" fmla="*/ 8489175 h 9881971"/>
              <a:gd name="connsiteX1166" fmla="*/ 6791630 w 12542158"/>
              <a:gd name="connsiteY1166" fmla="*/ 8545074 h 9881971"/>
              <a:gd name="connsiteX1167" fmla="*/ 6735732 w 12542158"/>
              <a:gd name="connsiteY1167" fmla="*/ 8614947 h 9881971"/>
              <a:gd name="connsiteX1168" fmla="*/ 6735732 w 12542158"/>
              <a:gd name="connsiteY1168" fmla="*/ 8642896 h 9881971"/>
              <a:gd name="connsiteX1169" fmla="*/ 6749708 w 12542158"/>
              <a:gd name="connsiteY1169" fmla="*/ 8628921 h 9881971"/>
              <a:gd name="connsiteX1170" fmla="*/ 6756694 w 12542158"/>
              <a:gd name="connsiteY1170" fmla="*/ 8621933 h 9881971"/>
              <a:gd name="connsiteX1171" fmla="*/ 6763682 w 12542158"/>
              <a:gd name="connsiteY1171" fmla="*/ 8614947 h 9881971"/>
              <a:gd name="connsiteX1172" fmla="*/ 6777655 w 12542158"/>
              <a:gd name="connsiteY1172" fmla="*/ 8600971 h 9881971"/>
              <a:gd name="connsiteX1173" fmla="*/ 6805604 w 12542158"/>
              <a:gd name="connsiteY1173" fmla="*/ 8573022 h 9881971"/>
              <a:gd name="connsiteX1174" fmla="*/ 6540088 w 12542158"/>
              <a:gd name="connsiteY1174" fmla="*/ 8489175 h 9881971"/>
              <a:gd name="connsiteX1175" fmla="*/ 6540088 w 12542158"/>
              <a:gd name="connsiteY1175" fmla="*/ 8503149 h 9881971"/>
              <a:gd name="connsiteX1176" fmla="*/ 6554063 w 12542158"/>
              <a:gd name="connsiteY1176" fmla="*/ 8489175 h 9881971"/>
              <a:gd name="connsiteX1177" fmla="*/ 6540088 w 12542158"/>
              <a:gd name="connsiteY1177" fmla="*/ 8489175 h 9881971"/>
              <a:gd name="connsiteX1178" fmla="*/ 3829026 w 12542158"/>
              <a:gd name="connsiteY1178" fmla="*/ 8489175 h 9881971"/>
              <a:gd name="connsiteX1179" fmla="*/ 3843000 w 12542158"/>
              <a:gd name="connsiteY1179" fmla="*/ 8489175 h 9881971"/>
              <a:gd name="connsiteX1180" fmla="*/ 3829026 w 12542158"/>
              <a:gd name="connsiteY1180" fmla="*/ 8496163 h 9881971"/>
              <a:gd name="connsiteX1181" fmla="*/ 3815050 w 12542158"/>
              <a:gd name="connsiteY1181" fmla="*/ 8496163 h 9881971"/>
              <a:gd name="connsiteX1182" fmla="*/ 3829026 w 12542158"/>
              <a:gd name="connsiteY1182" fmla="*/ 8489175 h 9881971"/>
              <a:gd name="connsiteX1183" fmla="*/ 7448434 w 12542158"/>
              <a:gd name="connsiteY1183" fmla="*/ 8475202 h 9881971"/>
              <a:gd name="connsiteX1184" fmla="*/ 7462408 w 12542158"/>
              <a:gd name="connsiteY1184" fmla="*/ 8503149 h 9881971"/>
              <a:gd name="connsiteX1185" fmla="*/ 7469396 w 12542158"/>
              <a:gd name="connsiteY1185" fmla="*/ 8517125 h 9881971"/>
              <a:gd name="connsiteX1186" fmla="*/ 7448434 w 12542158"/>
              <a:gd name="connsiteY1186" fmla="*/ 8517125 h 9881971"/>
              <a:gd name="connsiteX1187" fmla="*/ 7441446 w 12542158"/>
              <a:gd name="connsiteY1187" fmla="*/ 8545074 h 9881971"/>
              <a:gd name="connsiteX1188" fmla="*/ 7455422 w 12542158"/>
              <a:gd name="connsiteY1188" fmla="*/ 8580010 h 9881971"/>
              <a:gd name="connsiteX1189" fmla="*/ 7448434 w 12542158"/>
              <a:gd name="connsiteY1189" fmla="*/ 8586998 h 9881971"/>
              <a:gd name="connsiteX1190" fmla="*/ 7462408 w 12542158"/>
              <a:gd name="connsiteY1190" fmla="*/ 8586998 h 9881971"/>
              <a:gd name="connsiteX1191" fmla="*/ 7476384 w 12542158"/>
              <a:gd name="connsiteY1191" fmla="*/ 8600971 h 9881971"/>
              <a:gd name="connsiteX1192" fmla="*/ 7483372 w 12542158"/>
              <a:gd name="connsiteY1192" fmla="*/ 8621933 h 9881971"/>
              <a:gd name="connsiteX1193" fmla="*/ 7469396 w 12542158"/>
              <a:gd name="connsiteY1193" fmla="*/ 8621933 h 9881971"/>
              <a:gd name="connsiteX1194" fmla="*/ 7448434 w 12542158"/>
              <a:gd name="connsiteY1194" fmla="*/ 8614947 h 9881971"/>
              <a:gd name="connsiteX1195" fmla="*/ 7434460 w 12542158"/>
              <a:gd name="connsiteY1195" fmla="*/ 8614947 h 9881971"/>
              <a:gd name="connsiteX1196" fmla="*/ 7420485 w 12542158"/>
              <a:gd name="connsiteY1196" fmla="*/ 8600971 h 9881971"/>
              <a:gd name="connsiteX1197" fmla="*/ 7406511 w 12542158"/>
              <a:gd name="connsiteY1197" fmla="*/ 8600971 h 9881971"/>
              <a:gd name="connsiteX1198" fmla="*/ 7392536 w 12542158"/>
              <a:gd name="connsiteY1198" fmla="*/ 8600971 h 9881971"/>
              <a:gd name="connsiteX1199" fmla="*/ 7378562 w 12542158"/>
              <a:gd name="connsiteY1199" fmla="*/ 8614947 h 9881971"/>
              <a:gd name="connsiteX1200" fmla="*/ 7364588 w 12542158"/>
              <a:gd name="connsiteY1200" fmla="*/ 8642896 h 9881971"/>
              <a:gd name="connsiteX1201" fmla="*/ 7350612 w 12542158"/>
              <a:gd name="connsiteY1201" fmla="*/ 8642896 h 9881971"/>
              <a:gd name="connsiteX1202" fmla="*/ 7350612 w 12542158"/>
              <a:gd name="connsiteY1202" fmla="*/ 8621933 h 9881971"/>
              <a:gd name="connsiteX1203" fmla="*/ 7378562 w 12542158"/>
              <a:gd name="connsiteY1203" fmla="*/ 8566036 h 9881971"/>
              <a:gd name="connsiteX1204" fmla="*/ 7420485 w 12542158"/>
              <a:gd name="connsiteY1204" fmla="*/ 8503149 h 9881971"/>
              <a:gd name="connsiteX1205" fmla="*/ 7168944 w 12542158"/>
              <a:gd name="connsiteY1205" fmla="*/ 8475202 h 9881971"/>
              <a:gd name="connsiteX1206" fmla="*/ 7161956 w 12542158"/>
              <a:gd name="connsiteY1206" fmla="*/ 8482188 h 9881971"/>
              <a:gd name="connsiteX1207" fmla="*/ 7168944 w 12542158"/>
              <a:gd name="connsiteY1207" fmla="*/ 8489175 h 9881971"/>
              <a:gd name="connsiteX1208" fmla="*/ 6931376 w 12542158"/>
              <a:gd name="connsiteY1208" fmla="*/ 8475202 h 9881971"/>
              <a:gd name="connsiteX1209" fmla="*/ 6917402 w 12542158"/>
              <a:gd name="connsiteY1209" fmla="*/ 8489175 h 9881971"/>
              <a:gd name="connsiteX1210" fmla="*/ 6931376 w 12542158"/>
              <a:gd name="connsiteY1210" fmla="*/ 8489175 h 9881971"/>
              <a:gd name="connsiteX1211" fmla="*/ 6931376 w 12542158"/>
              <a:gd name="connsiteY1211" fmla="*/ 8475202 h 9881971"/>
              <a:gd name="connsiteX1212" fmla="*/ 8498722 w 12542158"/>
              <a:gd name="connsiteY1212" fmla="*/ 8473787 h 9881971"/>
              <a:gd name="connsiteX1213" fmla="*/ 8496525 w 12542158"/>
              <a:gd name="connsiteY1213" fmla="*/ 8489175 h 9881971"/>
              <a:gd name="connsiteX1214" fmla="*/ 8496525 w 12542158"/>
              <a:gd name="connsiteY1214" fmla="*/ 8475202 h 9881971"/>
              <a:gd name="connsiteX1215" fmla="*/ 6753200 w 12542158"/>
              <a:gd name="connsiteY1215" fmla="*/ 8468214 h 9881971"/>
              <a:gd name="connsiteX1216" fmla="*/ 6749708 w 12542158"/>
              <a:gd name="connsiteY1216" fmla="*/ 8475202 h 9881971"/>
              <a:gd name="connsiteX1217" fmla="*/ 6735732 w 12542158"/>
              <a:gd name="connsiteY1217" fmla="*/ 8489175 h 9881971"/>
              <a:gd name="connsiteX1218" fmla="*/ 6763682 w 12542158"/>
              <a:gd name="connsiteY1218" fmla="*/ 8503149 h 9881971"/>
              <a:gd name="connsiteX1219" fmla="*/ 6763682 w 12542158"/>
              <a:gd name="connsiteY1219" fmla="*/ 8475202 h 9881971"/>
              <a:gd name="connsiteX1220" fmla="*/ 6753200 w 12542158"/>
              <a:gd name="connsiteY1220" fmla="*/ 8468214 h 9881971"/>
              <a:gd name="connsiteX1221" fmla="*/ 883889 w 12542158"/>
              <a:gd name="connsiteY1221" fmla="*/ 8466467 h 9881971"/>
              <a:gd name="connsiteX1222" fmla="*/ 894372 w 12542158"/>
              <a:gd name="connsiteY1222" fmla="*/ 8475202 h 9881971"/>
              <a:gd name="connsiteX1223" fmla="*/ 887384 w 12542158"/>
              <a:gd name="connsiteY1223" fmla="*/ 8475202 h 9881971"/>
              <a:gd name="connsiteX1224" fmla="*/ 880396 w 12542158"/>
              <a:gd name="connsiteY1224" fmla="*/ 8468214 h 9881971"/>
              <a:gd name="connsiteX1225" fmla="*/ 883889 w 12542158"/>
              <a:gd name="connsiteY1225" fmla="*/ 8466467 h 9881971"/>
              <a:gd name="connsiteX1226" fmla="*/ 7154968 w 12542158"/>
              <a:gd name="connsiteY1226" fmla="*/ 8461226 h 9881971"/>
              <a:gd name="connsiteX1227" fmla="*/ 7140994 w 12542158"/>
              <a:gd name="connsiteY1227" fmla="*/ 8475202 h 9881971"/>
              <a:gd name="connsiteX1228" fmla="*/ 7113044 w 12542158"/>
              <a:gd name="connsiteY1228" fmla="*/ 8475202 h 9881971"/>
              <a:gd name="connsiteX1229" fmla="*/ 7099071 w 12542158"/>
              <a:gd name="connsiteY1229" fmla="*/ 8489175 h 9881971"/>
              <a:gd name="connsiteX1230" fmla="*/ 7099071 w 12542158"/>
              <a:gd name="connsiteY1230" fmla="*/ 8503149 h 9881971"/>
              <a:gd name="connsiteX1231" fmla="*/ 7140994 w 12542158"/>
              <a:gd name="connsiteY1231" fmla="*/ 8489175 h 9881971"/>
              <a:gd name="connsiteX1232" fmla="*/ 7154968 w 12542158"/>
              <a:gd name="connsiteY1232" fmla="*/ 8461226 h 9881971"/>
              <a:gd name="connsiteX1233" fmla="*/ 6819580 w 12542158"/>
              <a:gd name="connsiteY1233" fmla="*/ 8461226 h 9881971"/>
              <a:gd name="connsiteX1234" fmla="*/ 6805604 w 12542158"/>
              <a:gd name="connsiteY1234" fmla="*/ 8475202 h 9881971"/>
              <a:gd name="connsiteX1235" fmla="*/ 6833554 w 12542158"/>
              <a:gd name="connsiteY1235" fmla="*/ 8475202 h 9881971"/>
              <a:gd name="connsiteX1236" fmla="*/ 6819580 w 12542158"/>
              <a:gd name="connsiteY1236" fmla="*/ 8461226 h 9881971"/>
              <a:gd name="connsiteX1237" fmla="*/ 5324302 w 12542158"/>
              <a:gd name="connsiteY1237" fmla="*/ 8461226 h 9881971"/>
              <a:gd name="connsiteX1238" fmla="*/ 5338278 w 12542158"/>
              <a:gd name="connsiteY1238" fmla="*/ 8461226 h 9881971"/>
              <a:gd name="connsiteX1239" fmla="*/ 5324302 w 12542158"/>
              <a:gd name="connsiteY1239" fmla="*/ 8475202 h 9881971"/>
              <a:gd name="connsiteX1240" fmla="*/ 5324302 w 12542158"/>
              <a:gd name="connsiteY1240" fmla="*/ 8461226 h 9881971"/>
              <a:gd name="connsiteX1241" fmla="*/ 7511320 w 12542158"/>
              <a:gd name="connsiteY1241" fmla="*/ 8447252 h 9881971"/>
              <a:gd name="connsiteX1242" fmla="*/ 7511320 w 12542158"/>
              <a:gd name="connsiteY1242" fmla="*/ 8454240 h 9881971"/>
              <a:gd name="connsiteX1243" fmla="*/ 7518307 w 12542158"/>
              <a:gd name="connsiteY1243" fmla="*/ 8461226 h 9881971"/>
              <a:gd name="connsiteX1244" fmla="*/ 7511320 w 12542158"/>
              <a:gd name="connsiteY1244" fmla="*/ 8447252 h 9881971"/>
              <a:gd name="connsiteX1245" fmla="*/ 6840542 w 12542158"/>
              <a:gd name="connsiteY1245" fmla="*/ 8433276 h 9881971"/>
              <a:gd name="connsiteX1246" fmla="*/ 6833554 w 12542158"/>
              <a:gd name="connsiteY1246" fmla="*/ 8447252 h 9881971"/>
              <a:gd name="connsiteX1247" fmla="*/ 6840542 w 12542158"/>
              <a:gd name="connsiteY1247" fmla="*/ 8447252 h 9881971"/>
              <a:gd name="connsiteX1248" fmla="*/ 6847530 w 12542158"/>
              <a:gd name="connsiteY1248" fmla="*/ 8447252 h 9881971"/>
              <a:gd name="connsiteX1249" fmla="*/ 6840542 w 12542158"/>
              <a:gd name="connsiteY1249" fmla="*/ 8433276 h 9881971"/>
              <a:gd name="connsiteX1250" fmla="*/ 5813411 w 12542158"/>
              <a:gd name="connsiteY1250" fmla="*/ 8433276 h 9881971"/>
              <a:gd name="connsiteX1251" fmla="*/ 5799438 w 12542158"/>
              <a:gd name="connsiteY1251" fmla="*/ 8440264 h 9881971"/>
              <a:gd name="connsiteX1252" fmla="*/ 5813411 w 12542158"/>
              <a:gd name="connsiteY1252" fmla="*/ 8447252 h 9881971"/>
              <a:gd name="connsiteX1253" fmla="*/ 5813411 w 12542158"/>
              <a:gd name="connsiteY1253" fmla="*/ 8433276 h 9881971"/>
              <a:gd name="connsiteX1254" fmla="*/ 5268405 w 12542158"/>
              <a:gd name="connsiteY1254" fmla="*/ 8433276 h 9881971"/>
              <a:gd name="connsiteX1255" fmla="*/ 5282379 w 12542158"/>
              <a:gd name="connsiteY1255" fmla="*/ 8447252 h 9881971"/>
              <a:gd name="connsiteX1256" fmla="*/ 5282379 w 12542158"/>
              <a:gd name="connsiteY1256" fmla="*/ 8454240 h 9881971"/>
              <a:gd name="connsiteX1257" fmla="*/ 5282379 w 12542158"/>
              <a:gd name="connsiteY1257" fmla="*/ 8475202 h 9881971"/>
              <a:gd name="connsiteX1258" fmla="*/ 5296353 w 12542158"/>
              <a:gd name="connsiteY1258" fmla="*/ 8475202 h 9881971"/>
              <a:gd name="connsiteX1259" fmla="*/ 5282379 w 12542158"/>
              <a:gd name="connsiteY1259" fmla="*/ 8482188 h 9881971"/>
              <a:gd name="connsiteX1260" fmla="*/ 5268405 w 12542158"/>
              <a:gd name="connsiteY1260" fmla="*/ 8489175 h 9881971"/>
              <a:gd name="connsiteX1261" fmla="*/ 5268405 w 12542158"/>
              <a:gd name="connsiteY1261" fmla="*/ 8503149 h 9881971"/>
              <a:gd name="connsiteX1262" fmla="*/ 5254430 w 12542158"/>
              <a:gd name="connsiteY1262" fmla="*/ 8503149 h 9881971"/>
              <a:gd name="connsiteX1263" fmla="*/ 5240456 w 12542158"/>
              <a:gd name="connsiteY1263" fmla="*/ 8517125 h 9881971"/>
              <a:gd name="connsiteX1264" fmla="*/ 5240456 w 12542158"/>
              <a:gd name="connsiteY1264" fmla="*/ 8531099 h 9881971"/>
              <a:gd name="connsiteX1265" fmla="*/ 5240456 w 12542158"/>
              <a:gd name="connsiteY1265" fmla="*/ 8545074 h 9881971"/>
              <a:gd name="connsiteX1266" fmla="*/ 5226480 w 12542158"/>
              <a:gd name="connsiteY1266" fmla="*/ 8573022 h 9881971"/>
              <a:gd name="connsiteX1267" fmla="*/ 5184557 w 12542158"/>
              <a:gd name="connsiteY1267" fmla="*/ 8573022 h 9881971"/>
              <a:gd name="connsiteX1268" fmla="*/ 5177569 w 12542158"/>
              <a:gd name="connsiteY1268" fmla="*/ 8566036 h 9881971"/>
              <a:gd name="connsiteX1269" fmla="*/ 5198530 w 12542158"/>
              <a:gd name="connsiteY1269" fmla="*/ 8545074 h 9881971"/>
              <a:gd name="connsiteX1270" fmla="*/ 5212506 w 12542158"/>
              <a:gd name="connsiteY1270" fmla="*/ 8503149 h 9881971"/>
              <a:gd name="connsiteX1271" fmla="*/ 5226480 w 12542158"/>
              <a:gd name="connsiteY1271" fmla="*/ 8489175 h 9881971"/>
              <a:gd name="connsiteX1272" fmla="*/ 5240456 w 12542158"/>
              <a:gd name="connsiteY1272" fmla="*/ 8475202 h 9881971"/>
              <a:gd name="connsiteX1273" fmla="*/ 6693808 w 12542158"/>
              <a:gd name="connsiteY1273" fmla="*/ 8419303 h 9881971"/>
              <a:gd name="connsiteX1274" fmla="*/ 6679835 w 12542158"/>
              <a:gd name="connsiteY1274" fmla="*/ 8433276 h 9881971"/>
              <a:gd name="connsiteX1275" fmla="*/ 6665859 w 12542158"/>
              <a:gd name="connsiteY1275" fmla="*/ 8447252 h 9881971"/>
              <a:gd name="connsiteX1276" fmla="*/ 6679835 w 12542158"/>
              <a:gd name="connsiteY1276" fmla="*/ 8447252 h 9881971"/>
              <a:gd name="connsiteX1277" fmla="*/ 6686820 w 12542158"/>
              <a:gd name="connsiteY1277" fmla="*/ 8433276 h 9881971"/>
              <a:gd name="connsiteX1278" fmla="*/ 6693808 w 12542158"/>
              <a:gd name="connsiteY1278" fmla="*/ 8419303 h 9881971"/>
              <a:gd name="connsiteX1279" fmla="*/ 5464050 w 12542158"/>
              <a:gd name="connsiteY1279" fmla="*/ 8419303 h 9881971"/>
              <a:gd name="connsiteX1280" fmla="*/ 5443086 w 12542158"/>
              <a:gd name="connsiteY1280" fmla="*/ 8433276 h 9881971"/>
              <a:gd name="connsiteX1281" fmla="*/ 5436098 w 12542158"/>
              <a:gd name="connsiteY1281" fmla="*/ 8447252 h 9881971"/>
              <a:gd name="connsiteX1282" fmla="*/ 5464050 w 12542158"/>
              <a:gd name="connsiteY1282" fmla="*/ 8447252 h 9881971"/>
              <a:gd name="connsiteX1283" fmla="*/ 852447 w 12542158"/>
              <a:gd name="connsiteY1283" fmla="*/ 8419303 h 9881971"/>
              <a:gd name="connsiteX1284" fmla="*/ 859434 w 12542158"/>
              <a:gd name="connsiteY1284" fmla="*/ 8440264 h 9881971"/>
              <a:gd name="connsiteX1285" fmla="*/ 852447 w 12542158"/>
              <a:gd name="connsiteY1285" fmla="*/ 8461226 h 9881971"/>
              <a:gd name="connsiteX1286" fmla="*/ 838473 w 12542158"/>
              <a:gd name="connsiteY1286" fmla="*/ 8461226 h 9881971"/>
              <a:gd name="connsiteX1287" fmla="*/ 824497 w 12542158"/>
              <a:gd name="connsiteY1287" fmla="*/ 8461226 h 9881971"/>
              <a:gd name="connsiteX1288" fmla="*/ 831485 w 12542158"/>
              <a:gd name="connsiteY1288" fmla="*/ 8440264 h 9881971"/>
              <a:gd name="connsiteX1289" fmla="*/ 838473 w 12542158"/>
              <a:gd name="connsiteY1289" fmla="*/ 8433276 h 9881971"/>
              <a:gd name="connsiteX1290" fmla="*/ 845461 w 12542158"/>
              <a:gd name="connsiteY1290" fmla="*/ 8433276 h 9881971"/>
              <a:gd name="connsiteX1291" fmla="*/ 852447 w 12542158"/>
              <a:gd name="connsiteY1291" fmla="*/ 8419303 h 9881971"/>
              <a:gd name="connsiteX1292" fmla="*/ 8664220 w 12542158"/>
              <a:gd name="connsiteY1292" fmla="*/ 8405329 h 9881971"/>
              <a:gd name="connsiteX1293" fmla="*/ 8650246 w 12542158"/>
              <a:gd name="connsiteY1293" fmla="*/ 8433276 h 9881971"/>
              <a:gd name="connsiteX1294" fmla="*/ 8650246 w 12542158"/>
              <a:gd name="connsiteY1294" fmla="*/ 8419303 h 9881971"/>
              <a:gd name="connsiteX1295" fmla="*/ 8070302 w 12542158"/>
              <a:gd name="connsiteY1295" fmla="*/ 8405329 h 9881971"/>
              <a:gd name="connsiteX1296" fmla="*/ 8063315 w 12542158"/>
              <a:gd name="connsiteY1296" fmla="*/ 8419303 h 9881971"/>
              <a:gd name="connsiteX1297" fmla="*/ 8063315 w 12542158"/>
              <a:gd name="connsiteY1297" fmla="*/ 8433276 h 9881971"/>
              <a:gd name="connsiteX1298" fmla="*/ 8070302 w 12542158"/>
              <a:gd name="connsiteY1298" fmla="*/ 8419303 h 9881971"/>
              <a:gd name="connsiteX1299" fmla="*/ 8070302 w 12542158"/>
              <a:gd name="connsiteY1299" fmla="*/ 8405329 h 9881971"/>
              <a:gd name="connsiteX1300" fmla="*/ 7658052 w 12542158"/>
              <a:gd name="connsiteY1300" fmla="*/ 8405329 h 9881971"/>
              <a:gd name="connsiteX1301" fmla="*/ 7658052 w 12542158"/>
              <a:gd name="connsiteY1301" fmla="*/ 8419303 h 9881971"/>
              <a:gd name="connsiteX1302" fmla="*/ 7672028 w 12542158"/>
              <a:gd name="connsiteY1302" fmla="*/ 8419303 h 9881971"/>
              <a:gd name="connsiteX1303" fmla="*/ 7658052 w 12542158"/>
              <a:gd name="connsiteY1303" fmla="*/ 8405329 h 9881971"/>
              <a:gd name="connsiteX1304" fmla="*/ 7113044 w 12542158"/>
              <a:gd name="connsiteY1304" fmla="*/ 8405329 h 9881971"/>
              <a:gd name="connsiteX1305" fmla="*/ 7113044 w 12542158"/>
              <a:gd name="connsiteY1305" fmla="*/ 8419303 h 9881971"/>
              <a:gd name="connsiteX1306" fmla="*/ 7099071 w 12542158"/>
              <a:gd name="connsiteY1306" fmla="*/ 8412315 h 9881971"/>
              <a:gd name="connsiteX1307" fmla="*/ 7113044 w 12542158"/>
              <a:gd name="connsiteY1307" fmla="*/ 8405329 h 9881971"/>
              <a:gd name="connsiteX1308" fmla="*/ 4891092 w 12542158"/>
              <a:gd name="connsiteY1308" fmla="*/ 8405329 h 9881971"/>
              <a:gd name="connsiteX1309" fmla="*/ 4877116 w 12542158"/>
              <a:gd name="connsiteY1309" fmla="*/ 8419303 h 9881971"/>
              <a:gd name="connsiteX1310" fmla="*/ 4877116 w 12542158"/>
              <a:gd name="connsiteY1310" fmla="*/ 8433276 h 9881971"/>
              <a:gd name="connsiteX1311" fmla="*/ 4863143 w 12542158"/>
              <a:gd name="connsiteY1311" fmla="*/ 8433276 h 9881971"/>
              <a:gd name="connsiteX1312" fmla="*/ 4842182 w 12542158"/>
              <a:gd name="connsiteY1312" fmla="*/ 8468214 h 9881971"/>
              <a:gd name="connsiteX1313" fmla="*/ 4835194 w 12542158"/>
              <a:gd name="connsiteY1313" fmla="*/ 8475202 h 9881971"/>
              <a:gd name="connsiteX1314" fmla="*/ 4826459 w 12542158"/>
              <a:gd name="connsiteY1314" fmla="*/ 8483936 h 9881971"/>
              <a:gd name="connsiteX1315" fmla="*/ 4821220 w 12542158"/>
              <a:gd name="connsiteY1315" fmla="*/ 8489175 h 9881971"/>
              <a:gd name="connsiteX1316" fmla="*/ 4835194 w 12542158"/>
              <a:gd name="connsiteY1316" fmla="*/ 8482188 h 9881971"/>
              <a:gd name="connsiteX1317" fmla="*/ 4835194 w 12542158"/>
              <a:gd name="connsiteY1317" fmla="*/ 8476948 h 9881971"/>
              <a:gd name="connsiteX1318" fmla="*/ 4835194 w 12542158"/>
              <a:gd name="connsiteY1318" fmla="*/ 8475202 h 9881971"/>
              <a:gd name="connsiteX1319" fmla="*/ 4849167 w 12542158"/>
              <a:gd name="connsiteY1319" fmla="*/ 8473453 h 9881971"/>
              <a:gd name="connsiteX1320" fmla="*/ 4863143 w 12542158"/>
              <a:gd name="connsiteY1320" fmla="*/ 8468214 h 9881971"/>
              <a:gd name="connsiteX1321" fmla="*/ 4877116 w 12542158"/>
              <a:gd name="connsiteY1321" fmla="*/ 8447252 h 9881971"/>
              <a:gd name="connsiteX1322" fmla="*/ 4891092 w 12542158"/>
              <a:gd name="connsiteY1322" fmla="*/ 8433276 h 9881971"/>
              <a:gd name="connsiteX1323" fmla="*/ 7783824 w 12542158"/>
              <a:gd name="connsiteY1323" fmla="*/ 8391353 h 9881971"/>
              <a:gd name="connsiteX1324" fmla="*/ 7741901 w 12542158"/>
              <a:gd name="connsiteY1324" fmla="*/ 8405329 h 9881971"/>
              <a:gd name="connsiteX1325" fmla="*/ 7741901 w 12542158"/>
              <a:gd name="connsiteY1325" fmla="*/ 8412315 h 9881971"/>
              <a:gd name="connsiteX1326" fmla="*/ 7734913 w 12542158"/>
              <a:gd name="connsiteY1326" fmla="*/ 8426291 h 9881971"/>
              <a:gd name="connsiteX1327" fmla="*/ 7720938 w 12542158"/>
              <a:gd name="connsiteY1327" fmla="*/ 8440264 h 9881971"/>
              <a:gd name="connsiteX1328" fmla="*/ 7713952 w 12542158"/>
              <a:gd name="connsiteY1328" fmla="*/ 8461226 h 9881971"/>
              <a:gd name="connsiteX1329" fmla="*/ 7727925 w 12542158"/>
              <a:gd name="connsiteY1329" fmla="*/ 8489175 h 9881971"/>
              <a:gd name="connsiteX1330" fmla="*/ 7727925 w 12542158"/>
              <a:gd name="connsiteY1330" fmla="*/ 8503149 h 9881971"/>
              <a:gd name="connsiteX1331" fmla="*/ 7741901 w 12542158"/>
              <a:gd name="connsiteY1331" fmla="*/ 8503149 h 9881971"/>
              <a:gd name="connsiteX1332" fmla="*/ 7741901 w 12542158"/>
              <a:gd name="connsiteY1332" fmla="*/ 8489175 h 9881971"/>
              <a:gd name="connsiteX1333" fmla="*/ 7748887 w 12542158"/>
              <a:gd name="connsiteY1333" fmla="*/ 8489175 h 9881971"/>
              <a:gd name="connsiteX1334" fmla="*/ 7755874 w 12542158"/>
              <a:gd name="connsiteY1334" fmla="*/ 8489175 h 9881971"/>
              <a:gd name="connsiteX1335" fmla="*/ 7769848 w 12542158"/>
              <a:gd name="connsiteY1335" fmla="*/ 8461226 h 9881971"/>
              <a:gd name="connsiteX1336" fmla="*/ 7783824 w 12542158"/>
              <a:gd name="connsiteY1336" fmla="*/ 8433276 h 9881971"/>
              <a:gd name="connsiteX1337" fmla="*/ 7797798 w 12542158"/>
              <a:gd name="connsiteY1337" fmla="*/ 8419303 h 9881971"/>
              <a:gd name="connsiteX1338" fmla="*/ 7783824 w 12542158"/>
              <a:gd name="connsiteY1338" fmla="*/ 8391353 h 9881971"/>
              <a:gd name="connsiteX1339" fmla="*/ 7416992 w 12542158"/>
              <a:gd name="connsiteY1339" fmla="*/ 8384365 h 9881971"/>
              <a:gd name="connsiteX1340" fmla="*/ 7406511 w 12542158"/>
              <a:gd name="connsiteY1340" fmla="*/ 8391353 h 9881971"/>
              <a:gd name="connsiteX1341" fmla="*/ 7392536 w 12542158"/>
              <a:gd name="connsiteY1341" fmla="*/ 8405329 h 9881971"/>
              <a:gd name="connsiteX1342" fmla="*/ 7406511 w 12542158"/>
              <a:gd name="connsiteY1342" fmla="*/ 8405329 h 9881971"/>
              <a:gd name="connsiteX1343" fmla="*/ 7420485 w 12542158"/>
              <a:gd name="connsiteY1343" fmla="*/ 8391353 h 9881971"/>
              <a:gd name="connsiteX1344" fmla="*/ 7416992 w 12542158"/>
              <a:gd name="connsiteY1344" fmla="*/ 8384365 h 9881971"/>
              <a:gd name="connsiteX1345" fmla="*/ 7979466 w 12542158"/>
              <a:gd name="connsiteY1345" fmla="*/ 8377379 h 9881971"/>
              <a:gd name="connsiteX1346" fmla="*/ 7993442 w 12542158"/>
              <a:gd name="connsiteY1346" fmla="*/ 8405329 h 9881971"/>
              <a:gd name="connsiteX1347" fmla="*/ 7993442 w 12542158"/>
              <a:gd name="connsiteY1347" fmla="*/ 8384365 h 9881971"/>
              <a:gd name="connsiteX1348" fmla="*/ 7979466 w 12542158"/>
              <a:gd name="connsiteY1348" fmla="*/ 8377379 h 9881971"/>
              <a:gd name="connsiteX1349" fmla="*/ 7210867 w 12542158"/>
              <a:gd name="connsiteY1349" fmla="*/ 8377379 h 9881971"/>
              <a:gd name="connsiteX1350" fmla="*/ 7203879 w 12542158"/>
              <a:gd name="connsiteY1350" fmla="*/ 8384365 h 9881971"/>
              <a:gd name="connsiteX1351" fmla="*/ 7196893 w 12542158"/>
              <a:gd name="connsiteY1351" fmla="*/ 8391353 h 9881971"/>
              <a:gd name="connsiteX1352" fmla="*/ 7195340 w 12542158"/>
              <a:gd name="connsiteY1352" fmla="*/ 8399117 h 9881971"/>
              <a:gd name="connsiteX1353" fmla="*/ 7194098 w 12542158"/>
              <a:gd name="connsiteY1353" fmla="*/ 8399739 h 9881971"/>
              <a:gd name="connsiteX1354" fmla="*/ 7189906 w 12542158"/>
              <a:gd name="connsiteY1354" fmla="*/ 8398341 h 9881971"/>
              <a:gd name="connsiteX1355" fmla="*/ 7168944 w 12542158"/>
              <a:gd name="connsiteY1355" fmla="*/ 8398341 h 9881971"/>
              <a:gd name="connsiteX1356" fmla="*/ 7154968 w 12542158"/>
              <a:gd name="connsiteY1356" fmla="*/ 8419303 h 9881971"/>
              <a:gd name="connsiteX1357" fmla="*/ 7168944 w 12542158"/>
              <a:gd name="connsiteY1357" fmla="*/ 8419303 h 9881971"/>
              <a:gd name="connsiteX1358" fmla="*/ 7168944 w 12542158"/>
              <a:gd name="connsiteY1358" fmla="*/ 8412315 h 9881971"/>
              <a:gd name="connsiteX1359" fmla="*/ 7182918 w 12542158"/>
              <a:gd name="connsiteY1359" fmla="*/ 8405329 h 9881971"/>
              <a:gd name="connsiteX1360" fmla="*/ 7194098 w 12542158"/>
              <a:gd name="connsiteY1360" fmla="*/ 8399739 h 9881971"/>
              <a:gd name="connsiteX1361" fmla="*/ 7195146 w 12542158"/>
              <a:gd name="connsiteY1361" fmla="*/ 8400088 h 9881971"/>
              <a:gd name="connsiteX1362" fmla="*/ 7195340 w 12542158"/>
              <a:gd name="connsiteY1362" fmla="*/ 8399117 h 9881971"/>
              <a:gd name="connsiteX1363" fmla="*/ 7210867 w 12542158"/>
              <a:gd name="connsiteY1363" fmla="*/ 8391353 h 9881971"/>
              <a:gd name="connsiteX1364" fmla="*/ 8562905 w 12542158"/>
              <a:gd name="connsiteY1364" fmla="*/ 8370392 h 9881971"/>
              <a:gd name="connsiteX1365" fmla="*/ 8566398 w 12542158"/>
              <a:gd name="connsiteY1365" fmla="*/ 8377379 h 9881971"/>
              <a:gd name="connsiteX1366" fmla="*/ 8559412 w 12542158"/>
              <a:gd name="connsiteY1366" fmla="*/ 8398341 h 9881971"/>
              <a:gd name="connsiteX1367" fmla="*/ 8538448 w 12542158"/>
              <a:gd name="connsiteY1367" fmla="*/ 8440264 h 9881971"/>
              <a:gd name="connsiteX1368" fmla="*/ 8520981 w 12542158"/>
              <a:gd name="connsiteY1368" fmla="*/ 8459479 h 9881971"/>
              <a:gd name="connsiteX1369" fmla="*/ 8498722 w 12542158"/>
              <a:gd name="connsiteY1369" fmla="*/ 8473787 h 9881971"/>
              <a:gd name="connsiteX1370" fmla="*/ 8500020 w 12542158"/>
              <a:gd name="connsiteY1370" fmla="*/ 8464721 h 9881971"/>
              <a:gd name="connsiteX1371" fmla="*/ 8510500 w 12542158"/>
              <a:gd name="connsiteY1371" fmla="*/ 8447252 h 9881971"/>
              <a:gd name="connsiteX1372" fmla="*/ 8552424 w 12542158"/>
              <a:gd name="connsiteY1372" fmla="*/ 8377379 h 9881971"/>
              <a:gd name="connsiteX1373" fmla="*/ 8562905 w 12542158"/>
              <a:gd name="connsiteY1373" fmla="*/ 8370392 h 9881971"/>
              <a:gd name="connsiteX1374" fmla="*/ 5533920 w 12542158"/>
              <a:gd name="connsiteY1374" fmla="*/ 8363404 h 9881971"/>
              <a:gd name="connsiteX1375" fmla="*/ 5519946 w 12542158"/>
              <a:gd name="connsiteY1375" fmla="*/ 8370392 h 9881971"/>
              <a:gd name="connsiteX1376" fmla="*/ 5533920 w 12542158"/>
              <a:gd name="connsiteY1376" fmla="*/ 8377379 h 9881971"/>
              <a:gd name="connsiteX1377" fmla="*/ 5533920 w 12542158"/>
              <a:gd name="connsiteY1377" fmla="*/ 8363404 h 9881971"/>
              <a:gd name="connsiteX1378" fmla="*/ 5226480 w 12542158"/>
              <a:gd name="connsiteY1378" fmla="*/ 8363404 h 9881971"/>
              <a:gd name="connsiteX1379" fmla="*/ 5226480 w 12542158"/>
              <a:gd name="connsiteY1379" fmla="*/ 8377379 h 9881971"/>
              <a:gd name="connsiteX1380" fmla="*/ 5226480 w 12542158"/>
              <a:gd name="connsiteY1380" fmla="*/ 8391353 h 9881971"/>
              <a:gd name="connsiteX1381" fmla="*/ 5240456 w 12542158"/>
              <a:gd name="connsiteY1381" fmla="*/ 8377379 h 9881971"/>
              <a:gd name="connsiteX1382" fmla="*/ 5226480 w 12542158"/>
              <a:gd name="connsiteY1382" fmla="*/ 8363404 h 9881971"/>
              <a:gd name="connsiteX1383" fmla="*/ 4821220 w 12542158"/>
              <a:gd name="connsiteY1383" fmla="*/ 8363404 h 9881971"/>
              <a:gd name="connsiteX1384" fmla="*/ 4793270 w 12542158"/>
              <a:gd name="connsiteY1384" fmla="*/ 8377379 h 9881971"/>
              <a:gd name="connsiteX1385" fmla="*/ 4779294 w 12542158"/>
              <a:gd name="connsiteY1385" fmla="*/ 8391353 h 9881971"/>
              <a:gd name="connsiteX1386" fmla="*/ 4751345 w 12542158"/>
              <a:gd name="connsiteY1386" fmla="*/ 8419303 h 9881971"/>
              <a:gd name="connsiteX1387" fmla="*/ 4737372 w 12542158"/>
              <a:gd name="connsiteY1387" fmla="*/ 8433276 h 9881971"/>
              <a:gd name="connsiteX1388" fmla="*/ 4730384 w 12542158"/>
              <a:gd name="connsiteY1388" fmla="*/ 8454240 h 9881971"/>
              <a:gd name="connsiteX1389" fmla="*/ 4730384 w 12542158"/>
              <a:gd name="connsiteY1389" fmla="*/ 8468214 h 9881971"/>
              <a:gd name="connsiteX1390" fmla="*/ 4709422 w 12542158"/>
              <a:gd name="connsiteY1390" fmla="*/ 8461226 h 9881971"/>
              <a:gd name="connsiteX1391" fmla="*/ 4695448 w 12542158"/>
              <a:gd name="connsiteY1391" fmla="*/ 8489175 h 9881971"/>
              <a:gd name="connsiteX1392" fmla="*/ 4667498 w 12542158"/>
              <a:gd name="connsiteY1392" fmla="*/ 8503149 h 9881971"/>
              <a:gd name="connsiteX1393" fmla="*/ 4653525 w 12542158"/>
              <a:gd name="connsiteY1393" fmla="*/ 8517125 h 9881971"/>
              <a:gd name="connsiteX1394" fmla="*/ 4639549 w 12542158"/>
              <a:gd name="connsiteY1394" fmla="*/ 8531099 h 9881971"/>
              <a:gd name="connsiteX1395" fmla="*/ 4611600 w 12542158"/>
              <a:gd name="connsiteY1395" fmla="*/ 8559048 h 9881971"/>
              <a:gd name="connsiteX1396" fmla="*/ 4590638 w 12542158"/>
              <a:gd name="connsiteY1396" fmla="*/ 8573022 h 9881971"/>
              <a:gd name="connsiteX1397" fmla="*/ 4583652 w 12542158"/>
              <a:gd name="connsiteY1397" fmla="*/ 8600971 h 9881971"/>
              <a:gd name="connsiteX1398" fmla="*/ 4597626 w 12542158"/>
              <a:gd name="connsiteY1398" fmla="*/ 8614947 h 9881971"/>
              <a:gd name="connsiteX1399" fmla="*/ 4618588 w 12542158"/>
              <a:gd name="connsiteY1399" fmla="*/ 8621933 h 9881971"/>
              <a:gd name="connsiteX1400" fmla="*/ 4625576 w 12542158"/>
              <a:gd name="connsiteY1400" fmla="*/ 8628921 h 9881971"/>
              <a:gd name="connsiteX1401" fmla="*/ 4653525 w 12542158"/>
              <a:gd name="connsiteY1401" fmla="*/ 8614947 h 9881971"/>
              <a:gd name="connsiteX1402" fmla="*/ 4695448 w 12542158"/>
              <a:gd name="connsiteY1402" fmla="*/ 8600971 h 9881971"/>
              <a:gd name="connsiteX1403" fmla="*/ 4695448 w 12542158"/>
              <a:gd name="connsiteY1403" fmla="*/ 8614947 h 9881971"/>
              <a:gd name="connsiteX1404" fmla="*/ 4681472 w 12542158"/>
              <a:gd name="connsiteY1404" fmla="*/ 8628921 h 9881971"/>
              <a:gd name="connsiteX1405" fmla="*/ 4723398 w 12542158"/>
              <a:gd name="connsiteY1405" fmla="*/ 8600971 h 9881971"/>
              <a:gd name="connsiteX1406" fmla="*/ 4723398 w 12542158"/>
              <a:gd name="connsiteY1406" fmla="*/ 8586998 h 9881971"/>
              <a:gd name="connsiteX1407" fmla="*/ 4723398 w 12542158"/>
              <a:gd name="connsiteY1407" fmla="*/ 8573022 h 9881971"/>
              <a:gd name="connsiteX1408" fmla="*/ 4744359 w 12542158"/>
              <a:gd name="connsiteY1408" fmla="*/ 8573022 h 9881971"/>
              <a:gd name="connsiteX1409" fmla="*/ 4751345 w 12542158"/>
              <a:gd name="connsiteY1409" fmla="*/ 8566036 h 9881971"/>
              <a:gd name="connsiteX1410" fmla="*/ 4758333 w 12542158"/>
              <a:gd name="connsiteY1410" fmla="*/ 8552060 h 9881971"/>
              <a:gd name="connsiteX1411" fmla="*/ 4765320 w 12542158"/>
              <a:gd name="connsiteY1411" fmla="*/ 8531099 h 9881971"/>
              <a:gd name="connsiteX1412" fmla="*/ 4779294 w 12542158"/>
              <a:gd name="connsiteY1412" fmla="*/ 8517125 h 9881971"/>
              <a:gd name="connsiteX1413" fmla="*/ 4779294 w 12542158"/>
              <a:gd name="connsiteY1413" fmla="*/ 8489175 h 9881971"/>
              <a:gd name="connsiteX1414" fmla="*/ 4786282 w 12542158"/>
              <a:gd name="connsiteY1414" fmla="*/ 8482188 h 9881971"/>
              <a:gd name="connsiteX1415" fmla="*/ 4793270 w 12542158"/>
              <a:gd name="connsiteY1415" fmla="*/ 8475202 h 9881971"/>
              <a:gd name="connsiteX1416" fmla="*/ 4835194 w 12542158"/>
              <a:gd name="connsiteY1416" fmla="*/ 8447252 h 9881971"/>
              <a:gd name="connsiteX1417" fmla="*/ 4863143 w 12542158"/>
              <a:gd name="connsiteY1417" fmla="*/ 8405329 h 9881971"/>
              <a:gd name="connsiteX1418" fmla="*/ 4807244 w 12542158"/>
              <a:gd name="connsiteY1418" fmla="*/ 8433276 h 9881971"/>
              <a:gd name="connsiteX1419" fmla="*/ 4765320 w 12542158"/>
              <a:gd name="connsiteY1419" fmla="*/ 8447252 h 9881971"/>
              <a:gd name="connsiteX1420" fmla="*/ 4751345 w 12542158"/>
              <a:gd name="connsiteY1420" fmla="*/ 8447252 h 9881971"/>
              <a:gd name="connsiteX1421" fmla="*/ 4737372 w 12542158"/>
              <a:gd name="connsiteY1421" fmla="*/ 8447252 h 9881971"/>
              <a:gd name="connsiteX1422" fmla="*/ 4744359 w 12542158"/>
              <a:gd name="connsiteY1422" fmla="*/ 8433276 h 9881971"/>
              <a:gd name="connsiteX1423" fmla="*/ 4751345 w 12542158"/>
              <a:gd name="connsiteY1423" fmla="*/ 8419303 h 9881971"/>
              <a:gd name="connsiteX1424" fmla="*/ 4779294 w 12542158"/>
              <a:gd name="connsiteY1424" fmla="*/ 8419303 h 9881971"/>
              <a:gd name="connsiteX1425" fmla="*/ 4807244 w 12542158"/>
              <a:gd name="connsiteY1425" fmla="*/ 8405329 h 9881971"/>
              <a:gd name="connsiteX1426" fmla="*/ 4814232 w 12542158"/>
              <a:gd name="connsiteY1426" fmla="*/ 8405329 h 9881971"/>
              <a:gd name="connsiteX1427" fmla="*/ 4835194 w 12542158"/>
              <a:gd name="connsiteY1427" fmla="*/ 8391353 h 9881971"/>
              <a:gd name="connsiteX1428" fmla="*/ 4849167 w 12542158"/>
              <a:gd name="connsiteY1428" fmla="*/ 8363404 h 9881971"/>
              <a:gd name="connsiteX1429" fmla="*/ 7797798 w 12542158"/>
              <a:gd name="connsiteY1429" fmla="*/ 8352923 h 9881971"/>
              <a:gd name="connsiteX1430" fmla="*/ 7783824 w 12542158"/>
              <a:gd name="connsiteY1430" fmla="*/ 8356418 h 9881971"/>
              <a:gd name="connsiteX1431" fmla="*/ 7776836 w 12542158"/>
              <a:gd name="connsiteY1431" fmla="*/ 8377379 h 9881971"/>
              <a:gd name="connsiteX1432" fmla="*/ 7797798 w 12542158"/>
              <a:gd name="connsiteY1432" fmla="*/ 8391353 h 9881971"/>
              <a:gd name="connsiteX1433" fmla="*/ 7811774 w 12542158"/>
              <a:gd name="connsiteY1433" fmla="*/ 8377379 h 9881971"/>
              <a:gd name="connsiteX1434" fmla="*/ 7811774 w 12542158"/>
              <a:gd name="connsiteY1434" fmla="*/ 8356418 h 9881971"/>
              <a:gd name="connsiteX1435" fmla="*/ 7797798 w 12542158"/>
              <a:gd name="connsiteY1435" fmla="*/ 8352923 h 9881971"/>
              <a:gd name="connsiteX1436" fmla="*/ 8664220 w 12542158"/>
              <a:gd name="connsiteY1436" fmla="*/ 8349430 h 9881971"/>
              <a:gd name="connsiteX1437" fmla="*/ 8657232 w 12542158"/>
              <a:gd name="connsiteY1437" fmla="*/ 8363404 h 9881971"/>
              <a:gd name="connsiteX1438" fmla="*/ 8650246 w 12542158"/>
              <a:gd name="connsiteY1438" fmla="*/ 8363404 h 9881971"/>
              <a:gd name="connsiteX1439" fmla="*/ 8286907 w 12542158"/>
              <a:gd name="connsiteY1439" fmla="*/ 8349430 h 9881971"/>
              <a:gd name="connsiteX1440" fmla="*/ 8286907 w 12542158"/>
              <a:gd name="connsiteY1440" fmla="*/ 8377379 h 9881971"/>
              <a:gd name="connsiteX1441" fmla="*/ 8272933 w 12542158"/>
              <a:gd name="connsiteY1441" fmla="*/ 8412315 h 9881971"/>
              <a:gd name="connsiteX1442" fmla="*/ 8244984 w 12542158"/>
              <a:gd name="connsiteY1442" fmla="*/ 8433276 h 9881971"/>
              <a:gd name="connsiteX1443" fmla="*/ 8231008 w 12542158"/>
              <a:gd name="connsiteY1443" fmla="*/ 8419303 h 9881971"/>
              <a:gd name="connsiteX1444" fmla="*/ 8244984 w 12542158"/>
              <a:gd name="connsiteY1444" fmla="*/ 8363404 h 9881971"/>
              <a:gd name="connsiteX1445" fmla="*/ 8286907 w 12542158"/>
              <a:gd name="connsiteY1445" fmla="*/ 8349430 h 9881971"/>
              <a:gd name="connsiteX1446" fmla="*/ 7504334 w 12542158"/>
              <a:gd name="connsiteY1446" fmla="*/ 8338949 h 9881971"/>
              <a:gd name="connsiteX1447" fmla="*/ 7497346 w 12542158"/>
              <a:gd name="connsiteY1447" fmla="*/ 8342442 h 9881971"/>
              <a:gd name="connsiteX1448" fmla="*/ 7490358 w 12542158"/>
              <a:gd name="connsiteY1448" fmla="*/ 8356418 h 9881971"/>
              <a:gd name="connsiteX1449" fmla="*/ 7504334 w 12542158"/>
              <a:gd name="connsiteY1449" fmla="*/ 8356418 h 9881971"/>
              <a:gd name="connsiteX1450" fmla="*/ 7511320 w 12542158"/>
              <a:gd name="connsiteY1450" fmla="*/ 8342442 h 9881971"/>
              <a:gd name="connsiteX1451" fmla="*/ 7504334 w 12542158"/>
              <a:gd name="connsiteY1451" fmla="*/ 8338949 h 9881971"/>
              <a:gd name="connsiteX1452" fmla="*/ 4898078 w 12542158"/>
              <a:gd name="connsiteY1452" fmla="*/ 8335456 h 9881971"/>
              <a:gd name="connsiteX1453" fmla="*/ 4891092 w 12542158"/>
              <a:gd name="connsiteY1453" fmla="*/ 8342442 h 9881971"/>
              <a:gd name="connsiteX1454" fmla="*/ 4905066 w 12542158"/>
              <a:gd name="connsiteY1454" fmla="*/ 8349430 h 9881971"/>
              <a:gd name="connsiteX1455" fmla="*/ 4898078 w 12542158"/>
              <a:gd name="connsiteY1455" fmla="*/ 8335456 h 9881971"/>
              <a:gd name="connsiteX1456" fmla="*/ 7614383 w 12542158"/>
              <a:gd name="connsiteY1456" fmla="*/ 8328468 h 9881971"/>
              <a:gd name="connsiteX1457" fmla="*/ 7602154 w 12542158"/>
              <a:gd name="connsiteY1457" fmla="*/ 8335456 h 9881971"/>
              <a:gd name="connsiteX1458" fmla="*/ 7644078 w 12542158"/>
              <a:gd name="connsiteY1458" fmla="*/ 8391353 h 9881971"/>
              <a:gd name="connsiteX1459" fmla="*/ 7679014 w 12542158"/>
              <a:gd name="connsiteY1459" fmla="*/ 8405329 h 9881971"/>
              <a:gd name="connsiteX1460" fmla="*/ 7686002 w 12542158"/>
              <a:gd name="connsiteY1460" fmla="*/ 8433276 h 9881971"/>
              <a:gd name="connsiteX1461" fmla="*/ 7686002 w 12542158"/>
              <a:gd name="connsiteY1461" fmla="*/ 8447252 h 9881971"/>
              <a:gd name="connsiteX1462" fmla="*/ 7713952 w 12542158"/>
              <a:gd name="connsiteY1462" fmla="*/ 8419303 h 9881971"/>
              <a:gd name="connsiteX1463" fmla="*/ 7713952 w 12542158"/>
              <a:gd name="connsiteY1463" fmla="*/ 8398341 h 9881971"/>
              <a:gd name="connsiteX1464" fmla="*/ 7713952 w 12542158"/>
              <a:gd name="connsiteY1464" fmla="*/ 8391353 h 9881971"/>
              <a:gd name="connsiteX1465" fmla="*/ 7713952 w 12542158"/>
              <a:gd name="connsiteY1465" fmla="*/ 8389607 h 9881971"/>
              <a:gd name="connsiteX1466" fmla="*/ 7713952 w 12542158"/>
              <a:gd name="connsiteY1466" fmla="*/ 8384365 h 9881971"/>
              <a:gd name="connsiteX1467" fmla="*/ 7713952 w 12542158"/>
              <a:gd name="connsiteY1467" fmla="*/ 8382619 h 9881971"/>
              <a:gd name="connsiteX1468" fmla="*/ 7713952 w 12542158"/>
              <a:gd name="connsiteY1468" fmla="*/ 8377379 h 9881971"/>
              <a:gd name="connsiteX1469" fmla="*/ 7706964 w 12542158"/>
              <a:gd name="connsiteY1469" fmla="*/ 8370392 h 9881971"/>
              <a:gd name="connsiteX1470" fmla="*/ 7699976 w 12542158"/>
              <a:gd name="connsiteY1470" fmla="*/ 8363404 h 9881971"/>
              <a:gd name="connsiteX1471" fmla="*/ 7686002 w 12542158"/>
              <a:gd name="connsiteY1471" fmla="*/ 8391353 h 9881971"/>
              <a:gd name="connsiteX1472" fmla="*/ 7672028 w 12542158"/>
              <a:gd name="connsiteY1472" fmla="*/ 8363404 h 9881971"/>
              <a:gd name="connsiteX1473" fmla="*/ 7644078 w 12542158"/>
              <a:gd name="connsiteY1473" fmla="*/ 8335456 h 9881971"/>
              <a:gd name="connsiteX1474" fmla="*/ 7623117 w 12542158"/>
              <a:gd name="connsiteY1474" fmla="*/ 8335456 h 9881971"/>
              <a:gd name="connsiteX1475" fmla="*/ 7614383 w 12542158"/>
              <a:gd name="connsiteY1475" fmla="*/ 8328468 h 9881971"/>
              <a:gd name="connsiteX1476" fmla="*/ 5565364 w 12542158"/>
              <a:gd name="connsiteY1476" fmla="*/ 8328468 h 9881971"/>
              <a:gd name="connsiteX1477" fmla="*/ 5561870 w 12542158"/>
              <a:gd name="connsiteY1477" fmla="*/ 8335456 h 9881971"/>
              <a:gd name="connsiteX1478" fmla="*/ 5568858 w 12542158"/>
              <a:gd name="connsiteY1478" fmla="*/ 8342442 h 9881971"/>
              <a:gd name="connsiteX1479" fmla="*/ 5575844 w 12542158"/>
              <a:gd name="connsiteY1479" fmla="*/ 8335456 h 9881971"/>
              <a:gd name="connsiteX1480" fmla="*/ 5565364 w 12542158"/>
              <a:gd name="connsiteY1480" fmla="*/ 8328468 h 9881971"/>
              <a:gd name="connsiteX1481" fmla="*/ 7420485 w 12542158"/>
              <a:gd name="connsiteY1481" fmla="*/ 8307507 h 9881971"/>
              <a:gd name="connsiteX1482" fmla="*/ 7434460 w 12542158"/>
              <a:gd name="connsiteY1482" fmla="*/ 8321481 h 9881971"/>
              <a:gd name="connsiteX1483" fmla="*/ 7434460 w 12542158"/>
              <a:gd name="connsiteY1483" fmla="*/ 8307507 h 9881971"/>
              <a:gd name="connsiteX1484" fmla="*/ 7182918 w 12542158"/>
              <a:gd name="connsiteY1484" fmla="*/ 8307507 h 9881971"/>
              <a:gd name="connsiteX1485" fmla="*/ 7182918 w 12542158"/>
              <a:gd name="connsiteY1485" fmla="*/ 8335456 h 9881971"/>
              <a:gd name="connsiteX1486" fmla="*/ 7196893 w 12542158"/>
              <a:gd name="connsiteY1486" fmla="*/ 8321481 h 9881971"/>
              <a:gd name="connsiteX1487" fmla="*/ 4905066 w 12542158"/>
              <a:gd name="connsiteY1487" fmla="*/ 8307507 h 9881971"/>
              <a:gd name="connsiteX1488" fmla="*/ 4919040 w 12542158"/>
              <a:gd name="connsiteY1488" fmla="*/ 8321481 h 9881971"/>
              <a:gd name="connsiteX1489" fmla="*/ 4946990 w 12542158"/>
              <a:gd name="connsiteY1489" fmla="*/ 8307507 h 9881971"/>
              <a:gd name="connsiteX1490" fmla="*/ 4283198 w 12542158"/>
              <a:gd name="connsiteY1490" fmla="*/ 8307507 h 9881971"/>
              <a:gd name="connsiteX1491" fmla="*/ 4276212 w 12542158"/>
              <a:gd name="connsiteY1491" fmla="*/ 8314493 h 9881971"/>
              <a:gd name="connsiteX1492" fmla="*/ 4290186 w 12542158"/>
              <a:gd name="connsiteY1492" fmla="*/ 8321481 h 9881971"/>
              <a:gd name="connsiteX1493" fmla="*/ 4283198 w 12542158"/>
              <a:gd name="connsiteY1493" fmla="*/ 8307507 h 9881971"/>
              <a:gd name="connsiteX1494" fmla="*/ 978218 w 12542158"/>
              <a:gd name="connsiteY1494" fmla="*/ 8307507 h 9881971"/>
              <a:gd name="connsiteX1495" fmla="*/ 971230 w 12542158"/>
              <a:gd name="connsiteY1495" fmla="*/ 8321481 h 9881971"/>
              <a:gd name="connsiteX1496" fmla="*/ 964245 w 12542158"/>
              <a:gd name="connsiteY1496" fmla="*/ 8314493 h 9881971"/>
              <a:gd name="connsiteX1497" fmla="*/ 978218 w 12542158"/>
              <a:gd name="connsiteY1497" fmla="*/ 8307507 h 9881971"/>
              <a:gd name="connsiteX1498" fmla="*/ 8043444 w 12542158"/>
              <a:gd name="connsiteY1498" fmla="*/ 8305760 h 9881971"/>
              <a:gd name="connsiteX1499" fmla="*/ 8007416 w 12542158"/>
              <a:gd name="connsiteY1499" fmla="*/ 8349430 h 9881971"/>
              <a:gd name="connsiteX1500" fmla="*/ 8007416 w 12542158"/>
              <a:gd name="connsiteY1500" fmla="*/ 8356418 h 9881971"/>
              <a:gd name="connsiteX1501" fmla="*/ 8021392 w 12542158"/>
              <a:gd name="connsiteY1501" fmla="*/ 8363404 h 9881971"/>
              <a:gd name="connsiteX1502" fmla="*/ 8035366 w 12542158"/>
              <a:gd name="connsiteY1502" fmla="*/ 8349430 h 9881971"/>
              <a:gd name="connsiteX1503" fmla="*/ 8035366 w 12542158"/>
              <a:gd name="connsiteY1503" fmla="*/ 8335456 h 9881971"/>
              <a:gd name="connsiteX1504" fmla="*/ 8049339 w 12542158"/>
              <a:gd name="connsiteY1504" fmla="*/ 8321481 h 9881971"/>
              <a:gd name="connsiteX1505" fmla="*/ 8043444 w 12542158"/>
              <a:gd name="connsiteY1505" fmla="*/ 8305760 h 9881971"/>
              <a:gd name="connsiteX1506" fmla="*/ 8272933 w 12542158"/>
              <a:gd name="connsiteY1506" fmla="*/ 8293531 h 9881971"/>
              <a:gd name="connsiteX1507" fmla="*/ 8272933 w 12542158"/>
              <a:gd name="connsiteY1507" fmla="*/ 8307507 h 9881971"/>
              <a:gd name="connsiteX1508" fmla="*/ 8258958 w 12542158"/>
              <a:gd name="connsiteY1508" fmla="*/ 8307507 h 9881971"/>
              <a:gd name="connsiteX1509" fmla="*/ 8265945 w 12542158"/>
              <a:gd name="connsiteY1509" fmla="*/ 8300519 h 9881971"/>
              <a:gd name="connsiteX1510" fmla="*/ 8272933 w 12542158"/>
              <a:gd name="connsiteY1510" fmla="*/ 8293531 h 9881971"/>
              <a:gd name="connsiteX1511" fmla="*/ 5002888 w 12542158"/>
              <a:gd name="connsiteY1511" fmla="*/ 8293531 h 9881971"/>
              <a:gd name="connsiteX1512" fmla="*/ 4988912 w 12542158"/>
              <a:gd name="connsiteY1512" fmla="*/ 8307507 h 9881971"/>
              <a:gd name="connsiteX1513" fmla="*/ 5002888 w 12542158"/>
              <a:gd name="connsiteY1513" fmla="*/ 8307507 h 9881971"/>
              <a:gd name="connsiteX1514" fmla="*/ 5002888 w 12542158"/>
              <a:gd name="connsiteY1514" fmla="*/ 8293531 h 9881971"/>
              <a:gd name="connsiteX1515" fmla="*/ 7808278 w 12542158"/>
              <a:gd name="connsiteY1515" fmla="*/ 8284797 h 9881971"/>
              <a:gd name="connsiteX1516" fmla="*/ 7797798 w 12542158"/>
              <a:gd name="connsiteY1516" fmla="*/ 8293531 h 9881971"/>
              <a:gd name="connsiteX1517" fmla="*/ 7790810 w 12542158"/>
              <a:gd name="connsiteY1517" fmla="*/ 8307507 h 9881971"/>
              <a:gd name="connsiteX1518" fmla="*/ 7797798 w 12542158"/>
              <a:gd name="connsiteY1518" fmla="*/ 8335456 h 9881971"/>
              <a:gd name="connsiteX1519" fmla="*/ 7811774 w 12542158"/>
              <a:gd name="connsiteY1519" fmla="*/ 8307507 h 9881971"/>
              <a:gd name="connsiteX1520" fmla="*/ 7811774 w 12542158"/>
              <a:gd name="connsiteY1520" fmla="*/ 8286545 h 9881971"/>
              <a:gd name="connsiteX1521" fmla="*/ 7808278 w 12542158"/>
              <a:gd name="connsiteY1521" fmla="*/ 8284797 h 9881971"/>
              <a:gd name="connsiteX1522" fmla="*/ 5574099 w 12542158"/>
              <a:gd name="connsiteY1522" fmla="*/ 8284797 h 9881971"/>
              <a:gd name="connsiteX1523" fmla="*/ 5568858 w 12542158"/>
              <a:gd name="connsiteY1523" fmla="*/ 8286545 h 9881971"/>
              <a:gd name="connsiteX1524" fmla="*/ 5561870 w 12542158"/>
              <a:gd name="connsiteY1524" fmla="*/ 8307507 h 9881971"/>
              <a:gd name="connsiteX1525" fmla="*/ 5575844 w 12542158"/>
              <a:gd name="connsiteY1525" fmla="*/ 8293531 h 9881971"/>
              <a:gd name="connsiteX1526" fmla="*/ 5574099 w 12542158"/>
              <a:gd name="connsiteY1526" fmla="*/ 8284797 h 9881971"/>
              <a:gd name="connsiteX1527" fmla="*/ 7783824 w 12542158"/>
              <a:gd name="connsiteY1527" fmla="*/ 8279557 h 9881971"/>
              <a:gd name="connsiteX1528" fmla="*/ 7741901 w 12542158"/>
              <a:gd name="connsiteY1528" fmla="*/ 8321481 h 9881971"/>
              <a:gd name="connsiteX1529" fmla="*/ 7769848 w 12542158"/>
              <a:gd name="connsiteY1529" fmla="*/ 8293531 h 9881971"/>
              <a:gd name="connsiteX1530" fmla="*/ 7546256 w 12542158"/>
              <a:gd name="connsiteY1530" fmla="*/ 8279557 h 9881971"/>
              <a:gd name="connsiteX1531" fmla="*/ 7539268 w 12542158"/>
              <a:gd name="connsiteY1531" fmla="*/ 8300519 h 9881971"/>
              <a:gd name="connsiteX1532" fmla="*/ 7560230 w 12542158"/>
              <a:gd name="connsiteY1532" fmla="*/ 8300519 h 9881971"/>
              <a:gd name="connsiteX1533" fmla="*/ 7574206 w 12542158"/>
              <a:gd name="connsiteY1533" fmla="*/ 8279557 h 9881971"/>
              <a:gd name="connsiteX1534" fmla="*/ 7448434 w 12542158"/>
              <a:gd name="connsiteY1534" fmla="*/ 8279557 h 9881971"/>
              <a:gd name="connsiteX1535" fmla="*/ 7455422 w 12542158"/>
              <a:gd name="connsiteY1535" fmla="*/ 8293531 h 9881971"/>
              <a:gd name="connsiteX1536" fmla="*/ 7462408 w 12542158"/>
              <a:gd name="connsiteY1536" fmla="*/ 8279557 h 9881971"/>
              <a:gd name="connsiteX1537" fmla="*/ 5226480 w 12542158"/>
              <a:gd name="connsiteY1537" fmla="*/ 8279557 h 9881971"/>
              <a:gd name="connsiteX1538" fmla="*/ 5226480 w 12542158"/>
              <a:gd name="connsiteY1538" fmla="*/ 8293531 h 9881971"/>
              <a:gd name="connsiteX1539" fmla="*/ 5240456 w 12542158"/>
              <a:gd name="connsiteY1539" fmla="*/ 8279557 h 9881971"/>
              <a:gd name="connsiteX1540" fmla="*/ 5016862 w 12542158"/>
              <a:gd name="connsiteY1540" fmla="*/ 8279557 h 9881971"/>
              <a:gd name="connsiteX1541" fmla="*/ 5016862 w 12542158"/>
              <a:gd name="connsiteY1541" fmla="*/ 8293531 h 9881971"/>
              <a:gd name="connsiteX1542" fmla="*/ 5030838 w 12542158"/>
              <a:gd name="connsiteY1542" fmla="*/ 8279557 h 9881971"/>
              <a:gd name="connsiteX1543" fmla="*/ 992192 w 12542158"/>
              <a:gd name="connsiteY1543" fmla="*/ 8279557 h 9881971"/>
              <a:gd name="connsiteX1544" fmla="*/ 1006168 w 12542158"/>
              <a:gd name="connsiteY1544" fmla="*/ 8293531 h 9881971"/>
              <a:gd name="connsiteX1545" fmla="*/ 992192 w 12542158"/>
              <a:gd name="connsiteY1545" fmla="*/ 8293531 h 9881971"/>
              <a:gd name="connsiteX1546" fmla="*/ 992192 w 12542158"/>
              <a:gd name="connsiteY1546" fmla="*/ 8279557 h 9881971"/>
              <a:gd name="connsiteX1547" fmla="*/ 8873838 w 12542158"/>
              <a:gd name="connsiteY1547" fmla="*/ 8265584 h 9881971"/>
              <a:gd name="connsiteX1548" fmla="*/ 8873838 w 12542158"/>
              <a:gd name="connsiteY1548" fmla="*/ 8293531 h 9881971"/>
              <a:gd name="connsiteX1549" fmla="*/ 8845888 w 12542158"/>
              <a:gd name="connsiteY1549" fmla="*/ 8321481 h 9881971"/>
              <a:gd name="connsiteX1550" fmla="*/ 8859864 w 12542158"/>
              <a:gd name="connsiteY1550" fmla="*/ 8293531 h 9881971"/>
              <a:gd name="connsiteX1551" fmla="*/ 8720119 w 12542158"/>
              <a:gd name="connsiteY1551" fmla="*/ 8265584 h 9881971"/>
              <a:gd name="connsiteX1552" fmla="*/ 8692169 w 12542158"/>
              <a:gd name="connsiteY1552" fmla="*/ 8307507 h 9881971"/>
              <a:gd name="connsiteX1553" fmla="*/ 8706143 w 12542158"/>
              <a:gd name="connsiteY1553" fmla="*/ 8279557 h 9881971"/>
              <a:gd name="connsiteX1554" fmla="*/ 5415136 w 12542158"/>
              <a:gd name="connsiteY1554" fmla="*/ 8251608 h 9881971"/>
              <a:gd name="connsiteX1555" fmla="*/ 5408150 w 12542158"/>
              <a:gd name="connsiteY1555" fmla="*/ 8265584 h 9881971"/>
              <a:gd name="connsiteX1556" fmla="*/ 5422124 w 12542158"/>
              <a:gd name="connsiteY1556" fmla="*/ 8258596 h 9881971"/>
              <a:gd name="connsiteX1557" fmla="*/ 5415136 w 12542158"/>
              <a:gd name="connsiteY1557" fmla="*/ 8251608 h 9881971"/>
              <a:gd name="connsiteX1558" fmla="*/ 5037824 w 12542158"/>
              <a:gd name="connsiteY1558" fmla="*/ 8251608 h 9881971"/>
              <a:gd name="connsiteX1559" fmla="*/ 5030838 w 12542158"/>
              <a:gd name="connsiteY1559" fmla="*/ 8265584 h 9881971"/>
              <a:gd name="connsiteX1560" fmla="*/ 5044812 w 12542158"/>
              <a:gd name="connsiteY1560" fmla="*/ 8265584 h 9881971"/>
              <a:gd name="connsiteX1561" fmla="*/ 5037824 w 12542158"/>
              <a:gd name="connsiteY1561" fmla="*/ 8251608 h 9881971"/>
              <a:gd name="connsiteX1562" fmla="*/ 1020141 w 12542158"/>
              <a:gd name="connsiteY1562" fmla="*/ 8251608 h 9881971"/>
              <a:gd name="connsiteX1563" fmla="*/ 992192 w 12542158"/>
              <a:gd name="connsiteY1563" fmla="*/ 8279557 h 9881971"/>
              <a:gd name="connsiteX1564" fmla="*/ 992192 w 12542158"/>
              <a:gd name="connsiteY1564" fmla="*/ 8265584 h 9881971"/>
              <a:gd name="connsiteX1565" fmla="*/ 1020141 w 12542158"/>
              <a:gd name="connsiteY1565" fmla="*/ 8251608 h 9881971"/>
              <a:gd name="connsiteX1566" fmla="*/ 4920788 w 12542158"/>
              <a:gd name="connsiteY1566" fmla="*/ 8242874 h 9881971"/>
              <a:gd name="connsiteX1567" fmla="*/ 4919040 w 12542158"/>
              <a:gd name="connsiteY1567" fmla="*/ 8251608 h 9881971"/>
              <a:gd name="connsiteX1568" fmla="*/ 4905066 w 12542158"/>
              <a:gd name="connsiteY1568" fmla="*/ 8272569 h 9881971"/>
              <a:gd name="connsiteX1569" fmla="*/ 4905066 w 12542158"/>
              <a:gd name="connsiteY1569" fmla="*/ 8279557 h 9881971"/>
              <a:gd name="connsiteX1570" fmla="*/ 4933016 w 12542158"/>
              <a:gd name="connsiteY1570" fmla="*/ 8265584 h 9881971"/>
              <a:gd name="connsiteX1571" fmla="*/ 4926028 w 12542158"/>
              <a:gd name="connsiteY1571" fmla="*/ 8244620 h 9881971"/>
              <a:gd name="connsiteX1572" fmla="*/ 4920788 w 12542158"/>
              <a:gd name="connsiteY1572" fmla="*/ 8242874 h 9881971"/>
              <a:gd name="connsiteX1573" fmla="*/ 8678193 w 12542158"/>
              <a:gd name="connsiteY1573" fmla="*/ 8237634 h 9881971"/>
              <a:gd name="connsiteX1574" fmla="*/ 8678193 w 12542158"/>
              <a:gd name="connsiteY1574" fmla="*/ 8251608 h 9881971"/>
              <a:gd name="connsiteX1575" fmla="*/ 8594347 w 12542158"/>
              <a:gd name="connsiteY1575" fmla="*/ 8377379 h 9881971"/>
              <a:gd name="connsiteX1576" fmla="*/ 8608321 w 12542158"/>
              <a:gd name="connsiteY1576" fmla="*/ 8335456 h 9881971"/>
              <a:gd name="connsiteX1577" fmla="*/ 5072761 w 12542158"/>
              <a:gd name="connsiteY1577" fmla="*/ 8237634 h 9881971"/>
              <a:gd name="connsiteX1578" fmla="*/ 5086734 w 12542158"/>
              <a:gd name="connsiteY1578" fmla="*/ 8251608 h 9881971"/>
              <a:gd name="connsiteX1579" fmla="*/ 5086734 w 12542158"/>
              <a:gd name="connsiteY1579" fmla="*/ 8237634 h 9881971"/>
              <a:gd name="connsiteX1580" fmla="*/ 5072761 w 12542158"/>
              <a:gd name="connsiteY1580" fmla="*/ 8237634 h 9881971"/>
              <a:gd name="connsiteX1581" fmla="*/ 5464050 w 12542158"/>
              <a:gd name="connsiteY1581" fmla="*/ 8223658 h 9881971"/>
              <a:gd name="connsiteX1582" fmla="*/ 5464050 w 12542158"/>
              <a:gd name="connsiteY1582" fmla="*/ 8237634 h 9881971"/>
              <a:gd name="connsiteX1583" fmla="*/ 5450074 w 12542158"/>
              <a:gd name="connsiteY1583" fmla="*/ 8237634 h 9881971"/>
              <a:gd name="connsiteX1584" fmla="*/ 5464050 w 12542158"/>
              <a:gd name="connsiteY1584" fmla="*/ 8223658 h 9881971"/>
              <a:gd name="connsiteX1585" fmla="*/ 1108030 w 12542158"/>
              <a:gd name="connsiteY1585" fmla="*/ 8221912 h 9881971"/>
              <a:gd name="connsiteX1586" fmla="*/ 1110976 w 12542158"/>
              <a:gd name="connsiteY1586" fmla="*/ 8223658 h 9881971"/>
              <a:gd name="connsiteX1587" fmla="*/ 1110976 w 12542158"/>
              <a:gd name="connsiteY1587" fmla="*/ 8258596 h 9881971"/>
              <a:gd name="connsiteX1588" fmla="*/ 1090014 w 12542158"/>
              <a:gd name="connsiteY1588" fmla="*/ 8286545 h 9881971"/>
              <a:gd name="connsiteX1589" fmla="*/ 1076041 w 12542158"/>
              <a:gd name="connsiteY1589" fmla="*/ 8279557 h 9881971"/>
              <a:gd name="connsiteX1590" fmla="*/ 1076041 w 12542158"/>
              <a:gd name="connsiteY1590" fmla="*/ 8265584 h 9881971"/>
              <a:gd name="connsiteX1591" fmla="*/ 1062065 w 12542158"/>
              <a:gd name="connsiteY1591" fmla="*/ 8286545 h 9881971"/>
              <a:gd name="connsiteX1592" fmla="*/ 1048091 w 12542158"/>
              <a:gd name="connsiteY1592" fmla="*/ 8307507 h 9881971"/>
              <a:gd name="connsiteX1593" fmla="*/ 1006168 w 12542158"/>
              <a:gd name="connsiteY1593" fmla="*/ 8349430 h 9881971"/>
              <a:gd name="connsiteX1594" fmla="*/ 999180 w 12542158"/>
              <a:gd name="connsiteY1594" fmla="*/ 8342442 h 9881971"/>
              <a:gd name="connsiteX1595" fmla="*/ 1020141 w 12542158"/>
              <a:gd name="connsiteY1595" fmla="*/ 8307507 h 9881971"/>
              <a:gd name="connsiteX1596" fmla="*/ 1108030 w 12542158"/>
              <a:gd name="connsiteY1596" fmla="*/ 8221912 h 9881971"/>
              <a:gd name="connsiteX1597" fmla="*/ 8650246 w 12542158"/>
              <a:gd name="connsiteY1597" fmla="*/ 8209685 h 9881971"/>
              <a:gd name="connsiteX1598" fmla="*/ 8622296 w 12542158"/>
              <a:gd name="connsiteY1598" fmla="*/ 8251608 h 9881971"/>
              <a:gd name="connsiteX1599" fmla="*/ 8622296 w 12542158"/>
              <a:gd name="connsiteY1599" fmla="*/ 8237634 h 9881971"/>
              <a:gd name="connsiteX1600" fmla="*/ 8217034 w 12542158"/>
              <a:gd name="connsiteY1600" fmla="*/ 8209685 h 9881971"/>
              <a:gd name="connsiteX1601" fmla="*/ 8203060 w 12542158"/>
              <a:gd name="connsiteY1601" fmla="*/ 8223658 h 9881971"/>
              <a:gd name="connsiteX1602" fmla="*/ 8217034 w 12542158"/>
              <a:gd name="connsiteY1602" fmla="*/ 8223658 h 9881971"/>
              <a:gd name="connsiteX1603" fmla="*/ 8147162 w 12542158"/>
              <a:gd name="connsiteY1603" fmla="*/ 8209685 h 9881971"/>
              <a:gd name="connsiteX1604" fmla="*/ 8133188 w 12542158"/>
              <a:gd name="connsiteY1604" fmla="*/ 8237634 h 9881971"/>
              <a:gd name="connsiteX1605" fmla="*/ 8147162 w 12542158"/>
              <a:gd name="connsiteY1605" fmla="*/ 8209685 h 9881971"/>
              <a:gd name="connsiteX1606" fmla="*/ 7658052 w 12542158"/>
              <a:gd name="connsiteY1606" fmla="*/ 8209685 h 9881971"/>
              <a:gd name="connsiteX1607" fmla="*/ 7665040 w 12542158"/>
              <a:gd name="connsiteY1607" fmla="*/ 8223658 h 9881971"/>
              <a:gd name="connsiteX1608" fmla="*/ 7672028 w 12542158"/>
              <a:gd name="connsiteY1608" fmla="*/ 8223658 h 9881971"/>
              <a:gd name="connsiteX1609" fmla="*/ 7686002 w 12542158"/>
              <a:gd name="connsiteY1609" fmla="*/ 8216672 h 9881971"/>
              <a:gd name="connsiteX1610" fmla="*/ 7672028 w 12542158"/>
              <a:gd name="connsiteY1610" fmla="*/ 8209685 h 9881971"/>
              <a:gd name="connsiteX1611" fmla="*/ 7658052 w 12542158"/>
              <a:gd name="connsiteY1611" fmla="*/ 8209685 h 9881971"/>
              <a:gd name="connsiteX1612" fmla="*/ 5450074 w 12542158"/>
              <a:gd name="connsiteY1612" fmla="*/ 8209685 h 9881971"/>
              <a:gd name="connsiteX1613" fmla="*/ 5450074 w 12542158"/>
              <a:gd name="connsiteY1613" fmla="*/ 8237634 h 9881971"/>
              <a:gd name="connsiteX1614" fmla="*/ 5478024 w 12542158"/>
              <a:gd name="connsiteY1614" fmla="*/ 8251608 h 9881971"/>
              <a:gd name="connsiteX1615" fmla="*/ 5478024 w 12542158"/>
              <a:gd name="connsiteY1615" fmla="*/ 8230646 h 9881971"/>
              <a:gd name="connsiteX1616" fmla="*/ 5478024 w 12542158"/>
              <a:gd name="connsiteY1616" fmla="*/ 8209685 h 9881971"/>
              <a:gd name="connsiteX1617" fmla="*/ 8356780 w 12542158"/>
              <a:gd name="connsiteY1617" fmla="*/ 8195711 h 9881971"/>
              <a:gd name="connsiteX1618" fmla="*/ 8342806 w 12542158"/>
              <a:gd name="connsiteY1618" fmla="*/ 8237634 h 9881971"/>
              <a:gd name="connsiteX1619" fmla="*/ 8314856 w 12542158"/>
              <a:gd name="connsiteY1619" fmla="*/ 8251608 h 9881971"/>
              <a:gd name="connsiteX1620" fmla="*/ 8328830 w 12542158"/>
              <a:gd name="connsiteY1620" fmla="*/ 8237634 h 9881971"/>
              <a:gd name="connsiteX1621" fmla="*/ 8342806 w 12542158"/>
              <a:gd name="connsiteY1621" fmla="*/ 8209685 h 9881971"/>
              <a:gd name="connsiteX1622" fmla="*/ 8356780 w 12542158"/>
              <a:gd name="connsiteY1622" fmla="*/ 8195711 h 9881971"/>
              <a:gd name="connsiteX1623" fmla="*/ 5219494 w 12542158"/>
              <a:gd name="connsiteY1623" fmla="*/ 8195711 h 9881971"/>
              <a:gd name="connsiteX1624" fmla="*/ 5212506 w 12542158"/>
              <a:gd name="connsiteY1624" fmla="*/ 8209685 h 9881971"/>
              <a:gd name="connsiteX1625" fmla="*/ 5226480 w 12542158"/>
              <a:gd name="connsiteY1625" fmla="*/ 8202697 h 9881971"/>
              <a:gd name="connsiteX1626" fmla="*/ 5219494 w 12542158"/>
              <a:gd name="connsiteY1626" fmla="*/ 8195711 h 9881971"/>
              <a:gd name="connsiteX1627" fmla="*/ 7811774 w 12542158"/>
              <a:gd name="connsiteY1627" fmla="*/ 8181735 h 9881971"/>
              <a:gd name="connsiteX1628" fmla="*/ 7811774 w 12542158"/>
              <a:gd name="connsiteY1628" fmla="*/ 8195711 h 9881971"/>
              <a:gd name="connsiteX1629" fmla="*/ 7825748 w 12542158"/>
              <a:gd name="connsiteY1629" fmla="*/ 8209685 h 9881971"/>
              <a:gd name="connsiteX1630" fmla="*/ 7825748 w 12542158"/>
              <a:gd name="connsiteY1630" fmla="*/ 8195711 h 9881971"/>
              <a:gd name="connsiteX1631" fmla="*/ 7308689 w 12542158"/>
              <a:gd name="connsiteY1631" fmla="*/ 8181735 h 9881971"/>
              <a:gd name="connsiteX1632" fmla="*/ 7315677 w 12542158"/>
              <a:gd name="connsiteY1632" fmla="*/ 8188723 h 9881971"/>
              <a:gd name="connsiteX1633" fmla="*/ 7322663 w 12542158"/>
              <a:gd name="connsiteY1633" fmla="*/ 8195711 h 9881971"/>
              <a:gd name="connsiteX1634" fmla="*/ 7322663 w 12542158"/>
              <a:gd name="connsiteY1634" fmla="*/ 8181735 h 9881971"/>
              <a:gd name="connsiteX1635" fmla="*/ 5380201 w 12542158"/>
              <a:gd name="connsiteY1635" fmla="*/ 8181735 h 9881971"/>
              <a:gd name="connsiteX1636" fmla="*/ 5352252 w 12542158"/>
              <a:gd name="connsiteY1636" fmla="*/ 8195711 h 9881971"/>
              <a:gd name="connsiteX1637" fmla="*/ 5338278 w 12542158"/>
              <a:gd name="connsiteY1637" fmla="*/ 8209685 h 9881971"/>
              <a:gd name="connsiteX1638" fmla="*/ 5352252 w 12542158"/>
              <a:gd name="connsiteY1638" fmla="*/ 8223658 h 9881971"/>
              <a:gd name="connsiteX1639" fmla="*/ 5366226 w 12542158"/>
              <a:gd name="connsiteY1639" fmla="*/ 8209685 h 9881971"/>
              <a:gd name="connsiteX1640" fmla="*/ 1034117 w 12542158"/>
              <a:gd name="connsiteY1640" fmla="*/ 8181735 h 9881971"/>
              <a:gd name="connsiteX1641" fmla="*/ 1048091 w 12542158"/>
              <a:gd name="connsiteY1641" fmla="*/ 8209685 h 9881971"/>
              <a:gd name="connsiteX1642" fmla="*/ 1048091 w 12542158"/>
              <a:gd name="connsiteY1642" fmla="*/ 8237634 h 9881971"/>
              <a:gd name="connsiteX1643" fmla="*/ 1041103 w 12542158"/>
              <a:gd name="connsiteY1643" fmla="*/ 8230646 h 9881971"/>
              <a:gd name="connsiteX1644" fmla="*/ 1034117 w 12542158"/>
              <a:gd name="connsiteY1644" fmla="*/ 8195711 h 9881971"/>
              <a:gd name="connsiteX1645" fmla="*/ 7699976 w 12542158"/>
              <a:gd name="connsiteY1645" fmla="*/ 8167761 h 9881971"/>
              <a:gd name="connsiteX1646" fmla="*/ 7699976 w 12542158"/>
              <a:gd name="connsiteY1646" fmla="*/ 8181735 h 9881971"/>
              <a:gd name="connsiteX1647" fmla="*/ 7713952 w 12542158"/>
              <a:gd name="connsiteY1647" fmla="*/ 8181735 h 9881971"/>
              <a:gd name="connsiteX1648" fmla="*/ 5491997 w 12542158"/>
              <a:gd name="connsiteY1648" fmla="*/ 8167761 h 9881971"/>
              <a:gd name="connsiteX1649" fmla="*/ 5505971 w 12542158"/>
              <a:gd name="connsiteY1649" fmla="*/ 8181735 h 9881971"/>
              <a:gd name="connsiteX1650" fmla="*/ 5505971 w 12542158"/>
              <a:gd name="connsiteY1650" fmla="*/ 8167761 h 9881971"/>
              <a:gd name="connsiteX1651" fmla="*/ 5491997 w 12542158"/>
              <a:gd name="connsiteY1651" fmla="*/ 8167761 h 9881971"/>
              <a:gd name="connsiteX1652" fmla="*/ 5338278 w 12542158"/>
              <a:gd name="connsiteY1652" fmla="*/ 8167761 h 9881971"/>
              <a:gd name="connsiteX1653" fmla="*/ 5324302 w 12542158"/>
              <a:gd name="connsiteY1653" fmla="*/ 8181735 h 9881971"/>
              <a:gd name="connsiteX1654" fmla="*/ 5338278 w 12542158"/>
              <a:gd name="connsiteY1654" fmla="*/ 8181735 h 9881971"/>
              <a:gd name="connsiteX1655" fmla="*/ 5352252 w 12542158"/>
              <a:gd name="connsiteY1655" fmla="*/ 8167761 h 9881971"/>
              <a:gd name="connsiteX1656" fmla="*/ 8901787 w 12542158"/>
              <a:gd name="connsiteY1656" fmla="*/ 8153786 h 9881971"/>
              <a:gd name="connsiteX1657" fmla="*/ 8915761 w 12542158"/>
              <a:gd name="connsiteY1657" fmla="*/ 8167761 h 9881971"/>
              <a:gd name="connsiteX1658" fmla="*/ 8887813 w 12542158"/>
              <a:gd name="connsiteY1658" fmla="*/ 8167761 h 9881971"/>
              <a:gd name="connsiteX1659" fmla="*/ 7741901 w 12542158"/>
              <a:gd name="connsiteY1659" fmla="*/ 8153786 h 9881971"/>
              <a:gd name="connsiteX1660" fmla="*/ 7713952 w 12542158"/>
              <a:gd name="connsiteY1660" fmla="*/ 8195711 h 9881971"/>
              <a:gd name="connsiteX1661" fmla="*/ 7686002 w 12542158"/>
              <a:gd name="connsiteY1661" fmla="*/ 8251608 h 9881971"/>
              <a:gd name="connsiteX1662" fmla="*/ 7727925 w 12542158"/>
              <a:gd name="connsiteY1662" fmla="*/ 8202697 h 9881971"/>
              <a:gd name="connsiteX1663" fmla="*/ 7741901 w 12542158"/>
              <a:gd name="connsiteY1663" fmla="*/ 8153786 h 9881971"/>
              <a:gd name="connsiteX1664" fmla="*/ 8985634 w 12542158"/>
              <a:gd name="connsiteY1664" fmla="*/ 8139812 h 9881971"/>
              <a:gd name="connsiteX1665" fmla="*/ 8943710 w 12542158"/>
              <a:gd name="connsiteY1665" fmla="*/ 8195711 h 9881971"/>
              <a:gd name="connsiteX1666" fmla="*/ 8957686 w 12542158"/>
              <a:gd name="connsiteY1666" fmla="*/ 8167761 h 9881971"/>
              <a:gd name="connsiteX1667" fmla="*/ 8985634 w 12542158"/>
              <a:gd name="connsiteY1667" fmla="*/ 8139812 h 9881971"/>
              <a:gd name="connsiteX1668" fmla="*/ 7294715 w 12542158"/>
              <a:gd name="connsiteY1668" fmla="*/ 8139812 h 9881971"/>
              <a:gd name="connsiteX1669" fmla="*/ 7273752 w 12542158"/>
              <a:gd name="connsiteY1669" fmla="*/ 8160774 h 9881971"/>
              <a:gd name="connsiteX1670" fmla="*/ 7266766 w 12542158"/>
              <a:gd name="connsiteY1670" fmla="*/ 8167761 h 9881971"/>
              <a:gd name="connsiteX1671" fmla="*/ 7252790 w 12542158"/>
              <a:gd name="connsiteY1671" fmla="*/ 8167761 h 9881971"/>
              <a:gd name="connsiteX1672" fmla="*/ 7252790 w 12542158"/>
              <a:gd name="connsiteY1672" fmla="*/ 8181735 h 9881971"/>
              <a:gd name="connsiteX1673" fmla="*/ 7252790 w 12542158"/>
              <a:gd name="connsiteY1673" fmla="*/ 8209685 h 9881971"/>
              <a:gd name="connsiteX1674" fmla="*/ 7245804 w 12542158"/>
              <a:gd name="connsiteY1674" fmla="*/ 8216672 h 9881971"/>
              <a:gd name="connsiteX1675" fmla="*/ 7238816 w 12542158"/>
              <a:gd name="connsiteY1675" fmla="*/ 8237634 h 9881971"/>
              <a:gd name="connsiteX1676" fmla="*/ 7210867 w 12542158"/>
              <a:gd name="connsiteY1676" fmla="*/ 8251608 h 9881971"/>
              <a:gd name="connsiteX1677" fmla="*/ 7196893 w 12542158"/>
              <a:gd name="connsiteY1677" fmla="*/ 8265584 h 9881971"/>
              <a:gd name="connsiteX1678" fmla="*/ 7189906 w 12542158"/>
              <a:gd name="connsiteY1678" fmla="*/ 8286545 h 9881971"/>
              <a:gd name="connsiteX1679" fmla="*/ 7238816 w 12542158"/>
              <a:gd name="connsiteY1679" fmla="*/ 8265584 h 9881971"/>
              <a:gd name="connsiteX1680" fmla="*/ 7280740 w 12542158"/>
              <a:gd name="connsiteY1680" fmla="*/ 8237634 h 9881971"/>
              <a:gd name="connsiteX1681" fmla="*/ 7280740 w 12542158"/>
              <a:gd name="connsiteY1681" fmla="*/ 8223658 h 9881971"/>
              <a:gd name="connsiteX1682" fmla="*/ 7294715 w 12542158"/>
              <a:gd name="connsiteY1682" fmla="*/ 8181735 h 9881971"/>
              <a:gd name="connsiteX1683" fmla="*/ 7308689 w 12542158"/>
              <a:gd name="connsiteY1683" fmla="*/ 8167761 h 9881971"/>
              <a:gd name="connsiteX1684" fmla="*/ 7336638 w 12542158"/>
              <a:gd name="connsiteY1684" fmla="*/ 8153786 h 9881971"/>
              <a:gd name="connsiteX1685" fmla="*/ 7322663 w 12542158"/>
              <a:gd name="connsiteY1685" fmla="*/ 8146800 h 9881971"/>
              <a:gd name="connsiteX1686" fmla="*/ 7308689 w 12542158"/>
              <a:gd name="connsiteY1686" fmla="*/ 8139812 h 9881971"/>
              <a:gd name="connsiteX1687" fmla="*/ 8482551 w 12542158"/>
              <a:gd name="connsiteY1687" fmla="*/ 8125836 h 9881971"/>
              <a:gd name="connsiteX1688" fmla="*/ 8440628 w 12542158"/>
              <a:gd name="connsiteY1688" fmla="*/ 8195711 h 9881971"/>
              <a:gd name="connsiteX1689" fmla="*/ 8426652 w 12542158"/>
              <a:gd name="connsiteY1689" fmla="*/ 8251608 h 9881971"/>
              <a:gd name="connsiteX1690" fmla="*/ 8419664 w 12542158"/>
              <a:gd name="connsiteY1690" fmla="*/ 8300519 h 9881971"/>
              <a:gd name="connsiteX1691" fmla="*/ 8398703 w 12542158"/>
              <a:gd name="connsiteY1691" fmla="*/ 8335456 h 9881971"/>
              <a:gd name="connsiteX1692" fmla="*/ 8363768 w 12542158"/>
              <a:gd name="connsiteY1692" fmla="*/ 8363404 h 9881971"/>
              <a:gd name="connsiteX1693" fmla="*/ 8356780 w 12542158"/>
              <a:gd name="connsiteY1693" fmla="*/ 8419303 h 9881971"/>
              <a:gd name="connsiteX1694" fmla="*/ 8349792 w 12542158"/>
              <a:gd name="connsiteY1694" fmla="*/ 8482188 h 9881971"/>
              <a:gd name="connsiteX1695" fmla="*/ 8328830 w 12542158"/>
              <a:gd name="connsiteY1695" fmla="*/ 8503149 h 9881971"/>
              <a:gd name="connsiteX1696" fmla="*/ 8321844 w 12542158"/>
              <a:gd name="connsiteY1696" fmla="*/ 8510137 h 9881971"/>
              <a:gd name="connsiteX1697" fmla="*/ 8300882 w 12542158"/>
              <a:gd name="connsiteY1697" fmla="*/ 8503149 h 9881971"/>
              <a:gd name="connsiteX1698" fmla="*/ 8314856 w 12542158"/>
              <a:gd name="connsiteY1698" fmla="*/ 8377379 h 9881971"/>
              <a:gd name="connsiteX1699" fmla="*/ 8342806 w 12542158"/>
              <a:gd name="connsiteY1699" fmla="*/ 8335456 h 9881971"/>
              <a:gd name="connsiteX1700" fmla="*/ 8356780 w 12542158"/>
              <a:gd name="connsiteY1700" fmla="*/ 8293531 h 9881971"/>
              <a:gd name="connsiteX1701" fmla="*/ 8384729 w 12542158"/>
              <a:gd name="connsiteY1701" fmla="*/ 8223658 h 9881971"/>
              <a:gd name="connsiteX1702" fmla="*/ 8440628 w 12542158"/>
              <a:gd name="connsiteY1702" fmla="*/ 8153786 h 9881971"/>
              <a:gd name="connsiteX1703" fmla="*/ 7686002 w 12542158"/>
              <a:gd name="connsiteY1703" fmla="*/ 8125836 h 9881971"/>
              <a:gd name="connsiteX1704" fmla="*/ 7686002 w 12542158"/>
              <a:gd name="connsiteY1704" fmla="*/ 8139812 h 9881971"/>
              <a:gd name="connsiteX1705" fmla="*/ 7699976 w 12542158"/>
              <a:gd name="connsiteY1705" fmla="*/ 8125836 h 9881971"/>
              <a:gd name="connsiteX1706" fmla="*/ 7686002 w 12542158"/>
              <a:gd name="connsiteY1706" fmla="*/ 8125836 h 9881971"/>
              <a:gd name="connsiteX1707" fmla="*/ 4555702 w 12542158"/>
              <a:gd name="connsiteY1707" fmla="*/ 8125836 h 9881971"/>
              <a:gd name="connsiteX1708" fmla="*/ 4513780 w 12542158"/>
              <a:gd name="connsiteY1708" fmla="*/ 8153786 h 9881971"/>
              <a:gd name="connsiteX1709" fmla="*/ 4485830 w 12542158"/>
              <a:gd name="connsiteY1709" fmla="*/ 8195711 h 9881971"/>
              <a:gd name="connsiteX1710" fmla="*/ 4443906 w 12542158"/>
              <a:gd name="connsiteY1710" fmla="*/ 8279557 h 9881971"/>
              <a:gd name="connsiteX1711" fmla="*/ 4457880 w 12542158"/>
              <a:gd name="connsiteY1711" fmla="*/ 8265584 h 9881971"/>
              <a:gd name="connsiteX1712" fmla="*/ 4478842 w 12542158"/>
              <a:gd name="connsiteY1712" fmla="*/ 8230646 h 9881971"/>
              <a:gd name="connsiteX1713" fmla="*/ 4513780 w 12542158"/>
              <a:gd name="connsiteY1713" fmla="*/ 8174747 h 9881971"/>
              <a:gd name="connsiteX1714" fmla="*/ 4555702 w 12542158"/>
              <a:gd name="connsiteY1714" fmla="*/ 8125836 h 9881971"/>
              <a:gd name="connsiteX1715" fmla="*/ 7392536 w 12542158"/>
              <a:gd name="connsiteY1715" fmla="*/ 8111862 h 9881971"/>
              <a:gd name="connsiteX1716" fmla="*/ 7378562 w 12542158"/>
              <a:gd name="connsiteY1716" fmla="*/ 8132824 h 9881971"/>
              <a:gd name="connsiteX1717" fmla="*/ 7371574 w 12542158"/>
              <a:gd name="connsiteY1717" fmla="*/ 8139812 h 9881971"/>
              <a:gd name="connsiteX1718" fmla="*/ 7375069 w 12542158"/>
              <a:gd name="connsiteY1718" fmla="*/ 8139812 h 9881971"/>
              <a:gd name="connsiteX1719" fmla="*/ 7392536 w 12542158"/>
              <a:gd name="connsiteY1719" fmla="*/ 8139812 h 9881971"/>
              <a:gd name="connsiteX1720" fmla="*/ 8887813 w 12542158"/>
              <a:gd name="connsiteY1720" fmla="*/ 8097889 h 9881971"/>
              <a:gd name="connsiteX1721" fmla="*/ 8901787 w 12542158"/>
              <a:gd name="connsiteY1721" fmla="*/ 8111862 h 9881971"/>
              <a:gd name="connsiteX1722" fmla="*/ 8880826 w 12542158"/>
              <a:gd name="connsiteY1722" fmla="*/ 8139812 h 9881971"/>
              <a:gd name="connsiteX1723" fmla="*/ 8873838 w 12542158"/>
              <a:gd name="connsiteY1723" fmla="*/ 8167761 h 9881971"/>
              <a:gd name="connsiteX1724" fmla="*/ 8873838 w 12542158"/>
              <a:gd name="connsiteY1724" fmla="*/ 8181735 h 9881971"/>
              <a:gd name="connsiteX1725" fmla="*/ 8859864 w 12542158"/>
              <a:gd name="connsiteY1725" fmla="*/ 8230646 h 9881971"/>
              <a:gd name="connsiteX1726" fmla="*/ 8845888 w 12542158"/>
              <a:gd name="connsiteY1726" fmla="*/ 8272569 h 9881971"/>
              <a:gd name="connsiteX1727" fmla="*/ 8845888 w 12542158"/>
              <a:gd name="connsiteY1727" fmla="*/ 8279557 h 9881971"/>
              <a:gd name="connsiteX1728" fmla="*/ 8789991 w 12542158"/>
              <a:gd name="connsiteY1728" fmla="*/ 8335456 h 9881971"/>
              <a:gd name="connsiteX1729" fmla="*/ 8734092 w 12542158"/>
              <a:gd name="connsiteY1729" fmla="*/ 8391353 h 9881971"/>
              <a:gd name="connsiteX1730" fmla="*/ 8706143 w 12542158"/>
              <a:gd name="connsiteY1730" fmla="*/ 8391353 h 9881971"/>
              <a:gd name="connsiteX1731" fmla="*/ 8678193 w 12542158"/>
              <a:gd name="connsiteY1731" fmla="*/ 8405329 h 9881971"/>
              <a:gd name="connsiteX1732" fmla="*/ 8678193 w 12542158"/>
              <a:gd name="connsiteY1732" fmla="*/ 8391353 h 9881971"/>
              <a:gd name="connsiteX1733" fmla="*/ 8734092 w 12542158"/>
              <a:gd name="connsiteY1733" fmla="*/ 8321481 h 9881971"/>
              <a:gd name="connsiteX1734" fmla="*/ 8762042 w 12542158"/>
              <a:gd name="connsiteY1734" fmla="*/ 8279557 h 9881971"/>
              <a:gd name="connsiteX1735" fmla="*/ 8859864 w 12542158"/>
              <a:gd name="connsiteY1735" fmla="*/ 8139812 h 9881971"/>
              <a:gd name="connsiteX1736" fmla="*/ 8887813 w 12542158"/>
              <a:gd name="connsiteY1736" fmla="*/ 8097889 h 9881971"/>
              <a:gd name="connsiteX1737" fmla="*/ 4583652 w 12542158"/>
              <a:gd name="connsiteY1737" fmla="*/ 8097889 h 9881971"/>
              <a:gd name="connsiteX1738" fmla="*/ 4555702 w 12542158"/>
              <a:gd name="connsiteY1738" fmla="*/ 8111862 h 9881971"/>
              <a:gd name="connsiteX1739" fmla="*/ 4569676 w 12542158"/>
              <a:gd name="connsiteY1739" fmla="*/ 8111862 h 9881971"/>
              <a:gd name="connsiteX1740" fmla="*/ 5158354 w 12542158"/>
              <a:gd name="connsiteY1740" fmla="*/ 8089154 h 9881971"/>
              <a:gd name="connsiteX1741" fmla="*/ 5156608 w 12542158"/>
              <a:gd name="connsiteY1741" fmla="*/ 8097889 h 9881971"/>
              <a:gd name="connsiteX1742" fmla="*/ 5170583 w 12542158"/>
              <a:gd name="connsiteY1742" fmla="*/ 8097889 h 9881971"/>
              <a:gd name="connsiteX1743" fmla="*/ 5163596 w 12542158"/>
              <a:gd name="connsiteY1743" fmla="*/ 8090901 h 9881971"/>
              <a:gd name="connsiteX1744" fmla="*/ 5158354 w 12542158"/>
              <a:gd name="connsiteY1744" fmla="*/ 8089154 h 9881971"/>
              <a:gd name="connsiteX1745" fmla="*/ 7811774 w 12542158"/>
              <a:gd name="connsiteY1745" fmla="*/ 8083913 h 9881971"/>
              <a:gd name="connsiteX1746" fmla="*/ 7825748 w 12542158"/>
              <a:gd name="connsiteY1746" fmla="*/ 8097889 h 9881971"/>
              <a:gd name="connsiteX1747" fmla="*/ 7811774 w 12542158"/>
              <a:gd name="connsiteY1747" fmla="*/ 8111862 h 9881971"/>
              <a:gd name="connsiteX1748" fmla="*/ 7825748 w 12542158"/>
              <a:gd name="connsiteY1748" fmla="*/ 8153786 h 9881971"/>
              <a:gd name="connsiteX1749" fmla="*/ 7860684 w 12542158"/>
              <a:gd name="connsiteY1749" fmla="*/ 8181735 h 9881971"/>
              <a:gd name="connsiteX1750" fmla="*/ 7881646 w 12542158"/>
              <a:gd name="connsiteY1750" fmla="*/ 8153786 h 9881971"/>
              <a:gd name="connsiteX1751" fmla="*/ 7881646 w 12542158"/>
              <a:gd name="connsiteY1751" fmla="*/ 8125836 h 9881971"/>
              <a:gd name="connsiteX1752" fmla="*/ 7853697 w 12542158"/>
              <a:gd name="connsiteY1752" fmla="*/ 8139812 h 9881971"/>
              <a:gd name="connsiteX1753" fmla="*/ 7839721 w 12542158"/>
              <a:gd name="connsiteY1753" fmla="*/ 8139812 h 9881971"/>
              <a:gd name="connsiteX1754" fmla="*/ 7825748 w 12542158"/>
              <a:gd name="connsiteY1754" fmla="*/ 8118850 h 9881971"/>
              <a:gd name="connsiteX1755" fmla="*/ 7839721 w 12542158"/>
              <a:gd name="connsiteY1755" fmla="*/ 8111862 h 9881971"/>
              <a:gd name="connsiteX1756" fmla="*/ 7839721 w 12542158"/>
              <a:gd name="connsiteY1756" fmla="*/ 8097889 h 9881971"/>
              <a:gd name="connsiteX1757" fmla="*/ 7825748 w 12542158"/>
              <a:gd name="connsiteY1757" fmla="*/ 8083913 h 9881971"/>
              <a:gd name="connsiteX1758" fmla="*/ 5505971 w 12542158"/>
              <a:gd name="connsiteY1758" fmla="*/ 8083913 h 9881971"/>
              <a:gd name="connsiteX1759" fmla="*/ 5505971 w 12542158"/>
              <a:gd name="connsiteY1759" fmla="*/ 8097889 h 9881971"/>
              <a:gd name="connsiteX1760" fmla="*/ 5519946 w 12542158"/>
              <a:gd name="connsiteY1760" fmla="*/ 8083913 h 9881971"/>
              <a:gd name="connsiteX1761" fmla="*/ 5505971 w 12542158"/>
              <a:gd name="connsiteY1761" fmla="*/ 8083913 h 9881971"/>
              <a:gd name="connsiteX1762" fmla="*/ 1243736 w 12542158"/>
              <a:gd name="connsiteY1762" fmla="*/ 8083913 h 9881971"/>
              <a:gd name="connsiteX1763" fmla="*/ 1257709 w 12542158"/>
              <a:gd name="connsiteY1763" fmla="*/ 8083913 h 9881971"/>
              <a:gd name="connsiteX1764" fmla="*/ 1243736 w 12542158"/>
              <a:gd name="connsiteY1764" fmla="*/ 8097889 h 9881971"/>
              <a:gd name="connsiteX1765" fmla="*/ 1243736 w 12542158"/>
              <a:gd name="connsiteY1765" fmla="*/ 8083913 h 9881971"/>
              <a:gd name="connsiteX1766" fmla="*/ 1103990 w 12542158"/>
              <a:gd name="connsiteY1766" fmla="*/ 8083913 h 9881971"/>
              <a:gd name="connsiteX1767" fmla="*/ 1103990 w 12542158"/>
              <a:gd name="connsiteY1767" fmla="*/ 8097889 h 9881971"/>
              <a:gd name="connsiteX1768" fmla="*/ 1083026 w 12542158"/>
              <a:gd name="connsiteY1768" fmla="*/ 8097889 h 9881971"/>
              <a:gd name="connsiteX1769" fmla="*/ 1103990 w 12542158"/>
              <a:gd name="connsiteY1769" fmla="*/ 8083913 h 9881971"/>
              <a:gd name="connsiteX1770" fmla="*/ 880396 w 12542158"/>
              <a:gd name="connsiteY1770" fmla="*/ 8083913 h 9881971"/>
              <a:gd name="connsiteX1771" fmla="*/ 894372 w 12542158"/>
              <a:gd name="connsiteY1771" fmla="*/ 8083913 h 9881971"/>
              <a:gd name="connsiteX1772" fmla="*/ 894372 w 12542158"/>
              <a:gd name="connsiteY1772" fmla="*/ 8090901 h 9881971"/>
              <a:gd name="connsiteX1773" fmla="*/ 894372 w 12542158"/>
              <a:gd name="connsiteY1773" fmla="*/ 8097889 h 9881971"/>
              <a:gd name="connsiteX1774" fmla="*/ 4080568 w 12542158"/>
              <a:gd name="connsiteY1774" fmla="*/ 8069939 h 9881971"/>
              <a:gd name="connsiteX1775" fmla="*/ 4094541 w 12542158"/>
              <a:gd name="connsiteY1775" fmla="*/ 8083913 h 9881971"/>
              <a:gd name="connsiteX1776" fmla="*/ 4080568 w 12542158"/>
              <a:gd name="connsiteY1776" fmla="*/ 8083913 h 9881971"/>
              <a:gd name="connsiteX1777" fmla="*/ 4066594 w 12542158"/>
              <a:gd name="connsiteY1777" fmla="*/ 8083913 h 9881971"/>
              <a:gd name="connsiteX1778" fmla="*/ 4080568 w 12542158"/>
              <a:gd name="connsiteY1778" fmla="*/ 8069939 h 9881971"/>
              <a:gd name="connsiteX1779" fmla="*/ 7397777 w 12542158"/>
              <a:gd name="connsiteY1779" fmla="*/ 8066446 h 9881971"/>
              <a:gd name="connsiteX1780" fmla="*/ 7350612 w 12542158"/>
              <a:gd name="connsiteY1780" fmla="*/ 8097889 h 9881971"/>
              <a:gd name="connsiteX1781" fmla="*/ 7336638 w 12542158"/>
              <a:gd name="connsiteY1781" fmla="*/ 8111862 h 9881971"/>
              <a:gd name="connsiteX1782" fmla="*/ 7350612 w 12542158"/>
              <a:gd name="connsiteY1782" fmla="*/ 8139812 h 9881971"/>
              <a:gd name="connsiteX1783" fmla="*/ 7364588 w 12542158"/>
              <a:gd name="connsiteY1783" fmla="*/ 8139812 h 9881971"/>
              <a:gd name="connsiteX1784" fmla="*/ 7406511 w 12542158"/>
              <a:gd name="connsiteY1784" fmla="*/ 8083913 h 9881971"/>
              <a:gd name="connsiteX1785" fmla="*/ 7406511 w 12542158"/>
              <a:gd name="connsiteY1785" fmla="*/ 8069939 h 9881971"/>
              <a:gd name="connsiteX1786" fmla="*/ 7397777 w 12542158"/>
              <a:gd name="connsiteY1786" fmla="*/ 8066446 h 9881971"/>
              <a:gd name="connsiteX1787" fmla="*/ 911838 w 12542158"/>
              <a:gd name="connsiteY1787" fmla="*/ 8061205 h 9881971"/>
              <a:gd name="connsiteX1788" fmla="*/ 922320 w 12542158"/>
              <a:gd name="connsiteY1788" fmla="*/ 8062951 h 9881971"/>
              <a:gd name="connsiteX1789" fmla="*/ 922320 w 12542158"/>
              <a:gd name="connsiteY1789" fmla="*/ 8083913 h 9881971"/>
              <a:gd name="connsiteX1790" fmla="*/ 908345 w 12542158"/>
              <a:gd name="connsiteY1790" fmla="*/ 8069939 h 9881971"/>
              <a:gd name="connsiteX1791" fmla="*/ 911838 w 12542158"/>
              <a:gd name="connsiteY1791" fmla="*/ 8061205 h 9881971"/>
              <a:gd name="connsiteX1792" fmla="*/ 8999609 w 12542158"/>
              <a:gd name="connsiteY1792" fmla="*/ 8055964 h 9881971"/>
              <a:gd name="connsiteX1793" fmla="*/ 8999609 w 12542158"/>
              <a:gd name="connsiteY1793" fmla="*/ 8083913 h 9881971"/>
              <a:gd name="connsiteX1794" fmla="*/ 8992622 w 12542158"/>
              <a:gd name="connsiteY1794" fmla="*/ 8090901 h 9881971"/>
              <a:gd name="connsiteX1795" fmla="*/ 8985634 w 12542158"/>
              <a:gd name="connsiteY1795" fmla="*/ 8097889 h 9881971"/>
              <a:gd name="connsiteX1796" fmla="*/ 8985634 w 12542158"/>
              <a:gd name="connsiteY1796" fmla="*/ 8083913 h 9881971"/>
              <a:gd name="connsiteX1797" fmla="*/ 8999609 w 12542158"/>
              <a:gd name="connsiteY1797" fmla="*/ 8055964 h 9881971"/>
              <a:gd name="connsiteX1798" fmla="*/ 7755874 w 12542158"/>
              <a:gd name="connsiteY1798" fmla="*/ 8055964 h 9881971"/>
              <a:gd name="connsiteX1799" fmla="*/ 7741901 w 12542158"/>
              <a:gd name="connsiteY1799" fmla="*/ 8062951 h 9881971"/>
              <a:gd name="connsiteX1800" fmla="*/ 7748887 w 12542158"/>
              <a:gd name="connsiteY1800" fmla="*/ 8069939 h 9881971"/>
              <a:gd name="connsiteX1801" fmla="*/ 7755874 w 12542158"/>
              <a:gd name="connsiteY1801" fmla="*/ 8055964 h 9881971"/>
              <a:gd name="connsiteX1802" fmla="*/ 5310328 w 12542158"/>
              <a:gd name="connsiteY1802" fmla="*/ 8041990 h 9881971"/>
              <a:gd name="connsiteX1803" fmla="*/ 5296353 w 12542158"/>
              <a:gd name="connsiteY1803" fmla="*/ 8055964 h 9881971"/>
              <a:gd name="connsiteX1804" fmla="*/ 5310328 w 12542158"/>
              <a:gd name="connsiteY1804" fmla="*/ 8055964 h 9881971"/>
              <a:gd name="connsiteX1805" fmla="*/ 5310328 w 12542158"/>
              <a:gd name="connsiteY1805" fmla="*/ 8041990 h 9881971"/>
              <a:gd name="connsiteX1806" fmla="*/ 5100710 w 12542158"/>
              <a:gd name="connsiteY1806" fmla="*/ 8041990 h 9881971"/>
              <a:gd name="connsiteX1807" fmla="*/ 5086734 w 12542158"/>
              <a:gd name="connsiteY1807" fmla="*/ 8048978 h 9881971"/>
              <a:gd name="connsiteX1808" fmla="*/ 5100710 w 12542158"/>
              <a:gd name="connsiteY1808" fmla="*/ 8055964 h 9881971"/>
              <a:gd name="connsiteX1809" fmla="*/ 5100710 w 12542158"/>
              <a:gd name="connsiteY1809" fmla="*/ 8041990 h 9881971"/>
              <a:gd name="connsiteX1810" fmla="*/ 1187837 w 12542158"/>
              <a:gd name="connsiteY1810" fmla="*/ 8041990 h 9881971"/>
              <a:gd name="connsiteX1811" fmla="*/ 1187837 w 12542158"/>
              <a:gd name="connsiteY1811" fmla="*/ 8048978 h 9881971"/>
              <a:gd name="connsiteX1812" fmla="*/ 1187837 w 12542158"/>
              <a:gd name="connsiteY1812" fmla="*/ 8069939 h 9881971"/>
              <a:gd name="connsiteX1813" fmla="*/ 1187837 w 12542158"/>
              <a:gd name="connsiteY1813" fmla="*/ 8083913 h 9881971"/>
              <a:gd name="connsiteX1814" fmla="*/ 1159887 w 12542158"/>
              <a:gd name="connsiteY1814" fmla="*/ 8083913 h 9881971"/>
              <a:gd name="connsiteX1815" fmla="*/ 1187837 w 12542158"/>
              <a:gd name="connsiteY1815" fmla="*/ 8097889 h 9881971"/>
              <a:gd name="connsiteX1816" fmla="*/ 1208798 w 12542158"/>
              <a:gd name="connsiteY1816" fmla="*/ 8097889 h 9881971"/>
              <a:gd name="connsiteX1817" fmla="*/ 1222773 w 12542158"/>
              <a:gd name="connsiteY1817" fmla="*/ 8104875 h 9881971"/>
              <a:gd name="connsiteX1818" fmla="*/ 1229760 w 12542158"/>
              <a:gd name="connsiteY1818" fmla="*/ 8111862 h 9881971"/>
              <a:gd name="connsiteX1819" fmla="*/ 1215786 w 12542158"/>
              <a:gd name="connsiteY1819" fmla="*/ 8111862 h 9881971"/>
              <a:gd name="connsiteX1820" fmla="*/ 1201812 w 12542158"/>
              <a:gd name="connsiteY1820" fmla="*/ 8125836 h 9881971"/>
              <a:gd name="connsiteX1821" fmla="*/ 1187837 w 12542158"/>
              <a:gd name="connsiteY1821" fmla="*/ 8139812 h 9881971"/>
              <a:gd name="connsiteX1822" fmla="*/ 1159887 w 12542158"/>
              <a:gd name="connsiteY1822" fmla="*/ 8153786 h 9881971"/>
              <a:gd name="connsiteX1823" fmla="*/ 1173862 w 12542158"/>
              <a:gd name="connsiteY1823" fmla="*/ 8139812 h 9881971"/>
              <a:gd name="connsiteX1824" fmla="*/ 1173862 w 12542158"/>
              <a:gd name="connsiteY1824" fmla="*/ 8125836 h 9881971"/>
              <a:gd name="connsiteX1825" fmla="*/ 1131937 w 12542158"/>
              <a:gd name="connsiteY1825" fmla="*/ 8125836 h 9881971"/>
              <a:gd name="connsiteX1826" fmla="*/ 1117964 w 12542158"/>
              <a:gd name="connsiteY1826" fmla="*/ 8125836 h 9881971"/>
              <a:gd name="connsiteX1827" fmla="*/ 1117964 w 12542158"/>
              <a:gd name="connsiteY1827" fmla="*/ 8097889 h 9881971"/>
              <a:gd name="connsiteX1828" fmla="*/ 1131937 w 12542158"/>
              <a:gd name="connsiteY1828" fmla="*/ 8083913 h 9881971"/>
              <a:gd name="connsiteX1829" fmla="*/ 1145913 w 12542158"/>
              <a:gd name="connsiteY1829" fmla="*/ 8069939 h 9881971"/>
              <a:gd name="connsiteX1830" fmla="*/ 1166875 w 12542158"/>
              <a:gd name="connsiteY1830" fmla="*/ 8062951 h 9881971"/>
              <a:gd name="connsiteX1831" fmla="*/ 1173862 w 12542158"/>
              <a:gd name="connsiteY1831" fmla="*/ 8055964 h 9881971"/>
              <a:gd name="connsiteX1832" fmla="*/ 1187837 w 12542158"/>
              <a:gd name="connsiteY1832" fmla="*/ 8041990 h 9881971"/>
              <a:gd name="connsiteX1833" fmla="*/ 8384729 w 12542158"/>
              <a:gd name="connsiteY1833" fmla="*/ 8014040 h 9881971"/>
              <a:gd name="connsiteX1834" fmla="*/ 8398703 w 12542158"/>
              <a:gd name="connsiteY1834" fmla="*/ 8014040 h 9881971"/>
              <a:gd name="connsiteX1835" fmla="*/ 8370755 w 12542158"/>
              <a:gd name="connsiteY1835" fmla="*/ 8055964 h 9881971"/>
              <a:gd name="connsiteX1836" fmla="*/ 4625576 w 12542158"/>
              <a:gd name="connsiteY1836" fmla="*/ 8014040 h 9881971"/>
              <a:gd name="connsiteX1837" fmla="*/ 4583652 w 12542158"/>
              <a:gd name="connsiteY1837" fmla="*/ 8083913 h 9881971"/>
              <a:gd name="connsiteX1838" fmla="*/ 4625576 w 12542158"/>
              <a:gd name="connsiteY1838" fmla="*/ 8041990 h 9881971"/>
              <a:gd name="connsiteX1839" fmla="*/ 8328830 w 12542158"/>
              <a:gd name="connsiteY1839" fmla="*/ 8000067 h 9881971"/>
              <a:gd name="connsiteX1840" fmla="*/ 8286907 w 12542158"/>
              <a:gd name="connsiteY1840" fmla="*/ 8028016 h 9881971"/>
              <a:gd name="connsiteX1841" fmla="*/ 8286907 w 12542158"/>
              <a:gd name="connsiteY1841" fmla="*/ 8097889 h 9881971"/>
              <a:gd name="connsiteX1842" fmla="*/ 8300882 w 12542158"/>
              <a:gd name="connsiteY1842" fmla="*/ 8083913 h 9881971"/>
              <a:gd name="connsiteX1843" fmla="*/ 8307868 w 12542158"/>
              <a:gd name="connsiteY1843" fmla="*/ 8055964 h 9881971"/>
              <a:gd name="connsiteX1844" fmla="*/ 8328830 w 12542158"/>
              <a:gd name="connsiteY1844" fmla="*/ 8014040 h 9881971"/>
              <a:gd name="connsiteX1845" fmla="*/ 8328830 w 12542158"/>
              <a:gd name="connsiteY1845" fmla="*/ 8000067 h 9881971"/>
              <a:gd name="connsiteX1846" fmla="*/ 5128658 w 12542158"/>
              <a:gd name="connsiteY1846" fmla="*/ 8000067 h 9881971"/>
              <a:gd name="connsiteX1847" fmla="*/ 5149622 w 12542158"/>
              <a:gd name="connsiteY1847" fmla="*/ 8021028 h 9881971"/>
              <a:gd name="connsiteX1848" fmla="*/ 5184557 w 12542158"/>
              <a:gd name="connsiteY1848" fmla="*/ 8014040 h 9881971"/>
              <a:gd name="connsiteX1849" fmla="*/ 5170583 w 12542158"/>
              <a:gd name="connsiteY1849" fmla="*/ 8014040 h 9881971"/>
              <a:gd name="connsiteX1850" fmla="*/ 5142634 w 12542158"/>
              <a:gd name="connsiteY1850" fmla="*/ 8000067 h 9881971"/>
              <a:gd name="connsiteX1851" fmla="*/ 7490358 w 12542158"/>
              <a:gd name="connsiteY1851" fmla="*/ 7986091 h 9881971"/>
              <a:gd name="connsiteX1852" fmla="*/ 7462408 w 12542158"/>
              <a:gd name="connsiteY1852" fmla="*/ 8007054 h 9881971"/>
              <a:gd name="connsiteX1853" fmla="*/ 7420485 w 12542158"/>
              <a:gd name="connsiteY1853" fmla="*/ 8028016 h 9881971"/>
              <a:gd name="connsiteX1854" fmla="*/ 7420485 w 12542158"/>
              <a:gd name="connsiteY1854" fmla="*/ 8083913 h 9881971"/>
              <a:gd name="connsiteX1855" fmla="*/ 7434460 w 12542158"/>
              <a:gd name="connsiteY1855" fmla="*/ 8083913 h 9881971"/>
              <a:gd name="connsiteX1856" fmla="*/ 7434460 w 12542158"/>
              <a:gd name="connsiteY1856" fmla="*/ 8069939 h 9881971"/>
              <a:gd name="connsiteX1857" fmla="*/ 7462408 w 12542158"/>
              <a:gd name="connsiteY1857" fmla="*/ 8028016 h 9881971"/>
              <a:gd name="connsiteX1858" fmla="*/ 7469396 w 12542158"/>
              <a:gd name="connsiteY1858" fmla="*/ 8007054 h 9881971"/>
              <a:gd name="connsiteX1859" fmla="*/ 7483372 w 12542158"/>
              <a:gd name="connsiteY1859" fmla="*/ 8000067 h 9881971"/>
              <a:gd name="connsiteX1860" fmla="*/ 7504334 w 12542158"/>
              <a:gd name="connsiteY1860" fmla="*/ 8000067 h 9881971"/>
              <a:gd name="connsiteX1861" fmla="*/ 7497346 w 12542158"/>
              <a:gd name="connsiteY1861" fmla="*/ 7986091 h 9881971"/>
              <a:gd name="connsiteX1862" fmla="*/ 7490358 w 12542158"/>
              <a:gd name="connsiteY1862" fmla="*/ 7986091 h 9881971"/>
              <a:gd name="connsiteX1863" fmla="*/ 5254430 w 12542158"/>
              <a:gd name="connsiteY1863" fmla="*/ 7986091 h 9881971"/>
              <a:gd name="connsiteX1864" fmla="*/ 5247442 w 12542158"/>
              <a:gd name="connsiteY1864" fmla="*/ 7993079 h 9881971"/>
              <a:gd name="connsiteX1865" fmla="*/ 5240456 w 12542158"/>
              <a:gd name="connsiteY1865" fmla="*/ 8000067 h 9881971"/>
              <a:gd name="connsiteX1866" fmla="*/ 5170583 w 12542158"/>
              <a:gd name="connsiteY1866" fmla="*/ 8055964 h 9881971"/>
              <a:gd name="connsiteX1867" fmla="*/ 5184557 w 12542158"/>
              <a:gd name="connsiteY1867" fmla="*/ 8090901 h 9881971"/>
              <a:gd name="connsiteX1868" fmla="*/ 5212506 w 12542158"/>
              <a:gd name="connsiteY1868" fmla="*/ 8111862 h 9881971"/>
              <a:gd name="connsiteX1869" fmla="*/ 5226480 w 12542158"/>
              <a:gd name="connsiteY1869" fmla="*/ 8111862 h 9881971"/>
              <a:gd name="connsiteX1870" fmla="*/ 5240456 w 12542158"/>
              <a:gd name="connsiteY1870" fmla="*/ 8125836 h 9881971"/>
              <a:gd name="connsiteX1871" fmla="*/ 5254430 w 12542158"/>
              <a:gd name="connsiteY1871" fmla="*/ 8125836 h 9881971"/>
              <a:gd name="connsiteX1872" fmla="*/ 5268405 w 12542158"/>
              <a:gd name="connsiteY1872" fmla="*/ 8111862 h 9881971"/>
              <a:gd name="connsiteX1873" fmla="*/ 5282379 w 12542158"/>
              <a:gd name="connsiteY1873" fmla="*/ 8111862 h 9881971"/>
              <a:gd name="connsiteX1874" fmla="*/ 5285176 w 12542158"/>
              <a:gd name="connsiteY1874" fmla="*/ 8103477 h 9881971"/>
              <a:gd name="connsiteX1875" fmla="*/ 5268405 w 12542158"/>
              <a:gd name="connsiteY1875" fmla="*/ 8111862 h 9881971"/>
              <a:gd name="connsiteX1876" fmla="*/ 5254430 w 12542158"/>
              <a:gd name="connsiteY1876" fmla="*/ 8097889 h 9881971"/>
              <a:gd name="connsiteX1877" fmla="*/ 5247442 w 12542158"/>
              <a:gd name="connsiteY1877" fmla="*/ 8083913 h 9881971"/>
              <a:gd name="connsiteX1878" fmla="*/ 5212506 w 12542158"/>
              <a:gd name="connsiteY1878" fmla="*/ 8097889 h 9881971"/>
              <a:gd name="connsiteX1879" fmla="*/ 5198530 w 12542158"/>
              <a:gd name="connsiteY1879" fmla="*/ 8097889 h 9881971"/>
              <a:gd name="connsiteX1880" fmla="*/ 5184557 w 12542158"/>
              <a:gd name="connsiteY1880" fmla="*/ 8083913 h 9881971"/>
              <a:gd name="connsiteX1881" fmla="*/ 5226480 w 12542158"/>
              <a:gd name="connsiteY1881" fmla="*/ 8041990 h 9881971"/>
              <a:gd name="connsiteX1882" fmla="*/ 5247442 w 12542158"/>
              <a:gd name="connsiteY1882" fmla="*/ 8021028 h 9881971"/>
              <a:gd name="connsiteX1883" fmla="*/ 5254430 w 12542158"/>
              <a:gd name="connsiteY1883" fmla="*/ 7986091 h 9881971"/>
              <a:gd name="connsiteX1884" fmla="*/ 1062065 w 12542158"/>
              <a:gd name="connsiteY1884" fmla="*/ 7986091 h 9881971"/>
              <a:gd name="connsiteX1885" fmla="*/ 1062065 w 12542158"/>
              <a:gd name="connsiteY1885" fmla="*/ 7993079 h 9881971"/>
              <a:gd name="connsiteX1886" fmla="*/ 1048091 w 12542158"/>
              <a:gd name="connsiteY1886" fmla="*/ 8000067 h 9881971"/>
              <a:gd name="connsiteX1887" fmla="*/ 1062065 w 12542158"/>
              <a:gd name="connsiteY1887" fmla="*/ 7986091 h 9881971"/>
              <a:gd name="connsiteX1888" fmla="*/ 957257 w 12542158"/>
              <a:gd name="connsiteY1888" fmla="*/ 7986091 h 9881971"/>
              <a:gd name="connsiteX1889" fmla="*/ 971230 w 12542158"/>
              <a:gd name="connsiteY1889" fmla="*/ 7993079 h 9881971"/>
              <a:gd name="connsiteX1890" fmla="*/ 978218 w 12542158"/>
              <a:gd name="connsiteY1890" fmla="*/ 8014040 h 9881971"/>
              <a:gd name="connsiteX1891" fmla="*/ 964245 w 12542158"/>
              <a:gd name="connsiteY1891" fmla="*/ 8000067 h 9881971"/>
              <a:gd name="connsiteX1892" fmla="*/ 957257 w 12542158"/>
              <a:gd name="connsiteY1892" fmla="*/ 7986091 h 9881971"/>
              <a:gd name="connsiteX1893" fmla="*/ 8985634 w 12542158"/>
              <a:gd name="connsiteY1893" fmla="*/ 7972117 h 9881971"/>
              <a:gd name="connsiteX1894" fmla="*/ 8971660 w 12542158"/>
              <a:gd name="connsiteY1894" fmla="*/ 8000067 h 9881971"/>
              <a:gd name="connsiteX1895" fmla="*/ 8957686 w 12542158"/>
              <a:gd name="connsiteY1895" fmla="*/ 8000067 h 9881971"/>
              <a:gd name="connsiteX1896" fmla="*/ 7895620 w 12542158"/>
              <a:gd name="connsiteY1896" fmla="*/ 7958143 h 9881971"/>
              <a:gd name="connsiteX1897" fmla="*/ 7895620 w 12542158"/>
              <a:gd name="connsiteY1897" fmla="*/ 7972117 h 9881971"/>
              <a:gd name="connsiteX1898" fmla="*/ 7909594 w 12542158"/>
              <a:gd name="connsiteY1898" fmla="*/ 7958143 h 9881971"/>
              <a:gd name="connsiteX1899" fmla="*/ 4164414 w 12542158"/>
              <a:gd name="connsiteY1899" fmla="*/ 7958143 h 9881971"/>
              <a:gd name="connsiteX1900" fmla="*/ 4178390 w 12542158"/>
              <a:gd name="connsiteY1900" fmla="*/ 7958143 h 9881971"/>
              <a:gd name="connsiteX1901" fmla="*/ 4171402 w 12542158"/>
              <a:gd name="connsiteY1901" fmla="*/ 7972117 h 9881971"/>
              <a:gd name="connsiteX1902" fmla="*/ 4164414 w 12542158"/>
              <a:gd name="connsiteY1902" fmla="*/ 7972117 h 9881971"/>
              <a:gd name="connsiteX1903" fmla="*/ 4164414 w 12542158"/>
              <a:gd name="connsiteY1903" fmla="*/ 7958143 h 9881971"/>
              <a:gd name="connsiteX1904" fmla="*/ 4681472 w 12542158"/>
              <a:gd name="connsiteY1904" fmla="*/ 7944168 h 9881971"/>
              <a:gd name="connsiteX1905" fmla="*/ 4667498 w 12542158"/>
              <a:gd name="connsiteY1905" fmla="*/ 7972117 h 9881971"/>
              <a:gd name="connsiteX1906" fmla="*/ 4695448 w 12542158"/>
              <a:gd name="connsiteY1906" fmla="*/ 7958143 h 9881971"/>
              <a:gd name="connsiteX1907" fmla="*/ 7530534 w 12542158"/>
              <a:gd name="connsiteY1907" fmla="*/ 7921460 h 9881971"/>
              <a:gd name="connsiteX1908" fmla="*/ 7518307 w 12542158"/>
              <a:gd name="connsiteY1908" fmla="*/ 7930194 h 9881971"/>
              <a:gd name="connsiteX1909" fmla="*/ 7511320 w 12542158"/>
              <a:gd name="connsiteY1909" fmla="*/ 7944168 h 9881971"/>
              <a:gd name="connsiteX1910" fmla="*/ 7504334 w 12542158"/>
              <a:gd name="connsiteY1910" fmla="*/ 7958143 h 9881971"/>
              <a:gd name="connsiteX1911" fmla="*/ 7532281 w 12542158"/>
              <a:gd name="connsiteY1911" fmla="*/ 7958143 h 9881971"/>
              <a:gd name="connsiteX1912" fmla="*/ 7539268 w 12542158"/>
              <a:gd name="connsiteY1912" fmla="*/ 7923206 h 9881971"/>
              <a:gd name="connsiteX1913" fmla="*/ 7530534 w 12542158"/>
              <a:gd name="connsiteY1913" fmla="*/ 7921460 h 9881971"/>
              <a:gd name="connsiteX1914" fmla="*/ 5226480 w 12542158"/>
              <a:gd name="connsiteY1914" fmla="*/ 7916218 h 9881971"/>
              <a:gd name="connsiteX1915" fmla="*/ 5226480 w 12542158"/>
              <a:gd name="connsiteY1915" fmla="*/ 7930194 h 9881971"/>
              <a:gd name="connsiteX1916" fmla="*/ 5219494 w 12542158"/>
              <a:gd name="connsiteY1916" fmla="*/ 7944168 h 9881971"/>
              <a:gd name="connsiteX1917" fmla="*/ 5205518 w 12542158"/>
              <a:gd name="connsiteY1917" fmla="*/ 7951155 h 9881971"/>
              <a:gd name="connsiteX1918" fmla="*/ 5219494 w 12542158"/>
              <a:gd name="connsiteY1918" fmla="*/ 7958143 h 9881971"/>
              <a:gd name="connsiteX1919" fmla="*/ 5254430 w 12542158"/>
              <a:gd name="connsiteY1919" fmla="*/ 7944168 h 9881971"/>
              <a:gd name="connsiteX1920" fmla="*/ 5240456 w 12542158"/>
              <a:gd name="connsiteY1920" fmla="*/ 7916218 h 9881971"/>
              <a:gd name="connsiteX1921" fmla="*/ 5226480 w 12542158"/>
              <a:gd name="connsiteY1921" fmla="*/ 7916218 h 9881971"/>
              <a:gd name="connsiteX1922" fmla="*/ 1285658 w 12542158"/>
              <a:gd name="connsiteY1922" fmla="*/ 7916218 h 9881971"/>
              <a:gd name="connsiteX1923" fmla="*/ 1299633 w 12542158"/>
              <a:gd name="connsiteY1923" fmla="*/ 7930194 h 9881971"/>
              <a:gd name="connsiteX1924" fmla="*/ 1355531 w 12542158"/>
              <a:gd name="connsiteY1924" fmla="*/ 7930194 h 9881971"/>
              <a:gd name="connsiteX1925" fmla="*/ 1369507 w 12542158"/>
              <a:gd name="connsiteY1925" fmla="*/ 7916218 h 9881971"/>
              <a:gd name="connsiteX1926" fmla="*/ 1355531 w 12542158"/>
              <a:gd name="connsiteY1926" fmla="*/ 7944168 h 9881971"/>
              <a:gd name="connsiteX1927" fmla="*/ 1334569 w 12542158"/>
              <a:gd name="connsiteY1927" fmla="*/ 7965129 h 9881971"/>
              <a:gd name="connsiteX1928" fmla="*/ 1313608 w 12542158"/>
              <a:gd name="connsiteY1928" fmla="*/ 7972117 h 9881971"/>
              <a:gd name="connsiteX1929" fmla="*/ 1313608 w 12542158"/>
              <a:gd name="connsiteY1929" fmla="*/ 7958143 h 9881971"/>
              <a:gd name="connsiteX1930" fmla="*/ 1285658 w 12542158"/>
              <a:gd name="connsiteY1930" fmla="*/ 7944168 h 9881971"/>
              <a:gd name="connsiteX1931" fmla="*/ 5320810 w 12542158"/>
              <a:gd name="connsiteY1931" fmla="*/ 7907486 h 9881971"/>
              <a:gd name="connsiteX1932" fmla="*/ 5310328 w 12542158"/>
              <a:gd name="connsiteY1932" fmla="*/ 7909232 h 9881971"/>
              <a:gd name="connsiteX1933" fmla="*/ 5310328 w 12542158"/>
              <a:gd name="connsiteY1933" fmla="*/ 7930194 h 9881971"/>
              <a:gd name="connsiteX1934" fmla="*/ 5324302 w 12542158"/>
              <a:gd name="connsiteY1934" fmla="*/ 7916218 h 9881971"/>
              <a:gd name="connsiteX1935" fmla="*/ 5320810 w 12542158"/>
              <a:gd name="connsiteY1935" fmla="*/ 7907486 h 9881971"/>
              <a:gd name="connsiteX1936" fmla="*/ 7895620 w 12542158"/>
              <a:gd name="connsiteY1936" fmla="*/ 7874295 h 9881971"/>
              <a:gd name="connsiteX1937" fmla="*/ 7846709 w 12542158"/>
              <a:gd name="connsiteY1937" fmla="*/ 7937180 h 9881971"/>
              <a:gd name="connsiteX1938" fmla="*/ 7797798 w 12542158"/>
              <a:gd name="connsiteY1938" fmla="*/ 8000067 h 9881971"/>
              <a:gd name="connsiteX1939" fmla="*/ 7811774 w 12542158"/>
              <a:gd name="connsiteY1939" fmla="*/ 8000067 h 9881971"/>
              <a:gd name="connsiteX1940" fmla="*/ 7839721 w 12542158"/>
              <a:gd name="connsiteY1940" fmla="*/ 7958143 h 9881971"/>
              <a:gd name="connsiteX1941" fmla="*/ 5345264 w 12542158"/>
              <a:gd name="connsiteY1941" fmla="*/ 7874295 h 9881971"/>
              <a:gd name="connsiteX1942" fmla="*/ 5338278 w 12542158"/>
              <a:gd name="connsiteY1942" fmla="*/ 7881283 h 9881971"/>
              <a:gd name="connsiteX1943" fmla="*/ 5338278 w 12542158"/>
              <a:gd name="connsiteY1943" fmla="*/ 7888271 h 9881971"/>
              <a:gd name="connsiteX1944" fmla="*/ 5338278 w 12542158"/>
              <a:gd name="connsiteY1944" fmla="*/ 7902244 h 9881971"/>
              <a:gd name="connsiteX1945" fmla="*/ 5352252 w 12542158"/>
              <a:gd name="connsiteY1945" fmla="*/ 7902244 h 9881971"/>
              <a:gd name="connsiteX1946" fmla="*/ 5352252 w 12542158"/>
              <a:gd name="connsiteY1946" fmla="*/ 7888271 h 9881971"/>
              <a:gd name="connsiteX1947" fmla="*/ 5366226 w 12542158"/>
              <a:gd name="connsiteY1947" fmla="*/ 7874295 h 9881971"/>
              <a:gd name="connsiteX1948" fmla="*/ 5352252 w 12542158"/>
              <a:gd name="connsiteY1948" fmla="*/ 7874295 h 9881971"/>
              <a:gd name="connsiteX1949" fmla="*/ 5345264 w 12542158"/>
              <a:gd name="connsiteY1949" fmla="*/ 7874295 h 9881971"/>
              <a:gd name="connsiteX1950" fmla="*/ 1215786 w 12542158"/>
              <a:gd name="connsiteY1950" fmla="*/ 7874295 h 9881971"/>
              <a:gd name="connsiteX1951" fmla="*/ 1222773 w 12542158"/>
              <a:gd name="connsiteY1951" fmla="*/ 7874295 h 9881971"/>
              <a:gd name="connsiteX1952" fmla="*/ 1215786 w 12542158"/>
              <a:gd name="connsiteY1952" fmla="*/ 7888271 h 9881971"/>
              <a:gd name="connsiteX1953" fmla="*/ 1201812 w 12542158"/>
              <a:gd name="connsiteY1953" fmla="*/ 7888271 h 9881971"/>
              <a:gd name="connsiteX1954" fmla="*/ 1215786 w 12542158"/>
              <a:gd name="connsiteY1954" fmla="*/ 7874295 h 9881971"/>
              <a:gd name="connsiteX1955" fmla="*/ 5310328 w 12542158"/>
              <a:gd name="connsiteY1955" fmla="*/ 7846345 h 9881971"/>
              <a:gd name="connsiteX1956" fmla="*/ 5310328 w 12542158"/>
              <a:gd name="connsiteY1956" fmla="*/ 7860321 h 9881971"/>
              <a:gd name="connsiteX1957" fmla="*/ 5324302 w 12542158"/>
              <a:gd name="connsiteY1957" fmla="*/ 7846345 h 9881971"/>
              <a:gd name="connsiteX1958" fmla="*/ 5310328 w 12542158"/>
              <a:gd name="connsiteY1958" fmla="*/ 7846345 h 9881971"/>
              <a:gd name="connsiteX1959" fmla="*/ 1131937 w 12542158"/>
              <a:gd name="connsiteY1959" fmla="*/ 7846345 h 9881971"/>
              <a:gd name="connsiteX1960" fmla="*/ 1145913 w 12542158"/>
              <a:gd name="connsiteY1960" fmla="*/ 7874295 h 9881971"/>
              <a:gd name="connsiteX1961" fmla="*/ 1117964 w 12542158"/>
              <a:gd name="connsiteY1961" fmla="*/ 7888271 h 9881971"/>
              <a:gd name="connsiteX1962" fmla="*/ 1131937 w 12542158"/>
              <a:gd name="connsiteY1962" fmla="*/ 7874295 h 9881971"/>
              <a:gd name="connsiteX1963" fmla="*/ 1131937 w 12542158"/>
              <a:gd name="connsiteY1963" fmla="*/ 7860321 h 9881971"/>
              <a:gd name="connsiteX1964" fmla="*/ 922320 w 12542158"/>
              <a:gd name="connsiteY1964" fmla="*/ 7846345 h 9881971"/>
              <a:gd name="connsiteX1965" fmla="*/ 922320 w 12542158"/>
              <a:gd name="connsiteY1965" fmla="*/ 7860321 h 9881971"/>
              <a:gd name="connsiteX1966" fmla="*/ 908345 w 12542158"/>
              <a:gd name="connsiteY1966" fmla="*/ 7860321 h 9881971"/>
              <a:gd name="connsiteX1967" fmla="*/ 1034117 w 12542158"/>
              <a:gd name="connsiteY1967" fmla="*/ 7832372 h 9881971"/>
              <a:gd name="connsiteX1968" fmla="*/ 1062065 w 12542158"/>
              <a:gd name="connsiteY1968" fmla="*/ 7839360 h 9881971"/>
              <a:gd name="connsiteX1969" fmla="*/ 1090014 w 12542158"/>
              <a:gd name="connsiteY1969" fmla="*/ 7846345 h 9881971"/>
              <a:gd name="connsiteX1970" fmla="*/ 1090014 w 12542158"/>
              <a:gd name="connsiteY1970" fmla="*/ 7874295 h 9881971"/>
              <a:gd name="connsiteX1971" fmla="*/ 1076041 w 12542158"/>
              <a:gd name="connsiteY1971" fmla="*/ 7888271 h 9881971"/>
              <a:gd name="connsiteX1972" fmla="*/ 1062065 w 12542158"/>
              <a:gd name="connsiteY1972" fmla="*/ 7888271 h 9881971"/>
              <a:gd name="connsiteX1973" fmla="*/ 1048091 w 12542158"/>
              <a:gd name="connsiteY1973" fmla="*/ 7902244 h 9881971"/>
              <a:gd name="connsiteX1974" fmla="*/ 1048091 w 12542158"/>
              <a:gd name="connsiteY1974" fmla="*/ 7916218 h 9881971"/>
              <a:gd name="connsiteX1975" fmla="*/ 1034117 w 12542158"/>
              <a:gd name="connsiteY1975" fmla="*/ 7902244 h 9881971"/>
              <a:gd name="connsiteX1976" fmla="*/ 1048091 w 12542158"/>
              <a:gd name="connsiteY1976" fmla="*/ 7874295 h 9881971"/>
              <a:gd name="connsiteX1977" fmla="*/ 1034117 w 12542158"/>
              <a:gd name="connsiteY1977" fmla="*/ 7846345 h 9881971"/>
              <a:gd name="connsiteX1978" fmla="*/ 1635022 w 12542158"/>
              <a:gd name="connsiteY1978" fmla="*/ 7804422 h 9881971"/>
              <a:gd name="connsiteX1979" fmla="*/ 1648997 w 12542158"/>
              <a:gd name="connsiteY1979" fmla="*/ 7818398 h 9881971"/>
              <a:gd name="connsiteX1980" fmla="*/ 1635022 w 12542158"/>
              <a:gd name="connsiteY1980" fmla="*/ 7832372 h 9881971"/>
              <a:gd name="connsiteX1981" fmla="*/ 1635022 w 12542158"/>
              <a:gd name="connsiteY1981" fmla="*/ 7818398 h 9881971"/>
              <a:gd name="connsiteX1982" fmla="*/ 1635022 w 12542158"/>
              <a:gd name="connsiteY1982" fmla="*/ 7804422 h 9881971"/>
              <a:gd name="connsiteX1983" fmla="*/ 8664220 w 12542158"/>
              <a:gd name="connsiteY1983" fmla="*/ 7790448 h 9881971"/>
              <a:gd name="connsiteX1984" fmla="*/ 8678193 w 12542158"/>
              <a:gd name="connsiteY1984" fmla="*/ 7790448 h 9881971"/>
              <a:gd name="connsiteX1985" fmla="*/ 8678193 w 12542158"/>
              <a:gd name="connsiteY1985" fmla="*/ 7804422 h 9881971"/>
              <a:gd name="connsiteX1986" fmla="*/ 8671208 w 12542158"/>
              <a:gd name="connsiteY1986" fmla="*/ 7811410 h 9881971"/>
              <a:gd name="connsiteX1987" fmla="*/ 8650246 w 12542158"/>
              <a:gd name="connsiteY1987" fmla="*/ 7818398 h 9881971"/>
              <a:gd name="connsiteX1988" fmla="*/ 8636270 w 12542158"/>
              <a:gd name="connsiteY1988" fmla="*/ 7804422 h 9881971"/>
              <a:gd name="connsiteX1989" fmla="*/ 8643258 w 12542158"/>
              <a:gd name="connsiteY1989" fmla="*/ 7797434 h 9881971"/>
              <a:gd name="connsiteX1990" fmla="*/ 8664220 w 12542158"/>
              <a:gd name="connsiteY1990" fmla="*/ 7790448 h 9881971"/>
              <a:gd name="connsiteX1991" fmla="*/ 4695448 w 12542158"/>
              <a:gd name="connsiteY1991" fmla="*/ 7790448 h 9881971"/>
              <a:gd name="connsiteX1992" fmla="*/ 4681472 w 12542158"/>
              <a:gd name="connsiteY1992" fmla="*/ 7804422 h 9881971"/>
              <a:gd name="connsiteX1993" fmla="*/ 4695448 w 12542158"/>
              <a:gd name="connsiteY1993" fmla="*/ 7804422 h 9881971"/>
              <a:gd name="connsiteX1994" fmla="*/ 4695448 w 12542158"/>
              <a:gd name="connsiteY1994" fmla="*/ 7790448 h 9881971"/>
              <a:gd name="connsiteX1995" fmla="*/ 1144166 w 12542158"/>
              <a:gd name="connsiteY1995" fmla="*/ 7779968 h 9881971"/>
              <a:gd name="connsiteX1996" fmla="*/ 1145913 w 12542158"/>
              <a:gd name="connsiteY1996" fmla="*/ 7783461 h 9881971"/>
              <a:gd name="connsiteX1997" fmla="*/ 1145913 w 12542158"/>
              <a:gd name="connsiteY1997" fmla="*/ 7790448 h 9881971"/>
              <a:gd name="connsiteX1998" fmla="*/ 1138926 w 12542158"/>
              <a:gd name="connsiteY1998" fmla="*/ 7797434 h 9881971"/>
              <a:gd name="connsiteX1999" fmla="*/ 1131937 w 12542158"/>
              <a:gd name="connsiteY1999" fmla="*/ 7790448 h 9881971"/>
              <a:gd name="connsiteX2000" fmla="*/ 1138926 w 12542158"/>
              <a:gd name="connsiteY2000" fmla="*/ 7783461 h 9881971"/>
              <a:gd name="connsiteX2001" fmla="*/ 1144166 w 12542158"/>
              <a:gd name="connsiteY2001" fmla="*/ 7779968 h 9881971"/>
              <a:gd name="connsiteX2002" fmla="*/ 1690921 w 12542158"/>
              <a:gd name="connsiteY2002" fmla="*/ 7762499 h 9881971"/>
              <a:gd name="connsiteX2003" fmla="*/ 1690921 w 12542158"/>
              <a:gd name="connsiteY2003" fmla="*/ 7790448 h 9881971"/>
              <a:gd name="connsiteX2004" fmla="*/ 1676945 w 12542158"/>
              <a:gd name="connsiteY2004" fmla="*/ 7790448 h 9881971"/>
              <a:gd name="connsiteX2005" fmla="*/ 1690921 w 12542158"/>
              <a:gd name="connsiteY2005" fmla="*/ 7762499 h 9881971"/>
              <a:gd name="connsiteX2006" fmla="*/ 1495276 w 12542158"/>
              <a:gd name="connsiteY2006" fmla="*/ 7762499 h 9881971"/>
              <a:gd name="connsiteX2007" fmla="*/ 1495276 w 12542158"/>
              <a:gd name="connsiteY2007" fmla="*/ 7776473 h 9881971"/>
              <a:gd name="connsiteX2008" fmla="*/ 1495276 w 12542158"/>
              <a:gd name="connsiteY2008" fmla="*/ 7790448 h 9881971"/>
              <a:gd name="connsiteX2009" fmla="*/ 1481303 w 12542158"/>
              <a:gd name="connsiteY2009" fmla="*/ 7776473 h 9881971"/>
              <a:gd name="connsiteX2010" fmla="*/ 1495276 w 12542158"/>
              <a:gd name="connsiteY2010" fmla="*/ 7762499 h 9881971"/>
              <a:gd name="connsiteX2011" fmla="*/ 8929739 w 12542158"/>
              <a:gd name="connsiteY2011" fmla="*/ 7762496 h 9881971"/>
              <a:gd name="connsiteX2012" fmla="*/ 8929737 w 12542158"/>
              <a:gd name="connsiteY2012" fmla="*/ 7762499 h 9881971"/>
              <a:gd name="connsiteX2013" fmla="*/ 8915761 w 12542158"/>
              <a:gd name="connsiteY2013" fmla="*/ 7776473 h 9881971"/>
              <a:gd name="connsiteX2014" fmla="*/ 1432591 w 12542158"/>
              <a:gd name="connsiteY2014" fmla="*/ 7754114 h 9881971"/>
              <a:gd name="connsiteX2015" fmla="*/ 1432392 w 12542158"/>
              <a:gd name="connsiteY2015" fmla="*/ 7755511 h 9881971"/>
              <a:gd name="connsiteX2016" fmla="*/ 1430903 w 12542158"/>
              <a:gd name="connsiteY2016" fmla="*/ 7756084 h 9881971"/>
              <a:gd name="connsiteX2017" fmla="*/ 8608321 w 12542158"/>
              <a:gd name="connsiteY2017" fmla="*/ 7748525 h 9881971"/>
              <a:gd name="connsiteX2018" fmla="*/ 8622296 w 12542158"/>
              <a:gd name="connsiteY2018" fmla="*/ 7748525 h 9881971"/>
              <a:gd name="connsiteX2019" fmla="*/ 8608321 w 12542158"/>
              <a:gd name="connsiteY2019" fmla="*/ 7762499 h 9881971"/>
              <a:gd name="connsiteX2020" fmla="*/ 8608321 w 12542158"/>
              <a:gd name="connsiteY2020" fmla="*/ 7748525 h 9881971"/>
              <a:gd name="connsiteX2021" fmla="*/ 1362519 w 12542158"/>
              <a:gd name="connsiteY2021" fmla="*/ 7748525 h 9881971"/>
              <a:gd name="connsiteX2022" fmla="*/ 1383480 w 12542158"/>
              <a:gd name="connsiteY2022" fmla="*/ 7748525 h 9881971"/>
              <a:gd name="connsiteX2023" fmla="*/ 1426714 w 12542158"/>
              <a:gd name="connsiteY2023" fmla="*/ 7757695 h 9881971"/>
              <a:gd name="connsiteX2024" fmla="*/ 1430903 w 12542158"/>
              <a:gd name="connsiteY2024" fmla="*/ 7756084 h 9881971"/>
              <a:gd name="connsiteX2025" fmla="*/ 1425404 w 12542158"/>
              <a:gd name="connsiteY2025" fmla="*/ 7762499 h 9881971"/>
              <a:gd name="connsiteX2026" fmla="*/ 1404443 w 12542158"/>
              <a:gd name="connsiteY2026" fmla="*/ 7776473 h 9881971"/>
              <a:gd name="connsiteX2027" fmla="*/ 1397455 w 12542158"/>
              <a:gd name="connsiteY2027" fmla="*/ 7776473 h 9881971"/>
              <a:gd name="connsiteX2028" fmla="*/ 1453354 w 12542158"/>
              <a:gd name="connsiteY2028" fmla="*/ 7804422 h 9881971"/>
              <a:gd name="connsiteX2029" fmla="*/ 1495276 w 12542158"/>
              <a:gd name="connsiteY2029" fmla="*/ 7818398 h 9881971"/>
              <a:gd name="connsiteX2030" fmla="*/ 1488289 w 12542158"/>
              <a:gd name="connsiteY2030" fmla="*/ 7825384 h 9881971"/>
              <a:gd name="connsiteX2031" fmla="*/ 1481303 w 12542158"/>
              <a:gd name="connsiteY2031" fmla="*/ 7832372 h 9881971"/>
              <a:gd name="connsiteX2032" fmla="*/ 1474315 w 12542158"/>
              <a:gd name="connsiteY2032" fmla="*/ 7867307 h 9881971"/>
              <a:gd name="connsiteX2033" fmla="*/ 1453354 w 12542158"/>
              <a:gd name="connsiteY2033" fmla="*/ 7888271 h 9881971"/>
              <a:gd name="connsiteX2034" fmla="*/ 1425404 w 12542158"/>
              <a:gd name="connsiteY2034" fmla="*/ 7874295 h 9881971"/>
              <a:gd name="connsiteX2035" fmla="*/ 1425404 w 12542158"/>
              <a:gd name="connsiteY2035" fmla="*/ 7888271 h 9881971"/>
              <a:gd name="connsiteX2036" fmla="*/ 1439380 w 12542158"/>
              <a:gd name="connsiteY2036" fmla="*/ 7902244 h 9881971"/>
              <a:gd name="connsiteX2037" fmla="*/ 1425404 w 12542158"/>
              <a:gd name="connsiteY2037" fmla="*/ 7909232 h 9881971"/>
              <a:gd name="connsiteX2038" fmla="*/ 1411430 w 12542158"/>
              <a:gd name="connsiteY2038" fmla="*/ 7916218 h 9881971"/>
              <a:gd name="connsiteX2039" fmla="*/ 1418416 w 12542158"/>
              <a:gd name="connsiteY2039" fmla="*/ 7937180 h 9881971"/>
              <a:gd name="connsiteX2040" fmla="*/ 1411430 w 12542158"/>
              <a:gd name="connsiteY2040" fmla="*/ 7944168 h 9881971"/>
              <a:gd name="connsiteX2041" fmla="*/ 1397455 w 12542158"/>
              <a:gd name="connsiteY2041" fmla="*/ 7944168 h 9881971"/>
              <a:gd name="connsiteX2042" fmla="*/ 1397455 w 12542158"/>
              <a:gd name="connsiteY2042" fmla="*/ 7916218 h 9881971"/>
              <a:gd name="connsiteX2043" fmla="*/ 1383480 w 12542158"/>
              <a:gd name="connsiteY2043" fmla="*/ 7895257 h 9881971"/>
              <a:gd name="connsiteX2044" fmla="*/ 1383480 w 12542158"/>
              <a:gd name="connsiteY2044" fmla="*/ 7874295 h 9881971"/>
              <a:gd name="connsiteX2045" fmla="*/ 1418416 w 12542158"/>
              <a:gd name="connsiteY2045" fmla="*/ 7839360 h 9881971"/>
              <a:gd name="connsiteX2046" fmla="*/ 1453354 w 12542158"/>
              <a:gd name="connsiteY2046" fmla="*/ 7846345 h 9881971"/>
              <a:gd name="connsiteX2047" fmla="*/ 1453354 w 12542158"/>
              <a:gd name="connsiteY2047" fmla="*/ 7832372 h 9881971"/>
              <a:gd name="connsiteX2048" fmla="*/ 1439380 w 12542158"/>
              <a:gd name="connsiteY2048" fmla="*/ 7832372 h 9881971"/>
              <a:gd name="connsiteX2049" fmla="*/ 1439380 w 12542158"/>
              <a:gd name="connsiteY2049" fmla="*/ 7818398 h 9881971"/>
              <a:gd name="connsiteX2050" fmla="*/ 1397455 w 12542158"/>
              <a:gd name="connsiteY2050" fmla="*/ 7818398 h 9881971"/>
              <a:gd name="connsiteX2051" fmla="*/ 1355531 w 12542158"/>
              <a:gd name="connsiteY2051" fmla="*/ 7818398 h 9881971"/>
              <a:gd name="connsiteX2052" fmla="*/ 1341555 w 12542158"/>
              <a:gd name="connsiteY2052" fmla="*/ 7818398 h 9881971"/>
              <a:gd name="connsiteX2053" fmla="*/ 1369507 w 12542158"/>
              <a:gd name="connsiteY2053" fmla="*/ 7832372 h 9881971"/>
              <a:gd name="connsiteX2054" fmla="*/ 1369507 w 12542158"/>
              <a:gd name="connsiteY2054" fmla="*/ 7846345 h 9881971"/>
              <a:gd name="connsiteX2055" fmla="*/ 1341555 w 12542158"/>
              <a:gd name="connsiteY2055" fmla="*/ 7860321 h 9881971"/>
              <a:gd name="connsiteX2056" fmla="*/ 1327582 w 12542158"/>
              <a:gd name="connsiteY2056" fmla="*/ 7846345 h 9881971"/>
              <a:gd name="connsiteX2057" fmla="*/ 1327582 w 12542158"/>
              <a:gd name="connsiteY2057" fmla="*/ 7818398 h 9881971"/>
              <a:gd name="connsiteX2058" fmla="*/ 1369507 w 12542158"/>
              <a:gd name="connsiteY2058" fmla="*/ 7804422 h 9881971"/>
              <a:gd name="connsiteX2059" fmla="*/ 1390467 w 12542158"/>
              <a:gd name="connsiteY2059" fmla="*/ 7790448 h 9881971"/>
              <a:gd name="connsiteX2060" fmla="*/ 1383480 w 12542158"/>
              <a:gd name="connsiteY2060" fmla="*/ 7783461 h 9881971"/>
              <a:gd name="connsiteX2061" fmla="*/ 1369507 w 12542158"/>
              <a:gd name="connsiteY2061" fmla="*/ 7776473 h 9881971"/>
              <a:gd name="connsiteX2062" fmla="*/ 1369507 w 12542158"/>
              <a:gd name="connsiteY2062" fmla="*/ 7762499 h 9881971"/>
              <a:gd name="connsiteX2063" fmla="*/ 1355531 w 12542158"/>
              <a:gd name="connsiteY2063" fmla="*/ 7762499 h 9881971"/>
              <a:gd name="connsiteX2064" fmla="*/ 1362519 w 12542158"/>
              <a:gd name="connsiteY2064" fmla="*/ 7748525 h 9881971"/>
              <a:gd name="connsiteX2065" fmla="*/ 4681472 w 12542158"/>
              <a:gd name="connsiteY2065" fmla="*/ 7734550 h 9881971"/>
              <a:gd name="connsiteX2066" fmla="*/ 4667498 w 12542158"/>
              <a:gd name="connsiteY2066" fmla="*/ 7748525 h 9881971"/>
              <a:gd name="connsiteX2067" fmla="*/ 4681472 w 12542158"/>
              <a:gd name="connsiteY2067" fmla="*/ 7762499 h 9881971"/>
              <a:gd name="connsiteX2068" fmla="*/ 4681472 w 12542158"/>
              <a:gd name="connsiteY2068" fmla="*/ 7734550 h 9881971"/>
              <a:gd name="connsiteX2069" fmla="*/ 5402910 w 12542158"/>
              <a:gd name="connsiteY2069" fmla="*/ 7725815 h 9881971"/>
              <a:gd name="connsiteX2070" fmla="*/ 5394175 w 12542158"/>
              <a:gd name="connsiteY2070" fmla="*/ 7727562 h 9881971"/>
              <a:gd name="connsiteX2071" fmla="*/ 5380201 w 12542158"/>
              <a:gd name="connsiteY2071" fmla="*/ 7790448 h 9881971"/>
              <a:gd name="connsiteX2072" fmla="*/ 5373214 w 12542158"/>
              <a:gd name="connsiteY2072" fmla="*/ 7804422 h 9881971"/>
              <a:gd name="connsiteX2073" fmla="*/ 5380201 w 12542158"/>
              <a:gd name="connsiteY2073" fmla="*/ 7832372 h 9881971"/>
              <a:gd name="connsiteX2074" fmla="*/ 5380201 w 12542158"/>
              <a:gd name="connsiteY2074" fmla="*/ 7846345 h 9881971"/>
              <a:gd name="connsiteX2075" fmla="*/ 5394175 w 12542158"/>
              <a:gd name="connsiteY2075" fmla="*/ 7846345 h 9881971"/>
              <a:gd name="connsiteX2076" fmla="*/ 5394175 w 12542158"/>
              <a:gd name="connsiteY2076" fmla="*/ 7818398 h 9881971"/>
              <a:gd name="connsiteX2077" fmla="*/ 5394175 w 12542158"/>
              <a:gd name="connsiteY2077" fmla="*/ 7804422 h 9881971"/>
              <a:gd name="connsiteX2078" fmla="*/ 5408150 w 12542158"/>
              <a:gd name="connsiteY2078" fmla="*/ 7818398 h 9881971"/>
              <a:gd name="connsiteX2079" fmla="*/ 5422124 w 12542158"/>
              <a:gd name="connsiteY2079" fmla="*/ 7832372 h 9881971"/>
              <a:gd name="connsiteX2080" fmla="*/ 5415136 w 12542158"/>
              <a:gd name="connsiteY2080" fmla="*/ 7818398 h 9881971"/>
              <a:gd name="connsiteX2081" fmla="*/ 5422124 w 12542158"/>
              <a:gd name="connsiteY2081" fmla="*/ 7790448 h 9881971"/>
              <a:gd name="connsiteX2082" fmla="*/ 5443086 w 12542158"/>
              <a:gd name="connsiteY2082" fmla="*/ 7776473 h 9881971"/>
              <a:gd name="connsiteX2083" fmla="*/ 5450074 w 12542158"/>
              <a:gd name="connsiteY2083" fmla="*/ 7776473 h 9881971"/>
              <a:gd name="connsiteX2084" fmla="*/ 5450074 w 12542158"/>
              <a:gd name="connsiteY2084" fmla="*/ 7762499 h 9881971"/>
              <a:gd name="connsiteX2085" fmla="*/ 5450074 w 12542158"/>
              <a:gd name="connsiteY2085" fmla="*/ 7748525 h 9881971"/>
              <a:gd name="connsiteX2086" fmla="*/ 5436098 w 12542158"/>
              <a:gd name="connsiteY2086" fmla="*/ 7762499 h 9881971"/>
              <a:gd name="connsiteX2087" fmla="*/ 5408150 w 12542158"/>
              <a:gd name="connsiteY2087" fmla="*/ 7762499 h 9881971"/>
              <a:gd name="connsiteX2088" fmla="*/ 5401163 w 12542158"/>
              <a:gd name="connsiteY2088" fmla="*/ 7734550 h 9881971"/>
              <a:gd name="connsiteX2089" fmla="*/ 5402910 w 12542158"/>
              <a:gd name="connsiteY2089" fmla="*/ 7725815 h 9881971"/>
              <a:gd name="connsiteX2090" fmla="*/ 1327582 w 12542158"/>
              <a:gd name="connsiteY2090" fmla="*/ 7720576 h 9881971"/>
              <a:gd name="connsiteX2091" fmla="*/ 1327582 w 12542158"/>
              <a:gd name="connsiteY2091" fmla="*/ 7734550 h 9881971"/>
              <a:gd name="connsiteX2092" fmla="*/ 1313608 w 12542158"/>
              <a:gd name="connsiteY2092" fmla="*/ 7748525 h 9881971"/>
              <a:gd name="connsiteX2093" fmla="*/ 1313608 w 12542158"/>
              <a:gd name="connsiteY2093" fmla="*/ 7734550 h 9881971"/>
              <a:gd name="connsiteX2094" fmla="*/ 1327582 w 12542158"/>
              <a:gd name="connsiteY2094" fmla="*/ 7720576 h 9881971"/>
              <a:gd name="connsiteX2095" fmla="*/ 1187837 w 12542158"/>
              <a:gd name="connsiteY2095" fmla="*/ 7720576 h 9881971"/>
              <a:gd name="connsiteX2096" fmla="*/ 1187837 w 12542158"/>
              <a:gd name="connsiteY2096" fmla="*/ 7748525 h 9881971"/>
              <a:gd name="connsiteX2097" fmla="*/ 1180848 w 12542158"/>
              <a:gd name="connsiteY2097" fmla="*/ 7755511 h 9881971"/>
              <a:gd name="connsiteX2098" fmla="*/ 1173862 w 12542158"/>
              <a:gd name="connsiteY2098" fmla="*/ 7762499 h 9881971"/>
              <a:gd name="connsiteX2099" fmla="*/ 1173862 w 12542158"/>
              <a:gd name="connsiteY2099" fmla="*/ 7748525 h 9881971"/>
              <a:gd name="connsiteX2100" fmla="*/ 1173862 w 12542158"/>
              <a:gd name="connsiteY2100" fmla="*/ 7727562 h 9881971"/>
              <a:gd name="connsiteX2101" fmla="*/ 1187837 w 12542158"/>
              <a:gd name="connsiteY2101" fmla="*/ 7720576 h 9881971"/>
              <a:gd name="connsiteX2102" fmla="*/ 5505971 w 12542158"/>
              <a:gd name="connsiteY2102" fmla="*/ 7706600 h 9881971"/>
              <a:gd name="connsiteX2103" fmla="*/ 5491997 w 12542158"/>
              <a:gd name="connsiteY2103" fmla="*/ 7713588 h 9881971"/>
              <a:gd name="connsiteX2104" fmla="*/ 5491997 w 12542158"/>
              <a:gd name="connsiteY2104" fmla="*/ 7734550 h 9881971"/>
              <a:gd name="connsiteX2105" fmla="*/ 5505971 w 12542158"/>
              <a:gd name="connsiteY2105" fmla="*/ 7720576 h 9881971"/>
              <a:gd name="connsiteX2106" fmla="*/ 5519946 w 12542158"/>
              <a:gd name="connsiteY2106" fmla="*/ 7713588 h 9881971"/>
              <a:gd name="connsiteX2107" fmla="*/ 5505971 w 12542158"/>
              <a:gd name="connsiteY2107" fmla="*/ 7706600 h 9881971"/>
              <a:gd name="connsiteX2108" fmla="*/ 1271684 w 12542158"/>
              <a:gd name="connsiteY2108" fmla="*/ 7706600 h 9881971"/>
              <a:gd name="connsiteX2109" fmla="*/ 1285658 w 12542158"/>
              <a:gd name="connsiteY2109" fmla="*/ 7706600 h 9881971"/>
              <a:gd name="connsiteX2110" fmla="*/ 1271684 w 12542158"/>
              <a:gd name="connsiteY2110" fmla="*/ 7734550 h 9881971"/>
              <a:gd name="connsiteX2111" fmla="*/ 1264697 w 12542158"/>
              <a:gd name="connsiteY2111" fmla="*/ 7720576 h 9881971"/>
              <a:gd name="connsiteX2112" fmla="*/ 1271684 w 12542158"/>
              <a:gd name="connsiteY2112" fmla="*/ 7706600 h 9881971"/>
              <a:gd name="connsiteX2113" fmla="*/ 1159887 w 12542158"/>
              <a:gd name="connsiteY2113" fmla="*/ 7706600 h 9881971"/>
              <a:gd name="connsiteX2114" fmla="*/ 1152901 w 12542158"/>
              <a:gd name="connsiteY2114" fmla="*/ 7727562 h 9881971"/>
              <a:gd name="connsiteX2115" fmla="*/ 1131937 w 12542158"/>
              <a:gd name="connsiteY2115" fmla="*/ 7734550 h 9881971"/>
              <a:gd name="connsiteX2116" fmla="*/ 1131937 w 12542158"/>
              <a:gd name="connsiteY2116" fmla="*/ 7720576 h 9881971"/>
              <a:gd name="connsiteX2117" fmla="*/ 1145913 w 12542158"/>
              <a:gd name="connsiteY2117" fmla="*/ 7720576 h 9881971"/>
              <a:gd name="connsiteX2118" fmla="*/ 1159887 w 12542158"/>
              <a:gd name="connsiteY2118" fmla="*/ 7706600 h 9881971"/>
              <a:gd name="connsiteX2119" fmla="*/ 1027130 w 12542158"/>
              <a:gd name="connsiteY2119" fmla="*/ 7706600 h 9881971"/>
              <a:gd name="connsiteX2120" fmla="*/ 1034117 w 12542158"/>
              <a:gd name="connsiteY2120" fmla="*/ 7713588 h 9881971"/>
              <a:gd name="connsiteX2121" fmla="*/ 1020141 w 12542158"/>
              <a:gd name="connsiteY2121" fmla="*/ 7720576 h 9881971"/>
              <a:gd name="connsiteX2122" fmla="*/ 1027130 w 12542158"/>
              <a:gd name="connsiteY2122" fmla="*/ 7706600 h 9881971"/>
              <a:gd name="connsiteX2123" fmla="*/ 9027559 w 12542158"/>
              <a:gd name="connsiteY2123" fmla="*/ 7678651 h 9881971"/>
              <a:gd name="connsiteX2124" fmla="*/ 9027559 w 12542158"/>
              <a:gd name="connsiteY2124" fmla="*/ 7685638 h 9881971"/>
              <a:gd name="connsiteX2125" fmla="*/ 9027559 w 12542158"/>
              <a:gd name="connsiteY2125" fmla="*/ 7692626 h 9881971"/>
              <a:gd name="connsiteX2126" fmla="*/ 9013583 w 12542158"/>
              <a:gd name="connsiteY2126" fmla="*/ 7692626 h 9881971"/>
              <a:gd name="connsiteX2127" fmla="*/ 5547896 w 12542158"/>
              <a:gd name="connsiteY2127" fmla="*/ 7678651 h 9881971"/>
              <a:gd name="connsiteX2128" fmla="*/ 5533920 w 12542158"/>
              <a:gd name="connsiteY2128" fmla="*/ 7692626 h 9881971"/>
              <a:gd name="connsiteX2129" fmla="*/ 5519946 w 12542158"/>
              <a:gd name="connsiteY2129" fmla="*/ 7706600 h 9881971"/>
              <a:gd name="connsiteX2130" fmla="*/ 5533920 w 12542158"/>
              <a:gd name="connsiteY2130" fmla="*/ 7699614 h 9881971"/>
              <a:gd name="connsiteX2131" fmla="*/ 5547896 w 12542158"/>
              <a:gd name="connsiteY2131" fmla="*/ 7692626 h 9881971"/>
              <a:gd name="connsiteX2132" fmla="*/ 4723398 w 12542158"/>
              <a:gd name="connsiteY2132" fmla="*/ 7678651 h 9881971"/>
              <a:gd name="connsiteX2133" fmla="*/ 4709422 w 12542158"/>
              <a:gd name="connsiteY2133" fmla="*/ 7692626 h 9881971"/>
              <a:gd name="connsiteX2134" fmla="*/ 4709422 w 12542158"/>
              <a:gd name="connsiteY2134" fmla="*/ 7706600 h 9881971"/>
              <a:gd name="connsiteX2135" fmla="*/ 4723398 w 12542158"/>
              <a:gd name="connsiteY2135" fmla="*/ 7678651 h 9881971"/>
              <a:gd name="connsiteX2136" fmla="*/ 1453354 w 12542158"/>
              <a:gd name="connsiteY2136" fmla="*/ 7678651 h 9881971"/>
              <a:gd name="connsiteX2137" fmla="*/ 1446365 w 12542158"/>
              <a:gd name="connsiteY2137" fmla="*/ 7699614 h 9881971"/>
              <a:gd name="connsiteX2138" fmla="*/ 1439380 w 12542158"/>
              <a:gd name="connsiteY2138" fmla="*/ 7706600 h 9881971"/>
              <a:gd name="connsiteX2139" fmla="*/ 1432392 w 12542158"/>
              <a:gd name="connsiteY2139" fmla="*/ 7727562 h 9881971"/>
              <a:gd name="connsiteX2140" fmla="*/ 1439380 w 12542158"/>
              <a:gd name="connsiteY2140" fmla="*/ 7741537 h 9881971"/>
              <a:gd name="connsiteX2141" fmla="*/ 1435885 w 12542158"/>
              <a:gd name="connsiteY2141" fmla="*/ 7750272 h 9881971"/>
              <a:gd name="connsiteX2142" fmla="*/ 1432591 w 12542158"/>
              <a:gd name="connsiteY2142" fmla="*/ 7754114 h 9881971"/>
              <a:gd name="connsiteX2143" fmla="*/ 1434138 w 12542158"/>
              <a:gd name="connsiteY2143" fmla="*/ 7743284 h 9881971"/>
              <a:gd name="connsiteX2144" fmla="*/ 1425404 w 12542158"/>
              <a:gd name="connsiteY2144" fmla="*/ 7720576 h 9881971"/>
              <a:gd name="connsiteX2145" fmla="*/ 1425404 w 12542158"/>
              <a:gd name="connsiteY2145" fmla="*/ 7692626 h 9881971"/>
              <a:gd name="connsiteX2146" fmla="*/ 1439380 w 12542158"/>
              <a:gd name="connsiteY2146" fmla="*/ 7692626 h 9881971"/>
              <a:gd name="connsiteX2147" fmla="*/ 1439380 w 12542158"/>
              <a:gd name="connsiteY2147" fmla="*/ 7685638 h 9881971"/>
              <a:gd name="connsiteX2148" fmla="*/ 1453354 w 12542158"/>
              <a:gd name="connsiteY2148" fmla="*/ 7678651 h 9881971"/>
              <a:gd name="connsiteX2149" fmla="*/ 4793270 w 12542158"/>
              <a:gd name="connsiteY2149" fmla="*/ 7664677 h 9881971"/>
              <a:gd name="connsiteX2150" fmla="*/ 4779294 w 12542158"/>
              <a:gd name="connsiteY2150" fmla="*/ 7678651 h 9881971"/>
              <a:gd name="connsiteX2151" fmla="*/ 4723398 w 12542158"/>
              <a:gd name="connsiteY2151" fmla="*/ 7748525 h 9881971"/>
              <a:gd name="connsiteX2152" fmla="*/ 4779294 w 12542158"/>
              <a:gd name="connsiteY2152" fmla="*/ 7692626 h 9881971"/>
              <a:gd name="connsiteX2153" fmla="*/ 4793270 w 12542158"/>
              <a:gd name="connsiteY2153" fmla="*/ 7664677 h 9881971"/>
              <a:gd name="connsiteX2154" fmla="*/ 1746818 w 12542158"/>
              <a:gd name="connsiteY2154" fmla="*/ 7664677 h 9881971"/>
              <a:gd name="connsiteX2155" fmla="*/ 1760793 w 12542158"/>
              <a:gd name="connsiteY2155" fmla="*/ 7692626 h 9881971"/>
              <a:gd name="connsiteX2156" fmla="*/ 1774768 w 12542158"/>
              <a:gd name="connsiteY2156" fmla="*/ 7706600 h 9881971"/>
              <a:gd name="connsiteX2157" fmla="*/ 1746818 w 12542158"/>
              <a:gd name="connsiteY2157" fmla="*/ 7734550 h 9881971"/>
              <a:gd name="connsiteX2158" fmla="*/ 1718871 w 12542158"/>
              <a:gd name="connsiteY2158" fmla="*/ 7734550 h 9881971"/>
              <a:gd name="connsiteX2159" fmla="*/ 1718871 w 12542158"/>
              <a:gd name="connsiteY2159" fmla="*/ 7720576 h 9881971"/>
              <a:gd name="connsiteX2160" fmla="*/ 1739832 w 12542158"/>
              <a:gd name="connsiteY2160" fmla="*/ 7699614 h 9881971"/>
              <a:gd name="connsiteX2161" fmla="*/ 1746818 w 12542158"/>
              <a:gd name="connsiteY2161" fmla="*/ 7692626 h 9881971"/>
              <a:gd name="connsiteX2162" fmla="*/ 1760793 w 12542158"/>
              <a:gd name="connsiteY2162" fmla="*/ 7678651 h 9881971"/>
              <a:gd name="connsiteX2163" fmla="*/ 1746818 w 12542158"/>
              <a:gd name="connsiteY2163" fmla="*/ 7678651 h 9881971"/>
              <a:gd name="connsiteX2164" fmla="*/ 1746818 w 12542158"/>
              <a:gd name="connsiteY2164" fmla="*/ 7664677 h 9881971"/>
              <a:gd name="connsiteX2165" fmla="*/ 1229760 w 12542158"/>
              <a:gd name="connsiteY2165" fmla="*/ 7650703 h 9881971"/>
              <a:gd name="connsiteX2166" fmla="*/ 1243736 w 12542158"/>
              <a:gd name="connsiteY2166" fmla="*/ 7650703 h 9881971"/>
              <a:gd name="connsiteX2167" fmla="*/ 1243736 w 12542158"/>
              <a:gd name="connsiteY2167" fmla="*/ 7671665 h 9881971"/>
              <a:gd name="connsiteX2168" fmla="*/ 1229760 w 12542158"/>
              <a:gd name="connsiteY2168" fmla="*/ 7678651 h 9881971"/>
              <a:gd name="connsiteX2169" fmla="*/ 1215786 w 12542158"/>
              <a:gd name="connsiteY2169" fmla="*/ 7664677 h 9881971"/>
              <a:gd name="connsiteX2170" fmla="*/ 1187837 w 12542158"/>
              <a:gd name="connsiteY2170" fmla="*/ 7650703 h 9881971"/>
              <a:gd name="connsiteX2171" fmla="*/ 1201812 w 12542158"/>
              <a:gd name="connsiteY2171" fmla="*/ 7671665 h 9881971"/>
              <a:gd name="connsiteX2172" fmla="*/ 1187837 w 12542158"/>
              <a:gd name="connsiteY2172" fmla="*/ 7678651 h 9881971"/>
              <a:gd name="connsiteX2173" fmla="*/ 1173862 w 12542158"/>
              <a:gd name="connsiteY2173" fmla="*/ 7664677 h 9881971"/>
              <a:gd name="connsiteX2174" fmla="*/ 1159887 w 12542158"/>
              <a:gd name="connsiteY2174" fmla="*/ 7678651 h 9881971"/>
              <a:gd name="connsiteX2175" fmla="*/ 1187837 w 12542158"/>
              <a:gd name="connsiteY2175" fmla="*/ 7650703 h 9881971"/>
              <a:gd name="connsiteX2176" fmla="*/ 4849167 w 12542158"/>
              <a:gd name="connsiteY2176" fmla="*/ 7636727 h 9881971"/>
              <a:gd name="connsiteX2177" fmla="*/ 4835194 w 12542158"/>
              <a:gd name="connsiteY2177" fmla="*/ 7650703 h 9881971"/>
              <a:gd name="connsiteX2178" fmla="*/ 4821220 w 12542158"/>
              <a:gd name="connsiteY2178" fmla="*/ 7664677 h 9881971"/>
              <a:gd name="connsiteX2179" fmla="*/ 4849167 w 12542158"/>
              <a:gd name="connsiteY2179" fmla="*/ 7650703 h 9881971"/>
              <a:gd name="connsiteX2180" fmla="*/ 1788741 w 12542158"/>
              <a:gd name="connsiteY2180" fmla="*/ 7636727 h 9881971"/>
              <a:gd name="connsiteX2181" fmla="*/ 1802717 w 12542158"/>
              <a:gd name="connsiteY2181" fmla="*/ 7636727 h 9881971"/>
              <a:gd name="connsiteX2182" fmla="*/ 1788741 w 12542158"/>
              <a:gd name="connsiteY2182" fmla="*/ 7650703 h 9881971"/>
              <a:gd name="connsiteX2183" fmla="*/ 8806585 w 12542158"/>
              <a:gd name="connsiteY2183" fmla="*/ 7627993 h 9881971"/>
              <a:gd name="connsiteX2184" fmla="*/ 8783003 w 12542158"/>
              <a:gd name="connsiteY2184" fmla="*/ 7643715 h 9881971"/>
              <a:gd name="connsiteX2185" fmla="*/ 8762042 w 12542158"/>
              <a:gd name="connsiteY2185" fmla="*/ 7678651 h 9881971"/>
              <a:gd name="connsiteX2186" fmla="*/ 8789991 w 12542158"/>
              <a:gd name="connsiteY2186" fmla="*/ 7664677 h 9881971"/>
              <a:gd name="connsiteX2187" fmla="*/ 8810953 w 12542158"/>
              <a:gd name="connsiteY2187" fmla="*/ 7629741 h 9881971"/>
              <a:gd name="connsiteX2188" fmla="*/ 8806585 w 12542158"/>
              <a:gd name="connsiteY2188" fmla="*/ 7627993 h 9881971"/>
              <a:gd name="connsiteX2189" fmla="*/ 1428461 w 12542158"/>
              <a:gd name="connsiteY2189" fmla="*/ 7627993 h 9881971"/>
              <a:gd name="connsiteX2190" fmla="*/ 1432392 w 12542158"/>
              <a:gd name="connsiteY2190" fmla="*/ 7629741 h 9881971"/>
              <a:gd name="connsiteX2191" fmla="*/ 1418416 w 12542158"/>
              <a:gd name="connsiteY2191" fmla="*/ 7657689 h 9881971"/>
              <a:gd name="connsiteX2192" fmla="*/ 1390467 w 12542158"/>
              <a:gd name="connsiteY2192" fmla="*/ 7678651 h 9881971"/>
              <a:gd name="connsiteX2193" fmla="*/ 1383480 w 12542158"/>
              <a:gd name="connsiteY2193" fmla="*/ 7664677 h 9881971"/>
              <a:gd name="connsiteX2194" fmla="*/ 1411430 w 12542158"/>
              <a:gd name="connsiteY2194" fmla="*/ 7643715 h 9881971"/>
              <a:gd name="connsiteX2195" fmla="*/ 1428461 w 12542158"/>
              <a:gd name="connsiteY2195" fmla="*/ 7627993 h 9881971"/>
              <a:gd name="connsiteX2196" fmla="*/ 8727105 w 12542158"/>
              <a:gd name="connsiteY2196" fmla="*/ 7622754 h 9881971"/>
              <a:gd name="connsiteX2197" fmla="*/ 8720119 w 12542158"/>
              <a:gd name="connsiteY2197" fmla="*/ 7636727 h 9881971"/>
              <a:gd name="connsiteX2198" fmla="*/ 8734092 w 12542158"/>
              <a:gd name="connsiteY2198" fmla="*/ 7636727 h 9881971"/>
              <a:gd name="connsiteX2199" fmla="*/ 8727105 w 12542158"/>
              <a:gd name="connsiteY2199" fmla="*/ 7622754 h 9881971"/>
              <a:gd name="connsiteX2200" fmla="*/ 1327582 w 12542158"/>
              <a:gd name="connsiteY2200" fmla="*/ 7622754 h 9881971"/>
              <a:gd name="connsiteX2201" fmla="*/ 1299633 w 12542158"/>
              <a:gd name="connsiteY2201" fmla="*/ 7650703 h 9881971"/>
              <a:gd name="connsiteX2202" fmla="*/ 1285658 w 12542158"/>
              <a:gd name="connsiteY2202" fmla="*/ 7650703 h 9881971"/>
              <a:gd name="connsiteX2203" fmla="*/ 1076041 w 12542158"/>
              <a:gd name="connsiteY2203" fmla="*/ 7622754 h 9881971"/>
              <a:gd name="connsiteX2204" fmla="*/ 1083026 w 12542158"/>
              <a:gd name="connsiteY2204" fmla="*/ 7636727 h 9881971"/>
              <a:gd name="connsiteX2205" fmla="*/ 1090014 w 12542158"/>
              <a:gd name="connsiteY2205" fmla="*/ 7622754 h 9881971"/>
              <a:gd name="connsiteX2206" fmla="*/ 1076041 w 12542158"/>
              <a:gd name="connsiteY2206" fmla="*/ 7622754 h 9881971"/>
              <a:gd name="connsiteX2207" fmla="*/ 1509251 w 12542158"/>
              <a:gd name="connsiteY2207" fmla="*/ 7608778 h 9881971"/>
              <a:gd name="connsiteX2208" fmla="*/ 1509251 w 12542158"/>
              <a:gd name="connsiteY2208" fmla="*/ 7636727 h 9881971"/>
              <a:gd name="connsiteX2209" fmla="*/ 1481303 w 12542158"/>
              <a:gd name="connsiteY2209" fmla="*/ 7650703 h 9881971"/>
              <a:gd name="connsiteX2210" fmla="*/ 1481303 w 12542158"/>
              <a:gd name="connsiteY2210" fmla="*/ 7636727 h 9881971"/>
              <a:gd name="connsiteX2211" fmla="*/ 1481303 w 12542158"/>
              <a:gd name="connsiteY2211" fmla="*/ 7622754 h 9881971"/>
              <a:gd name="connsiteX2212" fmla="*/ 1495276 w 12542158"/>
              <a:gd name="connsiteY2212" fmla="*/ 7622754 h 9881971"/>
              <a:gd name="connsiteX2213" fmla="*/ 1509251 w 12542158"/>
              <a:gd name="connsiteY2213" fmla="*/ 7608778 h 9881971"/>
              <a:gd name="connsiteX2214" fmla="*/ 4768609 w 12542158"/>
              <a:gd name="connsiteY2214" fmla="*/ 7597270 h 9881971"/>
              <a:gd name="connsiteX2215" fmla="*/ 4751345 w 12542158"/>
              <a:gd name="connsiteY2215" fmla="*/ 7608778 h 9881971"/>
              <a:gd name="connsiteX2216" fmla="*/ 4765320 w 12542158"/>
              <a:gd name="connsiteY2216" fmla="*/ 7608778 h 9881971"/>
              <a:gd name="connsiteX2217" fmla="*/ 1407936 w 12542158"/>
              <a:gd name="connsiteY2217" fmla="*/ 7586070 h 9881971"/>
              <a:gd name="connsiteX2218" fmla="*/ 1411430 w 12542158"/>
              <a:gd name="connsiteY2218" fmla="*/ 7587816 h 9881971"/>
              <a:gd name="connsiteX2219" fmla="*/ 1404443 w 12542158"/>
              <a:gd name="connsiteY2219" fmla="*/ 7601792 h 9881971"/>
              <a:gd name="connsiteX2220" fmla="*/ 1383480 w 12542158"/>
              <a:gd name="connsiteY2220" fmla="*/ 7608778 h 9881971"/>
              <a:gd name="connsiteX2221" fmla="*/ 1397455 w 12542158"/>
              <a:gd name="connsiteY2221" fmla="*/ 7594804 h 9881971"/>
              <a:gd name="connsiteX2222" fmla="*/ 1407936 w 12542158"/>
              <a:gd name="connsiteY2222" fmla="*/ 7586070 h 9881971"/>
              <a:gd name="connsiteX2223" fmla="*/ 9251151 w 12542158"/>
              <a:gd name="connsiteY2223" fmla="*/ 7580830 h 9881971"/>
              <a:gd name="connsiteX2224" fmla="*/ 9251151 w 12542158"/>
              <a:gd name="connsiteY2224" fmla="*/ 7594804 h 9881971"/>
              <a:gd name="connsiteX2225" fmla="*/ 9237177 w 12542158"/>
              <a:gd name="connsiteY2225" fmla="*/ 7594804 h 9881971"/>
              <a:gd name="connsiteX2226" fmla="*/ 4730384 w 12542158"/>
              <a:gd name="connsiteY2226" fmla="*/ 7580830 h 9881971"/>
              <a:gd name="connsiteX2227" fmla="*/ 4723398 w 12542158"/>
              <a:gd name="connsiteY2227" fmla="*/ 7587816 h 9881971"/>
              <a:gd name="connsiteX2228" fmla="*/ 4737372 w 12542158"/>
              <a:gd name="connsiteY2228" fmla="*/ 7594804 h 9881971"/>
              <a:gd name="connsiteX2229" fmla="*/ 4730384 w 12542158"/>
              <a:gd name="connsiteY2229" fmla="*/ 7580830 h 9881971"/>
              <a:gd name="connsiteX2230" fmla="*/ 4959218 w 12542158"/>
              <a:gd name="connsiteY2230" fmla="*/ 7556374 h 9881971"/>
              <a:gd name="connsiteX2231" fmla="*/ 4953977 w 12542158"/>
              <a:gd name="connsiteY2231" fmla="*/ 7559869 h 9881971"/>
              <a:gd name="connsiteX2232" fmla="*/ 4946990 w 12542158"/>
              <a:gd name="connsiteY2232" fmla="*/ 7566855 h 9881971"/>
              <a:gd name="connsiteX2233" fmla="*/ 4960965 w 12542158"/>
              <a:gd name="connsiteY2233" fmla="*/ 7559869 h 9881971"/>
              <a:gd name="connsiteX2234" fmla="*/ 4959218 w 12542158"/>
              <a:gd name="connsiteY2234" fmla="*/ 7556374 h 9881971"/>
              <a:gd name="connsiteX2235" fmla="*/ 4800256 w 12542158"/>
              <a:gd name="connsiteY2235" fmla="*/ 7552881 h 9881971"/>
              <a:gd name="connsiteX2236" fmla="*/ 4793270 w 12542158"/>
              <a:gd name="connsiteY2236" fmla="*/ 7566855 h 9881971"/>
              <a:gd name="connsiteX2237" fmla="*/ 4807244 w 12542158"/>
              <a:gd name="connsiteY2237" fmla="*/ 7559869 h 9881971"/>
              <a:gd name="connsiteX2238" fmla="*/ 4800256 w 12542158"/>
              <a:gd name="connsiteY2238" fmla="*/ 7552881 h 9881971"/>
              <a:gd name="connsiteX2239" fmla="*/ 1858615 w 12542158"/>
              <a:gd name="connsiteY2239" fmla="*/ 7552881 h 9881971"/>
              <a:gd name="connsiteX2240" fmla="*/ 1872590 w 12542158"/>
              <a:gd name="connsiteY2240" fmla="*/ 7573843 h 9881971"/>
              <a:gd name="connsiteX2241" fmla="*/ 1858615 w 12542158"/>
              <a:gd name="connsiteY2241" fmla="*/ 7594804 h 9881971"/>
              <a:gd name="connsiteX2242" fmla="*/ 1816690 w 12542158"/>
              <a:gd name="connsiteY2242" fmla="*/ 7608778 h 9881971"/>
              <a:gd name="connsiteX2243" fmla="*/ 1823679 w 12542158"/>
              <a:gd name="connsiteY2243" fmla="*/ 7594804 h 9881971"/>
              <a:gd name="connsiteX2244" fmla="*/ 1844640 w 12542158"/>
              <a:gd name="connsiteY2244" fmla="*/ 7580830 h 9881971"/>
              <a:gd name="connsiteX2245" fmla="*/ 1851628 w 12542158"/>
              <a:gd name="connsiteY2245" fmla="*/ 7580830 h 9881971"/>
              <a:gd name="connsiteX2246" fmla="*/ 1858615 w 12542158"/>
              <a:gd name="connsiteY2246" fmla="*/ 7573843 h 9881971"/>
              <a:gd name="connsiteX2247" fmla="*/ 1858615 w 12542158"/>
              <a:gd name="connsiteY2247" fmla="*/ 7552881 h 9881971"/>
              <a:gd name="connsiteX2248" fmla="*/ 9348973 w 12542158"/>
              <a:gd name="connsiteY2248" fmla="*/ 7538905 h 9881971"/>
              <a:gd name="connsiteX2249" fmla="*/ 9321023 w 12542158"/>
              <a:gd name="connsiteY2249" fmla="*/ 7580830 h 9881971"/>
              <a:gd name="connsiteX2250" fmla="*/ 9307050 w 12542158"/>
              <a:gd name="connsiteY2250" fmla="*/ 7580830 h 9881971"/>
              <a:gd name="connsiteX2251" fmla="*/ 9348973 w 12542158"/>
              <a:gd name="connsiteY2251" fmla="*/ 7538905 h 9881971"/>
              <a:gd name="connsiteX2252" fmla="*/ 9153329 w 12542158"/>
              <a:gd name="connsiteY2252" fmla="*/ 7538905 h 9881971"/>
              <a:gd name="connsiteX2253" fmla="*/ 9139355 w 12542158"/>
              <a:gd name="connsiteY2253" fmla="*/ 7552881 h 9881971"/>
              <a:gd name="connsiteX2254" fmla="*/ 9125379 w 12542158"/>
              <a:gd name="connsiteY2254" fmla="*/ 7580830 h 9881971"/>
              <a:gd name="connsiteX2255" fmla="*/ 9139355 w 12542158"/>
              <a:gd name="connsiteY2255" fmla="*/ 7566855 h 9881971"/>
              <a:gd name="connsiteX2256" fmla="*/ 9153329 w 12542158"/>
              <a:gd name="connsiteY2256" fmla="*/ 7538905 h 9881971"/>
              <a:gd name="connsiteX2257" fmla="*/ 1928489 w 12542158"/>
              <a:gd name="connsiteY2257" fmla="*/ 7538905 h 9881971"/>
              <a:gd name="connsiteX2258" fmla="*/ 1942462 w 12542158"/>
              <a:gd name="connsiteY2258" fmla="*/ 7538905 h 9881971"/>
              <a:gd name="connsiteX2259" fmla="*/ 1935475 w 12542158"/>
              <a:gd name="connsiteY2259" fmla="*/ 7552881 h 9881971"/>
              <a:gd name="connsiteX2260" fmla="*/ 1928489 w 12542158"/>
              <a:gd name="connsiteY2260" fmla="*/ 7538905 h 9881971"/>
              <a:gd name="connsiteX2261" fmla="*/ 1711883 w 12542158"/>
              <a:gd name="connsiteY2261" fmla="*/ 7538905 h 9881971"/>
              <a:gd name="connsiteX2262" fmla="*/ 1718871 w 12542158"/>
              <a:gd name="connsiteY2262" fmla="*/ 7538905 h 9881971"/>
              <a:gd name="connsiteX2263" fmla="*/ 1725857 w 12542158"/>
              <a:gd name="connsiteY2263" fmla="*/ 7552881 h 9881971"/>
              <a:gd name="connsiteX2264" fmla="*/ 1732844 w 12542158"/>
              <a:gd name="connsiteY2264" fmla="*/ 7552881 h 9881971"/>
              <a:gd name="connsiteX2265" fmla="*/ 1732844 w 12542158"/>
              <a:gd name="connsiteY2265" fmla="*/ 7566855 h 9881971"/>
              <a:gd name="connsiteX2266" fmla="*/ 1718871 w 12542158"/>
              <a:gd name="connsiteY2266" fmla="*/ 7566855 h 9881971"/>
              <a:gd name="connsiteX2267" fmla="*/ 1704895 w 12542158"/>
              <a:gd name="connsiteY2267" fmla="*/ 7545893 h 9881971"/>
              <a:gd name="connsiteX2268" fmla="*/ 1711883 w 12542158"/>
              <a:gd name="connsiteY2268" fmla="*/ 7538905 h 9881971"/>
              <a:gd name="connsiteX2269" fmla="*/ 1411430 w 12542158"/>
              <a:gd name="connsiteY2269" fmla="*/ 7538905 h 9881971"/>
              <a:gd name="connsiteX2270" fmla="*/ 1411430 w 12542158"/>
              <a:gd name="connsiteY2270" fmla="*/ 7552881 h 9881971"/>
              <a:gd name="connsiteX2271" fmla="*/ 1397455 w 12542158"/>
              <a:gd name="connsiteY2271" fmla="*/ 7566855 h 9881971"/>
              <a:gd name="connsiteX2272" fmla="*/ 1397455 w 12542158"/>
              <a:gd name="connsiteY2272" fmla="*/ 7552881 h 9881971"/>
              <a:gd name="connsiteX2273" fmla="*/ 1635022 w 12542158"/>
              <a:gd name="connsiteY2273" fmla="*/ 7524931 h 9881971"/>
              <a:gd name="connsiteX2274" fmla="*/ 1607072 w 12542158"/>
              <a:gd name="connsiteY2274" fmla="*/ 7538905 h 9881971"/>
              <a:gd name="connsiteX2275" fmla="*/ 1579125 w 12542158"/>
              <a:gd name="connsiteY2275" fmla="*/ 7538905 h 9881971"/>
              <a:gd name="connsiteX2276" fmla="*/ 1579125 w 12542158"/>
              <a:gd name="connsiteY2276" fmla="*/ 7552881 h 9881971"/>
              <a:gd name="connsiteX2277" fmla="*/ 1593099 w 12542158"/>
              <a:gd name="connsiteY2277" fmla="*/ 7559869 h 9881971"/>
              <a:gd name="connsiteX2278" fmla="*/ 1621048 w 12542158"/>
              <a:gd name="connsiteY2278" fmla="*/ 7538905 h 9881971"/>
              <a:gd name="connsiteX2279" fmla="*/ 1635022 w 12542158"/>
              <a:gd name="connsiteY2279" fmla="*/ 7524931 h 9881971"/>
              <a:gd name="connsiteX2280" fmla="*/ 1090014 w 12542158"/>
              <a:gd name="connsiteY2280" fmla="*/ 7524931 h 9881971"/>
              <a:gd name="connsiteX2281" fmla="*/ 1090014 w 12542158"/>
              <a:gd name="connsiteY2281" fmla="*/ 7538905 h 9881971"/>
              <a:gd name="connsiteX2282" fmla="*/ 1090014 w 12542158"/>
              <a:gd name="connsiteY2282" fmla="*/ 7552881 h 9881971"/>
              <a:gd name="connsiteX2283" fmla="*/ 1103990 w 12542158"/>
              <a:gd name="connsiteY2283" fmla="*/ 7552881 h 9881971"/>
              <a:gd name="connsiteX2284" fmla="*/ 1117964 w 12542158"/>
              <a:gd name="connsiteY2284" fmla="*/ 7552881 h 9881971"/>
              <a:gd name="connsiteX2285" fmla="*/ 1131937 w 12542158"/>
              <a:gd name="connsiteY2285" fmla="*/ 7552881 h 9881971"/>
              <a:gd name="connsiteX2286" fmla="*/ 1138926 w 12542158"/>
              <a:gd name="connsiteY2286" fmla="*/ 7559869 h 9881971"/>
              <a:gd name="connsiteX2287" fmla="*/ 1131937 w 12542158"/>
              <a:gd name="connsiteY2287" fmla="*/ 7566855 h 9881971"/>
              <a:gd name="connsiteX2288" fmla="*/ 1131937 w 12542158"/>
              <a:gd name="connsiteY2288" fmla="*/ 7573843 h 9881971"/>
              <a:gd name="connsiteX2289" fmla="*/ 1117964 w 12542158"/>
              <a:gd name="connsiteY2289" fmla="*/ 7608778 h 9881971"/>
              <a:gd name="connsiteX2290" fmla="*/ 1034117 w 12542158"/>
              <a:gd name="connsiteY2290" fmla="*/ 7692626 h 9881971"/>
              <a:gd name="connsiteX2291" fmla="*/ 1034117 w 12542158"/>
              <a:gd name="connsiteY2291" fmla="*/ 7678651 h 9881971"/>
              <a:gd name="connsiteX2292" fmla="*/ 1034117 w 12542158"/>
              <a:gd name="connsiteY2292" fmla="*/ 7664677 h 9881971"/>
              <a:gd name="connsiteX2293" fmla="*/ 1041103 w 12542158"/>
              <a:gd name="connsiteY2293" fmla="*/ 7643715 h 9881971"/>
              <a:gd name="connsiteX2294" fmla="*/ 1048091 w 12542158"/>
              <a:gd name="connsiteY2294" fmla="*/ 7636727 h 9881971"/>
              <a:gd name="connsiteX2295" fmla="*/ 1076041 w 12542158"/>
              <a:gd name="connsiteY2295" fmla="*/ 7608778 h 9881971"/>
              <a:gd name="connsiteX2296" fmla="*/ 1076041 w 12542158"/>
              <a:gd name="connsiteY2296" fmla="*/ 7580830 h 9881971"/>
              <a:gd name="connsiteX2297" fmla="*/ 1083026 w 12542158"/>
              <a:gd name="connsiteY2297" fmla="*/ 7573843 h 9881971"/>
              <a:gd name="connsiteX2298" fmla="*/ 1076041 w 12542158"/>
              <a:gd name="connsiteY2298" fmla="*/ 7552881 h 9881971"/>
              <a:gd name="connsiteX2299" fmla="*/ 1069052 w 12542158"/>
              <a:gd name="connsiteY2299" fmla="*/ 7538905 h 9881971"/>
              <a:gd name="connsiteX2300" fmla="*/ 1090014 w 12542158"/>
              <a:gd name="connsiteY2300" fmla="*/ 7524931 h 9881971"/>
              <a:gd name="connsiteX2301" fmla="*/ 9125379 w 12542158"/>
              <a:gd name="connsiteY2301" fmla="*/ 7500477 h 9881971"/>
              <a:gd name="connsiteX2302" fmla="*/ 9118393 w 12542158"/>
              <a:gd name="connsiteY2302" fmla="*/ 7503970 h 9881971"/>
              <a:gd name="connsiteX2303" fmla="*/ 9111405 w 12542158"/>
              <a:gd name="connsiteY2303" fmla="*/ 7510958 h 9881971"/>
              <a:gd name="connsiteX2304" fmla="*/ 9083456 w 12542158"/>
              <a:gd name="connsiteY2304" fmla="*/ 7524931 h 9881971"/>
              <a:gd name="connsiteX2305" fmla="*/ 9076470 w 12542158"/>
              <a:gd name="connsiteY2305" fmla="*/ 7531919 h 9881971"/>
              <a:gd name="connsiteX2306" fmla="*/ 9069482 w 12542158"/>
              <a:gd name="connsiteY2306" fmla="*/ 7538905 h 9881971"/>
              <a:gd name="connsiteX2307" fmla="*/ 9083456 w 12542158"/>
              <a:gd name="connsiteY2307" fmla="*/ 7538905 h 9881971"/>
              <a:gd name="connsiteX2308" fmla="*/ 9097432 w 12542158"/>
              <a:gd name="connsiteY2308" fmla="*/ 7538905 h 9881971"/>
              <a:gd name="connsiteX2309" fmla="*/ 9125379 w 12542158"/>
              <a:gd name="connsiteY2309" fmla="*/ 7524931 h 9881971"/>
              <a:gd name="connsiteX2310" fmla="*/ 9132367 w 12542158"/>
              <a:gd name="connsiteY2310" fmla="*/ 7503970 h 9881971"/>
              <a:gd name="connsiteX2311" fmla="*/ 9125379 w 12542158"/>
              <a:gd name="connsiteY2311" fmla="*/ 7500477 h 9881971"/>
              <a:gd name="connsiteX2312" fmla="*/ 9334999 w 12542158"/>
              <a:gd name="connsiteY2312" fmla="*/ 7496982 h 9881971"/>
              <a:gd name="connsiteX2313" fmla="*/ 9334999 w 12542158"/>
              <a:gd name="connsiteY2313" fmla="*/ 7510958 h 9881971"/>
              <a:gd name="connsiteX2314" fmla="*/ 9307050 w 12542158"/>
              <a:gd name="connsiteY2314" fmla="*/ 7538905 h 9881971"/>
              <a:gd name="connsiteX2315" fmla="*/ 4737372 w 12542158"/>
              <a:gd name="connsiteY2315" fmla="*/ 7496982 h 9881971"/>
              <a:gd name="connsiteX2316" fmla="*/ 4695448 w 12542158"/>
              <a:gd name="connsiteY2316" fmla="*/ 7538905 h 9881971"/>
              <a:gd name="connsiteX2317" fmla="*/ 4681472 w 12542158"/>
              <a:gd name="connsiteY2317" fmla="*/ 7580830 h 9881971"/>
              <a:gd name="connsiteX2318" fmla="*/ 4709422 w 12542158"/>
              <a:gd name="connsiteY2318" fmla="*/ 7552881 h 9881971"/>
              <a:gd name="connsiteX2319" fmla="*/ 4737372 w 12542158"/>
              <a:gd name="connsiteY2319" fmla="*/ 7524931 h 9881971"/>
              <a:gd name="connsiteX2320" fmla="*/ 4737372 w 12542158"/>
              <a:gd name="connsiteY2320" fmla="*/ 7510958 h 9881971"/>
              <a:gd name="connsiteX2321" fmla="*/ 4751345 w 12542158"/>
              <a:gd name="connsiteY2321" fmla="*/ 7496982 h 9881971"/>
              <a:gd name="connsiteX2322" fmla="*/ 4877116 w 12542158"/>
              <a:gd name="connsiteY2322" fmla="*/ 7483008 h 9881971"/>
              <a:gd name="connsiteX2323" fmla="*/ 4863143 w 12542158"/>
              <a:gd name="connsiteY2323" fmla="*/ 7496982 h 9881971"/>
              <a:gd name="connsiteX2324" fmla="*/ 4877116 w 12542158"/>
              <a:gd name="connsiteY2324" fmla="*/ 7496982 h 9881971"/>
              <a:gd name="connsiteX2325" fmla="*/ 4877116 w 12542158"/>
              <a:gd name="connsiteY2325" fmla="*/ 7483008 h 9881971"/>
              <a:gd name="connsiteX2326" fmla="*/ 1928489 w 12542158"/>
              <a:gd name="connsiteY2326" fmla="*/ 7483008 h 9881971"/>
              <a:gd name="connsiteX2327" fmla="*/ 1928489 w 12542158"/>
              <a:gd name="connsiteY2327" fmla="*/ 7524931 h 9881971"/>
              <a:gd name="connsiteX2328" fmla="*/ 1900539 w 12542158"/>
              <a:gd name="connsiteY2328" fmla="*/ 7524931 h 9881971"/>
              <a:gd name="connsiteX2329" fmla="*/ 1928489 w 12542158"/>
              <a:gd name="connsiteY2329" fmla="*/ 7483008 h 9881971"/>
              <a:gd name="connsiteX2330" fmla="*/ 1565150 w 12542158"/>
              <a:gd name="connsiteY2330" fmla="*/ 7483008 h 9881971"/>
              <a:gd name="connsiteX2331" fmla="*/ 1565150 w 12542158"/>
              <a:gd name="connsiteY2331" fmla="*/ 7496982 h 9881971"/>
              <a:gd name="connsiteX2332" fmla="*/ 1551176 w 12542158"/>
              <a:gd name="connsiteY2332" fmla="*/ 7496982 h 9881971"/>
              <a:gd name="connsiteX2333" fmla="*/ 1565150 w 12542158"/>
              <a:gd name="connsiteY2333" fmla="*/ 7483008 h 9881971"/>
              <a:gd name="connsiteX2334" fmla="*/ 1516238 w 12542158"/>
              <a:gd name="connsiteY2334" fmla="*/ 7483008 h 9881971"/>
              <a:gd name="connsiteX2335" fmla="*/ 1495276 w 12542158"/>
              <a:gd name="connsiteY2335" fmla="*/ 7496982 h 9881971"/>
              <a:gd name="connsiteX2336" fmla="*/ 1481303 w 12542158"/>
              <a:gd name="connsiteY2336" fmla="*/ 7510958 h 9881971"/>
              <a:gd name="connsiteX2337" fmla="*/ 1495276 w 12542158"/>
              <a:gd name="connsiteY2337" fmla="*/ 7489994 h 9881971"/>
              <a:gd name="connsiteX2338" fmla="*/ 1516238 w 12542158"/>
              <a:gd name="connsiteY2338" fmla="*/ 7483008 h 9881971"/>
              <a:gd name="connsiteX2339" fmla="*/ 4974939 w 12542158"/>
              <a:gd name="connsiteY2339" fmla="*/ 7469033 h 9881971"/>
              <a:gd name="connsiteX2340" fmla="*/ 4974939 w 12542158"/>
              <a:gd name="connsiteY2340" fmla="*/ 7483008 h 9881971"/>
              <a:gd name="connsiteX2341" fmla="*/ 4988912 w 12542158"/>
              <a:gd name="connsiteY2341" fmla="*/ 7469033 h 9881971"/>
              <a:gd name="connsiteX2342" fmla="*/ 1739832 w 12542158"/>
              <a:gd name="connsiteY2342" fmla="*/ 7469033 h 9881971"/>
              <a:gd name="connsiteX2343" fmla="*/ 1732844 w 12542158"/>
              <a:gd name="connsiteY2343" fmla="*/ 7483008 h 9881971"/>
              <a:gd name="connsiteX2344" fmla="*/ 1746818 w 12542158"/>
              <a:gd name="connsiteY2344" fmla="*/ 7483008 h 9881971"/>
              <a:gd name="connsiteX2345" fmla="*/ 1739832 w 12542158"/>
              <a:gd name="connsiteY2345" fmla="*/ 7469033 h 9881971"/>
              <a:gd name="connsiteX2346" fmla="*/ 9153329 w 12542158"/>
              <a:gd name="connsiteY2346" fmla="*/ 7455059 h 9881971"/>
              <a:gd name="connsiteX2347" fmla="*/ 9139355 w 12542158"/>
              <a:gd name="connsiteY2347" fmla="*/ 7469033 h 9881971"/>
              <a:gd name="connsiteX2348" fmla="*/ 9153329 w 12542158"/>
              <a:gd name="connsiteY2348" fmla="*/ 7462047 h 9881971"/>
              <a:gd name="connsiteX2349" fmla="*/ 9167304 w 12542158"/>
              <a:gd name="connsiteY2349" fmla="*/ 7455059 h 9881971"/>
              <a:gd name="connsiteX2350" fmla="*/ 4779294 w 12542158"/>
              <a:gd name="connsiteY2350" fmla="*/ 7455059 h 9881971"/>
              <a:gd name="connsiteX2351" fmla="*/ 4786282 w 12542158"/>
              <a:gd name="connsiteY2351" fmla="*/ 7469033 h 9881971"/>
              <a:gd name="connsiteX2352" fmla="*/ 4793270 w 12542158"/>
              <a:gd name="connsiteY2352" fmla="*/ 7462047 h 9881971"/>
              <a:gd name="connsiteX2353" fmla="*/ 4779294 w 12542158"/>
              <a:gd name="connsiteY2353" fmla="*/ 7455059 h 9881971"/>
              <a:gd name="connsiteX2354" fmla="*/ 1530214 w 12542158"/>
              <a:gd name="connsiteY2354" fmla="*/ 7455059 h 9881971"/>
              <a:gd name="connsiteX2355" fmla="*/ 1537200 w 12542158"/>
              <a:gd name="connsiteY2355" fmla="*/ 7455059 h 9881971"/>
              <a:gd name="connsiteX2356" fmla="*/ 1537200 w 12542158"/>
              <a:gd name="connsiteY2356" fmla="*/ 7469033 h 9881971"/>
              <a:gd name="connsiteX2357" fmla="*/ 1523226 w 12542158"/>
              <a:gd name="connsiteY2357" fmla="*/ 7469033 h 9881971"/>
              <a:gd name="connsiteX2358" fmla="*/ 1523226 w 12542158"/>
              <a:gd name="connsiteY2358" fmla="*/ 7462047 h 9881971"/>
              <a:gd name="connsiteX2359" fmla="*/ 1530214 w 12542158"/>
              <a:gd name="connsiteY2359" fmla="*/ 7455059 h 9881971"/>
              <a:gd name="connsiteX2360" fmla="*/ 1635022 w 12542158"/>
              <a:gd name="connsiteY2360" fmla="*/ 7441085 h 9881971"/>
              <a:gd name="connsiteX2361" fmla="*/ 1648997 w 12542158"/>
              <a:gd name="connsiteY2361" fmla="*/ 7455059 h 9881971"/>
              <a:gd name="connsiteX2362" fmla="*/ 1635022 w 12542158"/>
              <a:gd name="connsiteY2362" fmla="*/ 7455059 h 9881971"/>
              <a:gd name="connsiteX2363" fmla="*/ 4919040 w 12542158"/>
              <a:gd name="connsiteY2363" fmla="*/ 7427109 h 9881971"/>
              <a:gd name="connsiteX2364" fmla="*/ 4905066 w 12542158"/>
              <a:gd name="connsiteY2364" fmla="*/ 7441085 h 9881971"/>
              <a:gd name="connsiteX2365" fmla="*/ 4905066 w 12542158"/>
              <a:gd name="connsiteY2365" fmla="*/ 7455059 h 9881971"/>
              <a:gd name="connsiteX2366" fmla="*/ 4919040 w 12542158"/>
              <a:gd name="connsiteY2366" fmla="*/ 7441085 h 9881971"/>
              <a:gd name="connsiteX2367" fmla="*/ 4919040 w 12542158"/>
              <a:gd name="connsiteY2367" fmla="*/ 7427109 h 9881971"/>
              <a:gd name="connsiteX2368" fmla="*/ 4779294 w 12542158"/>
              <a:gd name="connsiteY2368" fmla="*/ 7427109 h 9881971"/>
              <a:gd name="connsiteX2369" fmla="*/ 4765320 w 12542158"/>
              <a:gd name="connsiteY2369" fmla="*/ 7441085 h 9881971"/>
              <a:gd name="connsiteX2370" fmla="*/ 4779294 w 12542158"/>
              <a:gd name="connsiteY2370" fmla="*/ 7434097 h 9881971"/>
              <a:gd name="connsiteX2371" fmla="*/ 4779294 w 12542158"/>
              <a:gd name="connsiteY2371" fmla="*/ 7427109 h 9881971"/>
              <a:gd name="connsiteX2372" fmla="*/ 1690921 w 12542158"/>
              <a:gd name="connsiteY2372" fmla="*/ 7427109 h 9881971"/>
              <a:gd name="connsiteX2373" fmla="*/ 1690921 w 12542158"/>
              <a:gd name="connsiteY2373" fmla="*/ 7441085 h 9881971"/>
              <a:gd name="connsiteX2374" fmla="*/ 1704895 w 12542158"/>
              <a:gd name="connsiteY2374" fmla="*/ 7427109 h 9881971"/>
              <a:gd name="connsiteX2375" fmla="*/ 1690921 w 12542158"/>
              <a:gd name="connsiteY2375" fmla="*/ 7427109 h 9881971"/>
              <a:gd name="connsiteX2376" fmla="*/ 1299633 w 12542158"/>
              <a:gd name="connsiteY2376" fmla="*/ 7427109 h 9881971"/>
              <a:gd name="connsiteX2377" fmla="*/ 1299633 w 12542158"/>
              <a:gd name="connsiteY2377" fmla="*/ 7441085 h 9881971"/>
              <a:gd name="connsiteX2378" fmla="*/ 1285658 w 12542158"/>
              <a:gd name="connsiteY2378" fmla="*/ 7441085 h 9881971"/>
              <a:gd name="connsiteX2379" fmla="*/ 1215786 w 12542158"/>
              <a:gd name="connsiteY2379" fmla="*/ 7427109 h 9881971"/>
              <a:gd name="connsiteX2380" fmla="*/ 1215786 w 12542158"/>
              <a:gd name="connsiteY2380" fmla="*/ 7455059 h 9881971"/>
              <a:gd name="connsiteX2381" fmla="*/ 1201812 w 12542158"/>
              <a:gd name="connsiteY2381" fmla="*/ 7483008 h 9881971"/>
              <a:gd name="connsiteX2382" fmla="*/ 1201812 w 12542158"/>
              <a:gd name="connsiteY2382" fmla="*/ 7496982 h 9881971"/>
              <a:gd name="connsiteX2383" fmla="*/ 1173862 w 12542158"/>
              <a:gd name="connsiteY2383" fmla="*/ 7510958 h 9881971"/>
              <a:gd name="connsiteX2384" fmla="*/ 1159887 w 12542158"/>
              <a:gd name="connsiteY2384" fmla="*/ 7524931 h 9881971"/>
              <a:gd name="connsiteX2385" fmla="*/ 1159887 w 12542158"/>
              <a:gd name="connsiteY2385" fmla="*/ 7503970 h 9881971"/>
              <a:gd name="connsiteX2386" fmla="*/ 1173862 w 12542158"/>
              <a:gd name="connsiteY2386" fmla="*/ 7483008 h 9881971"/>
              <a:gd name="connsiteX2387" fmla="*/ 1173862 w 12542158"/>
              <a:gd name="connsiteY2387" fmla="*/ 7455059 h 9881971"/>
              <a:gd name="connsiteX2388" fmla="*/ 1187837 w 12542158"/>
              <a:gd name="connsiteY2388" fmla="*/ 7455059 h 9881971"/>
              <a:gd name="connsiteX2389" fmla="*/ 1201812 w 12542158"/>
              <a:gd name="connsiteY2389" fmla="*/ 7441085 h 9881971"/>
              <a:gd name="connsiteX2390" fmla="*/ 2110157 w 12542158"/>
              <a:gd name="connsiteY2390" fmla="*/ 7413136 h 9881971"/>
              <a:gd name="connsiteX2391" fmla="*/ 2124131 w 12542158"/>
              <a:gd name="connsiteY2391" fmla="*/ 7420122 h 9881971"/>
              <a:gd name="connsiteX2392" fmla="*/ 2110157 w 12542158"/>
              <a:gd name="connsiteY2392" fmla="*/ 7427109 h 9881971"/>
              <a:gd name="connsiteX2393" fmla="*/ 2110157 w 12542158"/>
              <a:gd name="connsiteY2393" fmla="*/ 7413136 h 9881971"/>
              <a:gd name="connsiteX2394" fmla="*/ 1886565 w 12542158"/>
              <a:gd name="connsiteY2394" fmla="*/ 7413136 h 9881971"/>
              <a:gd name="connsiteX2395" fmla="*/ 1900539 w 12542158"/>
              <a:gd name="connsiteY2395" fmla="*/ 7413136 h 9881971"/>
              <a:gd name="connsiteX2396" fmla="*/ 1900539 w 12542158"/>
              <a:gd name="connsiteY2396" fmla="*/ 7427109 h 9881971"/>
              <a:gd name="connsiteX2397" fmla="*/ 1893551 w 12542158"/>
              <a:gd name="connsiteY2397" fmla="*/ 7420122 h 9881971"/>
              <a:gd name="connsiteX2398" fmla="*/ 1886565 w 12542158"/>
              <a:gd name="connsiteY2398" fmla="*/ 7413136 h 9881971"/>
              <a:gd name="connsiteX2399" fmla="*/ 1510999 w 12542158"/>
              <a:gd name="connsiteY2399" fmla="*/ 7404401 h 9881971"/>
              <a:gd name="connsiteX2400" fmla="*/ 1523226 w 12542158"/>
              <a:gd name="connsiteY2400" fmla="*/ 7413136 h 9881971"/>
              <a:gd name="connsiteX2401" fmla="*/ 1509251 w 12542158"/>
              <a:gd name="connsiteY2401" fmla="*/ 7420122 h 9881971"/>
              <a:gd name="connsiteX2402" fmla="*/ 1502265 w 12542158"/>
              <a:gd name="connsiteY2402" fmla="*/ 7406148 h 9881971"/>
              <a:gd name="connsiteX2403" fmla="*/ 1510999 w 12542158"/>
              <a:gd name="connsiteY2403" fmla="*/ 7404401 h 9881971"/>
              <a:gd name="connsiteX2404" fmla="*/ 1732844 w 12542158"/>
              <a:gd name="connsiteY2404" fmla="*/ 7399160 h 9881971"/>
              <a:gd name="connsiteX2405" fmla="*/ 1746818 w 12542158"/>
              <a:gd name="connsiteY2405" fmla="*/ 7413136 h 9881971"/>
              <a:gd name="connsiteX2406" fmla="*/ 1760793 w 12542158"/>
              <a:gd name="connsiteY2406" fmla="*/ 7399160 h 9881971"/>
              <a:gd name="connsiteX2407" fmla="*/ 1383480 w 12542158"/>
              <a:gd name="connsiteY2407" fmla="*/ 7399160 h 9881971"/>
              <a:gd name="connsiteX2408" fmla="*/ 1355531 w 12542158"/>
              <a:gd name="connsiteY2408" fmla="*/ 7413136 h 9881971"/>
              <a:gd name="connsiteX2409" fmla="*/ 1355531 w 12542158"/>
              <a:gd name="connsiteY2409" fmla="*/ 7427109 h 9881971"/>
              <a:gd name="connsiteX2410" fmla="*/ 1355531 w 12542158"/>
              <a:gd name="connsiteY2410" fmla="*/ 7455059 h 9881971"/>
              <a:gd name="connsiteX2411" fmla="*/ 1383480 w 12542158"/>
              <a:gd name="connsiteY2411" fmla="*/ 7427109 h 9881971"/>
              <a:gd name="connsiteX2412" fmla="*/ 9181278 w 12542158"/>
              <a:gd name="connsiteY2412" fmla="*/ 7385186 h 9881971"/>
              <a:gd name="connsiteX2413" fmla="*/ 9188266 w 12542158"/>
              <a:gd name="connsiteY2413" fmla="*/ 7392174 h 9881971"/>
              <a:gd name="connsiteX2414" fmla="*/ 9181278 w 12542158"/>
              <a:gd name="connsiteY2414" fmla="*/ 7399160 h 9881971"/>
              <a:gd name="connsiteX2415" fmla="*/ 2207980 w 12542158"/>
              <a:gd name="connsiteY2415" fmla="*/ 7385186 h 9881971"/>
              <a:gd name="connsiteX2416" fmla="*/ 2207980 w 12542158"/>
              <a:gd name="connsiteY2416" fmla="*/ 7399160 h 9881971"/>
              <a:gd name="connsiteX2417" fmla="*/ 2194003 w 12542158"/>
              <a:gd name="connsiteY2417" fmla="*/ 7413136 h 9881971"/>
              <a:gd name="connsiteX2418" fmla="*/ 2194003 w 12542158"/>
              <a:gd name="connsiteY2418" fmla="*/ 7399160 h 9881971"/>
              <a:gd name="connsiteX2419" fmla="*/ 2207980 w 12542158"/>
              <a:gd name="connsiteY2419" fmla="*/ 7385186 h 9881971"/>
              <a:gd name="connsiteX2420" fmla="*/ 2068234 w 12542158"/>
              <a:gd name="connsiteY2420" fmla="*/ 7385186 h 9881971"/>
              <a:gd name="connsiteX2421" fmla="*/ 2082207 w 12542158"/>
              <a:gd name="connsiteY2421" fmla="*/ 7385186 h 9881971"/>
              <a:gd name="connsiteX2422" fmla="*/ 2082207 w 12542158"/>
              <a:gd name="connsiteY2422" fmla="*/ 7399160 h 9881971"/>
              <a:gd name="connsiteX2423" fmla="*/ 2068234 w 12542158"/>
              <a:gd name="connsiteY2423" fmla="*/ 7399160 h 9881971"/>
              <a:gd name="connsiteX2424" fmla="*/ 1690921 w 12542158"/>
              <a:gd name="connsiteY2424" fmla="*/ 7385186 h 9881971"/>
              <a:gd name="connsiteX2425" fmla="*/ 1704895 w 12542158"/>
              <a:gd name="connsiteY2425" fmla="*/ 7399160 h 9881971"/>
              <a:gd name="connsiteX2426" fmla="*/ 1718871 w 12542158"/>
              <a:gd name="connsiteY2426" fmla="*/ 7399160 h 9881971"/>
              <a:gd name="connsiteX2427" fmla="*/ 1704895 w 12542158"/>
              <a:gd name="connsiteY2427" fmla="*/ 7392174 h 9881971"/>
              <a:gd name="connsiteX2428" fmla="*/ 1690921 w 12542158"/>
              <a:gd name="connsiteY2428" fmla="*/ 7385186 h 9881971"/>
              <a:gd name="connsiteX2429" fmla="*/ 8845888 w 12542158"/>
              <a:gd name="connsiteY2429" fmla="*/ 7357237 h 9881971"/>
              <a:gd name="connsiteX2430" fmla="*/ 8838902 w 12542158"/>
              <a:gd name="connsiteY2430" fmla="*/ 7371212 h 9881971"/>
              <a:gd name="connsiteX2431" fmla="*/ 8831915 w 12542158"/>
              <a:gd name="connsiteY2431" fmla="*/ 7385186 h 9881971"/>
              <a:gd name="connsiteX2432" fmla="*/ 8803965 w 12542158"/>
              <a:gd name="connsiteY2432" fmla="*/ 7413136 h 9881971"/>
              <a:gd name="connsiteX2433" fmla="*/ 8831915 w 12542158"/>
              <a:gd name="connsiteY2433" fmla="*/ 7413136 h 9881971"/>
              <a:gd name="connsiteX2434" fmla="*/ 8838902 w 12542158"/>
              <a:gd name="connsiteY2434" fmla="*/ 7406148 h 9881971"/>
              <a:gd name="connsiteX2435" fmla="*/ 8845888 w 12542158"/>
              <a:gd name="connsiteY2435" fmla="*/ 7385186 h 9881971"/>
              <a:gd name="connsiteX2436" fmla="*/ 8845888 w 12542158"/>
              <a:gd name="connsiteY2436" fmla="*/ 7371212 h 9881971"/>
              <a:gd name="connsiteX2437" fmla="*/ 8803965 w 12542158"/>
              <a:gd name="connsiteY2437" fmla="*/ 7357237 h 9881971"/>
              <a:gd name="connsiteX2438" fmla="*/ 8789991 w 12542158"/>
              <a:gd name="connsiteY2438" fmla="*/ 7371212 h 9881971"/>
              <a:gd name="connsiteX2439" fmla="*/ 8789991 w 12542158"/>
              <a:gd name="connsiteY2439" fmla="*/ 7399160 h 9881971"/>
              <a:gd name="connsiteX2440" fmla="*/ 8803965 w 12542158"/>
              <a:gd name="connsiteY2440" fmla="*/ 7371212 h 9881971"/>
              <a:gd name="connsiteX2441" fmla="*/ 8803965 w 12542158"/>
              <a:gd name="connsiteY2441" fmla="*/ 7357237 h 9881971"/>
              <a:gd name="connsiteX2442" fmla="*/ 2177410 w 12542158"/>
              <a:gd name="connsiteY2442" fmla="*/ 7352870 h 9881971"/>
              <a:gd name="connsiteX2443" fmla="*/ 2180030 w 12542158"/>
              <a:gd name="connsiteY2443" fmla="*/ 7371212 h 9881971"/>
              <a:gd name="connsiteX2444" fmla="*/ 2173042 w 12542158"/>
              <a:gd name="connsiteY2444" fmla="*/ 7378198 h 9881971"/>
              <a:gd name="connsiteX2445" fmla="*/ 2152081 w 12542158"/>
              <a:gd name="connsiteY2445" fmla="*/ 7371212 h 9881971"/>
              <a:gd name="connsiteX2446" fmla="*/ 2152081 w 12542158"/>
              <a:gd name="connsiteY2446" fmla="*/ 7385186 h 9881971"/>
              <a:gd name="connsiteX2447" fmla="*/ 2138107 w 12542158"/>
              <a:gd name="connsiteY2447" fmla="*/ 7371212 h 9881971"/>
              <a:gd name="connsiteX2448" fmla="*/ 2124131 w 12542158"/>
              <a:gd name="connsiteY2448" fmla="*/ 7371212 h 9881971"/>
              <a:gd name="connsiteX2449" fmla="*/ 2124131 w 12542158"/>
              <a:gd name="connsiteY2449" fmla="*/ 7357237 h 9881971"/>
              <a:gd name="connsiteX2450" fmla="*/ 2166056 w 12542158"/>
              <a:gd name="connsiteY2450" fmla="*/ 7357237 h 9881971"/>
              <a:gd name="connsiteX2451" fmla="*/ 2177410 w 12542158"/>
              <a:gd name="connsiteY2451" fmla="*/ 7352870 h 9881971"/>
              <a:gd name="connsiteX2452" fmla="*/ 9107912 w 12542158"/>
              <a:gd name="connsiteY2452" fmla="*/ 7346756 h 9881971"/>
              <a:gd name="connsiteX2453" fmla="*/ 9097432 w 12542158"/>
              <a:gd name="connsiteY2453" fmla="*/ 7350249 h 9881971"/>
              <a:gd name="connsiteX2454" fmla="*/ 9083456 w 12542158"/>
              <a:gd name="connsiteY2454" fmla="*/ 7357237 h 9881971"/>
              <a:gd name="connsiteX2455" fmla="*/ 9111405 w 12542158"/>
              <a:gd name="connsiteY2455" fmla="*/ 7357237 h 9881971"/>
              <a:gd name="connsiteX2456" fmla="*/ 9111405 w 12542158"/>
              <a:gd name="connsiteY2456" fmla="*/ 7350249 h 9881971"/>
              <a:gd name="connsiteX2457" fmla="*/ 9107912 w 12542158"/>
              <a:gd name="connsiteY2457" fmla="*/ 7346756 h 9881971"/>
              <a:gd name="connsiteX2458" fmla="*/ 1928489 w 12542158"/>
              <a:gd name="connsiteY2458" fmla="*/ 7343263 h 9881971"/>
              <a:gd name="connsiteX2459" fmla="*/ 1921500 w 12542158"/>
              <a:gd name="connsiteY2459" fmla="*/ 7357237 h 9881971"/>
              <a:gd name="connsiteX2460" fmla="*/ 1907527 w 12542158"/>
              <a:gd name="connsiteY2460" fmla="*/ 7371212 h 9881971"/>
              <a:gd name="connsiteX2461" fmla="*/ 1886565 w 12542158"/>
              <a:gd name="connsiteY2461" fmla="*/ 7357237 h 9881971"/>
              <a:gd name="connsiteX2462" fmla="*/ 1900539 w 12542158"/>
              <a:gd name="connsiteY2462" fmla="*/ 7357237 h 9881971"/>
              <a:gd name="connsiteX2463" fmla="*/ 1928489 w 12542158"/>
              <a:gd name="connsiteY2463" fmla="*/ 7343263 h 9881971"/>
              <a:gd name="connsiteX2464" fmla="*/ 4683468 w 12542158"/>
              <a:gd name="connsiteY2464" fmla="*/ 7333280 h 9881971"/>
              <a:gd name="connsiteX2465" fmla="*/ 4695448 w 12542158"/>
              <a:gd name="connsiteY2465" fmla="*/ 7357237 h 9881971"/>
              <a:gd name="connsiteX2466" fmla="*/ 4674486 w 12542158"/>
              <a:gd name="connsiteY2466" fmla="*/ 7385186 h 9881971"/>
              <a:gd name="connsiteX2467" fmla="*/ 4653525 w 12542158"/>
              <a:gd name="connsiteY2467" fmla="*/ 7413136 h 9881971"/>
              <a:gd name="connsiteX2468" fmla="*/ 4653525 w 12542158"/>
              <a:gd name="connsiteY2468" fmla="*/ 7399160 h 9881971"/>
              <a:gd name="connsiteX2469" fmla="*/ 4667498 w 12542158"/>
              <a:gd name="connsiteY2469" fmla="*/ 7371212 h 9881971"/>
              <a:gd name="connsiteX2470" fmla="*/ 4653525 w 12542158"/>
              <a:gd name="connsiteY2470" fmla="*/ 7385186 h 9881971"/>
              <a:gd name="connsiteX2471" fmla="*/ 4625576 w 12542158"/>
              <a:gd name="connsiteY2471" fmla="*/ 7399160 h 9881971"/>
              <a:gd name="connsiteX2472" fmla="*/ 4639549 w 12542158"/>
              <a:gd name="connsiteY2472" fmla="*/ 7385186 h 9881971"/>
              <a:gd name="connsiteX2473" fmla="*/ 4639549 w 12542158"/>
              <a:gd name="connsiteY2473" fmla="*/ 7371212 h 9881971"/>
              <a:gd name="connsiteX2474" fmla="*/ 4653525 w 12542158"/>
              <a:gd name="connsiteY2474" fmla="*/ 7357237 h 9881971"/>
              <a:gd name="connsiteX2475" fmla="*/ 4681472 w 12542158"/>
              <a:gd name="connsiteY2475" fmla="*/ 7343263 h 9881971"/>
              <a:gd name="connsiteX2476" fmla="*/ 9390896 w 12542158"/>
              <a:gd name="connsiteY2476" fmla="*/ 7329287 h 9881971"/>
              <a:gd name="connsiteX2477" fmla="*/ 9376922 w 12542158"/>
              <a:gd name="connsiteY2477" fmla="*/ 7343263 h 9881971"/>
              <a:gd name="connsiteX2478" fmla="*/ 9376922 w 12542158"/>
              <a:gd name="connsiteY2478" fmla="*/ 7357237 h 9881971"/>
              <a:gd name="connsiteX2479" fmla="*/ 9390896 w 12542158"/>
              <a:gd name="connsiteY2479" fmla="*/ 7343263 h 9881971"/>
              <a:gd name="connsiteX2480" fmla="*/ 2180030 w 12542158"/>
              <a:gd name="connsiteY2480" fmla="*/ 7329287 h 9881971"/>
              <a:gd name="connsiteX2481" fmla="*/ 2194003 w 12542158"/>
              <a:gd name="connsiteY2481" fmla="*/ 7329287 h 9881971"/>
              <a:gd name="connsiteX2482" fmla="*/ 2194003 w 12542158"/>
              <a:gd name="connsiteY2482" fmla="*/ 7343263 h 9881971"/>
              <a:gd name="connsiteX2483" fmla="*/ 2180030 w 12542158"/>
              <a:gd name="connsiteY2483" fmla="*/ 7329287 h 9881971"/>
              <a:gd name="connsiteX2484" fmla="*/ 1942462 w 12542158"/>
              <a:gd name="connsiteY2484" fmla="*/ 7329287 h 9881971"/>
              <a:gd name="connsiteX2485" fmla="*/ 1949450 w 12542158"/>
              <a:gd name="connsiteY2485" fmla="*/ 7336275 h 9881971"/>
              <a:gd name="connsiteX2486" fmla="*/ 1942462 w 12542158"/>
              <a:gd name="connsiteY2486" fmla="*/ 7343263 h 9881971"/>
              <a:gd name="connsiteX2487" fmla="*/ 1614933 w 12542158"/>
              <a:gd name="connsiteY2487" fmla="*/ 7324921 h 9881971"/>
              <a:gd name="connsiteX2488" fmla="*/ 1621048 w 12542158"/>
              <a:gd name="connsiteY2488" fmla="*/ 7329287 h 9881971"/>
              <a:gd name="connsiteX2489" fmla="*/ 1635022 w 12542158"/>
              <a:gd name="connsiteY2489" fmla="*/ 7343263 h 9881971"/>
              <a:gd name="connsiteX2490" fmla="*/ 1621048 w 12542158"/>
              <a:gd name="connsiteY2490" fmla="*/ 7343263 h 9881971"/>
              <a:gd name="connsiteX2491" fmla="*/ 1607072 w 12542158"/>
              <a:gd name="connsiteY2491" fmla="*/ 7371212 h 9881971"/>
              <a:gd name="connsiteX2492" fmla="*/ 1593099 w 12542158"/>
              <a:gd name="connsiteY2492" fmla="*/ 7357237 h 9881971"/>
              <a:gd name="connsiteX2493" fmla="*/ 1607072 w 12542158"/>
              <a:gd name="connsiteY2493" fmla="*/ 7357237 h 9881971"/>
              <a:gd name="connsiteX2494" fmla="*/ 1607072 w 12542158"/>
              <a:gd name="connsiteY2494" fmla="*/ 7343263 h 9881971"/>
              <a:gd name="connsiteX2495" fmla="*/ 1614933 w 12542158"/>
              <a:gd name="connsiteY2495" fmla="*/ 7324921 h 9881971"/>
              <a:gd name="connsiteX2496" fmla="*/ 1449858 w 12542158"/>
              <a:gd name="connsiteY2496" fmla="*/ 7322301 h 9881971"/>
              <a:gd name="connsiteX2497" fmla="*/ 1439380 w 12542158"/>
              <a:gd name="connsiteY2497" fmla="*/ 7329287 h 9881971"/>
              <a:gd name="connsiteX2498" fmla="*/ 1432392 w 12542158"/>
              <a:gd name="connsiteY2498" fmla="*/ 7336275 h 9881971"/>
              <a:gd name="connsiteX2499" fmla="*/ 1425404 w 12542158"/>
              <a:gd name="connsiteY2499" fmla="*/ 7357237 h 9881971"/>
              <a:gd name="connsiteX2500" fmla="*/ 1439380 w 12542158"/>
              <a:gd name="connsiteY2500" fmla="*/ 7357237 h 9881971"/>
              <a:gd name="connsiteX2501" fmla="*/ 1453354 w 12542158"/>
              <a:gd name="connsiteY2501" fmla="*/ 7329287 h 9881971"/>
              <a:gd name="connsiteX2502" fmla="*/ 1449858 w 12542158"/>
              <a:gd name="connsiteY2502" fmla="*/ 7322301 h 9881971"/>
              <a:gd name="connsiteX2503" fmla="*/ 4688460 w 12542158"/>
              <a:gd name="connsiteY2503" fmla="*/ 7315313 h 9881971"/>
              <a:gd name="connsiteX2504" fmla="*/ 4689460 w 12542158"/>
              <a:gd name="connsiteY2504" fmla="*/ 7315313 h 9881971"/>
              <a:gd name="connsiteX2505" fmla="*/ 4684967 w 12542158"/>
              <a:gd name="connsiteY2505" fmla="*/ 7325794 h 9881971"/>
              <a:gd name="connsiteX2506" fmla="*/ 4683468 w 12542158"/>
              <a:gd name="connsiteY2506" fmla="*/ 7333280 h 9881971"/>
              <a:gd name="connsiteX2507" fmla="*/ 4681472 w 12542158"/>
              <a:gd name="connsiteY2507" fmla="*/ 7329287 h 9881971"/>
              <a:gd name="connsiteX2508" fmla="*/ 4688460 w 12542158"/>
              <a:gd name="connsiteY2508" fmla="*/ 7315313 h 9881971"/>
              <a:gd name="connsiteX2509" fmla="*/ 1970411 w 12542158"/>
              <a:gd name="connsiteY2509" fmla="*/ 7315313 h 9881971"/>
              <a:gd name="connsiteX2510" fmla="*/ 1970411 w 12542158"/>
              <a:gd name="connsiteY2510" fmla="*/ 7343263 h 9881971"/>
              <a:gd name="connsiteX2511" fmla="*/ 1963424 w 12542158"/>
              <a:gd name="connsiteY2511" fmla="*/ 7329287 h 9881971"/>
              <a:gd name="connsiteX2512" fmla="*/ 1970411 w 12542158"/>
              <a:gd name="connsiteY2512" fmla="*/ 7315313 h 9881971"/>
              <a:gd name="connsiteX2513" fmla="*/ 1537200 w 12542158"/>
              <a:gd name="connsiteY2513" fmla="*/ 7315313 h 9881971"/>
              <a:gd name="connsiteX2514" fmla="*/ 1523226 w 12542158"/>
              <a:gd name="connsiteY2514" fmla="*/ 7329287 h 9881971"/>
              <a:gd name="connsiteX2515" fmla="*/ 1537200 w 12542158"/>
              <a:gd name="connsiteY2515" fmla="*/ 7329287 h 9881971"/>
              <a:gd name="connsiteX2516" fmla="*/ 1551176 w 12542158"/>
              <a:gd name="connsiteY2516" fmla="*/ 7329287 h 9881971"/>
              <a:gd name="connsiteX2517" fmla="*/ 1257709 w 12542158"/>
              <a:gd name="connsiteY2517" fmla="*/ 7315313 h 9881971"/>
              <a:gd name="connsiteX2518" fmla="*/ 1271684 w 12542158"/>
              <a:gd name="connsiteY2518" fmla="*/ 7315313 h 9881971"/>
              <a:gd name="connsiteX2519" fmla="*/ 1285658 w 12542158"/>
              <a:gd name="connsiteY2519" fmla="*/ 7329287 h 9881971"/>
              <a:gd name="connsiteX2520" fmla="*/ 1285658 w 12542158"/>
              <a:gd name="connsiteY2520" fmla="*/ 7357237 h 9881971"/>
              <a:gd name="connsiteX2521" fmla="*/ 1257709 w 12542158"/>
              <a:gd name="connsiteY2521" fmla="*/ 7357237 h 9881971"/>
              <a:gd name="connsiteX2522" fmla="*/ 1271684 w 12542158"/>
              <a:gd name="connsiteY2522" fmla="*/ 7357237 h 9881971"/>
              <a:gd name="connsiteX2523" fmla="*/ 1271684 w 12542158"/>
              <a:gd name="connsiteY2523" fmla="*/ 7343263 h 9881971"/>
              <a:gd name="connsiteX2524" fmla="*/ 1257709 w 12542158"/>
              <a:gd name="connsiteY2524" fmla="*/ 7329287 h 9881971"/>
              <a:gd name="connsiteX2525" fmla="*/ 8734092 w 12542158"/>
              <a:gd name="connsiteY2525" fmla="*/ 7301340 h 9881971"/>
              <a:gd name="connsiteX2526" fmla="*/ 8720119 w 12542158"/>
              <a:gd name="connsiteY2526" fmla="*/ 7315313 h 9881971"/>
              <a:gd name="connsiteX2527" fmla="*/ 8734092 w 12542158"/>
              <a:gd name="connsiteY2527" fmla="*/ 7315313 h 9881971"/>
              <a:gd name="connsiteX2528" fmla="*/ 4933016 w 12542158"/>
              <a:gd name="connsiteY2528" fmla="*/ 7301340 h 9881971"/>
              <a:gd name="connsiteX2529" fmla="*/ 4919040 w 12542158"/>
              <a:gd name="connsiteY2529" fmla="*/ 7315313 h 9881971"/>
              <a:gd name="connsiteX2530" fmla="*/ 4933016 w 12542158"/>
              <a:gd name="connsiteY2530" fmla="*/ 7315313 h 9881971"/>
              <a:gd name="connsiteX2531" fmla="*/ 4933016 w 12542158"/>
              <a:gd name="connsiteY2531" fmla="*/ 7301340 h 9881971"/>
              <a:gd name="connsiteX2532" fmla="*/ 4835194 w 12542158"/>
              <a:gd name="connsiteY2532" fmla="*/ 7301340 h 9881971"/>
              <a:gd name="connsiteX2533" fmla="*/ 4793270 w 12542158"/>
              <a:gd name="connsiteY2533" fmla="*/ 7371212 h 9881971"/>
              <a:gd name="connsiteX2534" fmla="*/ 4807244 w 12542158"/>
              <a:gd name="connsiteY2534" fmla="*/ 7371212 h 9881971"/>
              <a:gd name="connsiteX2535" fmla="*/ 4807244 w 12542158"/>
              <a:gd name="connsiteY2535" fmla="*/ 7385186 h 9881971"/>
              <a:gd name="connsiteX2536" fmla="*/ 4793270 w 12542158"/>
              <a:gd name="connsiteY2536" fmla="*/ 7399160 h 9881971"/>
              <a:gd name="connsiteX2537" fmla="*/ 4793270 w 12542158"/>
              <a:gd name="connsiteY2537" fmla="*/ 7413136 h 9881971"/>
              <a:gd name="connsiteX2538" fmla="*/ 4821220 w 12542158"/>
              <a:gd name="connsiteY2538" fmla="*/ 7385186 h 9881971"/>
              <a:gd name="connsiteX2539" fmla="*/ 4877116 w 12542158"/>
              <a:gd name="connsiteY2539" fmla="*/ 7357237 h 9881971"/>
              <a:gd name="connsiteX2540" fmla="*/ 4919040 w 12542158"/>
              <a:gd name="connsiteY2540" fmla="*/ 7329287 h 9881971"/>
              <a:gd name="connsiteX2541" fmla="*/ 4891092 w 12542158"/>
              <a:gd name="connsiteY2541" fmla="*/ 7343263 h 9881971"/>
              <a:gd name="connsiteX2542" fmla="*/ 4863143 w 12542158"/>
              <a:gd name="connsiteY2542" fmla="*/ 7350249 h 9881971"/>
              <a:gd name="connsiteX2543" fmla="*/ 4849167 w 12542158"/>
              <a:gd name="connsiteY2543" fmla="*/ 7343263 h 9881971"/>
              <a:gd name="connsiteX2544" fmla="*/ 4863143 w 12542158"/>
              <a:gd name="connsiteY2544" fmla="*/ 7343263 h 9881971"/>
              <a:gd name="connsiteX2545" fmla="*/ 4877116 w 12542158"/>
              <a:gd name="connsiteY2545" fmla="*/ 7329287 h 9881971"/>
              <a:gd name="connsiteX2546" fmla="*/ 4884104 w 12542158"/>
              <a:gd name="connsiteY2546" fmla="*/ 7315313 h 9881971"/>
              <a:gd name="connsiteX2547" fmla="*/ 4863143 w 12542158"/>
              <a:gd name="connsiteY2547" fmla="*/ 7315313 h 9881971"/>
              <a:gd name="connsiteX2548" fmla="*/ 4842182 w 12542158"/>
              <a:gd name="connsiteY2548" fmla="*/ 7329287 h 9881971"/>
              <a:gd name="connsiteX2549" fmla="*/ 4821220 w 12542158"/>
              <a:gd name="connsiteY2549" fmla="*/ 7343263 h 9881971"/>
              <a:gd name="connsiteX2550" fmla="*/ 4821220 w 12542158"/>
              <a:gd name="connsiteY2550" fmla="*/ 7329287 h 9881971"/>
              <a:gd name="connsiteX2551" fmla="*/ 2347724 w 12542158"/>
              <a:gd name="connsiteY2551" fmla="*/ 7287364 h 9881971"/>
              <a:gd name="connsiteX2552" fmla="*/ 2361699 w 12542158"/>
              <a:gd name="connsiteY2552" fmla="*/ 7287364 h 9881971"/>
              <a:gd name="connsiteX2553" fmla="*/ 2354713 w 12542158"/>
              <a:gd name="connsiteY2553" fmla="*/ 7301340 h 9881971"/>
              <a:gd name="connsiteX2554" fmla="*/ 2347724 w 12542158"/>
              <a:gd name="connsiteY2554" fmla="*/ 7301340 h 9881971"/>
              <a:gd name="connsiteX2555" fmla="*/ 2242914 w 12542158"/>
              <a:gd name="connsiteY2555" fmla="*/ 7287364 h 9881971"/>
              <a:gd name="connsiteX2556" fmla="*/ 2249903 w 12542158"/>
              <a:gd name="connsiteY2556" fmla="*/ 7287364 h 9881971"/>
              <a:gd name="connsiteX2557" fmla="*/ 2249903 w 12542158"/>
              <a:gd name="connsiteY2557" fmla="*/ 7301340 h 9881971"/>
              <a:gd name="connsiteX2558" fmla="*/ 2110157 w 12542158"/>
              <a:gd name="connsiteY2558" fmla="*/ 7287364 h 9881971"/>
              <a:gd name="connsiteX2559" fmla="*/ 2110157 w 12542158"/>
              <a:gd name="connsiteY2559" fmla="*/ 7301340 h 9881971"/>
              <a:gd name="connsiteX2560" fmla="*/ 2110157 w 12542158"/>
              <a:gd name="connsiteY2560" fmla="*/ 7329287 h 9881971"/>
              <a:gd name="connsiteX2561" fmla="*/ 2096184 w 12542158"/>
              <a:gd name="connsiteY2561" fmla="*/ 7343263 h 9881971"/>
              <a:gd name="connsiteX2562" fmla="*/ 2082207 w 12542158"/>
              <a:gd name="connsiteY2562" fmla="*/ 7343263 h 9881971"/>
              <a:gd name="connsiteX2563" fmla="*/ 2082207 w 12542158"/>
              <a:gd name="connsiteY2563" fmla="*/ 7357237 h 9881971"/>
              <a:gd name="connsiteX2564" fmla="*/ 2054258 w 12542158"/>
              <a:gd name="connsiteY2564" fmla="*/ 7385186 h 9881971"/>
              <a:gd name="connsiteX2565" fmla="*/ 2026311 w 12542158"/>
              <a:gd name="connsiteY2565" fmla="*/ 7399160 h 9881971"/>
              <a:gd name="connsiteX2566" fmla="*/ 2040285 w 12542158"/>
              <a:gd name="connsiteY2566" fmla="*/ 7385186 h 9881971"/>
              <a:gd name="connsiteX2567" fmla="*/ 2040285 w 12542158"/>
              <a:gd name="connsiteY2567" fmla="*/ 7357237 h 9881971"/>
              <a:gd name="connsiteX2568" fmla="*/ 1369507 w 12542158"/>
              <a:gd name="connsiteY2568" fmla="*/ 7287364 h 9881971"/>
              <a:gd name="connsiteX2569" fmla="*/ 1383480 w 12542158"/>
              <a:gd name="connsiteY2569" fmla="*/ 7301340 h 9881971"/>
              <a:gd name="connsiteX2570" fmla="*/ 1383480 w 12542158"/>
              <a:gd name="connsiteY2570" fmla="*/ 7287364 h 9881971"/>
              <a:gd name="connsiteX2571" fmla="*/ 1369507 w 12542158"/>
              <a:gd name="connsiteY2571" fmla="*/ 7287364 h 9881971"/>
              <a:gd name="connsiteX2572" fmla="*/ 1271684 w 12542158"/>
              <a:gd name="connsiteY2572" fmla="*/ 7287364 h 9881971"/>
              <a:gd name="connsiteX2573" fmla="*/ 1285658 w 12542158"/>
              <a:gd name="connsiteY2573" fmla="*/ 7301340 h 9881971"/>
              <a:gd name="connsiteX2574" fmla="*/ 1271684 w 12542158"/>
              <a:gd name="connsiteY2574" fmla="*/ 7315313 h 9881971"/>
              <a:gd name="connsiteX2575" fmla="*/ 1271684 w 12542158"/>
              <a:gd name="connsiteY2575" fmla="*/ 7301340 h 9881971"/>
              <a:gd name="connsiteX2576" fmla="*/ 1271684 w 12542158"/>
              <a:gd name="connsiteY2576" fmla="*/ 7287364 h 9881971"/>
              <a:gd name="connsiteX2577" fmla="*/ 9111405 w 12542158"/>
              <a:gd name="connsiteY2577" fmla="*/ 7273390 h 9881971"/>
              <a:gd name="connsiteX2578" fmla="*/ 9069482 w 12542158"/>
              <a:gd name="connsiteY2578" fmla="*/ 7301340 h 9881971"/>
              <a:gd name="connsiteX2579" fmla="*/ 9083456 w 12542158"/>
              <a:gd name="connsiteY2579" fmla="*/ 7301340 h 9881971"/>
              <a:gd name="connsiteX2580" fmla="*/ 2124131 w 12542158"/>
              <a:gd name="connsiteY2580" fmla="*/ 7273390 h 9881971"/>
              <a:gd name="connsiteX2581" fmla="*/ 2120638 w 12542158"/>
              <a:gd name="connsiteY2581" fmla="*/ 7283871 h 9881971"/>
              <a:gd name="connsiteX2582" fmla="*/ 2110157 w 12542158"/>
              <a:gd name="connsiteY2582" fmla="*/ 7287364 h 9881971"/>
              <a:gd name="connsiteX2583" fmla="*/ 1579125 w 12542158"/>
              <a:gd name="connsiteY2583" fmla="*/ 7273390 h 9881971"/>
              <a:gd name="connsiteX2584" fmla="*/ 1579125 w 12542158"/>
              <a:gd name="connsiteY2584" fmla="*/ 7287364 h 9881971"/>
              <a:gd name="connsiteX2585" fmla="*/ 1593099 w 12542158"/>
              <a:gd name="connsiteY2585" fmla="*/ 7280376 h 9881971"/>
              <a:gd name="connsiteX2586" fmla="*/ 1579125 w 12542158"/>
              <a:gd name="connsiteY2586" fmla="*/ 7273390 h 9881971"/>
              <a:gd name="connsiteX2587" fmla="*/ 2225448 w 12542158"/>
              <a:gd name="connsiteY2587" fmla="*/ 7266402 h 9881971"/>
              <a:gd name="connsiteX2588" fmla="*/ 2235928 w 12542158"/>
              <a:gd name="connsiteY2588" fmla="*/ 7273390 h 9881971"/>
              <a:gd name="connsiteX2589" fmla="*/ 2242914 w 12542158"/>
              <a:gd name="connsiteY2589" fmla="*/ 7287364 h 9881971"/>
              <a:gd name="connsiteX2590" fmla="*/ 2235928 w 12542158"/>
              <a:gd name="connsiteY2590" fmla="*/ 7287364 h 9881971"/>
              <a:gd name="connsiteX2591" fmla="*/ 2221953 w 12542158"/>
              <a:gd name="connsiteY2591" fmla="*/ 7273390 h 9881971"/>
              <a:gd name="connsiteX2592" fmla="*/ 2225448 w 12542158"/>
              <a:gd name="connsiteY2592" fmla="*/ 7266402 h 9881971"/>
              <a:gd name="connsiteX2593" fmla="*/ 1495276 w 12542158"/>
              <a:gd name="connsiteY2593" fmla="*/ 7262909 h 9881971"/>
              <a:gd name="connsiteX2594" fmla="*/ 1488289 w 12542158"/>
              <a:gd name="connsiteY2594" fmla="*/ 7266402 h 9881971"/>
              <a:gd name="connsiteX2595" fmla="*/ 1481303 w 12542158"/>
              <a:gd name="connsiteY2595" fmla="*/ 7287364 h 9881971"/>
              <a:gd name="connsiteX2596" fmla="*/ 1495276 w 12542158"/>
              <a:gd name="connsiteY2596" fmla="*/ 7287364 h 9881971"/>
              <a:gd name="connsiteX2597" fmla="*/ 1502265 w 12542158"/>
              <a:gd name="connsiteY2597" fmla="*/ 7266402 h 9881971"/>
              <a:gd name="connsiteX2598" fmla="*/ 1495276 w 12542158"/>
              <a:gd name="connsiteY2598" fmla="*/ 7262909 h 9881971"/>
              <a:gd name="connsiteX2599" fmla="*/ 8971660 w 12542158"/>
              <a:gd name="connsiteY2599" fmla="*/ 7259415 h 9881971"/>
              <a:gd name="connsiteX2600" fmla="*/ 8957686 w 12542158"/>
              <a:gd name="connsiteY2600" fmla="*/ 7266402 h 9881971"/>
              <a:gd name="connsiteX2601" fmla="*/ 8943710 w 12542158"/>
              <a:gd name="connsiteY2601" fmla="*/ 7273390 h 9881971"/>
              <a:gd name="connsiteX2602" fmla="*/ 8957686 w 12542158"/>
              <a:gd name="connsiteY2602" fmla="*/ 7273390 h 9881971"/>
              <a:gd name="connsiteX2603" fmla="*/ 8985634 w 12542158"/>
              <a:gd name="connsiteY2603" fmla="*/ 7259415 h 9881971"/>
              <a:gd name="connsiteX2604" fmla="*/ 8887813 w 12542158"/>
              <a:gd name="connsiteY2604" fmla="*/ 7259415 h 9881971"/>
              <a:gd name="connsiteX2605" fmla="*/ 8901787 w 12542158"/>
              <a:gd name="connsiteY2605" fmla="*/ 7259415 h 9881971"/>
              <a:gd name="connsiteX2606" fmla="*/ 8901787 w 12542158"/>
              <a:gd name="connsiteY2606" fmla="*/ 7273390 h 9881971"/>
              <a:gd name="connsiteX2607" fmla="*/ 2319775 w 12542158"/>
              <a:gd name="connsiteY2607" fmla="*/ 7259415 h 9881971"/>
              <a:gd name="connsiteX2608" fmla="*/ 2319775 w 12542158"/>
              <a:gd name="connsiteY2608" fmla="*/ 7273390 h 9881971"/>
              <a:gd name="connsiteX2609" fmla="*/ 2347724 w 12542158"/>
              <a:gd name="connsiteY2609" fmla="*/ 7259415 h 9881971"/>
              <a:gd name="connsiteX2610" fmla="*/ 2333749 w 12542158"/>
              <a:gd name="connsiteY2610" fmla="*/ 7259415 h 9881971"/>
              <a:gd name="connsiteX2611" fmla="*/ 2319775 w 12542158"/>
              <a:gd name="connsiteY2611" fmla="*/ 7259415 h 9881971"/>
              <a:gd name="connsiteX2612" fmla="*/ 1886565 w 12542158"/>
              <a:gd name="connsiteY2612" fmla="*/ 7245441 h 9881971"/>
              <a:gd name="connsiteX2613" fmla="*/ 1872590 w 12542158"/>
              <a:gd name="connsiteY2613" fmla="*/ 7252429 h 9881971"/>
              <a:gd name="connsiteX2614" fmla="*/ 1858615 w 12542158"/>
              <a:gd name="connsiteY2614" fmla="*/ 7259415 h 9881971"/>
              <a:gd name="connsiteX2615" fmla="*/ 1844640 w 12542158"/>
              <a:gd name="connsiteY2615" fmla="*/ 7287364 h 9881971"/>
              <a:gd name="connsiteX2616" fmla="*/ 1858615 w 12542158"/>
              <a:gd name="connsiteY2616" fmla="*/ 7273390 h 9881971"/>
              <a:gd name="connsiteX2617" fmla="*/ 1872590 w 12542158"/>
              <a:gd name="connsiteY2617" fmla="*/ 7259415 h 9881971"/>
              <a:gd name="connsiteX2618" fmla="*/ 1593099 w 12542158"/>
              <a:gd name="connsiteY2618" fmla="*/ 7245441 h 9881971"/>
              <a:gd name="connsiteX2619" fmla="*/ 1593099 w 12542158"/>
              <a:gd name="connsiteY2619" fmla="*/ 7259415 h 9881971"/>
              <a:gd name="connsiteX2620" fmla="*/ 1607072 w 12542158"/>
              <a:gd name="connsiteY2620" fmla="*/ 7245441 h 9881971"/>
              <a:gd name="connsiteX2621" fmla="*/ 1593099 w 12542158"/>
              <a:gd name="connsiteY2621" fmla="*/ 7245441 h 9881971"/>
              <a:gd name="connsiteX2622" fmla="*/ 1411430 w 12542158"/>
              <a:gd name="connsiteY2622" fmla="*/ 7245441 h 9881971"/>
              <a:gd name="connsiteX2623" fmla="*/ 1397455 w 12542158"/>
              <a:gd name="connsiteY2623" fmla="*/ 7259415 h 9881971"/>
              <a:gd name="connsiteX2624" fmla="*/ 1397455 w 12542158"/>
              <a:gd name="connsiteY2624" fmla="*/ 7273390 h 9881971"/>
              <a:gd name="connsiteX2625" fmla="*/ 1411430 w 12542158"/>
              <a:gd name="connsiteY2625" fmla="*/ 7259415 h 9881971"/>
              <a:gd name="connsiteX2626" fmla="*/ 1292647 w 12542158"/>
              <a:gd name="connsiteY2626" fmla="*/ 7245441 h 9881971"/>
              <a:gd name="connsiteX2627" fmla="*/ 1285658 w 12542158"/>
              <a:gd name="connsiteY2627" fmla="*/ 7259415 h 9881971"/>
              <a:gd name="connsiteX2628" fmla="*/ 1285658 w 12542158"/>
              <a:gd name="connsiteY2628" fmla="*/ 7273390 h 9881971"/>
              <a:gd name="connsiteX2629" fmla="*/ 1292647 w 12542158"/>
              <a:gd name="connsiteY2629" fmla="*/ 7266402 h 9881971"/>
              <a:gd name="connsiteX2630" fmla="*/ 1299633 w 12542158"/>
              <a:gd name="connsiteY2630" fmla="*/ 7259415 h 9881971"/>
              <a:gd name="connsiteX2631" fmla="*/ 1299633 w 12542158"/>
              <a:gd name="connsiteY2631" fmla="*/ 7273390 h 9881971"/>
              <a:gd name="connsiteX2632" fmla="*/ 1341555 w 12542158"/>
              <a:gd name="connsiteY2632" fmla="*/ 7273390 h 9881971"/>
              <a:gd name="connsiteX2633" fmla="*/ 1355531 w 12542158"/>
              <a:gd name="connsiteY2633" fmla="*/ 7245441 h 9881971"/>
              <a:gd name="connsiteX2634" fmla="*/ 1341555 w 12542158"/>
              <a:gd name="connsiteY2634" fmla="*/ 7245441 h 9881971"/>
              <a:gd name="connsiteX2635" fmla="*/ 1327582 w 12542158"/>
              <a:gd name="connsiteY2635" fmla="*/ 7259415 h 9881971"/>
              <a:gd name="connsiteX2636" fmla="*/ 1299633 w 12542158"/>
              <a:gd name="connsiteY2636" fmla="*/ 7259415 h 9881971"/>
              <a:gd name="connsiteX2637" fmla="*/ 1299633 w 12542158"/>
              <a:gd name="connsiteY2637" fmla="*/ 7245441 h 9881971"/>
              <a:gd name="connsiteX2638" fmla="*/ 1292647 w 12542158"/>
              <a:gd name="connsiteY2638" fmla="*/ 7245441 h 9881971"/>
              <a:gd name="connsiteX2639" fmla="*/ 9593528 w 12542158"/>
              <a:gd name="connsiteY2639" fmla="*/ 7231465 h 9881971"/>
              <a:gd name="connsiteX2640" fmla="*/ 9600514 w 12542158"/>
              <a:gd name="connsiteY2640" fmla="*/ 7231465 h 9881971"/>
              <a:gd name="connsiteX2641" fmla="*/ 9600514 w 12542158"/>
              <a:gd name="connsiteY2641" fmla="*/ 7245441 h 9881971"/>
              <a:gd name="connsiteX2642" fmla="*/ 9586540 w 12542158"/>
              <a:gd name="connsiteY2642" fmla="*/ 7245441 h 9881971"/>
              <a:gd name="connsiteX2643" fmla="*/ 9593528 w 12542158"/>
              <a:gd name="connsiteY2643" fmla="*/ 7231465 h 9881971"/>
              <a:gd name="connsiteX2644" fmla="*/ 8789991 w 12542158"/>
              <a:gd name="connsiteY2644" fmla="*/ 7231465 h 9881971"/>
              <a:gd name="connsiteX2645" fmla="*/ 8776016 w 12542158"/>
              <a:gd name="connsiteY2645" fmla="*/ 7238453 h 9881971"/>
              <a:gd name="connsiteX2646" fmla="*/ 8783003 w 12542158"/>
              <a:gd name="connsiteY2646" fmla="*/ 7245441 h 9881971"/>
              <a:gd name="connsiteX2647" fmla="*/ 8789991 w 12542158"/>
              <a:gd name="connsiteY2647" fmla="*/ 7231465 h 9881971"/>
              <a:gd name="connsiteX2648" fmla="*/ 4779294 w 12542158"/>
              <a:gd name="connsiteY2648" fmla="*/ 7231465 h 9881971"/>
              <a:gd name="connsiteX2649" fmla="*/ 4751345 w 12542158"/>
              <a:gd name="connsiteY2649" fmla="*/ 7245441 h 9881971"/>
              <a:gd name="connsiteX2650" fmla="*/ 4737372 w 12542158"/>
              <a:gd name="connsiteY2650" fmla="*/ 7273390 h 9881971"/>
              <a:gd name="connsiteX2651" fmla="*/ 4765320 w 12542158"/>
              <a:gd name="connsiteY2651" fmla="*/ 7259415 h 9881971"/>
              <a:gd name="connsiteX2652" fmla="*/ 8867725 w 12542158"/>
              <a:gd name="connsiteY2652" fmla="*/ 7227099 h 9881971"/>
              <a:gd name="connsiteX2653" fmla="*/ 8859864 w 12542158"/>
              <a:gd name="connsiteY2653" fmla="*/ 7231465 h 9881971"/>
              <a:gd name="connsiteX2654" fmla="*/ 8859864 w 12542158"/>
              <a:gd name="connsiteY2654" fmla="*/ 7245441 h 9881971"/>
              <a:gd name="connsiteX2655" fmla="*/ 8845888 w 12542158"/>
              <a:gd name="connsiteY2655" fmla="*/ 7245441 h 9881971"/>
              <a:gd name="connsiteX2656" fmla="*/ 8838902 w 12542158"/>
              <a:gd name="connsiteY2656" fmla="*/ 7252429 h 9881971"/>
              <a:gd name="connsiteX2657" fmla="*/ 8817941 w 12542158"/>
              <a:gd name="connsiteY2657" fmla="*/ 7259415 h 9881971"/>
              <a:gd name="connsiteX2658" fmla="*/ 8817941 w 12542158"/>
              <a:gd name="connsiteY2658" fmla="*/ 7287364 h 9881971"/>
              <a:gd name="connsiteX2659" fmla="*/ 8831915 w 12542158"/>
              <a:gd name="connsiteY2659" fmla="*/ 7301340 h 9881971"/>
              <a:gd name="connsiteX2660" fmla="*/ 8831915 w 12542158"/>
              <a:gd name="connsiteY2660" fmla="*/ 7308326 h 9881971"/>
              <a:gd name="connsiteX2661" fmla="*/ 8845888 w 12542158"/>
              <a:gd name="connsiteY2661" fmla="*/ 7315313 h 9881971"/>
              <a:gd name="connsiteX2662" fmla="*/ 8859864 w 12542158"/>
              <a:gd name="connsiteY2662" fmla="*/ 7301340 h 9881971"/>
              <a:gd name="connsiteX2663" fmla="*/ 8873838 w 12542158"/>
              <a:gd name="connsiteY2663" fmla="*/ 7287364 h 9881971"/>
              <a:gd name="connsiteX2664" fmla="*/ 8873838 w 12542158"/>
              <a:gd name="connsiteY2664" fmla="*/ 7301340 h 9881971"/>
              <a:gd name="connsiteX2665" fmla="*/ 8859864 w 12542158"/>
              <a:gd name="connsiteY2665" fmla="*/ 7343263 h 9881971"/>
              <a:gd name="connsiteX2666" fmla="*/ 8873838 w 12542158"/>
              <a:gd name="connsiteY2666" fmla="*/ 7357237 h 9881971"/>
              <a:gd name="connsiteX2667" fmla="*/ 8901787 w 12542158"/>
              <a:gd name="connsiteY2667" fmla="*/ 7315313 h 9881971"/>
              <a:gd name="connsiteX2668" fmla="*/ 8929737 w 12542158"/>
              <a:gd name="connsiteY2668" fmla="*/ 7259415 h 9881971"/>
              <a:gd name="connsiteX2669" fmla="*/ 8901787 w 12542158"/>
              <a:gd name="connsiteY2669" fmla="*/ 7245441 h 9881971"/>
              <a:gd name="connsiteX2670" fmla="*/ 8867725 w 12542158"/>
              <a:gd name="connsiteY2670" fmla="*/ 7227099 h 9881971"/>
              <a:gd name="connsiteX2671" fmla="*/ 1963424 w 12542158"/>
              <a:gd name="connsiteY2671" fmla="*/ 7217491 h 9881971"/>
              <a:gd name="connsiteX2672" fmla="*/ 1970411 w 12542158"/>
              <a:gd name="connsiteY2672" fmla="*/ 7231465 h 9881971"/>
              <a:gd name="connsiteX2673" fmla="*/ 1970411 w 12542158"/>
              <a:gd name="connsiteY2673" fmla="*/ 7228845 h 9881971"/>
              <a:gd name="connsiteX2674" fmla="*/ 1970411 w 12542158"/>
              <a:gd name="connsiteY2674" fmla="*/ 7217491 h 9881971"/>
              <a:gd name="connsiteX2675" fmla="*/ 1963424 w 12542158"/>
              <a:gd name="connsiteY2675" fmla="*/ 7217491 h 9881971"/>
              <a:gd name="connsiteX2676" fmla="*/ 9195254 w 12542158"/>
              <a:gd name="connsiteY2676" fmla="*/ 7203517 h 9881971"/>
              <a:gd name="connsiteX2677" fmla="*/ 9195254 w 12542158"/>
              <a:gd name="connsiteY2677" fmla="*/ 7217491 h 9881971"/>
              <a:gd name="connsiteX2678" fmla="*/ 9188266 w 12542158"/>
              <a:gd name="connsiteY2678" fmla="*/ 7217491 h 9881971"/>
              <a:gd name="connsiteX2679" fmla="*/ 9181278 w 12542158"/>
              <a:gd name="connsiteY2679" fmla="*/ 7217491 h 9881971"/>
              <a:gd name="connsiteX2680" fmla="*/ 9181278 w 12542158"/>
              <a:gd name="connsiteY2680" fmla="*/ 7224479 h 9881971"/>
              <a:gd name="connsiteX2681" fmla="*/ 9174290 w 12542158"/>
              <a:gd name="connsiteY2681" fmla="*/ 7238453 h 9881971"/>
              <a:gd name="connsiteX2682" fmla="*/ 9153329 w 12542158"/>
              <a:gd name="connsiteY2682" fmla="*/ 7245441 h 9881971"/>
              <a:gd name="connsiteX2683" fmla="*/ 9125379 w 12542158"/>
              <a:gd name="connsiteY2683" fmla="*/ 7252429 h 9881971"/>
              <a:gd name="connsiteX2684" fmla="*/ 9139355 w 12542158"/>
              <a:gd name="connsiteY2684" fmla="*/ 7259415 h 9881971"/>
              <a:gd name="connsiteX2685" fmla="*/ 9125379 w 12542158"/>
              <a:gd name="connsiteY2685" fmla="*/ 7301340 h 9881971"/>
              <a:gd name="connsiteX2686" fmla="*/ 9111405 w 12542158"/>
              <a:gd name="connsiteY2686" fmla="*/ 7343263 h 9881971"/>
              <a:gd name="connsiteX2687" fmla="*/ 9125379 w 12542158"/>
              <a:gd name="connsiteY2687" fmla="*/ 7350249 h 9881971"/>
              <a:gd name="connsiteX2688" fmla="*/ 9111405 w 12542158"/>
              <a:gd name="connsiteY2688" fmla="*/ 7364224 h 9881971"/>
              <a:gd name="connsiteX2689" fmla="*/ 9090444 w 12542158"/>
              <a:gd name="connsiteY2689" fmla="*/ 7378198 h 9881971"/>
              <a:gd name="connsiteX2690" fmla="*/ 9083456 w 12542158"/>
              <a:gd name="connsiteY2690" fmla="*/ 7371212 h 9881971"/>
              <a:gd name="connsiteX2691" fmla="*/ 9069482 w 12542158"/>
              <a:gd name="connsiteY2691" fmla="*/ 7385186 h 9881971"/>
              <a:gd name="connsiteX2692" fmla="*/ 9041533 w 12542158"/>
              <a:gd name="connsiteY2692" fmla="*/ 7371212 h 9881971"/>
              <a:gd name="connsiteX2693" fmla="*/ 9055506 w 12542158"/>
              <a:gd name="connsiteY2693" fmla="*/ 7371212 h 9881971"/>
              <a:gd name="connsiteX2694" fmla="*/ 9055506 w 12542158"/>
              <a:gd name="connsiteY2694" fmla="*/ 7357237 h 9881971"/>
              <a:gd name="connsiteX2695" fmla="*/ 9055506 w 12542158"/>
              <a:gd name="connsiteY2695" fmla="*/ 7343263 h 9881971"/>
              <a:gd name="connsiteX2696" fmla="*/ 9041533 w 12542158"/>
              <a:gd name="connsiteY2696" fmla="*/ 7343263 h 9881971"/>
              <a:gd name="connsiteX2697" fmla="*/ 9013583 w 12542158"/>
              <a:gd name="connsiteY2697" fmla="*/ 7385186 h 9881971"/>
              <a:gd name="connsiteX2698" fmla="*/ 9027559 w 12542158"/>
              <a:gd name="connsiteY2698" fmla="*/ 7371212 h 9881971"/>
              <a:gd name="connsiteX2699" fmla="*/ 9013583 w 12542158"/>
              <a:gd name="connsiteY2699" fmla="*/ 7399160 h 9881971"/>
              <a:gd name="connsiteX2700" fmla="*/ 9013583 w 12542158"/>
              <a:gd name="connsiteY2700" fmla="*/ 7413136 h 9881971"/>
              <a:gd name="connsiteX2701" fmla="*/ 9041533 w 12542158"/>
              <a:gd name="connsiteY2701" fmla="*/ 7413136 h 9881971"/>
              <a:gd name="connsiteX2702" fmla="*/ 9069482 w 12542158"/>
              <a:gd name="connsiteY2702" fmla="*/ 7413136 h 9881971"/>
              <a:gd name="connsiteX2703" fmla="*/ 9097432 w 12542158"/>
              <a:gd name="connsiteY2703" fmla="*/ 7399160 h 9881971"/>
              <a:gd name="connsiteX2704" fmla="*/ 9111405 w 12542158"/>
              <a:gd name="connsiteY2704" fmla="*/ 7413136 h 9881971"/>
              <a:gd name="connsiteX2705" fmla="*/ 9139355 w 12542158"/>
              <a:gd name="connsiteY2705" fmla="*/ 7413136 h 9881971"/>
              <a:gd name="connsiteX2706" fmla="*/ 9153329 w 12542158"/>
              <a:gd name="connsiteY2706" fmla="*/ 7413136 h 9881971"/>
              <a:gd name="connsiteX2707" fmla="*/ 9181278 w 12542158"/>
              <a:gd name="connsiteY2707" fmla="*/ 7413136 h 9881971"/>
              <a:gd name="connsiteX2708" fmla="*/ 9209227 w 12542158"/>
              <a:gd name="connsiteY2708" fmla="*/ 7385186 h 9881971"/>
              <a:gd name="connsiteX2709" fmla="*/ 9216215 w 12542158"/>
              <a:gd name="connsiteY2709" fmla="*/ 7371212 h 9881971"/>
              <a:gd name="connsiteX2710" fmla="*/ 9223201 w 12542158"/>
              <a:gd name="connsiteY2710" fmla="*/ 7357237 h 9881971"/>
              <a:gd name="connsiteX2711" fmla="*/ 9237177 w 12542158"/>
              <a:gd name="connsiteY2711" fmla="*/ 7343263 h 9881971"/>
              <a:gd name="connsiteX2712" fmla="*/ 9251151 w 12542158"/>
              <a:gd name="connsiteY2712" fmla="*/ 7329287 h 9881971"/>
              <a:gd name="connsiteX2713" fmla="*/ 9251151 w 12542158"/>
              <a:gd name="connsiteY2713" fmla="*/ 7315313 h 9881971"/>
              <a:gd name="connsiteX2714" fmla="*/ 9223201 w 12542158"/>
              <a:gd name="connsiteY2714" fmla="*/ 7329287 h 9881971"/>
              <a:gd name="connsiteX2715" fmla="*/ 9195254 w 12542158"/>
              <a:gd name="connsiteY2715" fmla="*/ 7357237 h 9881971"/>
              <a:gd name="connsiteX2716" fmla="*/ 9223201 w 12542158"/>
              <a:gd name="connsiteY2716" fmla="*/ 7308326 h 9881971"/>
              <a:gd name="connsiteX2717" fmla="*/ 9265126 w 12542158"/>
              <a:gd name="connsiteY2717" fmla="*/ 7273390 h 9881971"/>
              <a:gd name="connsiteX2718" fmla="*/ 9279100 w 12542158"/>
              <a:gd name="connsiteY2718" fmla="*/ 7203517 h 9881971"/>
              <a:gd name="connsiteX2719" fmla="*/ 9272112 w 12542158"/>
              <a:gd name="connsiteY2719" fmla="*/ 7217491 h 9881971"/>
              <a:gd name="connsiteX2720" fmla="*/ 9251151 w 12542158"/>
              <a:gd name="connsiteY2720" fmla="*/ 7245441 h 9881971"/>
              <a:gd name="connsiteX2721" fmla="*/ 9209227 w 12542158"/>
              <a:gd name="connsiteY2721" fmla="*/ 7259415 h 9881971"/>
              <a:gd name="connsiteX2722" fmla="*/ 9223201 w 12542158"/>
              <a:gd name="connsiteY2722" fmla="*/ 7231465 h 9881971"/>
              <a:gd name="connsiteX2723" fmla="*/ 9251151 w 12542158"/>
              <a:gd name="connsiteY2723" fmla="*/ 7217491 h 9881971"/>
              <a:gd name="connsiteX2724" fmla="*/ 9223201 w 12542158"/>
              <a:gd name="connsiteY2724" fmla="*/ 7217491 h 9881971"/>
              <a:gd name="connsiteX2725" fmla="*/ 9202240 w 12542158"/>
              <a:gd name="connsiteY2725" fmla="*/ 7217491 h 9881971"/>
              <a:gd name="connsiteX2726" fmla="*/ 9195254 w 12542158"/>
              <a:gd name="connsiteY2726" fmla="*/ 7217491 h 9881971"/>
              <a:gd name="connsiteX2727" fmla="*/ 9209227 w 12542158"/>
              <a:gd name="connsiteY2727" fmla="*/ 7203517 h 9881971"/>
              <a:gd name="connsiteX2728" fmla="*/ 2389648 w 12542158"/>
              <a:gd name="connsiteY2728" fmla="*/ 7203517 h 9881971"/>
              <a:gd name="connsiteX2729" fmla="*/ 2389648 w 12542158"/>
              <a:gd name="connsiteY2729" fmla="*/ 7217491 h 9881971"/>
              <a:gd name="connsiteX2730" fmla="*/ 2382660 w 12542158"/>
              <a:gd name="connsiteY2730" fmla="*/ 7231465 h 9881971"/>
              <a:gd name="connsiteX2731" fmla="*/ 2375674 w 12542158"/>
              <a:gd name="connsiteY2731" fmla="*/ 7217491 h 9881971"/>
              <a:gd name="connsiteX2732" fmla="*/ 2382660 w 12542158"/>
              <a:gd name="connsiteY2732" fmla="*/ 7210503 h 9881971"/>
              <a:gd name="connsiteX2733" fmla="*/ 2389648 w 12542158"/>
              <a:gd name="connsiteY2733" fmla="*/ 7203517 h 9881971"/>
              <a:gd name="connsiteX2734" fmla="*/ 1481303 w 12542158"/>
              <a:gd name="connsiteY2734" fmla="*/ 7203517 h 9881971"/>
              <a:gd name="connsiteX2735" fmla="*/ 1481303 w 12542158"/>
              <a:gd name="connsiteY2735" fmla="*/ 7217491 h 9881971"/>
              <a:gd name="connsiteX2736" fmla="*/ 1453354 w 12542158"/>
              <a:gd name="connsiteY2736" fmla="*/ 7245441 h 9881971"/>
              <a:gd name="connsiteX2737" fmla="*/ 1397455 w 12542158"/>
              <a:gd name="connsiteY2737" fmla="*/ 7329287 h 9881971"/>
              <a:gd name="connsiteX2738" fmla="*/ 1411430 w 12542158"/>
              <a:gd name="connsiteY2738" fmla="*/ 7315313 h 9881971"/>
              <a:gd name="connsiteX2739" fmla="*/ 1439380 w 12542158"/>
              <a:gd name="connsiteY2739" fmla="*/ 7273390 h 9881971"/>
              <a:gd name="connsiteX2740" fmla="*/ 1495276 w 12542158"/>
              <a:gd name="connsiteY2740" fmla="*/ 7203517 h 9881971"/>
              <a:gd name="connsiteX2741" fmla="*/ 1481303 w 12542158"/>
              <a:gd name="connsiteY2741" fmla="*/ 7203517 h 9881971"/>
              <a:gd name="connsiteX2742" fmla="*/ 9041533 w 12542158"/>
              <a:gd name="connsiteY2742" fmla="*/ 7189542 h 9881971"/>
              <a:gd name="connsiteX2743" fmla="*/ 8985634 w 12542158"/>
              <a:gd name="connsiteY2743" fmla="*/ 7245441 h 9881971"/>
              <a:gd name="connsiteX2744" fmla="*/ 9027559 w 12542158"/>
              <a:gd name="connsiteY2744" fmla="*/ 7217491 h 9881971"/>
              <a:gd name="connsiteX2745" fmla="*/ 9041533 w 12542158"/>
              <a:gd name="connsiteY2745" fmla="*/ 7189542 h 9881971"/>
              <a:gd name="connsiteX2746" fmla="*/ 1928489 w 12542158"/>
              <a:gd name="connsiteY2746" fmla="*/ 7189542 h 9881971"/>
              <a:gd name="connsiteX2747" fmla="*/ 1914513 w 12542158"/>
              <a:gd name="connsiteY2747" fmla="*/ 7203517 h 9881971"/>
              <a:gd name="connsiteX2748" fmla="*/ 1928489 w 12542158"/>
              <a:gd name="connsiteY2748" fmla="*/ 7203517 h 9881971"/>
              <a:gd name="connsiteX2749" fmla="*/ 1928489 w 12542158"/>
              <a:gd name="connsiteY2749" fmla="*/ 7189542 h 9881971"/>
              <a:gd name="connsiteX2750" fmla="*/ 1383480 w 12542158"/>
              <a:gd name="connsiteY2750" fmla="*/ 7189542 h 9881971"/>
              <a:gd name="connsiteX2751" fmla="*/ 1355531 w 12542158"/>
              <a:gd name="connsiteY2751" fmla="*/ 7231465 h 9881971"/>
              <a:gd name="connsiteX2752" fmla="*/ 1397455 w 12542158"/>
              <a:gd name="connsiteY2752" fmla="*/ 7217491 h 9881971"/>
              <a:gd name="connsiteX2753" fmla="*/ 1383480 w 12542158"/>
              <a:gd name="connsiteY2753" fmla="*/ 7231465 h 9881971"/>
              <a:gd name="connsiteX2754" fmla="*/ 1383480 w 12542158"/>
              <a:gd name="connsiteY2754" fmla="*/ 7245441 h 9881971"/>
              <a:gd name="connsiteX2755" fmla="*/ 1411430 w 12542158"/>
              <a:gd name="connsiteY2755" fmla="*/ 7217491 h 9881971"/>
              <a:gd name="connsiteX2756" fmla="*/ 1425404 w 12542158"/>
              <a:gd name="connsiteY2756" fmla="*/ 7203517 h 9881971"/>
              <a:gd name="connsiteX2757" fmla="*/ 1411430 w 12542158"/>
              <a:gd name="connsiteY2757" fmla="*/ 7203517 h 9881971"/>
              <a:gd name="connsiteX2758" fmla="*/ 1397455 w 12542158"/>
              <a:gd name="connsiteY2758" fmla="*/ 7217491 h 9881971"/>
              <a:gd name="connsiteX2759" fmla="*/ 1383480 w 12542158"/>
              <a:gd name="connsiteY2759" fmla="*/ 7217491 h 9881971"/>
              <a:gd name="connsiteX2760" fmla="*/ 1383480 w 12542158"/>
              <a:gd name="connsiteY2760" fmla="*/ 7203517 h 9881971"/>
              <a:gd name="connsiteX2761" fmla="*/ 9307050 w 12542158"/>
              <a:gd name="connsiteY2761" fmla="*/ 7175568 h 9881971"/>
              <a:gd name="connsiteX2762" fmla="*/ 9300062 w 12542158"/>
              <a:gd name="connsiteY2762" fmla="*/ 7182556 h 9881971"/>
              <a:gd name="connsiteX2763" fmla="*/ 9293074 w 12542158"/>
              <a:gd name="connsiteY2763" fmla="*/ 7189542 h 9881971"/>
              <a:gd name="connsiteX2764" fmla="*/ 9293074 w 12542158"/>
              <a:gd name="connsiteY2764" fmla="*/ 7203517 h 9881971"/>
              <a:gd name="connsiteX2765" fmla="*/ 9307050 w 12542158"/>
              <a:gd name="connsiteY2765" fmla="*/ 7189542 h 9881971"/>
              <a:gd name="connsiteX2766" fmla="*/ 1383480 w 12542158"/>
              <a:gd name="connsiteY2766" fmla="*/ 7175568 h 9881971"/>
              <a:gd name="connsiteX2767" fmla="*/ 1397455 w 12542158"/>
              <a:gd name="connsiteY2767" fmla="*/ 7189542 h 9881971"/>
              <a:gd name="connsiteX2768" fmla="*/ 1397455 w 12542158"/>
              <a:gd name="connsiteY2768" fmla="*/ 7175568 h 9881971"/>
              <a:gd name="connsiteX2769" fmla="*/ 1390467 w 12542158"/>
              <a:gd name="connsiteY2769" fmla="*/ 7175568 h 9881971"/>
              <a:gd name="connsiteX2770" fmla="*/ 1383480 w 12542158"/>
              <a:gd name="connsiteY2770" fmla="*/ 7175568 h 9881971"/>
              <a:gd name="connsiteX2771" fmla="*/ 4905066 w 12542158"/>
              <a:gd name="connsiteY2771" fmla="*/ 7161592 h 9881971"/>
              <a:gd name="connsiteX2772" fmla="*/ 4905066 w 12542158"/>
              <a:gd name="connsiteY2772" fmla="*/ 7175568 h 9881971"/>
              <a:gd name="connsiteX2773" fmla="*/ 4891092 w 12542158"/>
              <a:gd name="connsiteY2773" fmla="*/ 7175568 h 9881971"/>
              <a:gd name="connsiteX2774" fmla="*/ 4709422 w 12542158"/>
              <a:gd name="connsiteY2774" fmla="*/ 7161592 h 9881971"/>
              <a:gd name="connsiteX2775" fmla="*/ 4702436 w 12542158"/>
              <a:gd name="connsiteY2775" fmla="*/ 7175568 h 9881971"/>
              <a:gd name="connsiteX2776" fmla="*/ 4695448 w 12542158"/>
              <a:gd name="connsiteY2776" fmla="*/ 7168580 h 9881971"/>
              <a:gd name="connsiteX2777" fmla="*/ 4709422 w 12542158"/>
              <a:gd name="connsiteY2777" fmla="*/ 7161592 h 9881971"/>
              <a:gd name="connsiteX2778" fmla="*/ 2739012 w 12542158"/>
              <a:gd name="connsiteY2778" fmla="*/ 7161592 h 9881971"/>
              <a:gd name="connsiteX2779" fmla="*/ 2745999 w 12542158"/>
              <a:gd name="connsiteY2779" fmla="*/ 7168580 h 9881971"/>
              <a:gd name="connsiteX2780" fmla="*/ 2752987 w 12542158"/>
              <a:gd name="connsiteY2780" fmla="*/ 7175568 h 9881971"/>
              <a:gd name="connsiteX2781" fmla="*/ 2739012 w 12542158"/>
              <a:gd name="connsiteY2781" fmla="*/ 7175568 h 9881971"/>
              <a:gd name="connsiteX2782" fmla="*/ 2739012 w 12542158"/>
              <a:gd name="connsiteY2782" fmla="*/ 7161592 h 9881971"/>
              <a:gd name="connsiteX2783" fmla="*/ 2221953 w 12542158"/>
              <a:gd name="connsiteY2783" fmla="*/ 7161592 h 9881971"/>
              <a:gd name="connsiteX2784" fmla="*/ 2235928 w 12542158"/>
              <a:gd name="connsiteY2784" fmla="*/ 7161592 h 9881971"/>
              <a:gd name="connsiteX2785" fmla="*/ 2235928 w 12542158"/>
              <a:gd name="connsiteY2785" fmla="*/ 7182556 h 9881971"/>
              <a:gd name="connsiteX2786" fmla="*/ 2200992 w 12542158"/>
              <a:gd name="connsiteY2786" fmla="*/ 7224479 h 9881971"/>
              <a:gd name="connsiteX2787" fmla="*/ 2152081 w 12542158"/>
              <a:gd name="connsiteY2787" fmla="*/ 7259415 h 9881971"/>
              <a:gd name="connsiteX2788" fmla="*/ 2166056 w 12542158"/>
              <a:gd name="connsiteY2788" fmla="*/ 7231465 h 9881971"/>
              <a:gd name="connsiteX2789" fmla="*/ 2200992 w 12542158"/>
              <a:gd name="connsiteY2789" fmla="*/ 7203517 h 9881971"/>
              <a:gd name="connsiteX2790" fmla="*/ 2207980 w 12542158"/>
              <a:gd name="connsiteY2790" fmla="*/ 7189542 h 9881971"/>
              <a:gd name="connsiteX2791" fmla="*/ 4909726 w 12542158"/>
              <a:gd name="connsiteY2791" fmla="*/ 7156935 h 9881971"/>
              <a:gd name="connsiteX2792" fmla="*/ 4906142 w 12542158"/>
              <a:gd name="connsiteY2792" fmla="*/ 7160518 h 9881971"/>
              <a:gd name="connsiteX2793" fmla="*/ 4906812 w 12542158"/>
              <a:gd name="connsiteY2793" fmla="*/ 7159846 h 9881971"/>
              <a:gd name="connsiteX2794" fmla="*/ 9069482 w 12542158"/>
              <a:gd name="connsiteY2794" fmla="*/ 7147619 h 9881971"/>
              <a:gd name="connsiteX2795" fmla="*/ 9069482 w 12542158"/>
              <a:gd name="connsiteY2795" fmla="*/ 7161592 h 9881971"/>
              <a:gd name="connsiteX2796" fmla="*/ 9083456 w 12542158"/>
              <a:gd name="connsiteY2796" fmla="*/ 7161592 h 9881971"/>
              <a:gd name="connsiteX2797" fmla="*/ 9083456 w 12542158"/>
              <a:gd name="connsiteY2797" fmla="*/ 7147619 h 9881971"/>
              <a:gd name="connsiteX2798" fmla="*/ 8887813 w 12542158"/>
              <a:gd name="connsiteY2798" fmla="*/ 7147619 h 9881971"/>
              <a:gd name="connsiteX2799" fmla="*/ 8873838 w 12542158"/>
              <a:gd name="connsiteY2799" fmla="*/ 7175568 h 9881971"/>
              <a:gd name="connsiteX2800" fmla="*/ 8873838 w 12542158"/>
              <a:gd name="connsiteY2800" fmla="*/ 7203517 h 9881971"/>
              <a:gd name="connsiteX2801" fmla="*/ 8915761 w 12542158"/>
              <a:gd name="connsiteY2801" fmla="*/ 7203517 h 9881971"/>
              <a:gd name="connsiteX2802" fmla="*/ 8943710 w 12542158"/>
              <a:gd name="connsiteY2802" fmla="*/ 7217491 h 9881971"/>
              <a:gd name="connsiteX2803" fmla="*/ 8957686 w 12542158"/>
              <a:gd name="connsiteY2803" fmla="*/ 7203517 h 9881971"/>
              <a:gd name="connsiteX2804" fmla="*/ 8985634 w 12542158"/>
              <a:gd name="connsiteY2804" fmla="*/ 7175568 h 9881971"/>
              <a:gd name="connsiteX2805" fmla="*/ 8957686 w 12542158"/>
              <a:gd name="connsiteY2805" fmla="*/ 7161592 h 9881971"/>
              <a:gd name="connsiteX2806" fmla="*/ 8950698 w 12542158"/>
              <a:gd name="connsiteY2806" fmla="*/ 7161592 h 9881971"/>
              <a:gd name="connsiteX2807" fmla="*/ 8936724 w 12542158"/>
              <a:gd name="connsiteY2807" fmla="*/ 7154606 h 9881971"/>
              <a:gd name="connsiteX2808" fmla="*/ 8922749 w 12542158"/>
              <a:gd name="connsiteY2808" fmla="*/ 7154606 h 9881971"/>
              <a:gd name="connsiteX2809" fmla="*/ 8915761 w 12542158"/>
              <a:gd name="connsiteY2809" fmla="*/ 7161592 h 9881971"/>
              <a:gd name="connsiteX2810" fmla="*/ 8901787 w 12542158"/>
              <a:gd name="connsiteY2810" fmla="*/ 7161592 h 9881971"/>
              <a:gd name="connsiteX2811" fmla="*/ 8915761 w 12542158"/>
              <a:gd name="connsiteY2811" fmla="*/ 7147619 h 9881971"/>
              <a:gd name="connsiteX2812" fmla="*/ 8901787 w 12542158"/>
              <a:gd name="connsiteY2812" fmla="*/ 7147619 h 9881971"/>
              <a:gd name="connsiteX2813" fmla="*/ 4919040 w 12542158"/>
              <a:gd name="connsiteY2813" fmla="*/ 7147619 h 9881971"/>
              <a:gd name="connsiteX2814" fmla="*/ 4909726 w 12542158"/>
              <a:gd name="connsiteY2814" fmla="*/ 7156935 h 9881971"/>
              <a:gd name="connsiteX2815" fmla="*/ 4912054 w 12542158"/>
              <a:gd name="connsiteY2815" fmla="*/ 7154606 h 9881971"/>
              <a:gd name="connsiteX2816" fmla="*/ 4919040 w 12542158"/>
              <a:gd name="connsiteY2816" fmla="*/ 7147619 h 9881971"/>
              <a:gd name="connsiteX2817" fmla="*/ 2766960 w 12542158"/>
              <a:gd name="connsiteY2817" fmla="*/ 7147619 h 9881971"/>
              <a:gd name="connsiteX2818" fmla="*/ 2766960 w 12542158"/>
              <a:gd name="connsiteY2818" fmla="*/ 7161592 h 9881971"/>
              <a:gd name="connsiteX2819" fmla="*/ 2752987 w 12542158"/>
              <a:gd name="connsiteY2819" fmla="*/ 7161592 h 9881971"/>
              <a:gd name="connsiteX2820" fmla="*/ 2417598 w 12542158"/>
              <a:gd name="connsiteY2820" fmla="*/ 7147619 h 9881971"/>
              <a:gd name="connsiteX2821" fmla="*/ 2403624 w 12542158"/>
              <a:gd name="connsiteY2821" fmla="*/ 7189542 h 9881971"/>
              <a:gd name="connsiteX2822" fmla="*/ 2403624 w 12542158"/>
              <a:gd name="connsiteY2822" fmla="*/ 7175568 h 9881971"/>
              <a:gd name="connsiteX2823" fmla="*/ 2389648 w 12542158"/>
              <a:gd name="connsiteY2823" fmla="*/ 7161592 h 9881971"/>
              <a:gd name="connsiteX2824" fmla="*/ 2410610 w 12542158"/>
              <a:gd name="connsiteY2824" fmla="*/ 7154606 h 9881971"/>
              <a:gd name="connsiteX2825" fmla="*/ 2417598 w 12542158"/>
              <a:gd name="connsiteY2825" fmla="*/ 7147619 h 9881971"/>
              <a:gd name="connsiteX2826" fmla="*/ 2298814 w 12542158"/>
              <a:gd name="connsiteY2826" fmla="*/ 7147619 h 9881971"/>
              <a:gd name="connsiteX2827" fmla="*/ 2305802 w 12542158"/>
              <a:gd name="connsiteY2827" fmla="*/ 7161592 h 9881971"/>
              <a:gd name="connsiteX2828" fmla="*/ 2277852 w 12542158"/>
              <a:gd name="connsiteY2828" fmla="*/ 7203517 h 9881971"/>
              <a:gd name="connsiteX2829" fmla="*/ 2249903 w 12542158"/>
              <a:gd name="connsiteY2829" fmla="*/ 7203517 h 9881971"/>
              <a:gd name="connsiteX2830" fmla="*/ 2270864 w 12542158"/>
              <a:gd name="connsiteY2830" fmla="*/ 7175568 h 9881971"/>
              <a:gd name="connsiteX2831" fmla="*/ 2298814 w 12542158"/>
              <a:gd name="connsiteY2831" fmla="*/ 7147619 h 9881971"/>
              <a:gd name="connsiteX2832" fmla="*/ 2026311 w 12542158"/>
              <a:gd name="connsiteY2832" fmla="*/ 7147619 h 9881971"/>
              <a:gd name="connsiteX2833" fmla="*/ 2026311 w 12542158"/>
              <a:gd name="connsiteY2833" fmla="*/ 7168580 h 9881971"/>
              <a:gd name="connsiteX2834" fmla="*/ 2040285 w 12542158"/>
              <a:gd name="connsiteY2834" fmla="*/ 7175568 h 9881971"/>
              <a:gd name="connsiteX2835" fmla="*/ 2054258 w 12542158"/>
              <a:gd name="connsiteY2835" fmla="*/ 7161592 h 9881971"/>
              <a:gd name="connsiteX2836" fmla="*/ 2026311 w 12542158"/>
              <a:gd name="connsiteY2836" fmla="*/ 7147619 h 9881971"/>
              <a:gd name="connsiteX2837" fmla="*/ 1928489 w 12542158"/>
              <a:gd name="connsiteY2837" fmla="*/ 7147619 h 9881971"/>
              <a:gd name="connsiteX2838" fmla="*/ 1984386 w 12542158"/>
              <a:gd name="connsiteY2838" fmla="*/ 7175568 h 9881971"/>
              <a:gd name="connsiteX2839" fmla="*/ 2005347 w 12542158"/>
              <a:gd name="connsiteY2839" fmla="*/ 7196530 h 9881971"/>
              <a:gd name="connsiteX2840" fmla="*/ 1998361 w 12542158"/>
              <a:gd name="connsiteY2840" fmla="*/ 7245441 h 9881971"/>
              <a:gd name="connsiteX2841" fmla="*/ 1970411 w 12542158"/>
              <a:gd name="connsiteY2841" fmla="*/ 7266402 h 9881971"/>
              <a:gd name="connsiteX2842" fmla="*/ 1956436 w 12542158"/>
              <a:gd name="connsiteY2842" fmla="*/ 7287364 h 9881971"/>
              <a:gd name="connsiteX2843" fmla="*/ 1928489 w 12542158"/>
              <a:gd name="connsiteY2843" fmla="*/ 7301340 h 9881971"/>
              <a:gd name="connsiteX2844" fmla="*/ 1900539 w 12542158"/>
              <a:gd name="connsiteY2844" fmla="*/ 7301340 h 9881971"/>
              <a:gd name="connsiteX2845" fmla="*/ 1886565 w 12542158"/>
              <a:gd name="connsiteY2845" fmla="*/ 7315313 h 9881971"/>
              <a:gd name="connsiteX2846" fmla="*/ 1872590 w 12542158"/>
              <a:gd name="connsiteY2846" fmla="*/ 7343263 h 9881971"/>
              <a:gd name="connsiteX2847" fmla="*/ 1858615 w 12542158"/>
              <a:gd name="connsiteY2847" fmla="*/ 7343263 h 9881971"/>
              <a:gd name="connsiteX2848" fmla="*/ 1858615 w 12542158"/>
              <a:gd name="connsiteY2848" fmla="*/ 7385186 h 9881971"/>
              <a:gd name="connsiteX2849" fmla="*/ 1837654 w 12542158"/>
              <a:gd name="connsiteY2849" fmla="*/ 7399160 h 9881971"/>
              <a:gd name="connsiteX2850" fmla="*/ 1830667 w 12542158"/>
              <a:gd name="connsiteY2850" fmla="*/ 7385186 h 9881971"/>
              <a:gd name="connsiteX2851" fmla="*/ 1802717 w 12542158"/>
              <a:gd name="connsiteY2851" fmla="*/ 7399160 h 9881971"/>
              <a:gd name="connsiteX2852" fmla="*/ 1788741 w 12542158"/>
              <a:gd name="connsiteY2852" fmla="*/ 7441085 h 9881971"/>
              <a:gd name="connsiteX2853" fmla="*/ 1774768 w 12542158"/>
              <a:gd name="connsiteY2853" fmla="*/ 7455059 h 9881971"/>
              <a:gd name="connsiteX2854" fmla="*/ 1774768 w 12542158"/>
              <a:gd name="connsiteY2854" fmla="*/ 7496982 h 9881971"/>
              <a:gd name="connsiteX2855" fmla="*/ 1781755 w 12542158"/>
              <a:gd name="connsiteY2855" fmla="*/ 7489994 h 9881971"/>
              <a:gd name="connsiteX2856" fmla="*/ 1802717 w 12542158"/>
              <a:gd name="connsiteY2856" fmla="*/ 7469033 h 9881971"/>
              <a:gd name="connsiteX2857" fmla="*/ 1816690 w 12542158"/>
              <a:gd name="connsiteY2857" fmla="*/ 7469033 h 9881971"/>
              <a:gd name="connsiteX2858" fmla="*/ 1809704 w 12542158"/>
              <a:gd name="connsiteY2858" fmla="*/ 7483008 h 9881971"/>
              <a:gd name="connsiteX2859" fmla="*/ 1802717 w 12542158"/>
              <a:gd name="connsiteY2859" fmla="*/ 7496982 h 9881971"/>
              <a:gd name="connsiteX2860" fmla="*/ 1746818 w 12542158"/>
              <a:gd name="connsiteY2860" fmla="*/ 7496982 h 9881971"/>
              <a:gd name="connsiteX2861" fmla="*/ 1718871 w 12542158"/>
              <a:gd name="connsiteY2861" fmla="*/ 7483008 h 9881971"/>
              <a:gd name="connsiteX2862" fmla="*/ 1690921 w 12542158"/>
              <a:gd name="connsiteY2862" fmla="*/ 7510958 h 9881971"/>
              <a:gd name="connsiteX2863" fmla="*/ 1676945 w 12542158"/>
              <a:gd name="connsiteY2863" fmla="*/ 7552881 h 9881971"/>
              <a:gd name="connsiteX2864" fmla="*/ 1676945 w 12542158"/>
              <a:gd name="connsiteY2864" fmla="*/ 7566855 h 9881971"/>
              <a:gd name="connsiteX2865" fmla="*/ 1655983 w 12542158"/>
              <a:gd name="connsiteY2865" fmla="*/ 7566855 h 9881971"/>
              <a:gd name="connsiteX2866" fmla="*/ 1635022 w 12542158"/>
              <a:gd name="connsiteY2866" fmla="*/ 7566855 h 9881971"/>
              <a:gd name="connsiteX2867" fmla="*/ 1635022 w 12542158"/>
              <a:gd name="connsiteY2867" fmla="*/ 7580830 h 9881971"/>
              <a:gd name="connsiteX2868" fmla="*/ 1593099 w 12542158"/>
              <a:gd name="connsiteY2868" fmla="*/ 7608778 h 9881971"/>
              <a:gd name="connsiteX2869" fmla="*/ 1565150 w 12542158"/>
              <a:gd name="connsiteY2869" fmla="*/ 7608778 h 9881971"/>
              <a:gd name="connsiteX2870" fmla="*/ 1551176 w 12542158"/>
              <a:gd name="connsiteY2870" fmla="*/ 7636727 h 9881971"/>
              <a:gd name="connsiteX2871" fmla="*/ 1551176 w 12542158"/>
              <a:gd name="connsiteY2871" fmla="*/ 7657689 h 9881971"/>
              <a:gd name="connsiteX2872" fmla="*/ 1551176 w 12542158"/>
              <a:gd name="connsiteY2872" fmla="*/ 7664677 h 9881971"/>
              <a:gd name="connsiteX2873" fmla="*/ 1551176 w 12542158"/>
              <a:gd name="connsiteY2873" fmla="*/ 7678651 h 9881971"/>
              <a:gd name="connsiteX2874" fmla="*/ 1565150 w 12542158"/>
              <a:gd name="connsiteY2874" fmla="*/ 7692626 h 9881971"/>
              <a:gd name="connsiteX2875" fmla="*/ 1579125 w 12542158"/>
              <a:gd name="connsiteY2875" fmla="*/ 7692626 h 9881971"/>
              <a:gd name="connsiteX2876" fmla="*/ 1579125 w 12542158"/>
              <a:gd name="connsiteY2876" fmla="*/ 7678651 h 9881971"/>
              <a:gd name="connsiteX2877" fmla="*/ 1593099 w 12542158"/>
              <a:gd name="connsiteY2877" fmla="*/ 7650703 h 9881971"/>
              <a:gd name="connsiteX2878" fmla="*/ 1607072 w 12542158"/>
              <a:gd name="connsiteY2878" fmla="*/ 7636727 h 9881971"/>
              <a:gd name="connsiteX2879" fmla="*/ 1614061 w 12542158"/>
              <a:gd name="connsiteY2879" fmla="*/ 7657689 h 9881971"/>
              <a:gd name="connsiteX2880" fmla="*/ 1607072 w 12542158"/>
              <a:gd name="connsiteY2880" fmla="*/ 7664677 h 9881971"/>
              <a:gd name="connsiteX2881" fmla="*/ 1607072 w 12542158"/>
              <a:gd name="connsiteY2881" fmla="*/ 7678651 h 9881971"/>
              <a:gd name="connsiteX2882" fmla="*/ 1586111 w 12542158"/>
              <a:gd name="connsiteY2882" fmla="*/ 7685638 h 9881971"/>
              <a:gd name="connsiteX2883" fmla="*/ 1593099 w 12542158"/>
              <a:gd name="connsiteY2883" fmla="*/ 7699614 h 9881971"/>
              <a:gd name="connsiteX2884" fmla="*/ 1600086 w 12542158"/>
              <a:gd name="connsiteY2884" fmla="*/ 7720576 h 9881971"/>
              <a:gd name="connsiteX2885" fmla="*/ 1579125 w 12542158"/>
              <a:gd name="connsiteY2885" fmla="*/ 7748525 h 9881971"/>
              <a:gd name="connsiteX2886" fmla="*/ 1537200 w 12542158"/>
              <a:gd name="connsiteY2886" fmla="*/ 7762499 h 9881971"/>
              <a:gd name="connsiteX2887" fmla="*/ 1558161 w 12542158"/>
              <a:gd name="connsiteY2887" fmla="*/ 7741537 h 9881971"/>
              <a:gd name="connsiteX2888" fmla="*/ 1579125 w 12542158"/>
              <a:gd name="connsiteY2888" fmla="*/ 7727562 h 9881971"/>
              <a:gd name="connsiteX2889" fmla="*/ 1572137 w 12542158"/>
              <a:gd name="connsiteY2889" fmla="*/ 7713588 h 9881971"/>
              <a:gd name="connsiteX2890" fmla="*/ 1565150 w 12542158"/>
              <a:gd name="connsiteY2890" fmla="*/ 7720576 h 9881971"/>
              <a:gd name="connsiteX2891" fmla="*/ 1537200 w 12542158"/>
              <a:gd name="connsiteY2891" fmla="*/ 7734550 h 9881971"/>
              <a:gd name="connsiteX2892" fmla="*/ 1530214 w 12542158"/>
              <a:gd name="connsiteY2892" fmla="*/ 7720576 h 9881971"/>
              <a:gd name="connsiteX2893" fmla="*/ 1537200 w 12542158"/>
              <a:gd name="connsiteY2893" fmla="*/ 7706600 h 9881971"/>
              <a:gd name="connsiteX2894" fmla="*/ 1509251 w 12542158"/>
              <a:gd name="connsiteY2894" fmla="*/ 7678651 h 9881971"/>
              <a:gd name="connsiteX2895" fmla="*/ 1488289 w 12542158"/>
              <a:gd name="connsiteY2895" fmla="*/ 7692626 h 9881971"/>
              <a:gd name="connsiteX2896" fmla="*/ 1481303 w 12542158"/>
              <a:gd name="connsiteY2896" fmla="*/ 7706600 h 9881971"/>
              <a:gd name="connsiteX2897" fmla="*/ 1453354 w 12542158"/>
              <a:gd name="connsiteY2897" fmla="*/ 7720576 h 9881971"/>
              <a:gd name="connsiteX2898" fmla="*/ 1481303 w 12542158"/>
              <a:gd name="connsiteY2898" fmla="*/ 7692626 h 9881971"/>
              <a:gd name="connsiteX2899" fmla="*/ 1523226 w 12542158"/>
              <a:gd name="connsiteY2899" fmla="*/ 7643715 h 9881971"/>
              <a:gd name="connsiteX2900" fmla="*/ 1558161 w 12542158"/>
              <a:gd name="connsiteY2900" fmla="*/ 7594804 h 9881971"/>
              <a:gd name="connsiteX2901" fmla="*/ 1544187 w 12542158"/>
              <a:gd name="connsiteY2901" fmla="*/ 7594804 h 9881971"/>
              <a:gd name="connsiteX2902" fmla="*/ 1537200 w 12542158"/>
              <a:gd name="connsiteY2902" fmla="*/ 7601792 h 9881971"/>
              <a:gd name="connsiteX2903" fmla="*/ 1530214 w 12542158"/>
              <a:gd name="connsiteY2903" fmla="*/ 7608778 h 9881971"/>
              <a:gd name="connsiteX2904" fmla="*/ 1537200 w 12542158"/>
              <a:gd name="connsiteY2904" fmla="*/ 7594804 h 9881971"/>
              <a:gd name="connsiteX2905" fmla="*/ 1551176 w 12542158"/>
              <a:gd name="connsiteY2905" fmla="*/ 7552881 h 9881971"/>
              <a:gd name="connsiteX2906" fmla="*/ 1579125 w 12542158"/>
              <a:gd name="connsiteY2906" fmla="*/ 7524931 h 9881971"/>
              <a:gd name="connsiteX2907" fmla="*/ 1593099 w 12542158"/>
              <a:gd name="connsiteY2907" fmla="*/ 7496982 h 9881971"/>
              <a:gd name="connsiteX2908" fmla="*/ 1586111 w 12542158"/>
              <a:gd name="connsiteY2908" fmla="*/ 7469033 h 9881971"/>
              <a:gd name="connsiteX2909" fmla="*/ 1593099 w 12542158"/>
              <a:gd name="connsiteY2909" fmla="*/ 7455059 h 9881971"/>
              <a:gd name="connsiteX2910" fmla="*/ 1579125 w 12542158"/>
              <a:gd name="connsiteY2910" fmla="*/ 7455059 h 9881971"/>
              <a:gd name="connsiteX2911" fmla="*/ 1565150 w 12542158"/>
              <a:gd name="connsiteY2911" fmla="*/ 7448071 h 9881971"/>
              <a:gd name="connsiteX2912" fmla="*/ 1579125 w 12542158"/>
              <a:gd name="connsiteY2912" fmla="*/ 7420122 h 9881971"/>
              <a:gd name="connsiteX2913" fmla="*/ 1593099 w 12542158"/>
              <a:gd name="connsiteY2913" fmla="*/ 7427109 h 9881971"/>
              <a:gd name="connsiteX2914" fmla="*/ 1607072 w 12542158"/>
              <a:gd name="connsiteY2914" fmla="*/ 7441085 h 9881971"/>
              <a:gd name="connsiteX2915" fmla="*/ 1621048 w 12542158"/>
              <a:gd name="connsiteY2915" fmla="*/ 7455059 h 9881971"/>
              <a:gd name="connsiteX2916" fmla="*/ 1635022 w 12542158"/>
              <a:gd name="connsiteY2916" fmla="*/ 7469033 h 9881971"/>
              <a:gd name="connsiteX2917" fmla="*/ 1652490 w 12542158"/>
              <a:gd name="connsiteY2917" fmla="*/ 7465540 h 9881971"/>
              <a:gd name="connsiteX2918" fmla="*/ 1669421 w 12542158"/>
              <a:gd name="connsiteY2918" fmla="*/ 7458283 h 9881971"/>
              <a:gd name="connsiteX2919" fmla="*/ 1662972 w 12542158"/>
              <a:gd name="connsiteY2919" fmla="*/ 7455059 h 9881971"/>
              <a:gd name="connsiteX2920" fmla="*/ 1648997 w 12542158"/>
              <a:gd name="connsiteY2920" fmla="*/ 7427109 h 9881971"/>
              <a:gd name="connsiteX2921" fmla="*/ 1635022 w 12542158"/>
              <a:gd name="connsiteY2921" fmla="*/ 7406148 h 9881971"/>
              <a:gd name="connsiteX2922" fmla="*/ 1648997 w 12542158"/>
              <a:gd name="connsiteY2922" fmla="*/ 7385186 h 9881971"/>
              <a:gd name="connsiteX2923" fmla="*/ 1662972 w 12542158"/>
              <a:gd name="connsiteY2923" fmla="*/ 7357237 h 9881971"/>
              <a:gd name="connsiteX2924" fmla="*/ 1683933 w 12542158"/>
              <a:gd name="connsiteY2924" fmla="*/ 7343263 h 9881971"/>
              <a:gd name="connsiteX2925" fmla="*/ 1704895 w 12542158"/>
              <a:gd name="connsiteY2925" fmla="*/ 7343263 h 9881971"/>
              <a:gd name="connsiteX2926" fmla="*/ 1718871 w 12542158"/>
              <a:gd name="connsiteY2926" fmla="*/ 7371212 h 9881971"/>
              <a:gd name="connsiteX2927" fmla="*/ 1746818 w 12542158"/>
              <a:gd name="connsiteY2927" fmla="*/ 7371212 h 9881971"/>
              <a:gd name="connsiteX2928" fmla="*/ 1781755 w 12542158"/>
              <a:gd name="connsiteY2928" fmla="*/ 7378198 h 9881971"/>
              <a:gd name="connsiteX2929" fmla="*/ 1788741 w 12542158"/>
              <a:gd name="connsiteY2929" fmla="*/ 7357237 h 9881971"/>
              <a:gd name="connsiteX2930" fmla="*/ 1788741 w 12542158"/>
              <a:gd name="connsiteY2930" fmla="*/ 7329287 h 9881971"/>
              <a:gd name="connsiteX2931" fmla="*/ 1774768 w 12542158"/>
              <a:gd name="connsiteY2931" fmla="*/ 7343263 h 9881971"/>
              <a:gd name="connsiteX2932" fmla="*/ 1774768 w 12542158"/>
              <a:gd name="connsiteY2932" fmla="*/ 7329287 h 9881971"/>
              <a:gd name="connsiteX2933" fmla="*/ 1788741 w 12542158"/>
              <a:gd name="connsiteY2933" fmla="*/ 7301340 h 9881971"/>
              <a:gd name="connsiteX2934" fmla="*/ 1802717 w 12542158"/>
              <a:gd name="connsiteY2934" fmla="*/ 7287364 h 9881971"/>
              <a:gd name="connsiteX2935" fmla="*/ 1816690 w 12542158"/>
              <a:gd name="connsiteY2935" fmla="*/ 7287364 h 9881971"/>
              <a:gd name="connsiteX2936" fmla="*/ 1816690 w 12542158"/>
              <a:gd name="connsiteY2936" fmla="*/ 7273390 h 9881971"/>
              <a:gd name="connsiteX2937" fmla="*/ 1809704 w 12542158"/>
              <a:gd name="connsiteY2937" fmla="*/ 7252429 h 9881971"/>
              <a:gd name="connsiteX2938" fmla="*/ 1816690 w 12542158"/>
              <a:gd name="connsiteY2938" fmla="*/ 7245441 h 9881971"/>
              <a:gd name="connsiteX2939" fmla="*/ 1830667 w 12542158"/>
              <a:gd name="connsiteY2939" fmla="*/ 7245441 h 9881971"/>
              <a:gd name="connsiteX2940" fmla="*/ 1844640 w 12542158"/>
              <a:gd name="connsiteY2940" fmla="*/ 7231465 h 9881971"/>
              <a:gd name="connsiteX2941" fmla="*/ 1865602 w 12542158"/>
              <a:gd name="connsiteY2941" fmla="*/ 7231465 h 9881971"/>
              <a:gd name="connsiteX2942" fmla="*/ 1886565 w 12542158"/>
              <a:gd name="connsiteY2942" fmla="*/ 7217491 h 9881971"/>
              <a:gd name="connsiteX2943" fmla="*/ 1900539 w 12542158"/>
              <a:gd name="connsiteY2943" fmla="*/ 7203517 h 9881971"/>
              <a:gd name="connsiteX2944" fmla="*/ 1914513 w 12542158"/>
              <a:gd name="connsiteY2944" fmla="*/ 7189542 h 9881971"/>
              <a:gd name="connsiteX2945" fmla="*/ 1928489 w 12542158"/>
              <a:gd name="connsiteY2945" fmla="*/ 7175568 h 9881971"/>
              <a:gd name="connsiteX2946" fmla="*/ 1914513 w 12542158"/>
              <a:gd name="connsiteY2946" fmla="*/ 7161592 h 9881971"/>
              <a:gd name="connsiteX2947" fmla="*/ 1928489 w 12542158"/>
              <a:gd name="connsiteY2947" fmla="*/ 7147619 h 9881971"/>
              <a:gd name="connsiteX2948" fmla="*/ 1760793 w 12542158"/>
              <a:gd name="connsiteY2948" fmla="*/ 7147619 h 9881971"/>
              <a:gd name="connsiteX2949" fmla="*/ 1774768 w 12542158"/>
              <a:gd name="connsiteY2949" fmla="*/ 7147619 h 9881971"/>
              <a:gd name="connsiteX2950" fmla="*/ 1774768 w 12542158"/>
              <a:gd name="connsiteY2950" fmla="*/ 7154606 h 9881971"/>
              <a:gd name="connsiteX2951" fmla="*/ 1774768 w 12542158"/>
              <a:gd name="connsiteY2951" fmla="*/ 7161592 h 9881971"/>
              <a:gd name="connsiteX2952" fmla="*/ 1760793 w 12542158"/>
              <a:gd name="connsiteY2952" fmla="*/ 7161592 h 9881971"/>
              <a:gd name="connsiteX2953" fmla="*/ 1746818 w 12542158"/>
              <a:gd name="connsiteY2953" fmla="*/ 7161592 h 9881971"/>
              <a:gd name="connsiteX2954" fmla="*/ 1760793 w 12542158"/>
              <a:gd name="connsiteY2954" fmla="*/ 7147619 h 9881971"/>
              <a:gd name="connsiteX2955" fmla="*/ 1669960 w 12542158"/>
              <a:gd name="connsiteY2955" fmla="*/ 7147619 h 9881971"/>
              <a:gd name="connsiteX2956" fmla="*/ 1662972 w 12542158"/>
              <a:gd name="connsiteY2956" fmla="*/ 7161592 h 9881971"/>
              <a:gd name="connsiteX2957" fmla="*/ 1676945 w 12542158"/>
              <a:gd name="connsiteY2957" fmla="*/ 7161592 h 9881971"/>
              <a:gd name="connsiteX2958" fmla="*/ 1676945 w 12542158"/>
              <a:gd name="connsiteY2958" fmla="*/ 7147619 h 9881971"/>
              <a:gd name="connsiteX2959" fmla="*/ 1669960 w 12542158"/>
              <a:gd name="connsiteY2959" fmla="*/ 7147619 h 9881971"/>
              <a:gd name="connsiteX2960" fmla="*/ 1872590 w 12542158"/>
              <a:gd name="connsiteY2960" fmla="*/ 7133645 h 9881971"/>
              <a:gd name="connsiteX2961" fmla="*/ 1872590 w 12542158"/>
              <a:gd name="connsiteY2961" fmla="*/ 7147619 h 9881971"/>
              <a:gd name="connsiteX2962" fmla="*/ 1830667 w 12542158"/>
              <a:gd name="connsiteY2962" fmla="*/ 7189542 h 9881971"/>
              <a:gd name="connsiteX2963" fmla="*/ 1830667 w 12542158"/>
              <a:gd name="connsiteY2963" fmla="*/ 7203517 h 9881971"/>
              <a:gd name="connsiteX2964" fmla="*/ 1816690 w 12542158"/>
              <a:gd name="connsiteY2964" fmla="*/ 7217491 h 9881971"/>
              <a:gd name="connsiteX2965" fmla="*/ 1802717 w 12542158"/>
              <a:gd name="connsiteY2965" fmla="*/ 7224479 h 9881971"/>
              <a:gd name="connsiteX2966" fmla="*/ 1788741 w 12542158"/>
              <a:gd name="connsiteY2966" fmla="*/ 7231465 h 9881971"/>
              <a:gd name="connsiteX2967" fmla="*/ 1774768 w 12542158"/>
              <a:gd name="connsiteY2967" fmla="*/ 7231465 h 9881971"/>
              <a:gd name="connsiteX2968" fmla="*/ 1816690 w 12542158"/>
              <a:gd name="connsiteY2968" fmla="*/ 7189542 h 9881971"/>
              <a:gd name="connsiteX2969" fmla="*/ 1830667 w 12542158"/>
              <a:gd name="connsiteY2969" fmla="*/ 7161592 h 9881971"/>
              <a:gd name="connsiteX2970" fmla="*/ 1844640 w 12542158"/>
              <a:gd name="connsiteY2970" fmla="*/ 7147619 h 9881971"/>
              <a:gd name="connsiteX2971" fmla="*/ 1865602 w 12542158"/>
              <a:gd name="connsiteY2971" fmla="*/ 7140631 h 9881971"/>
              <a:gd name="connsiteX2972" fmla="*/ 1872590 w 12542158"/>
              <a:gd name="connsiteY2972" fmla="*/ 7133645 h 9881971"/>
              <a:gd name="connsiteX2973" fmla="*/ 2836833 w 12542158"/>
              <a:gd name="connsiteY2973" fmla="*/ 7119669 h 9881971"/>
              <a:gd name="connsiteX2974" fmla="*/ 2850808 w 12542158"/>
              <a:gd name="connsiteY2974" fmla="*/ 7119669 h 9881971"/>
              <a:gd name="connsiteX2975" fmla="*/ 2850808 w 12542158"/>
              <a:gd name="connsiteY2975" fmla="*/ 7126657 h 9881971"/>
              <a:gd name="connsiteX2976" fmla="*/ 2836833 w 12542158"/>
              <a:gd name="connsiteY2976" fmla="*/ 7133645 h 9881971"/>
              <a:gd name="connsiteX2977" fmla="*/ 2836833 w 12542158"/>
              <a:gd name="connsiteY2977" fmla="*/ 7119669 h 9881971"/>
              <a:gd name="connsiteX2978" fmla="*/ 1383480 w 12542158"/>
              <a:gd name="connsiteY2978" fmla="*/ 7119669 h 9881971"/>
              <a:gd name="connsiteX2979" fmla="*/ 1383480 w 12542158"/>
              <a:gd name="connsiteY2979" fmla="*/ 7147619 h 9881971"/>
              <a:gd name="connsiteX2980" fmla="*/ 1397455 w 12542158"/>
              <a:gd name="connsiteY2980" fmla="*/ 7133645 h 9881971"/>
              <a:gd name="connsiteX2981" fmla="*/ 5394175 w 12542158"/>
              <a:gd name="connsiteY2981" fmla="*/ 7105695 h 9881971"/>
              <a:gd name="connsiteX2982" fmla="*/ 5380201 w 12542158"/>
              <a:gd name="connsiteY2982" fmla="*/ 7119669 h 9881971"/>
              <a:gd name="connsiteX2983" fmla="*/ 5380201 w 12542158"/>
              <a:gd name="connsiteY2983" fmla="*/ 7133645 h 9881971"/>
              <a:gd name="connsiteX2984" fmla="*/ 5394175 w 12542158"/>
              <a:gd name="connsiteY2984" fmla="*/ 7119669 h 9881971"/>
              <a:gd name="connsiteX2985" fmla="*/ 2864782 w 12542158"/>
              <a:gd name="connsiteY2985" fmla="*/ 7105695 h 9881971"/>
              <a:gd name="connsiteX2986" fmla="*/ 2878756 w 12542158"/>
              <a:gd name="connsiteY2986" fmla="*/ 7119669 h 9881971"/>
              <a:gd name="connsiteX2987" fmla="*/ 2864782 w 12542158"/>
              <a:gd name="connsiteY2987" fmla="*/ 7119669 h 9881971"/>
              <a:gd name="connsiteX2988" fmla="*/ 2543369 w 12542158"/>
              <a:gd name="connsiteY2988" fmla="*/ 7105695 h 9881971"/>
              <a:gd name="connsiteX2989" fmla="*/ 2557342 w 12542158"/>
              <a:gd name="connsiteY2989" fmla="*/ 7105695 h 9881971"/>
              <a:gd name="connsiteX2990" fmla="*/ 2571317 w 12542158"/>
              <a:gd name="connsiteY2990" fmla="*/ 7119669 h 9881971"/>
              <a:gd name="connsiteX2991" fmla="*/ 2375674 w 12542158"/>
              <a:gd name="connsiteY2991" fmla="*/ 7105695 h 9881971"/>
              <a:gd name="connsiteX2992" fmla="*/ 2378469 w 12542158"/>
              <a:gd name="connsiteY2992" fmla="*/ 7105695 h 9881971"/>
              <a:gd name="connsiteX2993" fmla="*/ 2375674 w 12542158"/>
              <a:gd name="connsiteY2993" fmla="*/ 7110353 h 9881971"/>
              <a:gd name="connsiteX2994" fmla="*/ 1524391 w 12542158"/>
              <a:gd name="connsiteY2994" fmla="*/ 7104531 h 9881971"/>
              <a:gd name="connsiteX2995" fmla="*/ 1523961 w 12542158"/>
              <a:gd name="connsiteY2995" fmla="*/ 7110109 h 9881971"/>
              <a:gd name="connsiteX2996" fmla="*/ 1523226 w 12542158"/>
              <a:gd name="connsiteY2996" fmla="*/ 7105695 h 9881971"/>
              <a:gd name="connsiteX2997" fmla="*/ 2808884 w 12542158"/>
              <a:gd name="connsiteY2997" fmla="*/ 7091720 h 9881971"/>
              <a:gd name="connsiteX2998" fmla="*/ 2836833 w 12542158"/>
              <a:gd name="connsiteY2998" fmla="*/ 7098708 h 9881971"/>
              <a:gd name="connsiteX2999" fmla="*/ 2822859 w 12542158"/>
              <a:gd name="connsiteY2999" fmla="*/ 7119669 h 9881971"/>
              <a:gd name="connsiteX3000" fmla="*/ 2808884 w 12542158"/>
              <a:gd name="connsiteY3000" fmla="*/ 7133645 h 9881971"/>
              <a:gd name="connsiteX3001" fmla="*/ 2794910 w 12542158"/>
              <a:gd name="connsiteY3001" fmla="*/ 7147619 h 9881971"/>
              <a:gd name="connsiteX3002" fmla="*/ 2780934 w 12542158"/>
              <a:gd name="connsiteY3002" fmla="*/ 7133645 h 9881971"/>
              <a:gd name="connsiteX3003" fmla="*/ 2808884 w 12542158"/>
              <a:gd name="connsiteY3003" fmla="*/ 7091720 h 9881971"/>
              <a:gd name="connsiteX3004" fmla="*/ 1872590 w 12542158"/>
              <a:gd name="connsiteY3004" fmla="*/ 7091720 h 9881971"/>
              <a:gd name="connsiteX3005" fmla="*/ 1879578 w 12542158"/>
              <a:gd name="connsiteY3005" fmla="*/ 7091720 h 9881971"/>
              <a:gd name="connsiteX3006" fmla="*/ 1886565 w 12542158"/>
              <a:gd name="connsiteY3006" fmla="*/ 7091720 h 9881971"/>
              <a:gd name="connsiteX3007" fmla="*/ 1900539 w 12542158"/>
              <a:gd name="connsiteY3007" fmla="*/ 7091720 h 9881971"/>
              <a:gd name="connsiteX3008" fmla="*/ 1928489 w 12542158"/>
              <a:gd name="connsiteY3008" fmla="*/ 7091720 h 9881971"/>
              <a:gd name="connsiteX3009" fmla="*/ 1914513 w 12542158"/>
              <a:gd name="connsiteY3009" fmla="*/ 7105695 h 9881971"/>
              <a:gd name="connsiteX3010" fmla="*/ 1893551 w 12542158"/>
              <a:gd name="connsiteY3010" fmla="*/ 7119669 h 9881971"/>
              <a:gd name="connsiteX3011" fmla="*/ 1872590 w 12542158"/>
              <a:gd name="connsiteY3011" fmla="*/ 7105695 h 9881971"/>
              <a:gd name="connsiteX3012" fmla="*/ 1858615 w 12542158"/>
              <a:gd name="connsiteY3012" fmla="*/ 7098708 h 9881971"/>
              <a:gd name="connsiteX3013" fmla="*/ 1872590 w 12542158"/>
              <a:gd name="connsiteY3013" fmla="*/ 7091720 h 9881971"/>
              <a:gd name="connsiteX3014" fmla="*/ 9921930 w 12542158"/>
              <a:gd name="connsiteY3014" fmla="*/ 7077746 h 9881971"/>
              <a:gd name="connsiteX3015" fmla="*/ 9907954 w 12542158"/>
              <a:gd name="connsiteY3015" fmla="*/ 7105695 h 9881971"/>
              <a:gd name="connsiteX3016" fmla="*/ 9893981 w 12542158"/>
              <a:gd name="connsiteY3016" fmla="*/ 7119669 h 9881971"/>
              <a:gd name="connsiteX3017" fmla="*/ 5408150 w 12542158"/>
              <a:gd name="connsiteY3017" fmla="*/ 7077746 h 9881971"/>
              <a:gd name="connsiteX3018" fmla="*/ 5408150 w 12542158"/>
              <a:gd name="connsiteY3018" fmla="*/ 7091720 h 9881971"/>
              <a:gd name="connsiteX3019" fmla="*/ 5422124 w 12542158"/>
              <a:gd name="connsiteY3019" fmla="*/ 7077746 h 9881971"/>
              <a:gd name="connsiteX3020" fmla="*/ 1593099 w 12542158"/>
              <a:gd name="connsiteY3020" fmla="*/ 7077746 h 9881971"/>
              <a:gd name="connsiteX3021" fmla="*/ 1558161 w 12542158"/>
              <a:gd name="connsiteY3021" fmla="*/ 7112683 h 9881971"/>
              <a:gd name="connsiteX3022" fmla="*/ 1523226 w 12542158"/>
              <a:gd name="connsiteY3022" fmla="*/ 7161592 h 9881971"/>
              <a:gd name="connsiteX3023" fmla="*/ 1551176 w 12542158"/>
              <a:gd name="connsiteY3023" fmla="*/ 7161592 h 9881971"/>
              <a:gd name="connsiteX3024" fmla="*/ 1558161 w 12542158"/>
              <a:gd name="connsiteY3024" fmla="*/ 7133645 h 9881971"/>
              <a:gd name="connsiteX3025" fmla="*/ 1579125 w 12542158"/>
              <a:gd name="connsiteY3025" fmla="*/ 7119669 h 9881971"/>
              <a:gd name="connsiteX3026" fmla="*/ 1477808 w 12542158"/>
              <a:gd name="connsiteY3026" fmla="*/ 7070758 h 9881971"/>
              <a:gd name="connsiteX3027" fmla="*/ 1467327 w 12542158"/>
              <a:gd name="connsiteY3027" fmla="*/ 7077746 h 9881971"/>
              <a:gd name="connsiteX3028" fmla="*/ 1481303 w 12542158"/>
              <a:gd name="connsiteY3028" fmla="*/ 7077746 h 9881971"/>
              <a:gd name="connsiteX3029" fmla="*/ 1477808 w 12542158"/>
              <a:gd name="connsiteY3029" fmla="*/ 7070758 h 9881971"/>
              <a:gd name="connsiteX3030" fmla="*/ 4583652 w 12542158"/>
              <a:gd name="connsiteY3030" fmla="*/ 7063772 h 9881971"/>
              <a:gd name="connsiteX3031" fmla="*/ 4583652 w 12542158"/>
              <a:gd name="connsiteY3031" fmla="*/ 7077746 h 9881971"/>
              <a:gd name="connsiteX3032" fmla="*/ 4597626 w 12542158"/>
              <a:gd name="connsiteY3032" fmla="*/ 7063772 h 9881971"/>
              <a:gd name="connsiteX3033" fmla="*/ 4583652 w 12542158"/>
              <a:gd name="connsiteY3033" fmla="*/ 7063772 h 9881971"/>
              <a:gd name="connsiteX3034" fmla="*/ 4234287 w 12542158"/>
              <a:gd name="connsiteY3034" fmla="*/ 7063772 h 9881971"/>
              <a:gd name="connsiteX3035" fmla="*/ 4241274 w 12542158"/>
              <a:gd name="connsiteY3035" fmla="*/ 7063772 h 9881971"/>
              <a:gd name="connsiteX3036" fmla="*/ 4262238 w 12542158"/>
              <a:gd name="connsiteY3036" fmla="*/ 7063772 h 9881971"/>
              <a:gd name="connsiteX3037" fmla="*/ 4276212 w 12542158"/>
              <a:gd name="connsiteY3037" fmla="*/ 7063772 h 9881971"/>
              <a:gd name="connsiteX3038" fmla="*/ 4248262 w 12542158"/>
              <a:gd name="connsiteY3038" fmla="*/ 7077746 h 9881971"/>
              <a:gd name="connsiteX3039" fmla="*/ 4262238 w 12542158"/>
              <a:gd name="connsiteY3039" fmla="*/ 7105695 h 9881971"/>
              <a:gd name="connsiteX3040" fmla="*/ 4276212 w 12542158"/>
              <a:gd name="connsiteY3040" fmla="*/ 7161592 h 9881971"/>
              <a:gd name="connsiteX3041" fmla="*/ 4276212 w 12542158"/>
              <a:gd name="connsiteY3041" fmla="*/ 7168580 h 9881971"/>
              <a:gd name="connsiteX3042" fmla="*/ 4276212 w 12542158"/>
              <a:gd name="connsiteY3042" fmla="*/ 7189542 h 9881971"/>
              <a:gd name="connsiteX3043" fmla="*/ 4248262 w 12542158"/>
              <a:gd name="connsiteY3043" fmla="*/ 7245441 h 9881971"/>
              <a:gd name="connsiteX3044" fmla="*/ 4248262 w 12542158"/>
              <a:gd name="connsiteY3044" fmla="*/ 7217491 h 9881971"/>
              <a:gd name="connsiteX3045" fmla="*/ 4234287 w 12542158"/>
              <a:gd name="connsiteY3045" fmla="*/ 7203517 h 9881971"/>
              <a:gd name="connsiteX3046" fmla="*/ 4248262 w 12542158"/>
              <a:gd name="connsiteY3046" fmla="*/ 7175568 h 9881971"/>
              <a:gd name="connsiteX3047" fmla="*/ 4248262 w 12542158"/>
              <a:gd name="connsiteY3047" fmla="*/ 7133645 h 9881971"/>
              <a:gd name="connsiteX3048" fmla="*/ 4220313 w 12542158"/>
              <a:gd name="connsiteY3048" fmla="*/ 7189542 h 9881971"/>
              <a:gd name="connsiteX3049" fmla="*/ 4206339 w 12542158"/>
              <a:gd name="connsiteY3049" fmla="*/ 7231465 h 9881971"/>
              <a:gd name="connsiteX3050" fmla="*/ 4206339 w 12542158"/>
              <a:gd name="connsiteY3050" fmla="*/ 7175568 h 9881971"/>
              <a:gd name="connsiteX3051" fmla="*/ 4220313 w 12542158"/>
              <a:gd name="connsiteY3051" fmla="*/ 7168580 h 9881971"/>
              <a:gd name="connsiteX3052" fmla="*/ 4220313 w 12542158"/>
              <a:gd name="connsiteY3052" fmla="*/ 7133645 h 9881971"/>
              <a:gd name="connsiteX3053" fmla="*/ 4220313 w 12542158"/>
              <a:gd name="connsiteY3053" fmla="*/ 7091720 h 9881971"/>
              <a:gd name="connsiteX3054" fmla="*/ 4227301 w 12542158"/>
              <a:gd name="connsiteY3054" fmla="*/ 7077746 h 9881971"/>
              <a:gd name="connsiteX3055" fmla="*/ 4234287 w 12542158"/>
              <a:gd name="connsiteY3055" fmla="*/ 7063772 h 9881971"/>
              <a:gd name="connsiteX3056" fmla="*/ 2822859 w 12542158"/>
              <a:gd name="connsiteY3056" fmla="*/ 7063772 h 9881971"/>
              <a:gd name="connsiteX3057" fmla="*/ 2822859 w 12542158"/>
              <a:gd name="connsiteY3057" fmla="*/ 7077746 h 9881971"/>
              <a:gd name="connsiteX3058" fmla="*/ 2808884 w 12542158"/>
              <a:gd name="connsiteY3058" fmla="*/ 7077746 h 9881971"/>
              <a:gd name="connsiteX3059" fmla="*/ 2822859 w 12542158"/>
              <a:gd name="connsiteY3059" fmla="*/ 7063772 h 9881971"/>
              <a:gd name="connsiteX3060" fmla="*/ 2669138 w 12542158"/>
              <a:gd name="connsiteY3060" fmla="*/ 7063772 h 9881971"/>
              <a:gd name="connsiteX3061" fmla="*/ 2669138 w 12542158"/>
              <a:gd name="connsiteY3061" fmla="*/ 7091720 h 9881971"/>
              <a:gd name="connsiteX3062" fmla="*/ 2641189 w 12542158"/>
              <a:gd name="connsiteY3062" fmla="*/ 7098708 h 9881971"/>
              <a:gd name="connsiteX3063" fmla="*/ 2655165 w 12542158"/>
              <a:gd name="connsiteY3063" fmla="*/ 7077746 h 9881971"/>
              <a:gd name="connsiteX3064" fmla="*/ 2669138 w 12542158"/>
              <a:gd name="connsiteY3064" fmla="*/ 7063772 h 9881971"/>
              <a:gd name="connsiteX3065" fmla="*/ 2124131 w 12542158"/>
              <a:gd name="connsiteY3065" fmla="*/ 7063772 h 9881971"/>
              <a:gd name="connsiteX3066" fmla="*/ 2110157 w 12542158"/>
              <a:gd name="connsiteY3066" fmla="*/ 7091720 h 9881971"/>
              <a:gd name="connsiteX3067" fmla="*/ 2124131 w 12542158"/>
              <a:gd name="connsiteY3067" fmla="*/ 7077746 h 9881971"/>
              <a:gd name="connsiteX3068" fmla="*/ 1984386 w 12542158"/>
              <a:gd name="connsiteY3068" fmla="*/ 7063772 h 9881971"/>
              <a:gd name="connsiteX3069" fmla="*/ 1998361 w 12542158"/>
              <a:gd name="connsiteY3069" fmla="*/ 7077746 h 9881971"/>
              <a:gd name="connsiteX3070" fmla="*/ 1984386 w 12542158"/>
              <a:gd name="connsiteY3070" fmla="*/ 7077746 h 9881971"/>
              <a:gd name="connsiteX3071" fmla="*/ 1984386 w 12542158"/>
              <a:gd name="connsiteY3071" fmla="*/ 7063772 h 9881971"/>
              <a:gd name="connsiteX3072" fmla="*/ 9991803 w 12542158"/>
              <a:gd name="connsiteY3072" fmla="*/ 7049796 h 9881971"/>
              <a:gd name="connsiteX3073" fmla="*/ 9963853 w 12542158"/>
              <a:gd name="connsiteY3073" fmla="*/ 7077746 h 9881971"/>
              <a:gd name="connsiteX3074" fmla="*/ 9963853 w 12542158"/>
              <a:gd name="connsiteY3074" fmla="*/ 7063772 h 9881971"/>
              <a:gd name="connsiteX3075" fmla="*/ 9991803 w 12542158"/>
              <a:gd name="connsiteY3075" fmla="*/ 7049796 h 9881971"/>
              <a:gd name="connsiteX3076" fmla="*/ 9293074 w 12542158"/>
              <a:gd name="connsiteY3076" fmla="*/ 7049796 h 9881971"/>
              <a:gd name="connsiteX3077" fmla="*/ 9279100 w 12542158"/>
              <a:gd name="connsiteY3077" fmla="*/ 7063772 h 9881971"/>
              <a:gd name="connsiteX3078" fmla="*/ 9293074 w 12542158"/>
              <a:gd name="connsiteY3078" fmla="*/ 7077746 h 9881971"/>
              <a:gd name="connsiteX3079" fmla="*/ 9307050 w 12542158"/>
              <a:gd name="connsiteY3079" fmla="*/ 7063772 h 9881971"/>
              <a:gd name="connsiteX3080" fmla="*/ 9293074 w 12542158"/>
              <a:gd name="connsiteY3080" fmla="*/ 7049796 h 9881971"/>
              <a:gd name="connsiteX3081" fmla="*/ 9209227 w 12542158"/>
              <a:gd name="connsiteY3081" fmla="*/ 7049796 h 9881971"/>
              <a:gd name="connsiteX3082" fmla="*/ 9181278 w 12542158"/>
              <a:gd name="connsiteY3082" fmla="*/ 7063772 h 9881971"/>
              <a:gd name="connsiteX3083" fmla="*/ 9167304 w 12542158"/>
              <a:gd name="connsiteY3083" fmla="*/ 7070758 h 9881971"/>
              <a:gd name="connsiteX3084" fmla="*/ 9153329 w 12542158"/>
              <a:gd name="connsiteY3084" fmla="*/ 7091720 h 9881971"/>
              <a:gd name="connsiteX3085" fmla="*/ 5324302 w 12542158"/>
              <a:gd name="connsiteY3085" fmla="*/ 7049796 h 9881971"/>
              <a:gd name="connsiteX3086" fmla="*/ 5310328 w 12542158"/>
              <a:gd name="connsiteY3086" fmla="*/ 7063772 h 9881971"/>
              <a:gd name="connsiteX3087" fmla="*/ 5296353 w 12542158"/>
              <a:gd name="connsiteY3087" fmla="*/ 7077746 h 9881971"/>
              <a:gd name="connsiteX3088" fmla="*/ 5310328 w 12542158"/>
              <a:gd name="connsiteY3088" fmla="*/ 7077746 h 9881971"/>
              <a:gd name="connsiteX3089" fmla="*/ 5324302 w 12542158"/>
              <a:gd name="connsiteY3089" fmla="*/ 7049796 h 9881971"/>
              <a:gd name="connsiteX3090" fmla="*/ 2759972 w 12542158"/>
              <a:gd name="connsiteY3090" fmla="*/ 7049796 h 9881971"/>
              <a:gd name="connsiteX3091" fmla="*/ 2766960 w 12542158"/>
              <a:gd name="connsiteY3091" fmla="*/ 7049796 h 9881971"/>
              <a:gd name="connsiteX3092" fmla="*/ 2780934 w 12542158"/>
              <a:gd name="connsiteY3092" fmla="*/ 7077746 h 9881971"/>
              <a:gd name="connsiteX3093" fmla="*/ 2766960 w 12542158"/>
              <a:gd name="connsiteY3093" fmla="*/ 7091720 h 9881971"/>
              <a:gd name="connsiteX3094" fmla="*/ 2759972 w 12542158"/>
              <a:gd name="connsiteY3094" fmla="*/ 7084734 h 9881971"/>
              <a:gd name="connsiteX3095" fmla="*/ 2752987 w 12542158"/>
              <a:gd name="connsiteY3095" fmla="*/ 7077746 h 9881971"/>
              <a:gd name="connsiteX3096" fmla="*/ 2766960 w 12542158"/>
              <a:gd name="connsiteY3096" fmla="*/ 7063772 h 9881971"/>
              <a:gd name="connsiteX3097" fmla="*/ 2752987 w 12542158"/>
              <a:gd name="connsiteY3097" fmla="*/ 7063772 h 9881971"/>
              <a:gd name="connsiteX3098" fmla="*/ 2759972 w 12542158"/>
              <a:gd name="connsiteY3098" fmla="*/ 7049796 h 9881971"/>
              <a:gd name="connsiteX3099" fmla="*/ 9307050 w 12542158"/>
              <a:gd name="connsiteY3099" fmla="*/ 7035823 h 9881971"/>
              <a:gd name="connsiteX3100" fmla="*/ 9321023 w 12542158"/>
              <a:gd name="connsiteY3100" fmla="*/ 7049796 h 9881971"/>
              <a:gd name="connsiteX3101" fmla="*/ 9334999 w 12542158"/>
              <a:gd name="connsiteY3101" fmla="*/ 7035823 h 9881971"/>
              <a:gd name="connsiteX3102" fmla="*/ 9321023 w 12542158"/>
              <a:gd name="connsiteY3102" fmla="*/ 7035823 h 9881971"/>
              <a:gd name="connsiteX3103" fmla="*/ 1579125 w 12542158"/>
              <a:gd name="connsiteY3103" fmla="*/ 7035823 h 9881971"/>
              <a:gd name="connsiteX3104" fmla="*/ 1572137 w 12542158"/>
              <a:gd name="connsiteY3104" fmla="*/ 7049796 h 9881971"/>
              <a:gd name="connsiteX3105" fmla="*/ 1572137 w 12542158"/>
              <a:gd name="connsiteY3105" fmla="*/ 7063772 h 9881971"/>
              <a:gd name="connsiteX3106" fmla="*/ 1579125 w 12542158"/>
              <a:gd name="connsiteY3106" fmla="*/ 7049796 h 9881971"/>
              <a:gd name="connsiteX3107" fmla="*/ 1579125 w 12542158"/>
              <a:gd name="connsiteY3107" fmla="*/ 7035823 h 9881971"/>
              <a:gd name="connsiteX3108" fmla="*/ 9348973 w 12542158"/>
              <a:gd name="connsiteY3108" fmla="*/ 7021847 h 9881971"/>
              <a:gd name="connsiteX3109" fmla="*/ 9348973 w 12542158"/>
              <a:gd name="connsiteY3109" fmla="*/ 7035823 h 9881971"/>
              <a:gd name="connsiteX3110" fmla="*/ 9362947 w 12542158"/>
              <a:gd name="connsiteY3110" fmla="*/ 7021847 h 9881971"/>
              <a:gd name="connsiteX3111" fmla="*/ 5226480 w 12542158"/>
              <a:gd name="connsiteY3111" fmla="*/ 7021847 h 9881971"/>
              <a:gd name="connsiteX3112" fmla="*/ 5212506 w 12542158"/>
              <a:gd name="connsiteY3112" fmla="*/ 7028835 h 9881971"/>
              <a:gd name="connsiteX3113" fmla="*/ 5198530 w 12542158"/>
              <a:gd name="connsiteY3113" fmla="*/ 7035823 h 9881971"/>
              <a:gd name="connsiteX3114" fmla="*/ 5212506 w 12542158"/>
              <a:gd name="connsiteY3114" fmla="*/ 7035823 h 9881971"/>
              <a:gd name="connsiteX3115" fmla="*/ 5226480 w 12542158"/>
              <a:gd name="connsiteY3115" fmla="*/ 7021847 h 9881971"/>
              <a:gd name="connsiteX3116" fmla="*/ 4933016 w 12542158"/>
              <a:gd name="connsiteY3116" fmla="*/ 7021847 h 9881971"/>
              <a:gd name="connsiteX3117" fmla="*/ 4919040 w 12542158"/>
              <a:gd name="connsiteY3117" fmla="*/ 7063772 h 9881971"/>
              <a:gd name="connsiteX3118" fmla="*/ 4933016 w 12542158"/>
              <a:gd name="connsiteY3118" fmla="*/ 7049796 h 9881971"/>
              <a:gd name="connsiteX3119" fmla="*/ 2501444 w 12542158"/>
              <a:gd name="connsiteY3119" fmla="*/ 7021847 h 9881971"/>
              <a:gd name="connsiteX3120" fmla="*/ 2487470 w 12542158"/>
              <a:gd name="connsiteY3120" fmla="*/ 7035823 h 9881971"/>
              <a:gd name="connsiteX3121" fmla="*/ 2487470 w 12542158"/>
              <a:gd name="connsiteY3121" fmla="*/ 7063772 h 9881971"/>
              <a:gd name="connsiteX3122" fmla="*/ 2494457 w 12542158"/>
              <a:gd name="connsiteY3122" fmla="*/ 7056784 h 9881971"/>
              <a:gd name="connsiteX3123" fmla="*/ 2501444 w 12542158"/>
              <a:gd name="connsiteY3123" fmla="*/ 7049796 h 9881971"/>
              <a:gd name="connsiteX3124" fmla="*/ 2501444 w 12542158"/>
              <a:gd name="connsiteY3124" fmla="*/ 7035823 h 9881971"/>
              <a:gd name="connsiteX3125" fmla="*/ 2333749 w 12542158"/>
              <a:gd name="connsiteY3125" fmla="*/ 7021847 h 9881971"/>
              <a:gd name="connsiteX3126" fmla="*/ 2347724 w 12542158"/>
              <a:gd name="connsiteY3126" fmla="*/ 7021847 h 9881971"/>
              <a:gd name="connsiteX3127" fmla="*/ 2361699 w 12542158"/>
              <a:gd name="connsiteY3127" fmla="*/ 7021847 h 9881971"/>
              <a:gd name="connsiteX3128" fmla="*/ 2389648 w 12542158"/>
              <a:gd name="connsiteY3128" fmla="*/ 7021847 h 9881971"/>
              <a:gd name="connsiteX3129" fmla="*/ 2263877 w 12542158"/>
              <a:gd name="connsiteY3129" fmla="*/ 7147619 h 9881971"/>
              <a:gd name="connsiteX3130" fmla="*/ 2263877 w 12542158"/>
              <a:gd name="connsiteY3130" fmla="*/ 7133645 h 9881971"/>
              <a:gd name="connsiteX3131" fmla="*/ 2291825 w 12542158"/>
              <a:gd name="connsiteY3131" fmla="*/ 7091720 h 9881971"/>
              <a:gd name="connsiteX3132" fmla="*/ 2319775 w 12542158"/>
              <a:gd name="connsiteY3132" fmla="*/ 7056784 h 9881971"/>
              <a:gd name="connsiteX3133" fmla="*/ 2333749 w 12542158"/>
              <a:gd name="connsiteY3133" fmla="*/ 7049796 h 9881971"/>
              <a:gd name="connsiteX3134" fmla="*/ 2347724 w 12542158"/>
              <a:gd name="connsiteY3134" fmla="*/ 7035823 h 9881971"/>
              <a:gd name="connsiteX3135" fmla="*/ 2333749 w 12542158"/>
              <a:gd name="connsiteY3135" fmla="*/ 7021847 h 9881971"/>
              <a:gd name="connsiteX3136" fmla="*/ 2291825 w 12542158"/>
              <a:gd name="connsiteY3136" fmla="*/ 7021847 h 9881971"/>
              <a:gd name="connsiteX3137" fmla="*/ 2298814 w 12542158"/>
              <a:gd name="connsiteY3137" fmla="*/ 7028835 h 9881971"/>
              <a:gd name="connsiteX3138" fmla="*/ 2305802 w 12542158"/>
              <a:gd name="connsiteY3138" fmla="*/ 7049796 h 9881971"/>
              <a:gd name="connsiteX3139" fmla="*/ 2305802 w 12542158"/>
              <a:gd name="connsiteY3139" fmla="*/ 7063772 h 9881971"/>
              <a:gd name="connsiteX3140" fmla="*/ 2291825 w 12542158"/>
              <a:gd name="connsiteY3140" fmla="*/ 7049796 h 9881971"/>
              <a:gd name="connsiteX3141" fmla="*/ 2291825 w 12542158"/>
              <a:gd name="connsiteY3141" fmla="*/ 7035823 h 9881971"/>
              <a:gd name="connsiteX3142" fmla="*/ 2291825 w 12542158"/>
              <a:gd name="connsiteY3142" fmla="*/ 7021847 h 9881971"/>
              <a:gd name="connsiteX3143" fmla="*/ 314427 w 12542158"/>
              <a:gd name="connsiteY3143" fmla="*/ 7021847 h 9881971"/>
              <a:gd name="connsiteX3144" fmla="*/ 321414 w 12542158"/>
              <a:gd name="connsiteY3144" fmla="*/ 7035823 h 9881971"/>
              <a:gd name="connsiteX3145" fmla="*/ 321414 w 12542158"/>
              <a:gd name="connsiteY3145" fmla="*/ 7049796 h 9881971"/>
              <a:gd name="connsiteX3146" fmla="*/ 307441 w 12542158"/>
              <a:gd name="connsiteY3146" fmla="*/ 7035823 h 9881971"/>
              <a:gd name="connsiteX3147" fmla="*/ 314427 w 12542158"/>
              <a:gd name="connsiteY3147" fmla="*/ 7021847 h 9881971"/>
              <a:gd name="connsiteX3148" fmla="*/ 279492 w 12542158"/>
              <a:gd name="connsiteY3148" fmla="*/ 7021847 h 9881971"/>
              <a:gd name="connsiteX3149" fmla="*/ 272503 w 12542158"/>
              <a:gd name="connsiteY3149" fmla="*/ 7035823 h 9881971"/>
              <a:gd name="connsiteX3150" fmla="*/ 272503 w 12542158"/>
              <a:gd name="connsiteY3150" fmla="*/ 7028835 h 9881971"/>
              <a:gd name="connsiteX3151" fmla="*/ 279492 w 12542158"/>
              <a:gd name="connsiteY3151" fmla="*/ 7021847 h 9881971"/>
              <a:gd name="connsiteX3152" fmla="*/ 1533707 w 12542158"/>
              <a:gd name="connsiteY3152" fmla="*/ 7014861 h 9881971"/>
              <a:gd name="connsiteX3153" fmla="*/ 1523226 w 12542158"/>
              <a:gd name="connsiteY3153" fmla="*/ 7021847 h 9881971"/>
              <a:gd name="connsiteX3154" fmla="*/ 1495276 w 12542158"/>
              <a:gd name="connsiteY3154" fmla="*/ 7021847 h 9881971"/>
              <a:gd name="connsiteX3155" fmla="*/ 1495276 w 12542158"/>
              <a:gd name="connsiteY3155" fmla="*/ 7014861 h 9881971"/>
              <a:gd name="connsiteX3156" fmla="*/ 1481303 w 12542158"/>
              <a:gd name="connsiteY3156" fmla="*/ 7021847 h 9881971"/>
              <a:gd name="connsiteX3157" fmla="*/ 1488289 w 12542158"/>
              <a:gd name="connsiteY3157" fmla="*/ 7063772 h 9881971"/>
              <a:gd name="connsiteX3158" fmla="*/ 1481303 w 12542158"/>
              <a:gd name="connsiteY3158" fmla="*/ 7091720 h 9881971"/>
              <a:gd name="connsiteX3159" fmla="*/ 1467327 w 12542158"/>
              <a:gd name="connsiteY3159" fmla="*/ 7105695 h 9881971"/>
              <a:gd name="connsiteX3160" fmla="*/ 1439380 w 12542158"/>
              <a:gd name="connsiteY3160" fmla="*/ 7133645 h 9881971"/>
              <a:gd name="connsiteX3161" fmla="*/ 1481303 w 12542158"/>
              <a:gd name="connsiteY3161" fmla="*/ 7119669 h 9881971"/>
              <a:gd name="connsiteX3162" fmla="*/ 1509251 w 12542158"/>
              <a:gd name="connsiteY3162" fmla="*/ 7133645 h 9881971"/>
              <a:gd name="connsiteX3163" fmla="*/ 1509251 w 12542158"/>
              <a:gd name="connsiteY3163" fmla="*/ 7147619 h 9881971"/>
              <a:gd name="connsiteX3164" fmla="*/ 1523226 w 12542158"/>
              <a:gd name="connsiteY3164" fmla="*/ 7119669 h 9881971"/>
              <a:gd name="connsiteX3165" fmla="*/ 1523961 w 12542158"/>
              <a:gd name="connsiteY3165" fmla="*/ 7110109 h 9881971"/>
              <a:gd name="connsiteX3166" fmla="*/ 1524100 w 12542158"/>
              <a:gd name="connsiteY3166" fmla="*/ 7110935 h 9881971"/>
              <a:gd name="connsiteX3167" fmla="*/ 1537200 w 12542158"/>
              <a:gd name="connsiteY3167" fmla="*/ 7105695 h 9881971"/>
              <a:gd name="connsiteX3168" fmla="*/ 1551176 w 12542158"/>
              <a:gd name="connsiteY3168" fmla="*/ 7091720 h 9881971"/>
              <a:gd name="connsiteX3169" fmla="*/ 1551176 w 12542158"/>
              <a:gd name="connsiteY3169" fmla="*/ 7077746 h 9881971"/>
              <a:gd name="connsiteX3170" fmla="*/ 1524391 w 12542158"/>
              <a:gd name="connsiteY3170" fmla="*/ 7104531 h 9881971"/>
              <a:gd name="connsiteX3171" fmla="*/ 1524972 w 12542158"/>
              <a:gd name="connsiteY3171" fmla="*/ 7096961 h 9881971"/>
              <a:gd name="connsiteX3172" fmla="*/ 1530214 w 12542158"/>
              <a:gd name="connsiteY3172" fmla="*/ 7084734 h 9881971"/>
              <a:gd name="connsiteX3173" fmla="*/ 1523226 w 12542158"/>
              <a:gd name="connsiteY3173" fmla="*/ 7063772 h 9881971"/>
              <a:gd name="connsiteX3174" fmla="*/ 1537200 w 12542158"/>
              <a:gd name="connsiteY3174" fmla="*/ 7063772 h 9881971"/>
              <a:gd name="connsiteX3175" fmla="*/ 1537200 w 12542158"/>
              <a:gd name="connsiteY3175" fmla="*/ 7021847 h 9881971"/>
              <a:gd name="connsiteX3176" fmla="*/ 1533707 w 12542158"/>
              <a:gd name="connsiteY3176" fmla="*/ 7014861 h 9881971"/>
              <a:gd name="connsiteX3177" fmla="*/ 2515420 w 12542158"/>
              <a:gd name="connsiteY3177" fmla="*/ 7007873 h 9881971"/>
              <a:gd name="connsiteX3178" fmla="*/ 2515420 w 12542158"/>
              <a:gd name="connsiteY3178" fmla="*/ 7021847 h 9881971"/>
              <a:gd name="connsiteX3179" fmla="*/ 2529394 w 12542158"/>
              <a:gd name="connsiteY3179" fmla="*/ 7014861 h 9881971"/>
              <a:gd name="connsiteX3180" fmla="*/ 2515420 w 12542158"/>
              <a:gd name="connsiteY3180" fmla="*/ 7007873 h 9881971"/>
              <a:gd name="connsiteX3181" fmla="*/ 1970411 w 12542158"/>
              <a:gd name="connsiteY3181" fmla="*/ 7007873 h 9881971"/>
              <a:gd name="connsiteX3182" fmla="*/ 1984386 w 12542158"/>
              <a:gd name="connsiteY3182" fmla="*/ 7007873 h 9881971"/>
              <a:gd name="connsiteX3183" fmla="*/ 1984386 w 12542158"/>
              <a:gd name="connsiteY3183" fmla="*/ 7021847 h 9881971"/>
              <a:gd name="connsiteX3184" fmla="*/ 1970411 w 12542158"/>
              <a:gd name="connsiteY3184" fmla="*/ 7042809 h 9881971"/>
              <a:gd name="connsiteX3185" fmla="*/ 1956436 w 12542158"/>
              <a:gd name="connsiteY3185" fmla="*/ 7021847 h 9881971"/>
              <a:gd name="connsiteX3186" fmla="*/ 9069482 w 12542158"/>
              <a:gd name="connsiteY3186" fmla="*/ 6993899 h 9881971"/>
              <a:gd name="connsiteX3187" fmla="*/ 9041533 w 12542158"/>
              <a:gd name="connsiteY3187" fmla="*/ 7021847 h 9881971"/>
              <a:gd name="connsiteX3188" fmla="*/ 9027559 w 12542158"/>
              <a:gd name="connsiteY3188" fmla="*/ 7021847 h 9881971"/>
              <a:gd name="connsiteX3189" fmla="*/ 9013583 w 12542158"/>
              <a:gd name="connsiteY3189" fmla="*/ 7021847 h 9881971"/>
              <a:gd name="connsiteX3190" fmla="*/ 9013583 w 12542158"/>
              <a:gd name="connsiteY3190" fmla="*/ 7035823 h 9881971"/>
              <a:gd name="connsiteX3191" fmla="*/ 9020571 w 12542158"/>
              <a:gd name="connsiteY3191" fmla="*/ 7049796 h 9881971"/>
              <a:gd name="connsiteX3192" fmla="*/ 9027559 w 12542158"/>
              <a:gd name="connsiteY3192" fmla="*/ 7063772 h 9881971"/>
              <a:gd name="connsiteX3193" fmla="*/ 9013583 w 12542158"/>
              <a:gd name="connsiteY3193" fmla="*/ 7063772 h 9881971"/>
              <a:gd name="connsiteX3194" fmla="*/ 8999609 w 12542158"/>
              <a:gd name="connsiteY3194" fmla="*/ 7077746 h 9881971"/>
              <a:gd name="connsiteX3195" fmla="*/ 8971660 w 12542158"/>
              <a:gd name="connsiteY3195" fmla="*/ 7077746 h 9881971"/>
              <a:gd name="connsiteX3196" fmla="*/ 8971660 w 12542158"/>
              <a:gd name="connsiteY3196" fmla="*/ 7091720 h 9881971"/>
              <a:gd name="connsiteX3197" fmla="*/ 8957686 w 12542158"/>
              <a:gd name="connsiteY3197" fmla="*/ 7105695 h 9881971"/>
              <a:gd name="connsiteX3198" fmla="*/ 8943710 w 12542158"/>
              <a:gd name="connsiteY3198" fmla="*/ 7105695 h 9881971"/>
              <a:gd name="connsiteX3199" fmla="*/ 8957686 w 12542158"/>
              <a:gd name="connsiteY3199" fmla="*/ 7119669 h 9881971"/>
              <a:gd name="connsiteX3200" fmla="*/ 8985634 w 12542158"/>
              <a:gd name="connsiteY3200" fmla="*/ 7133645 h 9881971"/>
              <a:gd name="connsiteX3201" fmla="*/ 8978648 w 12542158"/>
              <a:gd name="connsiteY3201" fmla="*/ 7119669 h 9881971"/>
              <a:gd name="connsiteX3202" fmla="*/ 8978648 w 12542158"/>
              <a:gd name="connsiteY3202" fmla="*/ 7112683 h 9881971"/>
              <a:gd name="connsiteX3203" fmla="*/ 8999609 w 12542158"/>
              <a:gd name="connsiteY3203" fmla="*/ 7119669 h 9881971"/>
              <a:gd name="connsiteX3204" fmla="*/ 9013583 w 12542158"/>
              <a:gd name="connsiteY3204" fmla="*/ 7119669 h 9881971"/>
              <a:gd name="connsiteX3205" fmla="*/ 9027559 w 12542158"/>
              <a:gd name="connsiteY3205" fmla="*/ 7098708 h 9881971"/>
              <a:gd name="connsiteX3206" fmla="*/ 9041533 w 12542158"/>
              <a:gd name="connsiteY3206" fmla="*/ 7070758 h 9881971"/>
              <a:gd name="connsiteX3207" fmla="*/ 9069482 w 12542158"/>
              <a:gd name="connsiteY3207" fmla="*/ 7035823 h 9881971"/>
              <a:gd name="connsiteX3208" fmla="*/ 2822859 w 12542158"/>
              <a:gd name="connsiteY3208" fmla="*/ 6993899 h 9881971"/>
              <a:gd name="connsiteX3209" fmla="*/ 2822859 w 12542158"/>
              <a:gd name="connsiteY3209" fmla="*/ 7007873 h 9881971"/>
              <a:gd name="connsiteX3210" fmla="*/ 2808884 w 12542158"/>
              <a:gd name="connsiteY3210" fmla="*/ 7021847 h 9881971"/>
              <a:gd name="connsiteX3211" fmla="*/ 2808884 w 12542158"/>
              <a:gd name="connsiteY3211" fmla="*/ 7007873 h 9881971"/>
              <a:gd name="connsiteX3212" fmla="*/ 2822859 w 12542158"/>
              <a:gd name="connsiteY3212" fmla="*/ 6993899 h 9881971"/>
              <a:gd name="connsiteX3213" fmla="*/ 2885744 w 12542158"/>
              <a:gd name="connsiteY3213" fmla="*/ 6979924 h 9881971"/>
              <a:gd name="connsiteX3214" fmla="*/ 2892732 w 12542158"/>
              <a:gd name="connsiteY3214" fmla="*/ 6993899 h 9881971"/>
              <a:gd name="connsiteX3215" fmla="*/ 2920679 w 12542158"/>
              <a:gd name="connsiteY3215" fmla="*/ 6993899 h 9881971"/>
              <a:gd name="connsiteX3216" fmla="*/ 2948629 w 12542158"/>
              <a:gd name="connsiteY3216" fmla="*/ 7021847 h 9881971"/>
              <a:gd name="connsiteX3217" fmla="*/ 2906706 w 12542158"/>
              <a:gd name="connsiteY3217" fmla="*/ 7021847 h 9881971"/>
              <a:gd name="connsiteX3218" fmla="*/ 2920679 w 12542158"/>
              <a:gd name="connsiteY3218" fmla="*/ 7035823 h 9881971"/>
              <a:gd name="connsiteX3219" fmla="*/ 2920679 w 12542158"/>
              <a:gd name="connsiteY3219" fmla="*/ 7049796 h 9881971"/>
              <a:gd name="connsiteX3220" fmla="*/ 2906706 w 12542158"/>
              <a:gd name="connsiteY3220" fmla="*/ 7049796 h 9881971"/>
              <a:gd name="connsiteX3221" fmla="*/ 2892732 w 12542158"/>
              <a:gd name="connsiteY3221" fmla="*/ 7049796 h 9881971"/>
              <a:gd name="connsiteX3222" fmla="*/ 2864782 w 12542158"/>
              <a:gd name="connsiteY3222" fmla="*/ 7049796 h 9881971"/>
              <a:gd name="connsiteX3223" fmla="*/ 2864782 w 12542158"/>
              <a:gd name="connsiteY3223" fmla="*/ 7035823 h 9881971"/>
              <a:gd name="connsiteX3224" fmla="*/ 2864782 w 12542158"/>
              <a:gd name="connsiteY3224" fmla="*/ 7021847 h 9881971"/>
              <a:gd name="connsiteX3225" fmla="*/ 2878756 w 12542158"/>
              <a:gd name="connsiteY3225" fmla="*/ 7021847 h 9881971"/>
              <a:gd name="connsiteX3226" fmla="*/ 2892732 w 12542158"/>
              <a:gd name="connsiteY3226" fmla="*/ 7021847 h 9881971"/>
              <a:gd name="connsiteX3227" fmla="*/ 2885744 w 12542158"/>
              <a:gd name="connsiteY3227" fmla="*/ 7014861 h 9881971"/>
              <a:gd name="connsiteX3228" fmla="*/ 2878756 w 12542158"/>
              <a:gd name="connsiteY3228" fmla="*/ 7007873 h 9881971"/>
              <a:gd name="connsiteX3229" fmla="*/ 2864782 w 12542158"/>
              <a:gd name="connsiteY3229" fmla="*/ 7021847 h 9881971"/>
              <a:gd name="connsiteX3230" fmla="*/ 2864782 w 12542158"/>
              <a:gd name="connsiteY3230" fmla="*/ 7007873 h 9881971"/>
              <a:gd name="connsiteX3231" fmla="*/ 2878756 w 12542158"/>
              <a:gd name="connsiteY3231" fmla="*/ 6986912 h 9881971"/>
              <a:gd name="connsiteX3232" fmla="*/ 2885744 w 12542158"/>
              <a:gd name="connsiteY3232" fmla="*/ 6979924 h 9881971"/>
              <a:gd name="connsiteX3233" fmla="*/ 2864782 w 12542158"/>
              <a:gd name="connsiteY3233" fmla="*/ 6979924 h 9881971"/>
              <a:gd name="connsiteX3234" fmla="*/ 2864782 w 12542158"/>
              <a:gd name="connsiteY3234" fmla="*/ 6993899 h 9881971"/>
              <a:gd name="connsiteX3235" fmla="*/ 2857794 w 12542158"/>
              <a:gd name="connsiteY3235" fmla="*/ 6986912 h 9881971"/>
              <a:gd name="connsiteX3236" fmla="*/ 2864782 w 12542158"/>
              <a:gd name="connsiteY3236" fmla="*/ 6979924 h 9881971"/>
              <a:gd name="connsiteX3237" fmla="*/ 2159068 w 12542158"/>
              <a:gd name="connsiteY3237" fmla="*/ 6979924 h 9881971"/>
              <a:gd name="connsiteX3238" fmla="*/ 2152081 w 12542158"/>
              <a:gd name="connsiteY3238" fmla="*/ 6993899 h 9881971"/>
              <a:gd name="connsiteX3239" fmla="*/ 2159068 w 12542158"/>
              <a:gd name="connsiteY3239" fmla="*/ 6993899 h 9881971"/>
              <a:gd name="connsiteX3240" fmla="*/ 2166056 w 12542158"/>
              <a:gd name="connsiteY3240" fmla="*/ 6993899 h 9881971"/>
              <a:gd name="connsiteX3241" fmla="*/ 2166056 w 12542158"/>
              <a:gd name="connsiteY3241" fmla="*/ 6979924 h 9881971"/>
              <a:gd name="connsiteX3242" fmla="*/ 2159068 w 12542158"/>
              <a:gd name="connsiteY3242" fmla="*/ 6979924 h 9881971"/>
              <a:gd name="connsiteX3243" fmla="*/ 2124131 w 12542158"/>
              <a:gd name="connsiteY3243" fmla="*/ 6979924 h 9881971"/>
              <a:gd name="connsiteX3244" fmla="*/ 2110157 w 12542158"/>
              <a:gd name="connsiteY3244" fmla="*/ 6993899 h 9881971"/>
              <a:gd name="connsiteX3245" fmla="*/ 2110157 w 12542158"/>
              <a:gd name="connsiteY3245" fmla="*/ 6999139 h 9881971"/>
              <a:gd name="connsiteX3246" fmla="*/ 2110157 w 12542158"/>
              <a:gd name="connsiteY3246" fmla="*/ 7000885 h 9881971"/>
              <a:gd name="connsiteX3247" fmla="*/ 2110157 w 12542158"/>
              <a:gd name="connsiteY3247" fmla="*/ 7021847 h 9881971"/>
              <a:gd name="connsiteX3248" fmla="*/ 2096184 w 12542158"/>
              <a:gd name="connsiteY3248" fmla="*/ 7035823 h 9881971"/>
              <a:gd name="connsiteX3249" fmla="*/ 2110157 w 12542158"/>
              <a:gd name="connsiteY3249" fmla="*/ 7035823 h 9881971"/>
              <a:gd name="connsiteX3250" fmla="*/ 2138107 w 12542158"/>
              <a:gd name="connsiteY3250" fmla="*/ 7021847 h 9881971"/>
              <a:gd name="connsiteX3251" fmla="*/ 2152081 w 12542158"/>
              <a:gd name="connsiteY3251" fmla="*/ 7014861 h 9881971"/>
              <a:gd name="connsiteX3252" fmla="*/ 2138107 w 12542158"/>
              <a:gd name="connsiteY3252" fmla="*/ 7007873 h 9881971"/>
              <a:gd name="connsiteX3253" fmla="*/ 2138107 w 12542158"/>
              <a:gd name="connsiteY3253" fmla="*/ 7000885 h 9881971"/>
              <a:gd name="connsiteX3254" fmla="*/ 2124131 w 12542158"/>
              <a:gd name="connsiteY3254" fmla="*/ 6979924 h 9881971"/>
              <a:gd name="connsiteX3255" fmla="*/ 1676945 w 12542158"/>
              <a:gd name="connsiteY3255" fmla="*/ 6979924 h 9881971"/>
              <a:gd name="connsiteX3256" fmla="*/ 1621048 w 12542158"/>
              <a:gd name="connsiteY3256" fmla="*/ 7035823 h 9881971"/>
              <a:gd name="connsiteX3257" fmla="*/ 1635022 w 12542158"/>
              <a:gd name="connsiteY3257" fmla="*/ 7049796 h 9881971"/>
              <a:gd name="connsiteX3258" fmla="*/ 1635022 w 12542158"/>
              <a:gd name="connsiteY3258" fmla="*/ 7035823 h 9881971"/>
              <a:gd name="connsiteX3259" fmla="*/ 1648997 w 12542158"/>
              <a:gd name="connsiteY3259" fmla="*/ 7021847 h 9881971"/>
              <a:gd name="connsiteX3260" fmla="*/ 1554669 w 12542158"/>
              <a:gd name="connsiteY3260" fmla="*/ 6972936 h 9881971"/>
              <a:gd name="connsiteX3261" fmla="*/ 1551176 w 12542158"/>
              <a:gd name="connsiteY3261" fmla="*/ 6979924 h 9881971"/>
              <a:gd name="connsiteX3262" fmla="*/ 1565150 w 12542158"/>
              <a:gd name="connsiteY3262" fmla="*/ 6993899 h 9881971"/>
              <a:gd name="connsiteX3263" fmla="*/ 1565150 w 12542158"/>
              <a:gd name="connsiteY3263" fmla="*/ 6979924 h 9881971"/>
              <a:gd name="connsiteX3264" fmla="*/ 1554669 w 12542158"/>
              <a:gd name="connsiteY3264" fmla="*/ 6972936 h 9881971"/>
              <a:gd name="connsiteX3265" fmla="*/ 370326 w 12542158"/>
              <a:gd name="connsiteY3265" fmla="*/ 6972936 h 9881971"/>
              <a:gd name="connsiteX3266" fmla="*/ 391287 w 12542158"/>
              <a:gd name="connsiteY3266" fmla="*/ 6993899 h 9881971"/>
              <a:gd name="connsiteX3267" fmla="*/ 377312 w 12542158"/>
              <a:gd name="connsiteY3267" fmla="*/ 6993899 h 9881971"/>
              <a:gd name="connsiteX3268" fmla="*/ 377312 w 12542158"/>
              <a:gd name="connsiteY3268" fmla="*/ 7007873 h 9881971"/>
              <a:gd name="connsiteX3269" fmla="*/ 384299 w 12542158"/>
              <a:gd name="connsiteY3269" fmla="*/ 7021847 h 9881971"/>
              <a:gd name="connsiteX3270" fmla="*/ 405261 w 12542158"/>
              <a:gd name="connsiteY3270" fmla="*/ 7007873 h 9881971"/>
              <a:gd name="connsiteX3271" fmla="*/ 405261 w 12542158"/>
              <a:gd name="connsiteY3271" fmla="*/ 7021847 h 9881971"/>
              <a:gd name="connsiteX3272" fmla="*/ 377312 w 12542158"/>
              <a:gd name="connsiteY3272" fmla="*/ 7035823 h 9881971"/>
              <a:gd name="connsiteX3273" fmla="*/ 363338 w 12542158"/>
              <a:gd name="connsiteY3273" fmla="*/ 7007873 h 9881971"/>
              <a:gd name="connsiteX3274" fmla="*/ 349364 w 12542158"/>
              <a:gd name="connsiteY3274" fmla="*/ 7007873 h 9881971"/>
              <a:gd name="connsiteX3275" fmla="*/ 335388 w 12542158"/>
              <a:gd name="connsiteY3275" fmla="*/ 6993899 h 9881971"/>
              <a:gd name="connsiteX3276" fmla="*/ 370326 w 12542158"/>
              <a:gd name="connsiteY3276" fmla="*/ 6972936 h 9881971"/>
              <a:gd name="connsiteX3277" fmla="*/ 5254430 w 12542158"/>
              <a:gd name="connsiteY3277" fmla="*/ 6965950 h 9881971"/>
              <a:gd name="connsiteX3278" fmla="*/ 5240456 w 12542158"/>
              <a:gd name="connsiteY3278" fmla="*/ 6979924 h 9881971"/>
              <a:gd name="connsiteX3279" fmla="*/ 5240456 w 12542158"/>
              <a:gd name="connsiteY3279" fmla="*/ 6993899 h 9881971"/>
              <a:gd name="connsiteX3280" fmla="*/ 5254430 w 12542158"/>
              <a:gd name="connsiteY3280" fmla="*/ 6979924 h 9881971"/>
              <a:gd name="connsiteX3281" fmla="*/ 4374034 w 12542158"/>
              <a:gd name="connsiteY3281" fmla="*/ 6965950 h 9881971"/>
              <a:gd name="connsiteX3282" fmla="*/ 4388008 w 12542158"/>
              <a:gd name="connsiteY3282" fmla="*/ 6965950 h 9881971"/>
              <a:gd name="connsiteX3283" fmla="*/ 4374034 w 12542158"/>
              <a:gd name="connsiteY3283" fmla="*/ 6993899 h 9881971"/>
              <a:gd name="connsiteX3284" fmla="*/ 4374034 w 12542158"/>
              <a:gd name="connsiteY3284" fmla="*/ 6979924 h 9881971"/>
              <a:gd name="connsiteX3285" fmla="*/ 4374034 w 12542158"/>
              <a:gd name="connsiteY3285" fmla="*/ 6965950 h 9881971"/>
              <a:gd name="connsiteX3286" fmla="*/ 3004528 w 12542158"/>
              <a:gd name="connsiteY3286" fmla="*/ 6965950 h 9881971"/>
              <a:gd name="connsiteX3287" fmla="*/ 3004528 w 12542158"/>
              <a:gd name="connsiteY3287" fmla="*/ 6979924 h 9881971"/>
              <a:gd name="connsiteX3288" fmla="*/ 3018502 w 12542158"/>
              <a:gd name="connsiteY3288" fmla="*/ 6979924 h 9881971"/>
              <a:gd name="connsiteX3289" fmla="*/ 3018502 w 12542158"/>
              <a:gd name="connsiteY3289" fmla="*/ 6965950 h 9881971"/>
              <a:gd name="connsiteX3290" fmla="*/ 3004528 w 12542158"/>
              <a:gd name="connsiteY3290" fmla="*/ 6965950 h 9881971"/>
              <a:gd name="connsiteX3291" fmla="*/ 10065168 w 12542158"/>
              <a:gd name="connsiteY3291" fmla="*/ 6962455 h 9881971"/>
              <a:gd name="connsiteX3292" fmla="*/ 10075649 w 12542158"/>
              <a:gd name="connsiteY3292" fmla="*/ 6979924 h 9881971"/>
              <a:gd name="connsiteX3293" fmla="*/ 10033726 w 12542158"/>
              <a:gd name="connsiteY3293" fmla="*/ 7007873 h 9881971"/>
              <a:gd name="connsiteX3294" fmla="*/ 10019750 w 12542158"/>
              <a:gd name="connsiteY3294" fmla="*/ 7007873 h 9881971"/>
              <a:gd name="connsiteX3295" fmla="*/ 10033726 w 12542158"/>
              <a:gd name="connsiteY3295" fmla="*/ 6993899 h 9881971"/>
              <a:gd name="connsiteX3296" fmla="*/ 10065168 w 12542158"/>
              <a:gd name="connsiteY3296" fmla="*/ 6962455 h 9881971"/>
              <a:gd name="connsiteX3297" fmla="*/ 2739012 w 12542158"/>
              <a:gd name="connsiteY3297" fmla="*/ 6951974 h 9881971"/>
              <a:gd name="connsiteX3298" fmla="*/ 2745999 w 12542158"/>
              <a:gd name="connsiteY3298" fmla="*/ 6958962 h 9881971"/>
              <a:gd name="connsiteX3299" fmla="*/ 2739012 w 12542158"/>
              <a:gd name="connsiteY3299" fmla="*/ 6965950 h 9881971"/>
              <a:gd name="connsiteX3300" fmla="*/ 2739012 w 12542158"/>
              <a:gd name="connsiteY3300" fmla="*/ 6951974 h 9881971"/>
              <a:gd name="connsiteX3301" fmla="*/ 9764716 w 12542158"/>
              <a:gd name="connsiteY3301" fmla="*/ 6944988 h 9881971"/>
              <a:gd name="connsiteX3302" fmla="*/ 9754235 w 12542158"/>
              <a:gd name="connsiteY3302" fmla="*/ 6951974 h 9881971"/>
              <a:gd name="connsiteX3303" fmla="*/ 9740260 w 12542158"/>
              <a:gd name="connsiteY3303" fmla="*/ 6965950 h 9881971"/>
              <a:gd name="connsiteX3304" fmla="*/ 9768209 w 12542158"/>
              <a:gd name="connsiteY3304" fmla="*/ 6965950 h 9881971"/>
              <a:gd name="connsiteX3305" fmla="*/ 9768209 w 12542158"/>
              <a:gd name="connsiteY3305" fmla="*/ 6951974 h 9881971"/>
              <a:gd name="connsiteX3306" fmla="*/ 9764716 w 12542158"/>
              <a:gd name="connsiteY3306" fmla="*/ 6944988 h 9881971"/>
              <a:gd name="connsiteX3307" fmla="*/ 2050765 w 12542158"/>
              <a:gd name="connsiteY3307" fmla="*/ 6944988 h 9881971"/>
              <a:gd name="connsiteX3308" fmla="*/ 2054258 w 12542158"/>
              <a:gd name="connsiteY3308" fmla="*/ 6951974 h 9881971"/>
              <a:gd name="connsiteX3309" fmla="*/ 2026311 w 12542158"/>
              <a:gd name="connsiteY3309" fmla="*/ 6965950 h 9881971"/>
              <a:gd name="connsiteX3310" fmla="*/ 2040285 w 12542158"/>
              <a:gd name="connsiteY3310" fmla="*/ 6951974 h 9881971"/>
              <a:gd name="connsiteX3311" fmla="*/ 2050765 w 12542158"/>
              <a:gd name="connsiteY3311" fmla="*/ 6944988 h 9881971"/>
              <a:gd name="connsiteX3312" fmla="*/ 1704895 w 12542158"/>
              <a:gd name="connsiteY3312" fmla="*/ 6938001 h 9881971"/>
              <a:gd name="connsiteX3313" fmla="*/ 1704895 w 12542158"/>
              <a:gd name="connsiteY3313" fmla="*/ 6951974 h 9881971"/>
              <a:gd name="connsiteX3314" fmla="*/ 1718871 w 12542158"/>
              <a:gd name="connsiteY3314" fmla="*/ 6938001 h 9881971"/>
              <a:gd name="connsiteX3315" fmla="*/ 1704895 w 12542158"/>
              <a:gd name="connsiteY3315" fmla="*/ 6938001 h 9881971"/>
              <a:gd name="connsiteX3316" fmla="*/ 9967346 w 12542158"/>
              <a:gd name="connsiteY3316" fmla="*/ 6924027 h 9881971"/>
              <a:gd name="connsiteX3317" fmla="*/ 9963853 w 12542158"/>
              <a:gd name="connsiteY3317" fmla="*/ 6938001 h 9881971"/>
              <a:gd name="connsiteX3318" fmla="*/ 9949878 w 12542158"/>
              <a:gd name="connsiteY3318" fmla="*/ 6965950 h 9881971"/>
              <a:gd name="connsiteX3319" fmla="*/ 9949878 w 12542158"/>
              <a:gd name="connsiteY3319" fmla="*/ 6938001 h 9881971"/>
              <a:gd name="connsiteX3320" fmla="*/ 9967346 w 12542158"/>
              <a:gd name="connsiteY3320" fmla="*/ 6924027 h 9881971"/>
              <a:gd name="connsiteX3321" fmla="*/ 2194003 w 12542158"/>
              <a:gd name="connsiteY3321" fmla="*/ 6913544 h 9881971"/>
              <a:gd name="connsiteX3322" fmla="*/ 2187018 w 12542158"/>
              <a:gd name="connsiteY3322" fmla="*/ 6917039 h 9881971"/>
              <a:gd name="connsiteX3323" fmla="*/ 2187018 w 12542158"/>
              <a:gd name="connsiteY3323" fmla="*/ 6931013 h 9881971"/>
              <a:gd name="connsiteX3324" fmla="*/ 2200992 w 12542158"/>
              <a:gd name="connsiteY3324" fmla="*/ 6938001 h 9881971"/>
              <a:gd name="connsiteX3325" fmla="*/ 2207980 w 12542158"/>
              <a:gd name="connsiteY3325" fmla="*/ 6931013 h 9881971"/>
              <a:gd name="connsiteX3326" fmla="*/ 2200992 w 12542158"/>
              <a:gd name="connsiteY3326" fmla="*/ 6917039 h 9881971"/>
              <a:gd name="connsiteX3327" fmla="*/ 2194003 w 12542158"/>
              <a:gd name="connsiteY3327" fmla="*/ 6913544 h 9881971"/>
              <a:gd name="connsiteX3328" fmla="*/ 10082637 w 12542158"/>
              <a:gd name="connsiteY3328" fmla="*/ 6910051 h 9881971"/>
              <a:gd name="connsiteX3329" fmla="*/ 10089625 w 12542158"/>
              <a:gd name="connsiteY3329" fmla="*/ 6910051 h 9881971"/>
              <a:gd name="connsiteX3330" fmla="*/ 10075649 w 12542158"/>
              <a:gd name="connsiteY3330" fmla="*/ 6924027 h 9881971"/>
              <a:gd name="connsiteX3331" fmla="*/ 10082637 w 12542158"/>
              <a:gd name="connsiteY3331" fmla="*/ 6910051 h 9881971"/>
              <a:gd name="connsiteX3332" fmla="*/ 4597626 w 12542158"/>
              <a:gd name="connsiteY3332" fmla="*/ 6910051 h 9881971"/>
              <a:gd name="connsiteX3333" fmla="*/ 4583652 w 12542158"/>
              <a:gd name="connsiteY3333" fmla="*/ 6924027 h 9881971"/>
              <a:gd name="connsiteX3334" fmla="*/ 4590638 w 12542158"/>
              <a:gd name="connsiteY3334" fmla="*/ 6938001 h 9881971"/>
              <a:gd name="connsiteX3335" fmla="*/ 4597626 w 12542158"/>
              <a:gd name="connsiteY3335" fmla="*/ 6924027 h 9881971"/>
              <a:gd name="connsiteX3336" fmla="*/ 4597626 w 12542158"/>
              <a:gd name="connsiteY3336" fmla="*/ 6910051 h 9881971"/>
              <a:gd name="connsiteX3337" fmla="*/ 2739012 w 12542158"/>
              <a:gd name="connsiteY3337" fmla="*/ 6910051 h 9881971"/>
              <a:gd name="connsiteX3338" fmla="*/ 2752987 w 12542158"/>
              <a:gd name="connsiteY3338" fmla="*/ 6910051 h 9881971"/>
              <a:gd name="connsiteX3339" fmla="*/ 2739012 w 12542158"/>
              <a:gd name="connsiteY3339" fmla="*/ 6924027 h 9881971"/>
              <a:gd name="connsiteX3340" fmla="*/ 2725038 w 12542158"/>
              <a:gd name="connsiteY3340" fmla="*/ 6924027 h 9881971"/>
              <a:gd name="connsiteX3341" fmla="*/ 2739012 w 12542158"/>
              <a:gd name="connsiteY3341" fmla="*/ 6910051 h 9881971"/>
              <a:gd name="connsiteX3342" fmla="*/ 2641189 w 12542158"/>
              <a:gd name="connsiteY3342" fmla="*/ 6910051 h 9881971"/>
              <a:gd name="connsiteX3343" fmla="*/ 2641189 w 12542158"/>
              <a:gd name="connsiteY3343" fmla="*/ 6924027 h 9881971"/>
              <a:gd name="connsiteX3344" fmla="*/ 2655165 w 12542158"/>
              <a:gd name="connsiteY3344" fmla="*/ 6910051 h 9881971"/>
              <a:gd name="connsiteX3345" fmla="*/ 1928489 w 12542158"/>
              <a:gd name="connsiteY3345" fmla="*/ 6910051 h 9881971"/>
              <a:gd name="connsiteX3346" fmla="*/ 1914513 w 12542158"/>
              <a:gd name="connsiteY3346" fmla="*/ 6924027 h 9881971"/>
              <a:gd name="connsiteX3347" fmla="*/ 1900539 w 12542158"/>
              <a:gd name="connsiteY3347" fmla="*/ 6938001 h 9881971"/>
              <a:gd name="connsiteX3348" fmla="*/ 1928489 w 12542158"/>
              <a:gd name="connsiteY3348" fmla="*/ 6924027 h 9881971"/>
              <a:gd name="connsiteX3349" fmla="*/ 4311148 w 12542158"/>
              <a:gd name="connsiteY3349" fmla="*/ 6901754 h 9881971"/>
              <a:gd name="connsiteX3350" fmla="*/ 4332109 w 12542158"/>
              <a:gd name="connsiteY3350" fmla="*/ 6924027 h 9881971"/>
              <a:gd name="connsiteX3351" fmla="*/ 4318135 w 12542158"/>
              <a:gd name="connsiteY3351" fmla="*/ 6979924 h 9881971"/>
              <a:gd name="connsiteX3352" fmla="*/ 4297174 w 12542158"/>
              <a:gd name="connsiteY3352" fmla="*/ 6986912 h 9881971"/>
              <a:gd name="connsiteX3353" fmla="*/ 4290186 w 12542158"/>
              <a:gd name="connsiteY3353" fmla="*/ 6993899 h 9881971"/>
              <a:gd name="connsiteX3354" fmla="*/ 4276212 w 12542158"/>
              <a:gd name="connsiteY3354" fmla="*/ 6979924 h 9881971"/>
              <a:gd name="connsiteX3355" fmla="*/ 4276212 w 12542158"/>
              <a:gd name="connsiteY3355" fmla="*/ 6965950 h 9881971"/>
              <a:gd name="connsiteX3356" fmla="*/ 4290186 w 12542158"/>
              <a:gd name="connsiteY3356" fmla="*/ 6958962 h 9881971"/>
              <a:gd name="connsiteX3357" fmla="*/ 4290186 w 12542158"/>
              <a:gd name="connsiteY3357" fmla="*/ 6938001 h 9881971"/>
              <a:gd name="connsiteX3358" fmla="*/ 4304160 w 12542158"/>
              <a:gd name="connsiteY3358" fmla="*/ 6903063 h 9881971"/>
              <a:gd name="connsiteX3359" fmla="*/ 4311148 w 12542158"/>
              <a:gd name="connsiteY3359" fmla="*/ 6901754 h 9881971"/>
              <a:gd name="connsiteX3360" fmla="*/ 5030838 w 12542158"/>
              <a:gd name="connsiteY3360" fmla="*/ 6896077 h 9881971"/>
              <a:gd name="connsiteX3361" fmla="*/ 5002888 w 12542158"/>
              <a:gd name="connsiteY3361" fmla="*/ 6910051 h 9881971"/>
              <a:gd name="connsiteX3362" fmla="*/ 4988912 w 12542158"/>
              <a:gd name="connsiteY3362" fmla="*/ 6924027 h 9881971"/>
              <a:gd name="connsiteX3363" fmla="*/ 4967951 w 12542158"/>
              <a:gd name="connsiteY3363" fmla="*/ 6965950 h 9881971"/>
              <a:gd name="connsiteX3364" fmla="*/ 4946990 w 12542158"/>
              <a:gd name="connsiteY3364" fmla="*/ 7007873 h 9881971"/>
              <a:gd name="connsiteX3365" fmla="*/ 4953977 w 12542158"/>
              <a:gd name="connsiteY3365" fmla="*/ 7028835 h 9881971"/>
              <a:gd name="connsiteX3366" fmla="*/ 4946990 w 12542158"/>
              <a:gd name="connsiteY3366" fmla="*/ 7049796 h 9881971"/>
              <a:gd name="connsiteX3367" fmla="*/ 4946990 w 12542158"/>
              <a:gd name="connsiteY3367" fmla="*/ 7063772 h 9881971"/>
              <a:gd name="connsiteX3368" fmla="*/ 4960965 w 12542158"/>
              <a:gd name="connsiteY3368" fmla="*/ 7049796 h 9881971"/>
              <a:gd name="connsiteX3369" fmla="*/ 4960965 w 12542158"/>
              <a:gd name="connsiteY3369" fmla="*/ 7021847 h 9881971"/>
              <a:gd name="connsiteX3370" fmla="*/ 4974939 w 12542158"/>
              <a:gd name="connsiteY3370" fmla="*/ 6993899 h 9881971"/>
              <a:gd name="connsiteX3371" fmla="*/ 4988912 w 12542158"/>
              <a:gd name="connsiteY3371" fmla="*/ 6951974 h 9881971"/>
              <a:gd name="connsiteX3372" fmla="*/ 5016862 w 12542158"/>
              <a:gd name="connsiteY3372" fmla="*/ 6924027 h 9881971"/>
              <a:gd name="connsiteX3373" fmla="*/ 4946990 w 12542158"/>
              <a:gd name="connsiteY3373" fmla="*/ 6896077 h 9881971"/>
              <a:gd name="connsiteX3374" fmla="*/ 4933016 w 12542158"/>
              <a:gd name="connsiteY3374" fmla="*/ 6910051 h 9881971"/>
              <a:gd name="connsiteX3375" fmla="*/ 4946990 w 12542158"/>
              <a:gd name="connsiteY3375" fmla="*/ 6910051 h 9881971"/>
              <a:gd name="connsiteX3376" fmla="*/ 4946990 w 12542158"/>
              <a:gd name="connsiteY3376" fmla="*/ 6896077 h 9881971"/>
              <a:gd name="connsiteX3377" fmla="*/ 3032477 w 12542158"/>
              <a:gd name="connsiteY3377" fmla="*/ 6896077 h 9881971"/>
              <a:gd name="connsiteX3378" fmla="*/ 3004528 w 12542158"/>
              <a:gd name="connsiteY3378" fmla="*/ 6924027 h 9881971"/>
              <a:gd name="connsiteX3379" fmla="*/ 3032477 w 12542158"/>
              <a:gd name="connsiteY3379" fmla="*/ 6910051 h 9881971"/>
              <a:gd name="connsiteX3380" fmla="*/ 2166056 w 12542158"/>
              <a:gd name="connsiteY3380" fmla="*/ 6896077 h 9881971"/>
              <a:gd name="connsiteX3381" fmla="*/ 2152081 w 12542158"/>
              <a:gd name="connsiteY3381" fmla="*/ 6910051 h 9881971"/>
              <a:gd name="connsiteX3382" fmla="*/ 2138107 w 12542158"/>
              <a:gd name="connsiteY3382" fmla="*/ 6910051 h 9881971"/>
              <a:gd name="connsiteX3383" fmla="*/ 1551176 w 12542158"/>
              <a:gd name="connsiteY3383" fmla="*/ 6896077 h 9881971"/>
              <a:gd name="connsiteX3384" fmla="*/ 1565150 w 12542158"/>
              <a:gd name="connsiteY3384" fmla="*/ 6924027 h 9881971"/>
              <a:gd name="connsiteX3385" fmla="*/ 1572137 w 12542158"/>
              <a:gd name="connsiteY3385" fmla="*/ 6903063 h 9881971"/>
              <a:gd name="connsiteX3386" fmla="*/ 1579125 w 12542158"/>
              <a:gd name="connsiteY3386" fmla="*/ 6896077 h 9881971"/>
              <a:gd name="connsiteX3387" fmla="*/ 3186196 w 12542158"/>
              <a:gd name="connsiteY3387" fmla="*/ 6882102 h 9881971"/>
              <a:gd name="connsiteX3388" fmla="*/ 3200172 w 12542158"/>
              <a:gd name="connsiteY3388" fmla="*/ 6882102 h 9881971"/>
              <a:gd name="connsiteX3389" fmla="*/ 3214146 w 12542158"/>
              <a:gd name="connsiteY3389" fmla="*/ 6882102 h 9881971"/>
              <a:gd name="connsiteX3390" fmla="*/ 3200172 w 12542158"/>
              <a:gd name="connsiteY3390" fmla="*/ 6931013 h 9881971"/>
              <a:gd name="connsiteX3391" fmla="*/ 3172222 w 12542158"/>
              <a:gd name="connsiteY3391" fmla="*/ 6979924 h 9881971"/>
              <a:gd name="connsiteX3392" fmla="*/ 3172222 w 12542158"/>
              <a:gd name="connsiteY3392" fmla="*/ 6965950 h 9881971"/>
              <a:gd name="connsiteX3393" fmla="*/ 3186196 w 12542158"/>
              <a:gd name="connsiteY3393" fmla="*/ 6910051 h 9881971"/>
              <a:gd name="connsiteX3394" fmla="*/ 3172222 w 12542158"/>
              <a:gd name="connsiteY3394" fmla="*/ 6896077 h 9881971"/>
              <a:gd name="connsiteX3395" fmla="*/ 3186196 w 12542158"/>
              <a:gd name="connsiteY3395" fmla="*/ 6882102 h 9881971"/>
              <a:gd name="connsiteX3396" fmla="*/ 2012335 w 12542158"/>
              <a:gd name="connsiteY3396" fmla="*/ 6882102 h 9881971"/>
              <a:gd name="connsiteX3397" fmla="*/ 2005347 w 12542158"/>
              <a:gd name="connsiteY3397" fmla="*/ 6889089 h 9881971"/>
              <a:gd name="connsiteX3398" fmla="*/ 2019322 w 12542158"/>
              <a:gd name="connsiteY3398" fmla="*/ 6896077 h 9881971"/>
              <a:gd name="connsiteX3399" fmla="*/ 2026311 w 12542158"/>
              <a:gd name="connsiteY3399" fmla="*/ 6882102 h 9881971"/>
              <a:gd name="connsiteX3400" fmla="*/ 2012335 w 12542158"/>
              <a:gd name="connsiteY3400" fmla="*/ 6882102 h 9881971"/>
              <a:gd name="connsiteX3401" fmla="*/ 1760793 w 12542158"/>
              <a:gd name="connsiteY3401" fmla="*/ 6882102 h 9881971"/>
              <a:gd name="connsiteX3402" fmla="*/ 1739832 w 12542158"/>
              <a:gd name="connsiteY3402" fmla="*/ 6889089 h 9881971"/>
              <a:gd name="connsiteX3403" fmla="*/ 1732844 w 12542158"/>
              <a:gd name="connsiteY3403" fmla="*/ 6910051 h 9881971"/>
              <a:gd name="connsiteX3404" fmla="*/ 1732844 w 12542158"/>
              <a:gd name="connsiteY3404" fmla="*/ 6938001 h 9881971"/>
              <a:gd name="connsiteX3405" fmla="*/ 1739832 w 12542158"/>
              <a:gd name="connsiteY3405" fmla="*/ 6924027 h 9881971"/>
              <a:gd name="connsiteX3406" fmla="*/ 1732844 w 12542158"/>
              <a:gd name="connsiteY3406" fmla="*/ 6910051 h 9881971"/>
              <a:gd name="connsiteX3407" fmla="*/ 1746818 w 12542158"/>
              <a:gd name="connsiteY3407" fmla="*/ 6896077 h 9881971"/>
              <a:gd name="connsiteX3408" fmla="*/ 1753806 w 12542158"/>
              <a:gd name="connsiteY3408" fmla="*/ 6896077 h 9881971"/>
              <a:gd name="connsiteX3409" fmla="*/ 1760793 w 12542158"/>
              <a:gd name="connsiteY3409" fmla="*/ 6882102 h 9881971"/>
              <a:gd name="connsiteX3410" fmla="*/ 9223201 w 12542158"/>
              <a:gd name="connsiteY3410" fmla="*/ 6868128 h 9881971"/>
              <a:gd name="connsiteX3411" fmla="*/ 9181278 w 12542158"/>
              <a:gd name="connsiteY3411" fmla="*/ 6938001 h 9881971"/>
              <a:gd name="connsiteX3412" fmla="*/ 9174290 w 12542158"/>
              <a:gd name="connsiteY3412" fmla="*/ 6958962 h 9881971"/>
              <a:gd name="connsiteX3413" fmla="*/ 9153329 w 12542158"/>
              <a:gd name="connsiteY3413" fmla="*/ 6965950 h 9881971"/>
              <a:gd name="connsiteX3414" fmla="*/ 9139355 w 12542158"/>
              <a:gd name="connsiteY3414" fmla="*/ 6979924 h 9881971"/>
              <a:gd name="connsiteX3415" fmla="*/ 9125379 w 12542158"/>
              <a:gd name="connsiteY3415" fmla="*/ 7007873 h 9881971"/>
              <a:gd name="connsiteX3416" fmla="*/ 9167304 w 12542158"/>
              <a:gd name="connsiteY3416" fmla="*/ 6993899 h 9881971"/>
              <a:gd name="connsiteX3417" fmla="*/ 9181278 w 12542158"/>
              <a:gd name="connsiteY3417" fmla="*/ 6979924 h 9881971"/>
              <a:gd name="connsiteX3418" fmla="*/ 9195254 w 12542158"/>
              <a:gd name="connsiteY3418" fmla="*/ 6979924 h 9881971"/>
              <a:gd name="connsiteX3419" fmla="*/ 9237177 w 12542158"/>
              <a:gd name="connsiteY3419" fmla="*/ 6896077 h 9881971"/>
              <a:gd name="connsiteX3420" fmla="*/ 4443906 w 12542158"/>
              <a:gd name="connsiteY3420" fmla="*/ 6868128 h 9881971"/>
              <a:gd name="connsiteX3421" fmla="*/ 4429931 w 12542158"/>
              <a:gd name="connsiteY3421" fmla="*/ 6882102 h 9881971"/>
              <a:gd name="connsiteX3422" fmla="*/ 4443906 w 12542158"/>
              <a:gd name="connsiteY3422" fmla="*/ 6896077 h 9881971"/>
              <a:gd name="connsiteX3423" fmla="*/ 4443906 w 12542158"/>
              <a:gd name="connsiteY3423" fmla="*/ 6868128 h 9881971"/>
              <a:gd name="connsiteX3424" fmla="*/ 2375674 w 12542158"/>
              <a:gd name="connsiteY3424" fmla="*/ 6868128 h 9881971"/>
              <a:gd name="connsiteX3425" fmla="*/ 2319775 w 12542158"/>
              <a:gd name="connsiteY3425" fmla="*/ 6910051 h 9881971"/>
              <a:gd name="connsiteX3426" fmla="*/ 2298814 w 12542158"/>
              <a:gd name="connsiteY3426" fmla="*/ 6931013 h 9881971"/>
              <a:gd name="connsiteX3427" fmla="*/ 2277852 w 12542158"/>
              <a:gd name="connsiteY3427" fmla="*/ 6938001 h 9881971"/>
              <a:gd name="connsiteX3428" fmla="*/ 2270864 w 12542158"/>
              <a:gd name="connsiteY3428" fmla="*/ 6958962 h 9881971"/>
              <a:gd name="connsiteX3429" fmla="*/ 2249903 w 12542158"/>
              <a:gd name="connsiteY3429" fmla="*/ 6979924 h 9881971"/>
              <a:gd name="connsiteX3430" fmla="*/ 2242914 w 12542158"/>
              <a:gd name="connsiteY3430" fmla="*/ 6979924 h 9881971"/>
              <a:gd name="connsiteX3431" fmla="*/ 2235928 w 12542158"/>
              <a:gd name="connsiteY3431" fmla="*/ 6993899 h 9881971"/>
              <a:gd name="connsiteX3432" fmla="*/ 2214965 w 12542158"/>
              <a:gd name="connsiteY3432" fmla="*/ 7007873 h 9881971"/>
              <a:gd name="connsiteX3433" fmla="*/ 2207980 w 12542158"/>
              <a:gd name="connsiteY3433" fmla="*/ 7007873 h 9881971"/>
              <a:gd name="connsiteX3434" fmla="*/ 2194003 w 12542158"/>
              <a:gd name="connsiteY3434" fmla="*/ 7021847 h 9881971"/>
              <a:gd name="connsiteX3435" fmla="*/ 2152081 w 12542158"/>
              <a:gd name="connsiteY3435" fmla="*/ 7077746 h 9881971"/>
              <a:gd name="connsiteX3436" fmla="*/ 2082207 w 12542158"/>
              <a:gd name="connsiteY3436" fmla="*/ 7161592 h 9881971"/>
              <a:gd name="connsiteX3437" fmla="*/ 2068234 w 12542158"/>
              <a:gd name="connsiteY3437" fmla="*/ 7189542 h 9881971"/>
              <a:gd name="connsiteX3438" fmla="*/ 2089196 w 12542158"/>
              <a:gd name="connsiteY3438" fmla="*/ 7189542 h 9881971"/>
              <a:gd name="connsiteX3439" fmla="*/ 2110157 w 12542158"/>
              <a:gd name="connsiteY3439" fmla="*/ 7161592 h 9881971"/>
              <a:gd name="connsiteX3440" fmla="*/ 2138107 w 12542158"/>
              <a:gd name="connsiteY3440" fmla="*/ 7133645 h 9881971"/>
              <a:gd name="connsiteX3441" fmla="*/ 2166056 w 12542158"/>
              <a:gd name="connsiteY3441" fmla="*/ 7105695 h 9881971"/>
              <a:gd name="connsiteX3442" fmla="*/ 2235928 w 12542158"/>
              <a:gd name="connsiteY3442" fmla="*/ 7021847 h 9881971"/>
              <a:gd name="connsiteX3443" fmla="*/ 2298814 w 12542158"/>
              <a:gd name="connsiteY3443" fmla="*/ 6951974 h 9881971"/>
              <a:gd name="connsiteX3444" fmla="*/ 2319775 w 12542158"/>
              <a:gd name="connsiteY3444" fmla="*/ 6924027 h 9881971"/>
              <a:gd name="connsiteX3445" fmla="*/ 2361699 w 12542158"/>
              <a:gd name="connsiteY3445" fmla="*/ 6882102 h 9881971"/>
              <a:gd name="connsiteX3446" fmla="*/ 1963424 w 12542158"/>
              <a:gd name="connsiteY3446" fmla="*/ 6868128 h 9881971"/>
              <a:gd name="connsiteX3447" fmla="*/ 1956436 w 12542158"/>
              <a:gd name="connsiteY3447" fmla="*/ 6875116 h 9881971"/>
              <a:gd name="connsiteX3448" fmla="*/ 1970411 w 12542158"/>
              <a:gd name="connsiteY3448" fmla="*/ 6882102 h 9881971"/>
              <a:gd name="connsiteX3449" fmla="*/ 1963424 w 12542158"/>
              <a:gd name="connsiteY3449" fmla="*/ 6868128 h 9881971"/>
              <a:gd name="connsiteX3450" fmla="*/ 9963853 w 12542158"/>
              <a:gd name="connsiteY3450" fmla="*/ 6854154 h 9881971"/>
              <a:gd name="connsiteX3451" fmla="*/ 9949878 w 12542158"/>
              <a:gd name="connsiteY3451" fmla="*/ 6868128 h 9881971"/>
              <a:gd name="connsiteX3452" fmla="*/ 9935904 w 12542158"/>
              <a:gd name="connsiteY3452" fmla="*/ 6896077 h 9881971"/>
              <a:gd name="connsiteX3453" fmla="*/ 9928916 w 12542158"/>
              <a:gd name="connsiteY3453" fmla="*/ 6903063 h 9881971"/>
              <a:gd name="connsiteX3454" fmla="*/ 9921930 w 12542158"/>
              <a:gd name="connsiteY3454" fmla="*/ 6910051 h 9881971"/>
              <a:gd name="connsiteX3455" fmla="*/ 9880005 w 12542158"/>
              <a:gd name="connsiteY3455" fmla="*/ 6965950 h 9881971"/>
              <a:gd name="connsiteX3456" fmla="*/ 9866031 w 12542158"/>
              <a:gd name="connsiteY3456" fmla="*/ 6979924 h 9881971"/>
              <a:gd name="connsiteX3457" fmla="*/ 9852057 w 12542158"/>
              <a:gd name="connsiteY3457" fmla="*/ 6993899 h 9881971"/>
              <a:gd name="connsiteX3458" fmla="*/ 9838082 w 12542158"/>
              <a:gd name="connsiteY3458" fmla="*/ 7021847 h 9881971"/>
              <a:gd name="connsiteX3459" fmla="*/ 9796158 w 12542158"/>
              <a:gd name="connsiteY3459" fmla="*/ 7077746 h 9881971"/>
              <a:gd name="connsiteX3460" fmla="*/ 9782185 w 12542158"/>
              <a:gd name="connsiteY3460" fmla="*/ 7091720 h 9881971"/>
              <a:gd name="connsiteX3461" fmla="*/ 9768209 w 12542158"/>
              <a:gd name="connsiteY3461" fmla="*/ 7105695 h 9881971"/>
              <a:gd name="connsiteX3462" fmla="*/ 9740260 w 12542158"/>
              <a:gd name="connsiteY3462" fmla="*/ 7105695 h 9881971"/>
              <a:gd name="connsiteX3463" fmla="*/ 9740260 w 12542158"/>
              <a:gd name="connsiteY3463" fmla="*/ 7091720 h 9881971"/>
              <a:gd name="connsiteX3464" fmla="*/ 9754235 w 12542158"/>
              <a:gd name="connsiteY3464" fmla="*/ 7091720 h 9881971"/>
              <a:gd name="connsiteX3465" fmla="*/ 9754235 w 12542158"/>
              <a:gd name="connsiteY3465" fmla="*/ 7077746 h 9881971"/>
              <a:gd name="connsiteX3466" fmla="*/ 9768209 w 12542158"/>
              <a:gd name="connsiteY3466" fmla="*/ 7049796 h 9881971"/>
              <a:gd name="connsiteX3467" fmla="*/ 9810132 w 12542158"/>
              <a:gd name="connsiteY3467" fmla="*/ 6993899 h 9881971"/>
              <a:gd name="connsiteX3468" fmla="*/ 9824108 w 12542158"/>
              <a:gd name="connsiteY3468" fmla="*/ 6958962 h 9881971"/>
              <a:gd name="connsiteX3469" fmla="*/ 9852057 w 12542158"/>
              <a:gd name="connsiteY3469" fmla="*/ 6938001 h 9881971"/>
              <a:gd name="connsiteX3470" fmla="*/ 9886993 w 12542158"/>
              <a:gd name="connsiteY3470" fmla="*/ 6917039 h 9881971"/>
              <a:gd name="connsiteX3471" fmla="*/ 9935904 w 12542158"/>
              <a:gd name="connsiteY3471" fmla="*/ 6868128 h 9881971"/>
              <a:gd name="connsiteX3472" fmla="*/ 5030838 w 12542158"/>
              <a:gd name="connsiteY3472" fmla="*/ 6854154 h 9881971"/>
              <a:gd name="connsiteX3473" fmla="*/ 5016862 w 12542158"/>
              <a:gd name="connsiteY3473" fmla="*/ 6882102 h 9881971"/>
              <a:gd name="connsiteX3474" fmla="*/ 5030838 w 12542158"/>
              <a:gd name="connsiteY3474" fmla="*/ 6882102 h 9881971"/>
              <a:gd name="connsiteX3475" fmla="*/ 5037824 w 12542158"/>
              <a:gd name="connsiteY3475" fmla="*/ 6861140 h 9881971"/>
              <a:gd name="connsiteX3476" fmla="*/ 5030838 w 12542158"/>
              <a:gd name="connsiteY3476" fmla="*/ 6854154 h 9881971"/>
              <a:gd name="connsiteX3477" fmla="*/ 4946990 w 12542158"/>
              <a:gd name="connsiteY3477" fmla="*/ 6854154 h 9881971"/>
              <a:gd name="connsiteX3478" fmla="*/ 4933016 w 12542158"/>
              <a:gd name="connsiteY3478" fmla="*/ 6868128 h 9881971"/>
              <a:gd name="connsiteX3479" fmla="*/ 4946990 w 12542158"/>
              <a:gd name="connsiteY3479" fmla="*/ 6868128 h 9881971"/>
              <a:gd name="connsiteX3480" fmla="*/ 4946990 w 12542158"/>
              <a:gd name="connsiteY3480" fmla="*/ 6854154 h 9881971"/>
              <a:gd name="connsiteX3481" fmla="*/ 3116324 w 12542158"/>
              <a:gd name="connsiteY3481" fmla="*/ 6854154 h 9881971"/>
              <a:gd name="connsiteX3482" fmla="*/ 3116324 w 12542158"/>
              <a:gd name="connsiteY3482" fmla="*/ 6882102 h 9881971"/>
              <a:gd name="connsiteX3483" fmla="*/ 3130299 w 12542158"/>
              <a:gd name="connsiteY3483" fmla="*/ 6868128 h 9881971"/>
              <a:gd name="connsiteX3484" fmla="*/ 3130299 w 12542158"/>
              <a:gd name="connsiteY3484" fmla="*/ 6854154 h 9881971"/>
              <a:gd name="connsiteX3485" fmla="*/ 3116324 w 12542158"/>
              <a:gd name="connsiteY3485" fmla="*/ 6854154 h 9881971"/>
              <a:gd name="connsiteX3486" fmla="*/ 2648177 w 12542158"/>
              <a:gd name="connsiteY3486" fmla="*/ 6854154 h 9881971"/>
              <a:gd name="connsiteX3487" fmla="*/ 2641189 w 12542158"/>
              <a:gd name="connsiteY3487" fmla="*/ 6868128 h 9881971"/>
              <a:gd name="connsiteX3488" fmla="*/ 2641189 w 12542158"/>
              <a:gd name="connsiteY3488" fmla="*/ 6882102 h 9881971"/>
              <a:gd name="connsiteX3489" fmla="*/ 2655165 w 12542158"/>
              <a:gd name="connsiteY3489" fmla="*/ 6868128 h 9881971"/>
              <a:gd name="connsiteX3490" fmla="*/ 2648177 w 12542158"/>
              <a:gd name="connsiteY3490" fmla="*/ 6854154 h 9881971"/>
              <a:gd name="connsiteX3491" fmla="*/ 2333749 w 12542158"/>
              <a:gd name="connsiteY3491" fmla="*/ 6840178 h 9881971"/>
              <a:gd name="connsiteX3492" fmla="*/ 2333749 w 12542158"/>
              <a:gd name="connsiteY3492" fmla="*/ 6854154 h 9881971"/>
              <a:gd name="connsiteX3493" fmla="*/ 2347724 w 12542158"/>
              <a:gd name="connsiteY3493" fmla="*/ 6854154 h 9881971"/>
              <a:gd name="connsiteX3494" fmla="*/ 628855 w 12542158"/>
              <a:gd name="connsiteY3494" fmla="*/ 6826205 h 9881971"/>
              <a:gd name="connsiteX3495" fmla="*/ 642829 w 12542158"/>
              <a:gd name="connsiteY3495" fmla="*/ 6826205 h 9881971"/>
              <a:gd name="connsiteX3496" fmla="*/ 642829 w 12542158"/>
              <a:gd name="connsiteY3496" fmla="*/ 6840178 h 9881971"/>
              <a:gd name="connsiteX3497" fmla="*/ 628855 w 12542158"/>
              <a:gd name="connsiteY3497" fmla="*/ 6833191 h 9881971"/>
              <a:gd name="connsiteX3498" fmla="*/ 628855 w 12542158"/>
              <a:gd name="connsiteY3498" fmla="*/ 6826205 h 9881971"/>
              <a:gd name="connsiteX3499" fmla="*/ 9265126 w 12542158"/>
              <a:gd name="connsiteY3499" fmla="*/ 6812229 h 9881971"/>
              <a:gd name="connsiteX3500" fmla="*/ 9265126 w 12542158"/>
              <a:gd name="connsiteY3500" fmla="*/ 6826205 h 9881971"/>
              <a:gd name="connsiteX3501" fmla="*/ 9279100 w 12542158"/>
              <a:gd name="connsiteY3501" fmla="*/ 6812229 h 9881971"/>
              <a:gd name="connsiteX3502" fmla="*/ 2026311 w 12542158"/>
              <a:gd name="connsiteY3502" fmla="*/ 6812229 h 9881971"/>
              <a:gd name="connsiteX3503" fmla="*/ 2005347 w 12542158"/>
              <a:gd name="connsiteY3503" fmla="*/ 6819217 h 9881971"/>
              <a:gd name="connsiteX3504" fmla="*/ 1991374 w 12542158"/>
              <a:gd name="connsiteY3504" fmla="*/ 6833191 h 9881971"/>
              <a:gd name="connsiteX3505" fmla="*/ 2012335 w 12542158"/>
              <a:gd name="connsiteY3505" fmla="*/ 6840178 h 9881971"/>
              <a:gd name="connsiteX3506" fmla="*/ 2026311 w 12542158"/>
              <a:gd name="connsiteY3506" fmla="*/ 6826205 h 9881971"/>
              <a:gd name="connsiteX3507" fmla="*/ 1914513 w 12542158"/>
              <a:gd name="connsiteY3507" fmla="*/ 6812229 h 9881971"/>
              <a:gd name="connsiteX3508" fmla="*/ 1893551 w 12542158"/>
              <a:gd name="connsiteY3508" fmla="*/ 6826205 h 9881971"/>
              <a:gd name="connsiteX3509" fmla="*/ 1872590 w 12542158"/>
              <a:gd name="connsiteY3509" fmla="*/ 6854154 h 9881971"/>
              <a:gd name="connsiteX3510" fmla="*/ 1844640 w 12542158"/>
              <a:gd name="connsiteY3510" fmla="*/ 6882102 h 9881971"/>
              <a:gd name="connsiteX3511" fmla="*/ 1823679 w 12542158"/>
              <a:gd name="connsiteY3511" fmla="*/ 6924027 h 9881971"/>
              <a:gd name="connsiteX3512" fmla="*/ 1802717 w 12542158"/>
              <a:gd name="connsiteY3512" fmla="*/ 6938001 h 9881971"/>
              <a:gd name="connsiteX3513" fmla="*/ 1816690 w 12542158"/>
              <a:gd name="connsiteY3513" fmla="*/ 6938001 h 9881971"/>
              <a:gd name="connsiteX3514" fmla="*/ 1858615 w 12542158"/>
              <a:gd name="connsiteY3514" fmla="*/ 6896077 h 9881971"/>
              <a:gd name="connsiteX3515" fmla="*/ 1914513 w 12542158"/>
              <a:gd name="connsiteY3515" fmla="*/ 6826205 h 9881971"/>
              <a:gd name="connsiteX3516" fmla="*/ 1914513 w 12542158"/>
              <a:gd name="connsiteY3516" fmla="*/ 6812229 h 9881971"/>
              <a:gd name="connsiteX3517" fmla="*/ 1802717 w 12542158"/>
              <a:gd name="connsiteY3517" fmla="*/ 6812229 h 9881971"/>
              <a:gd name="connsiteX3518" fmla="*/ 1788741 w 12542158"/>
              <a:gd name="connsiteY3518" fmla="*/ 6826205 h 9881971"/>
              <a:gd name="connsiteX3519" fmla="*/ 1774768 w 12542158"/>
              <a:gd name="connsiteY3519" fmla="*/ 6840178 h 9881971"/>
              <a:gd name="connsiteX3520" fmla="*/ 1788741 w 12542158"/>
              <a:gd name="connsiteY3520" fmla="*/ 6840178 h 9881971"/>
              <a:gd name="connsiteX3521" fmla="*/ 1802717 w 12542158"/>
              <a:gd name="connsiteY3521" fmla="*/ 6812229 h 9881971"/>
              <a:gd name="connsiteX3522" fmla="*/ 1704895 w 12542158"/>
              <a:gd name="connsiteY3522" fmla="*/ 6812229 h 9881971"/>
              <a:gd name="connsiteX3523" fmla="*/ 1683933 w 12542158"/>
              <a:gd name="connsiteY3523" fmla="*/ 6833191 h 9881971"/>
              <a:gd name="connsiteX3524" fmla="*/ 1676945 w 12542158"/>
              <a:gd name="connsiteY3524" fmla="*/ 6868128 h 9881971"/>
              <a:gd name="connsiteX3525" fmla="*/ 1579125 w 12542158"/>
              <a:gd name="connsiteY3525" fmla="*/ 6965950 h 9881971"/>
              <a:gd name="connsiteX3526" fmla="*/ 1593099 w 12542158"/>
              <a:gd name="connsiteY3526" fmla="*/ 6965950 h 9881971"/>
              <a:gd name="connsiteX3527" fmla="*/ 1607072 w 12542158"/>
              <a:gd name="connsiteY3527" fmla="*/ 6979924 h 9881971"/>
              <a:gd name="connsiteX3528" fmla="*/ 1607072 w 12542158"/>
              <a:gd name="connsiteY3528" fmla="*/ 7007873 h 9881971"/>
              <a:gd name="connsiteX3529" fmla="*/ 1593099 w 12542158"/>
              <a:gd name="connsiteY3529" fmla="*/ 7021847 h 9881971"/>
              <a:gd name="connsiteX3530" fmla="*/ 1593099 w 12542158"/>
              <a:gd name="connsiteY3530" fmla="*/ 7035823 h 9881971"/>
              <a:gd name="connsiteX3531" fmla="*/ 1621048 w 12542158"/>
              <a:gd name="connsiteY3531" fmla="*/ 6993899 h 9881971"/>
              <a:gd name="connsiteX3532" fmla="*/ 1648997 w 12542158"/>
              <a:gd name="connsiteY3532" fmla="*/ 6965950 h 9881971"/>
              <a:gd name="connsiteX3533" fmla="*/ 1648997 w 12542158"/>
              <a:gd name="connsiteY3533" fmla="*/ 6910051 h 9881971"/>
              <a:gd name="connsiteX3534" fmla="*/ 1676945 w 12542158"/>
              <a:gd name="connsiteY3534" fmla="*/ 6882102 h 9881971"/>
              <a:gd name="connsiteX3535" fmla="*/ 1690921 w 12542158"/>
              <a:gd name="connsiteY3535" fmla="*/ 6868128 h 9881971"/>
              <a:gd name="connsiteX3536" fmla="*/ 1697908 w 12542158"/>
              <a:gd name="connsiteY3536" fmla="*/ 6854154 h 9881971"/>
              <a:gd name="connsiteX3537" fmla="*/ 1704895 w 12542158"/>
              <a:gd name="connsiteY3537" fmla="*/ 6840178 h 9881971"/>
              <a:gd name="connsiteX3538" fmla="*/ 1704895 w 12542158"/>
              <a:gd name="connsiteY3538" fmla="*/ 6826205 h 9881971"/>
              <a:gd name="connsiteX3539" fmla="*/ 1718871 w 12542158"/>
              <a:gd name="connsiteY3539" fmla="*/ 6826205 h 9881971"/>
              <a:gd name="connsiteX3540" fmla="*/ 1718871 w 12542158"/>
              <a:gd name="connsiteY3540" fmla="*/ 6812229 h 9881971"/>
              <a:gd name="connsiteX3541" fmla="*/ 223592 w 12542158"/>
              <a:gd name="connsiteY3541" fmla="*/ 6812229 h 9881971"/>
              <a:gd name="connsiteX3542" fmla="*/ 223592 w 12542158"/>
              <a:gd name="connsiteY3542" fmla="*/ 6826205 h 9881971"/>
              <a:gd name="connsiteX3543" fmla="*/ 209617 w 12542158"/>
              <a:gd name="connsiteY3543" fmla="*/ 6826205 h 9881971"/>
              <a:gd name="connsiteX3544" fmla="*/ 223592 w 12542158"/>
              <a:gd name="connsiteY3544" fmla="*/ 6812229 h 9881971"/>
              <a:gd name="connsiteX3545" fmla="*/ 4933016 w 12542158"/>
              <a:gd name="connsiteY3545" fmla="*/ 6798255 h 9881971"/>
              <a:gd name="connsiteX3546" fmla="*/ 4933016 w 12542158"/>
              <a:gd name="connsiteY3546" fmla="*/ 6812229 h 9881971"/>
              <a:gd name="connsiteX3547" fmla="*/ 4946990 w 12542158"/>
              <a:gd name="connsiteY3547" fmla="*/ 6798255 h 9881971"/>
              <a:gd name="connsiteX3548" fmla="*/ 3130299 w 12542158"/>
              <a:gd name="connsiteY3548" fmla="*/ 6798255 h 9881971"/>
              <a:gd name="connsiteX3549" fmla="*/ 3123312 w 12542158"/>
              <a:gd name="connsiteY3549" fmla="*/ 6805243 h 9881971"/>
              <a:gd name="connsiteX3550" fmla="*/ 3137285 w 12542158"/>
              <a:gd name="connsiteY3550" fmla="*/ 6812229 h 9881971"/>
              <a:gd name="connsiteX3551" fmla="*/ 3144273 w 12542158"/>
              <a:gd name="connsiteY3551" fmla="*/ 6798255 h 9881971"/>
              <a:gd name="connsiteX3552" fmla="*/ 3130299 w 12542158"/>
              <a:gd name="connsiteY3552" fmla="*/ 6798255 h 9881971"/>
              <a:gd name="connsiteX3553" fmla="*/ 3032477 w 12542158"/>
              <a:gd name="connsiteY3553" fmla="*/ 6798255 h 9881971"/>
              <a:gd name="connsiteX3554" fmla="*/ 3039463 w 12542158"/>
              <a:gd name="connsiteY3554" fmla="*/ 6805243 h 9881971"/>
              <a:gd name="connsiteX3555" fmla="*/ 3032477 w 12542158"/>
              <a:gd name="connsiteY3555" fmla="*/ 6812229 h 9881971"/>
              <a:gd name="connsiteX3556" fmla="*/ 3032477 w 12542158"/>
              <a:gd name="connsiteY3556" fmla="*/ 6798255 h 9881971"/>
              <a:gd name="connsiteX3557" fmla="*/ 2501444 w 12542158"/>
              <a:gd name="connsiteY3557" fmla="*/ 6798255 h 9881971"/>
              <a:gd name="connsiteX3558" fmla="*/ 2487470 w 12542158"/>
              <a:gd name="connsiteY3558" fmla="*/ 6812229 h 9881971"/>
              <a:gd name="connsiteX3559" fmla="*/ 2501444 w 12542158"/>
              <a:gd name="connsiteY3559" fmla="*/ 6812229 h 9881971"/>
              <a:gd name="connsiteX3560" fmla="*/ 2501444 w 12542158"/>
              <a:gd name="connsiteY3560" fmla="*/ 6798255 h 9881971"/>
              <a:gd name="connsiteX3561" fmla="*/ 2305802 w 12542158"/>
              <a:gd name="connsiteY3561" fmla="*/ 6798255 h 9881971"/>
              <a:gd name="connsiteX3562" fmla="*/ 2277852 w 12542158"/>
              <a:gd name="connsiteY3562" fmla="*/ 6812229 h 9881971"/>
              <a:gd name="connsiteX3563" fmla="*/ 2277852 w 12542158"/>
              <a:gd name="connsiteY3563" fmla="*/ 6840178 h 9881971"/>
              <a:gd name="connsiteX3564" fmla="*/ 2291825 w 12542158"/>
              <a:gd name="connsiteY3564" fmla="*/ 6840178 h 9881971"/>
              <a:gd name="connsiteX3565" fmla="*/ 2291825 w 12542158"/>
              <a:gd name="connsiteY3565" fmla="*/ 6826205 h 9881971"/>
              <a:gd name="connsiteX3566" fmla="*/ 2291825 w 12542158"/>
              <a:gd name="connsiteY3566" fmla="*/ 6819217 h 9881971"/>
              <a:gd name="connsiteX3567" fmla="*/ 2305802 w 12542158"/>
              <a:gd name="connsiteY3567" fmla="*/ 6798255 h 9881971"/>
              <a:gd name="connsiteX3568" fmla="*/ 1732844 w 12542158"/>
              <a:gd name="connsiteY3568" fmla="*/ 6798255 h 9881971"/>
              <a:gd name="connsiteX3569" fmla="*/ 1746818 w 12542158"/>
              <a:gd name="connsiteY3569" fmla="*/ 6812229 h 9881971"/>
              <a:gd name="connsiteX3570" fmla="*/ 1746818 w 12542158"/>
              <a:gd name="connsiteY3570" fmla="*/ 6798255 h 9881971"/>
              <a:gd name="connsiteX3571" fmla="*/ 1732844 w 12542158"/>
              <a:gd name="connsiteY3571" fmla="*/ 6798255 h 9881971"/>
              <a:gd name="connsiteX3572" fmla="*/ 538020 w 12542158"/>
              <a:gd name="connsiteY3572" fmla="*/ 6798255 h 9881971"/>
              <a:gd name="connsiteX3573" fmla="*/ 558982 w 12542158"/>
              <a:gd name="connsiteY3573" fmla="*/ 6798255 h 9881971"/>
              <a:gd name="connsiteX3574" fmla="*/ 545009 w 12542158"/>
              <a:gd name="connsiteY3574" fmla="*/ 6812229 h 9881971"/>
              <a:gd name="connsiteX3575" fmla="*/ 531033 w 12542158"/>
              <a:gd name="connsiteY3575" fmla="*/ 6805243 h 9881971"/>
              <a:gd name="connsiteX3576" fmla="*/ 538020 w 12542158"/>
              <a:gd name="connsiteY3576" fmla="*/ 6798255 h 9881971"/>
              <a:gd name="connsiteX3577" fmla="*/ 2054258 w 12542158"/>
              <a:gd name="connsiteY3577" fmla="*/ 6784279 h 9881971"/>
              <a:gd name="connsiteX3578" fmla="*/ 2047272 w 12542158"/>
              <a:gd name="connsiteY3578" fmla="*/ 6791267 h 9881971"/>
              <a:gd name="connsiteX3579" fmla="*/ 2054258 w 12542158"/>
              <a:gd name="connsiteY3579" fmla="*/ 6798255 h 9881971"/>
              <a:gd name="connsiteX3580" fmla="*/ 2280909 w 12542158"/>
              <a:gd name="connsiteY3580" fmla="*/ 6775547 h 9881971"/>
              <a:gd name="connsiteX3581" fmla="*/ 2263877 w 12542158"/>
              <a:gd name="connsiteY3581" fmla="*/ 6791267 h 9881971"/>
              <a:gd name="connsiteX3582" fmla="*/ 2242914 w 12542158"/>
              <a:gd name="connsiteY3582" fmla="*/ 6812229 h 9881971"/>
              <a:gd name="connsiteX3583" fmla="*/ 2235928 w 12542158"/>
              <a:gd name="connsiteY3583" fmla="*/ 6826205 h 9881971"/>
              <a:gd name="connsiteX3584" fmla="*/ 2242914 w 12542158"/>
              <a:gd name="connsiteY3584" fmla="*/ 6833191 h 9881971"/>
              <a:gd name="connsiteX3585" fmla="*/ 2263877 w 12542158"/>
              <a:gd name="connsiteY3585" fmla="*/ 6812229 h 9881971"/>
              <a:gd name="connsiteX3586" fmla="*/ 2284838 w 12542158"/>
              <a:gd name="connsiteY3586" fmla="*/ 6777294 h 9881971"/>
              <a:gd name="connsiteX3587" fmla="*/ 2280909 w 12542158"/>
              <a:gd name="connsiteY3587" fmla="*/ 6775547 h 9881971"/>
              <a:gd name="connsiteX3588" fmla="*/ 9991803 w 12542158"/>
              <a:gd name="connsiteY3588" fmla="*/ 6770306 h 9881971"/>
              <a:gd name="connsiteX3589" fmla="*/ 10005777 w 12542158"/>
              <a:gd name="connsiteY3589" fmla="*/ 6770306 h 9881971"/>
              <a:gd name="connsiteX3590" fmla="*/ 9991803 w 12542158"/>
              <a:gd name="connsiteY3590" fmla="*/ 6784279 h 9881971"/>
              <a:gd name="connsiteX3591" fmla="*/ 9991803 w 12542158"/>
              <a:gd name="connsiteY3591" fmla="*/ 6770306 h 9881971"/>
              <a:gd name="connsiteX3592" fmla="*/ 3046451 w 12542158"/>
              <a:gd name="connsiteY3592" fmla="*/ 6770306 h 9881971"/>
              <a:gd name="connsiteX3593" fmla="*/ 3060425 w 12542158"/>
              <a:gd name="connsiteY3593" fmla="*/ 6770306 h 9881971"/>
              <a:gd name="connsiteX3594" fmla="*/ 3060425 w 12542158"/>
              <a:gd name="connsiteY3594" fmla="*/ 6784279 h 9881971"/>
              <a:gd name="connsiteX3595" fmla="*/ 3046451 w 12542158"/>
              <a:gd name="connsiteY3595" fmla="*/ 6784279 h 9881971"/>
              <a:gd name="connsiteX3596" fmla="*/ 3046451 w 12542158"/>
              <a:gd name="connsiteY3596" fmla="*/ 6770306 h 9881971"/>
              <a:gd name="connsiteX3597" fmla="*/ 531033 w 12542158"/>
              <a:gd name="connsiteY3597" fmla="*/ 6770306 h 9881971"/>
              <a:gd name="connsiteX3598" fmla="*/ 545009 w 12542158"/>
              <a:gd name="connsiteY3598" fmla="*/ 6770306 h 9881971"/>
              <a:gd name="connsiteX3599" fmla="*/ 503083 w 12542158"/>
              <a:gd name="connsiteY3599" fmla="*/ 6812229 h 9881971"/>
              <a:gd name="connsiteX3600" fmla="*/ 489110 w 12542158"/>
              <a:gd name="connsiteY3600" fmla="*/ 6798255 h 9881971"/>
              <a:gd name="connsiteX3601" fmla="*/ 503083 w 12542158"/>
              <a:gd name="connsiteY3601" fmla="*/ 6798255 h 9881971"/>
              <a:gd name="connsiteX3602" fmla="*/ 307441 w 12542158"/>
              <a:gd name="connsiteY3602" fmla="*/ 6770306 h 9881971"/>
              <a:gd name="connsiteX3603" fmla="*/ 321414 w 12542158"/>
              <a:gd name="connsiteY3603" fmla="*/ 6770306 h 9881971"/>
              <a:gd name="connsiteX3604" fmla="*/ 321414 w 12542158"/>
              <a:gd name="connsiteY3604" fmla="*/ 6784279 h 9881971"/>
              <a:gd name="connsiteX3605" fmla="*/ 321414 w 12542158"/>
              <a:gd name="connsiteY3605" fmla="*/ 6798255 h 9881971"/>
              <a:gd name="connsiteX3606" fmla="*/ 321414 w 12542158"/>
              <a:gd name="connsiteY3606" fmla="*/ 6812229 h 9881971"/>
              <a:gd name="connsiteX3607" fmla="*/ 265516 w 12542158"/>
              <a:gd name="connsiteY3607" fmla="*/ 6840178 h 9881971"/>
              <a:gd name="connsiteX3608" fmla="*/ 244554 w 12542158"/>
              <a:gd name="connsiteY3608" fmla="*/ 6854154 h 9881971"/>
              <a:gd name="connsiteX3609" fmla="*/ 237568 w 12542158"/>
              <a:gd name="connsiteY3609" fmla="*/ 6840178 h 9881971"/>
              <a:gd name="connsiteX3610" fmla="*/ 251542 w 12542158"/>
              <a:gd name="connsiteY3610" fmla="*/ 6833191 h 9881971"/>
              <a:gd name="connsiteX3611" fmla="*/ 251542 w 12542158"/>
              <a:gd name="connsiteY3611" fmla="*/ 6826205 h 9881971"/>
              <a:gd name="connsiteX3612" fmla="*/ 251542 w 12542158"/>
              <a:gd name="connsiteY3612" fmla="*/ 6798255 h 9881971"/>
              <a:gd name="connsiteX3613" fmla="*/ 279492 w 12542158"/>
              <a:gd name="connsiteY3613" fmla="*/ 6784279 h 9881971"/>
              <a:gd name="connsiteX3614" fmla="*/ 300453 w 12542158"/>
              <a:gd name="connsiteY3614" fmla="*/ 6784279 h 9881971"/>
              <a:gd name="connsiteX3615" fmla="*/ 307441 w 12542158"/>
              <a:gd name="connsiteY3615" fmla="*/ 6777294 h 9881971"/>
              <a:gd name="connsiteX3616" fmla="*/ 307441 w 12542158"/>
              <a:gd name="connsiteY3616" fmla="*/ 6770306 h 9881971"/>
              <a:gd name="connsiteX3617" fmla="*/ 4457880 w 12542158"/>
              <a:gd name="connsiteY3617" fmla="*/ 6756332 h 9881971"/>
              <a:gd name="connsiteX3618" fmla="*/ 4450892 w 12542158"/>
              <a:gd name="connsiteY3618" fmla="*/ 6770306 h 9881971"/>
              <a:gd name="connsiteX3619" fmla="*/ 4450892 w 12542158"/>
              <a:gd name="connsiteY3619" fmla="*/ 6763318 h 9881971"/>
              <a:gd name="connsiteX3620" fmla="*/ 4457880 w 12542158"/>
              <a:gd name="connsiteY3620" fmla="*/ 6756332 h 9881971"/>
              <a:gd name="connsiteX3621" fmla="*/ 2585292 w 12542158"/>
              <a:gd name="connsiteY3621" fmla="*/ 6756332 h 9881971"/>
              <a:gd name="connsiteX3622" fmla="*/ 2571317 w 12542158"/>
              <a:gd name="connsiteY3622" fmla="*/ 6770306 h 9881971"/>
              <a:gd name="connsiteX3623" fmla="*/ 2585292 w 12542158"/>
              <a:gd name="connsiteY3623" fmla="*/ 6770306 h 9881971"/>
              <a:gd name="connsiteX3624" fmla="*/ 2599266 w 12542158"/>
              <a:gd name="connsiteY3624" fmla="*/ 6770306 h 9881971"/>
              <a:gd name="connsiteX3625" fmla="*/ 2585292 w 12542158"/>
              <a:gd name="connsiteY3625" fmla="*/ 6756332 h 9881971"/>
              <a:gd name="connsiteX3626" fmla="*/ 1942462 w 12542158"/>
              <a:gd name="connsiteY3626" fmla="*/ 6756332 h 9881971"/>
              <a:gd name="connsiteX3627" fmla="*/ 1928489 w 12542158"/>
              <a:gd name="connsiteY3627" fmla="*/ 6798255 h 9881971"/>
              <a:gd name="connsiteX3628" fmla="*/ 1956436 w 12542158"/>
              <a:gd name="connsiteY3628" fmla="*/ 6784279 h 9881971"/>
              <a:gd name="connsiteX3629" fmla="*/ 2604508 w 12542158"/>
              <a:gd name="connsiteY3629" fmla="*/ 6751091 h 9881971"/>
              <a:gd name="connsiteX3630" fmla="*/ 2606253 w 12542158"/>
              <a:gd name="connsiteY3630" fmla="*/ 6763318 h 9881971"/>
              <a:gd name="connsiteX3631" fmla="*/ 2613240 w 12542158"/>
              <a:gd name="connsiteY3631" fmla="*/ 6784279 h 9881971"/>
              <a:gd name="connsiteX3632" fmla="*/ 2613240 w 12542158"/>
              <a:gd name="connsiteY3632" fmla="*/ 6798255 h 9881971"/>
              <a:gd name="connsiteX3633" fmla="*/ 2627216 w 12542158"/>
              <a:gd name="connsiteY3633" fmla="*/ 6791267 h 9881971"/>
              <a:gd name="connsiteX3634" fmla="*/ 2627216 w 12542158"/>
              <a:gd name="connsiteY3634" fmla="*/ 6770306 h 9881971"/>
              <a:gd name="connsiteX3635" fmla="*/ 2613240 w 12542158"/>
              <a:gd name="connsiteY3635" fmla="*/ 6756332 h 9881971"/>
              <a:gd name="connsiteX3636" fmla="*/ 2604508 w 12542158"/>
              <a:gd name="connsiteY3636" fmla="*/ 6751091 h 9881971"/>
              <a:gd name="connsiteX3637" fmla="*/ 2539874 w 12542158"/>
              <a:gd name="connsiteY3637" fmla="*/ 6749344 h 9881971"/>
              <a:gd name="connsiteX3638" fmla="*/ 2529394 w 12542158"/>
              <a:gd name="connsiteY3638" fmla="*/ 6756332 h 9881971"/>
              <a:gd name="connsiteX3639" fmla="*/ 2529394 w 12542158"/>
              <a:gd name="connsiteY3639" fmla="*/ 6770306 h 9881971"/>
              <a:gd name="connsiteX3640" fmla="*/ 2543369 w 12542158"/>
              <a:gd name="connsiteY3640" fmla="*/ 6756332 h 9881971"/>
              <a:gd name="connsiteX3641" fmla="*/ 2539874 w 12542158"/>
              <a:gd name="connsiteY3641" fmla="*/ 6749344 h 9881971"/>
              <a:gd name="connsiteX3642" fmla="*/ 824497 w 12542158"/>
              <a:gd name="connsiteY3642" fmla="*/ 6745851 h 9881971"/>
              <a:gd name="connsiteX3643" fmla="*/ 831485 w 12542158"/>
              <a:gd name="connsiteY3643" fmla="*/ 6749344 h 9881971"/>
              <a:gd name="connsiteX3644" fmla="*/ 824497 w 12542158"/>
              <a:gd name="connsiteY3644" fmla="*/ 6756332 h 9881971"/>
              <a:gd name="connsiteX3645" fmla="*/ 824497 w 12542158"/>
              <a:gd name="connsiteY3645" fmla="*/ 6770306 h 9881971"/>
              <a:gd name="connsiteX3646" fmla="*/ 810523 w 12542158"/>
              <a:gd name="connsiteY3646" fmla="*/ 6756332 h 9881971"/>
              <a:gd name="connsiteX3647" fmla="*/ 817511 w 12542158"/>
              <a:gd name="connsiteY3647" fmla="*/ 6749344 h 9881971"/>
              <a:gd name="connsiteX3648" fmla="*/ 824497 w 12542158"/>
              <a:gd name="connsiteY3648" fmla="*/ 6745851 h 9881971"/>
              <a:gd name="connsiteX3649" fmla="*/ 2485724 w 12542158"/>
              <a:gd name="connsiteY3649" fmla="*/ 6733622 h 9881971"/>
              <a:gd name="connsiteX3650" fmla="*/ 2473496 w 12542158"/>
              <a:gd name="connsiteY3650" fmla="*/ 6742356 h 9881971"/>
              <a:gd name="connsiteX3651" fmla="*/ 2459521 w 12542158"/>
              <a:gd name="connsiteY3651" fmla="*/ 6770306 h 9881971"/>
              <a:gd name="connsiteX3652" fmla="*/ 2417598 w 12542158"/>
              <a:gd name="connsiteY3652" fmla="*/ 6812229 h 9881971"/>
              <a:gd name="connsiteX3653" fmla="*/ 2375674 w 12542158"/>
              <a:gd name="connsiteY3653" fmla="*/ 6840178 h 9881971"/>
              <a:gd name="connsiteX3654" fmla="*/ 2431571 w 12542158"/>
              <a:gd name="connsiteY3654" fmla="*/ 6812229 h 9881971"/>
              <a:gd name="connsiteX3655" fmla="*/ 2494457 w 12542158"/>
              <a:gd name="connsiteY3655" fmla="*/ 6735370 h 9881971"/>
              <a:gd name="connsiteX3656" fmla="*/ 2485724 w 12542158"/>
              <a:gd name="connsiteY3656" fmla="*/ 6733622 h 9881971"/>
              <a:gd name="connsiteX3657" fmla="*/ 10243344 w 12542158"/>
              <a:gd name="connsiteY3657" fmla="*/ 6728382 h 9881971"/>
              <a:gd name="connsiteX3658" fmla="*/ 10215395 w 12542158"/>
              <a:gd name="connsiteY3658" fmla="*/ 6756332 h 9881971"/>
              <a:gd name="connsiteX3659" fmla="*/ 10215395 w 12542158"/>
              <a:gd name="connsiteY3659" fmla="*/ 6742356 h 9881971"/>
              <a:gd name="connsiteX3660" fmla="*/ 10243344 w 12542158"/>
              <a:gd name="connsiteY3660" fmla="*/ 6728382 h 9881971"/>
              <a:gd name="connsiteX3661" fmla="*/ 4457880 w 12542158"/>
              <a:gd name="connsiteY3661" fmla="*/ 6728382 h 9881971"/>
              <a:gd name="connsiteX3662" fmla="*/ 4471854 w 12542158"/>
              <a:gd name="connsiteY3662" fmla="*/ 6728382 h 9881971"/>
              <a:gd name="connsiteX3663" fmla="*/ 4471854 w 12542158"/>
              <a:gd name="connsiteY3663" fmla="*/ 6742356 h 9881971"/>
              <a:gd name="connsiteX3664" fmla="*/ 3074400 w 12542158"/>
              <a:gd name="connsiteY3664" fmla="*/ 6728382 h 9881971"/>
              <a:gd name="connsiteX3665" fmla="*/ 3088374 w 12542158"/>
              <a:gd name="connsiteY3665" fmla="*/ 6728382 h 9881971"/>
              <a:gd name="connsiteX3666" fmla="*/ 3088374 w 12542158"/>
              <a:gd name="connsiteY3666" fmla="*/ 6742356 h 9881971"/>
              <a:gd name="connsiteX3667" fmla="*/ 3074400 w 12542158"/>
              <a:gd name="connsiteY3667" fmla="*/ 6742356 h 9881971"/>
              <a:gd name="connsiteX3668" fmla="*/ 3074400 w 12542158"/>
              <a:gd name="connsiteY3668" fmla="*/ 6728382 h 9881971"/>
              <a:gd name="connsiteX3669" fmla="*/ 2180030 w 12542158"/>
              <a:gd name="connsiteY3669" fmla="*/ 6728382 h 9881971"/>
              <a:gd name="connsiteX3670" fmla="*/ 2166056 w 12542158"/>
              <a:gd name="connsiteY3670" fmla="*/ 6742356 h 9881971"/>
              <a:gd name="connsiteX3671" fmla="*/ 2173042 w 12542158"/>
              <a:gd name="connsiteY3671" fmla="*/ 6742356 h 9881971"/>
              <a:gd name="connsiteX3672" fmla="*/ 2180030 w 12542158"/>
              <a:gd name="connsiteY3672" fmla="*/ 6728382 h 9881971"/>
              <a:gd name="connsiteX3673" fmla="*/ 2110157 w 12542158"/>
              <a:gd name="connsiteY3673" fmla="*/ 6728382 h 9881971"/>
              <a:gd name="connsiteX3674" fmla="*/ 2068234 w 12542158"/>
              <a:gd name="connsiteY3674" fmla="*/ 6756332 h 9881971"/>
              <a:gd name="connsiteX3675" fmla="*/ 2096184 w 12542158"/>
              <a:gd name="connsiteY3675" fmla="*/ 6742356 h 9881971"/>
              <a:gd name="connsiteX3676" fmla="*/ 642829 w 12542158"/>
              <a:gd name="connsiteY3676" fmla="*/ 6728382 h 9881971"/>
              <a:gd name="connsiteX3677" fmla="*/ 670778 w 12542158"/>
              <a:gd name="connsiteY3677" fmla="*/ 6742356 h 9881971"/>
              <a:gd name="connsiteX3678" fmla="*/ 677766 w 12542158"/>
              <a:gd name="connsiteY3678" fmla="*/ 6756332 h 9881971"/>
              <a:gd name="connsiteX3679" fmla="*/ 670778 w 12542158"/>
              <a:gd name="connsiteY3679" fmla="*/ 6756332 h 9881971"/>
              <a:gd name="connsiteX3680" fmla="*/ 670778 w 12542158"/>
              <a:gd name="connsiteY3680" fmla="*/ 6770306 h 9881971"/>
              <a:gd name="connsiteX3681" fmla="*/ 670778 w 12542158"/>
              <a:gd name="connsiteY3681" fmla="*/ 6784279 h 9881971"/>
              <a:gd name="connsiteX3682" fmla="*/ 663790 w 12542158"/>
              <a:gd name="connsiteY3682" fmla="*/ 6791267 h 9881971"/>
              <a:gd name="connsiteX3683" fmla="*/ 670778 w 12542158"/>
              <a:gd name="connsiteY3683" fmla="*/ 6798255 h 9881971"/>
              <a:gd name="connsiteX3684" fmla="*/ 656804 w 12542158"/>
              <a:gd name="connsiteY3684" fmla="*/ 6798255 h 9881971"/>
              <a:gd name="connsiteX3685" fmla="*/ 649817 w 12542158"/>
              <a:gd name="connsiteY3685" fmla="*/ 6805243 h 9881971"/>
              <a:gd name="connsiteX3686" fmla="*/ 628855 w 12542158"/>
              <a:gd name="connsiteY3686" fmla="*/ 6812229 h 9881971"/>
              <a:gd name="connsiteX3687" fmla="*/ 614879 w 12542158"/>
              <a:gd name="connsiteY3687" fmla="*/ 6826205 h 9881971"/>
              <a:gd name="connsiteX3688" fmla="*/ 593917 w 12542158"/>
              <a:gd name="connsiteY3688" fmla="*/ 6868128 h 9881971"/>
              <a:gd name="connsiteX3689" fmla="*/ 558982 w 12542158"/>
              <a:gd name="connsiteY3689" fmla="*/ 6896077 h 9881971"/>
              <a:gd name="connsiteX3690" fmla="*/ 572956 w 12542158"/>
              <a:gd name="connsiteY3690" fmla="*/ 6882102 h 9881971"/>
              <a:gd name="connsiteX3691" fmla="*/ 572956 w 12542158"/>
              <a:gd name="connsiteY3691" fmla="*/ 6854154 h 9881971"/>
              <a:gd name="connsiteX3692" fmla="*/ 558982 w 12542158"/>
              <a:gd name="connsiteY3692" fmla="*/ 6854154 h 9881971"/>
              <a:gd name="connsiteX3693" fmla="*/ 551994 w 12542158"/>
              <a:gd name="connsiteY3693" fmla="*/ 6840178 h 9881971"/>
              <a:gd name="connsiteX3694" fmla="*/ 545009 w 12542158"/>
              <a:gd name="connsiteY3694" fmla="*/ 6854154 h 9881971"/>
              <a:gd name="connsiteX3695" fmla="*/ 503083 w 12542158"/>
              <a:gd name="connsiteY3695" fmla="*/ 6910051 h 9881971"/>
              <a:gd name="connsiteX3696" fmla="*/ 503083 w 12542158"/>
              <a:gd name="connsiteY3696" fmla="*/ 6903063 h 9881971"/>
              <a:gd name="connsiteX3697" fmla="*/ 503083 w 12542158"/>
              <a:gd name="connsiteY3697" fmla="*/ 6882102 h 9881971"/>
              <a:gd name="connsiteX3698" fmla="*/ 489110 w 12542158"/>
              <a:gd name="connsiteY3698" fmla="*/ 6882102 h 9881971"/>
              <a:gd name="connsiteX3699" fmla="*/ 461160 w 12542158"/>
              <a:gd name="connsiteY3699" fmla="*/ 6882102 h 9881971"/>
              <a:gd name="connsiteX3700" fmla="*/ 461160 w 12542158"/>
              <a:gd name="connsiteY3700" fmla="*/ 6854154 h 9881971"/>
              <a:gd name="connsiteX3701" fmla="*/ 475134 w 12542158"/>
              <a:gd name="connsiteY3701" fmla="*/ 6854154 h 9881971"/>
              <a:gd name="connsiteX3702" fmla="*/ 482122 w 12542158"/>
              <a:gd name="connsiteY3702" fmla="*/ 6868128 h 9881971"/>
              <a:gd name="connsiteX3703" fmla="*/ 503083 w 12542158"/>
              <a:gd name="connsiteY3703" fmla="*/ 6868128 h 9881971"/>
              <a:gd name="connsiteX3704" fmla="*/ 531033 w 12542158"/>
              <a:gd name="connsiteY3704" fmla="*/ 6854154 h 9881971"/>
              <a:gd name="connsiteX3705" fmla="*/ 572956 w 12542158"/>
              <a:gd name="connsiteY3705" fmla="*/ 6840178 h 9881971"/>
              <a:gd name="connsiteX3706" fmla="*/ 572956 w 12542158"/>
              <a:gd name="connsiteY3706" fmla="*/ 6826205 h 9881971"/>
              <a:gd name="connsiteX3707" fmla="*/ 586931 w 12542158"/>
              <a:gd name="connsiteY3707" fmla="*/ 6784279 h 9881971"/>
              <a:gd name="connsiteX3708" fmla="*/ 628855 w 12542158"/>
              <a:gd name="connsiteY3708" fmla="*/ 6770306 h 9881971"/>
              <a:gd name="connsiteX3709" fmla="*/ 628855 w 12542158"/>
              <a:gd name="connsiteY3709" fmla="*/ 6756332 h 9881971"/>
              <a:gd name="connsiteX3710" fmla="*/ 628855 w 12542158"/>
              <a:gd name="connsiteY3710" fmla="*/ 6735370 h 9881971"/>
              <a:gd name="connsiteX3711" fmla="*/ 642829 w 12542158"/>
              <a:gd name="connsiteY3711" fmla="*/ 6728382 h 9881971"/>
              <a:gd name="connsiteX3712" fmla="*/ 2501444 w 12542158"/>
              <a:gd name="connsiteY3712" fmla="*/ 6714407 h 9881971"/>
              <a:gd name="connsiteX3713" fmla="*/ 2501444 w 12542158"/>
              <a:gd name="connsiteY3713" fmla="*/ 6721395 h 9881971"/>
              <a:gd name="connsiteX3714" fmla="*/ 2501444 w 12542158"/>
              <a:gd name="connsiteY3714" fmla="*/ 6728382 h 9881971"/>
              <a:gd name="connsiteX3715" fmla="*/ 2515420 w 12542158"/>
              <a:gd name="connsiteY3715" fmla="*/ 6714407 h 9881971"/>
              <a:gd name="connsiteX3716" fmla="*/ 1872590 w 12542158"/>
              <a:gd name="connsiteY3716" fmla="*/ 6714407 h 9881971"/>
              <a:gd name="connsiteX3717" fmla="*/ 1858615 w 12542158"/>
              <a:gd name="connsiteY3717" fmla="*/ 6742356 h 9881971"/>
              <a:gd name="connsiteX3718" fmla="*/ 1844640 w 12542158"/>
              <a:gd name="connsiteY3718" fmla="*/ 6763318 h 9881971"/>
              <a:gd name="connsiteX3719" fmla="*/ 1851628 w 12542158"/>
              <a:gd name="connsiteY3719" fmla="*/ 6759825 h 9881971"/>
              <a:gd name="connsiteX3720" fmla="*/ 1858615 w 12542158"/>
              <a:gd name="connsiteY3720" fmla="*/ 6756332 h 9881971"/>
              <a:gd name="connsiteX3721" fmla="*/ 1872590 w 12542158"/>
              <a:gd name="connsiteY3721" fmla="*/ 6714407 h 9881971"/>
              <a:gd name="connsiteX3722" fmla="*/ 10075649 w 12542158"/>
              <a:gd name="connsiteY3722" fmla="*/ 6700433 h 9881971"/>
              <a:gd name="connsiteX3723" fmla="*/ 10061675 w 12542158"/>
              <a:gd name="connsiteY3723" fmla="*/ 6728382 h 9881971"/>
              <a:gd name="connsiteX3724" fmla="*/ 10019750 w 12542158"/>
              <a:gd name="connsiteY3724" fmla="*/ 6770306 h 9881971"/>
              <a:gd name="connsiteX3725" fmla="*/ 10033726 w 12542158"/>
              <a:gd name="connsiteY3725" fmla="*/ 6756332 h 9881971"/>
              <a:gd name="connsiteX3726" fmla="*/ 10033726 w 12542158"/>
              <a:gd name="connsiteY3726" fmla="*/ 6728382 h 9881971"/>
              <a:gd name="connsiteX3727" fmla="*/ 10012764 w 12542158"/>
              <a:gd name="connsiteY3727" fmla="*/ 6742356 h 9881971"/>
              <a:gd name="connsiteX3728" fmla="*/ 10005777 w 12542158"/>
              <a:gd name="connsiteY3728" fmla="*/ 6728382 h 9881971"/>
              <a:gd name="connsiteX3729" fmla="*/ 10012764 w 12542158"/>
              <a:gd name="connsiteY3729" fmla="*/ 6721395 h 9881971"/>
              <a:gd name="connsiteX3730" fmla="*/ 10033726 w 12542158"/>
              <a:gd name="connsiteY3730" fmla="*/ 6714407 h 9881971"/>
              <a:gd name="connsiteX3731" fmla="*/ 10054688 w 12542158"/>
              <a:gd name="connsiteY3731" fmla="*/ 6714407 h 9881971"/>
              <a:gd name="connsiteX3732" fmla="*/ 10061675 w 12542158"/>
              <a:gd name="connsiteY3732" fmla="*/ 6714407 h 9881971"/>
              <a:gd name="connsiteX3733" fmla="*/ 2585292 w 12542158"/>
              <a:gd name="connsiteY3733" fmla="*/ 6700433 h 9881971"/>
              <a:gd name="connsiteX3734" fmla="*/ 2557342 w 12542158"/>
              <a:gd name="connsiteY3734" fmla="*/ 6714407 h 9881971"/>
              <a:gd name="connsiteX3735" fmla="*/ 2557342 w 12542158"/>
              <a:gd name="connsiteY3735" fmla="*/ 6728382 h 9881971"/>
              <a:gd name="connsiteX3736" fmla="*/ 2557342 w 12542158"/>
              <a:gd name="connsiteY3736" fmla="*/ 6742356 h 9881971"/>
              <a:gd name="connsiteX3737" fmla="*/ 2571317 w 12542158"/>
              <a:gd name="connsiteY3737" fmla="*/ 6742356 h 9881971"/>
              <a:gd name="connsiteX3738" fmla="*/ 2578305 w 12542158"/>
              <a:gd name="connsiteY3738" fmla="*/ 6735370 h 9881971"/>
              <a:gd name="connsiteX3739" fmla="*/ 2585292 w 12542158"/>
              <a:gd name="connsiteY3739" fmla="*/ 6728382 h 9881971"/>
              <a:gd name="connsiteX3740" fmla="*/ 2599266 w 12542158"/>
              <a:gd name="connsiteY3740" fmla="*/ 6714407 h 9881971"/>
              <a:gd name="connsiteX3741" fmla="*/ 2599266 w 12542158"/>
              <a:gd name="connsiteY3741" fmla="*/ 6700433 h 9881971"/>
              <a:gd name="connsiteX3742" fmla="*/ 2389648 w 12542158"/>
              <a:gd name="connsiteY3742" fmla="*/ 6700433 h 9881971"/>
              <a:gd name="connsiteX3743" fmla="*/ 2375674 w 12542158"/>
              <a:gd name="connsiteY3743" fmla="*/ 6714407 h 9881971"/>
              <a:gd name="connsiteX3744" fmla="*/ 2361699 w 12542158"/>
              <a:gd name="connsiteY3744" fmla="*/ 6714407 h 9881971"/>
              <a:gd name="connsiteX3745" fmla="*/ 866423 w 12542158"/>
              <a:gd name="connsiteY3745" fmla="*/ 6700433 h 9881971"/>
              <a:gd name="connsiteX3746" fmla="*/ 880396 w 12542158"/>
              <a:gd name="connsiteY3746" fmla="*/ 6700433 h 9881971"/>
              <a:gd name="connsiteX3747" fmla="*/ 852447 w 12542158"/>
              <a:gd name="connsiteY3747" fmla="*/ 6728382 h 9881971"/>
              <a:gd name="connsiteX3748" fmla="*/ 866423 w 12542158"/>
              <a:gd name="connsiteY3748" fmla="*/ 6700433 h 9881971"/>
              <a:gd name="connsiteX3749" fmla="*/ 670778 w 12542158"/>
              <a:gd name="connsiteY3749" fmla="*/ 6700433 h 9881971"/>
              <a:gd name="connsiteX3750" fmla="*/ 684752 w 12542158"/>
              <a:gd name="connsiteY3750" fmla="*/ 6700433 h 9881971"/>
              <a:gd name="connsiteX3751" fmla="*/ 684752 w 12542158"/>
              <a:gd name="connsiteY3751" fmla="*/ 6714407 h 9881971"/>
              <a:gd name="connsiteX3752" fmla="*/ 670778 w 12542158"/>
              <a:gd name="connsiteY3752" fmla="*/ 6714407 h 9881971"/>
              <a:gd name="connsiteX3753" fmla="*/ 670778 w 12542158"/>
              <a:gd name="connsiteY3753" fmla="*/ 6700433 h 9881971"/>
              <a:gd name="connsiteX3754" fmla="*/ 2529394 w 12542158"/>
              <a:gd name="connsiteY3754" fmla="*/ 6686459 h 9881971"/>
              <a:gd name="connsiteX3755" fmla="*/ 2529394 w 12542158"/>
              <a:gd name="connsiteY3755" fmla="*/ 6700433 h 9881971"/>
              <a:gd name="connsiteX3756" fmla="*/ 2543369 w 12542158"/>
              <a:gd name="connsiteY3756" fmla="*/ 6686459 h 9881971"/>
              <a:gd name="connsiteX3757" fmla="*/ 2529394 w 12542158"/>
              <a:gd name="connsiteY3757" fmla="*/ 6686459 h 9881971"/>
              <a:gd name="connsiteX3758" fmla="*/ 1830667 w 12542158"/>
              <a:gd name="connsiteY3758" fmla="*/ 6686459 h 9881971"/>
              <a:gd name="connsiteX3759" fmla="*/ 1837654 w 12542158"/>
              <a:gd name="connsiteY3759" fmla="*/ 6693445 h 9881971"/>
              <a:gd name="connsiteX3760" fmla="*/ 1837018 w 12542158"/>
              <a:gd name="connsiteY3760" fmla="*/ 6696623 h 9881971"/>
              <a:gd name="connsiteX3761" fmla="*/ 1826673 w 12542158"/>
              <a:gd name="connsiteY3761" fmla="*/ 6691449 h 9881971"/>
              <a:gd name="connsiteX3762" fmla="*/ 1911020 w 12542158"/>
              <a:gd name="connsiteY3762" fmla="*/ 6679471 h 9881971"/>
              <a:gd name="connsiteX3763" fmla="*/ 1900539 w 12542158"/>
              <a:gd name="connsiteY3763" fmla="*/ 6686459 h 9881971"/>
              <a:gd name="connsiteX3764" fmla="*/ 1900539 w 12542158"/>
              <a:gd name="connsiteY3764" fmla="*/ 6700433 h 9881971"/>
              <a:gd name="connsiteX3765" fmla="*/ 1914513 w 12542158"/>
              <a:gd name="connsiteY3765" fmla="*/ 6686459 h 9881971"/>
              <a:gd name="connsiteX3766" fmla="*/ 1911020 w 12542158"/>
              <a:gd name="connsiteY3766" fmla="*/ 6679471 h 9881971"/>
              <a:gd name="connsiteX3767" fmla="*/ 3353891 w 12542158"/>
              <a:gd name="connsiteY3767" fmla="*/ 6672484 h 9881971"/>
              <a:gd name="connsiteX3768" fmla="*/ 3339918 w 12542158"/>
              <a:gd name="connsiteY3768" fmla="*/ 6686459 h 9881971"/>
              <a:gd name="connsiteX3769" fmla="*/ 3353891 w 12542158"/>
              <a:gd name="connsiteY3769" fmla="*/ 6686459 h 9881971"/>
              <a:gd name="connsiteX3770" fmla="*/ 2138107 w 12542158"/>
              <a:gd name="connsiteY3770" fmla="*/ 6672484 h 9881971"/>
              <a:gd name="connsiteX3771" fmla="*/ 2110157 w 12542158"/>
              <a:gd name="connsiteY3771" fmla="*/ 6714407 h 9881971"/>
              <a:gd name="connsiteX3772" fmla="*/ 2138107 w 12542158"/>
              <a:gd name="connsiteY3772" fmla="*/ 6686459 h 9881971"/>
              <a:gd name="connsiteX3773" fmla="*/ 1621048 w 12542158"/>
              <a:gd name="connsiteY3773" fmla="*/ 6672484 h 9881971"/>
              <a:gd name="connsiteX3774" fmla="*/ 1621048 w 12542158"/>
              <a:gd name="connsiteY3774" fmla="*/ 6686459 h 9881971"/>
              <a:gd name="connsiteX3775" fmla="*/ 1607072 w 12542158"/>
              <a:gd name="connsiteY3775" fmla="*/ 6700433 h 9881971"/>
              <a:gd name="connsiteX3776" fmla="*/ 1621048 w 12542158"/>
              <a:gd name="connsiteY3776" fmla="*/ 6672484 h 9881971"/>
              <a:gd name="connsiteX3777" fmla="*/ 614879 w 12542158"/>
              <a:gd name="connsiteY3777" fmla="*/ 6672484 h 9881971"/>
              <a:gd name="connsiteX3778" fmla="*/ 621867 w 12542158"/>
              <a:gd name="connsiteY3778" fmla="*/ 6679471 h 9881971"/>
              <a:gd name="connsiteX3779" fmla="*/ 600906 w 12542158"/>
              <a:gd name="connsiteY3779" fmla="*/ 6700433 h 9881971"/>
              <a:gd name="connsiteX3780" fmla="*/ 600906 w 12542158"/>
              <a:gd name="connsiteY3780" fmla="*/ 6728382 h 9881971"/>
              <a:gd name="connsiteX3781" fmla="*/ 614879 w 12542158"/>
              <a:gd name="connsiteY3781" fmla="*/ 6756332 h 9881971"/>
              <a:gd name="connsiteX3782" fmla="*/ 558982 w 12542158"/>
              <a:gd name="connsiteY3782" fmla="*/ 6756332 h 9881971"/>
              <a:gd name="connsiteX3783" fmla="*/ 517057 w 12542158"/>
              <a:gd name="connsiteY3783" fmla="*/ 6756332 h 9881971"/>
              <a:gd name="connsiteX3784" fmla="*/ 517057 w 12542158"/>
              <a:gd name="connsiteY3784" fmla="*/ 6742356 h 9881971"/>
              <a:gd name="connsiteX3785" fmla="*/ 545009 w 12542158"/>
              <a:gd name="connsiteY3785" fmla="*/ 6742356 h 9881971"/>
              <a:gd name="connsiteX3786" fmla="*/ 551994 w 12542158"/>
              <a:gd name="connsiteY3786" fmla="*/ 6728382 h 9881971"/>
              <a:gd name="connsiteX3787" fmla="*/ 572956 w 12542158"/>
              <a:gd name="connsiteY3787" fmla="*/ 6728382 h 9881971"/>
              <a:gd name="connsiteX3788" fmla="*/ 558982 w 12542158"/>
              <a:gd name="connsiteY3788" fmla="*/ 6714407 h 9881971"/>
              <a:gd name="connsiteX3789" fmla="*/ 558982 w 12542158"/>
              <a:gd name="connsiteY3789" fmla="*/ 6700433 h 9881971"/>
              <a:gd name="connsiteX3790" fmla="*/ 572956 w 12542158"/>
              <a:gd name="connsiteY3790" fmla="*/ 6686459 h 9881971"/>
              <a:gd name="connsiteX3791" fmla="*/ 2364027 w 12542158"/>
              <a:gd name="connsiteY3791" fmla="*/ 6665498 h 9881971"/>
              <a:gd name="connsiteX3792" fmla="*/ 2358206 w 12542158"/>
              <a:gd name="connsiteY3792" fmla="*/ 6672484 h 9881971"/>
              <a:gd name="connsiteX3793" fmla="*/ 2333749 w 12542158"/>
              <a:gd name="connsiteY3793" fmla="*/ 6693445 h 9881971"/>
              <a:gd name="connsiteX3794" fmla="*/ 2330808 w 12542158"/>
              <a:gd name="connsiteY3794" fmla="*/ 6696020 h 9881971"/>
              <a:gd name="connsiteX3795" fmla="*/ 2340737 w 12542158"/>
              <a:gd name="connsiteY3795" fmla="*/ 6679471 h 9881971"/>
              <a:gd name="connsiteX3796" fmla="*/ 9670387 w 12542158"/>
              <a:gd name="connsiteY3796" fmla="*/ 6658510 h 9881971"/>
              <a:gd name="connsiteX3797" fmla="*/ 9656413 w 12542158"/>
              <a:gd name="connsiteY3797" fmla="*/ 6672484 h 9881971"/>
              <a:gd name="connsiteX3798" fmla="*/ 9642439 w 12542158"/>
              <a:gd name="connsiteY3798" fmla="*/ 6686459 h 9881971"/>
              <a:gd name="connsiteX3799" fmla="*/ 9656413 w 12542158"/>
              <a:gd name="connsiteY3799" fmla="*/ 6686459 h 9881971"/>
              <a:gd name="connsiteX3800" fmla="*/ 9670387 w 12542158"/>
              <a:gd name="connsiteY3800" fmla="*/ 6665498 h 9881971"/>
              <a:gd name="connsiteX3801" fmla="*/ 9670387 w 12542158"/>
              <a:gd name="connsiteY3801" fmla="*/ 6658510 h 9881971"/>
              <a:gd name="connsiteX3802" fmla="*/ 4541729 w 12542158"/>
              <a:gd name="connsiteY3802" fmla="*/ 6658510 h 9881971"/>
              <a:gd name="connsiteX3803" fmla="*/ 4541729 w 12542158"/>
              <a:gd name="connsiteY3803" fmla="*/ 6672484 h 9881971"/>
              <a:gd name="connsiteX3804" fmla="*/ 4527753 w 12542158"/>
              <a:gd name="connsiteY3804" fmla="*/ 6714407 h 9881971"/>
              <a:gd name="connsiteX3805" fmla="*/ 4513780 w 12542158"/>
              <a:gd name="connsiteY3805" fmla="*/ 6756332 h 9881971"/>
              <a:gd name="connsiteX3806" fmla="*/ 4485830 w 12542158"/>
              <a:gd name="connsiteY3806" fmla="*/ 6770306 h 9881971"/>
              <a:gd name="connsiteX3807" fmla="*/ 4485830 w 12542158"/>
              <a:gd name="connsiteY3807" fmla="*/ 6763318 h 9881971"/>
              <a:gd name="connsiteX3808" fmla="*/ 4513780 w 12542158"/>
              <a:gd name="connsiteY3808" fmla="*/ 6700433 h 9881971"/>
              <a:gd name="connsiteX3809" fmla="*/ 4541729 w 12542158"/>
              <a:gd name="connsiteY3809" fmla="*/ 6658510 h 9881971"/>
              <a:gd name="connsiteX3810" fmla="*/ 3717228 w 12542158"/>
              <a:gd name="connsiteY3810" fmla="*/ 6658510 h 9881971"/>
              <a:gd name="connsiteX3811" fmla="*/ 3717228 w 12542158"/>
              <a:gd name="connsiteY3811" fmla="*/ 6672484 h 9881971"/>
              <a:gd name="connsiteX3812" fmla="*/ 3703255 w 12542158"/>
              <a:gd name="connsiteY3812" fmla="*/ 6672484 h 9881971"/>
              <a:gd name="connsiteX3813" fmla="*/ 3717228 w 12542158"/>
              <a:gd name="connsiteY3813" fmla="*/ 6658510 h 9881971"/>
              <a:gd name="connsiteX3814" fmla="*/ 2249903 w 12542158"/>
              <a:gd name="connsiteY3814" fmla="*/ 6658510 h 9881971"/>
              <a:gd name="connsiteX3815" fmla="*/ 2235928 w 12542158"/>
              <a:gd name="connsiteY3815" fmla="*/ 6672484 h 9881971"/>
              <a:gd name="connsiteX3816" fmla="*/ 2221953 w 12542158"/>
              <a:gd name="connsiteY3816" fmla="*/ 6672484 h 9881971"/>
              <a:gd name="connsiteX3817" fmla="*/ 2221953 w 12542158"/>
              <a:gd name="connsiteY3817" fmla="*/ 6686459 h 9881971"/>
              <a:gd name="connsiteX3818" fmla="*/ 2221953 w 12542158"/>
              <a:gd name="connsiteY3818" fmla="*/ 6700433 h 9881971"/>
              <a:gd name="connsiteX3819" fmla="*/ 2228941 w 12542158"/>
              <a:gd name="connsiteY3819" fmla="*/ 6714407 h 9881971"/>
              <a:gd name="connsiteX3820" fmla="*/ 2221953 w 12542158"/>
              <a:gd name="connsiteY3820" fmla="*/ 6728382 h 9881971"/>
              <a:gd name="connsiteX3821" fmla="*/ 2200992 w 12542158"/>
              <a:gd name="connsiteY3821" fmla="*/ 6721395 h 9881971"/>
              <a:gd name="connsiteX3822" fmla="*/ 2207980 w 12542158"/>
              <a:gd name="connsiteY3822" fmla="*/ 6714407 h 9881971"/>
              <a:gd name="connsiteX3823" fmla="*/ 2207980 w 12542158"/>
              <a:gd name="connsiteY3823" fmla="*/ 6700433 h 9881971"/>
              <a:gd name="connsiteX3824" fmla="*/ 2194003 w 12542158"/>
              <a:gd name="connsiteY3824" fmla="*/ 6693445 h 9881971"/>
              <a:gd name="connsiteX3825" fmla="*/ 2180030 w 12542158"/>
              <a:gd name="connsiteY3825" fmla="*/ 6693445 h 9881971"/>
              <a:gd name="connsiteX3826" fmla="*/ 2194003 w 12542158"/>
              <a:gd name="connsiteY3826" fmla="*/ 6728382 h 9881971"/>
              <a:gd name="connsiteX3827" fmla="*/ 2180030 w 12542158"/>
              <a:gd name="connsiteY3827" fmla="*/ 6756332 h 9881971"/>
              <a:gd name="connsiteX3828" fmla="*/ 2152081 w 12542158"/>
              <a:gd name="connsiteY3828" fmla="*/ 6763318 h 9881971"/>
              <a:gd name="connsiteX3829" fmla="*/ 2138107 w 12542158"/>
              <a:gd name="connsiteY3829" fmla="*/ 6756332 h 9881971"/>
              <a:gd name="connsiteX3830" fmla="*/ 2110157 w 12542158"/>
              <a:gd name="connsiteY3830" fmla="*/ 6784279 h 9881971"/>
              <a:gd name="connsiteX3831" fmla="*/ 2110157 w 12542158"/>
              <a:gd name="connsiteY3831" fmla="*/ 6812229 h 9881971"/>
              <a:gd name="connsiteX3832" fmla="*/ 2131118 w 12542158"/>
              <a:gd name="connsiteY3832" fmla="*/ 6826205 h 9881971"/>
              <a:gd name="connsiteX3833" fmla="*/ 2138107 w 12542158"/>
              <a:gd name="connsiteY3833" fmla="*/ 6840178 h 9881971"/>
              <a:gd name="connsiteX3834" fmla="*/ 2166056 w 12542158"/>
              <a:gd name="connsiteY3834" fmla="*/ 6812229 h 9881971"/>
              <a:gd name="connsiteX3835" fmla="*/ 2180030 w 12542158"/>
              <a:gd name="connsiteY3835" fmla="*/ 6798255 h 9881971"/>
              <a:gd name="connsiteX3836" fmla="*/ 2194003 w 12542158"/>
              <a:gd name="connsiteY3836" fmla="*/ 6784279 h 9881971"/>
              <a:gd name="connsiteX3837" fmla="*/ 2235928 w 12542158"/>
              <a:gd name="connsiteY3837" fmla="*/ 6742356 h 9881971"/>
              <a:gd name="connsiteX3838" fmla="*/ 2249903 w 12542158"/>
              <a:gd name="connsiteY3838" fmla="*/ 6728382 h 9881971"/>
              <a:gd name="connsiteX3839" fmla="*/ 2263877 w 12542158"/>
              <a:gd name="connsiteY3839" fmla="*/ 6714407 h 9881971"/>
              <a:gd name="connsiteX3840" fmla="*/ 2263877 w 12542158"/>
              <a:gd name="connsiteY3840" fmla="*/ 6693445 h 9881971"/>
              <a:gd name="connsiteX3841" fmla="*/ 2263877 w 12542158"/>
              <a:gd name="connsiteY3841" fmla="*/ 6672484 h 9881971"/>
              <a:gd name="connsiteX3842" fmla="*/ 2263877 w 12542158"/>
              <a:gd name="connsiteY3842" fmla="*/ 6658510 h 9881971"/>
              <a:gd name="connsiteX3843" fmla="*/ 2249903 w 12542158"/>
              <a:gd name="connsiteY3843" fmla="*/ 6658510 h 9881971"/>
              <a:gd name="connsiteX3844" fmla="*/ 2026311 w 12542158"/>
              <a:gd name="connsiteY3844" fmla="*/ 6658510 h 9881971"/>
              <a:gd name="connsiteX3845" fmla="*/ 1998361 w 12542158"/>
              <a:gd name="connsiteY3845" fmla="*/ 6686459 h 9881971"/>
              <a:gd name="connsiteX3846" fmla="*/ 2012335 w 12542158"/>
              <a:gd name="connsiteY3846" fmla="*/ 6686459 h 9881971"/>
              <a:gd name="connsiteX3847" fmla="*/ 2040285 w 12542158"/>
              <a:gd name="connsiteY3847" fmla="*/ 6658510 h 9881971"/>
              <a:gd name="connsiteX3848" fmla="*/ 1621048 w 12542158"/>
              <a:gd name="connsiteY3848" fmla="*/ 6658510 h 9881971"/>
              <a:gd name="connsiteX3849" fmla="*/ 1621048 w 12542158"/>
              <a:gd name="connsiteY3849" fmla="*/ 6672484 h 9881971"/>
              <a:gd name="connsiteX3850" fmla="*/ 1607072 w 12542158"/>
              <a:gd name="connsiteY3850" fmla="*/ 6672484 h 9881971"/>
              <a:gd name="connsiteX3851" fmla="*/ 510071 w 12542158"/>
              <a:gd name="connsiteY3851" fmla="*/ 6658510 h 9881971"/>
              <a:gd name="connsiteX3852" fmla="*/ 503083 w 12542158"/>
              <a:gd name="connsiteY3852" fmla="*/ 6672484 h 9881971"/>
              <a:gd name="connsiteX3853" fmla="*/ 489110 w 12542158"/>
              <a:gd name="connsiteY3853" fmla="*/ 6672484 h 9881971"/>
              <a:gd name="connsiteX3854" fmla="*/ 510071 w 12542158"/>
              <a:gd name="connsiteY3854" fmla="*/ 6658510 h 9881971"/>
              <a:gd name="connsiteX3855" fmla="*/ 370326 w 12542158"/>
              <a:gd name="connsiteY3855" fmla="*/ 6658510 h 9881971"/>
              <a:gd name="connsiteX3856" fmla="*/ 377312 w 12542158"/>
              <a:gd name="connsiteY3856" fmla="*/ 6672484 h 9881971"/>
              <a:gd name="connsiteX3857" fmla="*/ 363338 w 12542158"/>
              <a:gd name="connsiteY3857" fmla="*/ 6672484 h 9881971"/>
              <a:gd name="connsiteX3858" fmla="*/ 370326 w 12542158"/>
              <a:gd name="connsiteY3858" fmla="*/ 6658510 h 9881971"/>
              <a:gd name="connsiteX3859" fmla="*/ 3159994 w 12542158"/>
              <a:gd name="connsiteY3859" fmla="*/ 6649775 h 9881971"/>
              <a:gd name="connsiteX3860" fmla="*/ 3165235 w 12542158"/>
              <a:gd name="connsiteY3860" fmla="*/ 6651522 h 9881971"/>
              <a:gd name="connsiteX3861" fmla="*/ 3158247 w 12542158"/>
              <a:gd name="connsiteY3861" fmla="*/ 6672484 h 9881971"/>
              <a:gd name="connsiteX3862" fmla="*/ 3158247 w 12542158"/>
              <a:gd name="connsiteY3862" fmla="*/ 6658510 h 9881971"/>
              <a:gd name="connsiteX3863" fmla="*/ 3159994 w 12542158"/>
              <a:gd name="connsiteY3863" fmla="*/ 6649775 h 9881971"/>
              <a:gd name="connsiteX3864" fmla="*/ 1857452 w 12542158"/>
              <a:gd name="connsiteY3864" fmla="*/ 6648029 h 9881971"/>
              <a:gd name="connsiteX3865" fmla="*/ 1855121 w 12542158"/>
              <a:gd name="connsiteY3865" fmla="*/ 6655015 h 9881971"/>
              <a:gd name="connsiteX3866" fmla="*/ 1844640 w 12542158"/>
              <a:gd name="connsiteY3866" fmla="*/ 6658510 h 9881971"/>
              <a:gd name="connsiteX3867" fmla="*/ 1851628 w 12542158"/>
              <a:gd name="connsiteY3867" fmla="*/ 6651522 h 9881971"/>
              <a:gd name="connsiteX3868" fmla="*/ 4807244 w 12542158"/>
              <a:gd name="connsiteY3868" fmla="*/ 6644534 h 9881971"/>
              <a:gd name="connsiteX3869" fmla="*/ 4793270 w 12542158"/>
              <a:gd name="connsiteY3869" fmla="*/ 6658510 h 9881971"/>
              <a:gd name="connsiteX3870" fmla="*/ 4807244 w 12542158"/>
              <a:gd name="connsiteY3870" fmla="*/ 6658510 h 9881971"/>
              <a:gd name="connsiteX3871" fmla="*/ 4807244 w 12542158"/>
              <a:gd name="connsiteY3871" fmla="*/ 6644534 h 9881971"/>
              <a:gd name="connsiteX3872" fmla="*/ 2166056 w 12542158"/>
              <a:gd name="connsiteY3872" fmla="*/ 6644534 h 9881971"/>
              <a:gd name="connsiteX3873" fmla="*/ 2166056 w 12542158"/>
              <a:gd name="connsiteY3873" fmla="*/ 6658510 h 9881971"/>
              <a:gd name="connsiteX3874" fmla="*/ 2180030 w 12542158"/>
              <a:gd name="connsiteY3874" fmla="*/ 6644534 h 9881971"/>
              <a:gd name="connsiteX3875" fmla="*/ 2166056 w 12542158"/>
              <a:gd name="connsiteY3875" fmla="*/ 6644534 h 9881971"/>
              <a:gd name="connsiteX3876" fmla="*/ 475134 w 12542158"/>
              <a:gd name="connsiteY3876" fmla="*/ 6644534 h 9881971"/>
              <a:gd name="connsiteX3877" fmla="*/ 475134 w 12542158"/>
              <a:gd name="connsiteY3877" fmla="*/ 6658510 h 9881971"/>
              <a:gd name="connsiteX3878" fmla="*/ 461160 w 12542158"/>
              <a:gd name="connsiteY3878" fmla="*/ 6672484 h 9881971"/>
              <a:gd name="connsiteX3879" fmla="*/ 447186 w 12542158"/>
              <a:gd name="connsiteY3879" fmla="*/ 6665498 h 9881971"/>
              <a:gd name="connsiteX3880" fmla="*/ 447186 w 12542158"/>
              <a:gd name="connsiteY3880" fmla="*/ 6658510 h 9881971"/>
              <a:gd name="connsiteX3881" fmla="*/ 454172 w 12542158"/>
              <a:gd name="connsiteY3881" fmla="*/ 6651522 h 9881971"/>
              <a:gd name="connsiteX3882" fmla="*/ 461160 w 12542158"/>
              <a:gd name="connsiteY3882" fmla="*/ 6651522 h 9881971"/>
              <a:gd name="connsiteX3883" fmla="*/ 475134 w 12542158"/>
              <a:gd name="connsiteY3883" fmla="*/ 6644534 h 9881971"/>
              <a:gd name="connsiteX3884" fmla="*/ 10271294 w 12542158"/>
              <a:gd name="connsiteY3884" fmla="*/ 6630560 h 9881971"/>
              <a:gd name="connsiteX3885" fmla="*/ 10285267 w 12542158"/>
              <a:gd name="connsiteY3885" fmla="*/ 6630560 h 9881971"/>
              <a:gd name="connsiteX3886" fmla="*/ 10299243 w 12542158"/>
              <a:gd name="connsiteY3886" fmla="*/ 6644534 h 9881971"/>
              <a:gd name="connsiteX3887" fmla="*/ 10285267 w 12542158"/>
              <a:gd name="connsiteY3887" fmla="*/ 6644534 h 9881971"/>
              <a:gd name="connsiteX3888" fmla="*/ 10271294 w 12542158"/>
              <a:gd name="connsiteY3888" fmla="*/ 6630560 h 9881971"/>
              <a:gd name="connsiteX3889" fmla="*/ 3493636 w 12542158"/>
              <a:gd name="connsiteY3889" fmla="*/ 6630560 h 9881971"/>
              <a:gd name="connsiteX3890" fmla="*/ 3479663 w 12542158"/>
              <a:gd name="connsiteY3890" fmla="*/ 6644534 h 9881971"/>
              <a:gd name="connsiteX3891" fmla="*/ 3493636 w 12542158"/>
              <a:gd name="connsiteY3891" fmla="*/ 6658510 h 9881971"/>
              <a:gd name="connsiteX3892" fmla="*/ 3479663 w 12542158"/>
              <a:gd name="connsiteY3892" fmla="*/ 6658510 h 9881971"/>
              <a:gd name="connsiteX3893" fmla="*/ 3465687 w 12542158"/>
              <a:gd name="connsiteY3893" fmla="*/ 6672484 h 9881971"/>
              <a:gd name="connsiteX3894" fmla="*/ 3472675 w 12542158"/>
              <a:gd name="connsiteY3894" fmla="*/ 6686459 h 9881971"/>
              <a:gd name="connsiteX3895" fmla="*/ 3493636 w 12542158"/>
              <a:gd name="connsiteY3895" fmla="*/ 6672484 h 9881971"/>
              <a:gd name="connsiteX3896" fmla="*/ 3493636 w 12542158"/>
              <a:gd name="connsiteY3896" fmla="*/ 6658510 h 9881971"/>
              <a:gd name="connsiteX3897" fmla="*/ 3130299 w 12542158"/>
              <a:gd name="connsiteY3897" fmla="*/ 6630560 h 9881971"/>
              <a:gd name="connsiteX3898" fmla="*/ 3144273 w 12542158"/>
              <a:gd name="connsiteY3898" fmla="*/ 6630560 h 9881971"/>
              <a:gd name="connsiteX3899" fmla="*/ 3144273 w 12542158"/>
              <a:gd name="connsiteY3899" fmla="*/ 6644534 h 9881971"/>
              <a:gd name="connsiteX3900" fmla="*/ 3137285 w 12542158"/>
              <a:gd name="connsiteY3900" fmla="*/ 6637548 h 9881971"/>
              <a:gd name="connsiteX3901" fmla="*/ 3130299 w 12542158"/>
              <a:gd name="connsiteY3901" fmla="*/ 6630560 h 9881971"/>
              <a:gd name="connsiteX3902" fmla="*/ 2263877 w 12542158"/>
              <a:gd name="connsiteY3902" fmla="*/ 6630560 h 9881971"/>
              <a:gd name="connsiteX3903" fmla="*/ 2263877 w 12542158"/>
              <a:gd name="connsiteY3903" fmla="*/ 6644534 h 9881971"/>
              <a:gd name="connsiteX3904" fmla="*/ 2277852 w 12542158"/>
              <a:gd name="connsiteY3904" fmla="*/ 6644534 h 9881971"/>
              <a:gd name="connsiteX3905" fmla="*/ 2277852 w 12542158"/>
              <a:gd name="connsiteY3905" fmla="*/ 6630560 h 9881971"/>
              <a:gd name="connsiteX3906" fmla="*/ 2263877 w 12542158"/>
              <a:gd name="connsiteY3906" fmla="*/ 6630560 h 9881971"/>
              <a:gd name="connsiteX3907" fmla="*/ 2248156 w 12542158"/>
              <a:gd name="connsiteY3907" fmla="*/ 6621826 h 9881971"/>
              <a:gd name="connsiteX3908" fmla="*/ 2242914 w 12542158"/>
              <a:gd name="connsiteY3908" fmla="*/ 6623572 h 9881971"/>
              <a:gd name="connsiteX3909" fmla="*/ 2235928 w 12542158"/>
              <a:gd name="connsiteY3909" fmla="*/ 6644534 h 9881971"/>
              <a:gd name="connsiteX3910" fmla="*/ 2242914 w 12542158"/>
              <a:gd name="connsiteY3910" fmla="*/ 6637548 h 9881971"/>
              <a:gd name="connsiteX3911" fmla="*/ 2249903 w 12542158"/>
              <a:gd name="connsiteY3911" fmla="*/ 6630560 h 9881971"/>
              <a:gd name="connsiteX3912" fmla="*/ 2248156 w 12542158"/>
              <a:gd name="connsiteY3912" fmla="*/ 6621826 h 9881971"/>
              <a:gd name="connsiteX3913" fmla="*/ 2599266 w 12542158"/>
              <a:gd name="connsiteY3913" fmla="*/ 6616587 h 9881971"/>
              <a:gd name="connsiteX3914" fmla="*/ 2557342 w 12542158"/>
              <a:gd name="connsiteY3914" fmla="*/ 6658510 h 9881971"/>
              <a:gd name="connsiteX3915" fmla="*/ 2557342 w 12542158"/>
              <a:gd name="connsiteY3915" fmla="*/ 6664499 h 9881971"/>
              <a:gd name="connsiteX3916" fmla="*/ 2567824 w 12542158"/>
              <a:gd name="connsiteY3916" fmla="*/ 6658510 h 9881971"/>
              <a:gd name="connsiteX3917" fmla="*/ 2585292 w 12542158"/>
              <a:gd name="connsiteY3917" fmla="*/ 6644534 h 9881971"/>
              <a:gd name="connsiteX3918" fmla="*/ 2976578 w 12542158"/>
              <a:gd name="connsiteY3918" fmla="*/ 6602611 h 9881971"/>
              <a:gd name="connsiteX3919" fmla="*/ 2990552 w 12542158"/>
              <a:gd name="connsiteY3919" fmla="*/ 6616587 h 9881971"/>
              <a:gd name="connsiteX3920" fmla="*/ 2990552 w 12542158"/>
              <a:gd name="connsiteY3920" fmla="*/ 6602611 h 9881971"/>
              <a:gd name="connsiteX3921" fmla="*/ 2277852 w 12542158"/>
              <a:gd name="connsiteY3921" fmla="*/ 6602611 h 9881971"/>
              <a:gd name="connsiteX3922" fmla="*/ 2277852 w 12542158"/>
              <a:gd name="connsiteY3922" fmla="*/ 6609599 h 9881971"/>
              <a:gd name="connsiteX3923" fmla="*/ 2291825 w 12542158"/>
              <a:gd name="connsiteY3923" fmla="*/ 6616587 h 9881971"/>
              <a:gd name="connsiteX3924" fmla="*/ 2277852 w 12542158"/>
              <a:gd name="connsiteY3924" fmla="*/ 6602611 h 9881971"/>
              <a:gd name="connsiteX3925" fmla="*/ 2263877 w 12542158"/>
              <a:gd name="connsiteY3925" fmla="*/ 6602611 h 9881971"/>
              <a:gd name="connsiteX3926" fmla="*/ 2249903 w 12542158"/>
              <a:gd name="connsiteY3926" fmla="*/ 6616587 h 9881971"/>
              <a:gd name="connsiteX3927" fmla="*/ 2256891 w 12542158"/>
              <a:gd name="connsiteY3927" fmla="*/ 6630560 h 9881971"/>
              <a:gd name="connsiteX3928" fmla="*/ 2263877 w 12542158"/>
              <a:gd name="connsiteY3928" fmla="*/ 6616587 h 9881971"/>
              <a:gd name="connsiteX3929" fmla="*/ 2263877 w 12542158"/>
              <a:gd name="connsiteY3929" fmla="*/ 6602611 h 9881971"/>
              <a:gd name="connsiteX3930" fmla="*/ 1600086 w 12542158"/>
              <a:gd name="connsiteY3930" fmla="*/ 6602611 h 9881971"/>
              <a:gd name="connsiteX3931" fmla="*/ 1600086 w 12542158"/>
              <a:gd name="connsiteY3931" fmla="*/ 6616587 h 9881971"/>
              <a:gd name="connsiteX3932" fmla="*/ 1593099 w 12542158"/>
              <a:gd name="connsiteY3932" fmla="*/ 6630560 h 9881971"/>
              <a:gd name="connsiteX3933" fmla="*/ 1593099 w 12542158"/>
              <a:gd name="connsiteY3933" fmla="*/ 6616587 h 9881971"/>
              <a:gd name="connsiteX3934" fmla="*/ 1600086 w 12542158"/>
              <a:gd name="connsiteY3934" fmla="*/ 6602611 h 9881971"/>
              <a:gd name="connsiteX3935" fmla="*/ 1201812 w 12542158"/>
              <a:gd name="connsiteY3935" fmla="*/ 6602611 h 9881971"/>
              <a:gd name="connsiteX3936" fmla="*/ 1215786 w 12542158"/>
              <a:gd name="connsiteY3936" fmla="*/ 6602611 h 9881971"/>
              <a:gd name="connsiteX3937" fmla="*/ 1187837 w 12542158"/>
              <a:gd name="connsiteY3937" fmla="*/ 6616587 h 9881971"/>
              <a:gd name="connsiteX3938" fmla="*/ 1201812 w 12542158"/>
              <a:gd name="connsiteY3938" fmla="*/ 6602611 h 9881971"/>
              <a:gd name="connsiteX3939" fmla="*/ 922320 w 12542158"/>
              <a:gd name="connsiteY3939" fmla="*/ 6602611 h 9881971"/>
              <a:gd name="connsiteX3940" fmla="*/ 950269 w 12542158"/>
              <a:gd name="connsiteY3940" fmla="*/ 6616587 h 9881971"/>
              <a:gd name="connsiteX3941" fmla="*/ 936295 w 12542158"/>
              <a:gd name="connsiteY3941" fmla="*/ 6630560 h 9881971"/>
              <a:gd name="connsiteX3942" fmla="*/ 936295 w 12542158"/>
              <a:gd name="connsiteY3942" fmla="*/ 6658510 h 9881971"/>
              <a:gd name="connsiteX3943" fmla="*/ 922320 w 12542158"/>
              <a:gd name="connsiteY3943" fmla="*/ 6658510 h 9881971"/>
              <a:gd name="connsiteX3944" fmla="*/ 936295 w 12542158"/>
              <a:gd name="connsiteY3944" fmla="*/ 6616587 h 9881971"/>
              <a:gd name="connsiteX3945" fmla="*/ 922320 w 12542158"/>
              <a:gd name="connsiteY3945" fmla="*/ 6616587 h 9881971"/>
              <a:gd name="connsiteX3946" fmla="*/ 922320 w 12542158"/>
              <a:gd name="connsiteY3946" fmla="*/ 6602611 h 9881971"/>
              <a:gd name="connsiteX3947" fmla="*/ 9516668 w 12542158"/>
              <a:gd name="connsiteY3947" fmla="*/ 6588637 h 9881971"/>
              <a:gd name="connsiteX3948" fmla="*/ 9530641 w 12542158"/>
              <a:gd name="connsiteY3948" fmla="*/ 6588637 h 9881971"/>
              <a:gd name="connsiteX3949" fmla="*/ 9516668 w 12542158"/>
              <a:gd name="connsiteY3949" fmla="*/ 6602611 h 9881971"/>
              <a:gd name="connsiteX3950" fmla="*/ 9516668 w 12542158"/>
              <a:gd name="connsiteY3950" fmla="*/ 6588637 h 9881971"/>
              <a:gd name="connsiteX3951" fmla="*/ 2669138 w 12542158"/>
              <a:gd name="connsiteY3951" fmla="*/ 6588637 h 9881971"/>
              <a:gd name="connsiteX3952" fmla="*/ 2655165 w 12542158"/>
              <a:gd name="connsiteY3952" fmla="*/ 6616587 h 9881971"/>
              <a:gd name="connsiteX3953" fmla="*/ 2627216 w 12542158"/>
              <a:gd name="connsiteY3953" fmla="*/ 6644534 h 9881971"/>
              <a:gd name="connsiteX3954" fmla="*/ 2620228 w 12542158"/>
              <a:gd name="connsiteY3954" fmla="*/ 6665498 h 9881971"/>
              <a:gd name="connsiteX3955" fmla="*/ 2641189 w 12542158"/>
              <a:gd name="connsiteY3955" fmla="*/ 6658510 h 9881971"/>
              <a:gd name="connsiteX3956" fmla="*/ 2669138 w 12542158"/>
              <a:gd name="connsiteY3956" fmla="*/ 6658510 h 9881971"/>
              <a:gd name="connsiteX3957" fmla="*/ 2683115 w 12542158"/>
              <a:gd name="connsiteY3957" fmla="*/ 6658510 h 9881971"/>
              <a:gd name="connsiteX3958" fmla="*/ 2676127 w 12542158"/>
              <a:gd name="connsiteY3958" fmla="*/ 6651522 h 9881971"/>
              <a:gd name="connsiteX3959" fmla="*/ 2676127 w 12542158"/>
              <a:gd name="connsiteY3959" fmla="*/ 6637548 h 9881971"/>
              <a:gd name="connsiteX3960" fmla="*/ 2669138 w 12542158"/>
              <a:gd name="connsiteY3960" fmla="*/ 6616587 h 9881971"/>
              <a:gd name="connsiteX3961" fmla="*/ 2487470 w 12542158"/>
              <a:gd name="connsiteY3961" fmla="*/ 6588637 h 9881971"/>
              <a:gd name="connsiteX3962" fmla="*/ 2487470 w 12542158"/>
              <a:gd name="connsiteY3962" fmla="*/ 6602611 h 9881971"/>
              <a:gd name="connsiteX3963" fmla="*/ 2501444 w 12542158"/>
              <a:gd name="connsiteY3963" fmla="*/ 6602611 h 9881971"/>
              <a:gd name="connsiteX3964" fmla="*/ 2487470 w 12542158"/>
              <a:gd name="connsiteY3964" fmla="*/ 6588637 h 9881971"/>
              <a:gd name="connsiteX3965" fmla="*/ 572956 w 12542158"/>
              <a:gd name="connsiteY3965" fmla="*/ 6588637 h 9881971"/>
              <a:gd name="connsiteX3966" fmla="*/ 586931 w 12542158"/>
              <a:gd name="connsiteY3966" fmla="*/ 6602611 h 9881971"/>
              <a:gd name="connsiteX3967" fmla="*/ 572956 w 12542158"/>
              <a:gd name="connsiteY3967" fmla="*/ 6602611 h 9881971"/>
              <a:gd name="connsiteX3968" fmla="*/ 572956 w 12542158"/>
              <a:gd name="connsiteY3968" fmla="*/ 6588637 h 9881971"/>
              <a:gd name="connsiteX3969" fmla="*/ 10369116 w 12542158"/>
              <a:gd name="connsiteY3969" fmla="*/ 6574662 h 9881971"/>
              <a:gd name="connsiteX3970" fmla="*/ 10341166 w 12542158"/>
              <a:gd name="connsiteY3970" fmla="*/ 6602611 h 9881971"/>
              <a:gd name="connsiteX3971" fmla="*/ 10341166 w 12542158"/>
              <a:gd name="connsiteY3971" fmla="*/ 6588637 h 9881971"/>
              <a:gd name="connsiteX3972" fmla="*/ 10369116 w 12542158"/>
              <a:gd name="connsiteY3972" fmla="*/ 6574662 h 9881971"/>
              <a:gd name="connsiteX3973" fmla="*/ 3507610 w 12542158"/>
              <a:gd name="connsiteY3973" fmla="*/ 6574662 h 9881971"/>
              <a:gd name="connsiteX3974" fmla="*/ 3493636 w 12542158"/>
              <a:gd name="connsiteY3974" fmla="*/ 6588637 h 9881971"/>
              <a:gd name="connsiteX3975" fmla="*/ 3521586 w 12542158"/>
              <a:gd name="connsiteY3975" fmla="*/ 6588637 h 9881971"/>
              <a:gd name="connsiteX3976" fmla="*/ 1746818 w 12542158"/>
              <a:gd name="connsiteY3976" fmla="*/ 6574662 h 9881971"/>
              <a:gd name="connsiteX3977" fmla="*/ 1753806 w 12542158"/>
              <a:gd name="connsiteY3977" fmla="*/ 6574662 h 9881971"/>
              <a:gd name="connsiteX3978" fmla="*/ 1760793 w 12542158"/>
              <a:gd name="connsiteY3978" fmla="*/ 6588637 h 9881971"/>
              <a:gd name="connsiteX3979" fmla="*/ 1753806 w 12542158"/>
              <a:gd name="connsiteY3979" fmla="*/ 6581649 h 9881971"/>
              <a:gd name="connsiteX3980" fmla="*/ 1746818 w 12542158"/>
              <a:gd name="connsiteY3980" fmla="*/ 6574662 h 9881971"/>
              <a:gd name="connsiteX3981" fmla="*/ 1621048 w 12542158"/>
              <a:gd name="connsiteY3981" fmla="*/ 6574662 h 9881971"/>
              <a:gd name="connsiteX3982" fmla="*/ 1635022 w 12542158"/>
              <a:gd name="connsiteY3982" fmla="*/ 6588637 h 9881971"/>
              <a:gd name="connsiteX3983" fmla="*/ 1621048 w 12542158"/>
              <a:gd name="connsiteY3983" fmla="*/ 6588637 h 9881971"/>
              <a:gd name="connsiteX3984" fmla="*/ 1621048 w 12542158"/>
              <a:gd name="connsiteY3984" fmla="*/ 6574662 h 9881971"/>
              <a:gd name="connsiteX3985" fmla="*/ 1159887 w 12542158"/>
              <a:gd name="connsiteY3985" fmla="*/ 6574662 h 9881971"/>
              <a:gd name="connsiteX3986" fmla="*/ 1173862 w 12542158"/>
              <a:gd name="connsiteY3986" fmla="*/ 6588637 h 9881971"/>
              <a:gd name="connsiteX3987" fmla="*/ 1159887 w 12542158"/>
              <a:gd name="connsiteY3987" fmla="*/ 6588637 h 9881971"/>
              <a:gd name="connsiteX3988" fmla="*/ 1159887 w 12542158"/>
              <a:gd name="connsiteY3988" fmla="*/ 6574662 h 9881971"/>
              <a:gd name="connsiteX3989" fmla="*/ 447186 w 12542158"/>
              <a:gd name="connsiteY3989" fmla="*/ 6574662 h 9881971"/>
              <a:gd name="connsiteX3990" fmla="*/ 461160 w 12542158"/>
              <a:gd name="connsiteY3990" fmla="*/ 6602611 h 9881971"/>
              <a:gd name="connsiteX3991" fmla="*/ 433210 w 12542158"/>
              <a:gd name="connsiteY3991" fmla="*/ 6595623 h 9881971"/>
              <a:gd name="connsiteX3992" fmla="*/ 447186 w 12542158"/>
              <a:gd name="connsiteY3992" fmla="*/ 6574662 h 9881971"/>
              <a:gd name="connsiteX3993" fmla="*/ 2487470 w 12542158"/>
              <a:gd name="connsiteY3993" fmla="*/ 6564181 h 9881971"/>
              <a:gd name="connsiteX3994" fmla="*/ 2480482 w 12542158"/>
              <a:gd name="connsiteY3994" fmla="*/ 6567676 h 9881971"/>
              <a:gd name="connsiteX3995" fmla="*/ 2473496 w 12542158"/>
              <a:gd name="connsiteY3995" fmla="*/ 6588637 h 9881971"/>
              <a:gd name="connsiteX3996" fmla="*/ 2487470 w 12542158"/>
              <a:gd name="connsiteY3996" fmla="*/ 6574662 h 9881971"/>
              <a:gd name="connsiteX3997" fmla="*/ 2494457 w 12542158"/>
              <a:gd name="connsiteY3997" fmla="*/ 6567676 h 9881971"/>
              <a:gd name="connsiteX3998" fmla="*/ 2487470 w 12542158"/>
              <a:gd name="connsiteY3998" fmla="*/ 6564181 h 9881971"/>
              <a:gd name="connsiteX3999" fmla="*/ 10061675 w 12542158"/>
              <a:gd name="connsiteY3999" fmla="*/ 6560688 h 9881971"/>
              <a:gd name="connsiteX4000" fmla="*/ 10061675 w 12542158"/>
              <a:gd name="connsiteY4000" fmla="*/ 6567676 h 9881971"/>
              <a:gd name="connsiteX4001" fmla="*/ 10075649 w 12542158"/>
              <a:gd name="connsiteY4001" fmla="*/ 6574662 h 9881971"/>
              <a:gd name="connsiteX4002" fmla="*/ 10089625 w 12542158"/>
              <a:gd name="connsiteY4002" fmla="*/ 6560688 h 9881971"/>
              <a:gd name="connsiteX4003" fmla="*/ 10075649 w 12542158"/>
              <a:gd name="connsiteY4003" fmla="*/ 6560688 h 9881971"/>
              <a:gd name="connsiteX4004" fmla="*/ 10061675 w 12542158"/>
              <a:gd name="connsiteY4004" fmla="*/ 6560688 h 9881971"/>
              <a:gd name="connsiteX4005" fmla="*/ 9670387 w 12542158"/>
              <a:gd name="connsiteY4005" fmla="*/ 6560688 h 9881971"/>
              <a:gd name="connsiteX4006" fmla="*/ 9670387 w 12542158"/>
              <a:gd name="connsiteY4006" fmla="*/ 6574662 h 9881971"/>
              <a:gd name="connsiteX4007" fmla="*/ 9656413 w 12542158"/>
              <a:gd name="connsiteY4007" fmla="*/ 6588637 h 9881971"/>
              <a:gd name="connsiteX4008" fmla="*/ 9656413 w 12542158"/>
              <a:gd name="connsiteY4008" fmla="*/ 6574662 h 9881971"/>
              <a:gd name="connsiteX4009" fmla="*/ 9670387 w 12542158"/>
              <a:gd name="connsiteY4009" fmla="*/ 6560688 h 9881971"/>
              <a:gd name="connsiteX4010" fmla="*/ 3703255 w 12542158"/>
              <a:gd name="connsiteY4010" fmla="*/ 6560688 h 9881971"/>
              <a:gd name="connsiteX4011" fmla="*/ 3703255 w 12542158"/>
              <a:gd name="connsiteY4011" fmla="*/ 6588637 h 9881971"/>
              <a:gd name="connsiteX4012" fmla="*/ 3675305 w 12542158"/>
              <a:gd name="connsiteY4012" fmla="*/ 6602611 h 9881971"/>
              <a:gd name="connsiteX4013" fmla="*/ 3647356 w 12542158"/>
              <a:gd name="connsiteY4013" fmla="*/ 6616587 h 9881971"/>
              <a:gd name="connsiteX4014" fmla="*/ 3675305 w 12542158"/>
              <a:gd name="connsiteY4014" fmla="*/ 6588637 h 9881971"/>
              <a:gd name="connsiteX4015" fmla="*/ 3703255 w 12542158"/>
              <a:gd name="connsiteY4015" fmla="*/ 6560688 h 9881971"/>
              <a:gd name="connsiteX4016" fmla="*/ 538020 w 12542158"/>
              <a:gd name="connsiteY4016" fmla="*/ 6560688 h 9881971"/>
              <a:gd name="connsiteX4017" fmla="*/ 545009 w 12542158"/>
              <a:gd name="connsiteY4017" fmla="*/ 6567676 h 9881971"/>
              <a:gd name="connsiteX4018" fmla="*/ 531033 w 12542158"/>
              <a:gd name="connsiteY4018" fmla="*/ 6574662 h 9881971"/>
              <a:gd name="connsiteX4019" fmla="*/ 538020 w 12542158"/>
              <a:gd name="connsiteY4019" fmla="*/ 6560688 h 9881971"/>
              <a:gd name="connsiteX4020" fmla="*/ 3818546 w 12542158"/>
              <a:gd name="connsiteY4020" fmla="*/ 6553700 h 9881971"/>
              <a:gd name="connsiteX4021" fmla="*/ 3815050 w 12542158"/>
              <a:gd name="connsiteY4021" fmla="*/ 6560688 h 9881971"/>
              <a:gd name="connsiteX4022" fmla="*/ 3801077 w 12542158"/>
              <a:gd name="connsiteY4022" fmla="*/ 6588637 h 9881971"/>
              <a:gd name="connsiteX4023" fmla="*/ 3787101 w 12542158"/>
              <a:gd name="connsiteY4023" fmla="*/ 6595623 h 9881971"/>
              <a:gd name="connsiteX4024" fmla="*/ 3787101 w 12542158"/>
              <a:gd name="connsiteY4024" fmla="*/ 6602611 h 9881971"/>
              <a:gd name="connsiteX4025" fmla="*/ 3759154 w 12542158"/>
              <a:gd name="connsiteY4025" fmla="*/ 6616587 h 9881971"/>
              <a:gd name="connsiteX4026" fmla="*/ 3773127 w 12542158"/>
              <a:gd name="connsiteY4026" fmla="*/ 6588637 h 9881971"/>
              <a:gd name="connsiteX4027" fmla="*/ 3787101 w 12542158"/>
              <a:gd name="connsiteY4027" fmla="*/ 6574662 h 9881971"/>
              <a:gd name="connsiteX4028" fmla="*/ 3794089 w 12542158"/>
              <a:gd name="connsiteY4028" fmla="*/ 6567676 h 9881971"/>
              <a:gd name="connsiteX4029" fmla="*/ 3801077 w 12542158"/>
              <a:gd name="connsiteY4029" fmla="*/ 6560688 h 9881971"/>
              <a:gd name="connsiteX4030" fmla="*/ 3818546 w 12542158"/>
              <a:gd name="connsiteY4030" fmla="*/ 6553700 h 9881971"/>
              <a:gd name="connsiteX4031" fmla="*/ 3731204 w 12542158"/>
              <a:gd name="connsiteY4031" fmla="*/ 6546714 h 9881971"/>
              <a:gd name="connsiteX4032" fmla="*/ 3731204 w 12542158"/>
              <a:gd name="connsiteY4032" fmla="*/ 6560688 h 9881971"/>
              <a:gd name="connsiteX4033" fmla="*/ 3717228 w 12542158"/>
              <a:gd name="connsiteY4033" fmla="*/ 6560688 h 9881971"/>
              <a:gd name="connsiteX4034" fmla="*/ 698727 w 12542158"/>
              <a:gd name="connsiteY4034" fmla="*/ 6546714 h 9881971"/>
              <a:gd name="connsiteX4035" fmla="*/ 670778 w 12542158"/>
              <a:gd name="connsiteY4035" fmla="*/ 6588637 h 9881971"/>
              <a:gd name="connsiteX4036" fmla="*/ 656804 w 12542158"/>
              <a:gd name="connsiteY4036" fmla="*/ 6574662 h 9881971"/>
              <a:gd name="connsiteX4037" fmla="*/ 663790 w 12542158"/>
              <a:gd name="connsiteY4037" fmla="*/ 6560688 h 9881971"/>
              <a:gd name="connsiteX4038" fmla="*/ 670778 w 12542158"/>
              <a:gd name="connsiteY4038" fmla="*/ 6560688 h 9881971"/>
              <a:gd name="connsiteX4039" fmla="*/ 684752 w 12542158"/>
              <a:gd name="connsiteY4039" fmla="*/ 6560688 h 9881971"/>
              <a:gd name="connsiteX4040" fmla="*/ 1579125 w 12542158"/>
              <a:gd name="connsiteY4040" fmla="*/ 6532738 h 9881971"/>
              <a:gd name="connsiteX4041" fmla="*/ 1579125 w 12542158"/>
              <a:gd name="connsiteY4041" fmla="*/ 6546714 h 9881971"/>
              <a:gd name="connsiteX4042" fmla="*/ 1551176 w 12542158"/>
              <a:gd name="connsiteY4042" fmla="*/ 6588637 h 9881971"/>
              <a:gd name="connsiteX4043" fmla="*/ 1537200 w 12542158"/>
              <a:gd name="connsiteY4043" fmla="*/ 6581649 h 9881971"/>
              <a:gd name="connsiteX4044" fmla="*/ 1565150 w 12542158"/>
              <a:gd name="connsiteY4044" fmla="*/ 6546714 h 9881971"/>
              <a:gd name="connsiteX4045" fmla="*/ 2433320 w 12542158"/>
              <a:gd name="connsiteY4045" fmla="*/ 6524004 h 9881971"/>
              <a:gd name="connsiteX4046" fmla="*/ 2424585 w 12542158"/>
              <a:gd name="connsiteY4046" fmla="*/ 6525751 h 9881971"/>
              <a:gd name="connsiteX4047" fmla="*/ 2403624 w 12542158"/>
              <a:gd name="connsiteY4047" fmla="*/ 6546714 h 9881971"/>
              <a:gd name="connsiteX4048" fmla="*/ 2389648 w 12542158"/>
              <a:gd name="connsiteY4048" fmla="*/ 6574662 h 9881971"/>
              <a:gd name="connsiteX4049" fmla="*/ 2417598 w 12542158"/>
              <a:gd name="connsiteY4049" fmla="*/ 6546714 h 9881971"/>
              <a:gd name="connsiteX4050" fmla="*/ 2431571 w 12542158"/>
              <a:gd name="connsiteY4050" fmla="*/ 6532738 h 9881971"/>
              <a:gd name="connsiteX4051" fmla="*/ 2445546 w 12542158"/>
              <a:gd name="connsiteY4051" fmla="*/ 6532738 h 9881971"/>
              <a:gd name="connsiteX4052" fmla="*/ 2431571 w 12542158"/>
              <a:gd name="connsiteY4052" fmla="*/ 6560688 h 9881971"/>
              <a:gd name="connsiteX4053" fmla="*/ 2410610 w 12542158"/>
              <a:gd name="connsiteY4053" fmla="*/ 6581649 h 9881971"/>
              <a:gd name="connsiteX4054" fmla="*/ 2403624 w 12542158"/>
              <a:gd name="connsiteY4054" fmla="*/ 6588637 h 9881971"/>
              <a:gd name="connsiteX4055" fmla="*/ 2389648 w 12542158"/>
              <a:gd name="connsiteY4055" fmla="*/ 6588637 h 9881971"/>
              <a:gd name="connsiteX4056" fmla="*/ 2361699 w 12542158"/>
              <a:gd name="connsiteY4056" fmla="*/ 6644534 h 9881971"/>
              <a:gd name="connsiteX4057" fmla="*/ 2326763 w 12542158"/>
              <a:gd name="connsiteY4057" fmla="*/ 6686459 h 9881971"/>
              <a:gd name="connsiteX4058" fmla="*/ 2277852 w 12542158"/>
              <a:gd name="connsiteY4058" fmla="*/ 6735370 h 9881971"/>
              <a:gd name="connsiteX4059" fmla="*/ 2228941 w 12542158"/>
              <a:gd name="connsiteY4059" fmla="*/ 6784279 h 9881971"/>
              <a:gd name="connsiteX4060" fmla="*/ 2194003 w 12542158"/>
              <a:gd name="connsiteY4060" fmla="*/ 6826205 h 9881971"/>
              <a:gd name="connsiteX4061" fmla="*/ 2166056 w 12542158"/>
              <a:gd name="connsiteY4061" fmla="*/ 6868128 h 9881971"/>
              <a:gd name="connsiteX4062" fmla="*/ 2187018 w 12542158"/>
              <a:gd name="connsiteY4062" fmla="*/ 6854154 h 9881971"/>
              <a:gd name="connsiteX4063" fmla="*/ 2221953 w 12542158"/>
              <a:gd name="connsiteY4063" fmla="*/ 6826205 h 9881971"/>
              <a:gd name="connsiteX4064" fmla="*/ 2277852 w 12542158"/>
              <a:gd name="connsiteY4064" fmla="*/ 6749344 h 9881971"/>
              <a:gd name="connsiteX4065" fmla="*/ 2305802 w 12542158"/>
              <a:gd name="connsiteY4065" fmla="*/ 6717902 h 9881971"/>
              <a:gd name="connsiteX4066" fmla="*/ 2330808 w 12542158"/>
              <a:gd name="connsiteY4066" fmla="*/ 6696020 h 9881971"/>
              <a:gd name="connsiteX4067" fmla="*/ 2325017 w 12542158"/>
              <a:gd name="connsiteY4067" fmla="*/ 6705674 h 9881971"/>
              <a:gd name="connsiteX4068" fmla="*/ 2319775 w 12542158"/>
              <a:gd name="connsiteY4068" fmla="*/ 6742356 h 9881971"/>
              <a:gd name="connsiteX4069" fmla="*/ 2333749 w 12542158"/>
              <a:gd name="connsiteY4069" fmla="*/ 6742356 h 9881971"/>
              <a:gd name="connsiteX4070" fmla="*/ 2354713 w 12542158"/>
              <a:gd name="connsiteY4070" fmla="*/ 6735370 h 9881971"/>
              <a:gd name="connsiteX4071" fmla="*/ 2361699 w 12542158"/>
              <a:gd name="connsiteY4071" fmla="*/ 6749344 h 9881971"/>
              <a:gd name="connsiteX4072" fmla="*/ 2347724 w 12542158"/>
              <a:gd name="connsiteY4072" fmla="*/ 6756332 h 9881971"/>
              <a:gd name="connsiteX4073" fmla="*/ 2333749 w 12542158"/>
              <a:gd name="connsiteY4073" fmla="*/ 6770306 h 9881971"/>
              <a:gd name="connsiteX4074" fmla="*/ 2347724 w 12542158"/>
              <a:gd name="connsiteY4074" fmla="*/ 6784279 h 9881971"/>
              <a:gd name="connsiteX4075" fmla="*/ 2368687 w 12542158"/>
              <a:gd name="connsiteY4075" fmla="*/ 6784279 h 9881971"/>
              <a:gd name="connsiteX4076" fmla="*/ 2375674 w 12542158"/>
              <a:gd name="connsiteY4076" fmla="*/ 6784279 h 9881971"/>
              <a:gd name="connsiteX4077" fmla="*/ 2382660 w 12542158"/>
              <a:gd name="connsiteY4077" fmla="*/ 6770306 h 9881971"/>
              <a:gd name="connsiteX4078" fmla="*/ 2396635 w 12542158"/>
              <a:gd name="connsiteY4078" fmla="*/ 6749344 h 9881971"/>
              <a:gd name="connsiteX4079" fmla="*/ 2403624 w 12542158"/>
              <a:gd name="connsiteY4079" fmla="*/ 6728382 h 9881971"/>
              <a:gd name="connsiteX4080" fmla="*/ 2403624 w 12542158"/>
              <a:gd name="connsiteY4080" fmla="*/ 6714407 h 9881971"/>
              <a:gd name="connsiteX4081" fmla="*/ 2417598 w 12542158"/>
              <a:gd name="connsiteY4081" fmla="*/ 6714407 h 9881971"/>
              <a:gd name="connsiteX4082" fmla="*/ 2424585 w 12542158"/>
              <a:gd name="connsiteY4082" fmla="*/ 6686459 h 9881971"/>
              <a:gd name="connsiteX4083" fmla="*/ 2431571 w 12542158"/>
              <a:gd name="connsiteY4083" fmla="*/ 6672484 h 9881971"/>
              <a:gd name="connsiteX4084" fmla="*/ 2445546 w 12542158"/>
              <a:gd name="connsiteY4084" fmla="*/ 6665498 h 9881971"/>
              <a:gd name="connsiteX4085" fmla="*/ 2466509 w 12542158"/>
              <a:gd name="connsiteY4085" fmla="*/ 6623572 h 9881971"/>
              <a:gd name="connsiteX4086" fmla="*/ 2473496 w 12542158"/>
              <a:gd name="connsiteY4086" fmla="*/ 6602611 h 9881971"/>
              <a:gd name="connsiteX4087" fmla="*/ 2459521 w 12542158"/>
              <a:gd name="connsiteY4087" fmla="*/ 6602611 h 9881971"/>
              <a:gd name="connsiteX4088" fmla="*/ 2452535 w 12542158"/>
              <a:gd name="connsiteY4088" fmla="*/ 6616587 h 9881971"/>
              <a:gd name="connsiteX4089" fmla="*/ 2445546 w 12542158"/>
              <a:gd name="connsiteY4089" fmla="*/ 6616587 h 9881971"/>
              <a:gd name="connsiteX4090" fmla="*/ 2431571 w 12542158"/>
              <a:gd name="connsiteY4090" fmla="*/ 6616587 h 9881971"/>
              <a:gd name="connsiteX4091" fmla="*/ 2417598 w 12542158"/>
              <a:gd name="connsiteY4091" fmla="*/ 6644534 h 9881971"/>
              <a:gd name="connsiteX4092" fmla="*/ 2403624 w 12542158"/>
              <a:gd name="connsiteY4092" fmla="*/ 6658510 h 9881971"/>
              <a:gd name="connsiteX4093" fmla="*/ 2366939 w 12542158"/>
              <a:gd name="connsiteY4093" fmla="*/ 6663749 h 9881971"/>
              <a:gd name="connsiteX4094" fmla="*/ 2364027 w 12542158"/>
              <a:gd name="connsiteY4094" fmla="*/ 6665498 h 9881971"/>
              <a:gd name="connsiteX4095" fmla="*/ 2375674 w 12542158"/>
              <a:gd name="connsiteY4095" fmla="*/ 6651522 h 9881971"/>
              <a:gd name="connsiteX4096" fmla="*/ 2424585 w 12542158"/>
              <a:gd name="connsiteY4096" fmla="*/ 6595623 h 9881971"/>
              <a:gd name="connsiteX4097" fmla="*/ 2459521 w 12542158"/>
              <a:gd name="connsiteY4097" fmla="*/ 6560688 h 9881971"/>
              <a:gd name="connsiteX4098" fmla="*/ 2466509 w 12542158"/>
              <a:gd name="connsiteY4098" fmla="*/ 6546714 h 9881971"/>
              <a:gd name="connsiteX4099" fmla="*/ 2473496 w 12542158"/>
              <a:gd name="connsiteY4099" fmla="*/ 6546714 h 9881971"/>
              <a:gd name="connsiteX4100" fmla="*/ 2480482 w 12542158"/>
              <a:gd name="connsiteY4100" fmla="*/ 6546714 h 9881971"/>
              <a:gd name="connsiteX4101" fmla="*/ 2487470 w 12542158"/>
              <a:gd name="connsiteY4101" fmla="*/ 6532738 h 9881971"/>
              <a:gd name="connsiteX4102" fmla="*/ 2473496 w 12542158"/>
              <a:gd name="connsiteY4102" fmla="*/ 6532738 h 9881971"/>
              <a:gd name="connsiteX4103" fmla="*/ 2459521 w 12542158"/>
              <a:gd name="connsiteY4103" fmla="*/ 6532738 h 9881971"/>
              <a:gd name="connsiteX4104" fmla="*/ 2445546 w 12542158"/>
              <a:gd name="connsiteY4104" fmla="*/ 6532738 h 9881971"/>
              <a:gd name="connsiteX4105" fmla="*/ 2433320 w 12542158"/>
              <a:gd name="connsiteY4105" fmla="*/ 6524004 h 9881971"/>
              <a:gd name="connsiteX4106" fmla="*/ 10061675 w 12542158"/>
              <a:gd name="connsiteY4106" fmla="*/ 6518765 h 9881971"/>
              <a:gd name="connsiteX4107" fmla="*/ 10061675 w 12542158"/>
              <a:gd name="connsiteY4107" fmla="*/ 6532738 h 9881971"/>
              <a:gd name="connsiteX4108" fmla="*/ 10075649 w 12542158"/>
              <a:gd name="connsiteY4108" fmla="*/ 6525751 h 9881971"/>
              <a:gd name="connsiteX4109" fmla="*/ 10061675 w 12542158"/>
              <a:gd name="connsiteY4109" fmla="*/ 6518765 h 9881971"/>
              <a:gd name="connsiteX4110" fmla="*/ 572956 w 12542158"/>
              <a:gd name="connsiteY4110" fmla="*/ 6518765 h 9881971"/>
              <a:gd name="connsiteX4111" fmla="*/ 579944 w 12542158"/>
              <a:gd name="connsiteY4111" fmla="*/ 6518765 h 9881971"/>
              <a:gd name="connsiteX4112" fmla="*/ 586931 w 12542158"/>
              <a:gd name="connsiteY4112" fmla="*/ 6532738 h 9881971"/>
              <a:gd name="connsiteX4113" fmla="*/ 558982 w 12542158"/>
              <a:gd name="connsiteY4113" fmla="*/ 6546714 h 9881971"/>
              <a:gd name="connsiteX4114" fmla="*/ 572956 w 12542158"/>
              <a:gd name="connsiteY4114" fmla="*/ 6532738 h 9881971"/>
              <a:gd name="connsiteX4115" fmla="*/ 572956 w 12542158"/>
              <a:gd name="connsiteY4115" fmla="*/ 6518765 h 9881971"/>
              <a:gd name="connsiteX4116" fmla="*/ 1170368 w 12542158"/>
              <a:gd name="connsiteY4116" fmla="*/ 6510030 h 9881971"/>
              <a:gd name="connsiteX4117" fmla="*/ 1173862 w 12542158"/>
              <a:gd name="connsiteY4117" fmla="*/ 6518765 h 9881971"/>
              <a:gd name="connsiteX4118" fmla="*/ 1159887 w 12542158"/>
              <a:gd name="connsiteY4118" fmla="*/ 6518765 h 9881971"/>
              <a:gd name="connsiteX4119" fmla="*/ 1145913 w 12542158"/>
              <a:gd name="connsiteY4119" fmla="*/ 6518765 h 9881971"/>
              <a:gd name="connsiteX4120" fmla="*/ 1159887 w 12542158"/>
              <a:gd name="connsiteY4120" fmla="*/ 6511777 h 9881971"/>
              <a:gd name="connsiteX4121" fmla="*/ 1170368 w 12542158"/>
              <a:gd name="connsiteY4121" fmla="*/ 6510030 h 9881971"/>
              <a:gd name="connsiteX4122" fmla="*/ 10466936 w 12542158"/>
              <a:gd name="connsiteY4122" fmla="*/ 6504789 h 9881971"/>
              <a:gd name="connsiteX4123" fmla="*/ 10466936 w 12542158"/>
              <a:gd name="connsiteY4123" fmla="*/ 6518765 h 9881971"/>
              <a:gd name="connsiteX4124" fmla="*/ 10452962 w 12542158"/>
              <a:gd name="connsiteY4124" fmla="*/ 6518765 h 9881971"/>
              <a:gd name="connsiteX4125" fmla="*/ 10131548 w 12542158"/>
              <a:gd name="connsiteY4125" fmla="*/ 6504789 h 9881971"/>
              <a:gd name="connsiteX4126" fmla="*/ 10145522 w 12542158"/>
              <a:gd name="connsiteY4126" fmla="*/ 6504789 h 9881971"/>
              <a:gd name="connsiteX4127" fmla="*/ 10145522 w 12542158"/>
              <a:gd name="connsiteY4127" fmla="*/ 6518765 h 9881971"/>
              <a:gd name="connsiteX4128" fmla="*/ 3954796 w 12542158"/>
              <a:gd name="connsiteY4128" fmla="*/ 6504789 h 9881971"/>
              <a:gd name="connsiteX4129" fmla="*/ 3926848 w 12542158"/>
              <a:gd name="connsiteY4129" fmla="*/ 6532738 h 9881971"/>
              <a:gd name="connsiteX4130" fmla="*/ 3926848 w 12542158"/>
              <a:gd name="connsiteY4130" fmla="*/ 6518765 h 9881971"/>
              <a:gd name="connsiteX4131" fmla="*/ 3954796 w 12542158"/>
              <a:gd name="connsiteY4131" fmla="*/ 6504789 h 9881971"/>
              <a:gd name="connsiteX4132" fmla="*/ 2697088 w 12542158"/>
              <a:gd name="connsiteY4132" fmla="*/ 6504789 h 9881971"/>
              <a:gd name="connsiteX4133" fmla="*/ 2697088 w 12542158"/>
              <a:gd name="connsiteY4133" fmla="*/ 6518765 h 9881971"/>
              <a:gd name="connsiteX4134" fmla="*/ 2711062 w 12542158"/>
              <a:gd name="connsiteY4134" fmla="*/ 6518765 h 9881971"/>
              <a:gd name="connsiteX4135" fmla="*/ 2040285 w 12542158"/>
              <a:gd name="connsiteY4135" fmla="*/ 6504789 h 9881971"/>
              <a:gd name="connsiteX4136" fmla="*/ 2012335 w 12542158"/>
              <a:gd name="connsiteY4136" fmla="*/ 6511777 h 9881971"/>
              <a:gd name="connsiteX4137" fmla="*/ 1998361 w 12542158"/>
              <a:gd name="connsiteY4137" fmla="*/ 6518765 h 9881971"/>
              <a:gd name="connsiteX4138" fmla="*/ 2012335 w 12542158"/>
              <a:gd name="connsiteY4138" fmla="*/ 6532738 h 9881971"/>
              <a:gd name="connsiteX4139" fmla="*/ 2040285 w 12542158"/>
              <a:gd name="connsiteY4139" fmla="*/ 6518765 h 9881971"/>
              <a:gd name="connsiteX4140" fmla="*/ 2054258 w 12542158"/>
              <a:gd name="connsiteY4140" fmla="*/ 6504789 h 9881971"/>
              <a:gd name="connsiteX4141" fmla="*/ 1914513 w 12542158"/>
              <a:gd name="connsiteY4141" fmla="*/ 6504789 h 9881971"/>
              <a:gd name="connsiteX4142" fmla="*/ 1900539 w 12542158"/>
              <a:gd name="connsiteY4142" fmla="*/ 6518765 h 9881971"/>
              <a:gd name="connsiteX4143" fmla="*/ 1914513 w 12542158"/>
              <a:gd name="connsiteY4143" fmla="*/ 6518765 h 9881971"/>
              <a:gd name="connsiteX4144" fmla="*/ 1048091 w 12542158"/>
              <a:gd name="connsiteY4144" fmla="*/ 6504789 h 9881971"/>
              <a:gd name="connsiteX4145" fmla="*/ 1006168 w 12542158"/>
              <a:gd name="connsiteY4145" fmla="*/ 6546714 h 9881971"/>
              <a:gd name="connsiteX4146" fmla="*/ 1020141 w 12542158"/>
              <a:gd name="connsiteY4146" fmla="*/ 6518765 h 9881971"/>
              <a:gd name="connsiteX4147" fmla="*/ 433210 w 12542158"/>
              <a:gd name="connsiteY4147" fmla="*/ 6504789 h 9881971"/>
              <a:gd name="connsiteX4148" fmla="*/ 440199 w 12542158"/>
              <a:gd name="connsiteY4148" fmla="*/ 6511777 h 9881971"/>
              <a:gd name="connsiteX4149" fmla="*/ 447186 w 12542158"/>
              <a:gd name="connsiteY4149" fmla="*/ 6525751 h 9881971"/>
              <a:gd name="connsiteX4150" fmla="*/ 447186 w 12542158"/>
              <a:gd name="connsiteY4150" fmla="*/ 6532738 h 9881971"/>
              <a:gd name="connsiteX4151" fmla="*/ 433210 w 12542158"/>
              <a:gd name="connsiteY4151" fmla="*/ 6546714 h 9881971"/>
              <a:gd name="connsiteX4152" fmla="*/ 405261 w 12542158"/>
              <a:gd name="connsiteY4152" fmla="*/ 6546714 h 9881971"/>
              <a:gd name="connsiteX4153" fmla="*/ 412249 w 12542158"/>
              <a:gd name="connsiteY4153" fmla="*/ 6539726 h 9881971"/>
              <a:gd name="connsiteX4154" fmla="*/ 419237 w 12542158"/>
              <a:gd name="connsiteY4154" fmla="*/ 6532738 h 9881971"/>
              <a:gd name="connsiteX4155" fmla="*/ 433210 w 12542158"/>
              <a:gd name="connsiteY4155" fmla="*/ 6518765 h 9881971"/>
              <a:gd name="connsiteX4156" fmla="*/ 433210 w 12542158"/>
              <a:gd name="connsiteY4156" fmla="*/ 6504789 h 9881971"/>
              <a:gd name="connsiteX4157" fmla="*/ 2585292 w 12542158"/>
              <a:gd name="connsiteY4157" fmla="*/ 6490815 h 9881971"/>
              <a:gd name="connsiteX4158" fmla="*/ 2599266 w 12542158"/>
              <a:gd name="connsiteY4158" fmla="*/ 6504789 h 9881971"/>
              <a:gd name="connsiteX4159" fmla="*/ 2585292 w 12542158"/>
              <a:gd name="connsiteY4159" fmla="*/ 6504789 h 9881971"/>
              <a:gd name="connsiteX4160" fmla="*/ 2585292 w 12542158"/>
              <a:gd name="connsiteY4160" fmla="*/ 6518765 h 9881971"/>
              <a:gd name="connsiteX4161" fmla="*/ 2571317 w 12542158"/>
              <a:gd name="connsiteY4161" fmla="*/ 6518765 h 9881971"/>
              <a:gd name="connsiteX4162" fmla="*/ 2515420 w 12542158"/>
              <a:gd name="connsiteY4162" fmla="*/ 6490815 h 9881971"/>
              <a:gd name="connsiteX4163" fmla="*/ 2501444 w 12542158"/>
              <a:gd name="connsiteY4163" fmla="*/ 6504789 h 9881971"/>
              <a:gd name="connsiteX4164" fmla="*/ 2529394 w 12542158"/>
              <a:gd name="connsiteY4164" fmla="*/ 6490815 h 9881971"/>
              <a:gd name="connsiteX4165" fmla="*/ 2459521 w 12542158"/>
              <a:gd name="connsiteY4165" fmla="*/ 6490815 h 9881971"/>
              <a:gd name="connsiteX4166" fmla="*/ 2445546 w 12542158"/>
              <a:gd name="connsiteY4166" fmla="*/ 6504789 h 9881971"/>
              <a:gd name="connsiteX4167" fmla="*/ 2452535 w 12542158"/>
              <a:gd name="connsiteY4167" fmla="*/ 6504789 h 9881971"/>
              <a:gd name="connsiteX4168" fmla="*/ 2459521 w 12542158"/>
              <a:gd name="connsiteY4168" fmla="*/ 6490815 h 9881971"/>
              <a:gd name="connsiteX4169" fmla="*/ 1758609 w 12542158"/>
              <a:gd name="connsiteY4169" fmla="*/ 6487322 h 9881971"/>
              <a:gd name="connsiteX4170" fmla="*/ 1760793 w 12542158"/>
              <a:gd name="connsiteY4170" fmla="*/ 6490815 h 9881971"/>
              <a:gd name="connsiteX4171" fmla="*/ 1746818 w 12542158"/>
              <a:gd name="connsiteY4171" fmla="*/ 6518765 h 9881971"/>
              <a:gd name="connsiteX4172" fmla="*/ 1732844 w 12542158"/>
              <a:gd name="connsiteY4172" fmla="*/ 6546714 h 9881971"/>
              <a:gd name="connsiteX4173" fmla="*/ 1718871 w 12542158"/>
              <a:gd name="connsiteY4173" fmla="*/ 6560688 h 9881971"/>
              <a:gd name="connsiteX4174" fmla="*/ 1697908 w 12542158"/>
              <a:gd name="connsiteY4174" fmla="*/ 6560688 h 9881971"/>
              <a:gd name="connsiteX4175" fmla="*/ 1690921 w 12542158"/>
              <a:gd name="connsiteY4175" fmla="*/ 6560688 h 9881971"/>
              <a:gd name="connsiteX4176" fmla="*/ 1725857 w 12542158"/>
              <a:gd name="connsiteY4176" fmla="*/ 6518765 h 9881971"/>
              <a:gd name="connsiteX4177" fmla="*/ 1758609 w 12542158"/>
              <a:gd name="connsiteY4177" fmla="*/ 6487322 h 9881971"/>
              <a:gd name="connsiteX4178" fmla="*/ 9724539 w 12542158"/>
              <a:gd name="connsiteY4178" fmla="*/ 6480334 h 9881971"/>
              <a:gd name="connsiteX4179" fmla="*/ 9712312 w 12542158"/>
              <a:gd name="connsiteY4179" fmla="*/ 6483827 h 9881971"/>
              <a:gd name="connsiteX4180" fmla="*/ 9670387 w 12542158"/>
              <a:gd name="connsiteY4180" fmla="*/ 6490815 h 9881971"/>
              <a:gd name="connsiteX4181" fmla="*/ 9670387 w 12542158"/>
              <a:gd name="connsiteY4181" fmla="*/ 6504789 h 9881971"/>
              <a:gd name="connsiteX4182" fmla="*/ 9600514 w 12542158"/>
              <a:gd name="connsiteY4182" fmla="*/ 6560688 h 9881971"/>
              <a:gd name="connsiteX4183" fmla="*/ 9614490 w 12542158"/>
              <a:gd name="connsiteY4183" fmla="*/ 6546714 h 9881971"/>
              <a:gd name="connsiteX4184" fmla="*/ 9642439 w 12542158"/>
              <a:gd name="connsiteY4184" fmla="*/ 6518765 h 9881971"/>
              <a:gd name="connsiteX4185" fmla="*/ 9642439 w 12542158"/>
              <a:gd name="connsiteY4185" fmla="*/ 6504789 h 9881971"/>
              <a:gd name="connsiteX4186" fmla="*/ 9593528 w 12542158"/>
              <a:gd name="connsiteY4186" fmla="*/ 6497803 h 9881971"/>
              <a:gd name="connsiteX4187" fmla="*/ 9572565 w 12542158"/>
              <a:gd name="connsiteY4187" fmla="*/ 6511777 h 9881971"/>
              <a:gd name="connsiteX4188" fmla="*/ 9558591 w 12542158"/>
              <a:gd name="connsiteY4188" fmla="*/ 6518765 h 9881971"/>
              <a:gd name="connsiteX4189" fmla="*/ 9460769 w 12542158"/>
              <a:gd name="connsiteY4189" fmla="*/ 6602611 h 9881971"/>
              <a:gd name="connsiteX4190" fmla="*/ 9453783 w 12542158"/>
              <a:gd name="connsiteY4190" fmla="*/ 6609599 h 9881971"/>
              <a:gd name="connsiteX4191" fmla="*/ 9446795 w 12542158"/>
              <a:gd name="connsiteY4191" fmla="*/ 6616587 h 9881971"/>
              <a:gd name="connsiteX4192" fmla="*/ 9432819 w 12542158"/>
              <a:gd name="connsiteY4192" fmla="*/ 6623572 h 9881971"/>
              <a:gd name="connsiteX4193" fmla="*/ 9404872 w 12542158"/>
              <a:gd name="connsiteY4193" fmla="*/ 6644534 h 9881971"/>
              <a:gd name="connsiteX4194" fmla="*/ 9390896 w 12542158"/>
              <a:gd name="connsiteY4194" fmla="*/ 6665498 h 9881971"/>
              <a:gd name="connsiteX4195" fmla="*/ 9390896 w 12542158"/>
              <a:gd name="connsiteY4195" fmla="*/ 6679471 h 9881971"/>
              <a:gd name="connsiteX4196" fmla="*/ 9390896 w 12542158"/>
              <a:gd name="connsiteY4196" fmla="*/ 6686459 h 9881971"/>
              <a:gd name="connsiteX4197" fmla="*/ 9376922 w 12542158"/>
              <a:gd name="connsiteY4197" fmla="*/ 6686459 h 9881971"/>
              <a:gd name="connsiteX4198" fmla="*/ 9307050 w 12542158"/>
              <a:gd name="connsiteY4198" fmla="*/ 6770306 h 9881971"/>
              <a:gd name="connsiteX4199" fmla="*/ 9293074 w 12542158"/>
              <a:gd name="connsiteY4199" fmla="*/ 6798255 h 9881971"/>
              <a:gd name="connsiteX4200" fmla="*/ 9321023 w 12542158"/>
              <a:gd name="connsiteY4200" fmla="*/ 6770306 h 9881971"/>
              <a:gd name="connsiteX4201" fmla="*/ 9362947 w 12542158"/>
              <a:gd name="connsiteY4201" fmla="*/ 6728382 h 9881971"/>
              <a:gd name="connsiteX4202" fmla="*/ 9376922 w 12542158"/>
              <a:gd name="connsiteY4202" fmla="*/ 6728382 h 9881971"/>
              <a:gd name="connsiteX4203" fmla="*/ 9383910 w 12542158"/>
              <a:gd name="connsiteY4203" fmla="*/ 6714407 h 9881971"/>
              <a:gd name="connsiteX4204" fmla="*/ 9390896 w 12542158"/>
              <a:gd name="connsiteY4204" fmla="*/ 6700433 h 9881971"/>
              <a:gd name="connsiteX4205" fmla="*/ 9390896 w 12542158"/>
              <a:gd name="connsiteY4205" fmla="*/ 6714407 h 9881971"/>
              <a:gd name="connsiteX4206" fmla="*/ 9404872 w 12542158"/>
              <a:gd name="connsiteY4206" fmla="*/ 6700433 h 9881971"/>
              <a:gd name="connsiteX4207" fmla="*/ 9474744 w 12542158"/>
              <a:gd name="connsiteY4207" fmla="*/ 6644534 h 9881971"/>
              <a:gd name="connsiteX4208" fmla="*/ 9558591 w 12542158"/>
              <a:gd name="connsiteY4208" fmla="*/ 6658510 h 9881971"/>
              <a:gd name="connsiteX4209" fmla="*/ 9586540 w 12542158"/>
              <a:gd name="connsiteY4209" fmla="*/ 6644534 h 9881971"/>
              <a:gd name="connsiteX4210" fmla="*/ 9572565 w 12542158"/>
              <a:gd name="connsiteY4210" fmla="*/ 6686459 h 9881971"/>
              <a:gd name="connsiteX4211" fmla="*/ 9586540 w 12542158"/>
              <a:gd name="connsiteY4211" fmla="*/ 6672484 h 9881971"/>
              <a:gd name="connsiteX4212" fmla="*/ 9614490 w 12542158"/>
              <a:gd name="connsiteY4212" fmla="*/ 6658510 h 9881971"/>
              <a:gd name="connsiteX4213" fmla="*/ 9628464 w 12542158"/>
              <a:gd name="connsiteY4213" fmla="*/ 6658510 h 9881971"/>
              <a:gd name="connsiteX4214" fmla="*/ 9642439 w 12542158"/>
              <a:gd name="connsiteY4214" fmla="*/ 6630560 h 9881971"/>
              <a:gd name="connsiteX4215" fmla="*/ 9656413 w 12542158"/>
              <a:gd name="connsiteY4215" fmla="*/ 6623572 h 9881971"/>
              <a:gd name="connsiteX4216" fmla="*/ 9663401 w 12542158"/>
              <a:gd name="connsiteY4216" fmla="*/ 6616587 h 9881971"/>
              <a:gd name="connsiteX4217" fmla="*/ 9670387 w 12542158"/>
              <a:gd name="connsiteY4217" fmla="*/ 6588637 h 9881971"/>
              <a:gd name="connsiteX4218" fmla="*/ 9684363 w 12542158"/>
              <a:gd name="connsiteY4218" fmla="*/ 6560688 h 9881971"/>
              <a:gd name="connsiteX4219" fmla="*/ 9712312 w 12542158"/>
              <a:gd name="connsiteY4219" fmla="*/ 6518765 h 9881971"/>
              <a:gd name="connsiteX4220" fmla="*/ 9733274 w 12542158"/>
              <a:gd name="connsiteY4220" fmla="*/ 6483827 h 9881971"/>
              <a:gd name="connsiteX4221" fmla="*/ 9724539 w 12542158"/>
              <a:gd name="connsiteY4221" fmla="*/ 6480334 h 9881971"/>
              <a:gd name="connsiteX4222" fmla="*/ 3311968 w 12542158"/>
              <a:gd name="connsiteY4222" fmla="*/ 6476841 h 9881971"/>
              <a:gd name="connsiteX4223" fmla="*/ 3297992 w 12542158"/>
              <a:gd name="connsiteY4223" fmla="*/ 6490815 h 9881971"/>
              <a:gd name="connsiteX4224" fmla="*/ 3311968 w 12542158"/>
              <a:gd name="connsiteY4224" fmla="*/ 6490815 h 9881971"/>
              <a:gd name="connsiteX4225" fmla="*/ 3325942 w 12542158"/>
              <a:gd name="connsiteY4225" fmla="*/ 6476841 h 9881971"/>
              <a:gd name="connsiteX4226" fmla="*/ 1928489 w 12542158"/>
              <a:gd name="connsiteY4226" fmla="*/ 6476841 h 9881971"/>
              <a:gd name="connsiteX4227" fmla="*/ 1914513 w 12542158"/>
              <a:gd name="connsiteY4227" fmla="*/ 6490815 h 9881971"/>
              <a:gd name="connsiteX4228" fmla="*/ 1928489 w 12542158"/>
              <a:gd name="connsiteY4228" fmla="*/ 6504789 h 9881971"/>
              <a:gd name="connsiteX4229" fmla="*/ 1928489 w 12542158"/>
              <a:gd name="connsiteY4229" fmla="*/ 6490815 h 9881971"/>
              <a:gd name="connsiteX4230" fmla="*/ 1928489 w 12542158"/>
              <a:gd name="connsiteY4230" fmla="*/ 6476841 h 9881971"/>
              <a:gd name="connsiteX4231" fmla="*/ 887384 w 12542158"/>
              <a:gd name="connsiteY4231" fmla="*/ 6476841 h 9881971"/>
              <a:gd name="connsiteX4232" fmla="*/ 901358 w 12542158"/>
              <a:gd name="connsiteY4232" fmla="*/ 6483827 h 9881971"/>
              <a:gd name="connsiteX4233" fmla="*/ 922320 w 12542158"/>
              <a:gd name="connsiteY4233" fmla="*/ 6476841 h 9881971"/>
              <a:gd name="connsiteX4234" fmla="*/ 922320 w 12542158"/>
              <a:gd name="connsiteY4234" fmla="*/ 6490815 h 9881971"/>
              <a:gd name="connsiteX4235" fmla="*/ 908345 w 12542158"/>
              <a:gd name="connsiteY4235" fmla="*/ 6504789 h 9881971"/>
              <a:gd name="connsiteX4236" fmla="*/ 894372 w 12542158"/>
              <a:gd name="connsiteY4236" fmla="*/ 6483827 h 9881971"/>
              <a:gd name="connsiteX4237" fmla="*/ 887384 w 12542158"/>
              <a:gd name="connsiteY4237" fmla="*/ 6476841 h 9881971"/>
              <a:gd name="connsiteX4238" fmla="*/ 10465189 w 12542158"/>
              <a:gd name="connsiteY4238" fmla="*/ 6468107 h 9881971"/>
              <a:gd name="connsiteX4239" fmla="*/ 10466936 w 12542158"/>
              <a:gd name="connsiteY4239" fmla="*/ 6476841 h 9881971"/>
              <a:gd name="connsiteX4240" fmla="*/ 10438988 w 12542158"/>
              <a:gd name="connsiteY4240" fmla="*/ 6504789 h 9881971"/>
              <a:gd name="connsiteX4241" fmla="*/ 10404051 w 12542158"/>
              <a:gd name="connsiteY4241" fmla="*/ 6532738 h 9881971"/>
              <a:gd name="connsiteX4242" fmla="*/ 10397063 w 12542158"/>
              <a:gd name="connsiteY4242" fmla="*/ 6546714 h 9881971"/>
              <a:gd name="connsiteX4243" fmla="*/ 10383089 w 12542158"/>
              <a:gd name="connsiteY4243" fmla="*/ 6560688 h 9881971"/>
              <a:gd name="connsiteX4244" fmla="*/ 10383089 w 12542158"/>
              <a:gd name="connsiteY4244" fmla="*/ 6546714 h 9881971"/>
              <a:gd name="connsiteX4245" fmla="*/ 10341166 w 12542158"/>
              <a:gd name="connsiteY4245" fmla="*/ 6546714 h 9881971"/>
              <a:gd name="connsiteX4246" fmla="*/ 10341166 w 12542158"/>
              <a:gd name="connsiteY4246" fmla="*/ 6532738 h 9881971"/>
              <a:gd name="connsiteX4247" fmla="*/ 10411039 w 12542158"/>
              <a:gd name="connsiteY4247" fmla="*/ 6490815 h 9881971"/>
              <a:gd name="connsiteX4248" fmla="*/ 10452962 w 12542158"/>
              <a:gd name="connsiteY4248" fmla="*/ 6476841 h 9881971"/>
              <a:gd name="connsiteX4249" fmla="*/ 10459950 w 12542158"/>
              <a:gd name="connsiteY4249" fmla="*/ 6469854 h 9881971"/>
              <a:gd name="connsiteX4250" fmla="*/ 10465189 w 12542158"/>
              <a:gd name="connsiteY4250" fmla="*/ 6468107 h 9881971"/>
              <a:gd name="connsiteX4251" fmla="*/ 3898899 w 12542158"/>
              <a:gd name="connsiteY4251" fmla="*/ 6462866 h 9881971"/>
              <a:gd name="connsiteX4252" fmla="*/ 3912873 w 12542158"/>
              <a:gd name="connsiteY4252" fmla="*/ 6462866 h 9881971"/>
              <a:gd name="connsiteX4253" fmla="*/ 3912873 w 12542158"/>
              <a:gd name="connsiteY4253" fmla="*/ 6469854 h 9881971"/>
              <a:gd name="connsiteX4254" fmla="*/ 3898899 w 12542158"/>
              <a:gd name="connsiteY4254" fmla="*/ 6476841 h 9881971"/>
              <a:gd name="connsiteX4255" fmla="*/ 3898899 w 12542158"/>
              <a:gd name="connsiteY4255" fmla="*/ 6462866 h 9881971"/>
              <a:gd name="connsiteX4256" fmla="*/ 2487470 w 12542158"/>
              <a:gd name="connsiteY4256" fmla="*/ 6462866 h 9881971"/>
              <a:gd name="connsiteX4257" fmla="*/ 2480482 w 12542158"/>
              <a:gd name="connsiteY4257" fmla="*/ 6469854 h 9881971"/>
              <a:gd name="connsiteX4258" fmla="*/ 2487470 w 12542158"/>
              <a:gd name="connsiteY4258" fmla="*/ 6476841 h 9881971"/>
              <a:gd name="connsiteX4259" fmla="*/ 2487470 w 12542158"/>
              <a:gd name="connsiteY4259" fmla="*/ 6462866 h 9881971"/>
              <a:gd name="connsiteX4260" fmla="*/ 1117964 w 12542158"/>
              <a:gd name="connsiteY4260" fmla="*/ 6462866 h 9881971"/>
              <a:gd name="connsiteX4261" fmla="*/ 1117964 w 12542158"/>
              <a:gd name="connsiteY4261" fmla="*/ 6490815 h 9881971"/>
              <a:gd name="connsiteX4262" fmla="*/ 1103990 w 12542158"/>
              <a:gd name="connsiteY4262" fmla="*/ 6483827 h 9881971"/>
              <a:gd name="connsiteX4263" fmla="*/ 1103990 w 12542158"/>
              <a:gd name="connsiteY4263" fmla="*/ 6476841 h 9881971"/>
              <a:gd name="connsiteX4264" fmla="*/ 1117964 w 12542158"/>
              <a:gd name="connsiteY4264" fmla="*/ 6462866 h 9881971"/>
              <a:gd name="connsiteX4265" fmla="*/ 2613240 w 12542158"/>
              <a:gd name="connsiteY4265" fmla="*/ 6448892 h 9881971"/>
              <a:gd name="connsiteX4266" fmla="*/ 2585292 w 12542158"/>
              <a:gd name="connsiteY4266" fmla="*/ 6462866 h 9881971"/>
              <a:gd name="connsiteX4267" fmla="*/ 2529394 w 12542158"/>
              <a:gd name="connsiteY4267" fmla="*/ 6518765 h 9881971"/>
              <a:gd name="connsiteX4268" fmla="*/ 2501444 w 12542158"/>
              <a:gd name="connsiteY4268" fmla="*/ 6560688 h 9881971"/>
              <a:gd name="connsiteX4269" fmla="*/ 2515420 w 12542158"/>
              <a:gd name="connsiteY4269" fmla="*/ 6588637 h 9881971"/>
              <a:gd name="connsiteX4270" fmla="*/ 2543369 w 12542158"/>
              <a:gd name="connsiteY4270" fmla="*/ 6560688 h 9881971"/>
              <a:gd name="connsiteX4271" fmla="*/ 2529394 w 12542158"/>
              <a:gd name="connsiteY4271" fmla="*/ 6560688 h 9881971"/>
              <a:gd name="connsiteX4272" fmla="*/ 2515420 w 12542158"/>
              <a:gd name="connsiteY4272" fmla="*/ 6560688 h 9881971"/>
              <a:gd name="connsiteX4273" fmla="*/ 2571317 w 12542158"/>
              <a:gd name="connsiteY4273" fmla="*/ 6532738 h 9881971"/>
              <a:gd name="connsiteX4274" fmla="*/ 2599266 w 12542158"/>
              <a:gd name="connsiteY4274" fmla="*/ 6522258 h 9881971"/>
              <a:gd name="connsiteX4275" fmla="*/ 2599266 w 12542158"/>
              <a:gd name="connsiteY4275" fmla="*/ 6504789 h 9881971"/>
              <a:gd name="connsiteX4276" fmla="*/ 2599266 w 12542158"/>
              <a:gd name="connsiteY4276" fmla="*/ 6490815 h 9881971"/>
              <a:gd name="connsiteX4277" fmla="*/ 2613240 w 12542158"/>
              <a:gd name="connsiteY4277" fmla="*/ 6476841 h 9881971"/>
              <a:gd name="connsiteX4278" fmla="*/ 2641189 w 12542158"/>
              <a:gd name="connsiteY4278" fmla="*/ 6462866 h 9881971"/>
              <a:gd name="connsiteX4279" fmla="*/ 2403624 w 12542158"/>
              <a:gd name="connsiteY4279" fmla="*/ 6448892 h 9881971"/>
              <a:gd name="connsiteX4280" fmla="*/ 2333749 w 12542158"/>
              <a:gd name="connsiteY4280" fmla="*/ 6518765 h 9881971"/>
              <a:gd name="connsiteX4281" fmla="*/ 2291825 w 12542158"/>
              <a:gd name="connsiteY4281" fmla="*/ 6574662 h 9881971"/>
              <a:gd name="connsiteX4282" fmla="*/ 2291825 w 12542158"/>
              <a:gd name="connsiteY4282" fmla="*/ 6588637 h 9881971"/>
              <a:gd name="connsiteX4283" fmla="*/ 2305802 w 12542158"/>
              <a:gd name="connsiteY4283" fmla="*/ 6588637 h 9881971"/>
              <a:gd name="connsiteX4284" fmla="*/ 2312788 w 12542158"/>
              <a:gd name="connsiteY4284" fmla="*/ 6574662 h 9881971"/>
              <a:gd name="connsiteX4285" fmla="*/ 2333749 w 12542158"/>
              <a:gd name="connsiteY4285" fmla="*/ 6588637 h 9881971"/>
              <a:gd name="connsiteX4286" fmla="*/ 2333749 w 12542158"/>
              <a:gd name="connsiteY4286" fmla="*/ 6609599 h 9881971"/>
              <a:gd name="connsiteX4287" fmla="*/ 2305802 w 12542158"/>
              <a:gd name="connsiteY4287" fmla="*/ 6616587 h 9881971"/>
              <a:gd name="connsiteX4288" fmla="*/ 2305802 w 12542158"/>
              <a:gd name="connsiteY4288" fmla="*/ 6637548 h 9881971"/>
              <a:gd name="connsiteX4289" fmla="*/ 2291825 w 12542158"/>
              <a:gd name="connsiteY4289" fmla="*/ 6658510 h 9881971"/>
              <a:gd name="connsiteX4290" fmla="*/ 2277852 w 12542158"/>
              <a:gd name="connsiteY4290" fmla="*/ 6686459 h 9881971"/>
              <a:gd name="connsiteX4291" fmla="*/ 2305802 w 12542158"/>
              <a:gd name="connsiteY4291" fmla="*/ 6686459 h 9881971"/>
              <a:gd name="connsiteX4292" fmla="*/ 2305802 w 12542158"/>
              <a:gd name="connsiteY4292" fmla="*/ 6672484 h 9881971"/>
              <a:gd name="connsiteX4293" fmla="*/ 2305802 w 12542158"/>
              <a:gd name="connsiteY4293" fmla="*/ 6658510 h 9881971"/>
              <a:gd name="connsiteX4294" fmla="*/ 2319775 w 12542158"/>
              <a:gd name="connsiteY4294" fmla="*/ 6644534 h 9881971"/>
              <a:gd name="connsiteX4295" fmla="*/ 2333749 w 12542158"/>
              <a:gd name="connsiteY4295" fmla="*/ 6616587 h 9881971"/>
              <a:gd name="connsiteX4296" fmla="*/ 2361699 w 12542158"/>
              <a:gd name="connsiteY4296" fmla="*/ 6602611 h 9881971"/>
              <a:gd name="connsiteX4297" fmla="*/ 2347724 w 12542158"/>
              <a:gd name="connsiteY4297" fmla="*/ 6588637 h 9881971"/>
              <a:gd name="connsiteX4298" fmla="*/ 2333749 w 12542158"/>
              <a:gd name="connsiteY4298" fmla="*/ 6574662 h 9881971"/>
              <a:gd name="connsiteX4299" fmla="*/ 2333749 w 12542158"/>
              <a:gd name="connsiteY4299" fmla="*/ 6553700 h 9881971"/>
              <a:gd name="connsiteX4300" fmla="*/ 2347724 w 12542158"/>
              <a:gd name="connsiteY4300" fmla="*/ 6532738 h 9881971"/>
              <a:gd name="connsiteX4301" fmla="*/ 2389648 w 12542158"/>
              <a:gd name="connsiteY4301" fmla="*/ 6490815 h 9881971"/>
              <a:gd name="connsiteX4302" fmla="*/ 2403624 w 12542158"/>
              <a:gd name="connsiteY4302" fmla="*/ 6476841 h 9881971"/>
              <a:gd name="connsiteX4303" fmla="*/ 2417598 w 12542158"/>
              <a:gd name="connsiteY4303" fmla="*/ 6490815 h 9881971"/>
              <a:gd name="connsiteX4304" fmla="*/ 2417598 w 12542158"/>
              <a:gd name="connsiteY4304" fmla="*/ 6476841 h 9881971"/>
              <a:gd name="connsiteX4305" fmla="*/ 2403624 w 12542158"/>
              <a:gd name="connsiteY4305" fmla="*/ 6462866 h 9881971"/>
              <a:gd name="connsiteX4306" fmla="*/ 2403624 w 12542158"/>
              <a:gd name="connsiteY4306" fmla="*/ 6448892 h 9881971"/>
              <a:gd name="connsiteX4307" fmla="*/ 1802717 w 12542158"/>
              <a:gd name="connsiteY4307" fmla="*/ 6448892 h 9881971"/>
              <a:gd name="connsiteX4308" fmla="*/ 1788741 w 12542158"/>
              <a:gd name="connsiteY4308" fmla="*/ 6476841 h 9881971"/>
              <a:gd name="connsiteX4309" fmla="*/ 1774768 w 12542158"/>
              <a:gd name="connsiteY4309" fmla="*/ 6462866 h 9881971"/>
              <a:gd name="connsiteX4310" fmla="*/ 2563628 w 12542158"/>
              <a:gd name="connsiteY4310" fmla="*/ 6442606 h 9881971"/>
              <a:gd name="connsiteX4311" fmla="*/ 2557342 w 12542158"/>
              <a:gd name="connsiteY4311" fmla="*/ 6448892 h 9881971"/>
              <a:gd name="connsiteX4312" fmla="*/ 2559089 w 12542158"/>
              <a:gd name="connsiteY4312" fmla="*/ 6447145 h 9881971"/>
              <a:gd name="connsiteX4313" fmla="*/ 3926848 w 12542158"/>
              <a:gd name="connsiteY4313" fmla="*/ 6434916 h 9881971"/>
              <a:gd name="connsiteX4314" fmla="*/ 3940822 w 12542158"/>
              <a:gd name="connsiteY4314" fmla="*/ 6434916 h 9881971"/>
              <a:gd name="connsiteX4315" fmla="*/ 3940822 w 12542158"/>
              <a:gd name="connsiteY4315" fmla="*/ 6448892 h 9881971"/>
              <a:gd name="connsiteX4316" fmla="*/ 457667 w 12542158"/>
              <a:gd name="connsiteY4316" fmla="*/ 6427930 h 9881971"/>
              <a:gd name="connsiteX4317" fmla="*/ 461160 w 12542158"/>
              <a:gd name="connsiteY4317" fmla="*/ 6434916 h 9881971"/>
              <a:gd name="connsiteX4318" fmla="*/ 447186 w 12542158"/>
              <a:gd name="connsiteY4318" fmla="*/ 6434916 h 9881971"/>
              <a:gd name="connsiteX4319" fmla="*/ 457667 w 12542158"/>
              <a:gd name="connsiteY4319" fmla="*/ 6427930 h 9881971"/>
              <a:gd name="connsiteX4320" fmla="*/ 2739012 w 12542158"/>
              <a:gd name="connsiteY4320" fmla="*/ 6420942 h 9881971"/>
              <a:gd name="connsiteX4321" fmla="*/ 2725038 w 12542158"/>
              <a:gd name="connsiteY4321" fmla="*/ 6427930 h 9881971"/>
              <a:gd name="connsiteX4322" fmla="*/ 2732026 w 12542158"/>
              <a:gd name="connsiteY4322" fmla="*/ 6434916 h 9881971"/>
              <a:gd name="connsiteX4323" fmla="*/ 2739012 w 12542158"/>
              <a:gd name="connsiteY4323" fmla="*/ 6434916 h 9881971"/>
              <a:gd name="connsiteX4324" fmla="*/ 2739012 w 12542158"/>
              <a:gd name="connsiteY4324" fmla="*/ 6420942 h 9881971"/>
              <a:gd name="connsiteX4325" fmla="*/ 2445546 w 12542158"/>
              <a:gd name="connsiteY4325" fmla="*/ 6420942 h 9881971"/>
              <a:gd name="connsiteX4326" fmla="*/ 2445546 w 12542158"/>
              <a:gd name="connsiteY4326" fmla="*/ 6448892 h 9881971"/>
              <a:gd name="connsiteX4327" fmla="*/ 2431571 w 12542158"/>
              <a:gd name="connsiteY4327" fmla="*/ 6462866 h 9881971"/>
              <a:gd name="connsiteX4328" fmla="*/ 2445546 w 12542158"/>
              <a:gd name="connsiteY4328" fmla="*/ 6462866 h 9881971"/>
              <a:gd name="connsiteX4329" fmla="*/ 2473496 w 12542158"/>
              <a:gd name="connsiteY4329" fmla="*/ 6448892 h 9881971"/>
              <a:gd name="connsiteX4330" fmla="*/ 2459521 w 12542158"/>
              <a:gd name="connsiteY4330" fmla="*/ 6434916 h 9881971"/>
              <a:gd name="connsiteX4331" fmla="*/ 2438559 w 12542158"/>
              <a:gd name="connsiteY4331" fmla="*/ 6420942 h 9881971"/>
              <a:gd name="connsiteX4332" fmla="*/ 2424585 w 12542158"/>
              <a:gd name="connsiteY4332" fmla="*/ 6427930 h 9881971"/>
              <a:gd name="connsiteX4333" fmla="*/ 2417598 w 12542158"/>
              <a:gd name="connsiteY4333" fmla="*/ 6434916 h 9881971"/>
              <a:gd name="connsiteX4334" fmla="*/ 2431571 w 12542158"/>
              <a:gd name="connsiteY4334" fmla="*/ 6434916 h 9881971"/>
              <a:gd name="connsiteX4335" fmla="*/ 2438559 w 12542158"/>
              <a:gd name="connsiteY4335" fmla="*/ 6420942 h 9881971"/>
              <a:gd name="connsiteX4336" fmla="*/ 1760793 w 12542158"/>
              <a:gd name="connsiteY4336" fmla="*/ 6420942 h 9881971"/>
              <a:gd name="connsiteX4337" fmla="*/ 1767782 w 12542158"/>
              <a:gd name="connsiteY4337" fmla="*/ 6420942 h 9881971"/>
              <a:gd name="connsiteX4338" fmla="*/ 1774768 w 12542158"/>
              <a:gd name="connsiteY4338" fmla="*/ 6434916 h 9881971"/>
              <a:gd name="connsiteX4339" fmla="*/ 1760793 w 12542158"/>
              <a:gd name="connsiteY4339" fmla="*/ 6448892 h 9881971"/>
              <a:gd name="connsiteX4340" fmla="*/ 1746818 w 12542158"/>
              <a:gd name="connsiteY4340" fmla="*/ 6434916 h 9881971"/>
              <a:gd name="connsiteX4341" fmla="*/ 1103990 w 12542158"/>
              <a:gd name="connsiteY4341" fmla="*/ 6420942 h 9881971"/>
              <a:gd name="connsiteX4342" fmla="*/ 1103990 w 12542158"/>
              <a:gd name="connsiteY4342" fmla="*/ 6462866 h 9881971"/>
              <a:gd name="connsiteX4343" fmla="*/ 1083026 w 12542158"/>
              <a:gd name="connsiteY4343" fmla="*/ 6462866 h 9881971"/>
              <a:gd name="connsiteX4344" fmla="*/ 1090014 w 12542158"/>
              <a:gd name="connsiteY4344" fmla="*/ 6434916 h 9881971"/>
              <a:gd name="connsiteX4345" fmla="*/ 1103990 w 12542158"/>
              <a:gd name="connsiteY4345" fmla="*/ 6420942 h 9881971"/>
              <a:gd name="connsiteX4346" fmla="*/ 3993925 w 12542158"/>
              <a:gd name="connsiteY4346" fmla="*/ 6412557 h 9881971"/>
              <a:gd name="connsiteX4347" fmla="*/ 3982746 w 12542158"/>
              <a:gd name="connsiteY4347" fmla="*/ 6434916 h 9881971"/>
              <a:gd name="connsiteX4348" fmla="*/ 3989733 w 12542158"/>
              <a:gd name="connsiteY4348" fmla="*/ 6417450 h 9881971"/>
              <a:gd name="connsiteX4349" fmla="*/ 2529394 w 12542158"/>
              <a:gd name="connsiteY4349" fmla="*/ 6406969 h 9881971"/>
              <a:gd name="connsiteX4350" fmla="*/ 2501444 w 12542158"/>
              <a:gd name="connsiteY4350" fmla="*/ 6448892 h 9881971"/>
              <a:gd name="connsiteX4351" fmla="*/ 2543369 w 12542158"/>
              <a:gd name="connsiteY4351" fmla="*/ 6420942 h 9881971"/>
              <a:gd name="connsiteX4352" fmla="*/ 1439380 w 12542158"/>
              <a:gd name="connsiteY4352" fmla="*/ 6406969 h 9881971"/>
              <a:gd name="connsiteX4353" fmla="*/ 1439380 w 12542158"/>
              <a:gd name="connsiteY4353" fmla="*/ 6420942 h 9881971"/>
              <a:gd name="connsiteX4354" fmla="*/ 1425404 w 12542158"/>
              <a:gd name="connsiteY4354" fmla="*/ 6434916 h 9881971"/>
              <a:gd name="connsiteX4355" fmla="*/ 1425404 w 12542158"/>
              <a:gd name="connsiteY4355" fmla="*/ 6448892 h 9881971"/>
              <a:gd name="connsiteX4356" fmla="*/ 1418416 w 12542158"/>
              <a:gd name="connsiteY4356" fmla="*/ 6455878 h 9881971"/>
              <a:gd name="connsiteX4357" fmla="*/ 1397455 w 12542158"/>
              <a:gd name="connsiteY4357" fmla="*/ 6448892 h 9881971"/>
              <a:gd name="connsiteX4358" fmla="*/ 1404443 w 12542158"/>
              <a:gd name="connsiteY4358" fmla="*/ 6441904 h 9881971"/>
              <a:gd name="connsiteX4359" fmla="*/ 1411430 w 12542158"/>
              <a:gd name="connsiteY4359" fmla="*/ 6420942 h 9881971"/>
              <a:gd name="connsiteX4360" fmla="*/ 3999516 w 12542158"/>
              <a:gd name="connsiteY4360" fmla="*/ 6406037 h 9881971"/>
              <a:gd name="connsiteX4361" fmla="*/ 3993925 w 12542158"/>
              <a:gd name="connsiteY4361" fmla="*/ 6412557 h 9881971"/>
              <a:gd name="connsiteX4362" fmla="*/ 3996721 w 12542158"/>
              <a:gd name="connsiteY4362" fmla="*/ 6406969 h 9881971"/>
              <a:gd name="connsiteX4363" fmla="*/ 3954796 w 12542158"/>
              <a:gd name="connsiteY4363" fmla="*/ 6392993 h 9881971"/>
              <a:gd name="connsiteX4364" fmla="*/ 3954796 w 12542158"/>
              <a:gd name="connsiteY4364" fmla="*/ 6420942 h 9881971"/>
              <a:gd name="connsiteX4365" fmla="*/ 3926848 w 12542158"/>
              <a:gd name="connsiteY4365" fmla="*/ 6420942 h 9881971"/>
              <a:gd name="connsiteX4366" fmla="*/ 3940822 w 12542158"/>
              <a:gd name="connsiteY4366" fmla="*/ 6406969 h 9881971"/>
              <a:gd name="connsiteX4367" fmla="*/ 3954796 w 12542158"/>
              <a:gd name="connsiteY4367" fmla="*/ 6392993 h 9881971"/>
              <a:gd name="connsiteX4368" fmla="*/ 1704895 w 12542158"/>
              <a:gd name="connsiteY4368" fmla="*/ 6392993 h 9881971"/>
              <a:gd name="connsiteX4369" fmla="*/ 1718871 w 12542158"/>
              <a:gd name="connsiteY4369" fmla="*/ 6406969 h 9881971"/>
              <a:gd name="connsiteX4370" fmla="*/ 1662972 w 12542158"/>
              <a:gd name="connsiteY4370" fmla="*/ 6434916 h 9881971"/>
              <a:gd name="connsiteX4371" fmla="*/ 1704895 w 12542158"/>
              <a:gd name="connsiteY4371" fmla="*/ 6392993 h 9881971"/>
              <a:gd name="connsiteX4372" fmla="*/ 10313217 w 12542158"/>
              <a:gd name="connsiteY4372" fmla="*/ 6379019 h 9881971"/>
              <a:gd name="connsiteX4373" fmla="*/ 10306229 w 12542158"/>
              <a:gd name="connsiteY4373" fmla="*/ 6386005 h 9881971"/>
              <a:gd name="connsiteX4374" fmla="*/ 10299243 w 12542158"/>
              <a:gd name="connsiteY4374" fmla="*/ 6392993 h 9881971"/>
              <a:gd name="connsiteX4375" fmla="*/ 10299243 w 12542158"/>
              <a:gd name="connsiteY4375" fmla="*/ 6406969 h 9881971"/>
              <a:gd name="connsiteX4376" fmla="*/ 10313217 w 12542158"/>
              <a:gd name="connsiteY4376" fmla="*/ 6392993 h 9881971"/>
              <a:gd name="connsiteX4377" fmla="*/ 4052618 w 12542158"/>
              <a:gd name="connsiteY4377" fmla="*/ 6379019 h 9881971"/>
              <a:gd name="connsiteX4378" fmla="*/ 4038644 w 12542158"/>
              <a:gd name="connsiteY4378" fmla="*/ 6392993 h 9881971"/>
              <a:gd name="connsiteX4379" fmla="*/ 3999516 w 12542158"/>
              <a:gd name="connsiteY4379" fmla="*/ 6406037 h 9881971"/>
              <a:gd name="connsiteX4380" fmla="*/ 4010695 w 12542158"/>
              <a:gd name="connsiteY4380" fmla="*/ 6392993 h 9881971"/>
              <a:gd name="connsiteX4381" fmla="*/ 2515420 w 12542158"/>
              <a:gd name="connsiteY4381" fmla="*/ 6379019 h 9881971"/>
              <a:gd name="connsiteX4382" fmla="*/ 2501444 w 12542158"/>
              <a:gd name="connsiteY4382" fmla="*/ 6392993 h 9881971"/>
              <a:gd name="connsiteX4383" fmla="*/ 2529394 w 12542158"/>
              <a:gd name="connsiteY4383" fmla="*/ 6392993 h 9881971"/>
              <a:gd name="connsiteX4384" fmla="*/ 2515420 w 12542158"/>
              <a:gd name="connsiteY4384" fmla="*/ 6379019 h 9881971"/>
              <a:gd name="connsiteX4385" fmla="*/ 2068234 w 12542158"/>
              <a:gd name="connsiteY4385" fmla="*/ 6379019 h 9881971"/>
              <a:gd name="connsiteX4386" fmla="*/ 2068234 w 12542158"/>
              <a:gd name="connsiteY4386" fmla="*/ 6392993 h 9881971"/>
              <a:gd name="connsiteX4387" fmla="*/ 2054258 w 12542158"/>
              <a:gd name="connsiteY4387" fmla="*/ 6392993 h 9881971"/>
              <a:gd name="connsiteX4388" fmla="*/ 1425404 w 12542158"/>
              <a:gd name="connsiteY4388" fmla="*/ 6379019 h 9881971"/>
              <a:gd name="connsiteX4389" fmla="*/ 1425404 w 12542158"/>
              <a:gd name="connsiteY4389" fmla="*/ 6392993 h 9881971"/>
              <a:gd name="connsiteX4390" fmla="*/ 1411430 w 12542158"/>
              <a:gd name="connsiteY4390" fmla="*/ 6392993 h 9881971"/>
              <a:gd name="connsiteX4391" fmla="*/ 1425404 w 12542158"/>
              <a:gd name="connsiteY4391" fmla="*/ 6379019 h 9881971"/>
              <a:gd name="connsiteX4392" fmla="*/ 810523 w 12542158"/>
              <a:gd name="connsiteY4392" fmla="*/ 6379019 h 9881971"/>
              <a:gd name="connsiteX4393" fmla="*/ 824497 w 12542158"/>
              <a:gd name="connsiteY4393" fmla="*/ 6379019 h 9881971"/>
              <a:gd name="connsiteX4394" fmla="*/ 824497 w 12542158"/>
              <a:gd name="connsiteY4394" fmla="*/ 6392993 h 9881971"/>
              <a:gd name="connsiteX4395" fmla="*/ 740651 w 12542158"/>
              <a:gd name="connsiteY4395" fmla="*/ 6379019 h 9881971"/>
              <a:gd name="connsiteX4396" fmla="*/ 740651 w 12542158"/>
              <a:gd name="connsiteY4396" fmla="*/ 6392993 h 9881971"/>
              <a:gd name="connsiteX4397" fmla="*/ 712702 w 12542158"/>
              <a:gd name="connsiteY4397" fmla="*/ 6406969 h 9881971"/>
              <a:gd name="connsiteX4398" fmla="*/ 740651 w 12542158"/>
              <a:gd name="connsiteY4398" fmla="*/ 6379019 h 9881971"/>
              <a:gd name="connsiteX4399" fmla="*/ 558982 w 12542158"/>
              <a:gd name="connsiteY4399" fmla="*/ 6379019 h 9881971"/>
              <a:gd name="connsiteX4400" fmla="*/ 551994 w 12542158"/>
              <a:gd name="connsiteY4400" fmla="*/ 6392993 h 9881971"/>
              <a:gd name="connsiteX4401" fmla="*/ 531033 w 12542158"/>
              <a:gd name="connsiteY4401" fmla="*/ 6392993 h 9881971"/>
              <a:gd name="connsiteX4402" fmla="*/ 517057 w 12542158"/>
              <a:gd name="connsiteY4402" fmla="*/ 6420942 h 9881971"/>
              <a:gd name="connsiteX4403" fmla="*/ 531033 w 12542158"/>
              <a:gd name="connsiteY4403" fmla="*/ 6434916 h 9881971"/>
              <a:gd name="connsiteX4404" fmla="*/ 545009 w 12542158"/>
              <a:gd name="connsiteY4404" fmla="*/ 6434916 h 9881971"/>
              <a:gd name="connsiteX4405" fmla="*/ 551994 w 12542158"/>
              <a:gd name="connsiteY4405" fmla="*/ 6420942 h 9881971"/>
              <a:gd name="connsiteX4406" fmla="*/ 558982 w 12542158"/>
              <a:gd name="connsiteY4406" fmla="*/ 6413955 h 9881971"/>
              <a:gd name="connsiteX4407" fmla="*/ 558982 w 12542158"/>
              <a:gd name="connsiteY4407" fmla="*/ 6392993 h 9881971"/>
              <a:gd name="connsiteX4408" fmla="*/ 2766960 w 12542158"/>
              <a:gd name="connsiteY4408" fmla="*/ 6365044 h 9881971"/>
              <a:gd name="connsiteX4409" fmla="*/ 2766960 w 12542158"/>
              <a:gd name="connsiteY4409" fmla="*/ 6379019 h 9881971"/>
              <a:gd name="connsiteX4410" fmla="*/ 2780934 w 12542158"/>
              <a:gd name="connsiteY4410" fmla="*/ 6379019 h 9881971"/>
              <a:gd name="connsiteX4411" fmla="*/ 2766960 w 12542158"/>
              <a:gd name="connsiteY4411" fmla="*/ 6365044 h 9881971"/>
              <a:gd name="connsiteX4412" fmla="*/ 2459521 w 12542158"/>
              <a:gd name="connsiteY4412" fmla="*/ 6365044 h 9881971"/>
              <a:gd name="connsiteX4413" fmla="*/ 2445546 w 12542158"/>
              <a:gd name="connsiteY4413" fmla="*/ 6379019 h 9881971"/>
              <a:gd name="connsiteX4414" fmla="*/ 2459521 w 12542158"/>
              <a:gd name="connsiteY4414" fmla="*/ 6392993 h 9881971"/>
              <a:gd name="connsiteX4415" fmla="*/ 2166056 w 12542158"/>
              <a:gd name="connsiteY4415" fmla="*/ 6365044 h 9881971"/>
              <a:gd name="connsiteX4416" fmla="*/ 2166056 w 12542158"/>
              <a:gd name="connsiteY4416" fmla="*/ 6392993 h 9881971"/>
              <a:gd name="connsiteX4417" fmla="*/ 2180030 w 12542158"/>
              <a:gd name="connsiteY4417" fmla="*/ 6379019 h 9881971"/>
              <a:gd name="connsiteX4418" fmla="*/ 2061246 w 12542158"/>
              <a:gd name="connsiteY4418" fmla="*/ 6364170 h 9881971"/>
              <a:gd name="connsiteX4419" fmla="*/ 1998361 w 12542158"/>
              <a:gd name="connsiteY4419" fmla="*/ 6434916 h 9881971"/>
              <a:gd name="connsiteX4420" fmla="*/ 1900539 w 12542158"/>
              <a:gd name="connsiteY4420" fmla="*/ 6560688 h 9881971"/>
              <a:gd name="connsiteX4421" fmla="*/ 1872590 w 12542158"/>
              <a:gd name="connsiteY4421" fmla="*/ 6616587 h 9881971"/>
              <a:gd name="connsiteX4422" fmla="*/ 1872590 w 12542158"/>
              <a:gd name="connsiteY4422" fmla="*/ 6644534 h 9881971"/>
              <a:gd name="connsiteX4423" fmla="*/ 1860362 w 12542158"/>
              <a:gd name="connsiteY4423" fmla="*/ 6646282 h 9881971"/>
              <a:gd name="connsiteX4424" fmla="*/ 1857452 w 12542158"/>
              <a:gd name="connsiteY4424" fmla="*/ 6648029 h 9881971"/>
              <a:gd name="connsiteX4425" fmla="*/ 1858615 w 12542158"/>
              <a:gd name="connsiteY4425" fmla="*/ 6644534 h 9881971"/>
              <a:gd name="connsiteX4426" fmla="*/ 1858615 w 12542158"/>
              <a:gd name="connsiteY4426" fmla="*/ 6630560 h 9881971"/>
              <a:gd name="connsiteX4427" fmla="*/ 1844640 w 12542158"/>
              <a:gd name="connsiteY4427" fmla="*/ 6658510 h 9881971"/>
              <a:gd name="connsiteX4428" fmla="*/ 1788741 w 12542158"/>
              <a:gd name="connsiteY4428" fmla="*/ 6700433 h 9881971"/>
              <a:gd name="connsiteX4429" fmla="*/ 1816690 w 12542158"/>
              <a:gd name="connsiteY4429" fmla="*/ 6686459 h 9881971"/>
              <a:gd name="connsiteX4430" fmla="*/ 1826673 w 12542158"/>
              <a:gd name="connsiteY4430" fmla="*/ 6691449 h 9881971"/>
              <a:gd name="connsiteX4431" fmla="*/ 1774768 w 12542158"/>
              <a:gd name="connsiteY4431" fmla="*/ 6756332 h 9881971"/>
              <a:gd name="connsiteX4432" fmla="*/ 1788741 w 12542158"/>
              <a:gd name="connsiteY4432" fmla="*/ 6756332 h 9881971"/>
              <a:gd name="connsiteX4433" fmla="*/ 1816690 w 12542158"/>
              <a:gd name="connsiteY4433" fmla="*/ 6756332 h 9881971"/>
              <a:gd name="connsiteX4434" fmla="*/ 1830667 w 12542158"/>
              <a:gd name="connsiteY4434" fmla="*/ 6714407 h 9881971"/>
              <a:gd name="connsiteX4435" fmla="*/ 1835906 w 12542158"/>
              <a:gd name="connsiteY4435" fmla="*/ 6702179 h 9881971"/>
              <a:gd name="connsiteX4436" fmla="*/ 1837018 w 12542158"/>
              <a:gd name="connsiteY4436" fmla="*/ 6696623 h 9881971"/>
              <a:gd name="connsiteX4437" fmla="*/ 1844640 w 12542158"/>
              <a:gd name="connsiteY4437" fmla="*/ 6700433 h 9881971"/>
              <a:gd name="connsiteX4438" fmla="*/ 1858615 w 12542158"/>
              <a:gd name="connsiteY4438" fmla="*/ 6700433 h 9881971"/>
              <a:gd name="connsiteX4439" fmla="*/ 1865602 w 12542158"/>
              <a:gd name="connsiteY4439" fmla="*/ 6679471 h 9881971"/>
              <a:gd name="connsiteX4440" fmla="*/ 1872590 w 12542158"/>
              <a:gd name="connsiteY4440" fmla="*/ 6658510 h 9881971"/>
              <a:gd name="connsiteX4441" fmla="*/ 1886565 w 12542158"/>
              <a:gd name="connsiteY4441" fmla="*/ 6644534 h 9881971"/>
              <a:gd name="connsiteX4442" fmla="*/ 1900539 w 12542158"/>
              <a:gd name="connsiteY4442" fmla="*/ 6644534 h 9881971"/>
              <a:gd name="connsiteX4443" fmla="*/ 1942462 w 12542158"/>
              <a:gd name="connsiteY4443" fmla="*/ 6574662 h 9881971"/>
              <a:gd name="connsiteX4444" fmla="*/ 1977400 w 12542158"/>
              <a:gd name="connsiteY4444" fmla="*/ 6525751 h 9881971"/>
              <a:gd name="connsiteX4445" fmla="*/ 1998361 w 12542158"/>
              <a:gd name="connsiteY4445" fmla="*/ 6504789 h 9881971"/>
              <a:gd name="connsiteX4446" fmla="*/ 1998361 w 12542158"/>
              <a:gd name="connsiteY4446" fmla="*/ 6490815 h 9881971"/>
              <a:gd name="connsiteX4447" fmla="*/ 1998361 w 12542158"/>
              <a:gd name="connsiteY4447" fmla="*/ 6462866 h 9881971"/>
              <a:gd name="connsiteX4448" fmla="*/ 2012335 w 12542158"/>
              <a:gd name="connsiteY4448" fmla="*/ 6448892 h 9881971"/>
              <a:gd name="connsiteX4449" fmla="*/ 2012335 w 12542158"/>
              <a:gd name="connsiteY4449" fmla="*/ 6462866 h 9881971"/>
              <a:gd name="connsiteX4450" fmla="*/ 2012335 w 12542158"/>
              <a:gd name="connsiteY4450" fmla="*/ 6476841 h 9881971"/>
              <a:gd name="connsiteX4451" fmla="*/ 2026311 w 12542158"/>
              <a:gd name="connsiteY4451" fmla="*/ 6462866 h 9881971"/>
              <a:gd name="connsiteX4452" fmla="*/ 2040285 w 12542158"/>
              <a:gd name="connsiteY4452" fmla="*/ 6434916 h 9881971"/>
              <a:gd name="connsiteX4453" fmla="*/ 2082207 w 12542158"/>
              <a:gd name="connsiteY4453" fmla="*/ 6379019 h 9881971"/>
              <a:gd name="connsiteX4454" fmla="*/ 2082207 w 12542158"/>
              <a:gd name="connsiteY4454" fmla="*/ 6365044 h 9881971"/>
              <a:gd name="connsiteX4455" fmla="*/ 2061246 w 12542158"/>
              <a:gd name="connsiteY4455" fmla="*/ 6364170 h 9881971"/>
              <a:gd name="connsiteX4456" fmla="*/ 2543369 w 12542158"/>
              <a:gd name="connsiteY4456" fmla="*/ 6354563 h 9881971"/>
              <a:gd name="connsiteX4457" fmla="*/ 2536381 w 12542158"/>
              <a:gd name="connsiteY4457" fmla="*/ 6358058 h 9881971"/>
              <a:gd name="connsiteX4458" fmla="*/ 2529394 w 12542158"/>
              <a:gd name="connsiteY4458" fmla="*/ 6365044 h 9881971"/>
              <a:gd name="connsiteX4459" fmla="*/ 2543369 w 12542158"/>
              <a:gd name="connsiteY4459" fmla="*/ 6365044 h 9881971"/>
              <a:gd name="connsiteX4460" fmla="*/ 2550355 w 12542158"/>
              <a:gd name="connsiteY4460" fmla="*/ 6358058 h 9881971"/>
              <a:gd name="connsiteX4461" fmla="*/ 2543369 w 12542158"/>
              <a:gd name="connsiteY4461" fmla="*/ 6354563 h 9881971"/>
              <a:gd name="connsiteX4462" fmla="*/ 10327191 w 12542158"/>
              <a:gd name="connsiteY4462" fmla="*/ 6351070 h 9881971"/>
              <a:gd name="connsiteX4463" fmla="*/ 10320205 w 12542158"/>
              <a:gd name="connsiteY4463" fmla="*/ 6365044 h 9881971"/>
              <a:gd name="connsiteX4464" fmla="*/ 10327191 w 12542158"/>
              <a:gd name="connsiteY4464" fmla="*/ 6379019 h 9881971"/>
              <a:gd name="connsiteX4465" fmla="*/ 10334178 w 12542158"/>
              <a:gd name="connsiteY4465" fmla="*/ 6372031 h 9881971"/>
              <a:gd name="connsiteX4466" fmla="*/ 10341166 w 12542158"/>
              <a:gd name="connsiteY4466" fmla="*/ 6365044 h 9881971"/>
              <a:gd name="connsiteX4467" fmla="*/ 10327191 w 12542158"/>
              <a:gd name="connsiteY4467" fmla="*/ 6351070 h 9881971"/>
              <a:gd name="connsiteX4468" fmla="*/ 10257318 w 12542158"/>
              <a:gd name="connsiteY4468" fmla="*/ 6351070 h 9881971"/>
              <a:gd name="connsiteX4469" fmla="*/ 10257318 w 12542158"/>
              <a:gd name="connsiteY4469" fmla="*/ 6365044 h 9881971"/>
              <a:gd name="connsiteX4470" fmla="*/ 10271294 w 12542158"/>
              <a:gd name="connsiteY4470" fmla="*/ 6351070 h 9881971"/>
              <a:gd name="connsiteX4471" fmla="*/ 10257318 w 12542158"/>
              <a:gd name="connsiteY4471" fmla="*/ 6351070 h 9881971"/>
              <a:gd name="connsiteX4472" fmla="*/ 2431571 w 12542158"/>
              <a:gd name="connsiteY4472" fmla="*/ 6351070 h 9881971"/>
              <a:gd name="connsiteX4473" fmla="*/ 2417598 w 12542158"/>
              <a:gd name="connsiteY4473" fmla="*/ 6365044 h 9881971"/>
              <a:gd name="connsiteX4474" fmla="*/ 2417598 w 12542158"/>
              <a:gd name="connsiteY4474" fmla="*/ 6379019 h 9881971"/>
              <a:gd name="connsiteX4475" fmla="*/ 2431571 w 12542158"/>
              <a:gd name="connsiteY4475" fmla="*/ 6365044 h 9881971"/>
              <a:gd name="connsiteX4476" fmla="*/ 2166056 w 12542158"/>
              <a:gd name="connsiteY4476" fmla="*/ 6351070 h 9881971"/>
              <a:gd name="connsiteX4477" fmla="*/ 2152081 w 12542158"/>
              <a:gd name="connsiteY4477" fmla="*/ 6365044 h 9881971"/>
              <a:gd name="connsiteX4478" fmla="*/ 2124131 w 12542158"/>
              <a:gd name="connsiteY4478" fmla="*/ 6392993 h 9881971"/>
              <a:gd name="connsiteX4479" fmla="*/ 2110157 w 12542158"/>
              <a:gd name="connsiteY4479" fmla="*/ 6420942 h 9881971"/>
              <a:gd name="connsiteX4480" fmla="*/ 2082207 w 12542158"/>
              <a:gd name="connsiteY4480" fmla="*/ 6462866 h 9881971"/>
              <a:gd name="connsiteX4481" fmla="*/ 2110157 w 12542158"/>
              <a:gd name="connsiteY4481" fmla="*/ 6427930 h 9881971"/>
              <a:gd name="connsiteX4482" fmla="*/ 2138107 w 12542158"/>
              <a:gd name="connsiteY4482" fmla="*/ 6392993 h 9881971"/>
              <a:gd name="connsiteX4483" fmla="*/ 2166056 w 12542158"/>
              <a:gd name="connsiteY4483" fmla="*/ 6351070 h 9881971"/>
              <a:gd name="connsiteX4484" fmla="*/ 1998361 w 12542158"/>
              <a:gd name="connsiteY4484" fmla="*/ 6351070 h 9881971"/>
              <a:gd name="connsiteX4485" fmla="*/ 1984386 w 12542158"/>
              <a:gd name="connsiteY4485" fmla="*/ 6365044 h 9881971"/>
              <a:gd name="connsiteX4486" fmla="*/ 1984386 w 12542158"/>
              <a:gd name="connsiteY4486" fmla="*/ 6358058 h 9881971"/>
              <a:gd name="connsiteX4487" fmla="*/ 1998361 w 12542158"/>
              <a:gd name="connsiteY4487" fmla="*/ 6351070 h 9881971"/>
              <a:gd name="connsiteX4488" fmla="*/ 1816690 w 12542158"/>
              <a:gd name="connsiteY4488" fmla="*/ 6351070 h 9881971"/>
              <a:gd name="connsiteX4489" fmla="*/ 1830667 w 12542158"/>
              <a:gd name="connsiteY4489" fmla="*/ 6365044 h 9881971"/>
              <a:gd name="connsiteX4490" fmla="*/ 1816690 w 12542158"/>
              <a:gd name="connsiteY4490" fmla="*/ 6379019 h 9881971"/>
              <a:gd name="connsiteX4491" fmla="*/ 1816690 w 12542158"/>
              <a:gd name="connsiteY4491" fmla="*/ 6365044 h 9881971"/>
              <a:gd name="connsiteX4492" fmla="*/ 1816690 w 12542158"/>
              <a:gd name="connsiteY4492" fmla="*/ 6351070 h 9881971"/>
              <a:gd name="connsiteX4493" fmla="*/ 1495276 w 12542158"/>
              <a:gd name="connsiteY4493" fmla="*/ 6351070 h 9881971"/>
              <a:gd name="connsiteX4494" fmla="*/ 1488289 w 12542158"/>
              <a:gd name="connsiteY4494" fmla="*/ 6365044 h 9881971"/>
              <a:gd name="connsiteX4495" fmla="*/ 1488289 w 12542158"/>
              <a:gd name="connsiteY4495" fmla="*/ 6358058 h 9881971"/>
              <a:gd name="connsiteX4496" fmla="*/ 1495276 w 12542158"/>
              <a:gd name="connsiteY4496" fmla="*/ 6351070 h 9881971"/>
              <a:gd name="connsiteX4497" fmla="*/ 9838082 w 12542158"/>
              <a:gd name="connsiteY4497" fmla="*/ 6337094 h 9881971"/>
              <a:gd name="connsiteX4498" fmla="*/ 9838082 w 12542158"/>
              <a:gd name="connsiteY4498" fmla="*/ 6351070 h 9881971"/>
              <a:gd name="connsiteX4499" fmla="*/ 9824108 w 12542158"/>
              <a:gd name="connsiteY4499" fmla="*/ 6351070 h 9881971"/>
              <a:gd name="connsiteX4500" fmla="*/ 2599266 w 12542158"/>
              <a:gd name="connsiteY4500" fmla="*/ 6337094 h 9881971"/>
              <a:gd name="connsiteX4501" fmla="*/ 2585292 w 12542158"/>
              <a:gd name="connsiteY4501" fmla="*/ 6351070 h 9881971"/>
              <a:gd name="connsiteX4502" fmla="*/ 2599266 w 12542158"/>
              <a:gd name="connsiteY4502" fmla="*/ 6351070 h 9881971"/>
              <a:gd name="connsiteX4503" fmla="*/ 2599266 w 12542158"/>
              <a:gd name="connsiteY4503" fmla="*/ 6337094 h 9881971"/>
              <a:gd name="connsiteX4504" fmla="*/ 2040285 w 12542158"/>
              <a:gd name="connsiteY4504" fmla="*/ 6337094 h 9881971"/>
              <a:gd name="connsiteX4505" fmla="*/ 2026311 w 12542158"/>
              <a:gd name="connsiteY4505" fmla="*/ 6351070 h 9881971"/>
              <a:gd name="connsiteX4506" fmla="*/ 2040285 w 12542158"/>
              <a:gd name="connsiteY4506" fmla="*/ 6351070 h 9881971"/>
              <a:gd name="connsiteX4507" fmla="*/ 2040285 w 12542158"/>
              <a:gd name="connsiteY4507" fmla="*/ 6337094 h 9881971"/>
              <a:gd name="connsiteX4508" fmla="*/ 1676945 w 12542158"/>
              <a:gd name="connsiteY4508" fmla="*/ 6337094 h 9881971"/>
              <a:gd name="connsiteX4509" fmla="*/ 1635022 w 12542158"/>
              <a:gd name="connsiteY4509" fmla="*/ 6379019 h 9881971"/>
              <a:gd name="connsiteX4510" fmla="*/ 1648997 w 12542158"/>
              <a:gd name="connsiteY4510" fmla="*/ 6351070 h 9881971"/>
              <a:gd name="connsiteX4511" fmla="*/ 1299633 w 12542158"/>
              <a:gd name="connsiteY4511" fmla="*/ 6337094 h 9881971"/>
              <a:gd name="connsiteX4512" fmla="*/ 1299633 w 12542158"/>
              <a:gd name="connsiteY4512" fmla="*/ 6351070 h 9881971"/>
              <a:gd name="connsiteX4513" fmla="*/ 1285658 w 12542158"/>
              <a:gd name="connsiteY4513" fmla="*/ 6351070 h 9881971"/>
              <a:gd name="connsiteX4514" fmla="*/ 866423 w 12542158"/>
              <a:gd name="connsiteY4514" fmla="*/ 6337094 h 9881971"/>
              <a:gd name="connsiteX4515" fmla="*/ 866423 w 12542158"/>
              <a:gd name="connsiteY4515" fmla="*/ 6351070 h 9881971"/>
              <a:gd name="connsiteX4516" fmla="*/ 880396 w 12542158"/>
              <a:gd name="connsiteY4516" fmla="*/ 6379019 h 9881971"/>
              <a:gd name="connsiteX4517" fmla="*/ 880396 w 12542158"/>
              <a:gd name="connsiteY4517" fmla="*/ 6365044 h 9881971"/>
              <a:gd name="connsiteX4518" fmla="*/ 1832413 w 12542158"/>
              <a:gd name="connsiteY4518" fmla="*/ 6328362 h 9881971"/>
              <a:gd name="connsiteX4519" fmla="*/ 1837654 w 12542158"/>
              <a:gd name="connsiteY4519" fmla="*/ 6337094 h 9881971"/>
              <a:gd name="connsiteX4520" fmla="*/ 1844640 w 12542158"/>
              <a:gd name="connsiteY4520" fmla="*/ 6351070 h 9881971"/>
              <a:gd name="connsiteX4521" fmla="*/ 1830667 w 12542158"/>
              <a:gd name="connsiteY4521" fmla="*/ 6351070 h 9881971"/>
              <a:gd name="connsiteX4522" fmla="*/ 1830667 w 12542158"/>
              <a:gd name="connsiteY4522" fmla="*/ 6330108 h 9881971"/>
              <a:gd name="connsiteX4523" fmla="*/ 1832413 w 12542158"/>
              <a:gd name="connsiteY4523" fmla="*/ 6328362 h 9881971"/>
              <a:gd name="connsiteX4524" fmla="*/ 10508861 w 12542158"/>
              <a:gd name="connsiteY4524" fmla="*/ 6323120 h 9881971"/>
              <a:gd name="connsiteX4525" fmla="*/ 10508861 w 12542158"/>
              <a:gd name="connsiteY4525" fmla="*/ 6351070 h 9881971"/>
              <a:gd name="connsiteX4526" fmla="*/ 10508861 w 12542158"/>
              <a:gd name="connsiteY4526" fmla="*/ 6392993 h 9881971"/>
              <a:gd name="connsiteX4527" fmla="*/ 10494885 w 12542158"/>
              <a:gd name="connsiteY4527" fmla="*/ 6392993 h 9881971"/>
              <a:gd name="connsiteX4528" fmla="*/ 10480912 w 12542158"/>
              <a:gd name="connsiteY4528" fmla="*/ 6406969 h 9881971"/>
              <a:gd name="connsiteX4529" fmla="*/ 10466936 w 12542158"/>
              <a:gd name="connsiteY4529" fmla="*/ 6420942 h 9881971"/>
              <a:gd name="connsiteX4530" fmla="*/ 10452962 w 12542158"/>
              <a:gd name="connsiteY4530" fmla="*/ 6434916 h 9881971"/>
              <a:gd name="connsiteX4531" fmla="*/ 10466936 w 12542158"/>
              <a:gd name="connsiteY4531" fmla="*/ 6406969 h 9881971"/>
              <a:gd name="connsiteX4532" fmla="*/ 10480912 w 12542158"/>
              <a:gd name="connsiteY4532" fmla="*/ 6365044 h 9881971"/>
              <a:gd name="connsiteX4533" fmla="*/ 9838082 w 12542158"/>
              <a:gd name="connsiteY4533" fmla="*/ 6323120 h 9881971"/>
              <a:gd name="connsiteX4534" fmla="*/ 9852057 w 12542158"/>
              <a:gd name="connsiteY4534" fmla="*/ 6323120 h 9881971"/>
              <a:gd name="connsiteX4535" fmla="*/ 9838082 w 12542158"/>
              <a:gd name="connsiteY4535" fmla="*/ 6337094 h 9881971"/>
              <a:gd name="connsiteX4536" fmla="*/ 9838082 w 12542158"/>
              <a:gd name="connsiteY4536" fmla="*/ 6323120 h 9881971"/>
              <a:gd name="connsiteX4537" fmla="*/ 1397455 w 12542158"/>
              <a:gd name="connsiteY4537" fmla="*/ 6323120 h 9881971"/>
              <a:gd name="connsiteX4538" fmla="*/ 1404443 w 12542158"/>
              <a:gd name="connsiteY4538" fmla="*/ 6330108 h 9881971"/>
              <a:gd name="connsiteX4539" fmla="*/ 1390467 w 12542158"/>
              <a:gd name="connsiteY4539" fmla="*/ 6337094 h 9881971"/>
              <a:gd name="connsiteX4540" fmla="*/ 1383480 w 12542158"/>
              <a:gd name="connsiteY4540" fmla="*/ 6337094 h 9881971"/>
              <a:gd name="connsiteX4541" fmla="*/ 880396 w 12542158"/>
              <a:gd name="connsiteY4541" fmla="*/ 6323120 h 9881971"/>
              <a:gd name="connsiteX4542" fmla="*/ 880396 w 12542158"/>
              <a:gd name="connsiteY4542" fmla="*/ 6337094 h 9881971"/>
              <a:gd name="connsiteX4543" fmla="*/ 894372 w 12542158"/>
              <a:gd name="connsiteY4543" fmla="*/ 6323120 h 9881971"/>
              <a:gd name="connsiteX4544" fmla="*/ 880396 w 12542158"/>
              <a:gd name="connsiteY4544" fmla="*/ 6323120 h 9881971"/>
              <a:gd name="connsiteX4545" fmla="*/ 782574 w 12542158"/>
              <a:gd name="connsiteY4545" fmla="*/ 6323120 h 9881971"/>
              <a:gd name="connsiteX4546" fmla="*/ 810523 w 12542158"/>
              <a:gd name="connsiteY4546" fmla="*/ 6323120 h 9881971"/>
              <a:gd name="connsiteX4547" fmla="*/ 824497 w 12542158"/>
              <a:gd name="connsiteY4547" fmla="*/ 6337094 h 9881971"/>
              <a:gd name="connsiteX4548" fmla="*/ 810523 w 12542158"/>
              <a:gd name="connsiteY4548" fmla="*/ 6337094 h 9881971"/>
              <a:gd name="connsiteX4549" fmla="*/ 789562 w 12542158"/>
              <a:gd name="connsiteY4549" fmla="*/ 6330108 h 9881971"/>
              <a:gd name="connsiteX4550" fmla="*/ 796549 w 12542158"/>
              <a:gd name="connsiteY4550" fmla="*/ 6337094 h 9881971"/>
              <a:gd name="connsiteX4551" fmla="*/ 782574 w 12542158"/>
              <a:gd name="connsiteY4551" fmla="*/ 6337094 h 9881971"/>
              <a:gd name="connsiteX4552" fmla="*/ 1519733 w 12542158"/>
              <a:gd name="connsiteY4552" fmla="*/ 6316133 h 9881971"/>
              <a:gd name="connsiteX4553" fmla="*/ 1523226 w 12542158"/>
              <a:gd name="connsiteY4553" fmla="*/ 6323120 h 9881971"/>
              <a:gd name="connsiteX4554" fmla="*/ 1509251 w 12542158"/>
              <a:gd name="connsiteY4554" fmla="*/ 6344082 h 9881971"/>
              <a:gd name="connsiteX4555" fmla="*/ 1495276 w 12542158"/>
              <a:gd name="connsiteY4555" fmla="*/ 6344082 h 9881971"/>
              <a:gd name="connsiteX4556" fmla="*/ 1509251 w 12542158"/>
              <a:gd name="connsiteY4556" fmla="*/ 6323120 h 9881971"/>
              <a:gd name="connsiteX4557" fmla="*/ 1519733 w 12542158"/>
              <a:gd name="connsiteY4557" fmla="*/ 6316133 h 9881971"/>
              <a:gd name="connsiteX4558" fmla="*/ 2739012 w 12542158"/>
              <a:gd name="connsiteY4558" fmla="*/ 6311475 h 9881971"/>
              <a:gd name="connsiteX4559" fmla="*/ 2732024 w 12542158"/>
              <a:gd name="connsiteY4559" fmla="*/ 6319627 h 9881971"/>
              <a:gd name="connsiteX4560" fmla="*/ 2725038 w 12542158"/>
              <a:gd name="connsiteY4560" fmla="*/ 6337094 h 9881971"/>
              <a:gd name="connsiteX4561" fmla="*/ 2739012 w 12542158"/>
              <a:gd name="connsiteY4561" fmla="*/ 6337094 h 9881971"/>
              <a:gd name="connsiteX4562" fmla="*/ 2739012 w 12542158"/>
              <a:gd name="connsiteY4562" fmla="*/ 6323120 h 9881971"/>
              <a:gd name="connsiteX4563" fmla="*/ 3381841 w 12542158"/>
              <a:gd name="connsiteY4563" fmla="*/ 6309147 h 9881971"/>
              <a:gd name="connsiteX4564" fmla="*/ 3395814 w 12542158"/>
              <a:gd name="connsiteY4564" fmla="*/ 6309147 h 9881971"/>
              <a:gd name="connsiteX4565" fmla="*/ 3395814 w 12542158"/>
              <a:gd name="connsiteY4565" fmla="*/ 6323120 h 9881971"/>
              <a:gd name="connsiteX4566" fmla="*/ 3381841 w 12542158"/>
              <a:gd name="connsiteY4566" fmla="*/ 6309147 h 9881971"/>
              <a:gd name="connsiteX4567" fmla="*/ 2515420 w 12542158"/>
              <a:gd name="connsiteY4567" fmla="*/ 6309147 h 9881971"/>
              <a:gd name="connsiteX4568" fmla="*/ 2501444 w 12542158"/>
              <a:gd name="connsiteY4568" fmla="*/ 6323120 h 9881971"/>
              <a:gd name="connsiteX4569" fmla="*/ 2515420 w 12542158"/>
              <a:gd name="connsiteY4569" fmla="*/ 6323120 h 9881971"/>
              <a:gd name="connsiteX4570" fmla="*/ 1844640 w 12542158"/>
              <a:gd name="connsiteY4570" fmla="*/ 6309147 h 9881971"/>
              <a:gd name="connsiteX4571" fmla="*/ 1858615 w 12542158"/>
              <a:gd name="connsiteY4571" fmla="*/ 6309147 h 9881971"/>
              <a:gd name="connsiteX4572" fmla="*/ 1858615 w 12542158"/>
              <a:gd name="connsiteY4572" fmla="*/ 6323120 h 9881971"/>
              <a:gd name="connsiteX4573" fmla="*/ 1851628 w 12542158"/>
              <a:gd name="connsiteY4573" fmla="*/ 6316133 h 9881971"/>
              <a:gd name="connsiteX4574" fmla="*/ 1844640 w 12542158"/>
              <a:gd name="connsiteY4574" fmla="*/ 6309147 h 9881971"/>
              <a:gd name="connsiteX4575" fmla="*/ 1648997 w 12542158"/>
              <a:gd name="connsiteY4575" fmla="*/ 6309147 h 9881971"/>
              <a:gd name="connsiteX4576" fmla="*/ 1662972 w 12542158"/>
              <a:gd name="connsiteY4576" fmla="*/ 6323120 h 9881971"/>
              <a:gd name="connsiteX4577" fmla="*/ 1648997 w 12542158"/>
              <a:gd name="connsiteY4577" fmla="*/ 6323120 h 9881971"/>
              <a:gd name="connsiteX4578" fmla="*/ 1648997 w 12542158"/>
              <a:gd name="connsiteY4578" fmla="*/ 6309147 h 9881971"/>
              <a:gd name="connsiteX4579" fmla="*/ 3381841 w 12542158"/>
              <a:gd name="connsiteY4579" fmla="*/ 6295171 h 9881971"/>
              <a:gd name="connsiteX4580" fmla="*/ 3360879 w 12542158"/>
              <a:gd name="connsiteY4580" fmla="*/ 6309147 h 9881971"/>
              <a:gd name="connsiteX4581" fmla="*/ 3346903 w 12542158"/>
              <a:gd name="connsiteY4581" fmla="*/ 6323120 h 9881971"/>
              <a:gd name="connsiteX4582" fmla="*/ 3353891 w 12542158"/>
              <a:gd name="connsiteY4582" fmla="*/ 6337094 h 9881971"/>
              <a:gd name="connsiteX4583" fmla="*/ 3360879 w 12542158"/>
              <a:gd name="connsiteY4583" fmla="*/ 6337094 h 9881971"/>
              <a:gd name="connsiteX4584" fmla="*/ 3367865 w 12542158"/>
              <a:gd name="connsiteY4584" fmla="*/ 6351070 h 9881971"/>
              <a:gd name="connsiteX4585" fmla="*/ 3311968 w 12542158"/>
              <a:gd name="connsiteY4585" fmla="*/ 6406969 h 9881971"/>
              <a:gd name="connsiteX4586" fmla="*/ 3297992 w 12542158"/>
              <a:gd name="connsiteY4586" fmla="*/ 6413955 h 9881971"/>
              <a:gd name="connsiteX4587" fmla="*/ 3270045 w 12542158"/>
              <a:gd name="connsiteY4587" fmla="*/ 6448892 h 9881971"/>
              <a:gd name="connsiteX4588" fmla="*/ 3270045 w 12542158"/>
              <a:gd name="connsiteY4588" fmla="*/ 6462866 h 9881971"/>
              <a:gd name="connsiteX4589" fmla="*/ 3270045 w 12542158"/>
              <a:gd name="connsiteY4589" fmla="*/ 6476841 h 9881971"/>
              <a:gd name="connsiteX4590" fmla="*/ 3297992 w 12542158"/>
              <a:gd name="connsiteY4590" fmla="*/ 6476841 h 9881971"/>
              <a:gd name="connsiteX4591" fmla="*/ 3297992 w 12542158"/>
              <a:gd name="connsiteY4591" fmla="*/ 6462866 h 9881971"/>
              <a:gd name="connsiteX4592" fmla="*/ 3297992 w 12542158"/>
              <a:gd name="connsiteY4592" fmla="*/ 6448892 h 9881971"/>
              <a:gd name="connsiteX4593" fmla="*/ 3304980 w 12542158"/>
              <a:gd name="connsiteY4593" fmla="*/ 6441904 h 9881971"/>
              <a:gd name="connsiteX4594" fmla="*/ 3325942 w 12542158"/>
              <a:gd name="connsiteY4594" fmla="*/ 6434916 h 9881971"/>
              <a:gd name="connsiteX4595" fmla="*/ 3353891 w 12542158"/>
              <a:gd name="connsiteY4595" fmla="*/ 6434916 h 9881971"/>
              <a:gd name="connsiteX4596" fmla="*/ 3353891 w 12542158"/>
              <a:gd name="connsiteY4596" fmla="*/ 6420942 h 9881971"/>
              <a:gd name="connsiteX4597" fmla="*/ 3367865 w 12542158"/>
              <a:gd name="connsiteY4597" fmla="*/ 6406969 h 9881971"/>
              <a:gd name="connsiteX4598" fmla="*/ 3395814 w 12542158"/>
              <a:gd name="connsiteY4598" fmla="*/ 6365044 h 9881971"/>
              <a:gd name="connsiteX4599" fmla="*/ 3409790 w 12542158"/>
              <a:gd name="connsiteY4599" fmla="*/ 6309147 h 9881971"/>
              <a:gd name="connsiteX4600" fmla="*/ 3409790 w 12542158"/>
              <a:gd name="connsiteY4600" fmla="*/ 6295171 h 9881971"/>
              <a:gd name="connsiteX4601" fmla="*/ 2752987 w 12542158"/>
              <a:gd name="connsiteY4601" fmla="*/ 6295171 h 9881971"/>
              <a:gd name="connsiteX4602" fmla="*/ 2741007 w 12542158"/>
              <a:gd name="connsiteY4602" fmla="*/ 6309147 h 9881971"/>
              <a:gd name="connsiteX4603" fmla="*/ 2749492 w 12542158"/>
              <a:gd name="connsiteY4603" fmla="*/ 6309147 h 9881971"/>
              <a:gd name="connsiteX4604" fmla="*/ 2752987 w 12542158"/>
              <a:gd name="connsiteY4604" fmla="*/ 6309147 h 9881971"/>
              <a:gd name="connsiteX4605" fmla="*/ 2759972 w 12542158"/>
              <a:gd name="connsiteY4605" fmla="*/ 6323120 h 9881971"/>
              <a:gd name="connsiteX4606" fmla="*/ 2780934 w 12542158"/>
              <a:gd name="connsiteY4606" fmla="*/ 6316133 h 9881971"/>
              <a:gd name="connsiteX4607" fmla="*/ 2794910 w 12542158"/>
              <a:gd name="connsiteY4607" fmla="*/ 6295171 h 9881971"/>
              <a:gd name="connsiteX4608" fmla="*/ 2780934 w 12542158"/>
              <a:gd name="connsiteY4608" fmla="*/ 6295171 h 9881971"/>
              <a:gd name="connsiteX4609" fmla="*/ 2752987 w 12542158"/>
              <a:gd name="connsiteY4609" fmla="*/ 6295171 h 9881971"/>
              <a:gd name="connsiteX4610" fmla="*/ 586931 w 12542158"/>
              <a:gd name="connsiteY4610" fmla="*/ 6295171 h 9881971"/>
              <a:gd name="connsiteX4611" fmla="*/ 572956 w 12542158"/>
              <a:gd name="connsiteY4611" fmla="*/ 6309147 h 9881971"/>
              <a:gd name="connsiteX4612" fmla="*/ 586931 w 12542158"/>
              <a:gd name="connsiteY4612" fmla="*/ 6309147 h 9881971"/>
              <a:gd name="connsiteX4613" fmla="*/ 586931 w 12542158"/>
              <a:gd name="connsiteY4613" fmla="*/ 6295171 h 9881971"/>
              <a:gd name="connsiteX4614" fmla="*/ 3898899 w 12542158"/>
              <a:gd name="connsiteY4614" fmla="*/ 6281197 h 9881971"/>
              <a:gd name="connsiteX4615" fmla="*/ 3898899 w 12542158"/>
              <a:gd name="connsiteY4615" fmla="*/ 6323120 h 9881971"/>
              <a:gd name="connsiteX4616" fmla="*/ 3912873 w 12542158"/>
              <a:gd name="connsiteY4616" fmla="*/ 6295171 h 9881971"/>
              <a:gd name="connsiteX4617" fmla="*/ 3822038 w 12542158"/>
              <a:gd name="connsiteY4617" fmla="*/ 6281197 h 9881971"/>
              <a:gd name="connsiteX4618" fmla="*/ 3801077 w 12542158"/>
              <a:gd name="connsiteY4618" fmla="*/ 6302159 h 9881971"/>
              <a:gd name="connsiteX4619" fmla="*/ 3794089 w 12542158"/>
              <a:gd name="connsiteY4619" fmla="*/ 6330108 h 9881971"/>
              <a:gd name="connsiteX4620" fmla="*/ 3829026 w 12542158"/>
              <a:gd name="connsiteY4620" fmla="*/ 6323120 h 9881971"/>
              <a:gd name="connsiteX4621" fmla="*/ 3836012 w 12542158"/>
              <a:gd name="connsiteY4621" fmla="*/ 6295171 h 9881971"/>
              <a:gd name="connsiteX4622" fmla="*/ 3822038 w 12542158"/>
              <a:gd name="connsiteY4622" fmla="*/ 6281197 h 9881971"/>
              <a:gd name="connsiteX4623" fmla="*/ 2613240 w 12542158"/>
              <a:gd name="connsiteY4623" fmla="*/ 6281197 h 9881971"/>
              <a:gd name="connsiteX4624" fmla="*/ 2599266 w 12542158"/>
              <a:gd name="connsiteY4624" fmla="*/ 6295171 h 9881971"/>
              <a:gd name="connsiteX4625" fmla="*/ 2627216 w 12542158"/>
              <a:gd name="connsiteY4625" fmla="*/ 6281197 h 9881971"/>
              <a:gd name="connsiteX4626" fmla="*/ 2613240 w 12542158"/>
              <a:gd name="connsiteY4626" fmla="*/ 6281197 h 9881971"/>
              <a:gd name="connsiteX4627" fmla="*/ 1690921 w 12542158"/>
              <a:gd name="connsiteY4627" fmla="*/ 6281197 h 9881971"/>
              <a:gd name="connsiteX4628" fmla="*/ 1690921 w 12542158"/>
              <a:gd name="connsiteY4628" fmla="*/ 6295171 h 9881971"/>
              <a:gd name="connsiteX4629" fmla="*/ 1690921 w 12542158"/>
              <a:gd name="connsiteY4629" fmla="*/ 6309147 h 9881971"/>
              <a:gd name="connsiteX4630" fmla="*/ 1676945 w 12542158"/>
              <a:gd name="connsiteY4630" fmla="*/ 6295171 h 9881971"/>
              <a:gd name="connsiteX4631" fmla="*/ 1690921 w 12542158"/>
              <a:gd name="connsiteY4631" fmla="*/ 6281197 h 9881971"/>
              <a:gd name="connsiteX4632" fmla="*/ 1257709 w 12542158"/>
              <a:gd name="connsiteY4632" fmla="*/ 6281197 h 9881971"/>
              <a:gd name="connsiteX4633" fmla="*/ 1243736 w 12542158"/>
              <a:gd name="connsiteY4633" fmla="*/ 6309147 h 9881971"/>
              <a:gd name="connsiteX4634" fmla="*/ 1201812 w 12542158"/>
              <a:gd name="connsiteY4634" fmla="*/ 6337094 h 9881971"/>
              <a:gd name="connsiteX4635" fmla="*/ 1215786 w 12542158"/>
              <a:gd name="connsiteY4635" fmla="*/ 6323120 h 9881971"/>
              <a:gd name="connsiteX4636" fmla="*/ 1229760 w 12542158"/>
              <a:gd name="connsiteY4636" fmla="*/ 6295171 h 9881971"/>
              <a:gd name="connsiteX4637" fmla="*/ 1090014 w 12542158"/>
              <a:gd name="connsiteY4637" fmla="*/ 6281197 h 9881971"/>
              <a:gd name="connsiteX4638" fmla="*/ 1103990 w 12542158"/>
              <a:gd name="connsiteY4638" fmla="*/ 6295171 h 9881971"/>
              <a:gd name="connsiteX4639" fmla="*/ 1076041 w 12542158"/>
              <a:gd name="connsiteY4639" fmla="*/ 6295171 h 9881971"/>
              <a:gd name="connsiteX4640" fmla="*/ 810523 w 12542158"/>
              <a:gd name="connsiteY4640" fmla="*/ 6281197 h 9881971"/>
              <a:gd name="connsiteX4641" fmla="*/ 824497 w 12542158"/>
              <a:gd name="connsiteY4641" fmla="*/ 6281197 h 9881971"/>
              <a:gd name="connsiteX4642" fmla="*/ 810523 w 12542158"/>
              <a:gd name="connsiteY4642" fmla="*/ 6295171 h 9881971"/>
              <a:gd name="connsiteX4643" fmla="*/ 2726347 w 12542158"/>
              <a:gd name="connsiteY4643" fmla="*/ 6273774 h 9881971"/>
              <a:gd name="connsiteX4644" fmla="*/ 2683115 w 12542158"/>
              <a:gd name="connsiteY4644" fmla="*/ 6309147 h 9881971"/>
              <a:gd name="connsiteX4645" fmla="*/ 2641189 w 12542158"/>
              <a:gd name="connsiteY4645" fmla="*/ 6351070 h 9881971"/>
              <a:gd name="connsiteX4646" fmla="*/ 2627216 w 12542158"/>
              <a:gd name="connsiteY4646" fmla="*/ 6365044 h 9881971"/>
              <a:gd name="connsiteX4647" fmla="*/ 2613240 w 12542158"/>
              <a:gd name="connsiteY4647" fmla="*/ 6379019 h 9881971"/>
              <a:gd name="connsiteX4648" fmla="*/ 2585292 w 12542158"/>
              <a:gd name="connsiteY4648" fmla="*/ 6406969 h 9881971"/>
              <a:gd name="connsiteX4649" fmla="*/ 2578305 w 12542158"/>
              <a:gd name="connsiteY4649" fmla="*/ 6427930 h 9881971"/>
              <a:gd name="connsiteX4650" fmla="*/ 2571317 w 12542158"/>
              <a:gd name="connsiteY4650" fmla="*/ 6434916 h 9881971"/>
              <a:gd name="connsiteX4651" fmla="*/ 2564331 w 12542158"/>
              <a:gd name="connsiteY4651" fmla="*/ 6441904 h 9881971"/>
              <a:gd name="connsiteX4652" fmla="*/ 2573063 w 12542158"/>
              <a:gd name="connsiteY4652" fmla="*/ 6436663 h 9881971"/>
              <a:gd name="connsiteX4653" fmla="*/ 2585292 w 12542158"/>
              <a:gd name="connsiteY4653" fmla="*/ 6434916 h 9881971"/>
              <a:gd name="connsiteX4654" fmla="*/ 2599266 w 12542158"/>
              <a:gd name="connsiteY4654" fmla="*/ 6420942 h 9881971"/>
              <a:gd name="connsiteX4655" fmla="*/ 2662151 w 12542158"/>
              <a:gd name="connsiteY4655" fmla="*/ 6351070 h 9881971"/>
              <a:gd name="connsiteX4656" fmla="*/ 2732026 w 12542158"/>
              <a:gd name="connsiteY4656" fmla="*/ 6288185 h 9881971"/>
              <a:gd name="connsiteX4657" fmla="*/ 2732026 w 12542158"/>
              <a:gd name="connsiteY4657" fmla="*/ 6274209 h 9881971"/>
              <a:gd name="connsiteX4658" fmla="*/ 2726347 w 12542158"/>
              <a:gd name="connsiteY4658" fmla="*/ 6273774 h 9881971"/>
              <a:gd name="connsiteX4659" fmla="*/ 1343304 w 12542158"/>
              <a:gd name="connsiteY4659" fmla="*/ 6270716 h 9881971"/>
              <a:gd name="connsiteX4660" fmla="*/ 1355531 w 12542158"/>
              <a:gd name="connsiteY4660" fmla="*/ 6274209 h 9881971"/>
              <a:gd name="connsiteX4661" fmla="*/ 1376493 w 12542158"/>
              <a:gd name="connsiteY4661" fmla="*/ 6288185 h 9881971"/>
              <a:gd name="connsiteX4662" fmla="*/ 1369507 w 12542158"/>
              <a:gd name="connsiteY4662" fmla="*/ 6309147 h 9881971"/>
              <a:gd name="connsiteX4663" fmla="*/ 1355531 w 12542158"/>
              <a:gd name="connsiteY4663" fmla="*/ 6309147 h 9881971"/>
              <a:gd name="connsiteX4664" fmla="*/ 1341555 w 12542158"/>
              <a:gd name="connsiteY4664" fmla="*/ 6309147 h 9881971"/>
              <a:gd name="connsiteX4665" fmla="*/ 1327582 w 12542158"/>
              <a:gd name="connsiteY4665" fmla="*/ 6309147 h 9881971"/>
              <a:gd name="connsiteX4666" fmla="*/ 1313608 w 12542158"/>
              <a:gd name="connsiteY4666" fmla="*/ 6309147 h 9881971"/>
              <a:gd name="connsiteX4667" fmla="*/ 1313608 w 12542158"/>
              <a:gd name="connsiteY4667" fmla="*/ 6295171 h 9881971"/>
              <a:gd name="connsiteX4668" fmla="*/ 1334569 w 12542158"/>
              <a:gd name="connsiteY4668" fmla="*/ 6274209 h 9881971"/>
              <a:gd name="connsiteX4669" fmla="*/ 1343304 w 12542158"/>
              <a:gd name="connsiteY4669" fmla="*/ 6270716 h 9881971"/>
              <a:gd name="connsiteX4670" fmla="*/ 3982746 w 12542158"/>
              <a:gd name="connsiteY4670" fmla="*/ 6267221 h 9881971"/>
              <a:gd name="connsiteX4671" fmla="*/ 3954796 w 12542158"/>
              <a:gd name="connsiteY4671" fmla="*/ 6295171 h 9881971"/>
              <a:gd name="connsiteX4672" fmla="*/ 3982746 w 12542158"/>
              <a:gd name="connsiteY4672" fmla="*/ 6295171 h 9881971"/>
              <a:gd name="connsiteX4673" fmla="*/ 558982 w 12542158"/>
              <a:gd name="connsiteY4673" fmla="*/ 6267221 h 9881971"/>
              <a:gd name="connsiteX4674" fmla="*/ 545009 w 12542158"/>
              <a:gd name="connsiteY4674" fmla="*/ 6281197 h 9881971"/>
              <a:gd name="connsiteX4675" fmla="*/ 558982 w 12542158"/>
              <a:gd name="connsiteY4675" fmla="*/ 6281197 h 9881971"/>
              <a:gd name="connsiteX4676" fmla="*/ 558982 w 12542158"/>
              <a:gd name="connsiteY4676" fmla="*/ 6267221 h 9881971"/>
              <a:gd name="connsiteX4677" fmla="*/ 9949878 w 12542158"/>
              <a:gd name="connsiteY4677" fmla="*/ 6253248 h 9881971"/>
              <a:gd name="connsiteX4678" fmla="*/ 9921930 w 12542158"/>
              <a:gd name="connsiteY4678" fmla="*/ 6281197 h 9881971"/>
              <a:gd name="connsiteX4679" fmla="*/ 9852057 w 12542158"/>
              <a:gd name="connsiteY4679" fmla="*/ 6365044 h 9881971"/>
              <a:gd name="connsiteX4680" fmla="*/ 9824108 w 12542158"/>
              <a:gd name="connsiteY4680" fmla="*/ 6420942 h 9881971"/>
              <a:gd name="connsiteX4681" fmla="*/ 9852057 w 12542158"/>
              <a:gd name="connsiteY4681" fmla="*/ 6406969 h 9881971"/>
              <a:gd name="connsiteX4682" fmla="*/ 9866031 w 12542158"/>
              <a:gd name="connsiteY4682" fmla="*/ 6365044 h 9881971"/>
              <a:gd name="connsiteX4683" fmla="*/ 9873019 w 12542158"/>
              <a:gd name="connsiteY4683" fmla="*/ 6358058 h 9881971"/>
              <a:gd name="connsiteX4684" fmla="*/ 9880005 w 12542158"/>
              <a:gd name="connsiteY4684" fmla="*/ 6351070 h 9881971"/>
              <a:gd name="connsiteX4685" fmla="*/ 9893981 w 12542158"/>
              <a:gd name="connsiteY4685" fmla="*/ 6351070 h 9881971"/>
              <a:gd name="connsiteX4686" fmla="*/ 9907954 w 12542158"/>
              <a:gd name="connsiteY4686" fmla="*/ 6323120 h 9881971"/>
              <a:gd name="connsiteX4687" fmla="*/ 9921930 w 12542158"/>
              <a:gd name="connsiteY4687" fmla="*/ 6302159 h 9881971"/>
              <a:gd name="connsiteX4688" fmla="*/ 9935904 w 12542158"/>
              <a:gd name="connsiteY4688" fmla="*/ 6274209 h 9881971"/>
              <a:gd name="connsiteX4689" fmla="*/ 9949878 w 12542158"/>
              <a:gd name="connsiteY4689" fmla="*/ 6253248 h 9881971"/>
              <a:gd name="connsiteX4690" fmla="*/ 1369507 w 12542158"/>
              <a:gd name="connsiteY4690" fmla="*/ 6253248 h 9881971"/>
              <a:gd name="connsiteX4691" fmla="*/ 1397455 w 12542158"/>
              <a:gd name="connsiteY4691" fmla="*/ 6267221 h 9881971"/>
              <a:gd name="connsiteX4692" fmla="*/ 1369507 w 12542158"/>
              <a:gd name="connsiteY4692" fmla="*/ 6267221 h 9881971"/>
              <a:gd name="connsiteX4693" fmla="*/ 1369507 w 12542158"/>
              <a:gd name="connsiteY4693" fmla="*/ 6253248 h 9881971"/>
              <a:gd name="connsiteX4694" fmla="*/ 838473 w 12542158"/>
              <a:gd name="connsiteY4694" fmla="*/ 6253248 h 9881971"/>
              <a:gd name="connsiteX4695" fmla="*/ 852447 w 12542158"/>
              <a:gd name="connsiteY4695" fmla="*/ 6267221 h 9881971"/>
              <a:gd name="connsiteX4696" fmla="*/ 845461 w 12542158"/>
              <a:gd name="connsiteY4696" fmla="*/ 6274209 h 9881971"/>
              <a:gd name="connsiteX4697" fmla="*/ 824497 w 12542158"/>
              <a:gd name="connsiteY4697" fmla="*/ 6281197 h 9881971"/>
              <a:gd name="connsiteX4698" fmla="*/ 838473 w 12542158"/>
              <a:gd name="connsiteY4698" fmla="*/ 6253248 h 9881971"/>
              <a:gd name="connsiteX4699" fmla="*/ 663790 w 12542158"/>
              <a:gd name="connsiteY4699" fmla="*/ 6253248 h 9881971"/>
              <a:gd name="connsiteX4700" fmla="*/ 649817 w 12542158"/>
              <a:gd name="connsiteY4700" fmla="*/ 6267221 h 9881971"/>
              <a:gd name="connsiteX4701" fmla="*/ 656804 w 12542158"/>
              <a:gd name="connsiteY4701" fmla="*/ 6281197 h 9881971"/>
              <a:gd name="connsiteX4702" fmla="*/ 670778 w 12542158"/>
              <a:gd name="connsiteY4702" fmla="*/ 6267221 h 9881971"/>
              <a:gd name="connsiteX4703" fmla="*/ 663790 w 12542158"/>
              <a:gd name="connsiteY4703" fmla="*/ 6253248 h 9881971"/>
              <a:gd name="connsiteX4704" fmla="*/ 9935904 w 12542158"/>
              <a:gd name="connsiteY4704" fmla="*/ 6239274 h 9881971"/>
              <a:gd name="connsiteX4705" fmla="*/ 9928916 w 12542158"/>
              <a:gd name="connsiteY4705" fmla="*/ 6246260 h 9881971"/>
              <a:gd name="connsiteX4706" fmla="*/ 9914942 w 12542158"/>
              <a:gd name="connsiteY4706" fmla="*/ 6253248 h 9881971"/>
              <a:gd name="connsiteX4707" fmla="*/ 9900968 w 12542158"/>
              <a:gd name="connsiteY4707" fmla="*/ 6260235 h 9881971"/>
              <a:gd name="connsiteX4708" fmla="*/ 9893981 w 12542158"/>
              <a:gd name="connsiteY4708" fmla="*/ 6281197 h 9881971"/>
              <a:gd name="connsiteX4709" fmla="*/ 9921930 w 12542158"/>
              <a:gd name="connsiteY4709" fmla="*/ 6267221 h 9881971"/>
              <a:gd name="connsiteX4710" fmla="*/ 9935904 w 12542158"/>
              <a:gd name="connsiteY4710" fmla="*/ 6239274 h 9881971"/>
              <a:gd name="connsiteX4711" fmla="*/ 2948629 w 12542158"/>
              <a:gd name="connsiteY4711" fmla="*/ 6239274 h 9881971"/>
              <a:gd name="connsiteX4712" fmla="*/ 2934655 w 12542158"/>
              <a:gd name="connsiteY4712" fmla="*/ 6267221 h 9881971"/>
              <a:gd name="connsiteX4713" fmla="*/ 2948629 w 12542158"/>
              <a:gd name="connsiteY4713" fmla="*/ 6253248 h 9881971"/>
              <a:gd name="connsiteX4714" fmla="*/ 2026311 w 12542158"/>
              <a:gd name="connsiteY4714" fmla="*/ 6239274 h 9881971"/>
              <a:gd name="connsiteX4715" fmla="*/ 2040285 w 12542158"/>
              <a:gd name="connsiteY4715" fmla="*/ 6239274 h 9881971"/>
              <a:gd name="connsiteX4716" fmla="*/ 2047272 w 12542158"/>
              <a:gd name="connsiteY4716" fmla="*/ 6239274 h 9881971"/>
              <a:gd name="connsiteX4717" fmla="*/ 2040285 w 12542158"/>
              <a:gd name="connsiteY4717" fmla="*/ 6253248 h 9881971"/>
              <a:gd name="connsiteX4718" fmla="*/ 2026311 w 12542158"/>
              <a:gd name="connsiteY4718" fmla="*/ 6239274 h 9881971"/>
              <a:gd name="connsiteX4719" fmla="*/ 1579125 w 12542158"/>
              <a:gd name="connsiteY4719" fmla="*/ 6239274 h 9881971"/>
              <a:gd name="connsiteX4720" fmla="*/ 1579125 w 12542158"/>
              <a:gd name="connsiteY4720" fmla="*/ 6260235 h 9881971"/>
              <a:gd name="connsiteX4721" fmla="*/ 1586111 w 12542158"/>
              <a:gd name="connsiteY4721" fmla="*/ 6274209 h 9881971"/>
              <a:gd name="connsiteX4722" fmla="*/ 1593099 w 12542158"/>
              <a:gd name="connsiteY4722" fmla="*/ 6281197 h 9881971"/>
              <a:gd name="connsiteX4723" fmla="*/ 1586111 w 12542158"/>
              <a:gd name="connsiteY4723" fmla="*/ 6281197 h 9881971"/>
              <a:gd name="connsiteX4724" fmla="*/ 1572137 w 12542158"/>
              <a:gd name="connsiteY4724" fmla="*/ 6288185 h 9881971"/>
              <a:gd name="connsiteX4725" fmla="*/ 1551176 w 12542158"/>
              <a:gd name="connsiteY4725" fmla="*/ 6295171 h 9881971"/>
              <a:gd name="connsiteX4726" fmla="*/ 1537200 w 12542158"/>
              <a:gd name="connsiteY4726" fmla="*/ 6295171 h 9881971"/>
              <a:gd name="connsiteX4727" fmla="*/ 1579125 w 12542158"/>
              <a:gd name="connsiteY4727" fmla="*/ 6239274 h 9881971"/>
              <a:gd name="connsiteX4728" fmla="*/ 9782185 w 12542158"/>
              <a:gd name="connsiteY4728" fmla="*/ 6225298 h 9881971"/>
              <a:gd name="connsiteX4729" fmla="*/ 9782185 w 12542158"/>
              <a:gd name="connsiteY4729" fmla="*/ 6239274 h 9881971"/>
              <a:gd name="connsiteX4730" fmla="*/ 9796158 w 12542158"/>
              <a:gd name="connsiteY4730" fmla="*/ 6239274 h 9881971"/>
              <a:gd name="connsiteX4731" fmla="*/ 3968772 w 12542158"/>
              <a:gd name="connsiteY4731" fmla="*/ 6225298 h 9881971"/>
              <a:gd name="connsiteX4732" fmla="*/ 3968772 w 12542158"/>
              <a:gd name="connsiteY4732" fmla="*/ 6239274 h 9881971"/>
              <a:gd name="connsiteX4733" fmla="*/ 3982746 w 12542158"/>
              <a:gd name="connsiteY4733" fmla="*/ 6239274 h 9881971"/>
              <a:gd name="connsiteX4734" fmla="*/ 2585292 w 12542158"/>
              <a:gd name="connsiteY4734" fmla="*/ 6225298 h 9881971"/>
              <a:gd name="connsiteX4735" fmla="*/ 2571317 w 12542158"/>
              <a:gd name="connsiteY4735" fmla="*/ 6239274 h 9881971"/>
              <a:gd name="connsiteX4736" fmla="*/ 2585292 w 12542158"/>
              <a:gd name="connsiteY4736" fmla="*/ 6239274 h 9881971"/>
              <a:gd name="connsiteX4737" fmla="*/ 2585292 w 12542158"/>
              <a:gd name="connsiteY4737" fmla="*/ 6225298 h 9881971"/>
              <a:gd name="connsiteX4738" fmla="*/ 1523226 w 12542158"/>
              <a:gd name="connsiteY4738" fmla="*/ 6225298 h 9881971"/>
              <a:gd name="connsiteX4739" fmla="*/ 1551176 w 12542158"/>
              <a:gd name="connsiteY4739" fmla="*/ 6225298 h 9881971"/>
              <a:gd name="connsiteX4740" fmla="*/ 1565150 w 12542158"/>
              <a:gd name="connsiteY4740" fmla="*/ 6225298 h 9881971"/>
              <a:gd name="connsiteX4741" fmla="*/ 1551176 w 12542158"/>
              <a:gd name="connsiteY4741" fmla="*/ 6239274 h 9881971"/>
              <a:gd name="connsiteX4742" fmla="*/ 1523226 w 12542158"/>
              <a:gd name="connsiteY4742" fmla="*/ 6253248 h 9881971"/>
              <a:gd name="connsiteX4743" fmla="*/ 1523226 w 12542158"/>
              <a:gd name="connsiteY4743" fmla="*/ 6239274 h 9881971"/>
              <a:gd name="connsiteX4744" fmla="*/ 1523226 w 12542158"/>
              <a:gd name="connsiteY4744" fmla="*/ 6225298 h 9881971"/>
              <a:gd name="connsiteX4745" fmla="*/ 866423 w 12542158"/>
              <a:gd name="connsiteY4745" fmla="*/ 6216564 h 9881971"/>
              <a:gd name="connsiteX4746" fmla="*/ 873410 w 12542158"/>
              <a:gd name="connsiteY4746" fmla="*/ 6218312 h 9881971"/>
              <a:gd name="connsiteX4747" fmla="*/ 880396 w 12542158"/>
              <a:gd name="connsiteY4747" fmla="*/ 6232286 h 9881971"/>
              <a:gd name="connsiteX4748" fmla="*/ 866423 w 12542158"/>
              <a:gd name="connsiteY4748" fmla="*/ 6239274 h 9881971"/>
              <a:gd name="connsiteX4749" fmla="*/ 859434 w 12542158"/>
              <a:gd name="connsiteY4749" fmla="*/ 6225298 h 9881971"/>
              <a:gd name="connsiteX4750" fmla="*/ 866423 w 12542158"/>
              <a:gd name="connsiteY4750" fmla="*/ 6216564 h 9881971"/>
              <a:gd name="connsiteX4751" fmla="*/ 3409790 w 12542158"/>
              <a:gd name="connsiteY4751" fmla="*/ 6211324 h 9881971"/>
              <a:gd name="connsiteX4752" fmla="*/ 3409790 w 12542158"/>
              <a:gd name="connsiteY4752" fmla="*/ 6225298 h 9881971"/>
              <a:gd name="connsiteX4753" fmla="*/ 3416776 w 12542158"/>
              <a:gd name="connsiteY4753" fmla="*/ 6225298 h 9881971"/>
              <a:gd name="connsiteX4754" fmla="*/ 3423764 w 12542158"/>
              <a:gd name="connsiteY4754" fmla="*/ 6211324 h 9881971"/>
              <a:gd name="connsiteX4755" fmla="*/ 2655165 w 12542158"/>
              <a:gd name="connsiteY4755" fmla="*/ 6211324 h 9881971"/>
              <a:gd name="connsiteX4756" fmla="*/ 2669138 w 12542158"/>
              <a:gd name="connsiteY4756" fmla="*/ 6239274 h 9881971"/>
              <a:gd name="connsiteX4757" fmla="*/ 2683115 w 12542158"/>
              <a:gd name="connsiteY4757" fmla="*/ 6225298 h 9881971"/>
              <a:gd name="connsiteX4758" fmla="*/ 2655165 w 12542158"/>
              <a:gd name="connsiteY4758" fmla="*/ 6211324 h 9881971"/>
              <a:gd name="connsiteX4759" fmla="*/ 1285658 w 12542158"/>
              <a:gd name="connsiteY4759" fmla="*/ 6211324 h 9881971"/>
              <a:gd name="connsiteX4760" fmla="*/ 1299633 w 12542158"/>
              <a:gd name="connsiteY4760" fmla="*/ 6211324 h 9881971"/>
              <a:gd name="connsiteX4761" fmla="*/ 1299633 w 12542158"/>
              <a:gd name="connsiteY4761" fmla="*/ 6225298 h 9881971"/>
              <a:gd name="connsiteX4762" fmla="*/ 1292647 w 12542158"/>
              <a:gd name="connsiteY4762" fmla="*/ 6225298 h 9881971"/>
              <a:gd name="connsiteX4763" fmla="*/ 1285658 w 12542158"/>
              <a:gd name="connsiteY4763" fmla="*/ 6239274 h 9881971"/>
              <a:gd name="connsiteX4764" fmla="*/ 1299633 w 12542158"/>
              <a:gd name="connsiteY4764" fmla="*/ 6239274 h 9881971"/>
              <a:gd name="connsiteX4765" fmla="*/ 1299633 w 12542158"/>
              <a:gd name="connsiteY4765" fmla="*/ 6253248 h 9881971"/>
              <a:gd name="connsiteX4766" fmla="*/ 1257709 w 12542158"/>
              <a:gd name="connsiteY4766" fmla="*/ 6267221 h 9881971"/>
              <a:gd name="connsiteX4767" fmla="*/ 1271684 w 12542158"/>
              <a:gd name="connsiteY4767" fmla="*/ 6239274 h 9881971"/>
              <a:gd name="connsiteX4768" fmla="*/ 1278671 w 12542158"/>
              <a:gd name="connsiteY4768" fmla="*/ 6232286 h 9881971"/>
              <a:gd name="connsiteX4769" fmla="*/ 1285658 w 12542158"/>
              <a:gd name="connsiteY4769" fmla="*/ 6211324 h 9881971"/>
              <a:gd name="connsiteX4770" fmla="*/ 1020141 w 12542158"/>
              <a:gd name="connsiteY4770" fmla="*/ 6211324 h 9881971"/>
              <a:gd name="connsiteX4771" fmla="*/ 1034117 w 12542158"/>
              <a:gd name="connsiteY4771" fmla="*/ 6225298 h 9881971"/>
              <a:gd name="connsiteX4772" fmla="*/ 1048091 w 12542158"/>
              <a:gd name="connsiteY4772" fmla="*/ 6211324 h 9881971"/>
              <a:gd name="connsiteX4773" fmla="*/ 754627 w 12542158"/>
              <a:gd name="connsiteY4773" fmla="*/ 6211324 h 9881971"/>
              <a:gd name="connsiteX4774" fmla="*/ 754627 w 12542158"/>
              <a:gd name="connsiteY4774" fmla="*/ 6225298 h 9881971"/>
              <a:gd name="connsiteX4775" fmla="*/ 782574 w 12542158"/>
              <a:gd name="connsiteY4775" fmla="*/ 6211324 h 9881971"/>
              <a:gd name="connsiteX4776" fmla="*/ 2221953 w 12542158"/>
              <a:gd name="connsiteY4776" fmla="*/ 6197349 h 9881971"/>
              <a:gd name="connsiteX4777" fmla="*/ 2166056 w 12542158"/>
              <a:gd name="connsiteY4777" fmla="*/ 6267221 h 9881971"/>
              <a:gd name="connsiteX4778" fmla="*/ 2194003 w 12542158"/>
              <a:gd name="connsiteY4778" fmla="*/ 6239274 h 9881971"/>
              <a:gd name="connsiteX4779" fmla="*/ 2221953 w 12542158"/>
              <a:gd name="connsiteY4779" fmla="*/ 6197349 h 9881971"/>
              <a:gd name="connsiteX4780" fmla="*/ 1621048 w 12542158"/>
              <a:gd name="connsiteY4780" fmla="*/ 6197349 h 9881971"/>
              <a:gd name="connsiteX4781" fmla="*/ 1635022 w 12542158"/>
              <a:gd name="connsiteY4781" fmla="*/ 6197349 h 9881971"/>
              <a:gd name="connsiteX4782" fmla="*/ 1607072 w 12542158"/>
              <a:gd name="connsiteY4782" fmla="*/ 6225298 h 9881971"/>
              <a:gd name="connsiteX4783" fmla="*/ 1593099 w 12542158"/>
              <a:gd name="connsiteY4783" fmla="*/ 6218312 h 9881971"/>
              <a:gd name="connsiteX4784" fmla="*/ 1607072 w 12542158"/>
              <a:gd name="connsiteY4784" fmla="*/ 6211324 h 9881971"/>
              <a:gd name="connsiteX4785" fmla="*/ 1621048 w 12542158"/>
              <a:gd name="connsiteY4785" fmla="*/ 6197349 h 9881971"/>
              <a:gd name="connsiteX4786" fmla="*/ 1774768 w 12542158"/>
              <a:gd name="connsiteY4786" fmla="*/ 6186868 h 9881971"/>
              <a:gd name="connsiteX4787" fmla="*/ 1788741 w 12542158"/>
              <a:gd name="connsiteY4787" fmla="*/ 6197349 h 9881971"/>
              <a:gd name="connsiteX4788" fmla="*/ 1781755 w 12542158"/>
              <a:gd name="connsiteY4788" fmla="*/ 6225298 h 9881971"/>
              <a:gd name="connsiteX4789" fmla="*/ 1760793 w 12542158"/>
              <a:gd name="connsiteY4789" fmla="*/ 6246260 h 9881971"/>
              <a:gd name="connsiteX4790" fmla="*/ 1760793 w 12542158"/>
              <a:gd name="connsiteY4790" fmla="*/ 6253248 h 9881971"/>
              <a:gd name="connsiteX4791" fmla="*/ 1746818 w 12542158"/>
              <a:gd name="connsiteY4791" fmla="*/ 6267221 h 9881971"/>
              <a:gd name="connsiteX4792" fmla="*/ 1718871 w 12542158"/>
              <a:gd name="connsiteY4792" fmla="*/ 6295171 h 9881971"/>
              <a:gd name="connsiteX4793" fmla="*/ 1718871 w 12542158"/>
              <a:gd name="connsiteY4793" fmla="*/ 6281197 h 9881971"/>
              <a:gd name="connsiteX4794" fmla="*/ 1711883 w 12542158"/>
              <a:gd name="connsiteY4794" fmla="*/ 6267221 h 9881971"/>
              <a:gd name="connsiteX4795" fmla="*/ 1725857 w 12542158"/>
              <a:gd name="connsiteY4795" fmla="*/ 6239274 h 9881971"/>
              <a:gd name="connsiteX4796" fmla="*/ 1732844 w 12542158"/>
              <a:gd name="connsiteY4796" fmla="*/ 6239274 h 9881971"/>
              <a:gd name="connsiteX4797" fmla="*/ 1732844 w 12542158"/>
              <a:gd name="connsiteY4797" fmla="*/ 6211324 h 9881971"/>
              <a:gd name="connsiteX4798" fmla="*/ 1760793 w 12542158"/>
              <a:gd name="connsiteY4798" fmla="*/ 6211324 h 9881971"/>
              <a:gd name="connsiteX4799" fmla="*/ 1774768 w 12542158"/>
              <a:gd name="connsiteY4799" fmla="*/ 6186868 h 9881971"/>
              <a:gd name="connsiteX4800" fmla="*/ 9902277 w 12542158"/>
              <a:gd name="connsiteY4800" fmla="*/ 6183813 h 9881971"/>
              <a:gd name="connsiteX4801" fmla="*/ 9880005 w 12542158"/>
              <a:gd name="connsiteY4801" fmla="*/ 6211324 h 9881971"/>
              <a:gd name="connsiteX4802" fmla="*/ 9845070 w 12542158"/>
              <a:gd name="connsiteY4802" fmla="*/ 6239274 h 9881971"/>
              <a:gd name="connsiteX4803" fmla="*/ 9824108 w 12542158"/>
              <a:gd name="connsiteY4803" fmla="*/ 6253248 h 9881971"/>
              <a:gd name="connsiteX4804" fmla="*/ 9810132 w 12542158"/>
              <a:gd name="connsiteY4804" fmla="*/ 6281197 h 9881971"/>
              <a:gd name="connsiteX4805" fmla="*/ 9796158 w 12542158"/>
              <a:gd name="connsiteY4805" fmla="*/ 6309147 h 9881971"/>
              <a:gd name="connsiteX4806" fmla="*/ 9754235 w 12542158"/>
              <a:gd name="connsiteY4806" fmla="*/ 6337094 h 9881971"/>
              <a:gd name="connsiteX4807" fmla="*/ 9712312 w 12542158"/>
              <a:gd name="connsiteY4807" fmla="*/ 6379019 h 9881971"/>
              <a:gd name="connsiteX4808" fmla="*/ 9712312 w 12542158"/>
              <a:gd name="connsiteY4808" fmla="*/ 6420942 h 9881971"/>
              <a:gd name="connsiteX4809" fmla="*/ 9719298 w 12542158"/>
              <a:gd name="connsiteY4809" fmla="*/ 6427930 h 9881971"/>
              <a:gd name="connsiteX4810" fmla="*/ 9740260 w 12542158"/>
              <a:gd name="connsiteY4810" fmla="*/ 6434916 h 9881971"/>
              <a:gd name="connsiteX4811" fmla="*/ 9768209 w 12542158"/>
              <a:gd name="connsiteY4811" fmla="*/ 6448892 h 9881971"/>
              <a:gd name="connsiteX4812" fmla="*/ 9782185 w 12542158"/>
              <a:gd name="connsiteY4812" fmla="*/ 6448892 h 9881971"/>
              <a:gd name="connsiteX4813" fmla="*/ 9796158 w 12542158"/>
              <a:gd name="connsiteY4813" fmla="*/ 6448892 h 9881971"/>
              <a:gd name="connsiteX4814" fmla="*/ 9810132 w 12542158"/>
              <a:gd name="connsiteY4814" fmla="*/ 6448892 h 9881971"/>
              <a:gd name="connsiteX4815" fmla="*/ 9810132 w 12542158"/>
              <a:gd name="connsiteY4815" fmla="*/ 6420942 h 9881971"/>
              <a:gd name="connsiteX4816" fmla="*/ 9845070 w 12542158"/>
              <a:gd name="connsiteY4816" fmla="*/ 6351070 h 9881971"/>
              <a:gd name="connsiteX4817" fmla="*/ 9880005 w 12542158"/>
              <a:gd name="connsiteY4817" fmla="*/ 6295171 h 9881971"/>
              <a:gd name="connsiteX4818" fmla="*/ 9873019 w 12542158"/>
              <a:gd name="connsiteY4818" fmla="*/ 6288185 h 9881971"/>
              <a:gd name="connsiteX4819" fmla="*/ 9866031 w 12542158"/>
              <a:gd name="connsiteY4819" fmla="*/ 6267221 h 9881971"/>
              <a:gd name="connsiteX4820" fmla="*/ 9893981 w 12542158"/>
              <a:gd name="connsiteY4820" fmla="*/ 6225298 h 9881971"/>
              <a:gd name="connsiteX4821" fmla="*/ 9907954 w 12542158"/>
              <a:gd name="connsiteY4821" fmla="*/ 6211324 h 9881971"/>
              <a:gd name="connsiteX4822" fmla="*/ 9900968 w 12542158"/>
              <a:gd name="connsiteY4822" fmla="*/ 6190363 h 9881971"/>
              <a:gd name="connsiteX4823" fmla="*/ 9902277 w 12542158"/>
              <a:gd name="connsiteY4823" fmla="*/ 6183813 h 9881971"/>
              <a:gd name="connsiteX4824" fmla="*/ 3870950 w 12542158"/>
              <a:gd name="connsiteY4824" fmla="*/ 6183375 h 9881971"/>
              <a:gd name="connsiteX4825" fmla="*/ 3870950 w 12542158"/>
              <a:gd name="connsiteY4825" fmla="*/ 6197349 h 9881971"/>
              <a:gd name="connsiteX4826" fmla="*/ 3884923 w 12542158"/>
              <a:gd name="connsiteY4826" fmla="*/ 6183375 h 9881971"/>
              <a:gd name="connsiteX4827" fmla="*/ 2340737 w 12542158"/>
              <a:gd name="connsiteY4827" fmla="*/ 6183375 h 9881971"/>
              <a:gd name="connsiteX4828" fmla="*/ 2319775 w 12542158"/>
              <a:gd name="connsiteY4828" fmla="*/ 6197349 h 9881971"/>
              <a:gd name="connsiteX4829" fmla="*/ 2326763 w 12542158"/>
              <a:gd name="connsiteY4829" fmla="*/ 6204337 h 9881971"/>
              <a:gd name="connsiteX4830" fmla="*/ 2347724 w 12542158"/>
              <a:gd name="connsiteY4830" fmla="*/ 6197349 h 9881971"/>
              <a:gd name="connsiteX4831" fmla="*/ 2340737 w 12542158"/>
              <a:gd name="connsiteY4831" fmla="*/ 6183375 h 9881971"/>
              <a:gd name="connsiteX4832" fmla="*/ 1048091 w 12542158"/>
              <a:gd name="connsiteY4832" fmla="*/ 6183375 h 9881971"/>
              <a:gd name="connsiteX4833" fmla="*/ 1062065 w 12542158"/>
              <a:gd name="connsiteY4833" fmla="*/ 6197349 h 9881971"/>
              <a:gd name="connsiteX4834" fmla="*/ 1076041 w 12542158"/>
              <a:gd name="connsiteY4834" fmla="*/ 6183375 h 9881971"/>
              <a:gd name="connsiteX4835" fmla="*/ 653309 w 12542158"/>
              <a:gd name="connsiteY4835" fmla="*/ 6183375 h 9881971"/>
              <a:gd name="connsiteX4836" fmla="*/ 642829 w 12542158"/>
              <a:gd name="connsiteY4836" fmla="*/ 6197349 h 9881971"/>
              <a:gd name="connsiteX4837" fmla="*/ 600906 w 12542158"/>
              <a:gd name="connsiteY4837" fmla="*/ 6239274 h 9881971"/>
              <a:gd name="connsiteX4838" fmla="*/ 586931 w 12542158"/>
              <a:gd name="connsiteY4838" fmla="*/ 6281197 h 9881971"/>
              <a:gd name="connsiteX4839" fmla="*/ 628855 w 12542158"/>
              <a:gd name="connsiteY4839" fmla="*/ 6239274 h 9881971"/>
              <a:gd name="connsiteX4840" fmla="*/ 656804 w 12542158"/>
              <a:gd name="connsiteY4840" fmla="*/ 6197349 h 9881971"/>
              <a:gd name="connsiteX4841" fmla="*/ 653309 w 12542158"/>
              <a:gd name="connsiteY4841" fmla="*/ 6183375 h 9881971"/>
              <a:gd name="connsiteX4842" fmla="*/ 2849060 w 12542158"/>
              <a:gd name="connsiteY4842" fmla="*/ 6178134 h 9881971"/>
              <a:gd name="connsiteX4843" fmla="*/ 2836833 w 12542158"/>
              <a:gd name="connsiteY4843" fmla="*/ 6190363 h 9881971"/>
              <a:gd name="connsiteX4844" fmla="*/ 2808884 w 12542158"/>
              <a:gd name="connsiteY4844" fmla="*/ 6197349 h 9881971"/>
              <a:gd name="connsiteX4845" fmla="*/ 2780934 w 12542158"/>
              <a:gd name="connsiteY4845" fmla="*/ 6197349 h 9881971"/>
              <a:gd name="connsiteX4846" fmla="*/ 2794910 w 12542158"/>
              <a:gd name="connsiteY4846" fmla="*/ 6211324 h 9881971"/>
              <a:gd name="connsiteX4847" fmla="*/ 2808884 w 12542158"/>
              <a:gd name="connsiteY4847" fmla="*/ 6211324 h 9881971"/>
              <a:gd name="connsiteX4848" fmla="*/ 2801898 w 12542158"/>
              <a:gd name="connsiteY4848" fmla="*/ 6232286 h 9881971"/>
              <a:gd name="connsiteX4849" fmla="*/ 2794910 w 12542158"/>
              <a:gd name="connsiteY4849" fmla="*/ 6239274 h 9881971"/>
              <a:gd name="connsiteX4850" fmla="*/ 2794910 w 12542158"/>
              <a:gd name="connsiteY4850" fmla="*/ 6267221 h 9881971"/>
              <a:gd name="connsiteX4851" fmla="*/ 2808884 w 12542158"/>
              <a:gd name="connsiteY4851" fmla="*/ 6253248 h 9881971"/>
              <a:gd name="connsiteX4852" fmla="*/ 2822859 w 12542158"/>
              <a:gd name="connsiteY4852" fmla="*/ 6253248 h 9881971"/>
              <a:gd name="connsiteX4853" fmla="*/ 2822859 w 12542158"/>
              <a:gd name="connsiteY4853" fmla="*/ 6239274 h 9881971"/>
              <a:gd name="connsiteX4854" fmla="*/ 2850808 w 12542158"/>
              <a:gd name="connsiteY4854" fmla="*/ 6211324 h 9881971"/>
              <a:gd name="connsiteX4855" fmla="*/ 2864782 w 12542158"/>
              <a:gd name="connsiteY4855" fmla="*/ 6204337 h 9881971"/>
              <a:gd name="connsiteX4856" fmla="*/ 2857794 w 12542158"/>
              <a:gd name="connsiteY4856" fmla="*/ 6183375 h 9881971"/>
              <a:gd name="connsiteX4857" fmla="*/ 2849060 w 12542158"/>
              <a:gd name="connsiteY4857" fmla="*/ 6178134 h 9881971"/>
              <a:gd name="connsiteX4858" fmla="*/ 780827 w 12542158"/>
              <a:gd name="connsiteY4858" fmla="*/ 6174641 h 9881971"/>
              <a:gd name="connsiteX4859" fmla="*/ 775588 w 12542158"/>
              <a:gd name="connsiteY4859" fmla="*/ 6176387 h 9881971"/>
              <a:gd name="connsiteX4860" fmla="*/ 782574 w 12542158"/>
              <a:gd name="connsiteY4860" fmla="*/ 6183375 h 9881971"/>
              <a:gd name="connsiteX4861" fmla="*/ 780827 w 12542158"/>
              <a:gd name="connsiteY4861" fmla="*/ 6174641 h 9881971"/>
              <a:gd name="connsiteX4862" fmla="*/ 2361699 w 12542158"/>
              <a:gd name="connsiteY4862" fmla="*/ 6169401 h 9881971"/>
              <a:gd name="connsiteX4863" fmla="*/ 2347724 w 12542158"/>
              <a:gd name="connsiteY4863" fmla="*/ 6183375 h 9881971"/>
              <a:gd name="connsiteX4864" fmla="*/ 2354713 w 12542158"/>
              <a:gd name="connsiteY4864" fmla="*/ 6190363 h 9881971"/>
              <a:gd name="connsiteX4865" fmla="*/ 2361699 w 12542158"/>
              <a:gd name="connsiteY4865" fmla="*/ 6197349 h 9881971"/>
              <a:gd name="connsiteX4866" fmla="*/ 2361699 w 12542158"/>
              <a:gd name="connsiteY4866" fmla="*/ 6183375 h 9881971"/>
              <a:gd name="connsiteX4867" fmla="*/ 10676556 w 12542158"/>
              <a:gd name="connsiteY4867" fmla="*/ 6155426 h 9881971"/>
              <a:gd name="connsiteX4868" fmla="*/ 10690530 w 12542158"/>
              <a:gd name="connsiteY4868" fmla="*/ 6155426 h 9881971"/>
              <a:gd name="connsiteX4869" fmla="*/ 10690530 w 12542158"/>
              <a:gd name="connsiteY4869" fmla="*/ 6169401 h 9881971"/>
              <a:gd name="connsiteX4870" fmla="*/ 10676556 w 12542158"/>
              <a:gd name="connsiteY4870" fmla="*/ 6169401 h 9881971"/>
              <a:gd name="connsiteX4871" fmla="*/ 10676556 w 12542158"/>
              <a:gd name="connsiteY4871" fmla="*/ 6155426 h 9881971"/>
              <a:gd name="connsiteX4872" fmla="*/ 2249903 w 12542158"/>
              <a:gd name="connsiteY4872" fmla="*/ 6155426 h 9881971"/>
              <a:gd name="connsiteX4873" fmla="*/ 2249903 w 12542158"/>
              <a:gd name="connsiteY4873" fmla="*/ 6169401 h 9881971"/>
              <a:gd name="connsiteX4874" fmla="*/ 2263877 w 12542158"/>
              <a:gd name="connsiteY4874" fmla="*/ 6155426 h 9881971"/>
              <a:gd name="connsiteX4875" fmla="*/ 1158141 w 12542158"/>
              <a:gd name="connsiteY4875" fmla="*/ 6146691 h 9881971"/>
              <a:gd name="connsiteX4876" fmla="*/ 1152901 w 12542158"/>
              <a:gd name="connsiteY4876" fmla="*/ 6148438 h 9881971"/>
              <a:gd name="connsiteX4877" fmla="*/ 1145913 w 12542158"/>
              <a:gd name="connsiteY4877" fmla="*/ 6155426 h 9881971"/>
              <a:gd name="connsiteX4878" fmla="*/ 1152901 w 12542158"/>
              <a:gd name="connsiteY4878" fmla="*/ 6155426 h 9881971"/>
              <a:gd name="connsiteX4879" fmla="*/ 1159887 w 12542158"/>
              <a:gd name="connsiteY4879" fmla="*/ 6155426 h 9881971"/>
              <a:gd name="connsiteX4880" fmla="*/ 1158141 w 12542158"/>
              <a:gd name="connsiteY4880" fmla="*/ 6146691 h 9881971"/>
              <a:gd name="connsiteX4881" fmla="*/ 821004 w 12542158"/>
              <a:gd name="connsiteY4881" fmla="*/ 6146691 h 9881971"/>
              <a:gd name="connsiteX4882" fmla="*/ 810523 w 12542158"/>
              <a:gd name="connsiteY4882" fmla="*/ 6148438 h 9881971"/>
              <a:gd name="connsiteX4883" fmla="*/ 796549 w 12542158"/>
              <a:gd name="connsiteY4883" fmla="*/ 6169401 h 9881971"/>
              <a:gd name="connsiteX4884" fmla="*/ 831485 w 12542158"/>
              <a:gd name="connsiteY4884" fmla="*/ 6183375 h 9881971"/>
              <a:gd name="connsiteX4885" fmla="*/ 852447 w 12542158"/>
              <a:gd name="connsiteY4885" fmla="*/ 6176387 h 9881971"/>
              <a:gd name="connsiteX4886" fmla="*/ 845461 w 12542158"/>
              <a:gd name="connsiteY4886" fmla="*/ 6162413 h 9881971"/>
              <a:gd name="connsiteX4887" fmla="*/ 831485 w 12542158"/>
              <a:gd name="connsiteY4887" fmla="*/ 6162413 h 9881971"/>
              <a:gd name="connsiteX4888" fmla="*/ 824497 w 12542158"/>
              <a:gd name="connsiteY4888" fmla="*/ 6155426 h 9881971"/>
              <a:gd name="connsiteX4889" fmla="*/ 821004 w 12542158"/>
              <a:gd name="connsiteY4889" fmla="*/ 6146691 h 9881971"/>
              <a:gd name="connsiteX4890" fmla="*/ 3577483 w 12542158"/>
              <a:gd name="connsiteY4890" fmla="*/ 6141452 h 9881971"/>
              <a:gd name="connsiteX4891" fmla="*/ 3577483 w 12542158"/>
              <a:gd name="connsiteY4891" fmla="*/ 6155426 h 9881971"/>
              <a:gd name="connsiteX4892" fmla="*/ 3591459 w 12542158"/>
              <a:gd name="connsiteY4892" fmla="*/ 6141452 h 9881971"/>
              <a:gd name="connsiteX4893" fmla="*/ 2892732 w 12542158"/>
              <a:gd name="connsiteY4893" fmla="*/ 6141452 h 9881971"/>
              <a:gd name="connsiteX4894" fmla="*/ 2871770 w 12542158"/>
              <a:gd name="connsiteY4894" fmla="*/ 6155426 h 9881971"/>
              <a:gd name="connsiteX4895" fmla="*/ 2864782 w 12542158"/>
              <a:gd name="connsiteY4895" fmla="*/ 6169401 h 9881971"/>
              <a:gd name="connsiteX4896" fmla="*/ 2892732 w 12542158"/>
              <a:gd name="connsiteY4896" fmla="*/ 6155426 h 9881971"/>
              <a:gd name="connsiteX4897" fmla="*/ 2892732 w 12542158"/>
              <a:gd name="connsiteY4897" fmla="*/ 6141452 h 9881971"/>
              <a:gd name="connsiteX4898" fmla="*/ 2026311 w 12542158"/>
              <a:gd name="connsiteY4898" fmla="*/ 6127476 h 9881971"/>
              <a:gd name="connsiteX4899" fmla="*/ 2026311 w 12542158"/>
              <a:gd name="connsiteY4899" fmla="*/ 6141452 h 9881971"/>
              <a:gd name="connsiteX4900" fmla="*/ 2026311 w 12542158"/>
              <a:gd name="connsiteY4900" fmla="*/ 6148438 h 9881971"/>
              <a:gd name="connsiteX4901" fmla="*/ 2033296 w 12542158"/>
              <a:gd name="connsiteY4901" fmla="*/ 6148438 h 9881971"/>
              <a:gd name="connsiteX4902" fmla="*/ 2040285 w 12542158"/>
              <a:gd name="connsiteY4902" fmla="*/ 6141452 h 9881971"/>
              <a:gd name="connsiteX4903" fmla="*/ 1858615 w 12542158"/>
              <a:gd name="connsiteY4903" fmla="*/ 6127476 h 9881971"/>
              <a:gd name="connsiteX4904" fmla="*/ 1872590 w 12542158"/>
              <a:gd name="connsiteY4904" fmla="*/ 6127476 h 9881971"/>
              <a:gd name="connsiteX4905" fmla="*/ 1858615 w 12542158"/>
              <a:gd name="connsiteY4905" fmla="*/ 6141452 h 9881971"/>
              <a:gd name="connsiteX4906" fmla="*/ 1858615 w 12542158"/>
              <a:gd name="connsiteY4906" fmla="*/ 6127476 h 9881971"/>
              <a:gd name="connsiteX4907" fmla="*/ 1103990 w 12542158"/>
              <a:gd name="connsiteY4907" fmla="*/ 6127476 h 9881971"/>
              <a:gd name="connsiteX4908" fmla="*/ 1103990 w 12542158"/>
              <a:gd name="connsiteY4908" fmla="*/ 6148438 h 9881971"/>
              <a:gd name="connsiteX4909" fmla="*/ 1117964 w 12542158"/>
              <a:gd name="connsiteY4909" fmla="*/ 6141452 h 9881971"/>
              <a:gd name="connsiteX4910" fmla="*/ 1103990 w 12542158"/>
              <a:gd name="connsiteY4910" fmla="*/ 6127476 h 9881971"/>
              <a:gd name="connsiteX4911" fmla="*/ 992192 w 12542158"/>
              <a:gd name="connsiteY4911" fmla="*/ 6127476 h 9881971"/>
              <a:gd name="connsiteX4912" fmla="*/ 1006168 w 12542158"/>
              <a:gd name="connsiteY4912" fmla="*/ 6127476 h 9881971"/>
              <a:gd name="connsiteX4913" fmla="*/ 992192 w 12542158"/>
              <a:gd name="connsiteY4913" fmla="*/ 6155426 h 9881971"/>
              <a:gd name="connsiteX4914" fmla="*/ 978218 w 12542158"/>
              <a:gd name="connsiteY4914" fmla="*/ 6155426 h 9881971"/>
              <a:gd name="connsiteX4915" fmla="*/ 978218 w 12542158"/>
              <a:gd name="connsiteY4915" fmla="*/ 6141452 h 9881971"/>
              <a:gd name="connsiteX4916" fmla="*/ 992192 w 12542158"/>
              <a:gd name="connsiteY4916" fmla="*/ 6127476 h 9881971"/>
              <a:gd name="connsiteX4917" fmla="*/ 950269 w 12542158"/>
              <a:gd name="connsiteY4917" fmla="*/ 6127476 h 9881971"/>
              <a:gd name="connsiteX4918" fmla="*/ 957257 w 12542158"/>
              <a:gd name="connsiteY4918" fmla="*/ 6134464 h 9881971"/>
              <a:gd name="connsiteX4919" fmla="*/ 964245 w 12542158"/>
              <a:gd name="connsiteY4919" fmla="*/ 6141452 h 9881971"/>
              <a:gd name="connsiteX4920" fmla="*/ 957257 w 12542158"/>
              <a:gd name="connsiteY4920" fmla="*/ 6148438 h 9881971"/>
              <a:gd name="connsiteX4921" fmla="*/ 950269 w 12542158"/>
              <a:gd name="connsiteY4921" fmla="*/ 6148438 h 9881971"/>
              <a:gd name="connsiteX4922" fmla="*/ 950269 w 12542158"/>
              <a:gd name="connsiteY4922" fmla="*/ 6141452 h 9881971"/>
              <a:gd name="connsiteX4923" fmla="*/ 950269 w 12542158"/>
              <a:gd name="connsiteY4923" fmla="*/ 6127476 h 9881971"/>
              <a:gd name="connsiteX4924" fmla="*/ 10662580 w 12542158"/>
              <a:gd name="connsiteY4924" fmla="*/ 6113502 h 9881971"/>
              <a:gd name="connsiteX4925" fmla="*/ 10662580 w 12542158"/>
              <a:gd name="connsiteY4925" fmla="*/ 6127476 h 9881971"/>
              <a:gd name="connsiteX4926" fmla="*/ 10676556 w 12542158"/>
              <a:gd name="connsiteY4926" fmla="*/ 6127476 h 9881971"/>
              <a:gd name="connsiteX4927" fmla="*/ 2780934 w 12542158"/>
              <a:gd name="connsiteY4927" fmla="*/ 6113502 h 9881971"/>
              <a:gd name="connsiteX4928" fmla="*/ 2766960 w 12542158"/>
              <a:gd name="connsiteY4928" fmla="*/ 6127476 h 9881971"/>
              <a:gd name="connsiteX4929" fmla="*/ 2780934 w 12542158"/>
              <a:gd name="connsiteY4929" fmla="*/ 6127476 h 9881971"/>
              <a:gd name="connsiteX4930" fmla="*/ 600906 w 12542158"/>
              <a:gd name="connsiteY4930" fmla="*/ 6113502 h 9881971"/>
              <a:gd name="connsiteX4931" fmla="*/ 600906 w 12542158"/>
              <a:gd name="connsiteY4931" fmla="*/ 6120490 h 9881971"/>
              <a:gd name="connsiteX4932" fmla="*/ 607893 w 12542158"/>
              <a:gd name="connsiteY4932" fmla="*/ 6127476 h 9881971"/>
              <a:gd name="connsiteX4933" fmla="*/ 614879 w 12542158"/>
              <a:gd name="connsiteY4933" fmla="*/ 6113502 h 9881971"/>
              <a:gd name="connsiteX4934" fmla="*/ 607893 w 12542158"/>
              <a:gd name="connsiteY4934" fmla="*/ 6113502 h 9881971"/>
              <a:gd name="connsiteX4935" fmla="*/ 600906 w 12542158"/>
              <a:gd name="connsiteY4935" fmla="*/ 6113502 h 9881971"/>
              <a:gd name="connsiteX4936" fmla="*/ 3589712 w 12542158"/>
              <a:gd name="connsiteY4936" fmla="*/ 6104768 h 9881971"/>
              <a:gd name="connsiteX4937" fmla="*/ 3584471 w 12542158"/>
              <a:gd name="connsiteY4937" fmla="*/ 6106514 h 9881971"/>
              <a:gd name="connsiteX4938" fmla="*/ 3577483 w 12542158"/>
              <a:gd name="connsiteY4938" fmla="*/ 6113502 h 9881971"/>
              <a:gd name="connsiteX4939" fmla="*/ 3591459 w 12542158"/>
              <a:gd name="connsiteY4939" fmla="*/ 6113502 h 9881971"/>
              <a:gd name="connsiteX4940" fmla="*/ 3589712 w 12542158"/>
              <a:gd name="connsiteY4940" fmla="*/ 6104768 h 9881971"/>
              <a:gd name="connsiteX4941" fmla="*/ 2681367 w 12542158"/>
              <a:gd name="connsiteY4941" fmla="*/ 6104768 h 9881971"/>
              <a:gd name="connsiteX4942" fmla="*/ 2676127 w 12542158"/>
              <a:gd name="connsiteY4942" fmla="*/ 6106514 h 9881971"/>
              <a:gd name="connsiteX4943" fmla="*/ 2669138 w 12542158"/>
              <a:gd name="connsiteY4943" fmla="*/ 6127476 h 9881971"/>
              <a:gd name="connsiteX4944" fmla="*/ 2683115 w 12542158"/>
              <a:gd name="connsiteY4944" fmla="*/ 6113502 h 9881971"/>
              <a:gd name="connsiteX4945" fmla="*/ 2681367 w 12542158"/>
              <a:gd name="connsiteY4945" fmla="*/ 6104768 h 9881971"/>
              <a:gd name="connsiteX4946" fmla="*/ 2934655 w 12542158"/>
              <a:gd name="connsiteY4946" fmla="*/ 6099528 h 9881971"/>
              <a:gd name="connsiteX4947" fmla="*/ 2906706 w 12542158"/>
              <a:gd name="connsiteY4947" fmla="*/ 6113502 h 9881971"/>
              <a:gd name="connsiteX4948" fmla="*/ 2920679 w 12542158"/>
              <a:gd name="connsiteY4948" fmla="*/ 6127476 h 9881971"/>
              <a:gd name="connsiteX4949" fmla="*/ 2920679 w 12542158"/>
              <a:gd name="connsiteY4949" fmla="*/ 6113502 h 9881971"/>
              <a:gd name="connsiteX4950" fmla="*/ 2934655 w 12542158"/>
              <a:gd name="connsiteY4950" fmla="*/ 6113502 h 9881971"/>
              <a:gd name="connsiteX4951" fmla="*/ 2934655 w 12542158"/>
              <a:gd name="connsiteY4951" fmla="*/ 6099528 h 9881971"/>
              <a:gd name="connsiteX4952" fmla="*/ 2068234 w 12542158"/>
              <a:gd name="connsiteY4952" fmla="*/ 6099528 h 9881971"/>
              <a:gd name="connsiteX4953" fmla="*/ 2040285 w 12542158"/>
              <a:gd name="connsiteY4953" fmla="*/ 6113502 h 9881971"/>
              <a:gd name="connsiteX4954" fmla="*/ 2068234 w 12542158"/>
              <a:gd name="connsiteY4954" fmla="*/ 6113502 h 9881971"/>
              <a:gd name="connsiteX4955" fmla="*/ 1844640 w 12542158"/>
              <a:gd name="connsiteY4955" fmla="*/ 6099528 h 9881971"/>
              <a:gd name="connsiteX4956" fmla="*/ 1851628 w 12542158"/>
              <a:gd name="connsiteY4956" fmla="*/ 6113502 h 9881971"/>
              <a:gd name="connsiteX4957" fmla="*/ 1837654 w 12542158"/>
              <a:gd name="connsiteY4957" fmla="*/ 6127476 h 9881971"/>
              <a:gd name="connsiteX4958" fmla="*/ 1830667 w 12542158"/>
              <a:gd name="connsiteY4958" fmla="*/ 6113502 h 9881971"/>
              <a:gd name="connsiteX4959" fmla="*/ 1844640 w 12542158"/>
              <a:gd name="connsiteY4959" fmla="*/ 6099528 h 9881971"/>
              <a:gd name="connsiteX4960" fmla="*/ 1676945 w 12542158"/>
              <a:gd name="connsiteY4960" fmla="*/ 6099528 h 9881971"/>
              <a:gd name="connsiteX4961" fmla="*/ 1676945 w 12542158"/>
              <a:gd name="connsiteY4961" fmla="*/ 6113502 h 9881971"/>
              <a:gd name="connsiteX4962" fmla="*/ 1676945 w 12542158"/>
              <a:gd name="connsiteY4962" fmla="*/ 6127476 h 9881971"/>
              <a:gd name="connsiteX4963" fmla="*/ 1690921 w 12542158"/>
              <a:gd name="connsiteY4963" fmla="*/ 6113502 h 9881971"/>
              <a:gd name="connsiteX4964" fmla="*/ 1676945 w 12542158"/>
              <a:gd name="connsiteY4964" fmla="*/ 6099528 h 9881971"/>
              <a:gd name="connsiteX4965" fmla="*/ 1982204 w 12542158"/>
              <a:gd name="connsiteY4965" fmla="*/ 6091230 h 9881971"/>
              <a:gd name="connsiteX4966" fmla="*/ 1949450 w 12542158"/>
              <a:gd name="connsiteY4966" fmla="*/ 6113502 h 9881971"/>
              <a:gd name="connsiteX4967" fmla="*/ 1928489 w 12542158"/>
              <a:gd name="connsiteY4967" fmla="*/ 6155426 h 9881971"/>
              <a:gd name="connsiteX4968" fmla="*/ 1956436 w 12542158"/>
              <a:gd name="connsiteY4968" fmla="*/ 6155426 h 9881971"/>
              <a:gd name="connsiteX4969" fmla="*/ 1970411 w 12542158"/>
              <a:gd name="connsiteY4969" fmla="*/ 6155426 h 9881971"/>
              <a:gd name="connsiteX4970" fmla="*/ 1984386 w 12542158"/>
              <a:gd name="connsiteY4970" fmla="*/ 6155426 h 9881971"/>
              <a:gd name="connsiteX4971" fmla="*/ 1984386 w 12542158"/>
              <a:gd name="connsiteY4971" fmla="*/ 6141452 h 9881971"/>
              <a:gd name="connsiteX4972" fmla="*/ 1998361 w 12542158"/>
              <a:gd name="connsiteY4972" fmla="*/ 6113502 h 9881971"/>
              <a:gd name="connsiteX4973" fmla="*/ 2012335 w 12542158"/>
              <a:gd name="connsiteY4973" fmla="*/ 6099528 h 9881971"/>
              <a:gd name="connsiteX4974" fmla="*/ 1970411 w 12542158"/>
              <a:gd name="connsiteY4974" fmla="*/ 6127476 h 9881971"/>
              <a:gd name="connsiteX4975" fmla="*/ 1942462 w 12542158"/>
              <a:gd name="connsiteY4975" fmla="*/ 6141452 h 9881971"/>
              <a:gd name="connsiteX4976" fmla="*/ 1956436 w 12542158"/>
              <a:gd name="connsiteY4976" fmla="*/ 6127476 h 9881971"/>
              <a:gd name="connsiteX4977" fmla="*/ 1970411 w 12542158"/>
              <a:gd name="connsiteY4977" fmla="*/ 6106514 h 9881971"/>
              <a:gd name="connsiteX4978" fmla="*/ 1977400 w 12542158"/>
              <a:gd name="connsiteY4978" fmla="*/ 6099528 h 9881971"/>
              <a:gd name="connsiteX4979" fmla="*/ 1984386 w 12542158"/>
              <a:gd name="connsiteY4979" fmla="*/ 6092541 h 9881971"/>
              <a:gd name="connsiteX4980" fmla="*/ 1982204 w 12542158"/>
              <a:gd name="connsiteY4980" fmla="*/ 6091230 h 9881971"/>
              <a:gd name="connsiteX4981" fmla="*/ 1484097 w 12542158"/>
              <a:gd name="connsiteY4981" fmla="*/ 6091143 h 9881971"/>
              <a:gd name="connsiteX4982" fmla="*/ 1481303 w 12542158"/>
              <a:gd name="connsiteY4982" fmla="*/ 6099528 h 9881971"/>
              <a:gd name="connsiteX4983" fmla="*/ 1481303 w 12542158"/>
              <a:gd name="connsiteY4983" fmla="*/ 6113502 h 9881971"/>
              <a:gd name="connsiteX4984" fmla="*/ 1453354 w 12542158"/>
              <a:gd name="connsiteY4984" fmla="*/ 6134464 h 9881971"/>
              <a:gd name="connsiteX4985" fmla="*/ 1439380 w 12542158"/>
              <a:gd name="connsiteY4985" fmla="*/ 6127476 h 9881971"/>
              <a:gd name="connsiteX4986" fmla="*/ 1446365 w 12542158"/>
              <a:gd name="connsiteY4986" fmla="*/ 6120490 h 9881971"/>
              <a:gd name="connsiteX4987" fmla="*/ 1467327 w 12542158"/>
              <a:gd name="connsiteY4987" fmla="*/ 6099528 h 9881971"/>
              <a:gd name="connsiteX4988" fmla="*/ 10760402 w 12542158"/>
              <a:gd name="connsiteY4988" fmla="*/ 6085553 h 9881971"/>
              <a:gd name="connsiteX4989" fmla="*/ 10755161 w 12542158"/>
              <a:gd name="connsiteY4989" fmla="*/ 6089048 h 9881971"/>
              <a:gd name="connsiteX4990" fmla="*/ 10748423 w 12542158"/>
              <a:gd name="connsiteY4990" fmla="*/ 6093540 h 9881971"/>
              <a:gd name="connsiteX4991" fmla="*/ 10749922 w 12542158"/>
              <a:gd name="connsiteY4991" fmla="*/ 6089048 h 9881971"/>
              <a:gd name="connsiteX4992" fmla="*/ 10760402 w 12542158"/>
              <a:gd name="connsiteY4992" fmla="*/ 6085553 h 9881971"/>
              <a:gd name="connsiteX4993" fmla="*/ 1495276 w 12542158"/>
              <a:gd name="connsiteY4993" fmla="*/ 6085553 h 9881971"/>
              <a:gd name="connsiteX4994" fmla="*/ 1484097 w 12542158"/>
              <a:gd name="connsiteY4994" fmla="*/ 6091143 h 9881971"/>
              <a:gd name="connsiteX4995" fmla="*/ 1484796 w 12542158"/>
              <a:gd name="connsiteY4995" fmla="*/ 6089048 h 9881971"/>
              <a:gd name="connsiteX4996" fmla="*/ 1495276 w 12542158"/>
              <a:gd name="connsiteY4996" fmla="*/ 6085553 h 9881971"/>
              <a:gd name="connsiteX4997" fmla="*/ 1411430 w 12542158"/>
              <a:gd name="connsiteY4997" fmla="*/ 6085553 h 9881971"/>
              <a:gd name="connsiteX4998" fmla="*/ 1425404 w 12542158"/>
              <a:gd name="connsiteY4998" fmla="*/ 6085553 h 9881971"/>
              <a:gd name="connsiteX4999" fmla="*/ 1425404 w 12542158"/>
              <a:gd name="connsiteY4999" fmla="*/ 6113502 h 9881971"/>
              <a:gd name="connsiteX5000" fmla="*/ 1397455 w 12542158"/>
              <a:gd name="connsiteY5000" fmla="*/ 6141452 h 9881971"/>
              <a:gd name="connsiteX5001" fmla="*/ 1327582 w 12542158"/>
              <a:gd name="connsiteY5001" fmla="*/ 6183375 h 9881971"/>
              <a:gd name="connsiteX5002" fmla="*/ 1397455 w 12542158"/>
              <a:gd name="connsiteY5002" fmla="*/ 6127476 h 9881971"/>
              <a:gd name="connsiteX5003" fmla="*/ 1397455 w 12542158"/>
              <a:gd name="connsiteY5003" fmla="*/ 6113502 h 9881971"/>
              <a:gd name="connsiteX5004" fmla="*/ 1397455 w 12542158"/>
              <a:gd name="connsiteY5004" fmla="*/ 6099528 h 9881971"/>
              <a:gd name="connsiteX5005" fmla="*/ 852447 w 12542158"/>
              <a:gd name="connsiteY5005" fmla="*/ 6085553 h 9881971"/>
              <a:gd name="connsiteX5006" fmla="*/ 852447 w 12542158"/>
              <a:gd name="connsiteY5006" fmla="*/ 6099528 h 9881971"/>
              <a:gd name="connsiteX5007" fmla="*/ 866423 w 12542158"/>
              <a:gd name="connsiteY5007" fmla="*/ 6085553 h 9881971"/>
              <a:gd name="connsiteX5008" fmla="*/ 852447 w 12542158"/>
              <a:gd name="connsiteY5008" fmla="*/ 6085553 h 9881971"/>
              <a:gd name="connsiteX5009" fmla="*/ 1055079 w 12542158"/>
              <a:gd name="connsiteY5009" fmla="*/ 6076818 h 9881971"/>
              <a:gd name="connsiteX5010" fmla="*/ 1062065 w 12542158"/>
              <a:gd name="connsiteY5010" fmla="*/ 6078565 h 9881971"/>
              <a:gd name="connsiteX5011" fmla="*/ 1041103 w 12542158"/>
              <a:gd name="connsiteY5011" fmla="*/ 6106514 h 9881971"/>
              <a:gd name="connsiteX5012" fmla="*/ 1006168 w 12542158"/>
              <a:gd name="connsiteY5012" fmla="*/ 6113502 h 9881971"/>
              <a:gd name="connsiteX5013" fmla="*/ 1020141 w 12542158"/>
              <a:gd name="connsiteY5013" fmla="*/ 6099528 h 9881971"/>
              <a:gd name="connsiteX5014" fmla="*/ 1027130 w 12542158"/>
              <a:gd name="connsiteY5014" fmla="*/ 6092541 h 9881971"/>
              <a:gd name="connsiteX5015" fmla="*/ 1034117 w 12542158"/>
              <a:gd name="connsiteY5015" fmla="*/ 6085553 h 9881971"/>
              <a:gd name="connsiteX5016" fmla="*/ 1055079 w 12542158"/>
              <a:gd name="connsiteY5016" fmla="*/ 6076818 h 9881971"/>
              <a:gd name="connsiteX5017" fmla="*/ 10145522 w 12542158"/>
              <a:gd name="connsiteY5017" fmla="*/ 6071579 h 9881971"/>
              <a:gd name="connsiteX5018" fmla="*/ 10131548 w 12542158"/>
              <a:gd name="connsiteY5018" fmla="*/ 6085553 h 9881971"/>
              <a:gd name="connsiteX5019" fmla="*/ 10145522 w 12542158"/>
              <a:gd name="connsiteY5019" fmla="*/ 6085553 h 9881971"/>
              <a:gd name="connsiteX5020" fmla="*/ 3605432 w 12542158"/>
              <a:gd name="connsiteY5020" fmla="*/ 6071579 h 9881971"/>
              <a:gd name="connsiteX5021" fmla="*/ 3591459 w 12542158"/>
              <a:gd name="connsiteY5021" fmla="*/ 6085553 h 9881971"/>
              <a:gd name="connsiteX5022" fmla="*/ 3605432 w 12542158"/>
              <a:gd name="connsiteY5022" fmla="*/ 6085553 h 9881971"/>
              <a:gd name="connsiteX5023" fmla="*/ 3605432 w 12542158"/>
              <a:gd name="connsiteY5023" fmla="*/ 6071579 h 9881971"/>
              <a:gd name="connsiteX5024" fmla="*/ 1243736 w 12542158"/>
              <a:gd name="connsiteY5024" fmla="*/ 6071579 h 9881971"/>
              <a:gd name="connsiteX5025" fmla="*/ 1229760 w 12542158"/>
              <a:gd name="connsiteY5025" fmla="*/ 6085553 h 9881971"/>
              <a:gd name="connsiteX5026" fmla="*/ 1215786 w 12542158"/>
              <a:gd name="connsiteY5026" fmla="*/ 6085553 h 9881971"/>
              <a:gd name="connsiteX5027" fmla="*/ 1215786 w 12542158"/>
              <a:gd name="connsiteY5027" fmla="*/ 6099528 h 9881971"/>
              <a:gd name="connsiteX5028" fmla="*/ 1222773 w 12542158"/>
              <a:gd name="connsiteY5028" fmla="*/ 6113502 h 9881971"/>
              <a:gd name="connsiteX5029" fmla="*/ 1229760 w 12542158"/>
              <a:gd name="connsiteY5029" fmla="*/ 6099528 h 9881971"/>
              <a:gd name="connsiteX5030" fmla="*/ 1243736 w 12542158"/>
              <a:gd name="connsiteY5030" fmla="*/ 6071579 h 9881971"/>
              <a:gd name="connsiteX5031" fmla="*/ 768600 w 12542158"/>
              <a:gd name="connsiteY5031" fmla="*/ 6071579 h 9881971"/>
              <a:gd name="connsiteX5032" fmla="*/ 740651 w 12542158"/>
              <a:gd name="connsiteY5032" fmla="*/ 6085553 h 9881971"/>
              <a:gd name="connsiteX5033" fmla="*/ 733663 w 12542158"/>
              <a:gd name="connsiteY5033" fmla="*/ 6099528 h 9881971"/>
              <a:gd name="connsiteX5034" fmla="*/ 726677 w 12542158"/>
              <a:gd name="connsiteY5034" fmla="*/ 6113502 h 9881971"/>
              <a:gd name="connsiteX5035" fmla="*/ 698727 w 12542158"/>
              <a:gd name="connsiteY5035" fmla="*/ 6127476 h 9881971"/>
              <a:gd name="connsiteX5036" fmla="*/ 698727 w 12542158"/>
              <a:gd name="connsiteY5036" fmla="*/ 6155426 h 9881971"/>
              <a:gd name="connsiteX5037" fmla="*/ 705716 w 12542158"/>
              <a:gd name="connsiteY5037" fmla="*/ 6155426 h 9881971"/>
              <a:gd name="connsiteX5038" fmla="*/ 712702 w 12542158"/>
              <a:gd name="connsiteY5038" fmla="*/ 6141452 h 9881971"/>
              <a:gd name="connsiteX5039" fmla="*/ 726677 w 12542158"/>
              <a:gd name="connsiteY5039" fmla="*/ 6120490 h 9881971"/>
              <a:gd name="connsiteX5040" fmla="*/ 740651 w 12542158"/>
              <a:gd name="connsiteY5040" fmla="*/ 6113502 h 9881971"/>
              <a:gd name="connsiteX5041" fmla="*/ 740651 w 12542158"/>
              <a:gd name="connsiteY5041" fmla="*/ 6099528 h 9881971"/>
              <a:gd name="connsiteX5042" fmla="*/ 761613 w 12542158"/>
              <a:gd name="connsiteY5042" fmla="*/ 6085553 h 9881971"/>
              <a:gd name="connsiteX5043" fmla="*/ 768600 w 12542158"/>
              <a:gd name="connsiteY5043" fmla="*/ 6071579 h 9881971"/>
              <a:gd name="connsiteX5044" fmla="*/ 3633382 w 12542158"/>
              <a:gd name="connsiteY5044" fmla="*/ 6057603 h 9881971"/>
              <a:gd name="connsiteX5045" fmla="*/ 3633382 w 12542158"/>
              <a:gd name="connsiteY5045" fmla="*/ 6064591 h 9881971"/>
              <a:gd name="connsiteX5046" fmla="*/ 3619408 w 12542158"/>
              <a:gd name="connsiteY5046" fmla="*/ 6071579 h 9881971"/>
              <a:gd name="connsiteX5047" fmla="*/ 3619408 w 12542158"/>
              <a:gd name="connsiteY5047" fmla="*/ 6099528 h 9881971"/>
              <a:gd name="connsiteX5048" fmla="*/ 3633382 w 12542158"/>
              <a:gd name="connsiteY5048" fmla="*/ 6092541 h 9881971"/>
              <a:gd name="connsiteX5049" fmla="*/ 3633382 w 12542158"/>
              <a:gd name="connsiteY5049" fmla="*/ 6071579 h 9881971"/>
              <a:gd name="connsiteX5050" fmla="*/ 3647356 w 12542158"/>
              <a:gd name="connsiteY5050" fmla="*/ 6064591 h 9881971"/>
              <a:gd name="connsiteX5051" fmla="*/ 3633382 w 12542158"/>
              <a:gd name="connsiteY5051" fmla="*/ 6057603 h 9881971"/>
              <a:gd name="connsiteX5052" fmla="*/ 2780934 w 12542158"/>
              <a:gd name="connsiteY5052" fmla="*/ 6057603 h 9881971"/>
              <a:gd name="connsiteX5053" fmla="*/ 2780934 w 12542158"/>
              <a:gd name="connsiteY5053" fmla="*/ 6071579 h 9881971"/>
              <a:gd name="connsiteX5054" fmla="*/ 2794910 w 12542158"/>
              <a:gd name="connsiteY5054" fmla="*/ 6064591 h 9881971"/>
              <a:gd name="connsiteX5055" fmla="*/ 2794910 w 12542158"/>
              <a:gd name="connsiteY5055" fmla="*/ 6057603 h 9881971"/>
              <a:gd name="connsiteX5056" fmla="*/ 2780934 w 12542158"/>
              <a:gd name="connsiteY5056" fmla="*/ 6057603 h 9881971"/>
              <a:gd name="connsiteX5057" fmla="*/ 55898 w 12542158"/>
              <a:gd name="connsiteY5057" fmla="*/ 6057603 h 9881971"/>
              <a:gd name="connsiteX5058" fmla="*/ 62885 w 12542158"/>
              <a:gd name="connsiteY5058" fmla="*/ 6071579 h 9881971"/>
              <a:gd name="connsiteX5059" fmla="*/ 55898 w 12542158"/>
              <a:gd name="connsiteY5059" fmla="*/ 6085553 h 9881971"/>
              <a:gd name="connsiteX5060" fmla="*/ 41924 w 12542158"/>
              <a:gd name="connsiteY5060" fmla="*/ 6085553 h 9881971"/>
              <a:gd name="connsiteX5061" fmla="*/ 27948 w 12542158"/>
              <a:gd name="connsiteY5061" fmla="*/ 6099528 h 9881971"/>
              <a:gd name="connsiteX5062" fmla="*/ 1886565 w 12542158"/>
              <a:gd name="connsiteY5062" fmla="*/ 6043630 h 9881971"/>
              <a:gd name="connsiteX5063" fmla="*/ 1900539 w 12542158"/>
              <a:gd name="connsiteY5063" fmla="*/ 6043630 h 9881971"/>
              <a:gd name="connsiteX5064" fmla="*/ 1893551 w 12542158"/>
              <a:gd name="connsiteY5064" fmla="*/ 6064591 h 9881971"/>
              <a:gd name="connsiteX5065" fmla="*/ 1886565 w 12542158"/>
              <a:gd name="connsiteY5065" fmla="*/ 6071579 h 9881971"/>
              <a:gd name="connsiteX5066" fmla="*/ 1872590 w 12542158"/>
              <a:gd name="connsiteY5066" fmla="*/ 6071579 h 9881971"/>
              <a:gd name="connsiteX5067" fmla="*/ 1886565 w 12542158"/>
              <a:gd name="connsiteY5067" fmla="*/ 6043630 h 9881971"/>
              <a:gd name="connsiteX5068" fmla="*/ 642829 w 12542158"/>
              <a:gd name="connsiteY5068" fmla="*/ 6043630 h 9881971"/>
              <a:gd name="connsiteX5069" fmla="*/ 656804 w 12542158"/>
              <a:gd name="connsiteY5069" fmla="*/ 6043630 h 9881971"/>
              <a:gd name="connsiteX5070" fmla="*/ 656804 w 12542158"/>
              <a:gd name="connsiteY5070" fmla="*/ 6057603 h 9881971"/>
              <a:gd name="connsiteX5071" fmla="*/ 642829 w 12542158"/>
              <a:gd name="connsiteY5071" fmla="*/ 6043630 h 9881971"/>
              <a:gd name="connsiteX5072" fmla="*/ 2180030 w 12542158"/>
              <a:gd name="connsiteY5072" fmla="*/ 6029656 h 9881971"/>
              <a:gd name="connsiteX5073" fmla="*/ 2194003 w 12542158"/>
              <a:gd name="connsiteY5073" fmla="*/ 6029656 h 9881971"/>
              <a:gd name="connsiteX5074" fmla="*/ 2194003 w 12542158"/>
              <a:gd name="connsiteY5074" fmla="*/ 6043630 h 9881971"/>
              <a:gd name="connsiteX5075" fmla="*/ 2180030 w 12542158"/>
              <a:gd name="connsiteY5075" fmla="*/ 6043630 h 9881971"/>
              <a:gd name="connsiteX5076" fmla="*/ 2180030 w 12542158"/>
              <a:gd name="connsiteY5076" fmla="*/ 6029656 h 9881971"/>
              <a:gd name="connsiteX5077" fmla="*/ 1048091 w 12542158"/>
              <a:gd name="connsiteY5077" fmla="*/ 6029656 h 9881971"/>
              <a:gd name="connsiteX5078" fmla="*/ 1062065 w 12542158"/>
              <a:gd name="connsiteY5078" fmla="*/ 6029656 h 9881971"/>
              <a:gd name="connsiteX5079" fmla="*/ 1076041 w 12542158"/>
              <a:gd name="connsiteY5079" fmla="*/ 6029656 h 9881971"/>
              <a:gd name="connsiteX5080" fmla="*/ 1090014 w 12542158"/>
              <a:gd name="connsiteY5080" fmla="*/ 6029656 h 9881971"/>
              <a:gd name="connsiteX5081" fmla="*/ 1090014 w 12542158"/>
              <a:gd name="connsiteY5081" fmla="*/ 6043630 h 9881971"/>
              <a:gd name="connsiteX5082" fmla="*/ 1062065 w 12542158"/>
              <a:gd name="connsiteY5082" fmla="*/ 6043630 h 9881971"/>
              <a:gd name="connsiteX5083" fmla="*/ 1048091 w 12542158"/>
              <a:gd name="connsiteY5083" fmla="*/ 6029656 h 9881971"/>
              <a:gd name="connsiteX5084" fmla="*/ 998921 w 12542158"/>
              <a:gd name="connsiteY5084" fmla="*/ 6022150 h 9881971"/>
              <a:gd name="connsiteX5085" fmla="*/ 994904 w 12542158"/>
              <a:gd name="connsiteY5085" fmla="*/ 6026630 h 9881971"/>
              <a:gd name="connsiteX5086" fmla="*/ 995687 w 12542158"/>
              <a:gd name="connsiteY5086" fmla="*/ 6024414 h 9881971"/>
              <a:gd name="connsiteX5087" fmla="*/ 10173471 w 12542158"/>
              <a:gd name="connsiteY5087" fmla="*/ 6015680 h 9881971"/>
              <a:gd name="connsiteX5088" fmla="*/ 10159498 w 12542158"/>
              <a:gd name="connsiteY5088" fmla="*/ 6029656 h 9881971"/>
              <a:gd name="connsiteX5089" fmla="*/ 10173471 w 12542158"/>
              <a:gd name="connsiteY5089" fmla="*/ 6029656 h 9881971"/>
              <a:gd name="connsiteX5090" fmla="*/ 10173471 w 12542158"/>
              <a:gd name="connsiteY5090" fmla="*/ 6015680 h 9881971"/>
              <a:gd name="connsiteX5091" fmla="*/ 10089625 w 12542158"/>
              <a:gd name="connsiteY5091" fmla="*/ 6015680 h 9881971"/>
              <a:gd name="connsiteX5092" fmla="*/ 10075649 w 12542158"/>
              <a:gd name="connsiteY5092" fmla="*/ 6057603 h 9881971"/>
              <a:gd name="connsiteX5093" fmla="*/ 10061675 w 12542158"/>
              <a:gd name="connsiteY5093" fmla="*/ 6057603 h 9881971"/>
              <a:gd name="connsiteX5094" fmla="*/ 10047700 w 12542158"/>
              <a:gd name="connsiteY5094" fmla="*/ 6057603 h 9881971"/>
              <a:gd name="connsiteX5095" fmla="*/ 2138107 w 12542158"/>
              <a:gd name="connsiteY5095" fmla="*/ 6015680 h 9881971"/>
              <a:gd name="connsiteX5096" fmla="*/ 2124131 w 12542158"/>
              <a:gd name="connsiteY5096" fmla="*/ 6029656 h 9881971"/>
              <a:gd name="connsiteX5097" fmla="*/ 2141600 w 12542158"/>
              <a:gd name="connsiteY5097" fmla="*/ 6019175 h 9881971"/>
              <a:gd name="connsiteX5098" fmla="*/ 2138107 w 12542158"/>
              <a:gd name="connsiteY5098" fmla="*/ 6015680 h 9881971"/>
              <a:gd name="connsiteX5099" fmla="*/ 1732844 w 12542158"/>
              <a:gd name="connsiteY5099" fmla="*/ 6015680 h 9881971"/>
              <a:gd name="connsiteX5100" fmla="*/ 1718871 w 12542158"/>
              <a:gd name="connsiteY5100" fmla="*/ 6029656 h 9881971"/>
              <a:gd name="connsiteX5101" fmla="*/ 1725857 w 12542158"/>
              <a:gd name="connsiteY5101" fmla="*/ 6022668 h 9881971"/>
              <a:gd name="connsiteX5102" fmla="*/ 1732844 w 12542158"/>
              <a:gd name="connsiteY5102" fmla="*/ 6015680 h 9881971"/>
              <a:gd name="connsiteX5103" fmla="*/ 4136466 w 12542158"/>
              <a:gd name="connsiteY5103" fmla="*/ 6001706 h 9881971"/>
              <a:gd name="connsiteX5104" fmla="*/ 4150440 w 12542158"/>
              <a:gd name="connsiteY5104" fmla="*/ 6001706 h 9881971"/>
              <a:gd name="connsiteX5105" fmla="*/ 4150440 w 12542158"/>
              <a:gd name="connsiteY5105" fmla="*/ 6015680 h 9881971"/>
              <a:gd name="connsiteX5106" fmla="*/ 4136466 w 12542158"/>
              <a:gd name="connsiteY5106" fmla="*/ 6001706 h 9881971"/>
              <a:gd name="connsiteX5107" fmla="*/ 2878756 w 12542158"/>
              <a:gd name="connsiteY5107" fmla="*/ 6001706 h 9881971"/>
              <a:gd name="connsiteX5108" fmla="*/ 2892732 w 12542158"/>
              <a:gd name="connsiteY5108" fmla="*/ 6015680 h 9881971"/>
              <a:gd name="connsiteX5109" fmla="*/ 2892732 w 12542158"/>
              <a:gd name="connsiteY5109" fmla="*/ 6001706 h 9881971"/>
              <a:gd name="connsiteX5110" fmla="*/ 2878756 w 12542158"/>
              <a:gd name="connsiteY5110" fmla="*/ 6001706 h 9881971"/>
              <a:gd name="connsiteX5111" fmla="*/ 1998361 w 12542158"/>
              <a:gd name="connsiteY5111" fmla="*/ 6001706 h 9881971"/>
              <a:gd name="connsiteX5112" fmla="*/ 2012335 w 12542158"/>
              <a:gd name="connsiteY5112" fmla="*/ 6015680 h 9881971"/>
              <a:gd name="connsiteX5113" fmla="*/ 2012335 w 12542158"/>
              <a:gd name="connsiteY5113" fmla="*/ 6001706 h 9881971"/>
              <a:gd name="connsiteX5114" fmla="*/ 83847 w 12542158"/>
              <a:gd name="connsiteY5114" fmla="*/ 6001706 h 9881971"/>
              <a:gd name="connsiteX5115" fmla="*/ 41924 w 12542158"/>
              <a:gd name="connsiteY5115" fmla="*/ 6043630 h 9881971"/>
              <a:gd name="connsiteX5116" fmla="*/ 13975 w 12542158"/>
              <a:gd name="connsiteY5116" fmla="*/ 6064591 h 9881971"/>
              <a:gd name="connsiteX5117" fmla="*/ 0 w 12542158"/>
              <a:gd name="connsiteY5117" fmla="*/ 6071579 h 9881971"/>
              <a:gd name="connsiteX5118" fmla="*/ 27948 w 12542158"/>
              <a:gd name="connsiteY5118" fmla="*/ 6043630 h 9881971"/>
              <a:gd name="connsiteX5119" fmla="*/ 55898 w 12542158"/>
              <a:gd name="connsiteY5119" fmla="*/ 6015680 h 9881971"/>
              <a:gd name="connsiteX5120" fmla="*/ 83847 w 12542158"/>
              <a:gd name="connsiteY5120" fmla="*/ 6001706 h 9881971"/>
              <a:gd name="connsiteX5121" fmla="*/ 3074400 w 12542158"/>
              <a:gd name="connsiteY5121" fmla="*/ 5987731 h 9881971"/>
              <a:gd name="connsiteX5122" fmla="*/ 3060425 w 12542158"/>
              <a:gd name="connsiteY5122" fmla="*/ 6001706 h 9881971"/>
              <a:gd name="connsiteX5123" fmla="*/ 3074400 w 12542158"/>
              <a:gd name="connsiteY5123" fmla="*/ 6001706 h 9881971"/>
              <a:gd name="connsiteX5124" fmla="*/ 3074400 w 12542158"/>
              <a:gd name="connsiteY5124" fmla="*/ 5987731 h 9881971"/>
              <a:gd name="connsiteX5125" fmla="*/ 2263877 w 12542158"/>
              <a:gd name="connsiteY5125" fmla="*/ 5987731 h 9881971"/>
              <a:gd name="connsiteX5126" fmla="*/ 2235928 w 12542158"/>
              <a:gd name="connsiteY5126" fmla="*/ 6001706 h 9881971"/>
              <a:gd name="connsiteX5127" fmla="*/ 2249903 w 12542158"/>
              <a:gd name="connsiteY5127" fmla="*/ 6001706 h 9881971"/>
              <a:gd name="connsiteX5128" fmla="*/ 1313608 w 12542158"/>
              <a:gd name="connsiteY5128" fmla="*/ 5987731 h 9881971"/>
              <a:gd name="connsiteX5129" fmla="*/ 1299633 w 12542158"/>
              <a:gd name="connsiteY5129" fmla="*/ 6001706 h 9881971"/>
              <a:gd name="connsiteX5130" fmla="*/ 1299633 w 12542158"/>
              <a:gd name="connsiteY5130" fmla="*/ 6022668 h 9881971"/>
              <a:gd name="connsiteX5131" fmla="*/ 1313608 w 12542158"/>
              <a:gd name="connsiteY5131" fmla="*/ 6008692 h 9881971"/>
              <a:gd name="connsiteX5132" fmla="*/ 1313608 w 12542158"/>
              <a:gd name="connsiteY5132" fmla="*/ 5987731 h 9881971"/>
              <a:gd name="connsiteX5133" fmla="*/ 10201421 w 12542158"/>
              <a:gd name="connsiteY5133" fmla="*/ 5973757 h 9881971"/>
              <a:gd name="connsiteX5134" fmla="*/ 10187445 w 12542158"/>
              <a:gd name="connsiteY5134" fmla="*/ 6001706 h 9881971"/>
              <a:gd name="connsiteX5135" fmla="*/ 10194433 w 12542158"/>
              <a:gd name="connsiteY5135" fmla="*/ 5987731 h 9881971"/>
              <a:gd name="connsiteX5136" fmla="*/ 10208407 w 12542158"/>
              <a:gd name="connsiteY5136" fmla="*/ 5973757 h 9881971"/>
              <a:gd name="connsiteX5137" fmla="*/ 3745178 w 12542158"/>
              <a:gd name="connsiteY5137" fmla="*/ 5973757 h 9881971"/>
              <a:gd name="connsiteX5138" fmla="*/ 3731204 w 12542158"/>
              <a:gd name="connsiteY5138" fmla="*/ 5987731 h 9881971"/>
              <a:gd name="connsiteX5139" fmla="*/ 3745178 w 12542158"/>
              <a:gd name="connsiteY5139" fmla="*/ 5987731 h 9881971"/>
              <a:gd name="connsiteX5140" fmla="*/ 3745178 w 12542158"/>
              <a:gd name="connsiteY5140" fmla="*/ 5973757 h 9881971"/>
              <a:gd name="connsiteX5141" fmla="*/ 1327582 w 12542158"/>
              <a:gd name="connsiteY5141" fmla="*/ 5973757 h 9881971"/>
              <a:gd name="connsiteX5142" fmla="*/ 1327582 w 12542158"/>
              <a:gd name="connsiteY5142" fmla="*/ 5987731 h 9881971"/>
              <a:gd name="connsiteX5143" fmla="*/ 1334569 w 12542158"/>
              <a:gd name="connsiteY5143" fmla="*/ 5980745 h 9881971"/>
              <a:gd name="connsiteX5144" fmla="*/ 1341555 w 12542158"/>
              <a:gd name="connsiteY5144" fmla="*/ 5973757 h 9881971"/>
              <a:gd name="connsiteX5145" fmla="*/ 1327582 w 12542158"/>
              <a:gd name="connsiteY5145" fmla="*/ 5973757 h 9881971"/>
              <a:gd name="connsiteX5146" fmla="*/ 852447 w 12542158"/>
              <a:gd name="connsiteY5146" fmla="*/ 5973757 h 9881971"/>
              <a:gd name="connsiteX5147" fmla="*/ 824497 w 12542158"/>
              <a:gd name="connsiteY5147" fmla="*/ 5987731 h 9881971"/>
              <a:gd name="connsiteX5148" fmla="*/ 796549 w 12542158"/>
              <a:gd name="connsiteY5148" fmla="*/ 6043630 h 9881971"/>
              <a:gd name="connsiteX5149" fmla="*/ 810523 w 12542158"/>
              <a:gd name="connsiteY5149" fmla="*/ 6015680 h 9881971"/>
              <a:gd name="connsiteX5150" fmla="*/ 817511 w 12542158"/>
              <a:gd name="connsiteY5150" fmla="*/ 6008692 h 9881971"/>
              <a:gd name="connsiteX5151" fmla="*/ 838473 w 12542158"/>
              <a:gd name="connsiteY5151" fmla="*/ 6001706 h 9881971"/>
              <a:gd name="connsiteX5152" fmla="*/ 838473 w 12542158"/>
              <a:gd name="connsiteY5152" fmla="*/ 5987731 h 9881971"/>
              <a:gd name="connsiteX5153" fmla="*/ 2274359 w 12542158"/>
              <a:gd name="connsiteY5153" fmla="*/ 5966769 h 9881971"/>
              <a:gd name="connsiteX5154" fmla="*/ 2263877 w 12542158"/>
              <a:gd name="connsiteY5154" fmla="*/ 5973757 h 9881971"/>
              <a:gd name="connsiteX5155" fmla="*/ 2270864 w 12542158"/>
              <a:gd name="connsiteY5155" fmla="*/ 5987731 h 9881971"/>
              <a:gd name="connsiteX5156" fmla="*/ 2277852 w 12542158"/>
              <a:gd name="connsiteY5156" fmla="*/ 5973757 h 9881971"/>
              <a:gd name="connsiteX5157" fmla="*/ 2274359 w 12542158"/>
              <a:gd name="connsiteY5157" fmla="*/ 5966769 h 9881971"/>
              <a:gd name="connsiteX5158" fmla="*/ 4150440 w 12542158"/>
              <a:gd name="connsiteY5158" fmla="*/ 5959783 h 9881971"/>
              <a:gd name="connsiteX5159" fmla="*/ 4150440 w 12542158"/>
              <a:gd name="connsiteY5159" fmla="*/ 5973757 h 9881971"/>
              <a:gd name="connsiteX5160" fmla="*/ 4164414 w 12542158"/>
              <a:gd name="connsiteY5160" fmla="*/ 5959783 h 9881971"/>
              <a:gd name="connsiteX5161" fmla="*/ 4150440 w 12542158"/>
              <a:gd name="connsiteY5161" fmla="*/ 5959783 h 9881971"/>
              <a:gd name="connsiteX5162" fmla="*/ 2599266 w 12542158"/>
              <a:gd name="connsiteY5162" fmla="*/ 5959783 h 9881971"/>
              <a:gd name="connsiteX5163" fmla="*/ 2585292 w 12542158"/>
              <a:gd name="connsiteY5163" fmla="*/ 5973757 h 9881971"/>
              <a:gd name="connsiteX5164" fmla="*/ 2585292 w 12542158"/>
              <a:gd name="connsiteY5164" fmla="*/ 5987731 h 9881971"/>
              <a:gd name="connsiteX5165" fmla="*/ 2599266 w 12542158"/>
              <a:gd name="connsiteY5165" fmla="*/ 5973757 h 9881971"/>
              <a:gd name="connsiteX5166" fmla="*/ 2012335 w 12542158"/>
              <a:gd name="connsiteY5166" fmla="*/ 5959783 h 9881971"/>
              <a:gd name="connsiteX5167" fmla="*/ 1998361 w 12542158"/>
              <a:gd name="connsiteY5167" fmla="*/ 5973757 h 9881971"/>
              <a:gd name="connsiteX5168" fmla="*/ 1984386 w 12542158"/>
              <a:gd name="connsiteY5168" fmla="*/ 5987731 h 9881971"/>
              <a:gd name="connsiteX5169" fmla="*/ 1970411 w 12542158"/>
              <a:gd name="connsiteY5169" fmla="*/ 5987731 h 9881971"/>
              <a:gd name="connsiteX5170" fmla="*/ 1970411 w 12542158"/>
              <a:gd name="connsiteY5170" fmla="*/ 6001706 h 9881971"/>
              <a:gd name="connsiteX5171" fmla="*/ 2012335 w 12542158"/>
              <a:gd name="connsiteY5171" fmla="*/ 5987731 h 9881971"/>
              <a:gd name="connsiteX5172" fmla="*/ 2012335 w 12542158"/>
              <a:gd name="connsiteY5172" fmla="*/ 5959783 h 9881971"/>
              <a:gd name="connsiteX5173" fmla="*/ 1676945 w 12542158"/>
              <a:gd name="connsiteY5173" fmla="*/ 5959783 h 9881971"/>
              <a:gd name="connsiteX5174" fmla="*/ 1676945 w 12542158"/>
              <a:gd name="connsiteY5174" fmla="*/ 5973757 h 9881971"/>
              <a:gd name="connsiteX5175" fmla="*/ 1690921 w 12542158"/>
              <a:gd name="connsiteY5175" fmla="*/ 5973757 h 9881971"/>
              <a:gd name="connsiteX5176" fmla="*/ 126644 w 12542158"/>
              <a:gd name="connsiteY5176" fmla="*/ 5956288 h 9881971"/>
              <a:gd name="connsiteX5177" fmla="*/ 128713 w 12542158"/>
              <a:gd name="connsiteY5177" fmla="*/ 5956840 h 9881971"/>
              <a:gd name="connsiteX5178" fmla="*/ 97823 w 12542158"/>
              <a:gd name="connsiteY5178" fmla="*/ 5987731 h 9881971"/>
              <a:gd name="connsiteX5179" fmla="*/ 105682 w 12542158"/>
              <a:gd name="connsiteY5179" fmla="*/ 5970264 h 9881971"/>
              <a:gd name="connsiteX5180" fmla="*/ 126644 w 12542158"/>
              <a:gd name="connsiteY5180" fmla="*/ 5956288 h 9881971"/>
              <a:gd name="connsiteX5181" fmla="*/ 1690921 w 12542158"/>
              <a:gd name="connsiteY5181" fmla="*/ 5945807 h 9881971"/>
              <a:gd name="connsiteX5182" fmla="*/ 1697908 w 12542158"/>
              <a:gd name="connsiteY5182" fmla="*/ 5952795 h 9881971"/>
              <a:gd name="connsiteX5183" fmla="*/ 1704895 w 12542158"/>
              <a:gd name="connsiteY5183" fmla="*/ 5959783 h 9881971"/>
              <a:gd name="connsiteX5184" fmla="*/ 1704895 w 12542158"/>
              <a:gd name="connsiteY5184" fmla="*/ 5945807 h 9881971"/>
              <a:gd name="connsiteX5185" fmla="*/ 1690921 w 12542158"/>
              <a:gd name="connsiteY5185" fmla="*/ 5945807 h 9881971"/>
              <a:gd name="connsiteX5186" fmla="*/ 1481303 w 12542158"/>
              <a:gd name="connsiteY5186" fmla="*/ 5945807 h 9881971"/>
              <a:gd name="connsiteX5187" fmla="*/ 1495276 w 12542158"/>
              <a:gd name="connsiteY5187" fmla="*/ 5959783 h 9881971"/>
              <a:gd name="connsiteX5188" fmla="*/ 1495276 w 12542158"/>
              <a:gd name="connsiteY5188" fmla="*/ 5973757 h 9881971"/>
              <a:gd name="connsiteX5189" fmla="*/ 1481303 w 12542158"/>
              <a:gd name="connsiteY5189" fmla="*/ 5973757 h 9881971"/>
              <a:gd name="connsiteX5190" fmla="*/ 1467327 w 12542158"/>
              <a:gd name="connsiteY5190" fmla="*/ 5973757 h 9881971"/>
              <a:gd name="connsiteX5191" fmla="*/ 1467327 w 12542158"/>
              <a:gd name="connsiteY5191" fmla="*/ 5959783 h 9881971"/>
              <a:gd name="connsiteX5192" fmla="*/ 1481303 w 12542158"/>
              <a:gd name="connsiteY5192" fmla="*/ 5959783 h 9881971"/>
              <a:gd name="connsiteX5193" fmla="*/ 1145913 w 12542158"/>
              <a:gd name="connsiteY5193" fmla="*/ 5945807 h 9881971"/>
              <a:gd name="connsiteX5194" fmla="*/ 1159887 w 12542158"/>
              <a:gd name="connsiteY5194" fmla="*/ 5945807 h 9881971"/>
              <a:gd name="connsiteX5195" fmla="*/ 1173862 w 12542158"/>
              <a:gd name="connsiteY5195" fmla="*/ 5945807 h 9881971"/>
              <a:gd name="connsiteX5196" fmla="*/ 1159887 w 12542158"/>
              <a:gd name="connsiteY5196" fmla="*/ 5973757 h 9881971"/>
              <a:gd name="connsiteX5197" fmla="*/ 1145913 w 12542158"/>
              <a:gd name="connsiteY5197" fmla="*/ 5959783 h 9881971"/>
              <a:gd name="connsiteX5198" fmla="*/ 740651 w 12542158"/>
              <a:gd name="connsiteY5198" fmla="*/ 5945807 h 9881971"/>
              <a:gd name="connsiteX5199" fmla="*/ 740651 w 12542158"/>
              <a:gd name="connsiteY5199" fmla="*/ 5959783 h 9881971"/>
              <a:gd name="connsiteX5200" fmla="*/ 754627 w 12542158"/>
              <a:gd name="connsiteY5200" fmla="*/ 5959783 h 9881971"/>
              <a:gd name="connsiteX5201" fmla="*/ 754627 w 12542158"/>
              <a:gd name="connsiteY5201" fmla="*/ 5945807 h 9881971"/>
              <a:gd name="connsiteX5202" fmla="*/ 740651 w 12542158"/>
              <a:gd name="connsiteY5202" fmla="*/ 5945807 h 9881971"/>
              <a:gd name="connsiteX5203" fmla="*/ 4241274 w 12542158"/>
              <a:gd name="connsiteY5203" fmla="*/ 5935327 h 9881971"/>
              <a:gd name="connsiteX5204" fmla="*/ 4220313 w 12542158"/>
              <a:gd name="connsiteY5204" fmla="*/ 5959783 h 9881971"/>
              <a:gd name="connsiteX5205" fmla="*/ 4199352 w 12542158"/>
              <a:gd name="connsiteY5205" fmla="*/ 5966769 h 9881971"/>
              <a:gd name="connsiteX5206" fmla="*/ 4178390 w 12542158"/>
              <a:gd name="connsiteY5206" fmla="*/ 5973757 h 9881971"/>
              <a:gd name="connsiteX5207" fmla="*/ 4164414 w 12542158"/>
              <a:gd name="connsiteY5207" fmla="*/ 5987731 h 9881971"/>
              <a:gd name="connsiteX5208" fmla="*/ 4150440 w 12542158"/>
              <a:gd name="connsiteY5208" fmla="*/ 5987731 h 9881971"/>
              <a:gd name="connsiteX5209" fmla="*/ 4108517 w 12542158"/>
              <a:gd name="connsiteY5209" fmla="*/ 6029656 h 9881971"/>
              <a:gd name="connsiteX5210" fmla="*/ 4122491 w 12542158"/>
              <a:gd name="connsiteY5210" fmla="*/ 6050617 h 9881971"/>
              <a:gd name="connsiteX5211" fmla="*/ 4122491 w 12542158"/>
              <a:gd name="connsiteY5211" fmla="*/ 6057603 h 9881971"/>
              <a:gd name="connsiteX5212" fmla="*/ 4122491 w 12542158"/>
              <a:gd name="connsiteY5212" fmla="*/ 6099528 h 9881971"/>
              <a:gd name="connsiteX5213" fmla="*/ 4150440 w 12542158"/>
              <a:gd name="connsiteY5213" fmla="*/ 6085553 h 9881971"/>
              <a:gd name="connsiteX5214" fmla="*/ 4164414 w 12542158"/>
              <a:gd name="connsiteY5214" fmla="*/ 6085553 h 9881971"/>
              <a:gd name="connsiteX5215" fmla="*/ 4164414 w 12542158"/>
              <a:gd name="connsiteY5215" fmla="*/ 6064591 h 9881971"/>
              <a:gd name="connsiteX5216" fmla="*/ 4178390 w 12542158"/>
              <a:gd name="connsiteY5216" fmla="*/ 6057603 h 9881971"/>
              <a:gd name="connsiteX5217" fmla="*/ 4178390 w 12542158"/>
              <a:gd name="connsiteY5217" fmla="*/ 6043630 h 9881971"/>
              <a:gd name="connsiteX5218" fmla="*/ 4178390 w 12542158"/>
              <a:gd name="connsiteY5218" fmla="*/ 6029656 h 9881971"/>
              <a:gd name="connsiteX5219" fmla="*/ 4206339 w 12542158"/>
              <a:gd name="connsiteY5219" fmla="*/ 6015680 h 9881971"/>
              <a:gd name="connsiteX5220" fmla="*/ 4234287 w 12542158"/>
              <a:gd name="connsiteY5220" fmla="*/ 6001706 h 9881971"/>
              <a:gd name="connsiteX5221" fmla="*/ 4220313 w 12542158"/>
              <a:gd name="connsiteY5221" fmla="*/ 6001706 h 9881971"/>
              <a:gd name="connsiteX5222" fmla="*/ 4199352 w 12542158"/>
              <a:gd name="connsiteY5222" fmla="*/ 6008692 h 9881971"/>
              <a:gd name="connsiteX5223" fmla="*/ 4192364 w 12542158"/>
              <a:gd name="connsiteY5223" fmla="*/ 5987731 h 9881971"/>
              <a:gd name="connsiteX5224" fmla="*/ 4220313 w 12542158"/>
              <a:gd name="connsiteY5224" fmla="*/ 5973757 h 9881971"/>
              <a:gd name="connsiteX5225" fmla="*/ 4248262 w 12542158"/>
              <a:gd name="connsiteY5225" fmla="*/ 5966769 h 9881971"/>
              <a:gd name="connsiteX5226" fmla="*/ 4248262 w 12542158"/>
              <a:gd name="connsiteY5226" fmla="*/ 5945807 h 9881971"/>
              <a:gd name="connsiteX5227" fmla="*/ 4241274 w 12542158"/>
              <a:gd name="connsiteY5227" fmla="*/ 5935327 h 9881971"/>
              <a:gd name="connsiteX5228" fmla="*/ 1774768 w 12542158"/>
              <a:gd name="connsiteY5228" fmla="*/ 5917858 h 9881971"/>
              <a:gd name="connsiteX5229" fmla="*/ 1774768 w 12542158"/>
              <a:gd name="connsiteY5229" fmla="*/ 5931834 h 9881971"/>
              <a:gd name="connsiteX5230" fmla="*/ 1788741 w 12542158"/>
              <a:gd name="connsiteY5230" fmla="*/ 5931834 h 9881971"/>
              <a:gd name="connsiteX5231" fmla="*/ 1788741 w 12542158"/>
              <a:gd name="connsiteY5231" fmla="*/ 5917858 h 9881971"/>
              <a:gd name="connsiteX5232" fmla="*/ 1774768 w 12542158"/>
              <a:gd name="connsiteY5232" fmla="*/ 5917858 h 9881971"/>
              <a:gd name="connsiteX5233" fmla="*/ 1732844 w 12542158"/>
              <a:gd name="connsiteY5233" fmla="*/ 5917858 h 9881971"/>
              <a:gd name="connsiteX5234" fmla="*/ 1718871 w 12542158"/>
              <a:gd name="connsiteY5234" fmla="*/ 5938820 h 9881971"/>
              <a:gd name="connsiteX5235" fmla="*/ 1725857 w 12542158"/>
              <a:gd name="connsiteY5235" fmla="*/ 5938820 h 9881971"/>
              <a:gd name="connsiteX5236" fmla="*/ 1732844 w 12542158"/>
              <a:gd name="connsiteY5236" fmla="*/ 5917858 h 9881971"/>
              <a:gd name="connsiteX5237" fmla="*/ 1313608 w 12542158"/>
              <a:gd name="connsiteY5237" fmla="*/ 5917858 h 9881971"/>
              <a:gd name="connsiteX5238" fmla="*/ 1299633 w 12542158"/>
              <a:gd name="connsiteY5238" fmla="*/ 5931834 h 9881971"/>
              <a:gd name="connsiteX5239" fmla="*/ 1285658 w 12542158"/>
              <a:gd name="connsiteY5239" fmla="*/ 5931834 h 9881971"/>
              <a:gd name="connsiteX5240" fmla="*/ 1278671 w 12542158"/>
              <a:gd name="connsiteY5240" fmla="*/ 5938820 h 9881971"/>
              <a:gd name="connsiteX5241" fmla="*/ 1285658 w 12542158"/>
              <a:gd name="connsiteY5241" fmla="*/ 5952795 h 9881971"/>
              <a:gd name="connsiteX5242" fmla="*/ 1285658 w 12542158"/>
              <a:gd name="connsiteY5242" fmla="*/ 5959783 h 9881971"/>
              <a:gd name="connsiteX5243" fmla="*/ 1285658 w 12542158"/>
              <a:gd name="connsiteY5243" fmla="*/ 5987731 h 9881971"/>
              <a:gd name="connsiteX5244" fmla="*/ 1299633 w 12542158"/>
              <a:gd name="connsiteY5244" fmla="*/ 5959783 h 9881971"/>
              <a:gd name="connsiteX5245" fmla="*/ 1313608 w 12542158"/>
              <a:gd name="connsiteY5245" fmla="*/ 5938820 h 9881971"/>
              <a:gd name="connsiteX5246" fmla="*/ 1313608 w 12542158"/>
              <a:gd name="connsiteY5246" fmla="*/ 5917858 h 9881971"/>
              <a:gd name="connsiteX5247" fmla="*/ 887384 w 12542158"/>
              <a:gd name="connsiteY5247" fmla="*/ 5917858 h 9881971"/>
              <a:gd name="connsiteX5248" fmla="*/ 880396 w 12542158"/>
              <a:gd name="connsiteY5248" fmla="*/ 5931834 h 9881971"/>
              <a:gd name="connsiteX5249" fmla="*/ 880396 w 12542158"/>
              <a:gd name="connsiteY5249" fmla="*/ 5945807 h 9881971"/>
              <a:gd name="connsiteX5250" fmla="*/ 887384 w 12542158"/>
              <a:gd name="connsiteY5250" fmla="*/ 5931834 h 9881971"/>
              <a:gd name="connsiteX5251" fmla="*/ 887384 w 12542158"/>
              <a:gd name="connsiteY5251" fmla="*/ 5917858 h 9881971"/>
              <a:gd name="connsiteX5252" fmla="*/ 2794910 w 12542158"/>
              <a:gd name="connsiteY5252" fmla="*/ 5903884 h 9881971"/>
              <a:gd name="connsiteX5253" fmla="*/ 2780934 w 12542158"/>
              <a:gd name="connsiteY5253" fmla="*/ 5917858 h 9881971"/>
              <a:gd name="connsiteX5254" fmla="*/ 2787922 w 12542158"/>
              <a:gd name="connsiteY5254" fmla="*/ 5917858 h 9881971"/>
              <a:gd name="connsiteX5255" fmla="*/ 2794910 w 12542158"/>
              <a:gd name="connsiteY5255" fmla="*/ 5910872 h 9881971"/>
              <a:gd name="connsiteX5256" fmla="*/ 2794910 w 12542158"/>
              <a:gd name="connsiteY5256" fmla="*/ 5903884 h 9881971"/>
              <a:gd name="connsiteX5257" fmla="*/ 1201812 w 12542158"/>
              <a:gd name="connsiteY5257" fmla="*/ 5903884 h 9881971"/>
              <a:gd name="connsiteX5258" fmla="*/ 1201812 w 12542158"/>
              <a:gd name="connsiteY5258" fmla="*/ 5917858 h 9881971"/>
              <a:gd name="connsiteX5259" fmla="*/ 1194824 w 12542158"/>
              <a:gd name="connsiteY5259" fmla="*/ 5924846 h 9881971"/>
              <a:gd name="connsiteX5260" fmla="*/ 1187837 w 12542158"/>
              <a:gd name="connsiteY5260" fmla="*/ 5917858 h 9881971"/>
              <a:gd name="connsiteX5261" fmla="*/ 4276212 w 12542158"/>
              <a:gd name="connsiteY5261" fmla="*/ 5889909 h 9881971"/>
              <a:gd name="connsiteX5262" fmla="*/ 4262238 w 12542158"/>
              <a:gd name="connsiteY5262" fmla="*/ 5903884 h 9881971"/>
              <a:gd name="connsiteX5263" fmla="*/ 4276212 w 12542158"/>
              <a:gd name="connsiteY5263" fmla="*/ 5903884 h 9881971"/>
              <a:gd name="connsiteX5264" fmla="*/ 4290186 w 12542158"/>
              <a:gd name="connsiteY5264" fmla="*/ 5896896 h 9881971"/>
              <a:gd name="connsiteX5265" fmla="*/ 4276212 w 12542158"/>
              <a:gd name="connsiteY5265" fmla="*/ 5889909 h 9881971"/>
              <a:gd name="connsiteX5266" fmla="*/ 2277852 w 12542158"/>
              <a:gd name="connsiteY5266" fmla="*/ 5889909 h 9881971"/>
              <a:gd name="connsiteX5267" fmla="*/ 2277852 w 12542158"/>
              <a:gd name="connsiteY5267" fmla="*/ 5903884 h 9881971"/>
              <a:gd name="connsiteX5268" fmla="*/ 2284838 w 12542158"/>
              <a:gd name="connsiteY5268" fmla="*/ 5896896 h 9881971"/>
              <a:gd name="connsiteX5269" fmla="*/ 2277852 w 12542158"/>
              <a:gd name="connsiteY5269" fmla="*/ 5889909 h 9881971"/>
              <a:gd name="connsiteX5270" fmla="*/ 1844640 w 12542158"/>
              <a:gd name="connsiteY5270" fmla="*/ 5889909 h 9881971"/>
              <a:gd name="connsiteX5271" fmla="*/ 1844640 w 12542158"/>
              <a:gd name="connsiteY5271" fmla="*/ 5903884 h 9881971"/>
              <a:gd name="connsiteX5272" fmla="*/ 1851628 w 12542158"/>
              <a:gd name="connsiteY5272" fmla="*/ 5889909 h 9881971"/>
              <a:gd name="connsiteX5273" fmla="*/ 204377 w 12542158"/>
              <a:gd name="connsiteY5273" fmla="*/ 5881176 h 9881971"/>
              <a:gd name="connsiteX5274" fmla="*/ 181669 w 12542158"/>
              <a:gd name="connsiteY5274" fmla="*/ 5889909 h 9881971"/>
              <a:gd name="connsiteX5275" fmla="*/ 181669 w 12542158"/>
              <a:gd name="connsiteY5275" fmla="*/ 5917858 h 9881971"/>
              <a:gd name="connsiteX5276" fmla="*/ 209617 w 12542158"/>
              <a:gd name="connsiteY5276" fmla="*/ 5903884 h 9881971"/>
              <a:gd name="connsiteX5277" fmla="*/ 216605 w 12542158"/>
              <a:gd name="connsiteY5277" fmla="*/ 5882923 h 9881971"/>
              <a:gd name="connsiteX5278" fmla="*/ 204377 w 12542158"/>
              <a:gd name="connsiteY5278" fmla="*/ 5881176 h 9881971"/>
              <a:gd name="connsiteX5279" fmla="*/ 10159498 w 12542158"/>
              <a:gd name="connsiteY5279" fmla="*/ 5875935 h 9881971"/>
              <a:gd name="connsiteX5280" fmla="*/ 10201421 w 12542158"/>
              <a:gd name="connsiteY5280" fmla="*/ 5875935 h 9881971"/>
              <a:gd name="connsiteX5281" fmla="*/ 10201421 w 12542158"/>
              <a:gd name="connsiteY5281" fmla="*/ 5889909 h 9881971"/>
              <a:gd name="connsiteX5282" fmla="*/ 10187445 w 12542158"/>
              <a:gd name="connsiteY5282" fmla="*/ 5903884 h 9881971"/>
              <a:gd name="connsiteX5283" fmla="*/ 10180459 w 12542158"/>
              <a:gd name="connsiteY5283" fmla="*/ 5910872 h 9881971"/>
              <a:gd name="connsiteX5284" fmla="*/ 10173471 w 12542158"/>
              <a:gd name="connsiteY5284" fmla="*/ 5917858 h 9881971"/>
              <a:gd name="connsiteX5285" fmla="*/ 10159498 w 12542158"/>
              <a:gd name="connsiteY5285" fmla="*/ 5917858 h 9881971"/>
              <a:gd name="connsiteX5286" fmla="*/ 10159498 w 12542158"/>
              <a:gd name="connsiteY5286" fmla="*/ 5889909 h 9881971"/>
              <a:gd name="connsiteX5287" fmla="*/ 10145522 w 12542158"/>
              <a:gd name="connsiteY5287" fmla="*/ 5903884 h 9881971"/>
              <a:gd name="connsiteX5288" fmla="*/ 10138534 w 12542158"/>
              <a:gd name="connsiteY5288" fmla="*/ 5889909 h 9881971"/>
              <a:gd name="connsiteX5289" fmla="*/ 10159498 w 12542158"/>
              <a:gd name="connsiteY5289" fmla="*/ 5875935 h 9881971"/>
              <a:gd name="connsiteX5290" fmla="*/ 3752166 w 12542158"/>
              <a:gd name="connsiteY5290" fmla="*/ 5875935 h 9881971"/>
              <a:gd name="connsiteX5291" fmla="*/ 3745178 w 12542158"/>
              <a:gd name="connsiteY5291" fmla="*/ 5889909 h 9881971"/>
              <a:gd name="connsiteX5292" fmla="*/ 3759154 w 12542158"/>
              <a:gd name="connsiteY5292" fmla="*/ 5882923 h 9881971"/>
              <a:gd name="connsiteX5293" fmla="*/ 3752166 w 12542158"/>
              <a:gd name="connsiteY5293" fmla="*/ 5875935 h 9881971"/>
              <a:gd name="connsiteX5294" fmla="*/ 866423 w 12542158"/>
              <a:gd name="connsiteY5294" fmla="*/ 5875935 h 9881971"/>
              <a:gd name="connsiteX5295" fmla="*/ 838473 w 12542158"/>
              <a:gd name="connsiteY5295" fmla="*/ 5917858 h 9881971"/>
              <a:gd name="connsiteX5296" fmla="*/ 824497 w 12542158"/>
              <a:gd name="connsiteY5296" fmla="*/ 5931834 h 9881971"/>
              <a:gd name="connsiteX5297" fmla="*/ 866423 w 12542158"/>
              <a:gd name="connsiteY5297" fmla="*/ 5889909 h 9881971"/>
              <a:gd name="connsiteX5298" fmla="*/ 111796 w 12542158"/>
              <a:gd name="connsiteY5298" fmla="*/ 5875935 h 9881971"/>
              <a:gd name="connsiteX5299" fmla="*/ 111796 w 12542158"/>
              <a:gd name="connsiteY5299" fmla="*/ 5903884 h 9881971"/>
              <a:gd name="connsiteX5300" fmla="*/ 104809 w 12542158"/>
              <a:gd name="connsiteY5300" fmla="*/ 5917858 h 9881971"/>
              <a:gd name="connsiteX5301" fmla="*/ 97823 w 12542158"/>
              <a:gd name="connsiteY5301" fmla="*/ 5931834 h 9881971"/>
              <a:gd name="connsiteX5302" fmla="*/ 55898 w 12542158"/>
              <a:gd name="connsiteY5302" fmla="*/ 5959783 h 9881971"/>
              <a:gd name="connsiteX5303" fmla="*/ 48911 w 12542158"/>
              <a:gd name="connsiteY5303" fmla="*/ 5945807 h 9881971"/>
              <a:gd name="connsiteX5304" fmla="*/ 69873 w 12542158"/>
              <a:gd name="connsiteY5304" fmla="*/ 5938820 h 9881971"/>
              <a:gd name="connsiteX5305" fmla="*/ 83847 w 12542158"/>
              <a:gd name="connsiteY5305" fmla="*/ 5931834 h 9881971"/>
              <a:gd name="connsiteX5306" fmla="*/ 97823 w 12542158"/>
              <a:gd name="connsiteY5306" fmla="*/ 5903884 h 9881971"/>
              <a:gd name="connsiteX5307" fmla="*/ 10203167 w 12542158"/>
              <a:gd name="connsiteY5307" fmla="*/ 5867200 h 9881971"/>
              <a:gd name="connsiteX5308" fmla="*/ 10208407 w 12542158"/>
              <a:gd name="connsiteY5308" fmla="*/ 5868947 h 9881971"/>
              <a:gd name="connsiteX5309" fmla="*/ 10201421 w 12542158"/>
              <a:gd name="connsiteY5309" fmla="*/ 5875935 h 9881971"/>
              <a:gd name="connsiteX5310" fmla="*/ 10203167 w 12542158"/>
              <a:gd name="connsiteY5310" fmla="*/ 5867200 h 9881971"/>
              <a:gd name="connsiteX5311" fmla="*/ 1327582 w 12542158"/>
              <a:gd name="connsiteY5311" fmla="*/ 5861961 h 9881971"/>
              <a:gd name="connsiteX5312" fmla="*/ 1313608 w 12542158"/>
              <a:gd name="connsiteY5312" fmla="*/ 5875935 h 9881971"/>
              <a:gd name="connsiteX5313" fmla="*/ 1313608 w 12542158"/>
              <a:gd name="connsiteY5313" fmla="*/ 5889909 h 9881971"/>
              <a:gd name="connsiteX5314" fmla="*/ 1327582 w 12542158"/>
              <a:gd name="connsiteY5314" fmla="*/ 5875935 h 9881971"/>
              <a:gd name="connsiteX5315" fmla="*/ 1327582 w 12542158"/>
              <a:gd name="connsiteY5315" fmla="*/ 5861961 h 9881971"/>
              <a:gd name="connsiteX5316" fmla="*/ 936295 w 12542158"/>
              <a:gd name="connsiteY5316" fmla="*/ 5861961 h 9881971"/>
              <a:gd name="connsiteX5317" fmla="*/ 915334 w 12542158"/>
              <a:gd name="connsiteY5317" fmla="*/ 5868947 h 9881971"/>
              <a:gd name="connsiteX5318" fmla="*/ 894372 w 12542158"/>
              <a:gd name="connsiteY5318" fmla="*/ 5903884 h 9881971"/>
              <a:gd name="connsiteX5319" fmla="*/ 922320 w 12542158"/>
              <a:gd name="connsiteY5319" fmla="*/ 5889909 h 9881971"/>
              <a:gd name="connsiteX5320" fmla="*/ 936295 w 12542158"/>
              <a:gd name="connsiteY5320" fmla="*/ 5861961 h 9881971"/>
              <a:gd name="connsiteX5321" fmla="*/ 2375674 w 12542158"/>
              <a:gd name="connsiteY5321" fmla="*/ 5847985 h 9881971"/>
              <a:gd name="connsiteX5322" fmla="*/ 2361699 w 12542158"/>
              <a:gd name="connsiteY5322" fmla="*/ 5861961 h 9881971"/>
              <a:gd name="connsiteX5323" fmla="*/ 2375674 w 12542158"/>
              <a:gd name="connsiteY5323" fmla="*/ 5861961 h 9881971"/>
              <a:gd name="connsiteX5324" fmla="*/ 2375674 w 12542158"/>
              <a:gd name="connsiteY5324" fmla="*/ 5847985 h 9881971"/>
              <a:gd name="connsiteX5325" fmla="*/ 2305802 w 12542158"/>
              <a:gd name="connsiteY5325" fmla="*/ 5847985 h 9881971"/>
              <a:gd name="connsiteX5326" fmla="*/ 2305802 w 12542158"/>
              <a:gd name="connsiteY5326" fmla="*/ 5875935 h 9881971"/>
              <a:gd name="connsiteX5327" fmla="*/ 2326763 w 12542158"/>
              <a:gd name="connsiteY5327" fmla="*/ 5861961 h 9881971"/>
              <a:gd name="connsiteX5328" fmla="*/ 2319775 w 12542158"/>
              <a:gd name="connsiteY5328" fmla="*/ 5847985 h 9881971"/>
              <a:gd name="connsiteX5329" fmla="*/ 1383480 w 12542158"/>
              <a:gd name="connsiteY5329" fmla="*/ 5847985 h 9881971"/>
              <a:gd name="connsiteX5330" fmla="*/ 1369507 w 12542158"/>
              <a:gd name="connsiteY5330" fmla="*/ 5861961 h 9881971"/>
              <a:gd name="connsiteX5331" fmla="*/ 1383480 w 12542158"/>
              <a:gd name="connsiteY5331" fmla="*/ 5861961 h 9881971"/>
              <a:gd name="connsiteX5332" fmla="*/ 1083026 w 12542158"/>
              <a:gd name="connsiteY5332" fmla="*/ 5847985 h 9881971"/>
              <a:gd name="connsiteX5333" fmla="*/ 1076041 w 12542158"/>
              <a:gd name="connsiteY5333" fmla="*/ 5861961 h 9881971"/>
              <a:gd name="connsiteX5334" fmla="*/ 1090014 w 12542158"/>
              <a:gd name="connsiteY5334" fmla="*/ 5861961 h 9881971"/>
              <a:gd name="connsiteX5335" fmla="*/ 1103990 w 12542158"/>
              <a:gd name="connsiteY5335" fmla="*/ 5861961 h 9881971"/>
              <a:gd name="connsiteX5336" fmla="*/ 1083026 w 12542158"/>
              <a:gd name="connsiteY5336" fmla="*/ 5847985 h 9881971"/>
              <a:gd name="connsiteX5337" fmla="*/ 936295 w 12542158"/>
              <a:gd name="connsiteY5337" fmla="*/ 5847985 h 9881971"/>
              <a:gd name="connsiteX5338" fmla="*/ 950269 w 12542158"/>
              <a:gd name="connsiteY5338" fmla="*/ 5861961 h 9881971"/>
              <a:gd name="connsiteX5339" fmla="*/ 950269 w 12542158"/>
              <a:gd name="connsiteY5339" fmla="*/ 5847985 h 9881971"/>
              <a:gd name="connsiteX5340" fmla="*/ 2389648 w 12542158"/>
              <a:gd name="connsiteY5340" fmla="*/ 5834012 h 9881971"/>
              <a:gd name="connsiteX5341" fmla="*/ 2382660 w 12542158"/>
              <a:gd name="connsiteY5341" fmla="*/ 5840999 h 9881971"/>
              <a:gd name="connsiteX5342" fmla="*/ 2389648 w 12542158"/>
              <a:gd name="connsiteY5342" fmla="*/ 5847985 h 9881971"/>
              <a:gd name="connsiteX5343" fmla="*/ 2389648 w 12542158"/>
              <a:gd name="connsiteY5343" fmla="*/ 5834012 h 9881971"/>
              <a:gd name="connsiteX5344" fmla="*/ 2110157 w 12542158"/>
              <a:gd name="connsiteY5344" fmla="*/ 5834012 h 9881971"/>
              <a:gd name="connsiteX5345" fmla="*/ 2103170 w 12542158"/>
              <a:gd name="connsiteY5345" fmla="*/ 5854973 h 9881971"/>
              <a:gd name="connsiteX5346" fmla="*/ 2096184 w 12542158"/>
              <a:gd name="connsiteY5346" fmla="*/ 5861961 h 9881971"/>
              <a:gd name="connsiteX5347" fmla="*/ 2040285 w 12542158"/>
              <a:gd name="connsiteY5347" fmla="*/ 5903884 h 9881971"/>
              <a:gd name="connsiteX5348" fmla="*/ 2026311 w 12542158"/>
              <a:gd name="connsiteY5348" fmla="*/ 5910872 h 9881971"/>
              <a:gd name="connsiteX5349" fmla="*/ 2026311 w 12542158"/>
              <a:gd name="connsiteY5349" fmla="*/ 5931834 h 9881971"/>
              <a:gd name="connsiteX5350" fmla="*/ 2040285 w 12542158"/>
              <a:gd name="connsiteY5350" fmla="*/ 5945807 h 9881971"/>
              <a:gd name="connsiteX5351" fmla="*/ 2054258 w 12542158"/>
              <a:gd name="connsiteY5351" fmla="*/ 5931834 h 9881971"/>
              <a:gd name="connsiteX5352" fmla="*/ 2068234 w 12542158"/>
              <a:gd name="connsiteY5352" fmla="*/ 5945807 h 9881971"/>
              <a:gd name="connsiteX5353" fmla="*/ 2096184 w 12542158"/>
              <a:gd name="connsiteY5353" fmla="*/ 5889909 h 9881971"/>
              <a:gd name="connsiteX5354" fmla="*/ 2117145 w 12542158"/>
              <a:gd name="connsiteY5354" fmla="*/ 5847985 h 9881971"/>
              <a:gd name="connsiteX5355" fmla="*/ 2110157 w 12542158"/>
              <a:gd name="connsiteY5355" fmla="*/ 5834012 h 9881971"/>
              <a:gd name="connsiteX5356" fmla="*/ 165947 w 12542158"/>
              <a:gd name="connsiteY5356" fmla="*/ 5825277 h 9881971"/>
              <a:gd name="connsiteX5357" fmla="*/ 167696 w 12542158"/>
              <a:gd name="connsiteY5357" fmla="*/ 5834012 h 9881971"/>
              <a:gd name="connsiteX5358" fmla="*/ 181669 w 12542158"/>
              <a:gd name="connsiteY5358" fmla="*/ 5834012 h 9881971"/>
              <a:gd name="connsiteX5359" fmla="*/ 153720 w 12542158"/>
              <a:gd name="connsiteY5359" fmla="*/ 5847985 h 9881971"/>
              <a:gd name="connsiteX5360" fmla="*/ 160707 w 12542158"/>
              <a:gd name="connsiteY5360" fmla="*/ 5827024 h 9881971"/>
              <a:gd name="connsiteX5361" fmla="*/ 165947 w 12542158"/>
              <a:gd name="connsiteY5361" fmla="*/ 5825277 h 9881971"/>
              <a:gd name="connsiteX5362" fmla="*/ 2739012 w 12542158"/>
              <a:gd name="connsiteY5362" fmla="*/ 5820036 h 9881971"/>
              <a:gd name="connsiteX5363" fmla="*/ 2718049 w 12542158"/>
              <a:gd name="connsiteY5363" fmla="*/ 5834012 h 9881971"/>
              <a:gd name="connsiteX5364" fmla="*/ 2711062 w 12542158"/>
              <a:gd name="connsiteY5364" fmla="*/ 5847985 h 9881971"/>
              <a:gd name="connsiteX5365" fmla="*/ 2739012 w 12542158"/>
              <a:gd name="connsiteY5365" fmla="*/ 5834012 h 9881971"/>
              <a:gd name="connsiteX5366" fmla="*/ 964245 w 12542158"/>
              <a:gd name="connsiteY5366" fmla="*/ 5820036 h 9881971"/>
              <a:gd name="connsiteX5367" fmla="*/ 950269 w 12542158"/>
              <a:gd name="connsiteY5367" fmla="*/ 5834012 h 9881971"/>
              <a:gd name="connsiteX5368" fmla="*/ 957257 w 12542158"/>
              <a:gd name="connsiteY5368" fmla="*/ 5834012 h 9881971"/>
              <a:gd name="connsiteX5369" fmla="*/ 964245 w 12542158"/>
              <a:gd name="connsiteY5369" fmla="*/ 5820036 h 9881971"/>
              <a:gd name="connsiteX5370" fmla="*/ 2291825 w 12542158"/>
              <a:gd name="connsiteY5370" fmla="*/ 5806062 h 9881971"/>
              <a:gd name="connsiteX5371" fmla="*/ 2291825 w 12542158"/>
              <a:gd name="connsiteY5371" fmla="*/ 5820036 h 9881971"/>
              <a:gd name="connsiteX5372" fmla="*/ 2305802 w 12542158"/>
              <a:gd name="connsiteY5372" fmla="*/ 5806062 h 9881971"/>
              <a:gd name="connsiteX5373" fmla="*/ 2291825 w 12542158"/>
              <a:gd name="connsiteY5373" fmla="*/ 5806062 h 9881971"/>
              <a:gd name="connsiteX5374" fmla="*/ 1383480 w 12542158"/>
              <a:gd name="connsiteY5374" fmla="*/ 5806062 h 9881971"/>
              <a:gd name="connsiteX5375" fmla="*/ 1341555 w 12542158"/>
              <a:gd name="connsiteY5375" fmla="*/ 5847985 h 9881971"/>
              <a:gd name="connsiteX5376" fmla="*/ 1355531 w 12542158"/>
              <a:gd name="connsiteY5376" fmla="*/ 5834012 h 9881971"/>
              <a:gd name="connsiteX5377" fmla="*/ 1383480 w 12542158"/>
              <a:gd name="connsiteY5377" fmla="*/ 5820036 h 9881971"/>
              <a:gd name="connsiteX5378" fmla="*/ 1411430 w 12542158"/>
              <a:gd name="connsiteY5378" fmla="*/ 5820036 h 9881971"/>
              <a:gd name="connsiteX5379" fmla="*/ 1432392 w 12542158"/>
              <a:gd name="connsiteY5379" fmla="*/ 5827024 h 9881971"/>
              <a:gd name="connsiteX5380" fmla="*/ 1453354 w 12542158"/>
              <a:gd name="connsiteY5380" fmla="*/ 5806062 h 9881971"/>
              <a:gd name="connsiteX5381" fmla="*/ 1425404 w 12542158"/>
              <a:gd name="connsiteY5381" fmla="*/ 5806062 h 9881971"/>
              <a:gd name="connsiteX5382" fmla="*/ 1411430 w 12542158"/>
              <a:gd name="connsiteY5382" fmla="*/ 5813050 h 9881971"/>
              <a:gd name="connsiteX5383" fmla="*/ 1383480 w 12542158"/>
              <a:gd name="connsiteY5383" fmla="*/ 5806062 h 9881971"/>
              <a:gd name="connsiteX5384" fmla="*/ 1076041 w 12542158"/>
              <a:gd name="connsiteY5384" fmla="*/ 5806062 h 9881971"/>
              <a:gd name="connsiteX5385" fmla="*/ 1048091 w 12542158"/>
              <a:gd name="connsiteY5385" fmla="*/ 5834012 h 9881971"/>
              <a:gd name="connsiteX5386" fmla="*/ 1027130 w 12542158"/>
              <a:gd name="connsiteY5386" fmla="*/ 5854973 h 9881971"/>
              <a:gd name="connsiteX5387" fmla="*/ 1020141 w 12542158"/>
              <a:gd name="connsiteY5387" fmla="*/ 5861961 h 9881971"/>
              <a:gd name="connsiteX5388" fmla="*/ 992192 w 12542158"/>
              <a:gd name="connsiteY5388" fmla="*/ 5903884 h 9881971"/>
              <a:gd name="connsiteX5389" fmla="*/ 978218 w 12542158"/>
              <a:gd name="connsiteY5389" fmla="*/ 5931834 h 9881971"/>
              <a:gd name="connsiteX5390" fmla="*/ 1006168 w 12542158"/>
              <a:gd name="connsiteY5390" fmla="*/ 5910872 h 9881971"/>
              <a:gd name="connsiteX5391" fmla="*/ 1034117 w 12542158"/>
              <a:gd name="connsiteY5391" fmla="*/ 5861961 h 9881971"/>
              <a:gd name="connsiteX5392" fmla="*/ 1090014 w 12542158"/>
              <a:gd name="connsiteY5392" fmla="*/ 5806062 h 9881971"/>
              <a:gd name="connsiteX5393" fmla="*/ 922320 w 12542158"/>
              <a:gd name="connsiteY5393" fmla="*/ 5806062 h 9881971"/>
              <a:gd name="connsiteX5394" fmla="*/ 929307 w 12542158"/>
              <a:gd name="connsiteY5394" fmla="*/ 5820036 h 9881971"/>
              <a:gd name="connsiteX5395" fmla="*/ 936295 w 12542158"/>
              <a:gd name="connsiteY5395" fmla="*/ 5813050 h 9881971"/>
              <a:gd name="connsiteX5396" fmla="*/ 922320 w 12542158"/>
              <a:gd name="connsiteY5396" fmla="*/ 5806062 h 9881971"/>
              <a:gd name="connsiteX5397" fmla="*/ 1547681 w 12542158"/>
              <a:gd name="connsiteY5397" fmla="*/ 5803442 h 9881971"/>
              <a:gd name="connsiteX5398" fmla="*/ 1495276 w 12542158"/>
              <a:gd name="connsiteY5398" fmla="*/ 5847985 h 9881971"/>
              <a:gd name="connsiteX5399" fmla="*/ 1383480 w 12542158"/>
              <a:gd name="connsiteY5399" fmla="*/ 5945807 h 9881971"/>
              <a:gd name="connsiteX5400" fmla="*/ 1327582 w 12542158"/>
              <a:gd name="connsiteY5400" fmla="*/ 6015680 h 9881971"/>
              <a:gd name="connsiteX5401" fmla="*/ 1257709 w 12542158"/>
              <a:gd name="connsiteY5401" fmla="*/ 6085553 h 9881971"/>
              <a:gd name="connsiteX5402" fmla="*/ 1271684 w 12542158"/>
              <a:gd name="connsiteY5402" fmla="*/ 6127476 h 9881971"/>
              <a:gd name="connsiteX5403" fmla="*/ 1285658 w 12542158"/>
              <a:gd name="connsiteY5403" fmla="*/ 6113502 h 9881971"/>
              <a:gd name="connsiteX5404" fmla="*/ 1439380 w 12542158"/>
              <a:gd name="connsiteY5404" fmla="*/ 5931834 h 9881971"/>
              <a:gd name="connsiteX5405" fmla="*/ 1481303 w 12542158"/>
              <a:gd name="connsiteY5405" fmla="*/ 5882923 h 9881971"/>
              <a:gd name="connsiteX5406" fmla="*/ 1495276 w 12542158"/>
              <a:gd name="connsiteY5406" fmla="*/ 5875935 h 9881971"/>
              <a:gd name="connsiteX5407" fmla="*/ 1551176 w 12542158"/>
              <a:gd name="connsiteY5407" fmla="*/ 5806062 h 9881971"/>
              <a:gd name="connsiteX5408" fmla="*/ 1547681 w 12542158"/>
              <a:gd name="connsiteY5408" fmla="*/ 5803442 h 9881971"/>
              <a:gd name="connsiteX5409" fmla="*/ 2641189 w 12542158"/>
              <a:gd name="connsiteY5409" fmla="*/ 5792088 h 9881971"/>
              <a:gd name="connsiteX5410" fmla="*/ 2599266 w 12542158"/>
              <a:gd name="connsiteY5410" fmla="*/ 5820036 h 9881971"/>
              <a:gd name="connsiteX5411" fmla="*/ 2641189 w 12542158"/>
              <a:gd name="connsiteY5411" fmla="*/ 5806062 h 9881971"/>
              <a:gd name="connsiteX5412" fmla="*/ 1718871 w 12542158"/>
              <a:gd name="connsiteY5412" fmla="*/ 5792088 h 9881971"/>
              <a:gd name="connsiteX5413" fmla="*/ 1718871 w 12542158"/>
              <a:gd name="connsiteY5413" fmla="*/ 5806062 h 9881971"/>
              <a:gd name="connsiteX5414" fmla="*/ 1732844 w 12542158"/>
              <a:gd name="connsiteY5414" fmla="*/ 5806062 h 9881971"/>
              <a:gd name="connsiteX5415" fmla="*/ 2529394 w 12542158"/>
              <a:gd name="connsiteY5415" fmla="*/ 5778113 h 9881971"/>
              <a:gd name="connsiteX5416" fmla="*/ 2515420 w 12542158"/>
              <a:gd name="connsiteY5416" fmla="*/ 5792088 h 9881971"/>
              <a:gd name="connsiteX5417" fmla="*/ 2529394 w 12542158"/>
              <a:gd name="connsiteY5417" fmla="*/ 5792088 h 9881971"/>
              <a:gd name="connsiteX5418" fmla="*/ 2431571 w 12542158"/>
              <a:gd name="connsiteY5418" fmla="*/ 5778113 h 9881971"/>
              <a:gd name="connsiteX5419" fmla="*/ 2417598 w 12542158"/>
              <a:gd name="connsiteY5419" fmla="*/ 5792088 h 9881971"/>
              <a:gd name="connsiteX5420" fmla="*/ 2403624 w 12542158"/>
              <a:gd name="connsiteY5420" fmla="*/ 5806062 h 9881971"/>
              <a:gd name="connsiteX5421" fmla="*/ 2431571 w 12542158"/>
              <a:gd name="connsiteY5421" fmla="*/ 5806062 h 9881971"/>
              <a:gd name="connsiteX5422" fmla="*/ 2319775 w 12542158"/>
              <a:gd name="connsiteY5422" fmla="*/ 5778113 h 9881971"/>
              <a:gd name="connsiteX5423" fmla="*/ 2319775 w 12542158"/>
              <a:gd name="connsiteY5423" fmla="*/ 5792088 h 9881971"/>
              <a:gd name="connsiteX5424" fmla="*/ 2333749 w 12542158"/>
              <a:gd name="connsiteY5424" fmla="*/ 5792088 h 9881971"/>
              <a:gd name="connsiteX5425" fmla="*/ 2333749 w 12542158"/>
              <a:gd name="connsiteY5425" fmla="*/ 5778113 h 9881971"/>
              <a:gd name="connsiteX5426" fmla="*/ 2319775 w 12542158"/>
              <a:gd name="connsiteY5426" fmla="*/ 5778113 h 9881971"/>
              <a:gd name="connsiteX5427" fmla="*/ 1523226 w 12542158"/>
              <a:gd name="connsiteY5427" fmla="*/ 5778113 h 9881971"/>
              <a:gd name="connsiteX5428" fmla="*/ 1523226 w 12542158"/>
              <a:gd name="connsiteY5428" fmla="*/ 5792088 h 9881971"/>
              <a:gd name="connsiteX5429" fmla="*/ 1530214 w 12542158"/>
              <a:gd name="connsiteY5429" fmla="*/ 5785100 h 9881971"/>
              <a:gd name="connsiteX5430" fmla="*/ 1523226 w 12542158"/>
              <a:gd name="connsiteY5430" fmla="*/ 5778113 h 9881971"/>
              <a:gd name="connsiteX5431" fmla="*/ 950269 w 12542158"/>
              <a:gd name="connsiteY5431" fmla="*/ 5778113 h 9881971"/>
              <a:gd name="connsiteX5432" fmla="*/ 936295 w 12542158"/>
              <a:gd name="connsiteY5432" fmla="*/ 5785100 h 9881971"/>
              <a:gd name="connsiteX5433" fmla="*/ 936295 w 12542158"/>
              <a:gd name="connsiteY5433" fmla="*/ 5792088 h 9881971"/>
              <a:gd name="connsiteX5434" fmla="*/ 950269 w 12542158"/>
              <a:gd name="connsiteY5434" fmla="*/ 5792088 h 9881971"/>
              <a:gd name="connsiteX5435" fmla="*/ 2166056 w 12542158"/>
              <a:gd name="connsiteY5435" fmla="*/ 5750163 h 9881971"/>
              <a:gd name="connsiteX5436" fmla="*/ 2152081 w 12542158"/>
              <a:gd name="connsiteY5436" fmla="*/ 5764139 h 9881971"/>
              <a:gd name="connsiteX5437" fmla="*/ 2159068 w 12542158"/>
              <a:gd name="connsiteY5437" fmla="*/ 5778113 h 9881971"/>
              <a:gd name="connsiteX5438" fmla="*/ 2166056 w 12542158"/>
              <a:gd name="connsiteY5438" fmla="*/ 5764139 h 9881971"/>
              <a:gd name="connsiteX5439" fmla="*/ 2166056 w 12542158"/>
              <a:gd name="connsiteY5439" fmla="*/ 5750163 h 9881971"/>
              <a:gd name="connsiteX5440" fmla="*/ 1187837 w 12542158"/>
              <a:gd name="connsiteY5440" fmla="*/ 5750163 h 9881971"/>
              <a:gd name="connsiteX5441" fmla="*/ 1173862 w 12542158"/>
              <a:gd name="connsiteY5441" fmla="*/ 5764139 h 9881971"/>
              <a:gd name="connsiteX5442" fmla="*/ 1187837 w 12542158"/>
              <a:gd name="connsiteY5442" fmla="*/ 5778113 h 9881971"/>
              <a:gd name="connsiteX5443" fmla="*/ 1187837 w 12542158"/>
              <a:gd name="connsiteY5443" fmla="*/ 5764139 h 9881971"/>
              <a:gd name="connsiteX5444" fmla="*/ 1187837 w 12542158"/>
              <a:gd name="connsiteY5444" fmla="*/ 5750163 h 9881971"/>
              <a:gd name="connsiteX5445" fmla="*/ 1205305 w 12542158"/>
              <a:gd name="connsiteY5445" fmla="*/ 5743177 h 9881971"/>
              <a:gd name="connsiteX5446" fmla="*/ 1201812 w 12542158"/>
              <a:gd name="connsiteY5446" fmla="*/ 5750163 h 9881971"/>
              <a:gd name="connsiteX5447" fmla="*/ 1215786 w 12542158"/>
              <a:gd name="connsiteY5447" fmla="*/ 5764139 h 9881971"/>
              <a:gd name="connsiteX5448" fmla="*/ 1215786 w 12542158"/>
              <a:gd name="connsiteY5448" fmla="*/ 5750163 h 9881971"/>
              <a:gd name="connsiteX5449" fmla="*/ 1205305 w 12542158"/>
              <a:gd name="connsiteY5449" fmla="*/ 5743177 h 9881971"/>
              <a:gd name="connsiteX5450" fmla="*/ 1254216 w 12542158"/>
              <a:gd name="connsiteY5450" fmla="*/ 5727455 h 9881971"/>
              <a:gd name="connsiteX5451" fmla="*/ 1243736 w 12542158"/>
              <a:gd name="connsiteY5451" fmla="*/ 5736189 h 9881971"/>
              <a:gd name="connsiteX5452" fmla="*/ 1257709 w 12542158"/>
              <a:gd name="connsiteY5452" fmla="*/ 5750163 h 9881971"/>
              <a:gd name="connsiteX5453" fmla="*/ 1257709 w 12542158"/>
              <a:gd name="connsiteY5453" fmla="*/ 5729202 h 9881971"/>
              <a:gd name="connsiteX5454" fmla="*/ 1254216 w 12542158"/>
              <a:gd name="connsiteY5454" fmla="*/ 5727455 h 9881971"/>
              <a:gd name="connsiteX5455" fmla="*/ 10201421 w 12542158"/>
              <a:gd name="connsiteY5455" fmla="*/ 5722216 h 9881971"/>
              <a:gd name="connsiteX5456" fmla="*/ 10201421 w 12542158"/>
              <a:gd name="connsiteY5456" fmla="*/ 5736189 h 9881971"/>
              <a:gd name="connsiteX5457" fmla="*/ 10215395 w 12542158"/>
              <a:gd name="connsiteY5457" fmla="*/ 5722216 h 9881971"/>
              <a:gd name="connsiteX5458" fmla="*/ 10201421 w 12542158"/>
              <a:gd name="connsiteY5458" fmla="*/ 5722216 h 9881971"/>
              <a:gd name="connsiteX5459" fmla="*/ 1369507 w 12542158"/>
              <a:gd name="connsiteY5459" fmla="*/ 5722216 h 9881971"/>
              <a:gd name="connsiteX5460" fmla="*/ 1369507 w 12542158"/>
              <a:gd name="connsiteY5460" fmla="*/ 5736189 h 9881971"/>
              <a:gd name="connsiteX5461" fmla="*/ 1383480 w 12542158"/>
              <a:gd name="connsiteY5461" fmla="*/ 5736189 h 9881971"/>
              <a:gd name="connsiteX5462" fmla="*/ 1383480 w 12542158"/>
              <a:gd name="connsiteY5462" fmla="*/ 5729202 h 9881971"/>
              <a:gd name="connsiteX5463" fmla="*/ 1369507 w 12542158"/>
              <a:gd name="connsiteY5463" fmla="*/ 5722216 h 9881971"/>
              <a:gd name="connsiteX5464" fmla="*/ 992192 w 12542158"/>
              <a:gd name="connsiteY5464" fmla="*/ 5722216 h 9881971"/>
              <a:gd name="connsiteX5465" fmla="*/ 992192 w 12542158"/>
              <a:gd name="connsiteY5465" fmla="*/ 5723926 h 9881971"/>
              <a:gd name="connsiteX5466" fmla="*/ 991974 w 12542158"/>
              <a:gd name="connsiteY5466" fmla="*/ 5724180 h 9881971"/>
              <a:gd name="connsiteX5467" fmla="*/ 978337 w 12542158"/>
              <a:gd name="connsiteY5467" fmla="*/ 5736189 h 9881971"/>
              <a:gd name="connsiteX5468" fmla="*/ 978218 w 12542158"/>
              <a:gd name="connsiteY5468" fmla="*/ 5736189 h 9881971"/>
              <a:gd name="connsiteX5469" fmla="*/ 992192 w 12542158"/>
              <a:gd name="connsiteY5469" fmla="*/ 5722216 h 9881971"/>
              <a:gd name="connsiteX5470" fmla="*/ 950269 w 12542158"/>
              <a:gd name="connsiteY5470" fmla="*/ 5722216 h 9881971"/>
              <a:gd name="connsiteX5471" fmla="*/ 908345 w 12542158"/>
              <a:gd name="connsiteY5471" fmla="*/ 5764139 h 9881971"/>
              <a:gd name="connsiteX5472" fmla="*/ 922320 w 12542158"/>
              <a:gd name="connsiteY5472" fmla="*/ 5736189 h 9881971"/>
              <a:gd name="connsiteX5473" fmla="*/ 950269 w 12542158"/>
              <a:gd name="connsiteY5473" fmla="*/ 5722216 h 9881971"/>
              <a:gd name="connsiteX5474" fmla="*/ 11039893 w 12542158"/>
              <a:gd name="connsiteY5474" fmla="*/ 5708240 h 9881971"/>
              <a:gd name="connsiteX5475" fmla="*/ 11053869 w 12542158"/>
              <a:gd name="connsiteY5475" fmla="*/ 5715228 h 9881971"/>
              <a:gd name="connsiteX5476" fmla="*/ 11039893 w 12542158"/>
              <a:gd name="connsiteY5476" fmla="*/ 5722216 h 9881971"/>
              <a:gd name="connsiteX5477" fmla="*/ 11039893 w 12542158"/>
              <a:gd name="connsiteY5477" fmla="*/ 5708240 h 9881971"/>
              <a:gd name="connsiteX5478" fmla="*/ 10480912 w 12542158"/>
              <a:gd name="connsiteY5478" fmla="*/ 5708240 h 9881971"/>
              <a:gd name="connsiteX5479" fmla="*/ 10466936 w 12542158"/>
              <a:gd name="connsiteY5479" fmla="*/ 5736189 h 9881971"/>
              <a:gd name="connsiteX5480" fmla="*/ 10480912 w 12542158"/>
              <a:gd name="connsiteY5480" fmla="*/ 5736189 h 9881971"/>
              <a:gd name="connsiteX5481" fmla="*/ 10494885 w 12542158"/>
              <a:gd name="connsiteY5481" fmla="*/ 5708240 h 9881971"/>
              <a:gd name="connsiteX5482" fmla="*/ 2026311 w 12542158"/>
              <a:gd name="connsiteY5482" fmla="*/ 5708240 h 9881971"/>
              <a:gd name="connsiteX5483" fmla="*/ 2012335 w 12542158"/>
              <a:gd name="connsiteY5483" fmla="*/ 5715228 h 9881971"/>
              <a:gd name="connsiteX5484" fmla="*/ 2026311 w 12542158"/>
              <a:gd name="connsiteY5484" fmla="*/ 5722216 h 9881971"/>
              <a:gd name="connsiteX5485" fmla="*/ 1453354 w 12542158"/>
              <a:gd name="connsiteY5485" fmla="*/ 5708240 h 9881971"/>
              <a:gd name="connsiteX5486" fmla="*/ 1425404 w 12542158"/>
              <a:gd name="connsiteY5486" fmla="*/ 5750163 h 9881971"/>
              <a:gd name="connsiteX5487" fmla="*/ 1439380 w 12542158"/>
              <a:gd name="connsiteY5487" fmla="*/ 5722216 h 9881971"/>
              <a:gd name="connsiteX5488" fmla="*/ 1411430 w 12542158"/>
              <a:gd name="connsiteY5488" fmla="*/ 5722216 h 9881971"/>
              <a:gd name="connsiteX5489" fmla="*/ 1369507 w 12542158"/>
              <a:gd name="connsiteY5489" fmla="*/ 5792088 h 9881971"/>
              <a:gd name="connsiteX5490" fmla="*/ 1397455 w 12542158"/>
              <a:gd name="connsiteY5490" fmla="*/ 5764139 h 9881971"/>
              <a:gd name="connsiteX5491" fmla="*/ 1411430 w 12542158"/>
              <a:gd name="connsiteY5491" fmla="*/ 5764139 h 9881971"/>
              <a:gd name="connsiteX5492" fmla="*/ 1418416 w 12542158"/>
              <a:gd name="connsiteY5492" fmla="*/ 5764139 h 9881971"/>
              <a:gd name="connsiteX5493" fmla="*/ 1439380 w 12542158"/>
              <a:gd name="connsiteY5493" fmla="*/ 5764139 h 9881971"/>
              <a:gd name="connsiteX5494" fmla="*/ 1453354 w 12542158"/>
              <a:gd name="connsiteY5494" fmla="*/ 5750163 h 9881971"/>
              <a:gd name="connsiteX5495" fmla="*/ 1453354 w 12542158"/>
              <a:gd name="connsiteY5495" fmla="*/ 5764139 h 9881971"/>
              <a:gd name="connsiteX5496" fmla="*/ 1467327 w 12542158"/>
              <a:gd name="connsiteY5496" fmla="*/ 5778113 h 9881971"/>
              <a:gd name="connsiteX5497" fmla="*/ 1467327 w 12542158"/>
              <a:gd name="connsiteY5497" fmla="*/ 5764139 h 9881971"/>
              <a:gd name="connsiteX5498" fmla="*/ 1481303 w 12542158"/>
              <a:gd name="connsiteY5498" fmla="*/ 5750163 h 9881971"/>
              <a:gd name="connsiteX5499" fmla="*/ 1488289 w 12542158"/>
              <a:gd name="connsiteY5499" fmla="*/ 5736189 h 9881971"/>
              <a:gd name="connsiteX5500" fmla="*/ 1495276 w 12542158"/>
              <a:gd name="connsiteY5500" fmla="*/ 5722216 h 9881971"/>
              <a:gd name="connsiteX5501" fmla="*/ 1481303 w 12542158"/>
              <a:gd name="connsiteY5501" fmla="*/ 5736189 h 9881971"/>
              <a:gd name="connsiteX5502" fmla="*/ 1467327 w 12542158"/>
              <a:gd name="connsiteY5502" fmla="*/ 5750163 h 9881971"/>
              <a:gd name="connsiteX5503" fmla="*/ 1453354 w 12542158"/>
              <a:gd name="connsiteY5503" fmla="*/ 5750163 h 9881971"/>
              <a:gd name="connsiteX5504" fmla="*/ 1467327 w 12542158"/>
              <a:gd name="connsiteY5504" fmla="*/ 5722216 h 9881971"/>
              <a:gd name="connsiteX5505" fmla="*/ 1474315 w 12542158"/>
              <a:gd name="connsiteY5505" fmla="*/ 5715228 h 9881971"/>
              <a:gd name="connsiteX5506" fmla="*/ 1467327 w 12542158"/>
              <a:gd name="connsiteY5506" fmla="*/ 5708240 h 9881971"/>
              <a:gd name="connsiteX5507" fmla="*/ 1131937 w 12542158"/>
              <a:gd name="connsiteY5507" fmla="*/ 5708240 h 9881971"/>
              <a:gd name="connsiteX5508" fmla="*/ 1117964 w 12542158"/>
              <a:gd name="connsiteY5508" fmla="*/ 5722216 h 9881971"/>
              <a:gd name="connsiteX5509" fmla="*/ 1110976 w 12542158"/>
              <a:gd name="connsiteY5509" fmla="*/ 5743177 h 9881971"/>
              <a:gd name="connsiteX5510" fmla="*/ 1103990 w 12542158"/>
              <a:gd name="connsiteY5510" fmla="*/ 5764139 h 9881971"/>
              <a:gd name="connsiteX5511" fmla="*/ 1090014 w 12542158"/>
              <a:gd name="connsiteY5511" fmla="*/ 5778113 h 9881971"/>
              <a:gd name="connsiteX5512" fmla="*/ 1131937 w 12542158"/>
              <a:gd name="connsiteY5512" fmla="*/ 5750163 h 9881971"/>
              <a:gd name="connsiteX5513" fmla="*/ 1131937 w 12542158"/>
              <a:gd name="connsiteY5513" fmla="*/ 5708240 h 9881971"/>
              <a:gd name="connsiteX5514" fmla="*/ 1048091 w 12542158"/>
              <a:gd name="connsiteY5514" fmla="*/ 5708240 h 9881971"/>
              <a:gd name="connsiteX5515" fmla="*/ 1034117 w 12542158"/>
              <a:gd name="connsiteY5515" fmla="*/ 5722216 h 9881971"/>
              <a:gd name="connsiteX5516" fmla="*/ 1020141 w 12542158"/>
              <a:gd name="connsiteY5516" fmla="*/ 5736189 h 9881971"/>
              <a:gd name="connsiteX5517" fmla="*/ 1006168 w 12542158"/>
              <a:gd name="connsiteY5517" fmla="*/ 5750163 h 9881971"/>
              <a:gd name="connsiteX5518" fmla="*/ 1034117 w 12542158"/>
              <a:gd name="connsiteY5518" fmla="*/ 5750163 h 9881971"/>
              <a:gd name="connsiteX5519" fmla="*/ 363338 w 12542158"/>
              <a:gd name="connsiteY5519" fmla="*/ 5708240 h 9881971"/>
              <a:gd name="connsiteX5520" fmla="*/ 363338 w 12542158"/>
              <a:gd name="connsiteY5520" fmla="*/ 5750163 h 9881971"/>
              <a:gd name="connsiteX5521" fmla="*/ 377312 w 12542158"/>
              <a:gd name="connsiteY5521" fmla="*/ 5750163 h 9881971"/>
              <a:gd name="connsiteX5522" fmla="*/ 391287 w 12542158"/>
              <a:gd name="connsiteY5522" fmla="*/ 5729202 h 9881971"/>
              <a:gd name="connsiteX5523" fmla="*/ 405261 w 12542158"/>
              <a:gd name="connsiteY5523" fmla="*/ 5722216 h 9881971"/>
              <a:gd name="connsiteX5524" fmla="*/ 391287 w 12542158"/>
              <a:gd name="connsiteY5524" fmla="*/ 5722216 h 9881971"/>
              <a:gd name="connsiteX5525" fmla="*/ 391287 w 12542158"/>
              <a:gd name="connsiteY5525" fmla="*/ 5708240 h 9881971"/>
              <a:gd name="connsiteX5526" fmla="*/ 11007690 w 12542158"/>
              <a:gd name="connsiteY5526" fmla="*/ 5706418 h 9881971"/>
              <a:gd name="connsiteX5527" fmla="*/ 11004956 w 12542158"/>
              <a:gd name="connsiteY5527" fmla="*/ 5708240 h 9881971"/>
              <a:gd name="connsiteX5528" fmla="*/ 10997970 w 12542158"/>
              <a:gd name="connsiteY5528" fmla="*/ 5708240 h 9881971"/>
              <a:gd name="connsiteX5529" fmla="*/ 11094046 w 12542158"/>
              <a:gd name="connsiteY5529" fmla="*/ 5699506 h 9881971"/>
              <a:gd name="connsiteX5530" fmla="*/ 11102778 w 12542158"/>
              <a:gd name="connsiteY5530" fmla="*/ 5701252 h 9881971"/>
              <a:gd name="connsiteX5531" fmla="*/ 11095792 w 12542158"/>
              <a:gd name="connsiteY5531" fmla="*/ 5722216 h 9881971"/>
              <a:gd name="connsiteX5532" fmla="*/ 11081816 w 12542158"/>
              <a:gd name="connsiteY5532" fmla="*/ 5708240 h 9881971"/>
              <a:gd name="connsiteX5533" fmla="*/ 11094046 w 12542158"/>
              <a:gd name="connsiteY5533" fmla="*/ 5699506 h 9881971"/>
              <a:gd name="connsiteX5534" fmla="*/ 10215395 w 12542158"/>
              <a:gd name="connsiteY5534" fmla="*/ 5694266 h 9881971"/>
              <a:gd name="connsiteX5535" fmla="*/ 10229370 w 12542158"/>
              <a:gd name="connsiteY5535" fmla="*/ 5708240 h 9881971"/>
              <a:gd name="connsiteX5536" fmla="*/ 10229370 w 12542158"/>
              <a:gd name="connsiteY5536" fmla="*/ 5694266 h 9881971"/>
              <a:gd name="connsiteX5537" fmla="*/ 10222382 w 12542158"/>
              <a:gd name="connsiteY5537" fmla="*/ 5694266 h 9881971"/>
              <a:gd name="connsiteX5538" fmla="*/ 10215395 w 12542158"/>
              <a:gd name="connsiteY5538" fmla="*/ 5694266 h 9881971"/>
              <a:gd name="connsiteX5539" fmla="*/ 1635022 w 12542158"/>
              <a:gd name="connsiteY5539" fmla="*/ 5694266 h 9881971"/>
              <a:gd name="connsiteX5540" fmla="*/ 1628036 w 12542158"/>
              <a:gd name="connsiteY5540" fmla="*/ 5708240 h 9881971"/>
              <a:gd name="connsiteX5541" fmla="*/ 1607072 w 12542158"/>
              <a:gd name="connsiteY5541" fmla="*/ 5736189 h 9881971"/>
              <a:gd name="connsiteX5542" fmla="*/ 1579125 w 12542158"/>
              <a:gd name="connsiteY5542" fmla="*/ 5778113 h 9881971"/>
              <a:gd name="connsiteX5543" fmla="*/ 1621048 w 12542158"/>
              <a:gd name="connsiteY5543" fmla="*/ 5736189 h 9881971"/>
              <a:gd name="connsiteX5544" fmla="*/ 1648997 w 12542158"/>
              <a:gd name="connsiteY5544" fmla="*/ 5694266 h 9881971"/>
              <a:gd name="connsiteX5545" fmla="*/ 1635022 w 12542158"/>
              <a:gd name="connsiteY5545" fmla="*/ 5694266 h 9881971"/>
              <a:gd name="connsiteX5546" fmla="*/ 1523226 w 12542158"/>
              <a:gd name="connsiteY5546" fmla="*/ 5694266 h 9881971"/>
              <a:gd name="connsiteX5547" fmla="*/ 1537200 w 12542158"/>
              <a:gd name="connsiteY5547" fmla="*/ 5722216 h 9881971"/>
              <a:gd name="connsiteX5548" fmla="*/ 1551176 w 12542158"/>
              <a:gd name="connsiteY5548" fmla="*/ 5708240 h 9881971"/>
              <a:gd name="connsiteX5549" fmla="*/ 10291382 w 12542158"/>
              <a:gd name="connsiteY5549" fmla="*/ 5692520 h 9881971"/>
              <a:gd name="connsiteX5550" fmla="*/ 10299243 w 12542158"/>
              <a:gd name="connsiteY5550" fmla="*/ 5708240 h 9881971"/>
              <a:gd name="connsiteX5551" fmla="*/ 10285267 w 12542158"/>
              <a:gd name="connsiteY5551" fmla="*/ 5736189 h 9881971"/>
              <a:gd name="connsiteX5552" fmla="*/ 10278281 w 12542158"/>
              <a:gd name="connsiteY5552" fmla="*/ 5750163 h 9881971"/>
              <a:gd name="connsiteX5553" fmla="*/ 10264306 w 12542158"/>
              <a:gd name="connsiteY5553" fmla="*/ 5757151 h 9881971"/>
              <a:gd name="connsiteX5554" fmla="*/ 10250332 w 12542158"/>
              <a:gd name="connsiteY5554" fmla="*/ 5764139 h 9881971"/>
              <a:gd name="connsiteX5555" fmla="*/ 10243344 w 12542158"/>
              <a:gd name="connsiteY5555" fmla="*/ 5778113 h 9881971"/>
              <a:gd name="connsiteX5556" fmla="*/ 10229370 w 12542158"/>
              <a:gd name="connsiteY5556" fmla="*/ 5785100 h 9881971"/>
              <a:gd name="connsiteX5557" fmla="*/ 10208407 w 12542158"/>
              <a:gd name="connsiteY5557" fmla="*/ 5785100 h 9881971"/>
              <a:gd name="connsiteX5558" fmla="*/ 10243344 w 12542158"/>
              <a:gd name="connsiteY5558" fmla="*/ 5736189 h 9881971"/>
              <a:gd name="connsiteX5559" fmla="*/ 10291382 w 12542158"/>
              <a:gd name="connsiteY5559" fmla="*/ 5692520 h 9881971"/>
              <a:gd name="connsiteX5560" fmla="*/ 10452962 w 12542158"/>
              <a:gd name="connsiteY5560" fmla="*/ 5680290 h 9881971"/>
              <a:gd name="connsiteX5561" fmla="*/ 10432001 w 12542158"/>
              <a:gd name="connsiteY5561" fmla="*/ 5715228 h 9881971"/>
              <a:gd name="connsiteX5562" fmla="*/ 10411039 w 12542158"/>
              <a:gd name="connsiteY5562" fmla="*/ 5736189 h 9881971"/>
              <a:gd name="connsiteX5563" fmla="*/ 10355140 w 12542158"/>
              <a:gd name="connsiteY5563" fmla="*/ 5820036 h 9881971"/>
              <a:gd name="connsiteX5564" fmla="*/ 10341166 w 12542158"/>
              <a:gd name="connsiteY5564" fmla="*/ 5847985 h 9881971"/>
              <a:gd name="connsiteX5565" fmla="*/ 10285267 w 12542158"/>
              <a:gd name="connsiteY5565" fmla="*/ 5917858 h 9881971"/>
              <a:gd name="connsiteX5566" fmla="*/ 10229370 w 12542158"/>
              <a:gd name="connsiteY5566" fmla="*/ 5987731 h 9881971"/>
              <a:gd name="connsiteX5567" fmla="*/ 10215395 w 12542158"/>
              <a:gd name="connsiteY5567" fmla="*/ 6001706 h 9881971"/>
              <a:gd name="connsiteX5568" fmla="*/ 10271294 w 12542158"/>
              <a:gd name="connsiteY5568" fmla="*/ 5973757 h 9881971"/>
              <a:gd name="connsiteX5569" fmla="*/ 10313217 w 12542158"/>
              <a:gd name="connsiteY5569" fmla="*/ 5917858 h 9881971"/>
              <a:gd name="connsiteX5570" fmla="*/ 10355140 w 12542158"/>
              <a:gd name="connsiteY5570" fmla="*/ 5861961 h 9881971"/>
              <a:gd name="connsiteX5571" fmla="*/ 10390077 w 12542158"/>
              <a:gd name="connsiteY5571" fmla="*/ 5834012 h 9881971"/>
              <a:gd name="connsiteX5572" fmla="*/ 10397063 w 12542158"/>
              <a:gd name="connsiteY5572" fmla="*/ 5820036 h 9881971"/>
              <a:gd name="connsiteX5573" fmla="*/ 10383089 w 12542158"/>
              <a:gd name="connsiteY5573" fmla="*/ 5820036 h 9881971"/>
              <a:gd name="connsiteX5574" fmla="*/ 10397063 w 12542158"/>
              <a:gd name="connsiteY5574" fmla="*/ 5792088 h 9881971"/>
              <a:gd name="connsiteX5575" fmla="*/ 10411039 w 12542158"/>
              <a:gd name="connsiteY5575" fmla="*/ 5771127 h 9881971"/>
              <a:gd name="connsiteX5576" fmla="*/ 10425013 w 12542158"/>
              <a:gd name="connsiteY5576" fmla="*/ 5778113 h 9881971"/>
              <a:gd name="connsiteX5577" fmla="*/ 10438988 w 12542158"/>
              <a:gd name="connsiteY5577" fmla="*/ 5792088 h 9881971"/>
              <a:gd name="connsiteX5578" fmla="*/ 10438988 w 12542158"/>
              <a:gd name="connsiteY5578" fmla="*/ 5778113 h 9881971"/>
              <a:gd name="connsiteX5579" fmla="*/ 10452962 w 12542158"/>
              <a:gd name="connsiteY5579" fmla="*/ 5736189 h 9881971"/>
              <a:gd name="connsiteX5580" fmla="*/ 10466936 w 12542158"/>
              <a:gd name="connsiteY5580" fmla="*/ 5708240 h 9881971"/>
              <a:gd name="connsiteX5581" fmla="*/ 10466936 w 12542158"/>
              <a:gd name="connsiteY5581" fmla="*/ 5694266 h 9881971"/>
              <a:gd name="connsiteX5582" fmla="*/ 10452962 w 12542158"/>
              <a:gd name="connsiteY5582" fmla="*/ 5680290 h 9881971"/>
              <a:gd name="connsiteX5583" fmla="*/ 2180030 w 12542158"/>
              <a:gd name="connsiteY5583" fmla="*/ 5680290 h 9881971"/>
              <a:gd name="connsiteX5584" fmla="*/ 2173042 w 12542158"/>
              <a:gd name="connsiteY5584" fmla="*/ 5694266 h 9881971"/>
              <a:gd name="connsiteX5585" fmla="*/ 2166056 w 12542158"/>
              <a:gd name="connsiteY5585" fmla="*/ 5687278 h 9881971"/>
              <a:gd name="connsiteX5586" fmla="*/ 2180030 w 12542158"/>
              <a:gd name="connsiteY5586" fmla="*/ 5680290 h 9881971"/>
              <a:gd name="connsiteX5587" fmla="*/ 1551176 w 12542158"/>
              <a:gd name="connsiteY5587" fmla="*/ 5666317 h 9881971"/>
              <a:gd name="connsiteX5588" fmla="*/ 1551176 w 12542158"/>
              <a:gd name="connsiteY5588" fmla="*/ 5680290 h 9881971"/>
              <a:gd name="connsiteX5589" fmla="*/ 1565150 w 12542158"/>
              <a:gd name="connsiteY5589" fmla="*/ 5694266 h 9881971"/>
              <a:gd name="connsiteX5590" fmla="*/ 1579125 w 12542158"/>
              <a:gd name="connsiteY5590" fmla="*/ 5694266 h 9881971"/>
              <a:gd name="connsiteX5591" fmla="*/ 1593099 w 12542158"/>
              <a:gd name="connsiteY5591" fmla="*/ 5666317 h 9881971"/>
              <a:gd name="connsiteX5592" fmla="*/ 1271684 w 12542158"/>
              <a:gd name="connsiteY5592" fmla="*/ 5666317 h 9881971"/>
              <a:gd name="connsiteX5593" fmla="*/ 1257709 w 12542158"/>
              <a:gd name="connsiteY5593" fmla="*/ 5680290 h 9881971"/>
              <a:gd name="connsiteX5594" fmla="*/ 1271684 w 12542158"/>
              <a:gd name="connsiteY5594" fmla="*/ 5694266 h 9881971"/>
              <a:gd name="connsiteX5595" fmla="*/ 1299633 w 12542158"/>
              <a:gd name="connsiteY5595" fmla="*/ 5694266 h 9881971"/>
              <a:gd name="connsiteX5596" fmla="*/ 1299633 w 12542158"/>
              <a:gd name="connsiteY5596" fmla="*/ 5666317 h 9881971"/>
              <a:gd name="connsiteX5597" fmla="*/ 1285658 w 12542158"/>
              <a:gd name="connsiteY5597" fmla="*/ 5680290 h 9881971"/>
              <a:gd name="connsiteX5598" fmla="*/ 1271684 w 12542158"/>
              <a:gd name="connsiteY5598" fmla="*/ 5694266 h 9881971"/>
              <a:gd name="connsiteX5599" fmla="*/ 1271684 w 12542158"/>
              <a:gd name="connsiteY5599" fmla="*/ 5680290 h 9881971"/>
              <a:gd name="connsiteX5600" fmla="*/ 1271684 w 12542158"/>
              <a:gd name="connsiteY5600" fmla="*/ 5666317 h 9881971"/>
              <a:gd name="connsiteX5601" fmla="*/ 1076041 w 12542158"/>
              <a:gd name="connsiteY5601" fmla="*/ 5666317 h 9881971"/>
              <a:gd name="connsiteX5602" fmla="*/ 1062065 w 12542158"/>
              <a:gd name="connsiteY5602" fmla="*/ 5680290 h 9881971"/>
              <a:gd name="connsiteX5603" fmla="*/ 1076041 w 12542158"/>
              <a:gd name="connsiteY5603" fmla="*/ 5680290 h 9881971"/>
              <a:gd name="connsiteX5604" fmla="*/ 1090014 w 12542158"/>
              <a:gd name="connsiteY5604" fmla="*/ 5680290 h 9881971"/>
              <a:gd name="connsiteX5605" fmla="*/ 2627216 w 12542158"/>
              <a:gd name="connsiteY5605" fmla="*/ 5652343 h 9881971"/>
              <a:gd name="connsiteX5606" fmla="*/ 2613240 w 12542158"/>
              <a:gd name="connsiteY5606" fmla="*/ 5666317 h 9881971"/>
              <a:gd name="connsiteX5607" fmla="*/ 2578305 w 12542158"/>
              <a:gd name="connsiteY5607" fmla="*/ 5701252 h 9881971"/>
              <a:gd name="connsiteX5608" fmla="*/ 2543369 w 12542158"/>
              <a:gd name="connsiteY5608" fmla="*/ 5750163 h 9881971"/>
              <a:gd name="connsiteX5609" fmla="*/ 2557342 w 12542158"/>
              <a:gd name="connsiteY5609" fmla="*/ 5750163 h 9881971"/>
              <a:gd name="connsiteX5610" fmla="*/ 2599266 w 12542158"/>
              <a:gd name="connsiteY5610" fmla="*/ 5708240 h 9881971"/>
              <a:gd name="connsiteX5611" fmla="*/ 2627216 w 12542158"/>
              <a:gd name="connsiteY5611" fmla="*/ 5652343 h 9881971"/>
              <a:gd name="connsiteX5612" fmla="*/ 2431571 w 12542158"/>
              <a:gd name="connsiteY5612" fmla="*/ 5652343 h 9881971"/>
              <a:gd name="connsiteX5613" fmla="*/ 2431571 w 12542158"/>
              <a:gd name="connsiteY5613" fmla="*/ 5666317 h 9881971"/>
              <a:gd name="connsiteX5614" fmla="*/ 2445546 w 12542158"/>
              <a:gd name="connsiteY5614" fmla="*/ 5652343 h 9881971"/>
              <a:gd name="connsiteX5615" fmla="*/ 2431571 w 12542158"/>
              <a:gd name="connsiteY5615" fmla="*/ 5652343 h 9881971"/>
              <a:gd name="connsiteX5616" fmla="*/ 1187837 w 12542158"/>
              <a:gd name="connsiteY5616" fmla="*/ 5652343 h 9881971"/>
              <a:gd name="connsiteX5617" fmla="*/ 1180848 w 12542158"/>
              <a:gd name="connsiteY5617" fmla="*/ 5680290 h 9881971"/>
              <a:gd name="connsiteX5618" fmla="*/ 1187837 w 12542158"/>
              <a:gd name="connsiteY5618" fmla="*/ 5680290 h 9881971"/>
              <a:gd name="connsiteX5619" fmla="*/ 1215786 w 12542158"/>
              <a:gd name="connsiteY5619" fmla="*/ 5652343 h 9881971"/>
              <a:gd name="connsiteX5620" fmla="*/ 307441 w 12542158"/>
              <a:gd name="connsiteY5620" fmla="*/ 5652343 h 9881971"/>
              <a:gd name="connsiteX5621" fmla="*/ 307441 w 12542158"/>
              <a:gd name="connsiteY5621" fmla="*/ 5694266 h 9881971"/>
              <a:gd name="connsiteX5622" fmla="*/ 237568 w 12542158"/>
              <a:gd name="connsiteY5622" fmla="*/ 5778113 h 9881971"/>
              <a:gd name="connsiteX5623" fmla="*/ 223592 w 12542158"/>
              <a:gd name="connsiteY5623" fmla="*/ 5792088 h 9881971"/>
              <a:gd name="connsiteX5624" fmla="*/ 223592 w 12542158"/>
              <a:gd name="connsiteY5624" fmla="*/ 5778113 h 9881971"/>
              <a:gd name="connsiteX5625" fmla="*/ 209617 w 12542158"/>
              <a:gd name="connsiteY5625" fmla="*/ 5778113 h 9881971"/>
              <a:gd name="connsiteX5626" fmla="*/ 195643 w 12542158"/>
              <a:gd name="connsiteY5626" fmla="*/ 5792088 h 9881971"/>
              <a:gd name="connsiteX5627" fmla="*/ 209617 w 12542158"/>
              <a:gd name="connsiteY5627" fmla="*/ 5764139 h 9881971"/>
              <a:gd name="connsiteX5628" fmla="*/ 223592 w 12542158"/>
              <a:gd name="connsiteY5628" fmla="*/ 5750163 h 9881971"/>
              <a:gd name="connsiteX5629" fmla="*/ 230580 w 12542158"/>
              <a:gd name="connsiteY5629" fmla="*/ 5750163 h 9881971"/>
              <a:gd name="connsiteX5630" fmla="*/ 237568 w 12542158"/>
              <a:gd name="connsiteY5630" fmla="*/ 5750163 h 9881971"/>
              <a:gd name="connsiteX5631" fmla="*/ 265516 w 12542158"/>
              <a:gd name="connsiteY5631" fmla="*/ 5708240 h 9881971"/>
              <a:gd name="connsiteX5632" fmla="*/ 293465 w 12542158"/>
              <a:gd name="connsiteY5632" fmla="*/ 5666317 h 9881971"/>
              <a:gd name="connsiteX5633" fmla="*/ 307441 w 12542158"/>
              <a:gd name="connsiteY5633" fmla="*/ 5652343 h 9881971"/>
              <a:gd name="connsiteX5634" fmla="*/ 10243344 w 12542158"/>
              <a:gd name="connsiteY5634" fmla="*/ 5638367 h 9881971"/>
              <a:gd name="connsiteX5635" fmla="*/ 10236356 w 12542158"/>
              <a:gd name="connsiteY5635" fmla="*/ 5659329 h 9881971"/>
              <a:gd name="connsiteX5636" fmla="*/ 10257318 w 12542158"/>
              <a:gd name="connsiteY5636" fmla="*/ 5652343 h 9881971"/>
              <a:gd name="connsiteX5637" fmla="*/ 10271294 w 12542158"/>
              <a:gd name="connsiteY5637" fmla="*/ 5638367 h 9881971"/>
              <a:gd name="connsiteX5638" fmla="*/ 2725038 w 12542158"/>
              <a:gd name="connsiteY5638" fmla="*/ 5638367 h 9881971"/>
              <a:gd name="connsiteX5639" fmla="*/ 2711062 w 12542158"/>
              <a:gd name="connsiteY5639" fmla="*/ 5652343 h 9881971"/>
              <a:gd name="connsiteX5640" fmla="*/ 2711062 w 12542158"/>
              <a:gd name="connsiteY5640" fmla="*/ 5666317 h 9881971"/>
              <a:gd name="connsiteX5641" fmla="*/ 2725038 w 12542158"/>
              <a:gd name="connsiteY5641" fmla="*/ 5652343 h 9881971"/>
              <a:gd name="connsiteX5642" fmla="*/ 2739012 w 12542158"/>
              <a:gd name="connsiteY5642" fmla="*/ 5638367 h 9881971"/>
              <a:gd name="connsiteX5643" fmla="*/ 2725038 w 12542158"/>
              <a:gd name="connsiteY5643" fmla="*/ 5638367 h 9881971"/>
              <a:gd name="connsiteX5644" fmla="*/ 2235928 w 12542158"/>
              <a:gd name="connsiteY5644" fmla="*/ 5638367 h 9881971"/>
              <a:gd name="connsiteX5645" fmla="*/ 2235928 w 12542158"/>
              <a:gd name="connsiteY5645" fmla="*/ 5652343 h 9881971"/>
              <a:gd name="connsiteX5646" fmla="*/ 2228941 w 12542158"/>
              <a:gd name="connsiteY5646" fmla="*/ 5645355 h 9881971"/>
              <a:gd name="connsiteX5647" fmla="*/ 2235928 w 12542158"/>
              <a:gd name="connsiteY5647" fmla="*/ 5638367 h 9881971"/>
              <a:gd name="connsiteX5648" fmla="*/ 1690921 w 12542158"/>
              <a:gd name="connsiteY5648" fmla="*/ 5638367 h 9881971"/>
              <a:gd name="connsiteX5649" fmla="*/ 1690921 w 12542158"/>
              <a:gd name="connsiteY5649" fmla="*/ 5652343 h 9881971"/>
              <a:gd name="connsiteX5650" fmla="*/ 1697908 w 12542158"/>
              <a:gd name="connsiteY5650" fmla="*/ 5652343 h 9881971"/>
              <a:gd name="connsiteX5651" fmla="*/ 1704895 w 12542158"/>
              <a:gd name="connsiteY5651" fmla="*/ 5652343 h 9881971"/>
              <a:gd name="connsiteX5652" fmla="*/ 1704895 w 12542158"/>
              <a:gd name="connsiteY5652" fmla="*/ 5645355 h 9881971"/>
              <a:gd name="connsiteX5653" fmla="*/ 1690921 w 12542158"/>
              <a:gd name="connsiteY5653" fmla="*/ 5638367 h 9881971"/>
              <a:gd name="connsiteX5654" fmla="*/ 335388 w 12542158"/>
              <a:gd name="connsiteY5654" fmla="*/ 5638367 h 9881971"/>
              <a:gd name="connsiteX5655" fmla="*/ 349364 w 12542158"/>
              <a:gd name="connsiteY5655" fmla="*/ 5638367 h 9881971"/>
              <a:gd name="connsiteX5656" fmla="*/ 335388 w 12542158"/>
              <a:gd name="connsiteY5656" fmla="*/ 5652343 h 9881971"/>
              <a:gd name="connsiteX5657" fmla="*/ 335388 w 12542158"/>
              <a:gd name="connsiteY5657" fmla="*/ 5638367 h 9881971"/>
              <a:gd name="connsiteX5658" fmla="*/ 83847 w 12542158"/>
              <a:gd name="connsiteY5658" fmla="*/ 5638367 h 9881971"/>
              <a:gd name="connsiteX5659" fmla="*/ 69873 w 12542158"/>
              <a:gd name="connsiteY5659" fmla="*/ 5666317 h 9881971"/>
              <a:gd name="connsiteX5660" fmla="*/ 69873 w 12542158"/>
              <a:gd name="connsiteY5660" fmla="*/ 5652343 h 9881971"/>
              <a:gd name="connsiteX5661" fmla="*/ 2094435 w 12542158"/>
              <a:gd name="connsiteY5661" fmla="*/ 5629633 h 9881971"/>
              <a:gd name="connsiteX5662" fmla="*/ 2089196 w 12542158"/>
              <a:gd name="connsiteY5662" fmla="*/ 5631379 h 9881971"/>
              <a:gd name="connsiteX5663" fmla="*/ 2082207 w 12542158"/>
              <a:gd name="connsiteY5663" fmla="*/ 5638367 h 9881971"/>
              <a:gd name="connsiteX5664" fmla="*/ 2089196 w 12542158"/>
              <a:gd name="connsiteY5664" fmla="*/ 5638367 h 9881971"/>
              <a:gd name="connsiteX5665" fmla="*/ 2096184 w 12542158"/>
              <a:gd name="connsiteY5665" fmla="*/ 5638367 h 9881971"/>
              <a:gd name="connsiteX5666" fmla="*/ 2094435 w 12542158"/>
              <a:gd name="connsiteY5666" fmla="*/ 5629633 h 9881971"/>
              <a:gd name="connsiteX5667" fmla="*/ 10508861 w 12542158"/>
              <a:gd name="connsiteY5667" fmla="*/ 5624393 h 9881971"/>
              <a:gd name="connsiteX5668" fmla="*/ 10494885 w 12542158"/>
              <a:gd name="connsiteY5668" fmla="*/ 5638367 h 9881971"/>
              <a:gd name="connsiteX5669" fmla="*/ 10508861 w 12542158"/>
              <a:gd name="connsiteY5669" fmla="*/ 5638367 h 9881971"/>
              <a:gd name="connsiteX5670" fmla="*/ 2557342 w 12542158"/>
              <a:gd name="connsiteY5670" fmla="*/ 5624393 h 9881971"/>
              <a:gd name="connsiteX5671" fmla="*/ 2543369 w 12542158"/>
              <a:gd name="connsiteY5671" fmla="*/ 5631379 h 9881971"/>
              <a:gd name="connsiteX5672" fmla="*/ 2543369 w 12542158"/>
              <a:gd name="connsiteY5672" fmla="*/ 5638367 h 9881971"/>
              <a:gd name="connsiteX5673" fmla="*/ 2557342 w 12542158"/>
              <a:gd name="connsiteY5673" fmla="*/ 5638367 h 9881971"/>
              <a:gd name="connsiteX5674" fmla="*/ 2557342 w 12542158"/>
              <a:gd name="connsiteY5674" fmla="*/ 5624393 h 9881971"/>
              <a:gd name="connsiteX5675" fmla="*/ 1788741 w 12542158"/>
              <a:gd name="connsiteY5675" fmla="*/ 5624393 h 9881971"/>
              <a:gd name="connsiteX5676" fmla="*/ 1774768 w 12542158"/>
              <a:gd name="connsiteY5676" fmla="*/ 5638367 h 9881971"/>
              <a:gd name="connsiteX5677" fmla="*/ 1760793 w 12542158"/>
              <a:gd name="connsiteY5677" fmla="*/ 5666317 h 9881971"/>
              <a:gd name="connsiteX5678" fmla="*/ 1760793 w 12542158"/>
              <a:gd name="connsiteY5678" fmla="*/ 5652343 h 9881971"/>
              <a:gd name="connsiteX5679" fmla="*/ 1746818 w 12542158"/>
              <a:gd name="connsiteY5679" fmla="*/ 5666317 h 9881971"/>
              <a:gd name="connsiteX5680" fmla="*/ 1753806 w 12542158"/>
              <a:gd name="connsiteY5680" fmla="*/ 5687278 h 9881971"/>
              <a:gd name="connsiteX5681" fmla="*/ 1760793 w 12542158"/>
              <a:gd name="connsiteY5681" fmla="*/ 5694266 h 9881971"/>
              <a:gd name="connsiteX5682" fmla="*/ 1746818 w 12542158"/>
              <a:gd name="connsiteY5682" fmla="*/ 5694266 h 9881971"/>
              <a:gd name="connsiteX5683" fmla="*/ 1732844 w 12542158"/>
              <a:gd name="connsiteY5683" fmla="*/ 5694266 h 9881971"/>
              <a:gd name="connsiteX5684" fmla="*/ 1718871 w 12542158"/>
              <a:gd name="connsiteY5684" fmla="*/ 5694266 h 9881971"/>
              <a:gd name="connsiteX5685" fmla="*/ 1718871 w 12542158"/>
              <a:gd name="connsiteY5685" fmla="*/ 5722216 h 9881971"/>
              <a:gd name="connsiteX5686" fmla="*/ 1725857 w 12542158"/>
              <a:gd name="connsiteY5686" fmla="*/ 5729202 h 9881971"/>
              <a:gd name="connsiteX5687" fmla="*/ 1732844 w 12542158"/>
              <a:gd name="connsiteY5687" fmla="*/ 5736189 h 9881971"/>
              <a:gd name="connsiteX5688" fmla="*/ 1718871 w 12542158"/>
              <a:gd name="connsiteY5688" fmla="*/ 5736189 h 9881971"/>
              <a:gd name="connsiteX5689" fmla="*/ 1697908 w 12542158"/>
              <a:gd name="connsiteY5689" fmla="*/ 5736189 h 9881971"/>
              <a:gd name="connsiteX5690" fmla="*/ 1690921 w 12542158"/>
              <a:gd name="connsiteY5690" fmla="*/ 5764139 h 9881971"/>
              <a:gd name="connsiteX5691" fmla="*/ 1676945 w 12542158"/>
              <a:gd name="connsiteY5691" fmla="*/ 5764139 h 9881971"/>
              <a:gd name="connsiteX5692" fmla="*/ 1662972 w 12542158"/>
              <a:gd name="connsiteY5692" fmla="*/ 5764139 h 9881971"/>
              <a:gd name="connsiteX5693" fmla="*/ 1635022 w 12542158"/>
              <a:gd name="connsiteY5693" fmla="*/ 5778113 h 9881971"/>
              <a:gd name="connsiteX5694" fmla="*/ 1621048 w 12542158"/>
              <a:gd name="connsiteY5694" fmla="*/ 5785100 h 9881971"/>
              <a:gd name="connsiteX5695" fmla="*/ 1593099 w 12542158"/>
              <a:gd name="connsiteY5695" fmla="*/ 5806062 h 9881971"/>
              <a:gd name="connsiteX5696" fmla="*/ 1593099 w 12542158"/>
              <a:gd name="connsiteY5696" fmla="*/ 5820036 h 9881971"/>
              <a:gd name="connsiteX5697" fmla="*/ 1628036 w 12542158"/>
              <a:gd name="connsiteY5697" fmla="*/ 5820036 h 9881971"/>
              <a:gd name="connsiteX5698" fmla="*/ 1635022 w 12542158"/>
              <a:gd name="connsiteY5698" fmla="*/ 5834012 h 9881971"/>
              <a:gd name="connsiteX5699" fmla="*/ 1648997 w 12542158"/>
              <a:gd name="connsiteY5699" fmla="*/ 5834012 h 9881971"/>
              <a:gd name="connsiteX5700" fmla="*/ 1662972 w 12542158"/>
              <a:gd name="connsiteY5700" fmla="*/ 5834012 h 9881971"/>
              <a:gd name="connsiteX5701" fmla="*/ 1676945 w 12542158"/>
              <a:gd name="connsiteY5701" fmla="*/ 5834012 h 9881971"/>
              <a:gd name="connsiteX5702" fmla="*/ 1704895 w 12542158"/>
              <a:gd name="connsiteY5702" fmla="*/ 5792088 h 9881971"/>
              <a:gd name="connsiteX5703" fmla="*/ 1746818 w 12542158"/>
              <a:gd name="connsiteY5703" fmla="*/ 5722216 h 9881971"/>
              <a:gd name="connsiteX5704" fmla="*/ 1760793 w 12542158"/>
              <a:gd name="connsiteY5704" fmla="*/ 5708240 h 9881971"/>
              <a:gd name="connsiteX5705" fmla="*/ 1788741 w 12542158"/>
              <a:gd name="connsiteY5705" fmla="*/ 5722216 h 9881971"/>
              <a:gd name="connsiteX5706" fmla="*/ 1795729 w 12542158"/>
              <a:gd name="connsiteY5706" fmla="*/ 5743177 h 9881971"/>
              <a:gd name="connsiteX5707" fmla="*/ 1802717 w 12542158"/>
              <a:gd name="connsiteY5707" fmla="*/ 5736189 h 9881971"/>
              <a:gd name="connsiteX5708" fmla="*/ 1809704 w 12542158"/>
              <a:gd name="connsiteY5708" fmla="*/ 5715228 h 9881971"/>
              <a:gd name="connsiteX5709" fmla="*/ 1816690 w 12542158"/>
              <a:gd name="connsiteY5709" fmla="*/ 5694266 h 9881971"/>
              <a:gd name="connsiteX5710" fmla="*/ 1802717 w 12542158"/>
              <a:gd name="connsiteY5710" fmla="*/ 5652343 h 9881971"/>
              <a:gd name="connsiteX5711" fmla="*/ 1844640 w 12542158"/>
              <a:gd name="connsiteY5711" fmla="*/ 5624393 h 9881971"/>
              <a:gd name="connsiteX5712" fmla="*/ 1830667 w 12542158"/>
              <a:gd name="connsiteY5712" fmla="*/ 5624393 h 9881971"/>
              <a:gd name="connsiteX5713" fmla="*/ 1802717 w 12542158"/>
              <a:gd name="connsiteY5713" fmla="*/ 5624393 h 9881971"/>
              <a:gd name="connsiteX5714" fmla="*/ 1453354 w 12542158"/>
              <a:gd name="connsiteY5714" fmla="*/ 5624393 h 9881971"/>
              <a:gd name="connsiteX5715" fmla="*/ 1411430 w 12542158"/>
              <a:gd name="connsiteY5715" fmla="*/ 5652343 h 9881971"/>
              <a:gd name="connsiteX5716" fmla="*/ 1397455 w 12542158"/>
              <a:gd name="connsiteY5716" fmla="*/ 5680290 h 9881971"/>
              <a:gd name="connsiteX5717" fmla="*/ 1425404 w 12542158"/>
              <a:gd name="connsiteY5717" fmla="*/ 5666317 h 9881971"/>
              <a:gd name="connsiteX5718" fmla="*/ 1439380 w 12542158"/>
              <a:gd name="connsiteY5718" fmla="*/ 5638367 h 9881971"/>
              <a:gd name="connsiteX5719" fmla="*/ 1425404 w 12542158"/>
              <a:gd name="connsiteY5719" fmla="*/ 5624393 h 9881971"/>
              <a:gd name="connsiteX5720" fmla="*/ 1397455 w 12542158"/>
              <a:gd name="connsiteY5720" fmla="*/ 5638367 h 9881971"/>
              <a:gd name="connsiteX5721" fmla="*/ 1411430 w 12542158"/>
              <a:gd name="connsiteY5721" fmla="*/ 5638367 h 9881971"/>
              <a:gd name="connsiteX5722" fmla="*/ 1425404 w 12542158"/>
              <a:gd name="connsiteY5722" fmla="*/ 5624393 h 9881971"/>
              <a:gd name="connsiteX5723" fmla="*/ 1034117 w 12542158"/>
              <a:gd name="connsiteY5723" fmla="*/ 5624393 h 9881971"/>
              <a:gd name="connsiteX5724" fmla="*/ 1034117 w 12542158"/>
              <a:gd name="connsiteY5724" fmla="*/ 5638367 h 9881971"/>
              <a:gd name="connsiteX5725" fmla="*/ 1020141 w 12542158"/>
              <a:gd name="connsiteY5725" fmla="*/ 5645355 h 9881971"/>
              <a:gd name="connsiteX5726" fmla="*/ 1006168 w 12542158"/>
              <a:gd name="connsiteY5726" fmla="*/ 5638367 h 9881971"/>
              <a:gd name="connsiteX5727" fmla="*/ 11025917 w 12542158"/>
              <a:gd name="connsiteY5727" fmla="*/ 5613913 h 9881971"/>
              <a:gd name="connsiteX5728" fmla="*/ 11018932 w 12542158"/>
              <a:gd name="connsiteY5728" fmla="*/ 5617406 h 9881971"/>
              <a:gd name="connsiteX5729" fmla="*/ 11018932 w 12542158"/>
              <a:gd name="connsiteY5729" fmla="*/ 5631379 h 9881971"/>
              <a:gd name="connsiteX5730" fmla="*/ 11032905 w 12542158"/>
              <a:gd name="connsiteY5730" fmla="*/ 5631379 h 9881971"/>
              <a:gd name="connsiteX5731" fmla="*/ 11032905 w 12542158"/>
              <a:gd name="connsiteY5731" fmla="*/ 5617406 h 9881971"/>
              <a:gd name="connsiteX5732" fmla="*/ 11025917 w 12542158"/>
              <a:gd name="connsiteY5732" fmla="*/ 5613913 h 9881971"/>
              <a:gd name="connsiteX5733" fmla="*/ 10564758 w 12542158"/>
              <a:gd name="connsiteY5733" fmla="*/ 5610418 h 9881971"/>
              <a:gd name="connsiteX5734" fmla="*/ 10557772 w 12542158"/>
              <a:gd name="connsiteY5734" fmla="*/ 5617406 h 9881971"/>
              <a:gd name="connsiteX5735" fmla="*/ 10536810 w 12542158"/>
              <a:gd name="connsiteY5735" fmla="*/ 5624393 h 9881971"/>
              <a:gd name="connsiteX5736" fmla="*/ 10536810 w 12542158"/>
              <a:gd name="connsiteY5736" fmla="*/ 5638367 h 9881971"/>
              <a:gd name="connsiteX5737" fmla="*/ 10564758 w 12542158"/>
              <a:gd name="connsiteY5737" fmla="*/ 5624393 h 9881971"/>
              <a:gd name="connsiteX5738" fmla="*/ 2110157 w 12542158"/>
              <a:gd name="connsiteY5738" fmla="*/ 5610418 h 9881971"/>
              <a:gd name="connsiteX5739" fmla="*/ 2110157 w 12542158"/>
              <a:gd name="connsiteY5739" fmla="*/ 5624393 h 9881971"/>
              <a:gd name="connsiteX5740" fmla="*/ 2124131 w 12542158"/>
              <a:gd name="connsiteY5740" fmla="*/ 5610418 h 9881971"/>
              <a:gd name="connsiteX5741" fmla="*/ 1117964 w 12542158"/>
              <a:gd name="connsiteY5741" fmla="*/ 5610418 h 9881971"/>
              <a:gd name="connsiteX5742" fmla="*/ 1103990 w 12542158"/>
              <a:gd name="connsiteY5742" fmla="*/ 5624393 h 9881971"/>
              <a:gd name="connsiteX5743" fmla="*/ 1103990 w 12542158"/>
              <a:gd name="connsiteY5743" fmla="*/ 5638367 h 9881971"/>
              <a:gd name="connsiteX5744" fmla="*/ 1117964 w 12542158"/>
              <a:gd name="connsiteY5744" fmla="*/ 5624393 h 9881971"/>
              <a:gd name="connsiteX5745" fmla="*/ 11069589 w 12542158"/>
              <a:gd name="connsiteY5745" fmla="*/ 5599937 h 9881971"/>
              <a:gd name="connsiteX5746" fmla="*/ 11067841 w 12542158"/>
              <a:gd name="connsiteY5746" fmla="*/ 5603432 h 9881971"/>
              <a:gd name="connsiteX5747" fmla="*/ 11067841 w 12542158"/>
              <a:gd name="connsiteY5747" fmla="*/ 5624393 h 9881971"/>
              <a:gd name="connsiteX5748" fmla="*/ 11081816 w 12542158"/>
              <a:gd name="connsiteY5748" fmla="*/ 5610418 h 9881971"/>
              <a:gd name="connsiteX5749" fmla="*/ 11074830 w 12542158"/>
              <a:gd name="connsiteY5749" fmla="*/ 5603432 h 9881971"/>
              <a:gd name="connsiteX5750" fmla="*/ 11069589 w 12542158"/>
              <a:gd name="connsiteY5750" fmla="*/ 5599937 h 9881971"/>
              <a:gd name="connsiteX5751" fmla="*/ 2585292 w 12542158"/>
              <a:gd name="connsiteY5751" fmla="*/ 5596444 h 9881971"/>
              <a:gd name="connsiteX5752" fmla="*/ 2571317 w 12542158"/>
              <a:gd name="connsiteY5752" fmla="*/ 5603432 h 9881971"/>
              <a:gd name="connsiteX5753" fmla="*/ 2585292 w 12542158"/>
              <a:gd name="connsiteY5753" fmla="*/ 5610418 h 9881971"/>
              <a:gd name="connsiteX5754" fmla="*/ 2585292 w 12542158"/>
              <a:gd name="connsiteY5754" fmla="*/ 5596444 h 9881971"/>
              <a:gd name="connsiteX5755" fmla="*/ 1467327 w 12542158"/>
              <a:gd name="connsiteY5755" fmla="*/ 5596444 h 9881971"/>
              <a:gd name="connsiteX5756" fmla="*/ 1453354 w 12542158"/>
              <a:gd name="connsiteY5756" fmla="*/ 5610418 h 9881971"/>
              <a:gd name="connsiteX5757" fmla="*/ 1467327 w 12542158"/>
              <a:gd name="connsiteY5757" fmla="*/ 5610418 h 9881971"/>
              <a:gd name="connsiteX5758" fmla="*/ 1467327 w 12542158"/>
              <a:gd name="connsiteY5758" fmla="*/ 5596444 h 9881971"/>
              <a:gd name="connsiteX5759" fmla="*/ 447186 w 12542158"/>
              <a:gd name="connsiteY5759" fmla="*/ 5596444 h 9881971"/>
              <a:gd name="connsiteX5760" fmla="*/ 433210 w 12542158"/>
              <a:gd name="connsiteY5760" fmla="*/ 5610418 h 9881971"/>
              <a:gd name="connsiteX5761" fmla="*/ 447186 w 12542158"/>
              <a:gd name="connsiteY5761" fmla="*/ 5610418 h 9881971"/>
              <a:gd name="connsiteX5762" fmla="*/ 447186 w 12542158"/>
              <a:gd name="connsiteY5762" fmla="*/ 5596444 h 9881971"/>
              <a:gd name="connsiteX5763" fmla="*/ 10355140 w 12542158"/>
              <a:gd name="connsiteY5763" fmla="*/ 5582470 h 9881971"/>
              <a:gd name="connsiteX5764" fmla="*/ 10327191 w 12542158"/>
              <a:gd name="connsiteY5764" fmla="*/ 5610418 h 9881971"/>
              <a:gd name="connsiteX5765" fmla="*/ 10306229 w 12542158"/>
              <a:gd name="connsiteY5765" fmla="*/ 5638367 h 9881971"/>
              <a:gd name="connsiteX5766" fmla="*/ 10271294 w 12542158"/>
              <a:gd name="connsiteY5766" fmla="*/ 5680290 h 9881971"/>
              <a:gd name="connsiteX5767" fmla="*/ 10264306 w 12542158"/>
              <a:gd name="connsiteY5767" fmla="*/ 5687278 h 9881971"/>
              <a:gd name="connsiteX5768" fmla="*/ 10257318 w 12542158"/>
              <a:gd name="connsiteY5768" fmla="*/ 5694266 h 9881971"/>
              <a:gd name="connsiteX5769" fmla="*/ 10243344 w 12542158"/>
              <a:gd name="connsiteY5769" fmla="*/ 5708240 h 9881971"/>
              <a:gd name="connsiteX5770" fmla="*/ 10208407 w 12542158"/>
              <a:gd name="connsiteY5770" fmla="*/ 5743177 h 9881971"/>
              <a:gd name="connsiteX5771" fmla="*/ 10173471 w 12542158"/>
              <a:gd name="connsiteY5771" fmla="*/ 5778113 h 9881971"/>
              <a:gd name="connsiteX5772" fmla="*/ 10166484 w 12542158"/>
              <a:gd name="connsiteY5772" fmla="*/ 5785100 h 9881971"/>
              <a:gd name="connsiteX5773" fmla="*/ 10152510 w 12542158"/>
              <a:gd name="connsiteY5773" fmla="*/ 5799074 h 9881971"/>
              <a:gd name="connsiteX5774" fmla="*/ 10131548 w 12542158"/>
              <a:gd name="connsiteY5774" fmla="*/ 5820036 h 9881971"/>
              <a:gd name="connsiteX5775" fmla="*/ 10117572 w 12542158"/>
              <a:gd name="connsiteY5775" fmla="*/ 5834012 h 9881971"/>
              <a:gd name="connsiteX5776" fmla="*/ 10117572 w 12542158"/>
              <a:gd name="connsiteY5776" fmla="*/ 5820036 h 9881971"/>
              <a:gd name="connsiteX5777" fmla="*/ 10145522 w 12542158"/>
              <a:gd name="connsiteY5777" fmla="*/ 5792088 h 9881971"/>
              <a:gd name="connsiteX5778" fmla="*/ 10145522 w 12542158"/>
              <a:gd name="connsiteY5778" fmla="*/ 5778113 h 9881971"/>
              <a:gd name="connsiteX5779" fmla="*/ 10131548 w 12542158"/>
              <a:gd name="connsiteY5779" fmla="*/ 5785100 h 9881971"/>
              <a:gd name="connsiteX5780" fmla="*/ 10103599 w 12542158"/>
              <a:gd name="connsiteY5780" fmla="*/ 5813050 h 9881971"/>
              <a:gd name="connsiteX5781" fmla="*/ 10075649 w 12542158"/>
              <a:gd name="connsiteY5781" fmla="*/ 5861961 h 9881971"/>
              <a:gd name="connsiteX5782" fmla="*/ 10047700 w 12542158"/>
              <a:gd name="connsiteY5782" fmla="*/ 5896896 h 9881971"/>
              <a:gd name="connsiteX5783" fmla="*/ 10019750 w 12542158"/>
              <a:gd name="connsiteY5783" fmla="*/ 5917858 h 9881971"/>
              <a:gd name="connsiteX5784" fmla="*/ 9984815 w 12542158"/>
              <a:gd name="connsiteY5784" fmla="*/ 5973757 h 9881971"/>
              <a:gd name="connsiteX5785" fmla="*/ 9935904 w 12542158"/>
              <a:gd name="connsiteY5785" fmla="*/ 6043630 h 9881971"/>
              <a:gd name="connsiteX5786" fmla="*/ 9880005 w 12542158"/>
              <a:gd name="connsiteY5786" fmla="*/ 6085553 h 9881971"/>
              <a:gd name="connsiteX5787" fmla="*/ 9838082 w 12542158"/>
              <a:gd name="connsiteY5787" fmla="*/ 6127476 h 9881971"/>
              <a:gd name="connsiteX5788" fmla="*/ 9866031 w 12542158"/>
              <a:gd name="connsiteY5788" fmla="*/ 6113502 h 9881971"/>
              <a:gd name="connsiteX5789" fmla="*/ 9880005 w 12542158"/>
              <a:gd name="connsiteY5789" fmla="*/ 6106514 h 9881971"/>
              <a:gd name="connsiteX5790" fmla="*/ 9893981 w 12542158"/>
              <a:gd name="connsiteY5790" fmla="*/ 6099528 h 9881971"/>
              <a:gd name="connsiteX5791" fmla="*/ 9880005 w 12542158"/>
              <a:gd name="connsiteY5791" fmla="*/ 6127476 h 9881971"/>
              <a:gd name="connsiteX5792" fmla="*/ 9907954 w 12542158"/>
              <a:gd name="connsiteY5792" fmla="*/ 6099528 h 9881971"/>
              <a:gd name="connsiteX5793" fmla="*/ 9921930 w 12542158"/>
              <a:gd name="connsiteY5793" fmla="*/ 6078565 h 9881971"/>
              <a:gd name="connsiteX5794" fmla="*/ 9935904 w 12542158"/>
              <a:gd name="connsiteY5794" fmla="*/ 6064591 h 9881971"/>
              <a:gd name="connsiteX5795" fmla="*/ 9949878 w 12542158"/>
              <a:gd name="connsiteY5795" fmla="*/ 6057603 h 9881971"/>
              <a:gd name="connsiteX5796" fmla="*/ 10005777 w 12542158"/>
              <a:gd name="connsiteY5796" fmla="*/ 6015680 h 9881971"/>
              <a:gd name="connsiteX5797" fmla="*/ 10033726 w 12542158"/>
              <a:gd name="connsiteY5797" fmla="*/ 6001706 h 9881971"/>
              <a:gd name="connsiteX5798" fmla="*/ 9963853 w 12542158"/>
              <a:gd name="connsiteY5798" fmla="*/ 6071579 h 9881971"/>
              <a:gd name="connsiteX5799" fmla="*/ 9956865 w 12542158"/>
              <a:gd name="connsiteY5799" fmla="*/ 6071579 h 9881971"/>
              <a:gd name="connsiteX5800" fmla="*/ 9935904 w 12542158"/>
              <a:gd name="connsiteY5800" fmla="*/ 6085553 h 9881971"/>
              <a:gd name="connsiteX5801" fmla="*/ 9935904 w 12542158"/>
              <a:gd name="connsiteY5801" fmla="*/ 6099528 h 9881971"/>
              <a:gd name="connsiteX5802" fmla="*/ 9935904 w 12542158"/>
              <a:gd name="connsiteY5802" fmla="*/ 6127476 h 9881971"/>
              <a:gd name="connsiteX5803" fmla="*/ 9949878 w 12542158"/>
              <a:gd name="connsiteY5803" fmla="*/ 6141452 h 9881971"/>
              <a:gd name="connsiteX5804" fmla="*/ 9963853 w 12542158"/>
              <a:gd name="connsiteY5804" fmla="*/ 6127476 h 9881971"/>
              <a:gd name="connsiteX5805" fmla="*/ 9949878 w 12542158"/>
              <a:gd name="connsiteY5805" fmla="*/ 6120490 h 9881971"/>
              <a:gd name="connsiteX5806" fmla="*/ 9963853 w 12542158"/>
              <a:gd name="connsiteY5806" fmla="*/ 6106514 h 9881971"/>
              <a:gd name="connsiteX5807" fmla="*/ 9991803 w 12542158"/>
              <a:gd name="connsiteY5807" fmla="*/ 6099528 h 9881971"/>
              <a:gd name="connsiteX5808" fmla="*/ 10005777 w 12542158"/>
              <a:gd name="connsiteY5808" fmla="*/ 6085553 h 9881971"/>
              <a:gd name="connsiteX5809" fmla="*/ 10033726 w 12542158"/>
              <a:gd name="connsiteY5809" fmla="*/ 6064591 h 9881971"/>
              <a:gd name="connsiteX5810" fmla="*/ 10054688 w 12542158"/>
              <a:gd name="connsiteY5810" fmla="*/ 6064591 h 9881971"/>
              <a:gd name="connsiteX5811" fmla="*/ 10040714 w 12542158"/>
              <a:gd name="connsiteY5811" fmla="*/ 6099528 h 9881971"/>
              <a:gd name="connsiteX5812" fmla="*/ 10005777 w 12542158"/>
              <a:gd name="connsiteY5812" fmla="*/ 6127476 h 9881971"/>
              <a:gd name="connsiteX5813" fmla="*/ 9991803 w 12542158"/>
              <a:gd name="connsiteY5813" fmla="*/ 6148438 h 9881971"/>
              <a:gd name="connsiteX5814" fmla="*/ 9977827 w 12542158"/>
              <a:gd name="connsiteY5814" fmla="*/ 6176387 h 9881971"/>
              <a:gd name="connsiteX5815" fmla="*/ 9991803 w 12542158"/>
              <a:gd name="connsiteY5815" fmla="*/ 6204337 h 9881971"/>
              <a:gd name="connsiteX5816" fmla="*/ 10005777 w 12542158"/>
              <a:gd name="connsiteY5816" fmla="*/ 6211324 h 9881971"/>
              <a:gd name="connsiteX5817" fmla="*/ 10019750 w 12542158"/>
              <a:gd name="connsiteY5817" fmla="*/ 6197349 h 9881971"/>
              <a:gd name="connsiteX5818" fmla="*/ 10019750 w 12542158"/>
              <a:gd name="connsiteY5818" fmla="*/ 6169401 h 9881971"/>
              <a:gd name="connsiteX5819" fmla="*/ 10026738 w 12542158"/>
              <a:gd name="connsiteY5819" fmla="*/ 6162413 h 9881971"/>
              <a:gd name="connsiteX5820" fmla="*/ 10047700 w 12542158"/>
              <a:gd name="connsiteY5820" fmla="*/ 6141452 h 9881971"/>
              <a:gd name="connsiteX5821" fmla="*/ 10061675 w 12542158"/>
              <a:gd name="connsiteY5821" fmla="*/ 6099528 h 9881971"/>
              <a:gd name="connsiteX5822" fmla="*/ 10068661 w 12542158"/>
              <a:gd name="connsiteY5822" fmla="*/ 6092541 h 9881971"/>
              <a:gd name="connsiteX5823" fmla="*/ 10089625 w 12542158"/>
              <a:gd name="connsiteY5823" fmla="*/ 6071579 h 9881971"/>
              <a:gd name="connsiteX5824" fmla="*/ 10103599 w 12542158"/>
              <a:gd name="connsiteY5824" fmla="*/ 6057603 h 9881971"/>
              <a:gd name="connsiteX5825" fmla="*/ 10131548 w 12542158"/>
              <a:gd name="connsiteY5825" fmla="*/ 6043630 h 9881971"/>
              <a:gd name="connsiteX5826" fmla="*/ 10138534 w 12542158"/>
              <a:gd name="connsiteY5826" fmla="*/ 6029656 h 9881971"/>
              <a:gd name="connsiteX5827" fmla="*/ 10145522 w 12542158"/>
              <a:gd name="connsiteY5827" fmla="*/ 6015680 h 9881971"/>
              <a:gd name="connsiteX5828" fmla="*/ 10145522 w 12542158"/>
              <a:gd name="connsiteY5828" fmla="*/ 6001706 h 9881971"/>
              <a:gd name="connsiteX5829" fmla="*/ 10159498 w 12542158"/>
              <a:gd name="connsiteY5829" fmla="*/ 5987731 h 9881971"/>
              <a:gd name="connsiteX5830" fmla="*/ 10166484 w 12542158"/>
              <a:gd name="connsiteY5830" fmla="*/ 5966769 h 9881971"/>
              <a:gd name="connsiteX5831" fmla="*/ 10173471 w 12542158"/>
              <a:gd name="connsiteY5831" fmla="*/ 5973757 h 9881971"/>
              <a:gd name="connsiteX5832" fmla="*/ 10187445 w 12542158"/>
              <a:gd name="connsiteY5832" fmla="*/ 5959783 h 9881971"/>
              <a:gd name="connsiteX5833" fmla="*/ 10201421 w 12542158"/>
              <a:gd name="connsiteY5833" fmla="*/ 5931834 h 9881971"/>
              <a:gd name="connsiteX5834" fmla="*/ 10229370 w 12542158"/>
              <a:gd name="connsiteY5834" fmla="*/ 5875935 h 9881971"/>
              <a:gd name="connsiteX5835" fmla="*/ 10271294 w 12542158"/>
              <a:gd name="connsiteY5835" fmla="*/ 5792088 h 9881971"/>
              <a:gd name="connsiteX5836" fmla="*/ 10299243 w 12542158"/>
              <a:gd name="connsiteY5836" fmla="*/ 5750163 h 9881971"/>
              <a:gd name="connsiteX5837" fmla="*/ 10320205 w 12542158"/>
              <a:gd name="connsiteY5837" fmla="*/ 5722216 h 9881971"/>
              <a:gd name="connsiteX5838" fmla="*/ 10355140 w 12542158"/>
              <a:gd name="connsiteY5838" fmla="*/ 5680290 h 9881971"/>
              <a:gd name="connsiteX5839" fmla="*/ 10425013 w 12542158"/>
              <a:gd name="connsiteY5839" fmla="*/ 5582470 h 9881971"/>
              <a:gd name="connsiteX5840" fmla="*/ 10397063 w 12542158"/>
              <a:gd name="connsiteY5840" fmla="*/ 5596444 h 9881971"/>
              <a:gd name="connsiteX5841" fmla="*/ 10383089 w 12542158"/>
              <a:gd name="connsiteY5841" fmla="*/ 5610418 h 9881971"/>
              <a:gd name="connsiteX5842" fmla="*/ 10355140 w 12542158"/>
              <a:gd name="connsiteY5842" fmla="*/ 5652343 h 9881971"/>
              <a:gd name="connsiteX5843" fmla="*/ 10334178 w 12542158"/>
              <a:gd name="connsiteY5843" fmla="*/ 5680290 h 9881971"/>
              <a:gd name="connsiteX5844" fmla="*/ 10313217 w 12542158"/>
              <a:gd name="connsiteY5844" fmla="*/ 5694266 h 9881971"/>
              <a:gd name="connsiteX5845" fmla="*/ 10355140 w 12542158"/>
              <a:gd name="connsiteY5845" fmla="*/ 5610418 h 9881971"/>
              <a:gd name="connsiteX5846" fmla="*/ 10355140 w 12542158"/>
              <a:gd name="connsiteY5846" fmla="*/ 5582470 h 9881971"/>
              <a:gd name="connsiteX5847" fmla="*/ 1016648 w 12542158"/>
              <a:gd name="connsiteY5847" fmla="*/ 5575482 h 9881971"/>
              <a:gd name="connsiteX5848" fmla="*/ 1006168 w 12542158"/>
              <a:gd name="connsiteY5848" fmla="*/ 5582470 h 9881971"/>
              <a:gd name="connsiteX5849" fmla="*/ 1006168 w 12542158"/>
              <a:gd name="connsiteY5849" fmla="*/ 5596444 h 9881971"/>
              <a:gd name="connsiteX5850" fmla="*/ 1020141 w 12542158"/>
              <a:gd name="connsiteY5850" fmla="*/ 5582470 h 9881971"/>
              <a:gd name="connsiteX5851" fmla="*/ 1016648 w 12542158"/>
              <a:gd name="connsiteY5851" fmla="*/ 5575482 h 9881971"/>
              <a:gd name="connsiteX5852" fmla="*/ 782574 w 12542158"/>
              <a:gd name="connsiteY5852" fmla="*/ 5568495 h 9881971"/>
              <a:gd name="connsiteX5853" fmla="*/ 796549 w 12542158"/>
              <a:gd name="connsiteY5853" fmla="*/ 5568495 h 9881971"/>
              <a:gd name="connsiteX5854" fmla="*/ 782574 w 12542158"/>
              <a:gd name="connsiteY5854" fmla="*/ 5582470 h 9881971"/>
              <a:gd name="connsiteX5855" fmla="*/ 782574 w 12542158"/>
              <a:gd name="connsiteY5855" fmla="*/ 5568495 h 9881971"/>
              <a:gd name="connsiteX5856" fmla="*/ 1169934 w 12542158"/>
              <a:gd name="connsiteY5856" fmla="*/ 5558448 h 9881971"/>
              <a:gd name="connsiteX5857" fmla="*/ 1166875 w 12542158"/>
              <a:gd name="connsiteY5857" fmla="*/ 5561507 h 9881971"/>
              <a:gd name="connsiteX5858" fmla="*/ 1145913 w 12542158"/>
              <a:gd name="connsiteY5858" fmla="*/ 5582470 h 9881971"/>
              <a:gd name="connsiteX5859" fmla="*/ 11081816 w 12542158"/>
              <a:gd name="connsiteY5859" fmla="*/ 5554521 h 9881971"/>
              <a:gd name="connsiteX5860" fmla="*/ 11067841 w 12542158"/>
              <a:gd name="connsiteY5860" fmla="*/ 5568495 h 9881971"/>
              <a:gd name="connsiteX5861" fmla="*/ 11067841 w 12542158"/>
              <a:gd name="connsiteY5861" fmla="*/ 5582470 h 9881971"/>
              <a:gd name="connsiteX5862" fmla="*/ 11081816 w 12542158"/>
              <a:gd name="connsiteY5862" fmla="*/ 5568495 h 9881971"/>
              <a:gd name="connsiteX5863" fmla="*/ 10564758 w 12542158"/>
              <a:gd name="connsiteY5863" fmla="*/ 5554521 h 9881971"/>
              <a:gd name="connsiteX5864" fmla="*/ 10536810 w 12542158"/>
              <a:gd name="connsiteY5864" fmla="*/ 5568495 h 9881971"/>
              <a:gd name="connsiteX5865" fmla="*/ 10536810 w 12542158"/>
              <a:gd name="connsiteY5865" fmla="*/ 5589456 h 9881971"/>
              <a:gd name="connsiteX5866" fmla="*/ 10543259 w 12542158"/>
              <a:gd name="connsiteY5866" fmla="*/ 5597520 h 9881971"/>
              <a:gd name="connsiteX5867" fmla="*/ 10550784 w 12542158"/>
              <a:gd name="connsiteY5867" fmla="*/ 5582470 h 9881971"/>
              <a:gd name="connsiteX5868" fmla="*/ 10550784 w 12542158"/>
              <a:gd name="connsiteY5868" fmla="*/ 5568495 h 9881971"/>
              <a:gd name="connsiteX5869" fmla="*/ 10564758 w 12542158"/>
              <a:gd name="connsiteY5869" fmla="*/ 5554521 h 9881971"/>
              <a:gd name="connsiteX5870" fmla="*/ 10383089 w 12542158"/>
              <a:gd name="connsiteY5870" fmla="*/ 5554521 h 9881971"/>
              <a:gd name="connsiteX5871" fmla="*/ 10355140 w 12542158"/>
              <a:gd name="connsiteY5871" fmla="*/ 5575482 h 9881971"/>
              <a:gd name="connsiteX5872" fmla="*/ 10369116 w 12542158"/>
              <a:gd name="connsiteY5872" fmla="*/ 5568495 h 9881971"/>
              <a:gd name="connsiteX5873" fmla="*/ 2613240 w 12542158"/>
              <a:gd name="connsiteY5873" fmla="*/ 5554521 h 9881971"/>
              <a:gd name="connsiteX5874" fmla="*/ 2599266 w 12542158"/>
              <a:gd name="connsiteY5874" fmla="*/ 5568495 h 9881971"/>
              <a:gd name="connsiteX5875" fmla="*/ 2613240 w 12542158"/>
              <a:gd name="connsiteY5875" fmla="*/ 5568495 h 9881971"/>
              <a:gd name="connsiteX5876" fmla="*/ 2819364 w 12542158"/>
              <a:gd name="connsiteY5876" fmla="*/ 5547533 h 9881971"/>
              <a:gd name="connsiteX5877" fmla="*/ 2808884 w 12542158"/>
              <a:gd name="connsiteY5877" fmla="*/ 5554521 h 9881971"/>
              <a:gd name="connsiteX5878" fmla="*/ 2794910 w 12542158"/>
              <a:gd name="connsiteY5878" fmla="*/ 5554521 h 9881971"/>
              <a:gd name="connsiteX5879" fmla="*/ 2808884 w 12542158"/>
              <a:gd name="connsiteY5879" fmla="*/ 5568495 h 9881971"/>
              <a:gd name="connsiteX5880" fmla="*/ 2822859 w 12542158"/>
              <a:gd name="connsiteY5880" fmla="*/ 5554521 h 9881971"/>
              <a:gd name="connsiteX5881" fmla="*/ 2819364 w 12542158"/>
              <a:gd name="connsiteY5881" fmla="*/ 5547533 h 9881971"/>
              <a:gd name="connsiteX5882" fmla="*/ 10438988 w 12542158"/>
              <a:gd name="connsiteY5882" fmla="*/ 5540545 h 9881971"/>
              <a:gd name="connsiteX5883" fmla="*/ 10438988 w 12542158"/>
              <a:gd name="connsiteY5883" fmla="*/ 5554521 h 9881971"/>
              <a:gd name="connsiteX5884" fmla="*/ 10452962 w 12542158"/>
              <a:gd name="connsiteY5884" fmla="*/ 5540545 h 9881971"/>
              <a:gd name="connsiteX5885" fmla="*/ 10438988 w 12542158"/>
              <a:gd name="connsiteY5885" fmla="*/ 5540545 h 9881971"/>
              <a:gd name="connsiteX5886" fmla="*/ 1802717 w 12542158"/>
              <a:gd name="connsiteY5886" fmla="*/ 5540545 h 9881971"/>
              <a:gd name="connsiteX5887" fmla="*/ 1788741 w 12542158"/>
              <a:gd name="connsiteY5887" fmla="*/ 5554521 h 9881971"/>
              <a:gd name="connsiteX5888" fmla="*/ 1802717 w 12542158"/>
              <a:gd name="connsiteY5888" fmla="*/ 5554521 h 9881971"/>
              <a:gd name="connsiteX5889" fmla="*/ 1802717 w 12542158"/>
              <a:gd name="connsiteY5889" fmla="*/ 5540545 h 9881971"/>
              <a:gd name="connsiteX5890" fmla="*/ 10592708 w 12542158"/>
              <a:gd name="connsiteY5890" fmla="*/ 5526571 h 9881971"/>
              <a:gd name="connsiteX5891" fmla="*/ 10592708 w 12542158"/>
              <a:gd name="connsiteY5891" fmla="*/ 5554521 h 9881971"/>
              <a:gd name="connsiteX5892" fmla="*/ 10599695 w 12542158"/>
              <a:gd name="connsiteY5892" fmla="*/ 5547533 h 9881971"/>
              <a:gd name="connsiteX5893" fmla="*/ 10599695 w 12542158"/>
              <a:gd name="connsiteY5893" fmla="*/ 5540545 h 9881971"/>
              <a:gd name="connsiteX5894" fmla="*/ 10606683 w 12542158"/>
              <a:gd name="connsiteY5894" fmla="*/ 5526571 h 9881971"/>
              <a:gd name="connsiteX5895" fmla="*/ 2263877 w 12542158"/>
              <a:gd name="connsiteY5895" fmla="*/ 5526571 h 9881971"/>
              <a:gd name="connsiteX5896" fmla="*/ 2263877 w 12542158"/>
              <a:gd name="connsiteY5896" fmla="*/ 5540545 h 9881971"/>
              <a:gd name="connsiteX5897" fmla="*/ 2270864 w 12542158"/>
              <a:gd name="connsiteY5897" fmla="*/ 5533559 h 9881971"/>
              <a:gd name="connsiteX5898" fmla="*/ 2263877 w 12542158"/>
              <a:gd name="connsiteY5898" fmla="*/ 5526571 h 9881971"/>
              <a:gd name="connsiteX5899" fmla="*/ 1900539 w 12542158"/>
              <a:gd name="connsiteY5899" fmla="*/ 5526571 h 9881971"/>
              <a:gd name="connsiteX5900" fmla="*/ 1886565 w 12542158"/>
              <a:gd name="connsiteY5900" fmla="*/ 5554521 h 9881971"/>
              <a:gd name="connsiteX5901" fmla="*/ 1886565 w 12542158"/>
              <a:gd name="connsiteY5901" fmla="*/ 5568495 h 9881971"/>
              <a:gd name="connsiteX5902" fmla="*/ 1872590 w 12542158"/>
              <a:gd name="connsiteY5902" fmla="*/ 5568495 h 9881971"/>
              <a:gd name="connsiteX5903" fmla="*/ 1858615 w 12542158"/>
              <a:gd name="connsiteY5903" fmla="*/ 5551028 h 9881971"/>
              <a:gd name="connsiteX5904" fmla="*/ 1858615 w 12542158"/>
              <a:gd name="connsiteY5904" fmla="*/ 5568495 h 9881971"/>
              <a:gd name="connsiteX5905" fmla="*/ 1844640 w 12542158"/>
              <a:gd name="connsiteY5905" fmla="*/ 5568495 h 9881971"/>
              <a:gd name="connsiteX5906" fmla="*/ 1802717 w 12542158"/>
              <a:gd name="connsiteY5906" fmla="*/ 5596444 h 9881971"/>
              <a:gd name="connsiteX5907" fmla="*/ 1823679 w 12542158"/>
              <a:gd name="connsiteY5907" fmla="*/ 5596444 h 9881971"/>
              <a:gd name="connsiteX5908" fmla="*/ 1858615 w 12542158"/>
              <a:gd name="connsiteY5908" fmla="*/ 5596444 h 9881971"/>
              <a:gd name="connsiteX5909" fmla="*/ 1865602 w 12542158"/>
              <a:gd name="connsiteY5909" fmla="*/ 5596444 h 9881971"/>
              <a:gd name="connsiteX5910" fmla="*/ 1872590 w 12542158"/>
              <a:gd name="connsiteY5910" fmla="*/ 5582470 h 9881971"/>
              <a:gd name="connsiteX5911" fmla="*/ 1900539 w 12542158"/>
              <a:gd name="connsiteY5911" fmla="*/ 5568495 h 9881971"/>
              <a:gd name="connsiteX5912" fmla="*/ 1872590 w 12542158"/>
              <a:gd name="connsiteY5912" fmla="*/ 5526571 h 9881971"/>
              <a:gd name="connsiteX5913" fmla="*/ 1858615 w 12542158"/>
              <a:gd name="connsiteY5913" fmla="*/ 5540545 h 9881971"/>
              <a:gd name="connsiteX5914" fmla="*/ 1858615 w 12542158"/>
              <a:gd name="connsiteY5914" fmla="*/ 5551026 h 9881971"/>
              <a:gd name="connsiteX5915" fmla="*/ 740651 w 12542158"/>
              <a:gd name="connsiteY5915" fmla="*/ 5526571 h 9881971"/>
              <a:gd name="connsiteX5916" fmla="*/ 740651 w 12542158"/>
              <a:gd name="connsiteY5916" fmla="*/ 5554521 h 9881971"/>
              <a:gd name="connsiteX5917" fmla="*/ 726677 w 12542158"/>
              <a:gd name="connsiteY5917" fmla="*/ 5568495 h 9881971"/>
              <a:gd name="connsiteX5918" fmla="*/ 712702 w 12542158"/>
              <a:gd name="connsiteY5918" fmla="*/ 5568495 h 9881971"/>
              <a:gd name="connsiteX5919" fmla="*/ 719689 w 12542158"/>
              <a:gd name="connsiteY5919" fmla="*/ 5554521 h 9881971"/>
              <a:gd name="connsiteX5920" fmla="*/ 726677 w 12542158"/>
              <a:gd name="connsiteY5920" fmla="*/ 5540545 h 9881971"/>
              <a:gd name="connsiteX5921" fmla="*/ 10452962 w 12542158"/>
              <a:gd name="connsiteY5921" fmla="*/ 5512598 h 9881971"/>
              <a:gd name="connsiteX5922" fmla="*/ 10452962 w 12542158"/>
              <a:gd name="connsiteY5922" fmla="*/ 5526571 h 9881971"/>
              <a:gd name="connsiteX5923" fmla="*/ 10459950 w 12542158"/>
              <a:gd name="connsiteY5923" fmla="*/ 5526571 h 9881971"/>
              <a:gd name="connsiteX5924" fmla="*/ 10466936 w 12542158"/>
              <a:gd name="connsiteY5924" fmla="*/ 5526571 h 9881971"/>
              <a:gd name="connsiteX5925" fmla="*/ 10466936 w 12542158"/>
              <a:gd name="connsiteY5925" fmla="*/ 5512598 h 9881971"/>
              <a:gd name="connsiteX5926" fmla="*/ 10452962 w 12542158"/>
              <a:gd name="connsiteY5926" fmla="*/ 5512598 h 9881971"/>
              <a:gd name="connsiteX5927" fmla="*/ 1201812 w 12542158"/>
              <a:gd name="connsiteY5927" fmla="*/ 5498622 h 9881971"/>
              <a:gd name="connsiteX5928" fmla="*/ 1201812 w 12542158"/>
              <a:gd name="connsiteY5928" fmla="*/ 5512598 h 9881971"/>
              <a:gd name="connsiteX5929" fmla="*/ 1215786 w 12542158"/>
              <a:gd name="connsiteY5929" fmla="*/ 5498622 h 9881971"/>
              <a:gd name="connsiteX5930" fmla="*/ 10627645 w 12542158"/>
              <a:gd name="connsiteY5930" fmla="*/ 5470672 h 9881971"/>
              <a:gd name="connsiteX5931" fmla="*/ 10620657 w 12542158"/>
              <a:gd name="connsiteY5931" fmla="*/ 5477660 h 9881971"/>
              <a:gd name="connsiteX5932" fmla="*/ 10613669 w 12542158"/>
              <a:gd name="connsiteY5932" fmla="*/ 5498622 h 9881971"/>
              <a:gd name="connsiteX5933" fmla="*/ 10620657 w 12542158"/>
              <a:gd name="connsiteY5933" fmla="*/ 5512598 h 9881971"/>
              <a:gd name="connsiteX5934" fmla="*/ 10620657 w 12542158"/>
              <a:gd name="connsiteY5934" fmla="*/ 5498622 h 9881971"/>
              <a:gd name="connsiteX5935" fmla="*/ 10627645 w 12542158"/>
              <a:gd name="connsiteY5935" fmla="*/ 5484648 h 9881971"/>
              <a:gd name="connsiteX5936" fmla="*/ 10627645 w 12542158"/>
              <a:gd name="connsiteY5936" fmla="*/ 5470672 h 9881971"/>
              <a:gd name="connsiteX5937" fmla="*/ 2599266 w 12542158"/>
              <a:gd name="connsiteY5937" fmla="*/ 5470672 h 9881971"/>
              <a:gd name="connsiteX5938" fmla="*/ 2585292 w 12542158"/>
              <a:gd name="connsiteY5938" fmla="*/ 5484648 h 9881971"/>
              <a:gd name="connsiteX5939" fmla="*/ 2599266 w 12542158"/>
              <a:gd name="connsiteY5939" fmla="*/ 5484648 h 9881971"/>
              <a:gd name="connsiteX5940" fmla="*/ 2599266 w 12542158"/>
              <a:gd name="connsiteY5940" fmla="*/ 5470672 h 9881971"/>
              <a:gd name="connsiteX5941" fmla="*/ 1090014 w 12542158"/>
              <a:gd name="connsiteY5941" fmla="*/ 5470672 h 9881971"/>
              <a:gd name="connsiteX5942" fmla="*/ 1090014 w 12542158"/>
              <a:gd name="connsiteY5942" fmla="*/ 5484648 h 9881971"/>
              <a:gd name="connsiteX5943" fmla="*/ 1103990 w 12542158"/>
              <a:gd name="connsiteY5943" fmla="*/ 5470672 h 9881971"/>
              <a:gd name="connsiteX5944" fmla="*/ 936295 w 12542158"/>
              <a:gd name="connsiteY5944" fmla="*/ 5470672 h 9881971"/>
              <a:gd name="connsiteX5945" fmla="*/ 880396 w 12542158"/>
              <a:gd name="connsiteY5945" fmla="*/ 5540545 h 9881971"/>
              <a:gd name="connsiteX5946" fmla="*/ 936295 w 12542158"/>
              <a:gd name="connsiteY5946" fmla="*/ 5470672 h 9881971"/>
              <a:gd name="connsiteX5947" fmla="*/ 1949450 w 12542158"/>
              <a:gd name="connsiteY5947" fmla="*/ 5456699 h 9881971"/>
              <a:gd name="connsiteX5948" fmla="*/ 1928489 w 12542158"/>
              <a:gd name="connsiteY5948" fmla="*/ 5463686 h 9881971"/>
              <a:gd name="connsiteX5949" fmla="*/ 1928489 w 12542158"/>
              <a:gd name="connsiteY5949" fmla="*/ 5470672 h 9881971"/>
              <a:gd name="connsiteX5950" fmla="*/ 1935475 w 12542158"/>
              <a:gd name="connsiteY5950" fmla="*/ 5484648 h 9881971"/>
              <a:gd name="connsiteX5951" fmla="*/ 1949450 w 12542158"/>
              <a:gd name="connsiteY5951" fmla="*/ 5484648 h 9881971"/>
              <a:gd name="connsiteX5952" fmla="*/ 1956436 w 12542158"/>
              <a:gd name="connsiteY5952" fmla="*/ 5470672 h 9881971"/>
              <a:gd name="connsiteX5953" fmla="*/ 1970411 w 12542158"/>
              <a:gd name="connsiteY5953" fmla="*/ 5463686 h 9881971"/>
              <a:gd name="connsiteX5954" fmla="*/ 1949450 w 12542158"/>
              <a:gd name="connsiteY5954" fmla="*/ 5456699 h 9881971"/>
              <a:gd name="connsiteX5955" fmla="*/ 2934655 w 12542158"/>
              <a:gd name="connsiteY5955" fmla="*/ 5428749 h 9881971"/>
              <a:gd name="connsiteX5956" fmla="*/ 2934655 w 12542158"/>
              <a:gd name="connsiteY5956" fmla="*/ 5442723 h 9881971"/>
              <a:gd name="connsiteX5957" fmla="*/ 2948629 w 12542158"/>
              <a:gd name="connsiteY5957" fmla="*/ 5428749 h 9881971"/>
              <a:gd name="connsiteX5958" fmla="*/ 2934655 w 12542158"/>
              <a:gd name="connsiteY5958" fmla="*/ 5428749 h 9881971"/>
              <a:gd name="connsiteX5959" fmla="*/ 978218 w 12542158"/>
              <a:gd name="connsiteY5959" fmla="*/ 5428749 h 9881971"/>
              <a:gd name="connsiteX5960" fmla="*/ 950269 w 12542158"/>
              <a:gd name="connsiteY5960" fmla="*/ 5456699 h 9881971"/>
              <a:gd name="connsiteX5961" fmla="*/ 936295 w 12542158"/>
              <a:gd name="connsiteY5961" fmla="*/ 5470672 h 9881971"/>
              <a:gd name="connsiteX5962" fmla="*/ 950269 w 12542158"/>
              <a:gd name="connsiteY5962" fmla="*/ 5442723 h 9881971"/>
              <a:gd name="connsiteX5963" fmla="*/ 181669 w 12542158"/>
              <a:gd name="connsiteY5963" fmla="*/ 5428749 h 9881971"/>
              <a:gd name="connsiteX5964" fmla="*/ 167696 w 12542158"/>
              <a:gd name="connsiteY5964" fmla="*/ 5456699 h 9881971"/>
              <a:gd name="connsiteX5965" fmla="*/ 139746 w 12542158"/>
              <a:gd name="connsiteY5965" fmla="*/ 5470672 h 9881971"/>
              <a:gd name="connsiteX5966" fmla="*/ 146732 w 12542158"/>
              <a:gd name="connsiteY5966" fmla="*/ 5463686 h 9881971"/>
              <a:gd name="connsiteX5967" fmla="*/ 167696 w 12542158"/>
              <a:gd name="connsiteY5967" fmla="*/ 5442723 h 9881971"/>
              <a:gd name="connsiteX5968" fmla="*/ 936295 w 12542158"/>
              <a:gd name="connsiteY5968" fmla="*/ 5414775 h 9881971"/>
              <a:gd name="connsiteX5969" fmla="*/ 936295 w 12542158"/>
              <a:gd name="connsiteY5969" fmla="*/ 5428749 h 9881971"/>
              <a:gd name="connsiteX5970" fmla="*/ 929307 w 12542158"/>
              <a:gd name="connsiteY5970" fmla="*/ 5421761 h 9881971"/>
              <a:gd name="connsiteX5971" fmla="*/ 936295 w 12542158"/>
              <a:gd name="connsiteY5971" fmla="*/ 5414775 h 9881971"/>
              <a:gd name="connsiteX5972" fmla="*/ 349364 w 12542158"/>
              <a:gd name="connsiteY5972" fmla="*/ 5414775 h 9881971"/>
              <a:gd name="connsiteX5973" fmla="*/ 335388 w 12542158"/>
              <a:gd name="connsiteY5973" fmla="*/ 5442723 h 9881971"/>
              <a:gd name="connsiteX5974" fmla="*/ 328403 w 12542158"/>
              <a:gd name="connsiteY5974" fmla="*/ 5463686 h 9881971"/>
              <a:gd name="connsiteX5975" fmla="*/ 314427 w 12542158"/>
              <a:gd name="connsiteY5975" fmla="*/ 5498622 h 9881971"/>
              <a:gd name="connsiteX5976" fmla="*/ 293465 w 12542158"/>
              <a:gd name="connsiteY5976" fmla="*/ 5512598 h 9881971"/>
              <a:gd name="connsiteX5977" fmla="*/ 307441 w 12542158"/>
              <a:gd name="connsiteY5977" fmla="*/ 5484648 h 9881971"/>
              <a:gd name="connsiteX5978" fmla="*/ 321414 w 12542158"/>
              <a:gd name="connsiteY5978" fmla="*/ 5442723 h 9881971"/>
              <a:gd name="connsiteX5979" fmla="*/ 223592 w 12542158"/>
              <a:gd name="connsiteY5979" fmla="*/ 5400800 h 9881971"/>
              <a:gd name="connsiteX5980" fmla="*/ 223592 w 12542158"/>
              <a:gd name="connsiteY5980" fmla="*/ 5428749 h 9881971"/>
              <a:gd name="connsiteX5981" fmla="*/ 195643 w 12542158"/>
              <a:gd name="connsiteY5981" fmla="*/ 5456699 h 9881971"/>
              <a:gd name="connsiteX5982" fmla="*/ 223592 w 12542158"/>
              <a:gd name="connsiteY5982" fmla="*/ 5400800 h 9881971"/>
              <a:gd name="connsiteX5983" fmla="*/ 2766960 w 12542158"/>
              <a:gd name="connsiteY5983" fmla="*/ 5386826 h 9881971"/>
              <a:gd name="connsiteX5984" fmla="*/ 2718049 w 12542158"/>
              <a:gd name="connsiteY5984" fmla="*/ 5435737 h 9881971"/>
              <a:gd name="connsiteX5985" fmla="*/ 2655165 w 12542158"/>
              <a:gd name="connsiteY5985" fmla="*/ 5498622 h 9881971"/>
              <a:gd name="connsiteX5986" fmla="*/ 2648177 w 12542158"/>
              <a:gd name="connsiteY5986" fmla="*/ 5519583 h 9881971"/>
              <a:gd name="connsiteX5987" fmla="*/ 2641189 w 12542158"/>
              <a:gd name="connsiteY5987" fmla="*/ 5526571 h 9881971"/>
              <a:gd name="connsiteX5988" fmla="*/ 2683115 w 12542158"/>
              <a:gd name="connsiteY5988" fmla="*/ 5498622 h 9881971"/>
              <a:gd name="connsiteX5989" fmla="*/ 2697088 w 12542158"/>
              <a:gd name="connsiteY5989" fmla="*/ 5470672 h 9881971"/>
              <a:gd name="connsiteX5990" fmla="*/ 2766960 w 12542158"/>
              <a:gd name="connsiteY5990" fmla="*/ 5386826 h 9881971"/>
              <a:gd name="connsiteX5991" fmla="*/ 1984386 w 12542158"/>
              <a:gd name="connsiteY5991" fmla="*/ 5386826 h 9881971"/>
              <a:gd name="connsiteX5992" fmla="*/ 1998361 w 12542158"/>
              <a:gd name="connsiteY5992" fmla="*/ 5400800 h 9881971"/>
              <a:gd name="connsiteX5993" fmla="*/ 1998361 w 12542158"/>
              <a:gd name="connsiteY5993" fmla="*/ 5386826 h 9881971"/>
              <a:gd name="connsiteX5994" fmla="*/ 1788741 w 12542158"/>
              <a:gd name="connsiteY5994" fmla="*/ 5386826 h 9881971"/>
              <a:gd name="connsiteX5995" fmla="*/ 1788741 w 12542158"/>
              <a:gd name="connsiteY5995" fmla="*/ 5400800 h 9881971"/>
              <a:gd name="connsiteX5996" fmla="*/ 1802717 w 12542158"/>
              <a:gd name="connsiteY5996" fmla="*/ 5400800 h 9881971"/>
              <a:gd name="connsiteX5997" fmla="*/ 1788741 w 12542158"/>
              <a:gd name="connsiteY5997" fmla="*/ 5386826 h 9881971"/>
              <a:gd name="connsiteX5998" fmla="*/ 880396 w 12542158"/>
              <a:gd name="connsiteY5998" fmla="*/ 5386826 h 9881971"/>
              <a:gd name="connsiteX5999" fmla="*/ 866423 w 12542158"/>
              <a:gd name="connsiteY5999" fmla="*/ 5414775 h 9881971"/>
              <a:gd name="connsiteX6000" fmla="*/ 838473 w 12542158"/>
              <a:gd name="connsiteY6000" fmla="*/ 5428749 h 9881971"/>
              <a:gd name="connsiteX6001" fmla="*/ 670778 w 12542158"/>
              <a:gd name="connsiteY6001" fmla="*/ 5386826 h 9881971"/>
              <a:gd name="connsiteX6002" fmla="*/ 656804 w 12542158"/>
              <a:gd name="connsiteY6002" fmla="*/ 5400800 h 9881971"/>
              <a:gd name="connsiteX6003" fmla="*/ 642829 w 12542158"/>
              <a:gd name="connsiteY6003" fmla="*/ 5428749 h 9881971"/>
              <a:gd name="connsiteX6004" fmla="*/ 2374364 w 12542158"/>
              <a:gd name="connsiteY6004" fmla="*/ 5378529 h 9881971"/>
              <a:gd name="connsiteX6005" fmla="*/ 2354713 w 12542158"/>
              <a:gd name="connsiteY6005" fmla="*/ 5400800 h 9881971"/>
              <a:gd name="connsiteX6006" fmla="*/ 2312788 w 12542158"/>
              <a:gd name="connsiteY6006" fmla="*/ 5449711 h 9881971"/>
              <a:gd name="connsiteX6007" fmla="*/ 2291825 w 12542158"/>
              <a:gd name="connsiteY6007" fmla="*/ 5470672 h 9881971"/>
              <a:gd name="connsiteX6008" fmla="*/ 2333749 w 12542158"/>
              <a:gd name="connsiteY6008" fmla="*/ 5456699 h 9881971"/>
              <a:gd name="connsiteX6009" fmla="*/ 2368687 w 12542158"/>
              <a:gd name="connsiteY6009" fmla="*/ 5400800 h 9881971"/>
              <a:gd name="connsiteX6010" fmla="*/ 2375674 w 12542158"/>
              <a:gd name="connsiteY6010" fmla="*/ 5379838 h 9881971"/>
              <a:gd name="connsiteX6011" fmla="*/ 2374364 w 12542158"/>
              <a:gd name="connsiteY6011" fmla="*/ 5378529 h 9881971"/>
              <a:gd name="connsiteX6012" fmla="*/ 2962604 w 12542158"/>
              <a:gd name="connsiteY6012" fmla="*/ 5372850 h 9881971"/>
              <a:gd name="connsiteX6013" fmla="*/ 2962604 w 12542158"/>
              <a:gd name="connsiteY6013" fmla="*/ 5386826 h 9881971"/>
              <a:gd name="connsiteX6014" fmla="*/ 2976578 w 12542158"/>
              <a:gd name="connsiteY6014" fmla="*/ 5372850 h 9881971"/>
              <a:gd name="connsiteX6015" fmla="*/ 2417598 w 12542158"/>
              <a:gd name="connsiteY6015" fmla="*/ 5372850 h 9881971"/>
              <a:gd name="connsiteX6016" fmla="*/ 2417598 w 12542158"/>
              <a:gd name="connsiteY6016" fmla="*/ 5386826 h 9881971"/>
              <a:gd name="connsiteX6017" fmla="*/ 2417598 w 12542158"/>
              <a:gd name="connsiteY6017" fmla="*/ 5414775 h 9881971"/>
              <a:gd name="connsiteX6018" fmla="*/ 2403624 w 12542158"/>
              <a:gd name="connsiteY6018" fmla="*/ 5442723 h 9881971"/>
              <a:gd name="connsiteX6019" fmla="*/ 2445546 w 12542158"/>
              <a:gd name="connsiteY6019" fmla="*/ 5400800 h 9881971"/>
              <a:gd name="connsiteX6020" fmla="*/ 2459521 w 12542158"/>
              <a:gd name="connsiteY6020" fmla="*/ 5386826 h 9881971"/>
              <a:gd name="connsiteX6021" fmla="*/ 2445546 w 12542158"/>
              <a:gd name="connsiteY6021" fmla="*/ 5372850 h 9881971"/>
              <a:gd name="connsiteX6022" fmla="*/ 2431571 w 12542158"/>
              <a:gd name="connsiteY6022" fmla="*/ 5372850 h 9881971"/>
              <a:gd name="connsiteX6023" fmla="*/ 2417598 w 12542158"/>
              <a:gd name="connsiteY6023" fmla="*/ 5372850 h 9881971"/>
              <a:gd name="connsiteX6024" fmla="*/ 2683115 w 12542158"/>
              <a:gd name="connsiteY6024" fmla="*/ 5358876 h 9881971"/>
              <a:gd name="connsiteX6025" fmla="*/ 2683115 w 12542158"/>
              <a:gd name="connsiteY6025" fmla="*/ 5372850 h 9881971"/>
              <a:gd name="connsiteX6026" fmla="*/ 2697088 w 12542158"/>
              <a:gd name="connsiteY6026" fmla="*/ 5358876 h 9881971"/>
              <a:gd name="connsiteX6027" fmla="*/ 1341555 w 12542158"/>
              <a:gd name="connsiteY6027" fmla="*/ 5358876 h 9881971"/>
              <a:gd name="connsiteX6028" fmla="*/ 1341555 w 12542158"/>
              <a:gd name="connsiteY6028" fmla="*/ 5372850 h 9881971"/>
              <a:gd name="connsiteX6029" fmla="*/ 1355531 w 12542158"/>
              <a:gd name="connsiteY6029" fmla="*/ 5358876 h 9881971"/>
              <a:gd name="connsiteX6030" fmla="*/ 586931 w 12542158"/>
              <a:gd name="connsiteY6030" fmla="*/ 5358876 h 9881971"/>
              <a:gd name="connsiteX6031" fmla="*/ 586931 w 12542158"/>
              <a:gd name="connsiteY6031" fmla="*/ 5372850 h 9881971"/>
              <a:gd name="connsiteX6032" fmla="*/ 572956 w 12542158"/>
              <a:gd name="connsiteY6032" fmla="*/ 5372850 h 9881971"/>
              <a:gd name="connsiteX6033" fmla="*/ 586931 w 12542158"/>
              <a:gd name="connsiteY6033" fmla="*/ 5358876 h 9881971"/>
              <a:gd name="connsiteX6034" fmla="*/ 223592 w 12542158"/>
              <a:gd name="connsiteY6034" fmla="*/ 5358876 h 9881971"/>
              <a:gd name="connsiteX6035" fmla="*/ 209617 w 12542158"/>
              <a:gd name="connsiteY6035" fmla="*/ 5386826 h 9881971"/>
              <a:gd name="connsiteX6036" fmla="*/ 195643 w 12542158"/>
              <a:gd name="connsiteY6036" fmla="*/ 5386826 h 9881971"/>
              <a:gd name="connsiteX6037" fmla="*/ 2038538 w 12542158"/>
              <a:gd name="connsiteY6037" fmla="*/ 5350142 h 9881971"/>
              <a:gd name="connsiteX6038" fmla="*/ 2033296 w 12542158"/>
              <a:gd name="connsiteY6038" fmla="*/ 5351889 h 9881971"/>
              <a:gd name="connsiteX6039" fmla="*/ 2026311 w 12542158"/>
              <a:gd name="connsiteY6039" fmla="*/ 5372850 h 9881971"/>
              <a:gd name="connsiteX6040" fmla="*/ 2040285 w 12542158"/>
              <a:gd name="connsiteY6040" fmla="*/ 5358876 h 9881971"/>
              <a:gd name="connsiteX6041" fmla="*/ 2038538 w 12542158"/>
              <a:gd name="connsiteY6041" fmla="*/ 5350142 h 9881971"/>
              <a:gd name="connsiteX6042" fmla="*/ 2948629 w 12542158"/>
              <a:gd name="connsiteY6042" fmla="*/ 5344903 h 9881971"/>
              <a:gd name="connsiteX6043" fmla="*/ 2927667 w 12542158"/>
              <a:gd name="connsiteY6043" fmla="*/ 5365864 h 9881971"/>
              <a:gd name="connsiteX6044" fmla="*/ 2906706 w 12542158"/>
              <a:gd name="connsiteY6044" fmla="*/ 5386826 h 9881971"/>
              <a:gd name="connsiteX6045" fmla="*/ 2948629 w 12542158"/>
              <a:gd name="connsiteY6045" fmla="*/ 5358876 h 9881971"/>
              <a:gd name="connsiteX6046" fmla="*/ 1327582 w 12542158"/>
              <a:gd name="connsiteY6046" fmla="*/ 5344903 h 9881971"/>
              <a:gd name="connsiteX6047" fmla="*/ 1313608 w 12542158"/>
              <a:gd name="connsiteY6047" fmla="*/ 5358876 h 9881971"/>
              <a:gd name="connsiteX6048" fmla="*/ 1285658 w 12542158"/>
              <a:gd name="connsiteY6048" fmla="*/ 5386826 h 9881971"/>
              <a:gd name="connsiteX6049" fmla="*/ 1292647 w 12542158"/>
              <a:gd name="connsiteY6049" fmla="*/ 5365864 h 9881971"/>
              <a:gd name="connsiteX6050" fmla="*/ 1271684 w 12542158"/>
              <a:gd name="connsiteY6050" fmla="*/ 5358876 h 9881971"/>
              <a:gd name="connsiteX6051" fmla="*/ 1257709 w 12542158"/>
              <a:gd name="connsiteY6051" fmla="*/ 5358876 h 9881971"/>
              <a:gd name="connsiteX6052" fmla="*/ 1243736 w 12542158"/>
              <a:gd name="connsiteY6052" fmla="*/ 5372850 h 9881971"/>
              <a:gd name="connsiteX6053" fmla="*/ 1229760 w 12542158"/>
              <a:gd name="connsiteY6053" fmla="*/ 5372850 h 9881971"/>
              <a:gd name="connsiteX6054" fmla="*/ 1229760 w 12542158"/>
              <a:gd name="connsiteY6054" fmla="*/ 5358876 h 9881971"/>
              <a:gd name="connsiteX6055" fmla="*/ 1173862 w 12542158"/>
              <a:gd name="connsiteY6055" fmla="*/ 5414775 h 9881971"/>
              <a:gd name="connsiteX6056" fmla="*/ 1173862 w 12542158"/>
              <a:gd name="connsiteY6056" fmla="*/ 5442723 h 9881971"/>
              <a:gd name="connsiteX6057" fmla="*/ 1173862 w 12542158"/>
              <a:gd name="connsiteY6057" fmla="*/ 5456699 h 9881971"/>
              <a:gd name="connsiteX6058" fmla="*/ 1201812 w 12542158"/>
              <a:gd name="connsiteY6058" fmla="*/ 5456699 h 9881971"/>
              <a:gd name="connsiteX6059" fmla="*/ 1201812 w 12542158"/>
              <a:gd name="connsiteY6059" fmla="*/ 5442723 h 9881971"/>
              <a:gd name="connsiteX6060" fmla="*/ 1229760 w 12542158"/>
              <a:gd name="connsiteY6060" fmla="*/ 5414775 h 9881971"/>
              <a:gd name="connsiteX6061" fmla="*/ 1236748 w 12542158"/>
              <a:gd name="connsiteY6061" fmla="*/ 5407788 h 9881971"/>
              <a:gd name="connsiteX6062" fmla="*/ 1243736 w 12542158"/>
              <a:gd name="connsiteY6062" fmla="*/ 5386826 h 9881971"/>
              <a:gd name="connsiteX6063" fmla="*/ 1243736 w 12542158"/>
              <a:gd name="connsiteY6063" fmla="*/ 5372850 h 9881971"/>
              <a:gd name="connsiteX6064" fmla="*/ 1257709 w 12542158"/>
              <a:gd name="connsiteY6064" fmla="*/ 5372850 h 9881971"/>
              <a:gd name="connsiteX6065" fmla="*/ 1285658 w 12542158"/>
              <a:gd name="connsiteY6065" fmla="*/ 5386826 h 9881971"/>
              <a:gd name="connsiteX6066" fmla="*/ 1229760 w 12542158"/>
              <a:gd name="connsiteY6066" fmla="*/ 5456699 h 9881971"/>
              <a:gd name="connsiteX6067" fmla="*/ 1257709 w 12542158"/>
              <a:gd name="connsiteY6067" fmla="*/ 5442723 h 9881971"/>
              <a:gd name="connsiteX6068" fmla="*/ 1285658 w 12542158"/>
              <a:gd name="connsiteY6068" fmla="*/ 5414775 h 9881971"/>
              <a:gd name="connsiteX6069" fmla="*/ 1299633 w 12542158"/>
              <a:gd name="connsiteY6069" fmla="*/ 5386826 h 9881971"/>
              <a:gd name="connsiteX6070" fmla="*/ 1313608 w 12542158"/>
              <a:gd name="connsiteY6070" fmla="*/ 5386826 h 9881971"/>
              <a:gd name="connsiteX6071" fmla="*/ 1327582 w 12542158"/>
              <a:gd name="connsiteY6071" fmla="*/ 5372850 h 9881971"/>
              <a:gd name="connsiteX6072" fmla="*/ 1327582 w 12542158"/>
              <a:gd name="connsiteY6072" fmla="*/ 5351889 h 9881971"/>
              <a:gd name="connsiteX6073" fmla="*/ 1327582 w 12542158"/>
              <a:gd name="connsiteY6073" fmla="*/ 5344903 h 9881971"/>
              <a:gd name="connsiteX6074" fmla="*/ 2794910 w 12542158"/>
              <a:gd name="connsiteY6074" fmla="*/ 5330927 h 9881971"/>
              <a:gd name="connsiteX6075" fmla="*/ 2780934 w 12542158"/>
              <a:gd name="connsiteY6075" fmla="*/ 5372850 h 9881971"/>
              <a:gd name="connsiteX6076" fmla="*/ 2794910 w 12542158"/>
              <a:gd name="connsiteY6076" fmla="*/ 5358876 h 9881971"/>
              <a:gd name="connsiteX6077" fmla="*/ 1208798 w 12542158"/>
              <a:gd name="connsiteY6077" fmla="*/ 5330927 h 9881971"/>
              <a:gd name="connsiteX6078" fmla="*/ 1201812 w 12542158"/>
              <a:gd name="connsiteY6078" fmla="*/ 5344903 h 9881971"/>
              <a:gd name="connsiteX6079" fmla="*/ 1215786 w 12542158"/>
              <a:gd name="connsiteY6079" fmla="*/ 5344903 h 9881971"/>
              <a:gd name="connsiteX6080" fmla="*/ 1208798 w 12542158"/>
              <a:gd name="connsiteY6080" fmla="*/ 5330927 h 9881971"/>
              <a:gd name="connsiteX6081" fmla="*/ 670778 w 12542158"/>
              <a:gd name="connsiteY6081" fmla="*/ 5330927 h 9881971"/>
              <a:gd name="connsiteX6082" fmla="*/ 670778 w 12542158"/>
              <a:gd name="connsiteY6082" fmla="*/ 5344903 h 9881971"/>
              <a:gd name="connsiteX6083" fmla="*/ 684752 w 12542158"/>
              <a:gd name="connsiteY6083" fmla="*/ 5330927 h 9881971"/>
              <a:gd name="connsiteX6084" fmla="*/ 992192 w 12542158"/>
              <a:gd name="connsiteY6084" fmla="*/ 5316953 h 9881971"/>
              <a:gd name="connsiteX6085" fmla="*/ 1006168 w 12542158"/>
              <a:gd name="connsiteY6085" fmla="*/ 5316953 h 9881971"/>
              <a:gd name="connsiteX6086" fmla="*/ 1006168 w 12542158"/>
              <a:gd name="connsiteY6086" fmla="*/ 5330927 h 9881971"/>
              <a:gd name="connsiteX6087" fmla="*/ 992192 w 12542158"/>
              <a:gd name="connsiteY6087" fmla="*/ 5316953 h 9881971"/>
              <a:gd name="connsiteX6088" fmla="*/ 377312 w 12542158"/>
              <a:gd name="connsiteY6088" fmla="*/ 5316953 h 9881971"/>
              <a:gd name="connsiteX6089" fmla="*/ 370326 w 12542158"/>
              <a:gd name="connsiteY6089" fmla="*/ 5330927 h 9881971"/>
              <a:gd name="connsiteX6090" fmla="*/ 363338 w 12542158"/>
              <a:gd name="connsiteY6090" fmla="*/ 5323941 h 9881971"/>
              <a:gd name="connsiteX6091" fmla="*/ 377312 w 12542158"/>
              <a:gd name="connsiteY6091" fmla="*/ 5316953 h 9881971"/>
              <a:gd name="connsiteX6092" fmla="*/ 607893 w 12542158"/>
              <a:gd name="connsiteY6092" fmla="*/ 5302978 h 9881971"/>
              <a:gd name="connsiteX6093" fmla="*/ 614879 w 12542158"/>
              <a:gd name="connsiteY6093" fmla="*/ 5309965 h 9881971"/>
              <a:gd name="connsiteX6094" fmla="*/ 600906 w 12542158"/>
              <a:gd name="connsiteY6094" fmla="*/ 5316953 h 9881971"/>
              <a:gd name="connsiteX6095" fmla="*/ 607893 w 12542158"/>
              <a:gd name="connsiteY6095" fmla="*/ 5302978 h 9881971"/>
              <a:gd name="connsiteX6096" fmla="*/ 2068234 w 12542158"/>
              <a:gd name="connsiteY6096" fmla="*/ 5289004 h 9881971"/>
              <a:gd name="connsiteX6097" fmla="*/ 2082207 w 12542158"/>
              <a:gd name="connsiteY6097" fmla="*/ 5302978 h 9881971"/>
              <a:gd name="connsiteX6098" fmla="*/ 2096184 w 12542158"/>
              <a:gd name="connsiteY6098" fmla="*/ 5289004 h 9881971"/>
              <a:gd name="connsiteX6099" fmla="*/ 2082207 w 12542158"/>
              <a:gd name="connsiteY6099" fmla="*/ 5289004 h 9881971"/>
              <a:gd name="connsiteX6100" fmla="*/ 2068234 w 12542158"/>
              <a:gd name="connsiteY6100" fmla="*/ 5289004 h 9881971"/>
              <a:gd name="connsiteX6101" fmla="*/ 1362519 w 12542158"/>
              <a:gd name="connsiteY6101" fmla="*/ 5289004 h 9881971"/>
              <a:gd name="connsiteX6102" fmla="*/ 1355531 w 12542158"/>
              <a:gd name="connsiteY6102" fmla="*/ 5302978 h 9881971"/>
              <a:gd name="connsiteX6103" fmla="*/ 1369507 w 12542158"/>
              <a:gd name="connsiteY6103" fmla="*/ 5302978 h 9881971"/>
              <a:gd name="connsiteX6104" fmla="*/ 1362519 w 12542158"/>
              <a:gd name="connsiteY6104" fmla="*/ 5289004 h 9881971"/>
              <a:gd name="connsiteX6105" fmla="*/ 1027130 w 12542158"/>
              <a:gd name="connsiteY6105" fmla="*/ 5289004 h 9881971"/>
              <a:gd name="connsiteX6106" fmla="*/ 1034117 w 12542158"/>
              <a:gd name="connsiteY6106" fmla="*/ 5302978 h 9881971"/>
              <a:gd name="connsiteX6107" fmla="*/ 1020141 w 12542158"/>
              <a:gd name="connsiteY6107" fmla="*/ 5302978 h 9881971"/>
              <a:gd name="connsiteX6108" fmla="*/ 1027130 w 12542158"/>
              <a:gd name="connsiteY6108" fmla="*/ 5289004 h 9881971"/>
              <a:gd name="connsiteX6109" fmla="*/ 2906706 w 12542158"/>
              <a:gd name="connsiteY6109" fmla="*/ 5275030 h 9881971"/>
              <a:gd name="connsiteX6110" fmla="*/ 2808884 w 12542158"/>
              <a:gd name="connsiteY6110" fmla="*/ 5400800 h 9881971"/>
              <a:gd name="connsiteX6111" fmla="*/ 2864782 w 12542158"/>
              <a:gd name="connsiteY6111" fmla="*/ 5344903 h 9881971"/>
              <a:gd name="connsiteX6112" fmla="*/ 2906706 w 12542158"/>
              <a:gd name="connsiteY6112" fmla="*/ 5275030 h 9881971"/>
              <a:gd name="connsiteX6113" fmla="*/ 209617 w 12542158"/>
              <a:gd name="connsiteY6113" fmla="*/ 5275030 h 9881971"/>
              <a:gd name="connsiteX6114" fmla="*/ 216605 w 12542158"/>
              <a:gd name="connsiteY6114" fmla="*/ 5289004 h 9881971"/>
              <a:gd name="connsiteX6115" fmla="*/ 223592 w 12542158"/>
              <a:gd name="connsiteY6115" fmla="*/ 5316953 h 9881971"/>
              <a:gd name="connsiteX6116" fmla="*/ 181669 w 12542158"/>
              <a:gd name="connsiteY6116" fmla="*/ 5316953 h 9881971"/>
              <a:gd name="connsiteX6117" fmla="*/ 209617 w 12542158"/>
              <a:gd name="connsiteY6117" fmla="*/ 5275030 h 9881971"/>
              <a:gd name="connsiteX6118" fmla="*/ 2766960 w 12542158"/>
              <a:gd name="connsiteY6118" fmla="*/ 5261054 h 9881971"/>
              <a:gd name="connsiteX6119" fmla="*/ 2725038 w 12542158"/>
              <a:gd name="connsiteY6119" fmla="*/ 5316953 h 9881971"/>
              <a:gd name="connsiteX6120" fmla="*/ 2739012 w 12542158"/>
              <a:gd name="connsiteY6120" fmla="*/ 5302978 h 9881971"/>
              <a:gd name="connsiteX6121" fmla="*/ 2766960 w 12542158"/>
              <a:gd name="connsiteY6121" fmla="*/ 5261054 h 9881971"/>
              <a:gd name="connsiteX6122" fmla="*/ 1467327 w 12542158"/>
              <a:gd name="connsiteY6122" fmla="*/ 5261054 h 9881971"/>
              <a:gd name="connsiteX6123" fmla="*/ 1453354 w 12542158"/>
              <a:gd name="connsiteY6123" fmla="*/ 5275030 h 9881971"/>
              <a:gd name="connsiteX6124" fmla="*/ 1467327 w 12542158"/>
              <a:gd name="connsiteY6124" fmla="*/ 5275030 h 9881971"/>
              <a:gd name="connsiteX6125" fmla="*/ 2305802 w 12542158"/>
              <a:gd name="connsiteY6125" fmla="*/ 5247081 h 9881971"/>
              <a:gd name="connsiteX6126" fmla="*/ 2291825 w 12542158"/>
              <a:gd name="connsiteY6126" fmla="*/ 5275030 h 9881971"/>
              <a:gd name="connsiteX6127" fmla="*/ 2305802 w 12542158"/>
              <a:gd name="connsiteY6127" fmla="*/ 5261054 h 9881971"/>
              <a:gd name="connsiteX6128" fmla="*/ 796549 w 12542158"/>
              <a:gd name="connsiteY6128" fmla="*/ 5233105 h 9881971"/>
              <a:gd name="connsiteX6129" fmla="*/ 810523 w 12542158"/>
              <a:gd name="connsiteY6129" fmla="*/ 5247081 h 9881971"/>
              <a:gd name="connsiteX6130" fmla="*/ 810523 w 12542158"/>
              <a:gd name="connsiteY6130" fmla="*/ 5261054 h 9881971"/>
              <a:gd name="connsiteX6131" fmla="*/ 796549 w 12542158"/>
              <a:gd name="connsiteY6131" fmla="*/ 5275030 h 9881971"/>
              <a:gd name="connsiteX6132" fmla="*/ 768600 w 12542158"/>
              <a:gd name="connsiteY6132" fmla="*/ 5316953 h 9881971"/>
              <a:gd name="connsiteX6133" fmla="*/ 726677 w 12542158"/>
              <a:gd name="connsiteY6133" fmla="*/ 5344903 h 9881971"/>
              <a:gd name="connsiteX6134" fmla="*/ 712702 w 12542158"/>
              <a:gd name="connsiteY6134" fmla="*/ 5344903 h 9881971"/>
              <a:gd name="connsiteX6135" fmla="*/ 698727 w 12542158"/>
              <a:gd name="connsiteY6135" fmla="*/ 5358876 h 9881971"/>
              <a:gd name="connsiteX6136" fmla="*/ 698727 w 12542158"/>
              <a:gd name="connsiteY6136" fmla="*/ 5386826 h 9881971"/>
              <a:gd name="connsiteX6137" fmla="*/ 684752 w 12542158"/>
              <a:gd name="connsiteY6137" fmla="*/ 5400800 h 9881971"/>
              <a:gd name="connsiteX6138" fmla="*/ 684752 w 12542158"/>
              <a:gd name="connsiteY6138" fmla="*/ 5414775 h 9881971"/>
              <a:gd name="connsiteX6139" fmla="*/ 656804 w 12542158"/>
              <a:gd name="connsiteY6139" fmla="*/ 5435737 h 9881971"/>
              <a:gd name="connsiteX6140" fmla="*/ 642829 w 12542158"/>
              <a:gd name="connsiteY6140" fmla="*/ 5463686 h 9881971"/>
              <a:gd name="connsiteX6141" fmla="*/ 684752 w 12542158"/>
              <a:gd name="connsiteY6141" fmla="*/ 5470672 h 9881971"/>
              <a:gd name="connsiteX6142" fmla="*/ 698727 w 12542158"/>
              <a:gd name="connsiteY6142" fmla="*/ 5456699 h 9881971"/>
              <a:gd name="connsiteX6143" fmla="*/ 698727 w 12542158"/>
              <a:gd name="connsiteY6143" fmla="*/ 5442723 h 9881971"/>
              <a:gd name="connsiteX6144" fmla="*/ 726677 w 12542158"/>
              <a:gd name="connsiteY6144" fmla="*/ 5428749 h 9881971"/>
              <a:gd name="connsiteX6145" fmla="*/ 754627 w 12542158"/>
              <a:gd name="connsiteY6145" fmla="*/ 5400800 h 9881971"/>
              <a:gd name="connsiteX6146" fmla="*/ 782574 w 12542158"/>
              <a:gd name="connsiteY6146" fmla="*/ 5372850 h 9881971"/>
              <a:gd name="connsiteX6147" fmla="*/ 817511 w 12542158"/>
              <a:gd name="connsiteY6147" fmla="*/ 5316953 h 9881971"/>
              <a:gd name="connsiteX6148" fmla="*/ 824497 w 12542158"/>
              <a:gd name="connsiteY6148" fmla="*/ 5309965 h 9881971"/>
              <a:gd name="connsiteX6149" fmla="*/ 838473 w 12542158"/>
              <a:gd name="connsiteY6149" fmla="*/ 5289004 h 9881971"/>
              <a:gd name="connsiteX6150" fmla="*/ 824497 w 12542158"/>
              <a:gd name="connsiteY6150" fmla="*/ 5247081 h 9881971"/>
              <a:gd name="connsiteX6151" fmla="*/ 824497 w 12542158"/>
              <a:gd name="connsiteY6151" fmla="*/ 5233105 h 9881971"/>
              <a:gd name="connsiteX6152" fmla="*/ 1208798 w 12542158"/>
              <a:gd name="connsiteY6152" fmla="*/ 5219131 h 9881971"/>
              <a:gd name="connsiteX6153" fmla="*/ 1215786 w 12542158"/>
              <a:gd name="connsiteY6153" fmla="*/ 5233105 h 9881971"/>
              <a:gd name="connsiteX6154" fmla="*/ 1201812 w 12542158"/>
              <a:gd name="connsiteY6154" fmla="*/ 5233105 h 9881971"/>
              <a:gd name="connsiteX6155" fmla="*/ 1208798 w 12542158"/>
              <a:gd name="connsiteY6155" fmla="*/ 5219131 h 9881971"/>
              <a:gd name="connsiteX6156" fmla="*/ 880396 w 12542158"/>
              <a:gd name="connsiteY6156" fmla="*/ 5219131 h 9881971"/>
              <a:gd name="connsiteX6157" fmla="*/ 866423 w 12542158"/>
              <a:gd name="connsiteY6157" fmla="*/ 5226119 h 9881971"/>
              <a:gd name="connsiteX6158" fmla="*/ 880396 w 12542158"/>
              <a:gd name="connsiteY6158" fmla="*/ 5233105 h 9881971"/>
              <a:gd name="connsiteX6159" fmla="*/ 859434 w 12542158"/>
              <a:gd name="connsiteY6159" fmla="*/ 5219131 h 9881971"/>
              <a:gd name="connsiteX6160" fmla="*/ 845461 w 12542158"/>
              <a:gd name="connsiteY6160" fmla="*/ 5226119 h 9881971"/>
              <a:gd name="connsiteX6161" fmla="*/ 852447 w 12542158"/>
              <a:gd name="connsiteY6161" fmla="*/ 5233105 h 9881971"/>
              <a:gd name="connsiteX6162" fmla="*/ 866423 w 12542158"/>
              <a:gd name="connsiteY6162" fmla="*/ 5219131 h 9881971"/>
              <a:gd name="connsiteX6163" fmla="*/ 859434 w 12542158"/>
              <a:gd name="connsiteY6163" fmla="*/ 5219131 h 9881971"/>
              <a:gd name="connsiteX6164" fmla="*/ 712702 w 12542158"/>
              <a:gd name="connsiteY6164" fmla="*/ 5219131 h 9881971"/>
              <a:gd name="connsiteX6165" fmla="*/ 698727 w 12542158"/>
              <a:gd name="connsiteY6165" fmla="*/ 5247081 h 9881971"/>
              <a:gd name="connsiteX6166" fmla="*/ 698727 w 12542158"/>
              <a:gd name="connsiteY6166" fmla="*/ 5275030 h 9881971"/>
              <a:gd name="connsiteX6167" fmla="*/ 712702 w 12542158"/>
              <a:gd name="connsiteY6167" fmla="*/ 5247081 h 9881971"/>
              <a:gd name="connsiteX6168" fmla="*/ 726677 w 12542158"/>
              <a:gd name="connsiteY6168" fmla="*/ 5233105 h 9881971"/>
              <a:gd name="connsiteX6169" fmla="*/ 726677 w 12542158"/>
              <a:gd name="connsiteY6169" fmla="*/ 5219131 h 9881971"/>
              <a:gd name="connsiteX6170" fmla="*/ 2089196 w 12542158"/>
              <a:gd name="connsiteY6170" fmla="*/ 5208650 h 9881971"/>
              <a:gd name="connsiteX6171" fmla="*/ 2068234 w 12542158"/>
              <a:gd name="connsiteY6171" fmla="*/ 5219131 h 9881971"/>
              <a:gd name="connsiteX6172" fmla="*/ 2082207 w 12542158"/>
              <a:gd name="connsiteY6172" fmla="*/ 5233105 h 9881971"/>
              <a:gd name="connsiteX6173" fmla="*/ 2096184 w 12542158"/>
              <a:gd name="connsiteY6173" fmla="*/ 5247081 h 9881971"/>
              <a:gd name="connsiteX6174" fmla="*/ 2096184 w 12542158"/>
              <a:gd name="connsiteY6174" fmla="*/ 5233105 h 9881971"/>
              <a:gd name="connsiteX6175" fmla="*/ 2089196 w 12542158"/>
              <a:gd name="connsiteY6175" fmla="*/ 5208650 h 9881971"/>
              <a:gd name="connsiteX6176" fmla="*/ 3284018 w 12542158"/>
              <a:gd name="connsiteY6176" fmla="*/ 5205157 h 9881971"/>
              <a:gd name="connsiteX6177" fmla="*/ 3256069 w 12542158"/>
              <a:gd name="connsiteY6177" fmla="*/ 5233105 h 9881971"/>
              <a:gd name="connsiteX6178" fmla="*/ 3242095 w 12542158"/>
              <a:gd name="connsiteY6178" fmla="*/ 5261054 h 9881971"/>
              <a:gd name="connsiteX6179" fmla="*/ 3256069 w 12542158"/>
              <a:gd name="connsiteY6179" fmla="*/ 5275030 h 9881971"/>
              <a:gd name="connsiteX6180" fmla="*/ 3263057 w 12542158"/>
              <a:gd name="connsiteY6180" fmla="*/ 5261054 h 9881971"/>
              <a:gd name="connsiteX6181" fmla="*/ 3270045 w 12542158"/>
              <a:gd name="connsiteY6181" fmla="*/ 5233105 h 9881971"/>
              <a:gd name="connsiteX6182" fmla="*/ 3284018 w 12542158"/>
              <a:gd name="connsiteY6182" fmla="*/ 5205157 h 9881971"/>
              <a:gd name="connsiteX6183" fmla="*/ 2152081 w 12542158"/>
              <a:gd name="connsiteY6183" fmla="*/ 5205157 h 9881971"/>
              <a:gd name="connsiteX6184" fmla="*/ 2138107 w 12542158"/>
              <a:gd name="connsiteY6184" fmla="*/ 5219131 h 9881971"/>
              <a:gd name="connsiteX6185" fmla="*/ 2138107 w 12542158"/>
              <a:gd name="connsiteY6185" fmla="*/ 5233105 h 9881971"/>
              <a:gd name="connsiteX6186" fmla="*/ 2152081 w 12542158"/>
              <a:gd name="connsiteY6186" fmla="*/ 5205157 h 9881971"/>
              <a:gd name="connsiteX6187" fmla="*/ 1369507 w 12542158"/>
              <a:gd name="connsiteY6187" fmla="*/ 5205157 h 9881971"/>
              <a:gd name="connsiteX6188" fmla="*/ 1341555 w 12542158"/>
              <a:gd name="connsiteY6188" fmla="*/ 5233105 h 9881971"/>
              <a:gd name="connsiteX6189" fmla="*/ 1369507 w 12542158"/>
              <a:gd name="connsiteY6189" fmla="*/ 5233105 h 9881971"/>
              <a:gd name="connsiteX6190" fmla="*/ 1383480 w 12542158"/>
              <a:gd name="connsiteY6190" fmla="*/ 5205157 h 9881971"/>
              <a:gd name="connsiteX6191" fmla="*/ 1020141 w 12542158"/>
              <a:gd name="connsiteY6191" fmla="*/ 5191182 h 9881971"/>
              <a:gd name="connsiteX6192" fmla="*/ 1020141 w 12542158"/>
              <a:gd name="connsiteY6192" fmla="*/ 5205157 h 9881971"/>
              <a:gd name="connsiteX6193" fmla="*/ 1034117 w 12542158"/>
              <a:gd name="connsiteY6193" fmla="*/ 5191182 h 9881971"/>
              <a:gd name="connsiteX6194" fmla="*/ 894372 w 12542158"/>
              <a:gd name="connsiteY6194" fmla="*/ 5177208 h 9881971"/>
              <a:gd name="connsiteX6195" fmla="*/ 880396 w 12542158"/>
              <a:gd name="connsiteY6195" fmla="*/ 5191182 h 9881971"/>
              <a:gd name="connsiteX6196" fmla="*/ 894372 w 12542158"/>
              <a:gd name="connsiteY6196" fmla="*/ 5191182 h 9881971"/>
              <a:gd name="connsiteX6197" fmla="*/ 894372 w 12542158"/>
              <a:gd name="connsiteY6197" fmla="*/ 5177208 h 9881971"/>
              <a:gd name="connsiteX6198" fmla="*/ 272503 w 12542158"/>
              <a:gd name="connsiteY6198" fmla="*/ 5177208 h 9881971"/>
              <a:gd name="connsiteX6199" fmla="*/ 265516 w 12542158"/>
              <a:gd name="connsiteY6199" fmla="*/ 5191182 h 9881971"/>
              <a:gd name="connsiteX6200" fmla="*/ 272503 w 12542158"/>
              <a:gd name="connsiteY6200" fmla="*/ 5184194 h 9881971"/>
              <a:gd name="connsiteX6201" fmla="*/ 272503 w 12542158"/>
              <a:gd name="connsiteY6201" fmla="*/ 5177208 h 9881971"/>
              <a:gd name="connsiteX6202" fmla="*/ 1497023 w 12542158"/>
              <a:gd name="connsiteY6202" fmla="*/ 5166727 h 9881971"/>
              <a:gd name="connsiteX6203" fmla="*/ 1495276 w 12542158"/>
              <a:gd name="connsiteY6203" fmla="*/ 5170220 h 9881971"/>
              <a:gd name="connsiteX6204" fmla="*/ 1481303 w 12542158"/>
              <a:gd name="connsiteY6204" fmla="*/ 5177208 h 9881971"/>
              <a:gd name="connsiteX6205" fmla="*/ 1467327 w 12542158"/>
              <a:gd name="connsiteY6205" fmla="*/ 5177208 h 9881971"/>
              <a:gd name="connsiteX6206" fmla="*/ 1467327 w 12542158"/>
              <a:gd name="connsiteY6206" fmla="*/ 5191182 h 9881971"/>
              <a:gd name="connsiteX6207" fmla="*/ 1481303 w 12542158"/>
              <a:gd name="connsiteY6207" fmla="*/ 5191182 h 9881971"/>
              <a:gd name="connsiteX6208" fmla="*/ 1502265 w 12542158"/>
              <a:gd name="connsiteY6208" fmla="*/ 5184194 h 9881971"/>
              <a:gd name="connsiteX6209" fmla="*/ 1502265 w 12542158"/>
              <a:gd name="connsiteY6209" fmla="*/ 5170220 h 9881971"/>
              <a:gd name="connsiteX6210" fmla="*/ 1497023 w 12542158"/>
              <a:gd name="connsiteY6210" fmla="*/ 5166727 h 9881971"/>
              <a:gd name="connsiteX6211" fmla="*/ 1020141 w 12542158"/>
              <a:gd name="connsiteY6211" fmla="*/ 5163232 h 9881971"/>
              <a:gd name="connsiteX6212" fmla="*/ 1006168 w 12542158"/>
              <a:gd name="connsiteY6212" fmla="*/ 5177208 h 9881971"/>
              <a:gd name="connsiteX6213" fmla="*/ 992192 w 12542158"/>
              <a:gd name="connsiteY6213" fmla="*/ 5205157 h 9881971"/>
              <a:gd name="connsiteX6214" fmla="*/ 1006168 w 12542158"/>
              <a:gd name="connsiteY6214" fmla="*/ 5191182 h 9881971"/>
              <a:gd name="connsiteX6215" fmla="*/ 922320 w 12542158"/>
              <a:gd name="connsiteY6215" fmla="*/ 5163232 h 9881971"/>
              <a:gd name="connsiteX6216" fmla="*/ 929307 w 12542158"/>
              <a:gd name="connsiteY6216" fmla="*/ 5170220 h 9881971"/>
              <a:gd name="connsiteX6217" fmla="*/ 936295 w 12542158"/>
              <a:gd name="connsiteY6217" fmla="*/ 5177208 h 9881971"/>
              <a:gd name="connsiteX6218" fmla="*/ 922320 w 12542158"/>
              <a:gd name="connsiteY6218" fmla="*/ 5191182 h 9881971"/>
              <a:gd name="connsiteX6219" fmla="*/ 922320 w 12542158"/>
              <a:gd name="connsiteY6219" fmla="*/ 5177208 h 9881971"/>
              <a:gd name="connsiteX6220" fmla="*/ 922320 w 12542158"/>
              <a:gd name="connsiteY6220" fmla="*/ 5163232 h 9881971"/>
              <a:gd name="connsiteX6221" fmla="*/ 405261 w 12542158"/>
              <a:gd name="connsiteY6221" fmla="*/ 5163232 h 9881971"/>
              <a:gd name="connsiteX6222" fmla="*/ 398275 w 12542158"/>
              <a:gd name="connsiteY6222" fmla="*/ 5170220 h 9881971"/>
              <a:gd name="connsiteX6223" fmla="*/ 391287 w 12542158"/>
              <a:gd name="connsiteY6223" fmla="*/ 5177208 h 9881971"/>
              <a:gd name="connsiteX6224" fmla="*/ 405261 w 12542158"/>
              <a:gd name="connsiteY6224" fmla="*/ 5177208 h 9881971"/>
              <a:gd name="connsiteX6225" fmla="*/ 419237 w 12542158"/>
              <a:gd name="connsiteY6225" fmla="*/ 5177208 h 9881971"/>
              <a:gd name="connsiteX6226" fmla="*/ 405261 w 12542158"/>
              <a:gd name="connsiteY6226" fmla="*/ 5163232 h 9881971"/>
              <a:gd name="connsiteX6227" fmla="*/ 2892732 w 12542158"/>
              <a:gd name="connsiteY6227" fmla="*/ 5149258 h 9881971"/>
              <a:gd name="connsiteX6228" fmla="*/ 2878756 w 12542158"/>
              <a:gd name="connsiteY6228" fmla="*/ 5177208 h 9881971"/>
              <a:gd name="connsiteX6229" fmla="*/ 2892732 w 12542158"/>
              <a:gd name="connsiteY6229" fmla="*/ 5163232 h 9881971"/>
              <a:gd name="connsiteX6230" fmla="*/ 2906706 w 12542158"/>
              <a:gd name="connsiteY6230" fmla="*/ 5149258 h 9881971"/>
              <a:gd name="connsiteX6231" fmla="*/ 2152081 w 12542158"/>
              <a:gd name="connsiteY6231" fmla="*/ 5149258 h 9881971"/>
              <a:gd name="connsiteX6232" fmla="*/ 2138107 w 12542158"/>
              <a:gd name="connsiteY6232" fmla="*/ 5163232 h 9881971"/>
              <a:gd name="connsiteX6233" fmla="*/ 2124131 w 12542158"/>
              <a:gd name="connsiteY6233" fmla="*/ 5205157 h 9881971"/>
              <a:gd name="connsiteX6234" fmla="*/ 2138107 w 12542158"/>
              <a:gd name="connsiteY6234" fmla="*/ 5177208 h 9881971"/>
              <a:gd name="connsiteX6235" fmla="*/ 698727 w 12542158"/>
              <a:gd name="connsiteY6235" fmla="*/ 5149258 h 9881971"/>
              <a:gd name="connsiteX6236" fmla="*/ 698727 w 12542158"/>
              <a:gd name="connsiteY6236" fmla="*/ 5163232 h 9881971"/>
              <a:gd name="connsiteX6237" fmla="*/ 698727 w 12542158"/>
              <a:gd name="connsiteY6237" fmla="*/ 5177208 h 9881971"/>
              <a:gd name="connsiteX6238" fmla="*/ 712702 w 12542158"/>
              <a:gd name="connsiteY6238" fmla="*/ 5163232 h 9881971"/>
              <a:gd name="connsiteX6239" fmla="*/ 698727 w 12542158"/>
              <a:gd name="connsiteY6239" fmla="*/ 5149258 h 9881971"/>
              <a:gd name="connsiteX6240" fmla="*/ 628855 w 12542158"/>
              <a:gd name="connsiteY6240" fmla="*/ 5149258 h 9881971"/>
              <a:gd name="connsiteX6241" fmla="*/ 635842 w 12542158"/>
              <a:gd name="connsiteY6241" fmla="*/ 5163232 h 9881971"/>
              <a:gd name="connsiteX6242" fmla="*/ 642829 w 12542158"/>
              <a:gd name="connsiteY6242" fmla="*/ 5149258 h 9881971"/>
              <a:gd name="connsiteX6243" fmla="*/ 628855 w 12542158"/>
              <a:gd name="connsiteY6243" fmla="*/ 5149258 h 9881971"/>
              <a:gd name="connsiteX6244" fmla="*/ 1425404 w 12542158"/>
              <a:gd name="connsiteY6244" fmla="*/ 5135285 h 9881971"/>
              <a:gd name="connsiteX6245" fmla="*/ 1397455 w 12542158"/>
              <a:gd name="connsiteY6245" fmla="*/ 5163232 h 9881971"/>
              <a:gd name="connsiteX6246" fmla="*/ 1425404 w 12542158"/>
              <a:gd name="connsiteY6246" fmla="*/ 5163232 h 9881971"/>
              <a:gd name="connsiteX6247" fmla="*/ 1425404 w 12542158"/>
              <a:gd name="connsiteY6247" fmla="*/ 5135285 h 9881971"/>
              <a:gd name="connsiteX6248" fmla="*/ 515310 w 12542158"/>
              <a:gd name="connsiteY6248" fmla="*/ 5124802 h 9881971"/>
              <a:gd name="connsiteX6249" fmla="*/ 510071 w 12542158"/>
              <a:gd name="connsiteY6249" fmla="*/ 5128297 h 9881971"/>
              <a:gd name="connsiteX6250" fmla="*/ 503083 w 12542158"/>
              <a:gd name="connsiteY6250" fmla="*/ 5135285 h 9881971"/>
              <a:gd name="connsiteX6251" fmla="*/ 517057 w 12542158"/>
              <a:gd name="connsiteY6251" fmla="*/ 5135285 h 9881971"/>
              <a:gd name="connsiteX6252" fmla="*/ 517057 w 12542158"/>
              <a:gd name="connsiteY6252" fmla="*/ 5128297 h 9881971"/>
              <a:gd name="connsiteX6253" fmla="*/ 515310 w 12542158"/>
              <a:gd name="connsiteY6253" fmla="*/ 5124802 h 9881971"/>
              <a:gd name="connsiteX6254" fmla="*/ 11403230 w 12542158"/>
              <a:gd name="connsiteY6254" fmla="*/ 5121309 h 9881971"/>
              <a:gd name="connsiteX6255" fmla="*/ 11403230 w 12542158"/>
              <a:gd name="connsiteY6255" fmla="*/ 5135285 h 9881971"/>
              <a:gd name="connsiteX6256" fmla="*/ 11410218 w 12542158"/>
              <a:gd name="connsiteY6256" fmla="*/ 5128297 h 9881971"/>
              <a:gd name="connsiteX6257" fmla="*/ 11403230 w 12542158"/>
              <a:gd name="connsiteY6257" fmla="*/ 5121309 h 9881971"/>
              <a:gd name="connsiteX6258" fmla="*/ 1523226 w 12542158"/>
              <a:gd name="connsiteY6258" fmla="*/ 5121309 h 9881971"/>
              <a:gd name="connsiteX6259" fmla="*/ 1523226 w 12542158"/>
              <a:gd name="connsiteY6259" fmla="*/ 5135285 h 9881971"/>
              <a:gd name="connsiteX6260" fmla="*/ 1537200 w 12542158"/>
              <a:gd name="connsiteY6260" fmla="*/ 5135285 h 9881971"/>
              <a:gd name="connsiteX6261" fmla="*/ 1191330 w 12542158"/>
              <a:gd name="connsiteY6261" fmla="*/ 5112575 h 9881971"/>
              <a:gd name="connsiteX6262" fmla="*/ 1187837 w 12542158"/>
              <a:gd name="connsiteY6262" fmla="*/ 5114321 h 9881971"/>
              <a:gd name="connsiteX6263" fmla="*/ 1194824 w 12542158"/>
              <a:gd name="connsiteY6263" fmla="*/ 5128297 h 9881971"/>
              <a:gd name="connsiteX6264" fmla="*/ 1201812 w 12542158"/>
              <a:gd name="connsiteY6264" fmla="*/ 5135285 h 9881971"/>
              <a:gd name="connsiteX6265" fmla="*/ 1201812 w 12542158"/>
              <a:gd name="connsiteY6265" fmla="*/ 5121309 h 9881971"/>
              <a:gd name="connsiteX6266" fmla="*/ 1191330 w 12542158"/>
              <a:gd name="connsiteY6266" fmla="*/ 5112575 h 9881971"/>
              <a:gd name="connsiteX6267" fmla="*/ 1544187 w 12542158"/>
              <a:gd name="connsiteY6267" fmla="*/ 5107335 h 9881971"/>
              <a:gd name="connsiteX6268" fmla="*/ 1537200 w 12542158"/>
              <a:gd name="connsiteY6268" fmla="*/ 5121309 h 9881971"/>
              <a:gd name="connsiteX6269" fmla="*/ 1551176 w 12542158"/>
              <a:gd name="connsiteY6269" fmla="*/ 5114321 h 9881971"/>
              <a:gd name="connsiteX6270" fmla="*/ 1544187 w 12542158"/>
              <a:gd name="connsiteY6270" fmla="*/ 5107335 h 9881971"/>
              <a:gd name="connsiteX6271" fmla="*/ 1076041 w 12542158"/>
              <a:gd name="connsiteY6271" fmla="*/ 5107335 h 9881971"/>
              <a:gd name="connsiteX6272" fmla="*/ 1090014 w 12542158"/>
              <a:gd name="connsiteY6272" fmla="*/ 5121309 h 9881971"/>
              <a:gd name="connsiteX6273" fmla="*/ 1090014 w 12542158"/>
              <a:gd name="connsiteY6273" fmla="*/ 5107335 h 9881971"/>
              <a:gd name="connsiteX6274" fmla="*/ 1062065 w 12542158"/>
              <a:gd name="connsiteY6274" fmla="*/ 5107335 h 9881971"/>
              <a:gd name="connsiteX6275" fmla="*/ 1048091 w 12542158"/>
              <a:gd name="connsiteY6275" fmla="*/ 5121309 h 9881971"/>
              <a:gd name="connsiteX6276" fmla="*/ 1048091 w 12542158"/>
              <a:gd name="connsiteY6276" fmla="*/ 5135285 h 9881971"/>
              <a:gd name="connsiteX6277" fmla="*/ 1062065 w 12542158"/>
              <a:gd name="connsiteY6277" fmla="*/ 5121309 h 9881971"/>
              <a:gd name="connsiteX6278" fmla="*/ 712702 w 12542158"/>
              <a:gd name="connsiteY6278" fmla="*/ 5107335 h 9881971"/>
              <a:gd name="connsiteX6279" fmla="*/ 712702 w 12542158"/>
              <a:gd name="connsiteY6279" fmla="*/ 5121309 h 9881971"/>
              <a:gd name="connsiteX6280" fmla="*/ 740651 w 12542158"/>
              <a:gd name="connsiteY6280" fmla="*/ 5121309 h 9881971"/>
              <a:gd name="connsiteX6281" fmla="*/ 740651 w 12542158"/>
              <a:gd name="connsiteY6281" fmla="*/ 5107335 h 9881971"/>
              <a:gd name="connsiteX6282" fmla="*/ 712702 w 12542158"/>
              <a:gd name="connsiteY6282" fmla="*/ 5107335 h 9881971"/>
              <a:gd name="connsiteX6283" fmla="*/ 286477 w 12542158"/>
              <a:gd name="connsiteY6283" fmla="*/ 5107335 h 9881971"/>
              <a:gd name="connsiteX6284" fmla="*/ 272503 w 12542158"/>
              <a:gd name="connsiteY6284" fmla="*/ 5121309 h 9881971"/>
              <a:gd name="connsiteX6285" fmla="*/ 265516 w 12542158"/>
              <a:gd name="connsiteY6285" fmla="*/ 5142271 h 9881971"/>
              <a:gd name="connsiteX6286" fmla="*/ 279492 w 12542158"/>
              <a:gd name="connsiteY6286" fmla="*/ 5149258 h 9881971"/>
              <a:gd name="connsiteX6287" fmla="*/ 293465 w 12542158"/>
              <a:gd name="connsiteY6287" fmla="*/ 5135285 h 9881971"/>
              <a:gd name="connsiteX6288" fmla="*/ 286477 w 12542158"/>
              <a:gd name="connsiteY6288" fmla="*/ 5107335 h 9881971"/>
              <a:gd name="connsiteX6289" fmla="*/ 1243736 w 12542158"/>
              <a:gd name="connsiteY6289" fmla="*/ 5079386 h 9881971"/>
              <a:gd name="connsiteX6290" fmla="*/ 1229760 w 12542158"/>
              <a:gd name="connsiteY6290" fmla="*/ 5093359 h 9881971"/>
              <a:gd name="connsiteX6291" fmla="*/ 1243736 w 12542158"/>
              <a:gd name="connsiteY6291" fmla="*/ 5093359 h 9881971"/>
              <a:gd name="connsiteX6292" fmla="*/ 1159887 w 12542158"/>
              <a:gd name="connsiteY6292" fmla="*/ 5079386 h 9881971"/>
              <a:gd name="connsiteX6293" fmla="*/ 1145913 w 12542158"/>
              <a:gd name="connsiteY6293" fmla="*/ 5107335 h 9881971"/>
              <a:gd name="connsiteX6294" fmla="*/ 1131937 w 12542158"/>
              <a:gd name="connsiteY6294" fmla="*/ 5107335 h 9881971"/>
              <a:gd name="connsiteX6295" fmla="*/ 1145913 w 12542158"/>
              <a:gd name="connsiteY6295" fmla="*/ 5093359 h 9881971"/>
              <a:gd name="connsiteX6296" fmla="*/ 936295 w 12542158"/>
              <a:gd name="connsiteY6296" fmla="*/ 5079386 h 9881971"/>
              <a:gd name="connsiteX6297" fmla="*/ 922320 w 12542158"/>
              <a:gd name="connsiteY6297" fmla="*/ 5093359 h 9881971"/>
              <a:gd name="connsiteX6298" fmla="*/ 908345 w 12542158"/>
              <a:gd name="connsiteY6298" fmla="*/ 5093359 h 9881971"/>
              <a:gd name="connsiteX6299" fmla="*/ 908345 w 12542158"/>
              <a:gd name="connsiteY6299" fmla="*/ 5107335 h 9881971"/>
              <a:gd name="connsiteX6300" fmla="*/ 908345 w 12542158"/>
              <a:gd name="connsiteY6300" fmla="*/ 5121309 h 9881971"/>
              <a:gd name="connsiteX6301" fmla="*/ 908345 w 12542158"/>
              <a:gd name="connsiteY6301" fmla="*/ 5135285 h 9881971"/>
              <a:gd name="connsiteX6302" fmla="*/ 908345 w 12542158"/>
              <a:gd name="connsiteY6302" fmla="*/ 5149258 h 9881971"/>
              <a:gd name="connsiteX6303" fmla="*/ 894372 w 12542158"/>
              <a:gd name="connsiteY6303" fmla="*/ 5170220 h 9881971"/>
              <a:gd name="connsiteX6304" fmla="*/ 908345 w 12542158"/>
              <a:gd name="connsiteY6304" fmla="*/ 5191182 h 9881971"/>
              <a:gd name="connsiteX6305" fmla="*/ 922320 w 12542158"/>
              <a:gd name="connsiteY6305" fmla="*/ 5191182 h 9881971"/>
              <a:gd name="connsiteX6306" fmla="*/ 936295 w 12542158"/>
              <a:gd name="connsiteY6306" fmla="*/ 5191182 h 9881971"/>
              <a:gd name="connsiteX6307" fmla="*/ 943281 w 12542158"/>
              <a:gd name="connsiteY6307" fmla="*/ 5184194 h 9881971"/>
              <a:gd name="connsiteX6308" fmla="*/ 950269 w 12542158"/>
              <a:gd name="connsiteY6308" fmla="*/ 5163232 h 9881971"/>
              <a:gd name="connsiteX6309" fmla="*/ 978218 w 12542158"/>
              <a:gd name="connsiteY6309" fmla="*/ 5121309 h 9881971"/>
              <a:gd name="connsiteX6310" fmla="*/ 964245 w 12542158"/>
              <a:gd name="connsiteY6310" fmla="*/ 5135285 h 9881971"/>
              <a:gd name="connsiteX6311" fmla="*/ 950269 w 12542158"/>
              <a:gd name="connsiteY6311" fmla="*/ 5135285 h 9881971"/>
              <a:gd name="connsiteX6312" fmla="*/ 950269 w 12542158"/>
              <a:gd name="connsiteY6312" fmla="*/ 5121309 h 9881971"/>
              <a:gd name="connsiteX6313" fmla="*/ 936295 w 12542158"/>
              <a:gd name="connsiteY6313" fmla="*/ 5107335 h 9881971"/>
              <a:gd name="connsiteX6314" fmla="*/ 950269 w 12542158"/>
              <a:gd name="connsiteY6314" fmla="*/ 5093359 h 9881971"/>
              <a:gd name="connsiteX6315" fmla="*/ 1327582 w 12542158"/>
              <a:gd name="connsiteY6315" fmla="*/ 5065412 h 9881971"/>
              <a:gd name="connsiteX6316" fmla="*/ 1320596 w 12542158"/>
              <a:gd name="connsiteY6316" fmla="*/ 5079386 h 9881971"/>
              <a:gd name="connsiteX6317" fmla="*/ 1299633 w 12542158"/>
              <a:gd name="connsiteY6317" fmla="*/ 5100347 h 9881971"/>
              <a:gd name="connsiteX6318" fmla="*/ 1285658 w 12542158"/>
              <a:gd name="connsiteY6318" fmla="*/ 5093359 h 9881971"/>
              <a:gd name="connsiteX6319" fmla="*/ 1299633 w 12542158"/>
              <a:gd name="connsiteY6319" fmla="*/ 5093359 h 9881971"/>
              <a:gd name="connsiteX6320" fmla="*/ 1313608 w 12542158"/>
              <a:gd name="connsiteY6320" fmla="*/ 5079386 h 9881971"/>
              <a:gd name="connsiteX6321" fmla="*/ 1327582 w 12542158"/>
              <a:gd name="connsiteY6321" fmla="*/ 5065412 h 9881971"/>
              <a:gd name="connsiteX6322" fmla="*/ 1215786 w 12542158"/>
              <a:gd name="connsiteY6322" fmla="*/ 5065412 h 9881971"/>
              <a:gd name="connsiteX6323" fmla="*/ 1201812 w 12542158"/>
              <a:gd name="connsiteY6323" fmla="*/ 5079386 h 9881971"/>
              <a:gd name="connsiteX6324" fmla="*/ 1201812 w 12542158"/>
              <a:gd name="connsiteY6324" fmla="*/ 5093359 h 9881971"/>
              <a:gd name="connsiteX6325" fmla="*/ 1208798 w 12542158"/>
              <a:gd name="connsiteY6325" fmla="*/ 5086374 h 9881971"/>
              <a:gd name="connsiteX6326" fmla="*/ 1215786 w 12542158"/>
              <a:gd name="connsiteY6326" fmla="*/ 5079386 h 9881971"/>
              <a:gd name="connsiteX6327" fmla="*/ 978218 w 12542158"/>
              <a:gd name="connsiteY6327" fmla="*/ 5065412 h 9881971"/>
              <a:gd name="connsiteX6328" fmla="*/ 978218 w 12542158"/>
              <a:gd name="connsiteY6328" fmla="*/ 5079386 h 9881971"/>
              <a:gd name="connsiteX6329" fmla="*/ 992192 w 12542158"/>
              <a:gd name="connsiteY6329" fmla="*/ 5065412 h 9881971"/>
              <a:gd name="connsiteX6330" fmla="*/ 642829 w 12542158"/>
              <a:gd name="connsiteY6330" fmla="*/ 5051436 h 9881971"/>
              <a:gd name="connsiteX6331" fmla="*/ 635842 w 12542158"/>
              <a:gd name="connsiteY6331" fmla="*/ 5065412 h 9881971"/>
              <a:gd name="connsiteX6332" fmla="*/ 628855 w 12542158"/>
              <a:gd name="connsiteY6332" fmla="*/ 5086374 h 9881971"/>
              <a:gd name="connsiteX6333" fmla="*/ 614879 w 12542158"/>
              <a:gd name="connsiteY6333" fmla="*/ 5114321 h 9881971"/>
              <a:gd name="connsiteX6334" fmla="*/ 628855 w 12542158"/>
              <a:gd name="connsiteY6334" fmla="*/ 5121309 h 9881971"/>
              <a:gd name="connsiteX6335" fmla="*/ 642829 w 12542158"/>
              <a:gd name="connsiteY6335" fmla="*/ 5107335 h 9881971"/>
              <a:gd name="connsiteX6336" fmla="*/ 656804 w 12542158"/>
              <a:gd name="connsiteY6336" fmla="*/ 5093359 h 9881971"/>
              <a:gd name="connsiteX6337" fmla="*/ 656804 w 12542158"/>
              <a:gd name="connsiteY6337" fmla="*/ 5065412 h 9881971"/>
              <a:gd name="connsiteX6338" fmla="*/ 642829 w 12542158"/>
              <a:gd name="connsiteY6338" fmla="*/ 5051436 h 9881971"/>
              <a:gd name="connsiteX6339" fmla="*/ 475134 w 12542158"/>
              <a:gd name="connsiteY6339" fmla="*/ 5051436 h 9881971"/>
              <a:gd name="connsiteX6340" fmla="*/ 461160 w 12542158"/>
              <a:gd name="connsiteY6340" fmla="*/ 5065412 h 9881971"/>
              <a:gd name="connsiteX6341" fmla="*/ 468148 w 12542158"/>
              <a:gd name="connsiteY6341" fmla="*/ 5065412 h 9881971"/>
              <a:gd name="connsiteX6342" fmla="*/ 475134 w 12542158"/>
              <a:gd name="connsiteY6342" fmla="*/ 5065412 h 9881971"/>
              <a:gd name="connsiteX6343" fmla="*/ 475134 w 12542158"/>
              <a:gd name="connsiteY6343" fmla="*/ 5051436 h 9881971"/>
              <a:gd name="connsiteX6344" fmla="*/ 1142419 w 12542158"/>
              <a:gd name="connsiteY6344" fmla="*/ 5042702 h 9881971"/>
              <a:gd name="connsiteX6345" fmla="*/ 1131937 w 12542158"/>
              <a:gd name="connsiteY6345" fmla="*/ 5051436 h 9881971"/>
              <a:gd name="connsiteX6346" fmla="*/ 1138926 w 12542158"/>
              <a:gd name="connsiteY6346" fmla="*/ 5058424 h 9881971"/>
              <a:gd name="connsiteX6347" fmla="*/ 1145913 w 12542158"/>
              <a:gd name="connsiteY6347" fmla="*/ 5044448 h 9881971"/>
              <a:gd name="connsiteX6348" fmla="*/ 1142419 w 12542158"/>
              <a:gd name="connsiteY6348" fmla="*/ 5042702 h 9881971"/>
              <a:gd name="connsiteX6349" fmla="*/ 2096184 w 12542158"/>
              <a:gd name="connsiteY6349" fmla="*/ 5037462 h 9881971"/>
              <a:gd name="connsiteX6350" fmla="*/ 2110157 w 12542158"/>
              <a:gd name="connsiteY6350" fmla="*/ 5051436 h 9881971"/>
              <a:gd name="connsiteX6351" fmla="*/ 2124131 w 12542158"/>
              <a:gd name="connsiteY6351" fmla="*/ 5037462 h 9881971"/>
              <a:gd name="connsiteX6352" fmla="*/ 712702 w 12542158"/>
              <a:gd name="connsiteY6352" fmla="*/ 5037462 h 9881971"/>
              <a:gd name="connsiteX6353" fmla="*/ 705716 w 12542158"/>
              <a:gd name="connsiteY6353" fmla="*/ 5051436 h 9881971"/>
              <a:gd name="connsiteX6354" fmla="*/ 698727 w 12542158"/>
              <a:gd name="connsiteY6354" fmla="*/ 5079386 h 9881971"/>
              <a:gd name="connsiteX6355" fmla="*/ 740651 w 12542158"/>
              <a:gd name="connsiteY6355" fmla="*/ 5065412 h 9881971"/>
              <a:gd name="connsiteX6356" fmla="*/ 726677 w 12542158"/>
              <a:gd name="connsiteY6356" fmla="*/ 5037462 h 9881971"/>
              <a:gd name="connsiteX6357" fmla="*/ 1579125 w 12542158"/>
              <a:gd name="connsiteY6357" fmla="*/ 5009513 h 9881971"/>
              <a:gd name="connsiteX6358" fmla="*/ 1579125 w 12542158"/>
              <a:gd name="connsiteY6358" fmla="*/ 5023487 h 9881971"/>
              <a:gd name="connsiteX6359" fmla="*/ 1565150 w 12542158"/>
              <a:gd name="connsiteY6359" fmla="*/ 5051436 h 9881971"/>
              <a:gd name="connsiteX6360" fmla="*/ 1565150 w 12542158"/>
              <a:gd name="connsiteY6360" fmla="*/ 5065412 h 9881971"/>
              <a:gd name="connsiteX6361" fmla="*/ 1579125 w 12542158"/>
              <a:gd name="connsiteY6361" fmla="*/ 5065412 h 9881971"/>
              <a:gd name="connsiteX6362" fmla="*/ 1593099 w 12542158"/>
              <a:gd name="connsiteY6362" fmla="*/ 5037462 h 9881971"/>
              <a:gd name="connsiteX6363" fmla="*/ 1607072 w 12542158"/>
              <a:gd name="connsiteY6363" fmla="*/ 5023487 h 9881971"/>
              <a:gd name="connsiteX6364" fmla="*/ 1607072 w 12542158"/>
              <a:gd name="connsiteY6364" fmla="*/ 5009513 h 9881971"/>
              <a:gd name="connsiteX6365" fmla="*/ 1579125 w 12542158"/>
              <a:gd name="connsiteY6365" fmla="*/ 5009513 h 9881971"/>
              <a:gd name="connsiteX6366" fmla="*/ 11556952 w 12542158"/>
              <a:gd name="connsiteY6366" fmla="*/ 5000197 h 9881971"/>
              <a:gd name="connsiteX6367" fmla="*/ 11529002 w 12542158"/>
              <a:gd name="connsiteY6367" fmla="*/ 5009513 h 9881971"/>
              <a:gd name="connsiteX6368" fmla="*/ 11529002 w 12542158"/>
              <a:gd name="connsiteY6368" fmla="*/ 5023487 h 9881971"/>
              <a:gd name="connsiteX6369" fmla="*/ 11542976 w 12542158"/>
              <a:gd name="connsiteY6369" fmla="*/ 5023487 h 9881971"/>
              <a:gd name="connsiteX6370" fmla="*/ 11542976 w 12542158"/>
              <a:gd name="connsiteY6370" fmla="*/ 5037462 h 9881971"/>
              <a:gd name="connsiteX6371" fmla="*/ 11556952 w 12542158"/>
              <a:gd name="connsiteY6371" fmla="*/ 5023487 h 9881971"/>
              <a:gd name="connsiteX6372" fmla="*/ 11556952 w 12542158"/>
              <a:gd name="connsiteY6372" fmla="*/ 5009513 h 9881971"/>
              <a:gd name="connsiteX6373" fmla="*/ 1313608 w 12542158"/>
              <a:gd name="connsiteY6373" fmla="*/ 4995537 h 9881971"/>
              <a:gd name="connsiteX6374" fmla="*/ 1299633 w 12542158"/>
              <a:gd name="connsiteY6374" fmla="*/ 5009513 h 9881971"/>
              <a:gd name="connsiteX6375" fmla="*/ 1271684 w 12542158"/>
              <a:gd name="connsiteY6375" fmla="*/ 5037462 h 9881971"/>
              <a:gd name="connsiteX6376" fmla="*/ 1292647 w 12542158"/>
              <a:gd name="connsiteY6376" fmla="*/ 5030475 h 9881971"/>
              <a:gd name="connsiteX6377" fmla="*/ 1299633 w 12542158"/>
              <a:gd name="connsiteY6377" fmla="*/ 5023487 h 9881971"/>
              <a:gd name="connsiteX6378" fmla="*/ 1453354 w 12542158"/>
              <a:gd name="connsiteY6378" fmla="*/ 4981564 h 9881971"/>
              <a:gd name="connsiteX6379" fmla="*/ 1439380 w 12542158"/>
              <a:gd name="connsiteY6379" fmla="*/ 4995537 h 9881971"/>
              <a:gd name="connsiteX6380" fmla="*/ 1425404 w 12542158"/>
              <a:gd name="connsiteY6380" fmla="*/ 4995537 h 9881971"/>
              <a:gd name="connsiteX6381" fmla="*/ 1369507 w 12542158"/>
              <a:gd name="connsiteY6381" fmla="*/ 4967590 h 9881971"/>
              <a:gd name="connsiteX6382" fmla="*/ 1355531 w 12542158"/>
              <a:gd name="connsiteY6382" fmla="*/ 4981564 h 9881971"/>
              <a:gd name="connsiteX6383" fmla="*/ 1369507 w 12542158"/>
              <a:gd name="connsiteY6383" fmla="*/ 4995537 h 9881971"/>
              <a:gd name="connsiteX6384" fmla="*/ 1369507 w 12542158"/>
              <a:gd name="connsiteY6384" fmla="*/ 4981564 h 9881971"/>
              <a:gd name="connsiteX6385" fmla="*/ 1369507 w 12542158"/>
              <a:gd name="connsiteY6385" fmla="*/ 4967590 h 9881971"/>
              <a:gd name="connsiteX6386" fmla="*/ 11598876 w 12542158"/>
              <a:gd name="connsiteY6386" fmla="*/ 4939640 h 9881971"/>
              <a:gd name="connsiteX6387" fmla="*/ 11570928 w 12542158"/>
              <a:gd name="connsiteY6387" fmla="*/ 4967590 h 9881971"/>
              <a:gd name="connsiteX6388" fmla="*/ 11584900 w 12542158"/>
              <a:gd name="connsiteY6388" fmla="*/ 4967590 h 9881971"/>
              <a:gd name="connsiteX6389" fmla="*/ 11612850 w 12542158"/>
              <a:gd name="connsiteY6389" fmla="*/ 4953614 h 9881971"/>
              <a:gd name="connsiteX6390" fmla="*/ 2403624 w 12542158"/>
              <a:gd name="connsiteY6390" fmla="*/ 4911691 h 9881971"/>
              <a:gd name="connsiteX6391" fmla="*/ 2389648 w 12542158"/>
              <a:gd name="connsiteY6391" fmla="*/ 4918679 h 9881971"/>
              <a:gd name="connsiteX6392" fmla="*/ 2403624 w 12542158"/>
              <a:gd name="connsiteY6392" fmla="*/ 4925665 h 9881971"/>
              <a:gd name="connsiteX6393" fmla="*/ 2375674 w 12542158"/>
              <a:gd name="connsiteY6393" fmla="*/ 4911691 h 9881971"/>
              <a:gd name="connsiteX6394" fmla="*/ 2361699 w 12542158"/>
              <a:gd name="connsiteY6394" fmla="*/ 4918679 h 9881971"/>
              <a:gd name="connsiteX6395" fmla="*/ 2361699 w 12542158"/>
              <a:gd name="connsiteY6395" fmla="*/ 4925665 h 9881971"/>
              <a:gd name="connsiteX6396" fmla="*/ 2375674 w 12542158"/>
              <a:gd name="connsiteY6396" fmla="*/ 4925665 h 9881971"/>
              <a:gd name="connsiteX6397" fmla="*/ 2375674 w 12542158"/>
              <a:gd name="connsiteY6397" fmla="*/ 4911691 h 9881971"/>
              <a:gd name="connsiteX6398" fmla="*/ 2207980 w 12542158"/>
              <a:gd name="connsiteY6398" fmla="*/ 4897717 h 9881971"/>
              <a:gd name="connsiteX6399" fmla="*/ 2194003 w 12542158"/>
              <a:gd name="connsiteY6399" fmla="*/ 4911691 h 9881971"/>
              <a:gd name="connsiteX6400" fmla="*/ 2207980 w 12542158"/>
              <a:gd name="connsiteY6400" fmla="*/ 4911691 h 9881971"/>
              <a:gd name="connsiteX6401" fmla="*/ 2207980 w 12542158"/>
              <a:gd name="connsiteY6401" fmla="*/ 4897717 h 9881971"/>
              <a:gd name="connsiteX6402" fmla="*/ 1439380 w 12542158"/>
              <a:gd name="connsiteY6402" fmla="*/ 4883741 h 9881971"/>
              <a:gd name="connsiteX6403" fmla="*/ 1439380 w 12542158"/>
              <a:gd name="connsiteY6403" fmla="*/ 4897717 h 9881971"/>
              <a:gd name="connsiteX6404" fmla="*/ 1453354 w 12542158"/>
              <a:gd name="connsiteY6404" fmla="*/ 4883741 h 9881971"/>
              <a:gd name="connsiteX6405" fmla="*/ 11668748 w 12542158"/>
              <a:gd name="connsiteY6405" fmla="*/ 4869768 h 9881971"/>
              <a:gd name="connsiteX6406" fmla="*/ 11668748 w 12542158"/>
              <a:gd name="connsiteY6406" fmla="*/ 4883741 h 9881971"/>
              <a:gd name="connsiteX6407" fmla="*/ 11682720 w 12542158"/>
              <a:gd name="connsiteY6407" fmla="*/ 4869768 h 9881971"/>
              <a:gd name="connsiteX6408" fmla="*/ 2417598 w 12542158"/>
              <a:gd name="connsiteY6408" fmla="*/ 4869768 h 9881971"/>
              <a:gd name="connsiteX6409" fmla="*/ 2403624 w 12542158"/>
              <a:gd name="connsiteY6409" fmla="*/ 4876755 h 9881971"/>
              <a:gd name="connsiteX6410" fmla="*/ 2403624 w 12542158"/>
              <a:gd name="connsiteY6410" fmla="*/ 4883741 h 9881971"/>
              <a:gd name="connsiteX6411" fmla="*/ 2417598 w 12542158"/>
              <a:gd name="connsiteY6411" fmla="*/ 4869768 h 9881971"/>
              <a:gd name="connsiteX6412" fmla="*/ 2319775 w 12542158"/>
              <a:gd name="connsiteY6412" fmla="*/ 4869768 h 9881971"/>
              <a:gd name="connsiteX6413" fmla="*/ 2291825 w 12542158"/>
              <a:gd name="connsiteY6413" fmla="*/ 4883741 h 9881971"/>
              <a:gd name="connsiteX6414" fmla="*/ 2249903 w 12542158"/>
              <a:gd name="connsiteY6414" fmla="*/ 4925665 h 9881971"/>
              <a:gd name="connsiteX6415" fmla="*/ 2207980 w 12542158"/>
              <a:gd name="connsiteY6415" fmla="*/ 4974576 h 9881971"/>
              <a:gd name="connsiteX6416" fmla="*/ 2200992 w 12542158"/>
              <a:gd name="connsiteY6416" fmla="*/ 4995537 h 9881971"/>
              <a:gd name="connsiteX6417" fmla="*/ 2221953 w 12542158"/>
              <a:gd name="connsiteY6417" fmla="*/ 4981564 h 9881971"/>
              <a:gd name="connsiteX6418" fmla="*/ 2249903 w 12542158"/>
              <a:gd name="connsiteY6418" fmla="*/ 4953614 h 9881971"/>
              <a:gd name="connsiteX6419" fmla="*/ 2305802 w 12542158"/>
              <a:gd name="connsiteY6419" fmla="*/ 4883741 h 9881971"/>
              <a:gd name="connsiteX6420" fmla="*/ 2235928 w 12542158"/>
              <a:gd name="connsiteY6420" fmla="*/ 4869768 h 9881971"/>
              <a:gd name="connsiteX6421" fmla="*/ 2221953 w 12542158"/>
              <a:gd name="connsiteY6421" fmla="*/ 4883741 h 9881971"/>
              <a:gd name="connsiteX6422" fmla="*/ 2235928 w 12542158"/>
              <a:gd name="connsiteY6422" fmla="*/ 4883741 h 9881971"/>
              <a:gd name="connsiteX6423" fmla="*/ 405261 w 12542158"/>
              <a:gd name="connsiteY6423" fmla="*/ 4855792 h 9881971"/>
              <a:gd name="connsiteX6424" fmla="*/ 419237 w 12542158"/>
              <a:gd name="connsiteY6424" fmla="*/ 4855792 h 9881971"/>
              <a:gd name="connsiteX6425" fmla="*/ 405261 w 12542158"/>
              <a:gd name="connsiteY6425" fmla="*/ 4869768 h 9881971"/>
              <a:gd name="connsiteX6426" fmla="*/ 391287 w 12542158"/>
              <a:gd name="connsiteY6426" fmla="*/ 4869768 h 9881971"/>
              <a:gd name="connsiteX6427" fmla="*/ 405261 w 12542158"/>
              <a:gd name="connsiteY6427" fmla="*/ 4855792 h 9881971"/>
              <a:gd name="connsiteX6428" fmla="*/ 1491783 w 12542158"/>
              <a:gd name="connsiteY6428" fmla="*/ 4834832 h 9881971"/>
              <a:gd name="connsiteX6429" fmla="*/ 1481303 w 12542158"/>
              <a:gd name="connsiteY6429" fmla="*/ 4841818 h 9881971"/>
              <a:gd name="connsiteX6430" fmla="*/ 1481303 w 12542158"/>
              <a:gd name="connsiteY6430" fmla="*/ 4869768 h 9881971"/>
              <a:gd name="connsiteX6431" fmla="*/ 1488289 w 12542158"/>
              <a:gd name="connsiteY6431" fmla="*/ 4862780 h 9881971"/>
              <a:gd name="connsiteX6432" fmla="*/ 1495276 w 12542158"/>
              <a:gd name="connsiteY6432" fmla="*/ 4841818 h 9881971"/>
              <a:gd name="connsiteX6433" fmla="*/ 1491783 w 12542158"/>
              <a:gd name="connsiteY6433" fmla="*/ 4834832 h 9881971"/>
              <a:gd name="connsiteX6434" fmla="*/ 1439380 w 12542158"/>
              <a:gd name="connsiteY6434" fmla="*/ 4827844 h 9881971"/>
              <a:gd name="connsiteX6435" fmla="*/ 1439380 w 12542158"/>
              <a:gd name="connsiteY6435" fmla="*/ 4841818 h 9881971"/>
              <a:gd name="connsiteX6436" fmla="*/ 1453354 w 12542158"/>
              <a:gd name="connsiteY6436" fmla="*/ 4827844 h 9881971"/>
              <a:gd name="connsiteX6437" fmla="*/ 1898793 w 12542158"/>
              <a:gd name="connsiteY6437" fmla="*/ 4819110 h 9881971"/>
              <a:gd name="connsiteX6438" fmla="*/ 1886565 w 12542158"/>
              <a:gd name="connsiteY6438" fmla="*/ 4827844 h 9881971"/>
              <a:gd name="connsiteX6439" fmla="*/ 1900539 w 12542158"/>
              <a:gd name="connsiteY6439" fmla="*/ 4827844 h 9881971"/>
              <a:gd name="connsiteX6440" fmla="*/ 1907527 w 12542158"/>
              <a:gd name="connsiteY6440" fmla="*/ 4820857 h 9881971"/>
              <a:gd name="connsiteX6441" fmla="*/ 1898793 w 12542158"/>
              <a:gd name="connsiteY6441" fmla="*/ 4819110 h 9881971"/>
              <a:gd name="connsiteX6442" fmla="*/ 1523226 w 12542158"/>
              <a:gd name="connsiteY6442" fmla="*/ 4813869 h 9881971"/>
              <a:gd name="connsiteX6443" fmla="*/ 1523226 w 12542158"/>
              <a:gd name="connsiteY6443" fmla="*/ 4827844 h 9881971"/>
              <a:gd name="connsiteX6444" fmla="*/ 1530214 w 12542158"/>
              <a:gd name="connsiteY6444" fmla="*/ 4820857 h 9881971"/>
              <a:gd name="connsiteX6445" fmla="*/ 1523226 w 12542158"/>
              <a:gd name="connsiteY6445" fmla="*/ 4813869 h 9881971"/>
              <a:gd name="connsiteX6446" fmla="*/ 11822468 w 12542158"/>
              <a:gd name="connsiteY6446" fmla="*/ 4799895 h 9881971"/>
              <a:gd name="connsiteX6447" fmla="*/ 11822468 w 12542158"/>
              <a:gd name="connsiteY6447" fmla="*/ 4813869 h 9881971"/>
              <a:gd name="connsiteX6448" fmla="*/ 11794520 w 12542158"/>
              <a:gd name="connsiteY6448" fmla="*/ 4855792 h 9881971"/>
              <a:gd name="connsiteX6449" fmla="*/ 11752596 w 12542158"/>
              <a:gd name="connsiteY6449" fmla="*/ 4883741 h 9881971"/>
              <a:gd name="connsiteX6450" fmla="*/ 11738620 w 12542158"/>
              <a:gd name="connsiteY6450" fmla="*/ 4897717 h 9881971"/>
              <a:gd name="connsiteX6451" fmla="*/ 11710672 w 12542158"/>
              <a:gd name="connsiteY6451" fmla="*/ 4911691 h 9881971"/>
              <a:gd name="connsiteX6452" fmla="*/ 11738620 w 12542158"/>
              <a:gd name="connsiteY6452" fmla="*/ 4869768 h 9881971"/>
              <a:gd name="connsiteX6453" fmla="*/ 11780544 w 12542158"/>
              <a:gd name="connsiteY6453" fmla="*/ 4813869 h 9881971"/>
              <a:gd name="connsiteX6454" fmla="*/ 1607072 w 12542158"/>
              <a:gd name="connsiteY6454" fmla="*/ 4785919 h 9881971"/>
              <a:gd name="connsiteX6455" fmla="*/ 1635022 w 12542158"/>
              <a:gd name="connsiteY6455" fmla="*/ 4785919 h 9881971"/>
              <a:gd name="connsiteX6456" fmla="*/ 1621048 w 12542158"/>
              <a:gd name="connsiteY6456" fmla="*/ 4799895 h 9881971"/>
              <a:gd name="connsiteX6457" fmla="*/ 1607072 w 12542158"/>
              <a:gd name="connsiteY6457" fmla="*/ 4785919 h 9881971"/>
              <a:gd name="connsiteX6458" fmla="*/ 11745608 w 12542158"/>
              <a:gd name="connsiteY6458" fmla="*/ 4771945 h 9881971"/>
              <a:gd name="connsiteX6459" fmla="*/ 11738620 w 12542158"/>
              <a:gd name="connsiteY6459" fmla="*/ 4785919 h 9881971"/>
              <a:gd name="connsiteX6460" fmla="*/ 11752596 w 12542158"/>
              <a:gd name="connsiteY6460" fmla="*/ 4785919 h 9881971"/>
              <a:gd name="connsiteX6461" fmla="*/ 11752596 w 12542158"/>
              <a:gd name="connsiteY6461" fmla="*/ 4778933 h 9881971"/>
              <a:gd name="connsiteX6462" fmla="*/ 11745608 w 12542158"/>
              <a:gd name="connsiteY6462" fmla="*/ 4771945 h 9881971"/>
              <a:gd name="connsiteX6463" fmla="*/ 1830667 w 12542158"/>
              <a:gd name="connsiteY6463" fmla="*/ 4757972 h 9881971"/>
              <a:gd name="connsiteX6464" fmla="*/ 1788741 w 12542158"/>
              <a:gd name="connsiteY6464" fmla="*/ 4785919 h 9881971"/>
              <a:gd name="connsiteX6465" fmla="*/ 1774768 w 12542158"/>
              <a:gd name="connsiteY6465" fmla="*/ 4813869 h 9881971"/>
              <a:gd name="connsiteX6466" fmla="*/ 1816690 w 12542158"/>
              <a:gd name="connsiteY6466" fmla="*/ 4799895 h 9881971"/>
              <a:gd name="connsiteX6467" fmla="*/ 1830667 w 12542158"/>
              <a:gd name="connsiteY6467" fmla="*/ 4757972 h 9881971"/>
              <a:gd name="connsiteX6468" fmla="*/ 1704895 w 12542158"/>
              <a:gd name="connsiteY6468" fmla="*/ 4757972 h 9881971"/>
              <a:gd name="connsiteX6469" fmla="*/ 1697908 w 12542158"/>
              <a:gd name="connsiteY6469" fmla="*/ 4764958 h 9881971"/>
              <a:gd name="connsiteX6470" fmla="*/ 1690921 w 12542158"/>
              <a:gd name="connsiteY6470" fmla="*/ 4771945 h 9881971"/>
              <a:gd name="connsiteX6471" fmla="*/ 1690921 w 12542158"/>
              <a:gd name="connsiteY6471" fmla="*/ 4785919 h 9881971"/>
              <a:gd name="connsiteX6472" fmla="*/ 1704895 w 12542158"/>
              <a:gd name="connsiteY6472" fmla="*/ 4771945 h 9881971"/>
              <a:gd name="connsiteX6473" fmla="*/ 1704895 w 12542158"/>
              <a:gd name="connsiteY6473" fmla="*/ 4757972 h 9881971"/>
              <a:gd name="connsiteX6474" fmla="*/ 1593099 w 12542158"/>
              <a:gd name="connsiteY6474" fmla="*/ 4743996 h 9881971"/>
              <a:gd name="connsiteX6475" fmla="*/ 1565150 w 12542158"/>
              <a:gd name="connsiteY6475" fmla="*/ 4757972 h 9881971"/>
              <a:gd name="connsiteX6476" fmla="*/ 1579125 w 12542158"/>
              <a:gd name="connsiteY6476" fmla="*/ 4757972 h 9881971"/>
              <a:gd name="connsiteX6477" fmla="*/ 1593099 w 12542158"/>
              <a:gd name="connsiteY6477" fmla="*/ 4743996 h 9881971"/>
              <a:gd name="connsiteX6478" fmla="*/ 349364 w 12542158"/>
              <a:gd name="connsiteY6478" fmla="*/ 4743996 h 9881971"/>
              <a:gd name="connsiteX6479" fmla="*/ 356350 w 12542158"/>
              <a:gd name="connsiteY6479" fmla="*/ 4743996 h 9881971"/>
              <a:gd name="connsiteX6480" fmla="*/ 363338 w 12542158"/>
              <a:gd name="connsiteY6480" fmla="*/ 4757972 h 9881971"/>
              <a:gd name="connsiteX6481" fmla="*/ 349364 w 12542158"/>
              <a:gd name="connsiteY6481" fmla="*/ 4750984 h 9881971"/>
              <a:gd name="connsiteX6482" fmla="*/ 349364 w 12542158"/>
              <a:gd name="connsiteY6482" fmla="*/ 4743996 h 9881971"/>
              <a:gd name="connsiteX6483" fmla="*/ 1977400 w 12542158"/>
              <a:gd name="connsiteY6483" fmla="*/ 4730022 h 9881971"/>
              <a:gd name="connsiteX6484" fmla="*/ 1963424 w 12542158"/>
              <a:gd name="connsiteY6484" fmla="*/ 4737008 h 9881971"/>
              <a:gd name="connsiteX6485" fmla="*/ 1956436 w 12542158"/>
              <a:gd name="connsiteY6485" fmla="*/ 4757972 h 9881971"/>
              <a:gd name="connsiteX6486" fmla="*/ 1970411 w 12542158"/>
              <a:gd name="connsiteY6486" fmla="*/ 4743996 h 9881971"/>
              <a:gd name="connsiteX6487" fmla="*/ 1977400 w 12542158"/>
              <a:gd name="connsiteY6487" fmla="*/ 4730022 h 9881971"/>
              <a:gd name="connsiteX6488" fmla="*/ 2501444 w 12542158"/>
              <a:gd name="connsiteY6488" fmla="*/ 4716047 h 9881971"/>
              <a:gd name="connsiteX6489" fmla="*/ 2487470 w 12542158"/>
              <a:gd name="connsiteY6489" fmla="*/ 4730022 h 9881971"/>
              <a:gd name="connsiteX6490" fmla="*/ 2445546 w 12542158"/>
              <a:gd name="connsiteY6490" fmla="*/ 4785919 h 9881971"/>
              <a:gd name="connsiteX6491" fmla="*/ 2459521 w 12542158"/>
              <a:gd name="connsiteY6491" fmla="*/ 4771945 h 9881971"/>
              <a:gd name="connsiteX6492" fmla="*/ 2487470 w 12542158"/>
              <a:gd name="connsiteY6492" fmla="*/ 4743996 h 9881971"/>
              <a:gd name="connsiteX6493" fmla="*/ 2494457 w 12542158"/>
              <a:gd name="connsiteY6493" fmla="*/ 4730022 h 9881971"/>
              <a:gd name="connsiteX6494" fmla="*/ 2501444 w 12542158"/>
              <a:gd name="connsiteY6494" fmla="*/ 4716047 h 9881971"/>
              <a:gd name="connsiteX6495" fmla="*/ 1704895 w 12542158"/>
              <a:gd name="connsiteY6495" fmla="*/ 4702073 h 9881971"/>
              <a:gd name="connsiteX6496" fmla="*/ 1690921 w 12542158"/>
              <a:gd name="connsiteY6496" fmla="*/ 4709061 h 9881971"/>
              <a:gd name="connsiteX6497" fmla="*/ 1697908 w 12542158"/>
              <a:gd name="connsiteY6497" fmla="*/ 4716047 h 9881971"/>
              <a:gd name="connsiteX6498" fmla="*/ 1711883 w 12542158"/>
              <a:gd name="connsiteY6498" fmla="*/ 4709061 h 9881971"/>
              <a:gd name="connsiteX6499" fmla="*/ 1704895 w 12542158"/>
              <a:gd name="connsiteY6499" fmla="*/ 4702073 h 9881971"/>
              <a:gd name="connsiteX6500" fmla="*/ 11480092 w 12542158"/>
              <a:gd name="connsiteY6500" fmla="*/ 4674123 h 9881971"/>
              <a:gd name="connsiteX6501" fmla="*/ 11473104 w 12542158"/>
              <a:gd name="connsiteY6501" fmla="*/ 4688099 h 9881971"/>
              <a:gd name="connsiteX6502" fmla="*/ 11487080 w 12542158"/>
              <a:gd name="connsiteY6502" fmla="*/ 4674123 h 9881971"/>
              <a:gd name="connsiteX6503" fmla="*/ 11480092 w 12542158"/>
              <a:gd name="connsiteY6503" fmla="*/ 4674123 h 9881971"/>
              <a:gd name="connsiteX6504" fmla="*/ 1879578 w 12542158"/>
              <a:gd name="connsiteY6504" fmla="*/ 4632200 h 9881971"/>
              <a:gd name="connsiteX6505" fmla="*/ 1872590 w 12542158"/>
              <a:gd name="connsiteY6505" fmla="*/ 4646174 h 9881971"/>
              <a:gd name="connsiteX6506" fmla="*/ 1879578 w 12542158"/>
              <a:gd name="connsiteY6506" fmla="*/ 4660150 h 9881971"/>
              <a:gd name="connsiteX6507" fmla="*/ 1886565 w 12542158"/>
              <a:gd name="connsiteY6507" fmla="*/ 4646174 h 9881971"/>
              <a:gd name="connsiteX6508" fmla="*/ 1879578 w 12542158"/>
              <a:gd name="connsiteY6508" fmla="*/ 4632200 h 9881971"/>
              <a:gd name="connsiteX6509" fmla="*/ 1802717 w 12542158"/>
              <a:gd name="connsiteY6509" fmla="*/ 4632200 h 9881971"/>
              <a:gd name="connsiteX6510" fmla="*/ 1781755 w 12542158"/>
              <a:gd name="connsiteY6510" fmla="*/ 4660150 h 9881971"/>
              <a:gd name="connsiteX6511" fmla="*/ 1739832 w 12542158"/>
              <a:gd name="connsiteY6511" fmla="*/ 4716047 h 9881971"/>
              <a:gd name="connsiteX6512" fmla="*/ 1718871 w 12542158"/>
              <a:gd name="connsiteY6512" fmla="*/ 4743996 h 9881971"/>
              <a:gd name="connsiteX6513" fmla="*/ 1732844 w 12542158"/>
              <a:gd name="connsiteY6513" fmla="*/ 4730022 h 9881971"/>
              <a:gd name="connsiteX6514" fmla="*/ 1760793 w 12542158"/>
              <a:gd name="connsiteY6514" fmla="*/ 4702073 h 9881971"/>
              <a:gd name="connsiteX6515" fmla="*/ 1788741 w 12542158"/>
              <a:gd name="connsiteY6515" fmla="*/ 4653162 h 9881971"/>
              <a:gd name="connsiteX6516" fmla="*/ 1802717 w 12542158"/>
              <a:gd name="connsiteY6516" fmla="*/ 4632200 h 9881971"/>
              <a:gd name="connsiteX6517" fmla="*/ 1607072 w 12542158"/>
              <a:gd name="connsiteY6517" fmla="*/ 4632200 h 9881971"/>
              <a:gd name="connsiteX6518" fmla="*/ 1593099 w 12542158"/>
              <a:gd name="connsiteY6518" fmla="*/ 4646174 h 9881971"/>
              <a:gd name="connsiteX6519" fmla="*/ 1593099 w 12542158"/>
              <a:gd name="connsiteY6519" fmla="*/ 4660150 h 9881971"/>
              <a:gd name="connsiteX6520" fmla="*/ 1607072 w 12542158"/>
              <a:gd name="connsiteY6520" fmla="*/ 4646174 h 9881971"/>
              <a:gd name="connsiteX6521" fmla="*/ 11605864 w 12542158"/>
              <a:gd name="connsiteY6521" fmla="*/ 4576301 h 9881971"/>
              <a:gd name="connsiteX6522" fmla="*/ 11598876 w 12542158"/>
              <a:gd name="connsiteY6522" fmla="*/ 4590277 h 9881971"/>
              <a:gd name="connsiteX6523" fmla="*/ 11619836 w 12542158"/>
              <a:gd name="connsiteY6523" fmla="*/ 4583289 h 9881971"/>
              <a:gd name="connsiteX6524" fmla="*/ 11612850 w 12542158"/>
              <a:gd name="connsiteY6524" fmla="*/ 4576301 h 9881971"/>
              <a:gd name="connsiteX6525" fmla="*/ 11605864 w 12542158"/>
              <a:gd name="connsiteY6525" fmla="*/ 4576301 h 9881971"/>
              <a:gd name="connsiteX6526" fmla="*/ 503083 w 12542158"/>
              <a:gd name="connsiteY6526" fmla="*/ 4506429 h 9881971"/>
              <a:gd name="connsiteX6527" fmla="*/ 517057 w 12542158"/>
              <a:gd name="connsiteY6527" fmla="*/ 4513416 h 9881971"/>
              <a:gd name="connsiteX6528" fmla="*/ 510071 w 12542158"/>
              <a:gd name="connsiteY6528" fmla="*/ 4520404 h 9881971"/>
              <a:gd name="connsiteX6529" fmla="*/ 503083 w 12542158"/>
              <a:gd name="connsiteY6529" fmla="*/ 4506429 h 9881971"/>
              <a:gd name="connsiteX6530" fmla="*/ 12402412 w 12542158"/>
              <a:gd name="connsiteY6530" fmla="*/ 4492455 h 9881971"/>
              <a:gd name="connsiteX6531" fmla="*/ 12409400 w 12542158"/>
              <a:gd name="connsiteY6531" fmla="*/ 4506429 h 9881971"/>
              <a:gd name="connsiteX6532" fmla="*/ 12395424 w 12542158"/>
              <a:gd name="connsiteY6532" fmla="*/ 4534378 h 9881971"/>
              <a:gd name="connsiteX6533" fmla="*/ 12381450 w 12542158"/>
              <a:gd name="connsiteY6533" fmla="*/ 4520404 h 9881971"/>
              <a:gd name="connsiteX6534" fmla="*/ 12388438 w 12542158"/>
              <a:gd name="connsiteY6534" fmla="*/ 4506429 h 9881971"/>
              <a:gd name="connsiteX6535" fmla="*/ 12402412 w 12542158"/>
              <a:gd name="connsiteY6535" fmla="*/ 4492455 h 9881971"/>
              <a:gd name="connsiteX6536" fmla="*/ 12381450 w 12542158"/>
              <a:gd name="connsiteY6536" fmla="*/ 4464505 h 9881971"/>
              <a:gd name="connsiteX6537" fmla="*/ 12381450 w 12542158"/>
              <a:gd name="connsiteY6537" fmla="*/ 4478479 h 9881971"/>
              <a:gd name="connsiteX6538" fmla="*/ 12367476 w 12542158"/>
              <a:gd name="connsiteY6538" fmla="*/ 4478479 h 9881971"/>
              <a:gd name="connsiteX6539" fmla="*/ 2068234 w 12542158"/>
              <a:gd name="connsiteY6539" fmla="*/ 4450531 h 9881971"/>
              <a:gd name="connsiteX6540" fmla="*/ 2068234 w 12542158"/>
              <a:gd name="connsiteY6540" fmla="*/ 4464505 h 9881971"/>
              <a:gd name="connsiteX6541" fmla="*/ 2082207 w 12542158"/>
              <a:gd name="connsiteY6541" fmla="*/ 4464505 h 9881971"/>
              <a:gd name="connsiteX6542" fmla="*/ 1760793 w 12542158"/>
              <a:gd name="connsiteY6542" fmla="*/ 4450531 h 9881971"/>
              <a:gd name="connsiteX6543" fmla="*/ 1760793 w 12542158"/>
              <a:gd name="connsiteY6543" fmla="*/ 4464505 h 9881971"/>
              <a:gd name="connsiteX6544" fmla="*/ 1774768 w 12542158"/>
              <a:gd name="connsiteY6544" fmla="*/ 4450531 h 9881971"/>
              <a:gd name="connsiteX6545" fmla="*/ 1760793 w 12542158"/>
              <a:gd name="connsiteY6545" fmla="*/ 4450531 h 9881971"/>
              <a:gd name="connsiteX6546" fmla="*/ 433210 w 12542158"/>
              <a:gd name="connsiteY6546" fmla="*/ 4450531 h 9881971"/>
              <a:gd name="connsiteX6547" fmla="*/ 433210 w 12542158"/>
              <a:gd name="connsiteY6547" fmla="*/ 4464505 h 9881971"/>
              <a:gd name="connsiteX6548" fmla="*/ 419237 w 12542158"/>
              <a:gd name="connsiteY6548" fmla="*/ 4464505 h 9881971"/>
              <a:gd name="connsiteX6549" fmla="*/ 11668748 w 12542158"/>
              <a:gd name="connsiteY6549" fmla="*/ 4408606 h 9881971"/>
              <a:gd name="connsiteX6550" fmla="*/ 11654774 w 12542158"/>
              <a:gd name="connsiteY6550" fmla="*/ 4422582 h 9881971"/>
              <a:gd name="connsiteX6551" fmla="*/ 11682720 w 12542158"/>
              <a:gd name="connsiteY6551" fmla="*/ 4436556 h 9881971"/>
              <a:gd name="connsiteX6552" fmla="*/ 11668748 w 12542158"/>
              <a:gd name="connsiteY6552" fmla="*/ 4408606 h 9881971"/>
              <a:gd name="connsiteX6553" fmla="*/ 2096184 w 12542158"/>
              <a:gd name="connsiteY6553" fmla="*/ 4408606 h 9881971"/>
              <a:gd name="connsiteX6554" fmla="*/ 2103170 w 12542158"/>
              <a:gd name="connsiteY6554" fmla="*/ 4422582 h 9881971"/>
              <a:gd name="connsiteX6555" fmla="*/ 2124131 w 12542158"/>
              <a:gd name="connsiteY6555" fmla="*/ 4422582 h 9881971"/>
              <a:gd name="connsiteX6556" fmla="*/ 12136896 w 12542158"/>
              <a:gd name="connsiteY6556" fmla="*/ 4394633 h 9881971"/>
              <a:gd name="connsiteX6557" fmla="*/ 12143882 w 12542158"/>
              <a:gd name="connsiteY6557" fmla="*/ 4408606 h 9881971"/>
              <a:gd name="connsiteX6558" fmla="*/ 12129908 w 12542158"/>
              <a:gd name="connsiteY6558" fmla="*/ 4422582 h 9881971"/>
              <a:gd name="connsiteX6559" fmla="*/ 12115932 w 12542158"/>
              <a:gd name="connsiteY6559" fmla="*/ 4422582 h 9881971"/>
              <a:gd name="connsiteX6560" fmla="*/ 12122920 w 12542158"/>
              <a:gd name="connsiteY6560" fmla="*/ 4401620 h 9881971"/>
              <a:gd name="connsiteX6561" fmla="*/ 12136896 w 12542158"/>
              <a:gd name="connsiteY6561" fmla="*/ 4394633 h 9881971"/>
              <a:gd name="connsiteX6562" fmla="*/ 1928489 w 12542158"/>
              <a:gd name="connsiteY6562" fmla="*/ 4380659 h 9881971"/>
              <a:gd name="connsiteX6563" fmla="*/ 1816690 w 12542158"/>
              <a:gd name="connsiteY6563" fmla="*/ 4506429 h 9881971"/>
              <a:gd name="connsiteX6564" fmla="*/ 1802717 w 12542158"/>
              <a:gd name="connsiteY6564" fmla="*/ 4506429 h 9881971"/>
              <a:gd name="connsiteX6565" fmla="*/ 1816690 w 12542158"/>
              <a:gd name="connsiteY6565" fmla="*/ 4520404 h 9881971"/>
              <a:gd name="connsiteX6566" fmla="*/ 1809704 w 12542158"/>
              <a:gd name="connsiteY6566" fmla="*/ 4520404 h 9881971"/>
              <a:gd name="connsiteX6567" fmla="*/ 1802717 w 12542158"/>
              <a:gd name="connsiteY6567" fmla="*/ 4534378 h 9881971"/>
              <a:gd name="connsiteX6568" fmla="*/ 1788741 w 12542158"/>
              <a:gd name="connsiteY6568" fmla="*/ 4534378 h 9881971"/>
              <a:gd name="connsiteX6569" fmla="*/ 1774768 w 12542158"/>
              <a:gd name="connsiteY6569" fmla="*/ 4562327 h 9881971"/>
              <a:gd name="connsiteX6570" fmla="*/ 1788741 w 12542158"/>
              <a:gd name="connsiteY6570" fmla="*/ 4548352 h 9881971"/>
              <a:gd name="connsiteX6571" fmla="*/ 1809704 w 12542158"/>
              <a:gd name="connsiteY6571" fmla="*/ 4534378 h 9881971"/>
              <a:gd name="connsiteX6572" fmla="*/ 1816690 w 12542158"/>
              <a:gd name="connsiteY6572" fmla="*/ 4520404 h 9881971"/>
              <a:gd name="connsiteX6573" fmla="*/ 1837654 w 12542158"/>
              <a:gd name="connsiteY6573" fmla="*/ 4499443 h 9881971"/>
              <a:gd name="connsiteX6574" fmla="*/ 1886565 w 12542158"/>
              <a:gd name="connsiteY6574" fmla="*/ 4450531 h 9881971"/>
              <a:gd name="connsiteX6575" fmla="*/ 1928489 w 12542158"/>
              <a:gd name="connsiteY6575" fmla="*/ 4380659 h 9881971"/>
              <a:gd name="connsiteX6576" fmla="*/ 2138107 w 12542158"/>
              <a:gd name="connsiteY6576" fmla="*/ 4352709 h 9881971"/>
              <a:gd name="connsiteX6577" fmla="*/ 2131118 w 12542158"/>
              <a:gd name="connsiteY6577" fmla="*/ 4359695 h 9881971"/>
              <a:gd name="connsiteX6578" fmla="*/ 2124131 w 12542158"/>
              <a:gd name="connsiteY6578" fmla="*/ 4366683 h 9881971"/>
              <a:gd name="connsiteX6579" fmla="*/ 2152081 w 12542158"/>
              <a:gd name="connsiteY6579" fmla="*/ 4366683 h 9881971"/>
              <a:gd name="connsiteX6580" fmla="*/ 2138107 w 12542158"/>
              <a:gd name="connsiteY6580" fmla="*/ 4352709 h 9881971"/>
              <a:gd name="connsiteX6581" fmla="*/ 1851628 w 12542158"/>
              <a:gd name="connsiteY6581" fmla="*/ 4338734 h 9881971"/>
              <a:gd name="connsiteX6582" fmla="*/ 1844640 w 12542158"/>
              <a:gd name="connsiteY6582" fmla="*/ 4352709 h 9881971"/>
              <a:gd name="connsiteX6583" fmla="*/ 1858615 w 12542158"/>
              <a:gd name="connsiteY6583" fmla="*/ 4352709 h 9881971"/>
              <a:gd name="connsiteX6584" fmla="*/ 1865602 w 12542158"/>
              <a:gd name="connsiteY6584" fmla="*/ 4338734 h 9881971"/>
              <a:gd name="connsiteX6585" fmla="*/ 1851628 w 12542158"/>
              <a:gd name="connsiteY6585" fmla="*/ 4338734 h 9881971"/>
              <a:gd name="connsiteX6586" fmla="*/ 2124131 w 12542158"/>
              <a:gd name="connsiteY6586" fmla="*/ 4310786 h 9881971"/>
              <a:gd name="connsiteX6587" fmla="*/ 2082207 w 12542158"/>
              <a:gd name="connsiteY6587" fmla="*/ 4380659 h 9881971"/>
              <a:gd name="connsiteX6588" fmla="*/ 2124131 w 12542158"/>
              <a:gd name="connsiteY6588" fmla="*/ 4338734 h 9881971"/>
              <a:gd name="connsiteX6589" fmla="*/ 1970411 w 12542158"/>
              <a:gd name="connsiteY6589" fmla="*/ 4310786 h 9881971"/>
              <a:gd name="connsiteX6590" fmla="*/ 1942462 w 12542158"/>
              <a:gd name="connsiteY6590" fmla="*/ 4352709 h 9881971"/>
              <a:gd name="connsiteX6591" fmla="*/ 1998361 w 12542158"/>
              <a:gd name="connsiteY6591" fmla="*/ 4310786 h 9881971"/>
              <a:gd name="connsiteX6592" fmla="*/ 2068234 w 12542158"/>
              <a:gd name="connsiteY6592" fmla="*/ 4268861 h 9881971"/>
              <a:gd name="connsiteX6593" fmla="*/ 2054258 w 12542158"/>
              <a:gd name="connsiteY6593" fmla="*/ 4289823 h 9881971"/>
              <a:gd name="connsiteX6594" fmla="*/ 2026311 w 12542158"/>
              <a:gd name="connsiteY6594" fmla="*/ 4324760 h 9881971"/>
              <a:gd name="connsiteX6595" fmla="*/ 2040285 w 12542158"/>
              <a:gd name="connsiteY6595" fmla="*/ 4324760 h 9881971"/>
              <a:gd name="connsiteX6596" fmla="*/ 2075221 w 12542158"/>
              <a:gd name="connsiteY6596" fmla="*/ 4268861 h 9881971"/>
              <a:gd name="connsiteX6597" fmla="*/ 2068234 w 12542158"/>
              <a:gd name="connsiteY6597" fmla="*/ 4268861 h 9881971"/>
              <a:gd name="connsiteX6598" fmla="*/ 11920288 w 12542158"/>
              <a:gd name="connsiteY6598" fmla="*/ 4240913 h 9881971"/>
              <a:gd name="connsiteX6599" fmla="*/ 11920288 w 12542158"/>
              <a:gd name="connsiteY6599" fmla="*/ 4268861 h 9881971"/>
              <a:gd name="connsiteX6600" fmla="*/ 11906316 w 12542158"/>
              <a:gd name="connsiteY6600" fmla="*/ 4254887 h 9881971"/>
              <a:gd name="connsiteX6601" fmla="*/ 1942462 w 12542158"/>
              <a:gd name="connsiteY6601" fmla="*/ 4240913 h 9881971"/>
              <a:gd name="connsiteX6602" fmla="*/ 1914513 w 12542158"/>
              <a:gd name="connsiteY6602" fmla="*/ 4268861 h 9881971"/>
              <a:gd name="connsiteX6603" fmla="*/ 1886565 w 12542158"/>
              <a:gd name="connsiteY6603" fmla="*/ 4310786 h 9881971"/>
              <a:gd name="connsiteX6604" fmla="*/ 1893551 w 12542158"/>
              <a:gd name="connsiteY6604" fmla="*/ 4303798 h 9881971"/>
              <a:gd name="connsiteX6605" fmla="*/ 1914513 w 12542158"/>
              <a:gd name="connsiteY6605" fmla="*/ 4282837 h 9881971"/>
              <a:gd name="connsiteX6606" fmla="*/ 2417598 w 12542158"/>
              <a:gd name="connsiteY6606" fmla="*/ 4212964 h 9881971"/>
              <a:gd name="connsiteX6607" fmla="*/ 2403624 w 12542158"/>
              <a:gd name="connsiteY6607" fmla="*/ 4219950 h 9881971"/>
              <a:gd name="connsiteX6608" fmla="*/ 2417598 w 12542158"/>
              <a:gd name="connsiteY6608" fmla="*/ 4226938 h 9881971"/>
              <a:gd name="connsiteX6609" fmla="*/ 2417598 w 12542158"/>
              <a:gd name="connsiteY6609" fmla="*/ 4212964 h 9881971"/>
              <a:gd name="connsiteX6610" fmla="*/ 2445546 w 12542158"/>
              <a:gd name="connsiteY6610" fmla="*/ 4143091 h 9881971"/>
              <a:gd name="connsiteX6611" fmla="*/ 2445546 w 12542158"/>
              <a:gd name="connsiteY6611" fmla="*/ 4171041 h 9881971"/>
              <a:gd name="connsiteX6612" fmla="*/ 2445546 w 12542158"/>
              <a:gd name="connsiteY6612" fmla="*/ 4185015 h 9881971"/>
              <a:gd name="connsiteX6613" fmla="*/ 2459521 w 12542158"/>
              <a:gd name="connsiteY6613" fmla="*/ 4143091 h 9881971"/>
              <a:gd name="connsiteX6614" fmla="*/ 11738620 w 12542158"/>
              <a:gd name="connsiteY6614" fmla="*/ 4101166 h 9881971"/>
              <a:gd name="connsiteX6615" fmla="*/ 11738620 w 12542158"/>
              <a:gd name="connsiteY6615" fmla="*/ 4115142 h 9881971"/>
              <a:gd name="connsiteX6616" fmla="*/ 11752596 w 12542158"/>
              <a:gd name="connsiteY6616" fmla="*/ 4101166 h 9881971"/>
              <a:gd name="connsiteX6617" fmla="*/ 11738620 w 12542158"/>
              <a:gd name="connsiteY6617" fmla="*/ 4101166 h 9881971"/>
              <a:gd name="connsiteX6618" fmla="*/ 2138107 w 12542158"/>
              <a:gd name="connsiteY6618" fmla="*/ 4059243 h 9881971"/>
              <a:gd name="connsiteX6619" fmla="*/ 2110157 w 12542158"/>
              <a:gd name="connsiteY6619" fmla="*/ 4073219 h 9881971"/>
              <a:gd name="connsiteX6620" fmla="*/ 2026311 w 12542158"/>
              <a:gd name="connsiteY6620" fmla="*/ 4198988 h 9881971"/>
              <a:gd name="connsiteX6621" fmla="*/ 2082207 w 12542158"/>
              <a:gd name="connsiteY6621" fmla="*/ 4143091 h 9881971"/>
              <a:gd name="connsiteX6622" fmla="*/ 2124131 w 12542158"/>
              <a:gd name="connsiteY6622" fmla="*/ 4087192 h 9881971"/>
              <a:gd name="connsiteX6623" fmla="*/ 2124131 w 12542158"/>
              <a:gd name="connsiteY6623" fmla="*/ 4073219 h 9881971"/>
              <a:gd name="connsiteX6624" fmla="*/ 2138107 w 12542158"/>
              <a:gd name="connsiteY6624" fmla="*/ 4059243 h 9881971"/>
              <a:gd name="connsiteX6625" fmla="*/ 628855 w 12542158"/>
              <a:gd name="connsiteY6625" fmla="*/ 4045269 h 9881971"/>
              <a:gd name="connsiteX6626" fmla="*/ 531033 w 12542158"/>
              <a:gd name="connsiteY6626" fmla="*/ 4101166 h 9881971"/>
              <a:gd name="connsiteX6627" fmla="*/ 545009 w 12542158"/>
              <a:gd name="connsiteY6627" fmla="*/ 4087192 h 9881971"/>
              <a:gd name="connsiteX6628" fmla="*/ 600906 w 12542158"/>
              <a:gd name="connsiteY6628" fmla="*/ 4059243 h 9881971"/>
              <a:gd name="connsiteX6629" fmla="*/ 670778 w 12542158"/>
              <a:gd name="connsiteY6629" fmla="*/ 4003346 h 9881971"/>
              <a:gd name="connsiteX6630" fmla="*/ 670778 w 12542158"/>
              <a:gd name="connsiteY6630" fmla="*/ 4017320 h 9881971"/>
              <a:gd name="connsiteX6631" fmla="*/ 656804 w 12542158"/>
              <a:gd name="connsiteY6631" fmla="*/ 4017320 h 9881971"/>
              <a:gd name="connsiteX6632" fmla="*/ 670778 w 12542158"/>
              <a:gd name="connsiteY6632" fmla="*/ 4003346 h 9881971"/>
              <a:gd name="connsiteX6633" fmla="*/ 11946492 w 12542158"/>
              <a:gd name="connsiteY6633" fmla="*/ 3957055 h 9881971"/>
              <a:gd name="connsiteX6634" fmla="*/ 11948240 w 12542158"/>
              <a:gd name="connsiteY6634" fmla="*/ 3961421 h 9881971"/>
              <a:gd name="connsiteX6635" fmla="*/ 11934264 w 12542158"/>
              <a:gd name="connsiteY6635" fmla="*/ 4017320 h 9881971"/>
              <a:gd name="connsiteX6636" fmla="*/ 11906316 w 12542158"/>
              <a:gd name="connsiteY6636" fmla="*/ 4045269 h 9881971"/>
              <a:gd name="connsiteX6637" fmla="*/ 11878364 w 12542158"/>
              <a:gd name="connsiteY6637" fmla="*/ 4059243 h 9881971"/>
              <a:gd name="connsiteX6638" fmla="*/ 11864392 w 12542158"/>
              <a:gd name="connsiteY6638" fmla="*/ 4059243 h 9881971"/>
              <a:gd name="connsiteX6639" fmla="*/ 11850418 w 12542158"/>
              <a:gd name="connsiteY6639" fmla="*/ 4073219 h 9881971"/>
              <a:gd name="connsiteX6640" fmla="*/ 11850418 w 12542158"/>
              <a:gd name="connsiteY6640" fmla="*/ 4059243 h 9881971"/>
              <a:gd name="connsiteX6641" fmla="*/ 11871380 w 12542158"/>
              <a:gd name="connsiteY6641" fmla="*/ 4045269 h 9881971"/>
              <a:gd name="connsiteX6642" fmla="*/ 11878364 w 12542158"/>
              <a:gd name="connsiteY6642" fmla="*/ 4031293 h 9881971"/>
              <a:gd name="connsiteX6643" fmla="*/ 11920288 w 12542158"/>
              <a:gd name="connsiteY6643" fmla="*/ 3975396 h 9881971"/>
              <a:gd name="connsiteX6644" fmla="*/ 11946492 w 12542158"/>
              <a:gd name="connsiteY6644" fmla="*/ 3957055 h 9881971"/>
              <a:gd name="connsiteX6645" fmla="*/ 11864392 w 12542158"/>
              <a:gd name="connsiteY6645" fmla="*/ 3933473 h 9881971"/>
              <a:gd name="connsiteX6646" fmla="*/ 11864392 w 12542158"/>
              <a:gd name="connsiteY6646" fmla="*/ 3961421 h 9881971"/>
              <a:gd name="connsiteX6647" fmla="*/ 11878364 w 12542158"/>
              <a:gd name="connsiteY6647" fmla="*/ 3947447 h 9881971"/>
              <a:gd name="connsiteX6648" fmla="*/ 11864392 w 12542158"/>
              <a:gd name="connsiteY6648" fmla="*/ 3933473 h 9881971"/>
              <a:gd name="connsiteX6649" fmla="*/ 768600 w 12542158"/>
              <a:gd name="connsiteY6649" fmla="*/ 3919498 h 9881971"/>
              <a:gd name="connsiteX6650" fmla="*/ 754627 w 12542158"/>
              <a:gd name="connsiteY6650" fmla="*/ 3933473 h 9881971"/>
              <a:gd name="connsiteX6651" fmla="*/ 712702 w 12542158"/>
              <a:gd name="connsiteY6651" fmla="*/ 3961421 h 9881971"/>
              <a:gd name="connsiteX6652" fmla="*/ 12269654 w 12542158"/>
              <a:gd name="connsiteY6652" fmla="*/ 3821675 h 9881971"/>
              <a:gd name="connsiteX6653" fmla="*/ 12269654 w 12542158"/>
              <a:gd name="connsiteY6653" fmla="*/ 3849625 h 9881971"/>
              <a:gd name="connsiteX6654" fmla="*/ 12255678 w 12542158"/>
              <a:gd name="connsiteY6654" fmla="*/ 3835651 h 9881971"/>
              <a:gd name="connsiteX6655" fmla="*/ 936295 w 12542158"/>
              <a:gd name="connsiteY6655" fmla="*/ 3751803 h 9881971"/>
              <a:gd name="connsiteX6656" fmla="*/ 894372 w 12542158"/>
              <a:gd name="connsiteY6656" fmla="*/ 3807702 h 9881971"/>
              <a:gd name="connsiteX6657" fmla="*/ 936295 w 12542158"/>
              <a:gd name="connsiteY6657" fmla="*/ 3779752 h 9881971"/>
              <a:gd name="connsiteX6658" fmla="*/ 11738620 w 12542158"/>
              <a:gd name="connsiteY6658" fmla="*/ 3737829 h 9881971"/>
              <a:gd name="connsiteX6659" fmla="*/ 11738620 w 12542158"/>
              <a:gd name="connsiteY6659" fmla="*/ 3751803 h 9881971"/>
              <a:gd name="connsiteX6660" fmla="*/ 11752596 w 12542158"/>
              <a:gd name="connsiteY6660" fmla="*/ 3737829 h 9881971"/>
              <a:gd name="connsiteX6661" fmla="*/ 12535168 w 12542158"/>
              <a:gd name="connsiteY6661" fmla="*/ 3653981 h 9881971"/>
              <a:gd name="connsiteX6662" fmla="*/ 12535168 w 12542158"/>
              <a:gd name="connsiteY6662" fmla="*/ 3667956 h 9881971"/>
              <a:gd name="connsiteX6663" fmla="*/ 12535168 w 12542158"/>
              <a:gd name="connsiteY6663" fmla="*/ 3695906 h 9881971"/>
              <a:gd name="connsiteX6664" fmla="*/ 12521196 w 12542158"/>
              <a:gd name="connsiteY6664" fmla="*/ 3695906 h 9881971"/>
              <a:gd name="connsiteX6665" fmla="*/ 12521196 w 12542158"/>
              <a:gd name="connsiteY6665" fmla="*/ 3667956 h 9881971"/>
              <a:gd name="connsiteX6666" fmla="*/ 810523 w 12542158"/>
              <a:gd name="connsiteY6666" fmla="*/ 3626033 h 9881971"/>
              <a:gd name="connsiteX6667" fmla="*/ 796549 w 12542158"/>
              <a:gd name="connsiteY6667" fmla="*/ 3640007 h 9881971"/>
              <a:gd name="connsiteX6668" fmla="*/ 810523 w 12542158"/>
              <a:gd name="connsiteY6668" fmla="*/ 3633019 h 9881971"/>
              <a:gd name="connsiteX6669" fmla="*/ 824497 w 12542158"/>
              <a:gd name="connsiteY6669" fmla="*/ 3626033 h 9881971"/>
              <a:gd name="connsiteX6670" fmla="*/ 810523 w 12542158"/>
              <a:gd name="connsiteY6670" fmla="*/ 3626033 h 9881971"/>
              <a:gd name="connsiteX6671" fmla="*/ 6777655 w 12542158"/>
              <a:gd name="connsiteY6671" fmla="*/ 3598084 h 9881971"/>
              <a:gd name="connsiteX6672" fmla="*/ 6763682 w 12542158"/>
              <a:gd name="connsiteY6672" fmla="*/ 3626033 h 9881971"/>
              <a:gd name="connsiteX6673" fmla="*/ 6777655 w 12542158"/>
              <a:gd name="connsiteY6673" fmla="*/ 3626033 h 9881971"/>
              <a:gd name="connsiteX6674" fmla="*/ 6777655 w 12542158"/>
              <a:gd name="connsiteY6674" fmla="*/ 3612057 h 9881971"/>
              <a:gd name="connsiteX6675" fmla="*/ 6777655 w 12542158"/>
              <a:gd name="connsiteY6675" fmla="*/ 3598084 h 9881971"/>
              <a:gd name="connsiteX6676" fmla="*/ 11822468 w 12542158"/>
              <a:gd name="connsiteY6676" fmla="*/ 3570134 h 9881971"/>
              <a:gd name="connsiteX6677" fmla="*/ 11794520 w 12542158"/>
              <a:gd name="connsiteY6677" fmla="*/ 3598084 h 9881971"/>
              <a:gd name="connsiteX6678" fmla="*/ 11808492 w 12542158"/>
              <a:gd name="connsiteY6678" fmla="*/ 3598084 h 9881971"/>
              <a:gd name="connsiteX6679" fmla="*/ 11822468 w 12542158"/>
              <a:gd name="connsiteY6679" fmla="*/ 3570134 h 9881971"/>
              <a:gd name="connsiteX6680" fmla="*/ 6791630 w 12542158"/>
              <a:gd name="connsiteY6680" fmla="*/ 3570134 h 9881971"/>
              <a:gd name="connsiteX6681" fmla="*/ 6791630 w 12542158"/>
              <a:gd name="connsiteY6681" fmla="*/ 3584108 h 9881971"/>
              <a:gd name="connsiteX6682" fmla="*/ 6805604 w 12542158"/>
              <a:gd name="connsiteY6682" fmla="*/ 3584108 h 9881971"/>
              <a:gd name="connsiteX6683" fmla="*/ 6805604 w 12542158"/>
              <a:gd name="connsiteY6683" fmla="*/ 3570134 h 9881971"/>
              <a:gd name="connsiteX6684" fmla="*/ 6791630 w 12542158"/>
              <a:gd name="connsiteY6684" fmla="*/ 3570134 h 9881971"/>
              <a:gd name="connsiteX6685" fmla="*/ 12262666 w 12542158"/>
              <a:gd name="connsiteY6685" fmla="*/ 3542185 h 9881971"/>
              <a:gd name="connsiteX6686" fmla="*/ 12269654 w 12542158"/>
              <a:gd name="connsiteY6686" fmla="*/ 3570134 h 9881971"/>
              <a:gd name="connsiteX6687" fmla="*/ 12241704 w 12542158"/>
              <a:gd name="connsiteY6687" fmla="*/ 3584108 h 9881971"/>
              <a:gd name="connsiteX6688" fmla="*/ 12248692 w 12542158"/>
              <a:gd name="connsiteY6688" fmla="*/ 3556160 h 9881971"/>
              <a:gd name="connsiteX6689" fmla="*/ 12262666 w 12542158"/>
              <a:gd name="connsiteY6689" fmla="*/ 3542185 h 9881971"/>
              <a:gd name="connsiteX6690" fmla="*/ 11908064 w 12542158"/>
              <a:gd name="connsiteY6690" fmla="*/ 3531704 h 9881971"/>
              <a:gd name="connsiteX6691" fmla="*/ 11913304 w 12542158"/>
              <a:gd name="connsiteY6691" fmla="*/ 3535199 h 9881971"/>
              <a:gd name="connsiteX6692" fmla="*/ 11920288 w 12542158"/>
              <a:gd name="connsiteY6692" fmla="*/ 3549172 h 9881971"/>
              <a:gd name="connsiteX6693" fmla="*/ 11913304 w 12542158"/>
              <a:gd name="connsiteY6693" fmla="*/ 3549172 h 9881971"/>
              <a:gd name="connsiteX6694" fmla="*/ 11906316 w 12542158"/>
              <a:gd name="connsiteY6694" fmla="*/ 3535199 h 9881971"/>
              <a:gd name="connsiteX6695" fmla="*/ 11908064 w 12542158"/>
              <a:gd name="connsiteY6695" fmla="*/ 3531704 h 9881971"/>
              <a:gd name="connsiteX6696" fmla="*/ 11696696 w 12542158"/>
              <a:gd name="connsiteY6696" fmla="*/ 3430389 h 9881971"/>
              <a:gd name="connsiteX6697" fmla="*/ 11696696 w 12542158"/>
              <a:gd name="connsiteY6697" fmla="*/ 3444362 h 9881971"/>
              <a:gd name="connsiteX6698" fmla="*/ 11710672 w 12542158"/>
              <a:gd name="connsiteY6698" fmla="*/ 3430389 h 9881971"/>
              <a:gd name="connsiteX6699" fmla="*/ 11696696 w 12542158"/>
              <a:gd name="connsiteY6699" fmla="*/ 3430389 h 9881971"/>
              <a:gd name="connsiteX6700" fmla="*/ 628855 w 12542158"/>
              <a:gd name="connsiteY6700" fmla="*/ 3430389 h 9881971"/>
              <a:gd name="connsiteX6701" fmla="*/ 614879 w 12542158"/>
              <a:gd name="connsiteY6701" fmla="*/ 3444362 h 9881971"/>
              <a:gd name="connsiteX6702" fmla="*/ 600906 w 12542158"/>
              <a:gd name="connsiteY6702" fmla="*/ 3472312 h 9881971"/>
              <a:gd name="connsiteX6703" fmla="*/ 642829 w 12542158"/>
              <a:gd name="connsiteY6703" fmla="*/ 3458338 h 9881971"/>
              <a:gd name="connsiteX6704" fmla="*/ 11808492 w 12542158"/>
              <a:gd name="connsiteY6704" fmla="*/ 3416415 h 9881971"/>
              <a:gd name="connsiteX6705" fmla="*/ 11815480 w 12542158"/>
              <a:gd name="connsiteY6705" fmla="*/ 3430389 h 9881971"/>
              <a:gd name="connsiteX6706" fmla="*/ 11822468 w 12542158"/>
              <a:gd name="connsiteY6706" fmla="*/ 3416415 h 9881971"/>
              <a:gd name="connsiteX6707" fmla="*/ 11787532 w 12542158"/>
              <a:gd name="connsiteY6707" fmla="*/ 3402439 h 9881971"/>
              <a:gd name="connsiteX6708" fmla="*/ 11766570 w 12542158"/>
              <a:gd name="connsiteY6708" fmla="*/ 3430389 h 9881971"/>
              <a:gd name="connsiteX6709" fmla="*/ 11745608 w 12542158"/>
              <a:gd name="connsiteY6709" fmla="*/ 3458338 h 9881971"/>
              <a:gd name="connsiteX6710" fmla="*/ 11738620 w 12542158"/>
              <a:gd name="connsiteY6710" fmla="*/ 3472312 h 9881971"/>
              <a:gd name="connsiteX6711" fmla="*/ 11752596 w 12542158"/>
              <a:gd name="connsiteY6711" fmla="*/ 3472312 h 9881971"/>
              <a:gd name="connsiteX6712" fmla="*/ 11752596 w 12542158"/>
              <a:gd name="connsiteY6712" fmla="*/ 3458338 h 9881971"/>
              <a:gd name="connsiteX6713" fmla="*/ 11766570 w 12542158"/>
              <a:gd name="connsiteY6713" fmla="*/ 3444362 h 9881971"/>
              <a:gd name="connsiteX6714" fmla="*/ 11780544 w 12542158"/>
              <a:gd name="connsiteY6714" fmla="*/ 3444362 h 9881971"/>
              <a:gd name="connsiteX6715" fmla="*/ 11787532 w 12542158"/>
              <a:gd name="connsiteY6715" fmla="*/ 3451350 h 9881971"/>
              <a:gd name="connsiteX6716" fmla="*/ 11787532 w 12542158"/>
              <a:gd name="connsiteY6716" fmla="*/ 3437377 h 9881971"/>
              <a:gd name="connsiteX6717" fmla="*/ 11787532 w 12542158"/>
              <a:gd name="connsiteY6717" fmla="*/ 3416415 h 9881971"/>
              <a:gd name="connsiteX6718" fmla="*/ 11787532 w 12542158"/>
              <a:gd name="connsiteY6718" fmla="*/ 3402439 h 9881971"/>
              <a:gd name="connsiteX6719" fmla="*/ 10606683 w 12542158"/>
              <a:gd name="connsiteY6719" fmla="*/ 3402439 h 9881971"/>
              <a:gd name="connsiteX6720" fmla="*/ 10634631 w 12542158"/>
              <a:gd name="connsiteY6720" fmla="*/ 3416415 h 9881971"/>
              <a:gd name="connsiteX6721" fmla="*/ 10620657 w 12542158"/>
              <a:gd name="connsiteY6721" fmla="*/ 3402439 h 9881971"/>
              <a:gd name="connsiteX6722" fmla="*/ 656804 w 12542158"/>
              <a:gd name="connsiteY6722" fmla="*/ 3402439 h 9881971"/>
              <a:gd name="connsiteX6723" fmla="*/ 649817 w 12542158"/>
              <a:gd name="connsiteY6723" fmla="*/ 3409427 h 9881971"/>
              <a:gd name="connsiteX6724" fmla="*/ 642829 w 12542158"/>
              <a:gd name="connsiteY6724" fmla="*/ 3416415 h 9881971"/>
              <a:gd name="connsiteX6725" fmla="*/ 656804 w 12542158"/>
              <a:gd name="connsiteY6725" fmla="*/ 3416415 h 9881971"/>
              <a:gd name="connsiteX6726" fmla="*/ 656804 w 12542158"/>
              <a:gd name="connsiteY6726" fmla="*/ 3402439 h 9881971"/>
              <a:gd name="connsiteX6727" fmla="*/ 12046060 w 12542158"/>
              <a:gd name="connsiteY6727" fmla="*/ 3388465 h 9881971"/>
              <a:gd name="connsiteX6728" fmla="*/ 12060034 w 12542158"/>
              <a:gd name="connsiteY6728" fmla="*/ 3416415 h 9881971"/>
              <a:gd name="connsiteX6729" fmla="*/ 12046060 w 12542158"/>
              <a:gd name="connsiteY6729" fmla="*/ 3444362 h 9881971"/>
              <a:gd name="connsiteX6730" fmla="*/ 12046060 w 12542158"/>
              <a:gd name="connsiteY6730" fmla="*/ 3416415 h 9881971"/>
              <a:gd name="connsiteX6731" fmla="*/ 698727 w 12542158"/>
              <a:gd name="connsiteY6731" fmla="*/ 3346542 h 9881971"/>
              <a:gd name="connsiteX6732" fmla="*/ 684752 w 12542158"/>
              <a:gd name="connsiteY6732" fmla="*/ 3353528 h 9881971"/>
              <a:gd name="connsiteX6733" fmla="*/ 698727 w 12542158"/>
              <a:gd name="connsiteY6733" fmla="*/ 3360516 h 9881971"/>
              <a:gd name="connsiteX6734" fmla="*/ 698727 w 12542158"/>
              <a:gd name="connsiteY6734" fmla="*/ 3346542 h 9881971"/>
              <a:gd name="connsiteX6735" fmla="*/ 531033 w 12542158"/>
              <a:gd name="connsiteY6735" fmla="*/ 3332567 h 9881971"/>
              <a:gd name="connsiteX6736" fmla="*/ 531033 w 12542158"/>
              <a:gd name="connsiteY6736" fmla="*/ 3346542 h 9881971"/>
              <a:gd name="connsiteX6737" fmla="*/ 517057 w 12542158"/>
              <a:gd name="connsiteY6737" fmla="*/ 3346542 h 9881971"/>
              <a:gd name="connsiteX6738" fmla="*/ 531033 w 12542158"/>
              <a:gd name="connsiteY6738" fmla="*/ 3332567 h 9881971"/>
              <a:gd name="connsiteX6739" fmla="*/ 10617164 w 12542158"/>
              <a:gd name="connsiteY6739" fmla="*/ 3325581 h 9881971"/>
              <a:gd name="connsiteX6740" fmla="*/ 10606683 w 12542158"/>
              <a:gd name="connsiteY6740" fmla="*/ 3332567 h 9881971"/>
              <a:gd name="connsiteX6741" fmla="*/ 10613669 w 12542158"/>
              <a:gd name="connsiteY6741" fmla="*/ 3346542 h 9881971"/>
              <a:gd name="connsiteX6742" fmla="*/ 10620657 w 12542158"/>
              <a:gd name="connsiteY6742" fmla="*/ 3332567 h 9881971"/>
              <a:gd name="connsiteX6743" fmla="*/ 10617164 w 12542158"/>
              <a:gd name="connsiteY6743" fmla="*/ 3325581 h 9881971"/>
              <a:gd name="connsiteX6744" fmla="*/ 11459128 w 12542158"/>
              <a:gd name="connsiteY6744" fmla="*/ 3276670 h 9881971"/>
              <a:gd name="connsiteX6745" fmla="*/ 11459128 w 12542158"/>
              <a:gd name="connsiteY6745" fmla="*/ 3304617 h 9881971"/>
              <a:gd name="connsiteX6746" fmla="*/ 11445154 w 12542158"/>
              <a:gd name="connsiteY6746" fmla="*/ 3290643 h 9881971"/>
              <a:gd name="connsiteX6747" fmla="*/ 11459128 w 12542158"/>
              <a:gd name="connsiteY6747" fmla="*/ 3276670 h 9881971"/>
              <a:gd name="connsiteX6748" fmla="*/ 11811988 w 12542158"/>
              <a:gd name="connsiteY6748" fmla="*/ 3269682 h 9881971"/>
              <a:gd name="connsiteX6749" fmla="*/ 11808492 w 12542158"/>
              <a:gd name="connsiteY6749" fmla="*/ 3276670 h 9881971"/>
              <a:gd name="connsiteX6750" fmla="*/ 11794520 w 12542158"/>
              <a:gd name="connsiteY6750" fmla="*/ 3290643 h 9881971"/>
              <a:gd name="connsiteX6751" fmla="*/ 11752596 w 12542158"/>
              <a:gd name="connsiteY6751" fmla="*/ 3318593 h 9881971"/>
              <a:gd name="connsiteX6752" fmla="*/ 11745608 w 12542158"/>
              <a:gd name="connsiteY6752" fmla="*/ 3339554 h 9881971"/>
              <a:gd name="connsiteX6753" fmla="*/ 11724646 w 12542158"/>
              <a:gd name="connsiteY6753" fmla="*/ 3346542 h 9881971"/>
              <a:gd name="connsiteX6754" fmla="*/ 11710672 w 12542158"/>
              <a:gd name="connsiteY6754" fmla="*/ 3353528 h 9881971"/>
              <a:gd name="connsiteX6755" fmla="*/ 11696696 w 12542158"/>
              <a:gd name="connsiteY6755" fmla="*/ 3374490 h 9881971"/>
              <a:gd name="connsiteX6756" fmla="*/ 11724646 w 12542158"/>
              <a:gd name="connsiteY6756" fmla="*/ 3374490 h 9881971"/>
              <a:gd name="connsiteX6757" fmla="*/ 11752596 w 12542158"/>
              <a:gd name="connsiteY6757" fmla="*/ 3360516 h 9881971"/>
              <a:gd name="connsiteX6758" fmla="*/ 11808492 w 12542158"/>
              <a:gd name="connsiteY6758" fmla="*/ 3318593 h 9881971"/>
              <a:gd name="connsiteX6759" fmla="*/ 11822468 w 12542158"/>
              <a:gd name="connsiteY6759" fmla="*/ 3276670 h 9881971"/>
              <a:gd name="connsiteX6760" fmla="*/ 11811988 w 12542158"/>
              <a:gd name="connsiteY6760" fmla="*/ 3269682 h 9881971"/>
              <a:gd name="connsiteX6761" fmla="*/ 10704503 w 12542158"/>
              <a:gd name="connsiteY6761" fmla="*/ 3248720 h 9881971"/>
              <a:gd name="connsiteX6762" fmla="*/ 10690530 w 12542158"/>
              <a:gd name="connsiteY6762" fmla="*/ 3262694 h 9881971"/>
              <a:gd name="connsiteX6763" fmla="*/ 10704503 w 12542158"/>
              <a:gd name="connsiteY6763" fmla="*/ 3262694 h 9881971"/>
              <a:gd name="connsiteX6764" fmla="*/ 10704503 w 12542158"/>
              <a:gd name="connsiteY6764" fmla="*/ 3248720 h 9881971"/>
              <a:gd name="connsiteX6765" fmla="*/ 10802326 w 12542158"/>
              <a:gd name="connsiteY6765" fmla="*/ 3220771 h 9881971"/>
              <a:gd name="connsiteX6766" fmla="*/ 10802326 w 12542158"/>
              <a:gd name="connsiteY6766" fmla="*/ 3234744 h 9881971"/>
              <a:gd name="connsiteX6767" fmla="*/ 10816301 w 12542158"/>
              <a:gd name="connsiteY6767" fmla="*/ 3234744 h 9881971"/>
              <a:gd name="connsiteX6768" fmla="*/ 10760402 w 12542158"/>
              <a:gd name="connsiteY6768" fmla="*/ 3220771 h 9881971"/>
              <a:gd name="connsiteX6769" fmla="*/ 10753415 w 12542158"/>
              <a:gd name="connsiteY6769" fmla="*/ 3227758 h 9881971"/>
              <a:gd name="connsiteX6770" fmla="*/ 10746429 w 12542158"/>
              <a:gd name="connsiteY6770" fmla="*/ 3248720 h 9881971"/>
              <a:gd name="connsiteX6771" fmla="*/ 10732453 w 12542158"/>
              <a:gd name="connsiteY6771" fmla="*/ 3234744 h 9881971"/>
              <a:gd name="connsiteX6772" fmla="*/ 10718479 w 12542158"/>
              <a:gd name="connsiteY6772" fmla="*/ 3234744 h 9881971"/>
              <a:gd name="connsiteX6773" fmla="*/ 10746429 w 12542158"/>
              <a:gd name="connsiteY6773" fmla="*/ 3248720 h 9881971"/>
              <a:gd name="connsiteX6774" fmla="*/ 10746429 w 12542158"/>
              <a:gd name="connsiteY6774" fmla="*/ 3262694 h 9881971"/>
              <a:gd name="connsiteX6775" fmla="*/ 10774376 w 12542158"/>
              <a:gd name="connsiteY6775" fmla="*/ 3234744 h 9881971"/>
              <a:gd name="connsiteX6776" fmla="*/ 10760402 w 12542158"/>
              <a:gd name="connsiteY6776" fmla="*/ 3220771 h 9881971"/>
              <a:gd name="connsiteX6777" fmla="*/ 10704503 w 12542158"/>
              <a:gd name="connsiteY6777" fmla="*/ 3206795 h 9881971"/>
              <a:gd name="connsiteX6778" fmla="*/ 10718479 w 12542158"/>
              <a:gd name="connsiteY6778" fmla="*/ 3220771 h 9881971"/>
              <a:gd name="connsiteX6779" fmla="*/ 10718479 w 12542158"/>
              <a:gd name="connsiteY6779" fmla="*/ 3206795 h 9881971"/>
              <a:gd name="connsiteX6780" fmla="*/ 10704503 w 12542158"/>
              <a:gd name="connsiteY6780" fmla="*/ 3206795 h 9881971"/>
              <a:gd name="connsiteX6781" fmla="*/ 10634631 w 12542158"/>
              <a:gd name="connsiteY6781" fmla="*/ 3206795 h 9881971"/>
              <a:gd name="connsiteX6782" fmla="*/ 10634631 w 12542158"/>
              <a:gd name="connsiteY6782" fmla="*/ 3220771 h 9881971"/>
              <a:gd name="connsiteX6783" fmla="*/ 10634631 w 12542158"/>
              <a:gd name="connsiteY6783" fmla="*/ 3234744 h 9881971"/>
              <a:gd name="connsiteX6784" fmla="*/ 10627645 w 12542158"/>
              <a:gd name="connsiteY6784" fmla="*/ 3255706 h 9881971"/>
              <a:gd name="connsiteX6785" fmla="*/ 10648606 w 12542158"/>
              <a:gd name="connsiteY6785" fmla="*/ 3262694 h 9881971"/>
              <a:gd name="connsiteX6786" fmla="*/ 10669568 w 12542158"/>
              <a:gd name="connsiteY6786" fmla="*/ 3241732 h 9881971"/>
              <a:gd name="connsiteX6787" fmla="*/ 10690530 w 12542158"/>
              <a:gd name="connsiteY6787" fmla="*/ 3227758 h 9881971"/>
              <a:gd name="connsiteX6788" fmla="*/ 10676556 w 12542158"/>
              <a:gd name="connsiteY6788" fmla="*/ 3220771 h 9881971"/>
              <a:gd name="connsiteX6789" fmla="*/ 10655592 w 12542158"/>
              <a:gd name="connsiteY6789" fmla="*/ 3220771 h 9881971"/>
              <a:gd name="connsiteX6790" fmla="*/ 10634631 w 12542158"/>
              <a:gd name="connsiteY6790" fmla="*/ 3206795 h 9881971"/>
              <a:gd name="connsiteX6791" fmla="*/ 12393676 w 12542158"/>
              <a:gd name="connsiteY6791" fmla="*/ 3198063 h 9881971"/>
              <a:gd name="connsiteX6792" fmla="*/ 12402412 w 12542158"/>
              <a:gd name="connsiteY6792" fmla="*/ 3199809 h 9881971"/>
              <a:gd name="connsiteX6793" fmla="*/ 12409400 w 12542158"/>
              <a:gd name="connsiteY6793" fmla="*/ 3213783 h 9881971"/>
              <a:gd name="connsiteX6794" fmla="*/ 12395424 w 12542158"/>
              <a:gd name="connsiteY6794" fmla="*/ 3220771 h 9881971"/>
              <a:gd name="connsiteX6795" fmla="*/ 12381450 w 12542158"/>
              <a:gd name="connsiteY6795" fmla="*/ 3206795 h 9881971"/>
              <a:gd name="connsiteX6796" fmla="*/ 12393676 w 12542158"/>
              <a:gd name="connsiteY6796" fmla="*/ 3198063 h 9881971"/>
              <a:gd name="connsiteX6797" fmla="*/ 11878364 w 12542158"/>
              <a:gd name="connsiteY6797" fmla="*/ 3192821 h 9881971"/>
              <a:gd name="connsiteX6798" fmla="*/ 11892340 w 12542158"/>
              <a:gd name="connsiteY6798" fmla="*/ 3227758 h 9881971"/>
              <a:gd name="connsiteX6799" fmla="*/ 11885352 w 12542158"/>
              <a:gd name="connsiteY6799" fmla="*/ 3248720 h 9881971"/>
              <a:gd name="connsiteX6800" fmla="*/ 11864392 w 12542158"/>
              <a:gd name="connsiteY6800" fmla="*/ 3262694 h 9881971"/>
              <a:gd name="connsiteX6801" fmla="*/ 11864392 w 12542158"/>
              <a:gd name="connsiteY6801" fmla="*/ 3206795 h 9881971"/>
              <a:gd name="connsiteX6802" fmla="*/ 10662580 w 12542158"/>
              <a:gd name="connsiteY6802" fmla="*/ 3192821 h 9881971"/>
              <a:gd name="connsiteX6803" fmla="*/ 10648606 w 12542158"/>
              <a:gd name="connsiteY6803" fmla="*/ 3199809 h 9881971"/>
              <a:gd name="connsiteX6804" fmla="*/ 10662580 w 12542158"/>
              <a:gd name="connsiteY6804" fmla="*/ 3206795 h 9881971"/>
              <a:gd name="connsiteX6805" fmla="*/ 10676556 w 12542158"/>
              <a:gd name="connsiteY6805" fmla="*/ 3206795 h 9881971"/>
              <a:gd name="connsiteX6806" fmla="*/ 475134 w 12542158"/>
              <a:gd name="connsiteY6806" fmla="*/ 3192821 h 9881971"/>
              <a:gd name="connsiteX6807" fmla="*/ 503083 w 12542158"/>
              <a:gd name="connsiteY6807" fmla="*/ 3192821 h 9881971"/>
              <a:gd name="connsiteX6808" fmla="*/ 475134 w 12542158"/>
              <a:gd name="connsiteY6808" fmla="*/ 3206795 h 9881971"/>
              <a:gd name="connsiteX6809" fmla="*/ 447186 w 12542158"/>
              <a:gd name="connsiteY6809" fmla="*/ 3234744 h 9881971"/>
              <a:gd name="connsiteX6810" fmla="*/ 447186 w 12542158"/>
              <a:gd name="connsiteY6810" fmla="*/ 3220771 h 9881971"/>
              <a:gd name="connsiteX6811" fmla="*/ 447186 w 12542158"/>
              <a:gd name="connsiteY6811" fmla="*/ 3206795 h 9881971"/>
              <a:gd name="connsiteX6812" fmla="*/ 531033 w 12542158"/>
              <a:gd name="connsiteY6812" fmla="*/ 3171861 h 9881971"/>
              <a:gd name="connsiteX6813" fmla="*/ 545009 w 12542158"/>
              <a:gd name="connsiteY6813" fmla="*/ 3178847 h 9881971"/>
              <a:gd name="connsiteX6814" fmla="*/ 531033 w 12542158"/>
              <a:gd name="connsiteY6814" fmla="*/ 3178847 h 9881971"/>
              <a:gd name="connsiteX6815" fmla="*/ 517057 w 12542158"/>
              <a:gd name="connsiteY6815" fmla="*/ 3178847 h 9881971"/>
              <a:gd name="connsiteX6816" fmla="*/ 531033 w 12542158"/>
              <a:gd name="connsiteY6816" fmla="*/ 3171861 h 9881971"/>
              <a:gd name="connsiteX6817" fmla="*/ 712702 w 12542158"/>
              <a:gd name="connsiteY6817" fmla="*/ 3122948 h 9881971"/>
              <a:gd name="connsiteX6818" fmla="*/ 705716 w 12542158"/>
              <a:gd name="connsiteY6818" fmla="*/ 3129936 h 9881971"/>
              <a:gd name="connsiteX6819" fmla="*/ 712702 w 12542158"/>
              <a:gd name="connsiteY6819" fmla="*/ 3136922 h 9881971"/>
              <a:gd name="connsiteX6820" fmla="*/ 726677 w 12542158"/>
              <a:gd name="connsiteY6820" fmla="*/ 3136922 h 9881971"/>
              <a:gd name="connsiteX6821" fmla="*/ 712702 w 12542158"/>
              <a:gd name="connsiteY6821" fmla="*/ 3122948 h 9881971"/>
              <a:gd name="connsiteX6822" fmla="*/ 10856478 w 12542158"/>
              <a:gd name="connsiteY6822" fmla="*/ 3112468 h 9881971"/>
              <a:gd name="connsiteX6823" fmla="*/ 10844249 w 12542158"/>
              <a:gd name="connsiteY6823" fmla="*/ 3115961 h 9881971"/>
              <a:gd name="connsiteX6824" fmla="*/ 10844249 w 12542158"/>
              <a:gd name="connsiteY6824" fmla="*/ 3136922 h 9881971"/>
              <a:gd name="connsiteX6825" fmla="*/ 10858225 w 12542158"/>
              <a:gd name="connsiteY6825" fmla="*/ 3136922 h 9881971"/>
              <a:gd name="connsiteX6826" fmla="*/ 10865210 w 12542158"/>
              <a:gd name="connsiteY6826" fmla="*/ 3115961 h 9881971"/>
              <a:gd name="connsiteX6827" fmla="*/ 10856478 w 12542158"/>
              <a:gd name="connsiteY6827" fmla="*/ 3112468 h 9881971"/>
              <a:gd name="connsiteX6828" fmla="*/ 6609962 w 12542158"/>
              <a:gd name="connsiteY6828" fmla="*/ 3094999 h 9881971"/>
              <a:gd name="connsiteX6829" fmla="*/ 6602974 w 12542158"/>
              <a:gd name="connsiteY6829" fmla="*/ 3108975 h 9881971"/>
              <a:gd name="connsiteX6830" fmla="*/ 6602974 w 12542158"/>
              <a:gd name="connsiteY6830" fmla="*/ 3122948 h 9881971"/>
              <a:gd name="connsiteX6831" fmla="*/ 6609962 w 12542158"/>
              <a:gd name="connsiteY6831" fmla="*/ 3108975 h 9881971"/>
              <a:gd name="connsiteX6832" fmla="*/ 6609962 w 12542158"/>
              <a:gd name="connsiteY6832" fmla="*/ 3094999 h 9881971"/>
              <a:gd name="connsiteX6833" fmla="*/ 10781364 w 12542158"/>
              <a:gd name="connsiteY6833" fmla="*/ 3089760 h 9881971"/>
              <a:gd name="connsiteX6834" fmla="*/ 10774376 w 12542158"/>
              <a:gd name="connsiteY6834" fmla="*/ 3122948 h 9881971"/>
              <a:gd name="connsiteX6835" fmla="*/ 10760402 w 12542158"/>
              <a:gd name="connsiteY6835" fmla="*/ 3136922 h 9881971"/>
              <a:gd name="connsiteX6836" fmla="*/ 10760402 w 12542158"/>
              <a:gd name="connsiteY6836" fmla="*/ 3122948 h 9881971"/>
              <a:gd name="connsiteX6837" fmla="*/ 10732453 w 12542158"/>
              <a:gd name="connsiteY6837" fmla="*/ 3122948 h 9881971"/>
              <a:gd name="connsiteX6838" fmla="*/ 10732453 w 12542158"/>
              <a:gd name="connsiteY6838" fmla="*/ 3150898 h 9881971"/>
              <a:gd name="connsiteX6839" fmla="*/ 10739441 w 12542158"/>
              <a:gd name="connsiteY6839" fmla="*/ 3143910 h 9881971"/>
              <a:gd name="connsiteX6840" fmla="*/ 10746429 w 12542158"/>
              <a:gd name="connsiteY6840" fmla="*/ 3150898 h 9881971"/>
              <a:gd name="connsiteX6841" fmla="*/ 10746429 w 12542158"/>
              <a:gd name="connsiteY6841" fmla="*/ 3164872 h 9881971"/>
              <a:gd name="connsiteX6842" fmla="*/ 10760402 w 12542158"/>
              <a:gd name="connsiteY6842" fmla="*/ 3178847 h 9881971"/>
              <a:gd name="connsiteX6843" fmla="*/ 10788352 w 12542158"/>
              <a:gd name="connsiteY6843" fmla="*/ 3164872 h 9881971"/>
              <a:gd name="connsiteX6844" fmla="*/ 10788352 w 12542158"/>
              <a:gd name="connsiteY6844" fmla="*/ 3150898 h 9881971"/>
              <a:gd name="connsiteX6845" fmla="*/ 10788352 w 12542158"/>
              <a:gd name="connsiteY6845" fmla="*/ 3136922 h 9881971"/>
              <a:gd name="connsiteX6846" fmla="*/ 10802326 w 12542158"/>
              <a:gd name="connsiteY6846" fmla="*/ 3101987 h 9881971"/>
              <a:gd name="connsiteX6847" fmla="*/ 10781364 w 12542158"/>
              <a:gd name="connsiteY6847" fmla="*/ 3089760 h 9881971"/>
              <a:gd name="connsiteX6848" fmla="*/ 6623936 w 12542158"/>
              <a:gd name="connsiteY6848" fmla="*/ 3081025 h 9881971"/>
              <a:gd name="connsiteX6849" fmla="*/ 6637910 w 12542158"/>
              <a:gd name="connsiteY6849" fmla="*/ 3094999 h 9881971"/>
              <a:gd name="connsiteX6850" fmla="*/ 6637910 w 12542158"/>
              <a:gd name="connsiteY6850" fmla="*/ 3081025 h 9881971"/>
              <a:gd name="connsiteX6851" fmla="*/ 6630924 w 12542158"/>
              <a:gd name="connsiteY6851" fmla="*/ 3081025 h 9881971"/>
              <a:gd name="connsiteX6852" fmla="*/ 6623936 w 12542158"/>
              <a:gd name="connsiteY6852" fmla="*/ 3081025 h 9881971"/>
              <a:gd name="connsiteX6853" fmla="*/ 12046060 w 12542158"/>
              <a:gd name="connsiteY6853" fmla="*/ 3067050 h 9881971"/>
              <a:gd name="connsiteX6854" fmla="*/ 12060034 w 12542158"/>
              <a:gd name="connsiteY6854" fmla="*/ 3067050 h 9881971"/>
              <a:gd name="connsiteX6855" fmla="*/ 12046060 w 12542158"/>
              <a:gd name="connsiteY6855" fmla="*/ 3081025 h 9881971"/>
              <a:gd name="connsiteX6856" fmla="*/ 11612850 w 12542158"/>
              <a:gd name="connsiteY6856" fmla="*/ 3067050 h 9881971"/>
              <a:gd name="connsiteX6857" fmla="*/ 11584900 w 12542158"/>
              <a:gd name="connsiteY6857" fmla="*/ 3108975 h 9881971"/>
              <a:gd name="connsiteX6858" fmla="*/ 11584900 w 12542158"/>
              <a:gd name="connsiteY6858" fmla="*/ 3081025 h 9881971"/>
              <a:gd name="connsiteX6859" fmla="*/ 642829 w 12542158"/>
              <a:gd name="connsiteY6859" fmla="*/ 3067050 h 9881971"/>
              <a:gd name="connsiteX6860" fmla="*/ 642829 w 12542158"/>
              <a:gd name="connsiteY6860" fmla="*/ 3081025 h 9881971"/>
              <a:gd name="connsiteX6861" fmla="*/ 656804 w 12542158"/>
              <a:gd name="connsiteY6861" fmla="*/ 3067050 h 9881971"/>
              <a:gd name="connsiteX6862" fmla="*/ 642829 w 12542158"/>
              <a:gd name="connsiteY6862" fmla="*/ 3067050 h 9881971"/>
              <a:gd name="connsiteX6863" fmla="*/ 10830275 w 12542158"/>
              <a:gd name="connsiteY6863" fmla="*/ 3039102 h 9881971"/>
              <a:gd name="connsiteX6864" fmla="*/ 10823287 w 12542158"/>
              <a:gd name="connsiteY6864" fmla="*/ 3046088 h 9881971"/>
              <a:gd name="connsiteX6865" fmla="*/ 10816301 w 12542158"/>
              <a:gd name="connsiteY6865" fmla="*/ 3060064 h 9881971"/>
              <a:gd name="connsiteX6866" fmla="*/ 10816301 w 12542158"/>
              <a:gd name="connsiteY6866" fmla="*/ 3081025 h 9881971"/>
              <a:gd name="connsiteX6867" fmla="*/ 10816301 w 12542158"/>
              <a:gd name="connsiteY6867" fmla="*/ 3101987 h 9881971"/>
              <a:gd name="connsiteX6868" fmla="*/ 10858225 w 12542158"/>
              <a:gd name="connsiteY6868" fmla="*/ 3108975 h 9881971"/>
              <a:gd name="connsiteX6869" fmla="*/ 10893160 w 12542158"/>
              <a:gd name="connsiteY6869" fmla="*/ 3108975 h 9881971"/>
              <a:gd name="connsiteX6870" fmla="*/ 10900148 w 12542158"/>
              <a:gd name="connsiteY6870" fmla="*/ 3108975 h 9881971"/>
              <a:gd name="connsiteX6871" fmla="*/ 10900148 w 12542158"/>
              <a:gd name="connsiteY6871" fmla="*/ 3094999 h 9881971"/>
              <a:gd name="connsiteX6872" fmla="*/ 10886172 w 12542158"/>
              <a:gd name="connsiteY6872" fmla="*/ 3081025 h 9881971"/>
              <a:gd name="connsiteX6873" fmla="*/ 10872198 w 12542158"/>
              <a:gd name="connsiteY6873" fmla="*/ 3074037 h 9881971"/>
              <a:gd name="connsiteX6874" fmla="*/ 10844249 w 12542158"/>
              <a:gd name="connsiteY6874" fmla="*/ 3053076 h 9881971"/>
              <a:gd name="connsiteX6875" fmla="*/ 10830275 w 12542158"/>
              <a:gd name="connsiteY6875" fmla="*/ 3039102 h 9881971"/>
              <a:gd name="connsiteX6876" fmla="*/ 6819580 w 12542158"/>
              <a:gd name="connsiteY6876" fmla="*/ 3025126 h 9881971"/>
              <a:gd name="connsiteX6877" fmla="*/ 6805604 w 12542158"/>
              <a:gd name="connsiteY6877" fmla="*/ 3039102 h 9881971"/>
              <a:gd name="connsiteX6878" fmla="*/ 6819580 w 12542158"/>
              <a:gd name="connsiteY6878" fmla="*/ 3039102 h 9881971"/>
              <a:gd name="connsiteX6879" fmla="*/ 6833554 w 12542158"/>
              <a:gd name="connsiteY6879" fmla="*/ 3039102 h 9881971"/>
              <a:gd name="connsiteX6880" fmla="*/ 11487080 w 12542158"/>
              <a:gd name="connsiteY6880" fmla="*/ 3006495 h 9881971"/>
              <a:gd name="connsiteX6881" fmla="*/ 11487080 w 12542158"/>
              <a:gd name="connsiteY6881" fmla="*/ 3007658 h 9881971"/>
              <a:gd name="connsiteX6882" fmla="*/ 11487080 w 12542158"/>
              <a:gd name="connsiteY6882" fmla="*/ 3011153 h 9881971"/>
              <a:gd name="connsiteX6883" fmla="*/ 11482420 w 12542158"/>
              <a:gd name="connsiteY6883" fmla="*/ 3009599 h 9881971"/>
              <a:gd name="connsiteX6884" fmla="*/ 11070898 w 12542158"/>
              <a:gd name="connsiteY6884" fmla="*/ 2988880 h 9881971"/>
              <a:gd name="connsiteX6885" fmla="*/ 11053869 w 12542158"/>
              <a:gd name="connsiteY6885" fmla="*/ 3011153 h 9881971"/>
              <a:gd name="connsiteX6886" fmla="*/ 11067841 w 12542158"/>
              <a:gd name="connsiteY6886" fmla="*/ 3011153 h 9881971"/>
              <a:gd name="connsiteX6887" fmla="*/ 11074830 w 12542158"/>
              <a:gd name="connsiteY6887" fmla="*/ 2990191 h 9881971"/>
              <a:gd name="connsiteX6888" fmla="*/ 11070898 w 12542158"/>
              <a:gd name="connsiteY6888" fmla="*/ 2988880 h 9881971"/>
              <a:gd name="connsiteX6889" fmla="*/ 6791630 w 12542158"/>
              <a:gd name="connsiteY6889" fmla="*/ 2983203 h 9881971"/>
              <a:gd name="connsiteX6890" fmla="*/ 6777655 w 12542158"/>
              <a:gd name="connsiteY6890" fmla="*/ 2997177 h 9881971"/>
              <a:gd name="connsiteX6891" fmla="*/ 6763682 w 12542158"/>
              <a:gd name="connsiteY6891" fmla="*/ 3011153 h 9881971"/>
              <a:gd name="connsiteX6892" fmla="*/ 6749708 w 12542158"/>
              <a:gd name="connsiteY6892" fmla="*/ 3025126 h 9881971"/>
              <a:gd name="connsiteX6893" fmla="*/ 6742720 w 12542158"/>
              <a:gd name="connsiteY6893" fmla="*/ 3032114 h 9881971"/>
              <a:gd name="connsiteX6894" fmla="*/ 6735732 w 12542158"/>
              <a:gd name="connsiteY6894" fmla="*/ 3053076 h 9881971"/>
              <a:gd name="connsiteX6895" fmla="*/ 6763682 w 12542158"/>
              <a:gd name="connsiteY6895" fmla="*/ 3025126 h 9881971"/>
              <a:gd name="connsiteX6896" fmla="*/ 6784643 w 12542158"/>
              <a:gd name="connsiteY6896" fmla="*/ 2997177 h 9881971"/>
              <a:gd name="connsiteX6897" fmla="*/ 6791630 w 12542158"/>
              <a:gd name="connsiteY6897" fmla="*/ 2983203 h 9881971"/>
              <a:gd name="connsiteX6898" fmla="*/ 12087984 w 12542158"/>
              <a:gd name="connsiteY6898" fmla="*/ 2969229 h 9881971"/>
              <a:gd name="connsiteX6899" fmla="*/ 12087984 w 12542158"/>
              <a:gd name="connsiteY6899" fmla="*/ 2990191 h 9881971"/>
              <a:gd name="connsiteX6900" fmla="*/ 12074010 w 12542158"/>
              <a:gd name="connsiteY6900" fmla="*/ 3032114 h 9881971"/>
              <a:gd name="connsiteX6901" fmla="*/ 12039072 w 12542158"/>
              <a:gd name="connsiteY6901" fmla="*/ 3060064 h 9881971"/>
              <a:gd name="connsiteX6902" fmla="*/ 12011124 w 12542158"/>
              <a:gd name="connsiteY6902" fmla="*/ 3060064 h 9881971"/>
              <a:gd name="connsiteX6903" fmla="*/ 12018112 w 12542158"/>
              <a:gd name="connsiteY6903" fmla="*/ 3032114 h 9881971"/>
              <a:gd name="connsiteX6904" fmla="*/ 12046060 w 12542158"/>
              <a:gd name="connsiteY6904" fmla="*/ 3011153 h 9881971"/>
              <a:gd name="connsiteX6905" fmla="*/ 12053048 w 12542158"/>
              <a:gd name="connsiteY6905" fmla="*/ 2990191 h 9881971"/>
              <a:gd name="connsiteX6906" fmla="*/ 12060034 w 12542158"/>
              <a:gd name="connsiteY6906" fmla="*/ 2983203 h 9881971"/>
              <a:gd name="connsiteX6907" fmla="*/ 12087984 w 12542158"/>
              <a:gd name="connsiteY6907" fmla="*/ 2969229 h 9881971"/>
              <a:gd name="connsiteX6908" fmla="*/ 663790 w 12542158"/>
              <a:gd name="connsiteY6908" fmla="*/ 2969229 h 9881971"/>
              <a:gd name="connsiteX6909" fmla="*/ 642829 w 12542158"/>
              <a:gd name="connsiteY6909" fmla="*/ 2983203 h 9881971"/>
              <a:gd name="connsiteX6910" fmla="*/ 656804 w 12542158"/>
              <a:gd name="connsiteY6910" fmla="*/ 2983203 h 9881971"/>
              <a:gd name="connsiteX6911" fmla="*/ 670778 w 12542158"/>
              <a:gd name="connsiteY6911" fmla="*/ 2976215 h 9881971"/>
              <a:gd name="connsiteX6912" fmla="*/ 663790 w 12542158"/>
              <a:gd name="connsiteY6912" fmla="*/ 2969229 h 9881971"/>
              <a:gd name="connsiteX6913" fmla="*/ 10879186 w 12542158"/>
              <a:gd name="connsiteY6913" fmla="*/ 2955254 h 9881971"/>
              <a:gd name="connsiteX6914" fmla="*/ 10900148 w 12542158"/>
              <a:gd name="connsiteY6914" fmla="*/ 2955254 h 9881971"/>
              <a:gd name="connsiteX6915" fmla="*/ 10914122 w 12542158"/>
              <a:gd name="connsiteY6915" fmla="*/ 2969229 h 9881971"/>
              <a:gd name="connsiteX6916" fmla="*/ 10900148 w 12542158"/>
              <a:gd name="connsiteY6916" fmla="*/ 2983203 h 9881971"/>
              <a:gd name="connsiteX6917" fmla="*/ 10872198 w 12542158"/>
              <a:gd name="connsiteY6917" fmla="*/ 2969229 h 9881971"/>
              <a:gd name="connsiteX6918" fmla="*/ 10879186 w 12542158"/>
              <a:gd name="connsiteY6918" fmla="*/ 2955254 h 9881971"/>
              <a:gd name="connsiteX6919" fmla="*/ 9852057 w 12542158"/>
              <a:gd name="connsiteY6919" fmla="*/ 2955254 h 9881971"/>
              <a:gd name="connsiteX6920" fmla="*/ 9838082 w 12542158"/>
              <a:gd name="connsiteY6920" fmla="*/ 2983203 h 9881971"/>
              <a:gd name="connsiteX6921" fmla="*/ 9838082 w 12542158"/>
              <a:gd name="connsiteY6921" fmla="*/ 3025126 h 9881971"/>
              <a:gd name="connsiteX6922" fmla="*/ 9852057 w 12542158"/>
              <a:gd name="connsiteY6922" fmla="*/ 2983203 h 9881971"/>
              <a:gd name="connsiteX6923" fmla="*/ 9866031 w 12542158"/>
              <a:gd name="connsiteY6923" fmla="*/ 2962241 h 9881971"/>
              <a:gd name="connsiteX6924" fmla="*/ 9866031 w 12542158"/>
              <a:gd name="connsiteY6924" fmla="*/ 2955254 h 9881971"/>
              <a:gd name="connsiteX6925" fmla="*/ 6777655 w 12542158"/>
              <a:gd name="connsiteY6925" fmla="*/ 2955254 h 9881971"/>
              <a:gd name="connsiteX6926" fmla="*/ 6777655 w 12542158"/>
              <a:gd name="connsiteY6926" fmla="*/ 2969229 h 9881971"/>
              <a:gd name="connsiteX6927" fmla="*/ 6791630 w 12542158"/>
              <a:gd name="connsiteY6927" fmla="*/ 2955254 h 9881971"/>
              <a:gd name="connsiteX6928" fmla="*/ 6777655 w 12542158"/>
              <a:gd name="connsiteY6928" fmla="*/ 2955254 h 9881971"/>
              <a:gd name="connsiteX6929" fmla="*/ 10914122 w 12542158"/>
              <a:gd name="connsiteY6929" fmla="*/ 2941280 h 9881971"/>
              <a:gd name="connsiteX6930" fmla="*/ 10928095 w 12542158"/>
              <a:gd name="connsiteY6930" fmla="*/ 2941280 h 9881971"/>
              <a:gd name="connsiteX6931" fmla="*/ 10914122 w 12542158"/>
              <a:gd name="connsiteY6931" fmla="*/ 2955254 h 9881971"/>
              <a:gd name="connsiteX6932" fmla="*/ 10914122 w 12542158"/>
              <a:gd name="connsiteY6932" fmla="*/ 2941280 h 9881971"/>
              <a:gd name="connsiteX6933" fmla="*/ 11032905 w 12542158"/>
              <a:gd name="connsiteY6933" fmla="*/ 2913330 h 9881971"/>
              <a:gd name="connsiteX6934" fmla="*/ 11018932 w 12542158"/>
              <a:gd name="connsiteY6934" fmla="*/ 2927304 h 9881971"/>
              <a:gd name="connsiteX6935" fmla="*/ 11025917 w 12542158"/>
              <a:gd name="connsiteY6935" fmla="*/ 2941280 h 9881971"/>
              <a:gd name="connsiteX6936" fmla="*/ 11039893 w 12542158"/>
              <a:gd name="connsiteY6936" fmla="*/ 2927304 h 9881971"/>
              <a:gd name="connsiteX6937" fmla="*/ 11032905 w 12542158"/>
              <a:gd name="connsiteY6937" fmla="*/ 2913330 h 9881971"/>
              <a:gd name="connsiteX6938" fmla="*/ 10997970 w 12542158"/>
              <a:gd name="connsiteY6938" fmla="*/ 2899357 h 9881971"/>
              <a:gd name="connsiteX6939" fmla="*/ 10983994 w 12542158"/>
              <a:gd name="connsiteY6939" fmla="*/ 2927304 h 9881971"/>
              <a:gd name="connsiteX6940" fmla="*/ 11011944 w 12542158"/>
              <a:gd name="connsiteY6940" fmla="*/ 2927304 h 9881971"/>
              <a:gd name="connsiteX6941" fmla="*/ 10997970 w 12542158"/>
              <a:gd name="connsiteY6941" fmla="*/ 2899357 h 9881971"/>
              <a:gd name="connsiteX6942" fmla="*/ 10956047 w 12542158"/>
              <a:gd name="connsiteY6942" fmla="*/ 2894697 h 9881971"/>
              <a:gd name="connsiteX6943" fmla="*/ 10942071 w 12542158"/>
              <a:gd name="connsiteY6943" fmla="*/ 2913330 h 9881971"/>
              <a:gd name="connsiteX6944" fmla="*/ 10956047 w 12542158"/>
              <a:gd name="connsiteY6944" fmla="*/ 2913330 h 9881971"/>
              <a:gd name="connsiteX6945" fmla="*/ 10970020 w 12542158"/>
              <a:gd name="connsiteY6945" fmla="*/ 2906343 h 9881971"/>
              <a:gd name="connsiteX6946" fmla="*/ 10956047 w 12542158"/>
              <a:gd name="connsiteY6946" fmla="*/ 2899357 h 9881971"/>
              <a:gd name="connsiteX6947" fmla="*/ 7025704 w 12542158"/>
              <a:gd name="connsiteY6947" fmla="*/ 2892369 h 9881971"/>
              <a:gd name="connsiteX6948" fmla="*/ 7015222 w 12542158"/>
              <a:gd name="connsiteY6948" fmla="*/ 2899357 h 9881971"/>
              <a:gd name="connsiteX6949" fmla="*/ 7029198 w 12542158"/>
              <a:gd name="connsiteY6949" fmla="*/ 2899357 h 9881971"/>
              <a:gd name="connsiteX6950" fmla="*/ 7025704 w 12542158"/>
              <a:gd name="connsiteY6950" fmla="*/ 2892369 h 9881971"/>
              <a:gd name="connsiteX6951" fmla="*/ 6833554 w 12542158"/>
              <a:gd name="connsiteY6951" fmla="*/ 2885381 h 9881971"/>
              <a:gd name="connsiteX6952" fmla="*/ 6833554 w 12542158"/>
              <a:gd name="connsiteY6952" fmla="*/ 2899357 h 9881971"/>
              <a:gd name="connsiteX6953" fmla="*/ 6840542 w 12542158"/>
              <a:gd name="connsiteY6953" fmla="*/ 2899357 h 9881971"/>
              <a:gd name="connsiteX6954" fmla="*/ 6847530 w 12542158"/>
              <a:gd name="connsiteY6954" fmla="*/ 2899357 h 9881971"/>
              <a:gd name="connsiteX6955" fmla="*/ 6833554 w 12542158"/>
              <a:gd name="connsiteY6955" fmla="*/ 2885381 h 9881971"/>
              <a:gd name="connsiteX6956" fmla="*/ 726677 w 12542158"/>
              <a:gd name="connsiteY6956" fmla="*/ 2885381 h 9881971"/>
              <a:gd name="connsiteX6957" fmla="*/ 726677 w 12542158"/>
              <a:gd name="connsiteY6957" fmla="*/ 2899357 h 9881971"/>
              <a:gd name="connsiteX6958" fmla="*/ 740651 w 12542158"/>
              <a:gd name="connsiteY6958" fmla="*/ 2892369 h 9881971"/>
              <a:gd name="connsiteX6959" fmla="*/ 726677 w 12542158"/>
              <a:gd name="connsiteY6959" fmla="*/ 2885381 h 9881971"/>
              <a:gd name="connsiteX6960" fmla="*/ 11025917 w 12542158"/>
              <a:gd name="connsiteY6960" fmla="*/ 2871407 h 9881971"/>
              <a:gd name="connsiteX6961" fmla="*/ 11011944 w 12542158"/>
              <a:gd name="connsiteY6961" fmla="*/ 2885381 h 9881971"/>
              <a:gd name="connsiteX6962" fmla="*/ 11025917 w 12542158"/>
              <a:gd name="connsiteY6962" fmla="*/ 2885381 h 9881971"/>
              <a:gd name="connsiteX6963" fmla="*/ 11515028 w 12542158"/>
              <a:gd name="connsiteY6963" fmla="*/ 2857432 h 9881971"/>
              <a:gd name="connsiteX6964" fmla="*/ 11515028 w 12542158"/>
              <a:gd name="connsiteY6964" fmla="*/ 2871407 h 9881971"/>
              <a:gd name="connsiteX6965" fmla="*/ 11529002 w 12542158"/>
              <a:gd name="connsiteY6965" fmla="*/ 2871407 h 9881971"/>
              <a:gd name="connsiteX6966" fmla="*/ 11515028 w 12542158"/>
              <a:gd name="connsiteY6966" fmla="*/ 2857432 h 9881971"/>
              <a:gd name="connsiteX6967" fmla="*/ 10983994 w 12542158"/>
              <a:gd name="connsiteY6967" fmla="*/ 2857432 h 9881971"/>
              <a:gd name="connsiteX6968" fmla="*/ 10963870 w 12542158"/>
              <a:gd name="connsiteY6968" fmla="*/ 2884264 h 9881971"/>
              <a:gd name="connsiteX6969" fmla="*/ 10968272 w 12542158"/>
              <a:gd name="connsiteY6969" fmla="*/ 2883634 h 9881971"/>
              <a:gd name="connsiteX6970" fmla="*/ 10977008 w 12542158"/>
              <a:gd name="connsiteY6970" fmla="*/ 2878393 h 9881971"/>
              <a:gd name="connsiteX6971" fmla="*/ 10983994 w 12542158"/>
              <a:gd name="connsiteY6971" fmla="*/ 2857432 h 9881971"/>
              <a:gd name="connsiteX6972" fmla="*/ 10914122 w 12542158"/>
              <a:gd name="connsiteY6972" fmla="*/ 2857432 h 9881971"/>
              <a:gd name="connsiteX6973" fmla="*/ 10886172 w 12542158"/>
              <a:gd name="connsiteY6973" fmla="*/ 2927304 h 9881971"/>
              <a:gd name="connsiteX6974" fmla="*/ 10886172 w 12542158"/>
              <a:gd name="connsiteY6974" fmla="*/ 2941280 h 9881971"/>
              <a:gd name="connsiteX6975" fmla="*/ 10872198 w 12542158"/>
              <a:gd name="connsiteY6975" fmla="*/ 2948266 h 9881971"/>
              <a:gd name="connsiteX6976" fmla="*/ 10858225 w 12542158"/>
              <a:gd name="connsiteY6976" fmla="*/ 2969229 h 9881971"/>
              <a:gd name="connsiteX6977" fmla="*/ 10858225 w 12542158"/>
              <a:gd name="connsiteY6977" fmla="*/ 2976215 h 9881971"/>
              <a:gd name="connsiteX6978" fmla="*/ 10844249 w 12542158"/>
              <a:gd name="connsiteY6978" fmla="*/ 2997177 h 9881971"/>
              <a:gd name="connsiteX6979" fmla="*/ 10851237 w 12542158"/>
              <a:gd name="connsiteY6979" fmla="*/ 3018139 h 9881971"/>
              <a:gd name="connsiteX6980" fmla="*/ 10872198 w 12542158"/>
              <a:gd name="connsiteY6980" fmla="*/ 3039102 h 9881971"/>
              <a:gd name="connsiteX6981" fmla="*/ 10872198 w 12542158"/>
              <a:gd name="connsiteY6981" fmla="*/ 3067050 h 9881971"/>
              <a:gd name="connsiteX6982" fmla="*/ 10900148 w 12542158"/>
              <a:gd name="connsiteY6982" fmla="*/ 3067050 h 9881971"/>
              <a:gd name="connsiteX6983" fmla="*/ 10970020 w 12542158"/>
              <a:gd name="connsiteY6983" fmla="*/ 3011153 h 9881971"/>
              <a:gd name="connsiteX6984" fmla="*/ 10970020 w 12542158"/>
              <a:gd name="connsiteY6984" fmla="*/ 2997177 h 9881971"/>
              <a:gd name="connsiteX6985" fmla="*/ 10983994 w 12542158"/>
              <a:gd name="connsiteY6985" fmla="*/ 2983203 h 9881971"/>
              <a:gd name="connsiteX6986" fmla="*/ 10970020 w 12542158"/>
              <a:gd name="connsiteY6986" fmla="*/ 2983203 h 9881971"/>
              <a:gd name="connsiteX6987" fmla="*/ 10956047 w 12542158"/>
              <a:gd name="connsiteY6987" fmla="*/ 2997177 h 9881971"/>
              <a:gd name="connsiteX6988" fmla="*/ 10970020 w 12542158"/>
              <a:gd name="connsiteY6988" fmla="*/ 2969229 h 9881971"/>
              <a:gd name="connsiteX6989" fmla="*/ 10983994 w 12542158"/>
              <a:gd name="connsiteY6989" fmla="*/ 2955254 h 9881971"/>
              <a:gd name="connsiteX6990" fmla="*/ 10970020 w 12542158"/>
              <a:gd name="connsiteY6990" fmla="*/ 2955254 h 9881971"/>
              <a:gd name="connsiteX6991" fmla="*/ 10963033 w 12542158"/>
              <a:gd name="connsiteY6991" fmla="*/ 2962241 h 9881971"/>
              <a:gd name="connsiteX6992" fmla="*/ 10956047 w 12542158"/>
              <a:gd name="connsiteY6992" fmla="*/ 2941280 h 9881971"/>
              <a:gd name="connsiteX6993" fmla="*/ 10942071 w 12542158"/>
              <a:gd name="connsiteY6993" fmla="*/ 2920318 h 9881971"/>
              <a:gd name="connsiteX6994" fmla="*/ 10928095 w 12542158"/>
              <a:gd name="connsiteY6994" fmla="*/ 2913330 h 9881971"/>
              <a:gd name="connsiteX6995" fmla="*/ 10928095 w 12542158"/>
              <a:gd name="connsiteY6995" fmla="*/ 2899357 h 9881971"/>
              <a:gd name="connsiteX6996" fmla="*/ 10914122 w 12542158"/>
              <a:gd name="connsiteY6996" fmla="*/ 2913330 h 9881971"/>
              <a:gd name="connsiteX6997" fmla="*/ 10900148 w 12542158"/>
              <a:gd name="connsiteY6997" fmla="*/ 2906343 h 9881971"/>
              <a:gd name="connsiteX6998" fmla="*/ 10914122 w 12542158"/>
              <a:gd name="connsiteY6998" fmla="*/ 2885381 h 9881971"/>
              <a:gd name="connsiteX6999" fmla="*/ 10914122 w 12542158"/>
              <a:gd name="connsiteY6999" fmla="*/ 2871407 h 9881971"/>
              <a:gd name="connsiteX7000" fmla="*/ 10928095 w 12542158"/>
              <a:gd name="connsiteY7000" fmla="*/ 2857432 h 9881971"/>
              <a:gd name="connsiteX7001" fmla="*/ 7043172 w 12542158"/>
              <a:gd name="connsiteY7001" fmla="*/ 2857432 h 9881971"/>
              <a:gd name="connsiteX7002" fmla="*/ 7043172 w 12542158"/>
              <a:gd name="connsiteY7002" fmla="*/ 2871407 h 9881971"/>
              <a:gd name="connsiteX7003" fmla="*/ 7050160 w 12542158"/>
              <a:gd name="connsiteY7003" fmla="*/ 2864419 h 9881971"/>
              <a:gd name="connsiteX7004" fmla="*/ 7043172 w 12542158"/>
              <a:gd name="connsiteY7004" fmla="*/ 2857432 h 9881971"/>
              <a:gd name="connsiteX7005" fmla="*/ 586931 w 12542158"/>
              <a:gd name="connsiteY7005" fmla="*/ 2857432 h 9881971"/>
              <a:gd name="connsiteX7006" fmla="*/ 572956 w 12542158"/>
              <a:gd name="connsiteY7006" fmla="*/ 2871407 h 9881971"/>
              <a:gd name="connsiteX7007" fmla="*/ 531033 w 12542158"/>
              <a:gd name="connsiteY7007" fmla="*/ 2871407 h 9881971"/>
              <a:gd name="connsiteX7008" fmla="*/ 11039893 w 12542158"/>
              <a:gd name="connsiteY7008" fmla="*/ 2843458 h 9881971"/>
              <a:gd name="connsiteX7009" fmla="*/ 11025917 w 12542158"/>
              <a:gd name="connsiteY7009" fmla="*/ 2857432 h 9881971"/>
              <a:gd name="connsiteX7010" fmla="*/ 11039893 w 12542158"/>
              <a:gd name="connsiteY7010" fmla="*/ 2857432 h 9881971"/>
              <a:gd name="connsiteX7011" fmla="*/ 6833554 w 12542158"/>
              <a:gd name="connsiteY7011" fmla="*/ 2843458 h 9881971"/>
              <a:gd name="connsiteX7012" fmla="*/ 6819580 w 12542158"/>
              <a:gd name="connsiteY7012" fmla="*/ 2857432 h 9881971"/>
              <a:gd name="connsiteX7013" fmla="*/ 6847530 w 12542158"/>
              <a:gd name="connsiteY7013" fmla="*/ 2843458 h 9881971"/>
              <a:gd name="connsiteX7014" fmla="*/ 6873730 w 12542158"/>
              <a:gd name="connsiteY7014" fmla="*/ 2834723 h 9881971"/>
              <a:gd name="connsiteX7015" fmla="*/ 6861504 w 12542158"/>
              <a:gd name="connsiteY7015" fmla="*/ 2843458 h 9881971"/>
              <a:gd name="connsiteX7016" fmla="*/ 6882465 w 12542158"/>
              <a:gd name="connsiteY7016" fmla="*/ 2857432 h 9881971"/>
              <a:gd name="connsiteX7017" fmla="*/ 6889453 w 12542158"/>
              <a:gd name="connsiteY7017" fmla="*/ 2850446 h 9881971"/>
              <a:gd name="connsiteX7018" fmla="*/ 6882465 w 12542158"/>
              <a:gd name="connsiteY7018" fmla="*/ 2836470 h 9881971"/>
              <a:gd name="connsiteX7019" fmla="*/ 6873730 w 12542158"/>
              <a:gd name="connsiteY7019" fmla="*/ 2834723 h 9881971"/>
              <a:gd name="connsiteX7020" fmla="*/ 10997970 w 12542158"/>
              <a:gd name="connsiteY7020" fmla="*/ 2829484 h 9881971"/>
              <a:gd name="connsiteX7021" fmla="*/ 10997970 w 12542158"/>
              <a:gd name="connsiteY7021" fmla="*/ 2843458 h 9881971"/>
              <a:gd name="connsiteX7022" fmla="*/ 11011944 w 12542158"/>
              <a:gd name="connsiteY7022" fmla="*/ 2843458 h 9881971"/>
              <a:gd name="connsiteX7023" fmla="*/ 10997970 w 12542158"/>
              <a:gd name="connsiteY7023" fmla="*/ 2829484 h 9881971"/>
              <a:gd name="connsiteX7024" fmla="*/ 11221562 w 12542158"/>
              <a:gd name="connsiteY7024" fmla="*/ 2801534 h 9881971"/>
              <a:gd name="connsiteX7025" fmla="*/ 11221562 w 12542158"/>
              <a:gd name="connsiteY7025" fmla="*/ 2815508 h 9881971"/>
              <a:gd name="connsiteX7026" fmla="*/ 11221562 w 12542158"/>
              <a:gd name="connsiteY7026" fmla="*/ 2829484 h 9881971"/>
              <a:gd name="connsiteX7027" fmla="*/ 11228550 w 12542158"/>
              <a:gd name="connsiteY7027" fmla="*/ 2843458 h 9881971"/>
              <a:gd name="connsiteX7028" fmla="*/ 11207588 w 12542158"/>
              <a:gd name="connsiteY7028" fmla="*/ 2871407 h 9881971"/>
              <a:gd name="connsiteX7029" fmla="*/ 11207588 w 12542158"/>
              <a:gd name="connsiteY7029" fmla="*/ 2857432 h 9881971"/>
              <a:gd name="connsiteX7030" fmla="*/ 11214576 w 12542158"/>
              <a:gd name="connsiteY7030" fmla="*/ 2836470 h 9881971"/>
              <a:gd name="connsiteX7031" fmla="*/ 11207588 w 12542158"/>
              <a:gd name="connsiteY7031" fmla="*/ 2815508 h 9881971"/>
              <a:gd name="connsiteX7032" fmla="*/ 11221562 w 12542158"/>
              <a:gd name="connsiteY7032" fmla="*/ 2801534 h 9881971"/>
              <a:gd name="connsiteX7033" fmla="*/ 10886172 w 12542158"/>
              <a:gd name="connsiteY7033" fmla="*/ 2801534 h 9881971"/>
              <a:gd name="connsiteX7034" fmla="*/ 10883378 w 12542158"/>
              <a:gd name="connsiteY7034" fmla="*/ 2809920 h 9881971"/>
              <a:gd name="connsiteX7035" fmla="*/ 10900148 w 12542158"/>
              <a:gd name="connsiteY7035" fmla="*/ 2801534 h 9881971"/>
              <a:gd name="connsiteX7036" fmla="*/ 7043172 w 12542158"/>
              <a:gd name="connsiteY7036" fmla="*/ 2773585 h 9881971"/>
              <a:gd name="connsiteX7037" fmla="*/ 6945350 w 12542158"/>
              <a:gd name="connsiteY7037" fmla="*/ 2885381 h 9881971"/>
              <a:gd name="connsiteX7038" fmla="*/ 7001249 w 12542158"/>
              <a:gd name="connsiteY7038" fmla="*/ 2843458 h 9881971"/>
              <a:gd name="connsiteX7039" fmla="*/ 7043172 w 12542158"/>
              <a:gd name="connsiteY7039" fmla="*/ 2773585 h 9881971"/>
              <a:gd name="connsiteX7040" fmla="*/ 1076041 w 12542158"/>
              <a:gd name="connsiteY7040" fmla="*/ 2773585 h 9881971"/>
              <a:gd name="connsiteX7041" fmla="*/ 1062065 w 12542158"/>
              <a:gd name="connsiteY7041" fmla="*/ 2787559 h 9881971"/>
              <a:gd name="connsiteX7042" fmla="*/ 1062065 w 12542158"/>
              <a:gd name="connsiteY7042" fmla="*/ 2801534 h 9881971"/>
              <a:gd name="connsiteX7043" fmla="*/ 1076041 w 12542158"/>
              <a:gd name="connsiteY7043" fmla="*/ 2787559 h 9881971"/>
              <a:gd name="connsiteX7044" fmla="*/ 1076041 w 12542158"/>
              <a:gd name="connsiteY7044" fmla="*/ 2773585 h 9881971"/>
              <a:gd name="connsiteX7045" fmla="*/ 6775908 w 12542158"/>
              <a:gd name="connsiteY7045" fmla="*/ 2763104 h 9881971"/>
              <a:gd name="connsiteX7046" fmla="*/ 6770669 w 12542158"/>
              <a:gd name="connsiteY7046" fmla="*/ 2766597 h 9881971"/>
              <a:gd name="connsiteX7047" fmla="*/ 6763682 w 12542158"/>
              <a:gd name="connsiteY7047" fmla="*/ 2773585 h 9881971"/>
              <a:gd name="connsiteX7048" fmla="*/ 6763682 w 12542158"/>
              <a:gd name="connsiteY7048" fmla="*/ 2787559 h 9881971"/>
              <a:gd name="connsiteX7049" fmla="*/ 6777655 w 12542158"/>
              <a:gd name="connsiteY7049" fmla="*/ 2766597 h 9881971"/>
              <a:gd name="connsiteX7050" fmla="*/ 6775908 w 12542158"/>
              <a:gd name="connsiteY7050" fmla="*/ 2763104 h 9881971"/>
              <a:gd name="connsiteX7051" fmla="*/ 10942071 w 12542158"/>
              <a:gd name="connsiteY7051" fmla="*/ 2759609 h 9881971"/>
              <a:gd name="connsiteX7052" fmla="*/ 10928095 w 12542158"/>
              <a:gd name="connsiteY7052" fmla="*/ 2773585 h 9881971"/>
              <a:gd name="connsiteX7053" fmla="*/ 10928095 w 12542158"/>
              <a:gd name="connsiteY7053" fmla="*/ 2787559 h 9881971"/>
              <a:gd name="connsiteX7054" fmla="*/ 10914122 w 12542158"/>
              <a:gd name="connsiteY7054" fmla="*/ 2794547 h 9881971"/>
              <a:gd name="connsiteX7055" fmla="*/ 10928095 w 12542158"/>
              <a:gd name="connsiteY7055" fmla="*/ 2801534 h 9881971"/>
              <a:gd name="connsiteX7056" fmla="*/ 10942071 w 12542158"/>
              <a:gd name="connsiteY7056" fmla="*/ 2801534 h 9881971"/>
              <a:gd name="connsiteX7057" fmla="*/ 10956047 w 12542158"/>
              <a:gd name="connsiteY7057" fmla="*/ 2801534 h 9881971"/>
              <a:gd name="connsiteX7058" fmla="*/ 10970020 w 12542158"/>
              <a:gd name="connsiteY7058" fmla="*/ 2787559 h 9881971"/>
              <a:gd name="connsiteX7059" fmla="*/ 10886172 w 12542158"/>
              <a:gd name="connsiteY7059" fmla="*/ 2759609 h 9881971"/>
              <a:gd name="connsiteX7060" fmla="*/ 10872198 w 12542158"/>
              <a:gd name="connsiteY7060" fmla="*/ 2773585 h 9881971"/>
              <a:gd name="connsiteX7061" fmla="*/ 10886172 w 12542158"/>
              <a:gd name="connsiteY7061" fmla="*/ 2773585 h 9881971"/>
              <a:gd name="connsiteX7062" fmla="*/ 10704503 w 12542158"/>
              <a:gd name="connsiteY7062" fmla="*/ 2759609 h 9881971"/>
              <a:gd name="connsiteX7063" fmla="*/ 10683542 w 12542158"/>
              <a:gd name="connsiteY7063" fmla="*/ 2766597 h 9881971"/>
              <a:gd name="connsiteX7064" fmla="*/ 10676556 w 12542158"/>
              <a:gd name="connsiteY7064" fmla="*/ 2773585 h 9881971"/>
              <a:gd name="connsiteX7065" fmla="*/ 10690530 w 12542158"/>
              <a:gd name="connsiteY7065" fmla="*/ 2773585 h 9881971"/>
              <a:gd name="connsiteX7066" fmla="*/ 11305408 w 12542158"/>
              <a:gd name="connsiteY7066" fmla="*/ 2731662 h 9881971"/>
              <a:gd name="connsiteX7067" fmla="*/ 11305408 w 12542158"/>
              <a:gd name="connsiteY7067" fmla="*/ 2745636 h 9881971"/>
              <a:gd name="connsiteX7068" fmla="*/ 11291434 w 12542158"/>
              <a:gd name="connsiteY7068" fmla="*/ 2738648 h 9881971"/>
              <a:gd name="connsiteX7069" fmla="*/ 11305408 w 12542158"/>
              <a:gd name="connsiteY7069" fmla="*/ 2731662 h 9881971"/>
              <a:gd name="connsiteX7070" fmla="*/ 10844249 w 12542158"/>
              <a:gd name="connsiteY7070" fmla="*/ 2731662 h 9881971"/>
              <a:gd name="connsiteX7071" fmla="*/ 10823287 w 12542158"/>
              <a:gd name="connsiteY7071" fmla="*/ 2738648 h 9881971"/>
              <a:gd name="connsiteX7072" fmla="*/ 10816301 w 12542158"/>
              <a:gd name="connsiteY7072" fmla="*/ 2745636 h 9881971"/>
              <a:gd name="connsiteX7073" fmla="*/ 10830275 w 12542158"/>
              <a:gd name="connsiteY7073" fmla="*/ 2745636 h 9881971"/>
              <a:gd name="connsiteX7074" fmla="*/ 10844249 w 12542158"/>
              <a:gd name="connsiteY7074" fmla="*/ 2759609 h 9881971"/>
              <a:gd name="connsiteX7075" fmla="*/ 10830275 w 12542158"/>
              <a:gd name="connsiteY7075" fmla="*/ 2773585 h 9881971"/>
              <a:gd name="connsiteX7076" fmla="*/ 10844249 w 12542158"/>
              <a:gd name="connsiteY7076" fmla="*/ 2801534 h 9881971"/>
              <a:gd name="connsiteX7077" fmla="*/ 10816301 w 12542158"/>
              <a:gd name="connsiteY7077" fmla="*/ 2815508 h 9881971"/>
              <a:gd name="connsiteX7078" fmla="*/ 10788352 w 12542158"/>
              <a:gd name="connsiteY7078" fmla="*/ 2801534 h 9881971"/>
              <a:gd name="connsiteX7079" fmla="*/ 10788352 w 12542158"/>
              <a:gd name="connsiteY7079" fmla="*/ 2787559 h 9881971"/>
              <a:gd name="connsiteX7080" fmla="*/ 10802326 w 12542158"/>
              <a:gd name="connsiteY7080" fmla="*/ 2787559 h 9881971"/>
              <a:gd name="connsiteX7081" fmla="*/ 10774376 w 12542158"/>
              <a:gd name="connsiteY7081" fmla="*/ 2745636 h 9881971"/>
              <a:gd name="connsiteX7082" fmla="*/ 10767390 w 12542158"/>
              <a:gd name="connsiteY7082" fmla="*/ 2759609 h 9881971"/>
              <a:gd name="connsiteX7083" fmla="*/ 10767390 w 12542158"/>
              <a:gd name="connsiteY7083" fmla="*/ 2773585 h 9881971"/>
              <a:gd name="connsiteX7084" fmla="*/ 10774376 w 12542158"/>
              <a:gd name="connsiteY7084" fmla="*/ 2801534 h 9881971"/>
              <a:gd name="connsiteX7085" fmla="*/ 10746429 w 12542158"/>
              <a:gd name="connsiteY7085" fmla="*/ 2787559 h 9881971"/>
              <a:gd name="connsiteX7086" fmla="*/ 10746429 w 12542158"/>
              <a:gd name="connsiteY7086" fmla="*/ 2759609 h 9881971"/>
              <a:gd name="connsiteX7087" fmla="*/ 10732453 w 12542158"/>
              <a:gd name="connsiteY7087" fmla="*/ 2787559 h 9881971"/>
              <a:gd name="connsiteX7088" fmla="*/ 10718479 w 12542158"/>
              <a:gd name="connsiteY7088" fmla="*/ 2815508 h 9881971"/>
              <a:gd name="connsiteX7089" fmla="*/ 10704503 w 12542158"/>
              <a:gd name="connsiteY7089" fmla="*/ 2829484 h 9881971"/>
              <a:gd name="connsiteX7090" fmla="*/ 10718479 w 12542158"/>
              <a:gd name="connsiteY7090" fmla="*/ 2829484 h 9881971"/>
              <a:gd name="connsiteX7091" fmla="*/ 10753415 w 12542158"/>
              <a:gd name="connsiteY7091" fmla="*/ 2829484 h 9881971"/>
              <a:gd name="connsiteX7092" fmla="*/ 10774376 w 12542158"/>
              <a:gd name="connsiteY7092" fmla="*/ 2843458 h 9881971"/>
              <a:gd name="connsiteX7093" fmla="*/ 10788352 w 12542158"/>
              <a:gd name="connsiteY7093" fmla="*/ 2843458 h 9881971"/>
              <a:gd name="connsiteX7094" fmla="*/ 10830275 w 12542158"/>
              <a:gd name="connsiteY7094" fmla="*/ 2857432 h 9881971"/>
              <a:gd name="connsiteX7095" fmla="*/ 10879186 w 12542158"/>
              <a:gd name="connsiteY7095" fmla="*/ 2857432 h 9881971"/>
              <a:gd name="connsiteX7096" fmla="*/ 10900148 w 12542158"/>
              <a:gd name="connsiteY7096" fmla="*/ 2850446 h 9881971"/>
              <a:gd name="connsiteX7097" fmla="*/ 10872198 w 12542158"/>
              <a:gd name="connsiteY7097" fmla="*/ 2836470 h 9881971"/>
              <a:gd name="connsiteX7098" fmla="*/ 10844249 w 12542158"/>
              <a:gd name="connsiteY7098" fmla="*/ 2829484 h 9881971"/>
              <a:gd name="connsiteX7099" fmla="*/ 10844249 w 12542158"/>
              <a:gd name="connsiteY7099" fmla="*/ 2815508 h 9881971"/>
              <a:gd name="connsiteX7100" fmla="*/ 10858225 w 12542158"/>
              <a:gd name="connsiteY7100" fmla="*/ 2801534 h 9881971"/>
              <a:gd name="connsiteX7101" fmla="*/ 10858225 w 12542158"/>
              <a:gd name="connsiteY7101" fmla="*/ 2780573 h 9881971"/>
              <a:gd name="connsiteX7102" fmla="*/ 10872198 w 12542158"/>
              <a:gd name="connsiteY7102" fmla="*/ 2745636 h 9881971"/>
              <a:gd name="connsiteX7103" fmla="*/ 10858225 w 12542158"/>
              <a:gd name="connsiteY7103" fmla="*/ 2738648 h 9881971"/>
              <a:gd name="connsiteX7104" fmla="*/ 10844249 w 12542158"/>
              <a:gd name="connsiteY7104" fmla="*/ 2731662 h 9881971"/>
              <a:gd name="connsiteX7105" fmla="*/ 11646788 w 12542158"/>
              <a:gd name="connsiteY7105" fmla="*/ 2723677 h 9881971"/>
              <a:gd name="connsiteX7106" fmla="*/ 11640798 w 12542158"/>
              <a:gd name="connsiteY7106" fmla="*/ 2731662 h 9881971"/>
              <a:gd name="connsiteX7107" fmla="*/ 11640798 w 12542158"/>
              <a:gd name="connsiteY7107" fmla="*/ 2745636 h 9881971"/>
              <a:gd name="connsiteX7108" fmla="*/ 11654774 w 12542158"/>
              <a:gd name="connsiteY7108" fmla="*/ 2759609 h 9881971"/>
              <a:gd name="connsiteX7109" fmla="*/ 11640798 w 12542158"/>
              <a:gd name="connsiteY7109" fmla="*/ 2759609 h 9881971"/>
              <a:gd name="connsiteX7110" fmla="*/ 11626824 w 12542158"/>
              <a:gd name="connsiteY7110" fmla="*/ 2759609 h 9881971"/>
              <a:gd name="connsiteX7111" fmla="*/ 11612850 w 12542158"/>
              <a:gd name="connsiteY7111" fmla="*/ 2745636 h 9881971"/>
              <a:gd name="connsiteX7112" fmla="*/ 11612850 w 12542158"/>
              <a:gd name="connsiteY7112" fmla="*/ 2731662 h 9881971"/>
              <a:gd name="connsiteX7113" fmla="*/ 11626824 w 12542158"/>
              <a:gd name="connsiteY7113" fmla="*/ 2731662 h 9881971"/>
              <a:gd name="connsiteX7114" fmla="*/ 11640798 w 12542158"/>
              <a:gd name="connsiteY7114" fmla="*/ 2728167 h 9881971"/>
              <a:gd name="connsiteX7115" fmla="*/ 10767390 w 12542158"/>
              <a:gd name="connsiteY7115" fmla="*/ 2717686 h 9881971"/>
              <a:gd name="connsiteX7116" fmla="*/ 10760402 w 12542158"/>
              <a:gd name="connsiteY7116" fmla="*/ 2731662 h 9881971"/>
              <a:gd name="connsiteX7117" fmla="*/ 10774376 w 12542158"/>
              <a:gd name="connsiteY7117" fmla="*/ 2731662 h 9881971"/>
              <a:gd name="connsiteX7118" fmla="*/ 10767390 w 12542158"/>
              <a:gd name="connsiteY7118" fmla="*/ 2717686 h 9881971"/>
              <a:gd name="connsiteX7119" fmla="*/ 7280740 w 12542158"/>
              <a:gd name="connsiteY7119" fmla="*/ 2717686 h 9881971"/>
              <a:gd name="connsiteX7120" fmla="*/ 7280740 w 12542158"/>
              <a:gd name="connsiteY7120" fmla="*/ 2731662 h 9881971"/>
              <a:gd name="connsiteX7121" fmla="*/ 7294715 w 12542158"/>
              <a:gd name="connsiteY7121" fmla="*/ 2717686 h 9881971"/>
              <a:gd name="connsiteX7122" fmla="*/ 7280740 w 12542158"/>
              <a:gd name="connsiteY7122" fmla="*/ 2717686 h 9881971"/>
              <a:gd name="connsiteX7123" fmla="*/ 7140994 w 12542158"/>
              <a:gd name="connsiteY7123" fmla="*/ 2717686 h 9881971"/>
              <a:gd name="connsiteX7124" fmla="*/ 7127020 w 12542158"/>
              <a:gd name="connsiteY7124" fmla="*/ 2745636 h 9881971"/>
              <a:gd name="connsiteX7125" fmla="*/ 7140994 w 12542158"/>
              <a:gd name="connsiteY7125" fmla="*/ 2731662 h 9881971"/>
              <a:gd name="connsiteX7126" fmla="*/ 7168944 w 12542158"/>
              <a:gd name="connsiteY7126" fmla="*/ 2717686 h 9881971"/>
              <a:gd name="connsiteX7127" fmla="*/ 10800581 w 12542158"/>
              <a:gd name="connsiteY7127" fmla="*/ 2708952 h 9881971"/>
              <a:gd name="connsiteX7128" fmla="*/ 10788352 w 12542158"/>
              <a:gd name="connsiteY7128" fmla="*/ 2717686 h 9881971"/>
              <a:gd name="connsiteX7129" fmla="*/ 10802326 w 12542158"/>
              <a:gd name="connsiteY7129" fmla="*/ 2717686 h 9881971"/>
              <a:gd name="connsiteX7130" fmla="*/ 10802326 w 12542158"/>
              <a:gd name="connsiteY7130" fmla="*/ 2731662 h 9881971"/>
              <a:gd name="connsiteX7131" fmla="*/ 10809313 w 12542158"/>
              <a:gd name="connsiteY7131" fmla="*/ 2710700 h 9881971"/>
              <a:gd name="connsiteX7132" fmla="*/ 10800581 w 12542158"/>
              <a:gd name="connsiteY7132" fmla="*/ 2708952 h 9881971"/>
              <a:gd name="connsiteX7133" fmla="*/ 11654774 w 12542158"/>
              <a:gd name="connsiteY7133" fmla="*/ 2703712 h 9881971"/>
              <a:gd name="connsiteX7134" fmla="*/ 11654774 w 12542158"/>
              <a:gd name="connsiteY7134" fmla="*/ 2717686 h 9881971"/>
              <a:gd name="connsiteX7135" fmla="*/ 11646788 w 12542158"/>
              <a:gd name="connsiteY7135" fmla="*/ 2723677 h 9881971"/>
              <a:gd name="connsiteX7136" fmla="*/ 11651280 w 12542158"/>
              <a:gd name="connsiteY7136" fmla="*/ 2717686 h 9881971"/>
              <a:gd name="connsiteX7137" fmla="*/ 11654774 w 12542158"/>
              <a:gd name="connsiteY7137" fmla="*/ 2703712 h 9881971"/>
              <a:gd name="connsiteX7138" fmla="*/ 11088804 w 12542158"/>
              <a:gd name="connsiteY7138" fmla="*/ 2703712 h 9881971"/>
              <a:gd name="connsiteX7139" fmla="*/ 11095792 w 12542158"/>
              <a:gd name="connsiteY7139" fmla="*/ 2710700 h 9881971"/>
              <a:gd name="connsiteX7140" fmla="*/ 11081816 w 12542158"/>
              <a:gd name="connsiteY7140" fmla="*/ 2717686 h 9881971"/>
              <a:gd name="connsiteX7141" fmla="*/ 11088804 w 12542158"/>
              <a:gd name="connsiteY7141" fmla="*/ 2703712 h 9881971"/>
              <a:gd name="connsiteX7142" fmla="*/ 11074830 w 12542158"/>
              <a:gd name="connsiteY7142" fmla="*/ 2689737 h 9881971"/>
              <a:gd name="connsiteX7143" fmla="*/ 11067841 w 12542158"/>
              <a:gd name="connsiteY7143" fmla="*/ 2703712 h 9881971"/>
              <a:gd name="connsiteX7144" fmla="*/ 11060855 w 12542158"/>
              <a:gd name="connsiteY7144" fmla="*/ 2696725 h 9881971"/>
              <a:gd name="connsiteX7145" fmla="*/ 11074830 w 12542158"/>
              <a:gd name="connsiteY7145" fmla="*/ 2689737 h 9881971"/>
              <a:gd name="connsiteX7146" fmla="*/ 10914122 w 12542158"/>
              <a:gd name="connsiteY7146" fmla="*/ 2689737 h 9881971"/>
              <a:gd name="connsiteX7147" fmla="*/ 10865210 w 12542158"/>
              <a:gd name="connsiteY7147" fmla="*/ 2703712 h 9881971"/>
              <a:gd name="connsiteX7148" fmla="*/ 10837263 w 12542158"/>
              <a:gd name="connsiteY7148" fmla="*/ 2710700 h 9881971"/>
              <a:gd name="connsiteX7149" fmla="*/ 10865210 w 12542158"/>
              <a:gd name="connsiteY7149" fmla="*/ 2717686 h 9881971"/>
              <a:gd name="connsiteX7150" fmla="*/ 10886172 w 12542158"/>
              <a:gd name="connsiteY7150" fmla="*/ 2717686 h 9881971"/>
              <a:gd name="connsiteX7151" fmla="*/ 10914122 w 12542158"/>
              <a:gd name="connsiteY7151" fmla="*/ 2703712 h 9881971"/>
              <a:gd name="connsiteX7152" fmla="*/ 10718479 w 12542158"/>
              <a:gd name="connsiteY7152" fmla="*/ 2689737 h 9881971"/>
              <a:gd name="connsiteX7153" fmla="*/ 10718479 w 12542158"/>
              <a:gd name="connsiteY7153" fmla="*/ 2703712 h 9881971"/>
              <a:gd name="connsiteX7154" fmla="*/ 10725467 w 12542158"/>
              <a:gd name="connsiteY7154" fmla="*/ 2696725 h 9881971"/>
              <a:gd name="connsiteX7155" fmla="*/ 10718479 w 12542158"/>
              <a:gd name="connsiteY7155" fmla="*/ 2689737 h 9881971"/>
              <a:gd name="connsiteX7156" fmla="*/ 1159887 w 12542158"/>
              <a:gd name="connsiteY7156" fmla="*/ 2689737 h 9881971"/>
              <a:gd name="connsiteX7157" fmla="*/ 1159887 w 12542158"/>
              <a:gd name="connsiteY7157" fmla="*/ 2703712 h 9881971"/>
              <a:gd name="connsiteX7158" fmla="*/ 1166875 w 12542158"/>
              <a:gd name="connsiteY7158" fmla="*/ 2703712 h 9881971"/>
              <a:gd name="connsiteX7159" fmla="*/ 1173862 w 12542158"/>
              <a:gd name="connsiteY7159" fmla="*/ 2689737 h 9881971"/>
              <a:gd name="connsiteX7160" fmla="*/ 1159887 w 12542158"/>
              <a:gd name="connsiteY7160" fmla="*/ 2689737 h 9881971"/>
              <a:gd name="connsiteX7161" fmla="*/ 11179640 w 12542158"/>
              <a:gd name="connsiteY7161" fmla="*/ 2675763 h 9881971"/>
              <a:gd name="connsiteX7162" fmla="*/ 11193614 w 12542158"/>
              <a:gd name="connsiteY7162" fmla="*/ 2703712 h 9881971"/>
              <a:gd name="connsiteX7163" fmla="*/ 11179640 w 12542158"/>
              <a:gd name="connsiteY7163" fmla="*/ 2703712 h 9881971"/>
              <a:gd name="connsiteX7164" fmla="*/ 6973300 w 12542158"/>
              <a:gd name="connsiteY7164" fmla="*/ 2675763 h 9881971"/>
              <a:gd name="connsiteX7165" fmla="*/ 6973300 w 12542158"/>
              <a:gd name="connsiteY7165" fmla="*/ 2689737 h 9881971"/>
              <a:gd name="connsiteX7166" fmla="*/ 6987275 w 12542158"/>
              <a:gd name="connsiteY7166" fmla="*/ 2689737 h 9881971"/>
              <a:gd name="connsiteX7167" fmla="*/ 6973300 w 12542158"/>
              <a:gd name="connsiteY7167" fmla="*/ 2675763 h 9881971"/>
              <a:gd name="connsiteX7168" fmla="*/ 6791630 w 12542158"/>
              <a:gd name="connsiteY7168" fmla="*/ 2675763 h 9881971"/>
              <a:gd name="connsiteX7169" fmla="*/ 6805604 w 12542158"/>
              <a:gd name="connsiteY7169" fmla="*/ 2689737 h 9881971"/>
              <a:gd name="connsiteX7170" fmla="*/ 6805604 w 12542158"/>
              <a:gd name="connsiteY7170" fmla="*/ 2675763 h 9881971"/>
              <a:gd name="connsiteX7171" fmla="*/ 6791630 w 12542158"/>
              <a:gd name="connsiteY7171" fmla="*/ 2675763 h 9881971"/>
              <a:gd name="connsiteX7172" fmla="*/ 10954300 w 12542158"/>
              <a:gd name="connsiteY7172" fmla="*/ 2665282 h 9881971"/>
              <a:gd name="connsiteX7173" fmla="*/ 10949059 w 12542158"/>
              <a:gd name="connsiteY7173" fmla="*/ 2668775 h 9881971"/>
              <a:gd name="connsiteX7174" fmla="*/ 10942071 w 12542158"/>
              <a:gd name="connsiteY7174" fmla="*/ 2689737 h 9881971"/>
              <a:gd name="connsiteX7175" fmla="*/ 10956047 w 12542158"/>
              <a:gd name="connsiteY7175" fmla="*/ 2689737 h 9881971"/>
              <a:gd name="connsiteX7176" fmla="*/ 10942071 w 12542158"/>
              <a:gd name="connsiteY7176" fmla="*/ 2703712 h 9881971"/>
              <a:gd name="connsiteX7177" fmla="*/ 10935085 w 12542158"/>
              <a:gd name="connsiteY7177" fmla="*/ 2710700 h 9881971"/>
              <a:gd name="connsiteX7178" fmla="*/ 10928095 w 12542158"/>
              <a:gd name="connsiteY7178" fmla="*/ 2717686 h 9881971"/>
              <a:gd name="connsiteX7179" fmla="*/ 10928095 w 12542158"/>
              <a:gd name="connsiteY7179" fmla="*/ 2745636 h 9881971"/>
              <a:gd name="connsiteX7180" fmla="*/ 10942071 w 12542158"/>
              <a:gd name="connsiteY7180" fmla="*/ 2745636 h 9881971"/>
              <a:gd name="connsiteX7181" fmla="*/ 10956047 w 12542158"/>
              <a:gd name="connsiteY7181" fmla="*/ 2731662 h 9881971"/>
              <a:gd name="connsiteX7182" fmla="*/ 10942071 w 12542158"/>
              <a:gd name="connsiteY7182" fmla="*/ 2731662 h 9881971"/>
              <a:gd name="connsiteX7183" fmla="*/ 10942071 w 12542158"/>
              <a:gd name="connsiteY7183" fmla="*/ 2717686 h 9881971"/>
              <a:gd name="connsiteX7184" fmla="*/ 10956047 w 12542158"/>
              <a:gd name="connsiteY7184" fmla="*/ 2717686 h 9881971"/>
              <a:gd name="connsiteX7185" fmla="*/ 10970020 w 12542158"/>
              <a:gd name="connsiteY7185" fmla="*/ 2703712 h 9881971"/>
              <a:gd name="connsiteX7186" fmla="*/ 10956047 w 12542158"/>
              <a:gd name="connsiteY7186" fmla="*/ 2689737 h 9881971"/>
              <a:gd name="connsiteX7187" fmla="*/ 10956047 w 12542158"/>
              <a:gd name="connsiteY7187" fmla="*/ 2668775 h 9881971"/>
              <a:gd name="connsiteX7188" fmla="*/ 10954300 w 12542158"/>
              <a:gd name="connsiteY7188" fmla="*/ 2665282 h 9881971"/>
              <a:gd name="connsiteX7189" fmla="*/ 10879186 w 12542158"/>
              <a:gd name="connsiteY7189" fmla="*/ 2661789 h 9881971"/>
              <a:gd name="connsiteX7190" fmla="*/ 10872198 w 12542158"/>
              <a:gd name="connsiteY7190" fmla="*/ 2675763 h 9881971"/>
              <a:gd name="connsiteX7191" fmla="*/ 10879186 w 12542158"/>
              <a:gd name="connsiteY7191" fmla="*/ 2689737 h 9881971"/>
              <a:gd name="connsiteX7192" fmla="*/ 10886172 w 12542158"/>
              <a:gd name="connsiteY7192" fmla="*/ 2675763 h 9881971"/>
              <a:gd name="connsiteX7193" fmla="*/ 10879186 w 12542158"/>
              <a:gd name="connsiteY7193" fmla="*/ 2661789 h 9881971"/>
              <a:gd name="connsiteX7194" fmla="*/ 10809313 w 12542158"/>
              <a:gd name="connsiteY7194" fmla="*/ 2661789 h 9881971"/>
              <a:gd name="connsiteX7195" fmla="*/ 10802326 w 12542158"/>
              <a:gd name="connsiteY7195" fmla="*/ 2675763 h 9881971"/>
              <a:gd name="connsiteX7196" fmla="*/ 10816301 w 12542158"/>
              <a:gd name="connsiteY7196" fmla="*/ 2689737 h 9881971"/>
              <a:gd name="connsiteX7197" fmla="*/ 10816301 w 12542158"/>
              <a:gd name="connsiteY7197" fmla="*/ 2675763 h 9881971"/>
              <a:gd name="connsiteX7198" fmla="*/ 10809313 w 12542158"/>
              <a:gd name="connsiteY7198" fmla="*/ 2661789 h 9881971"/>
              <a:gd name="connsiteX7199" fmla="*/ 7699976 w 12542158"/>
              <a:gd name="connsiteY7199" fmla="*/ 2661789 h 9881971"/>
              <a:gd name="connsiteX7200" fmla="*/ 7706964 w 12542158"/>
              <a:gd name="connsiteY7200" fmla="*/ 2675763 h 9881971"/>
              <a:gd name="connsiteX7201" fmla="*/ 7713952 w 12542158"/>
              <a:gd name="connsiteY7201" fmla="*/ 2661789 h 9881971"/>
              <a:gd name="connsiteX7202" fmla="*/ 7182918 w 12542158"/>
              <a:gd name="connsiteY7202" fmla="*/ 2661789 h 9881971"/>
              <a:gd name="connsiteX7203" fmla="*/ 7168944 w 12542158"/>
              <a:gd name="connsiteY7203" fmla="*/ 2675763 h 9881971"/>
              <a:gd name="connsiteX7204" fmla="*/ 7196893 w 12542158"/>
              <a:gd name="connsiteY7204" fmla="*/ 2689737 h 9881971"/>
              <a:gd name="connsiteX7205" fmla="*/ 7182918 w 12542158"/>
              <a:gd name="connsiteY7205" fmla="*/ 2661789 h 9881971"/>
              <a:gd name="connsiteX7206" fmla="*/ 7343624 w 12542158"/>
              <a:gd name="connsiteY7206" fmla="*/ 2647813 h 9881971"/>
              <a:gd name="connsiteX7207" fmla="*/ 7343624 w 12542158"/>
              <a:gd name="connsiteY7207" fmla="*/ 2654801 h 9881971"/>
              <a:gd name="connsiteX7208" fmla="*/ 7364588 w 12542158"/>
              <a:gd name="connsiteY7208" fmla="*/ 2661789 h 9881971"/>
              <a:gd name="connsiteX7209" fmla="*/ 7343624 w 12542158"/>
              <a:gd name="connsiteY7209" fmla="*/ 2647813 h 9881971"/>
              <a:gd name="connsiteX7210" fmla="*/ 10844249 w 12542158"/>
              <a:gd name="connsiteY7210" fmla="*/ 2633840 h 9881971"/>
              <a:gd name="connsiteX7211" fmla="*/ 10830275 w 12542158"/>
              <a:gd name="connsiteY7211" fmla="*/ 2647813 h 9881971"/>
              <a:gd name="connsiteX7212" fmla="*/ 10844249 w 12542158"/>
              <a:gd name="connsiteY7212" fmla="*/ 2647813 h 9881971"/>
              <a:gd name="connsiteX7213" fmla="*/ 7252790 w 12542158"/>
              <a:gd name="connsiteY7213" fmla="*/ 2633840 h 9881971"/>
              <a:gd name="connsiteX7214" fmla="*/ 7266766 w 12542158"/>
              <a:gd name="connsiteY7214" fmla="*/ 2647813 h 9881971"/>
              <a:gd name="connsiteX7215" fmla="*/ 7280740 w 12542158"/>
              <a:gd name="connsiteY7215" fmla="*/ 2633840 h 9881971"/>
              <a:gd name="connsiteX7216" fmla="*/ 6903426 w 12542158"/>
              <a:gd name="connsiteY7216" fmla="*/ 2633840 h 9881971"/>
              <a:gd name="connsiteX7217" fmla="*/ 6910414 w 12542158"/>
              <a:gd name="connsiteY7217" fmla="*/ 2647813 h 9881971"/>
              <a:gd name="connsiteX7218" fmla="*/ 6917402 w 12542158"/>
              <a:gd name="connsiteY7218" fmla="*/ 2633840 h 9881971"/>
              <a:gd name="connsiteX7219" fmla="*/ 1020141 w 12542158"/>
              <a:gd name="connsiteY7219" fmla="*/ 2633840 h 9881971"/>
              <a:gd name="connsiteX7220" fmla="*/ 1006168 w 12542158"/>
              <a:gd name="connsiteY7220" fmla="*/ 2640827 h 9881971"/>
              <a:gd name="connsiteX7221" fmla="*/ 1006168 w 12542158"/>
              <a:gd name="connsiteY7221" fmla="*/ 2647813 h 9881971"/>
              <a:gd name="connsiteX7222" fmla="*/ 1020141 w 12542158"/>
              <a:gd name="connsiteY7222" fmla="*/ 2633840 h 9881971"/>
              <a:gd name="connsiteX7223" fmla="*/ 712702 w 12542158"/>
              <a:gd name="connsiteY7223" fmla="*/ 2633840 h 9881971"/>
              <a:gd name="connsiteX7224" fmla="*/ 677766 w 12542158"/>
              <a:gd name="connsiteY7224" fmla="*/ 2640827 h 9881971"/>
              <a:gd name="connsiteX7225" fmla="*/ 698727 w 12542158"/>
              <a:gd name="connsiteY7225" fmla="*/ 2661789 h 9881971"/>
              <a:gd name="connsiteX7226" fmla="*/ 740651 w 12542158"/>
              <a:gd name="connsiteY7226" fmla="*/ 2661789 h 9881971"/>
              <a:gd name="connsiteX7227" fmla="*/ 754627 w 12542158"/>
              <a:gd name="connsiteY7227" fmla="*/ 2647813 h 9881971"/>
              <a:gd name="connsiteX7228" fmla="*/ 11039893 w 12542158"/>
              <a:gd name="connsiteY7228" fmla="*/ 2619864 h 9881971"/>
              <a:gd name="connsiteX7229" fmla="*/ 11039893 w 12542158"/>
              <a:gd name="connsiteY7229" fmla="*/ 2647813 h 9881971"/>
              <a:gd name="connsiteX7230" fmla="*/ 11025917 w 12542158"/>
              <a:gd name="connsiteY7230" fmla="*/ 2647813 h 9881971"/>
              <a:gd name="connsiteX7231" fmla="*/ 1131937 w 12542158"/>
              <a:gd name="connsiteY7231" fmla="*/ 2619864 h 9881971"/>
              <a:gd name="connsiteX7232" fmla="*/ 1117964 w 12542158"/>
              <a:gd name="connsiteY7232" fmla="*/ 2647813 h 9881971"/>
              <a:gd name="connsiteX7233" fmla="*/ 1159887 w 12542158"/>
              <a:gd name="connsiteY7233" fmla="*/ 2633840 h 9881971"/>
              <a:gd name="connsiteX7234" fmla="*/ 1131937 w 12542158"/>
              <a:gd name="connsiteY7234" fmla="*/ 2619864 h 9881971"/>
              <a:gd name="connsiteX7235" fmla="*/ 7385550 w 12542158"/>
              <a:gd name="connsiteY7235" fmla="*/ 2605890 h 9881971"/>
              <a:gd name="connsiteX7236" fmla="*/ 7378562 w 12542158"/>
              <a:gd name="connsiteY7236" fmla="*/ 2612878 h 9881971"/>
              <a:gd name="connsiteX7237" fmla="*/ 7392536 w 12542158"/>
              <a:gd name="connsiteY7237" fmla="*/ 2619864 h 9881971"/>
              <a:gd name="connsiteX7238" fmla="*/ 7385550 w 12542158"/>
              <a:gd name="connsiteY7238" fmla="*/ 2605890 h 9881971"/>
              <a:gd name="connsiteX7239" fmla="*/ 11197108 w 12542158"/>
              <a:gd name="connsiteY7239" fmla="*/ 2598902 h 9881971"/>
              <a:gd name="connsiteX7240" fmla="*/ 11207588 w 12542158"/>
              <a:gd name="connsiteY7240" fmla="*/ 2605890 h 9881971"/>
              <a:gd name="connsiteX7241" fmla="*/ 11207588 w 12542158"/>
              <a:gd name="connsiteY7241" fmla="*/ 2619864 h 9881971"/>
              <a:gd name="connsiteX7242" fmla="*/ 11193614 w 12542158"/>
              <a:gd name="connsiteY7242" fmla="*/ 2619864 h 9881971"/>
              <a:gd name="connsiteX7243" fmla="*/ 11179640 w 12542158"/>
              <a:gd name="connsiteY7243" fmla="*/ 2633840 h 9881971"/>
              <a:gd name="connsiteX7244" fmla="*/ 11109766 w 12542158"/>
              <a:gd name="connsiteY7244" fmla="*/ 2661789 h 9881971"/>
              <a:gd name="connsiteX7245" fmla="*/ 11165664 w 12542158"/>
              <a:gd name="connsiteY7245" fmla="*/ 2619864 h 9881971"/>
              <a:gd name="connsiteX7246" fmla="*/ 11193614 w 12542158"/>
              <a:gd name="connsiteY7246" fmla="*/ 2605890 h 9881971"/>
              <a:gd name="connsiteX7247" fmla="*/ 11197108 w 12542158"/>
              <a:gd name="connsiteY7247" fmla="*/ 2598902 h 9881971"/>
              <a:gd name="connsiteX7248" fmla="*/ 11074830 w 12542158"/>
              <a:gd name="connsiteY7248" fmla="*/ 2591916 h 9881971"/>
              <a:gd name="connsiteX7249" fmla="*/ 11081816 w 12542158"/>
              <a:gd name="connsiteY7249" fmla="*/ 2591916 h 9881971"/>
              <a:gd name="connsiteX7250" fmla="*/ 11081816 w 12542158"/>
              <a:gd name="connsiteY7250" fmla="*/ 2605890 h 9881971"/>
              <a:gd name="connsiteX7251" fmla="*/ 11067841 w 12542158"/>
              <a:gd name="connsiteY7251" fmla="*/ 2605890 h 9881971"/>
              <a:gd name="connsiteX7252" fmla="*/ 11074830 w 12542158"/>
              <a:gd name="connsiteY7252" fmla="*/ 2591916 h 9881971"/>
              <a:gd name="connsiteX7253" fmla="*/ 7769848 w 12542158"/>
              <a:gd name="connsiteY7253" fmla="*/ 2591916 h 9881971"/>
              <a:gd name="connsiteX7254" fmla="*/ 7769848 w 12542158"/>
              <a:gd name="connsiteY7254" fmla="*/ 2605890 h 9881971"/>
              <a:gd name="connsiteX7255" fmla="*/ 7783824 w 12542158"/>
              <a:gd name="connsiteY7255" fmla="*/ 2605890 h 9881971"/>
              <a:gd name="connsiteX7256" fmla="*/ 7769848 w 12542158"/>
              <a:gd name="connsiteY7256" fmla="*/ 2591916 h 9881971"/>
              <a:gd name="connsiteX7257" fmla="*/ 698727 w 12542158"/>
              <a:gd name="connsiteY7257" fmla="*/ 2583182 h 9881971"/>
              <a:gd name="connsiteX7258" fmla="*/ 684752 w 12542158"/>
              <a:gd name="connsiteY7258" fmla="*/ 2591916 h 9881971"/>
              <a:gd name="connsiteX7259" fmla="*/ 698727 w 12542158"/>
              <a:gd name="connsiteY7259" fmla="*/ 2605890 h 9881971"/>
              <a:gd name="connsiteX7260" fmla="*/ 726677 w 12542158"/>
              <a:gd name="connsiteY7260" fmla="*/ 2598902 h 9881971"/>
              <a:gd name="connsiteX7261" fmla="*/ 712702 w 12542158"/>
              <a:gd name="connsiteY7261" fmla="*/ 2584929 h 9881971"/>
              <a:gd name="connsiteX7262" fmla="*/ 698727 w 12542158"/>
              <a:gd name="connsiteY7262" fmla="*/ 2583182 h 9881971"/>
              <a:gd name="connsiteX7263" fmla="*/ 11654774 w 12542158"/>
              <a:gd name="connsiteY7263" fmla="*/ 2577941 h 9881971"/>
              <a:gd name="connsiteX7264" fmla="*/ 11668748 w 12542158"/>
              <a:gd name="connsiteY7264" fmla="*/ 2577941 h 9881971"/>
              <a:gd name="connsiteX7265" fmla="*/ 11654774 w 12542158"/>
              <a:gd name="connsiteY7265" fmla="*/ 2591916 h 9881971"/>
              <a:gd name="connsiteX7266" fmla="*/ 7322663 w 12542158"/>
              <a:gd name="connsiteY7266" fmla="*/ 2577941 h 9881971"/>
              <a:gd name="connsiteX7267" fmla="*/ 7308689 w 12542158"/>
              <a:gd name="connsiteY7267" fmla="*/ 2591916 h 9881971"/>
              <a:gd name="connsiteX7268" fmla="*/ 7322663 w 12542158"/>
              <a:gd name="connsiteY7268" fmla="*/ 2591916 h 9881971"/>
              <a:gd name="connsiteX7269" fmla="*/ 7322663 w 12542158"/>
              <a:gd name="connsiteY7269" fmla="*/ 2577941 h 9881971"/>
              <a:gd name="connsiteX7270" fmla="*/ 7113044 w 12542158"/>
              <a:gd name="connsiteY7270" fmla="*/ 2577941 h 9881971"/>
              <a:gd name="connsiteX7271" fmla="*/ 7106059 w 12542158"/>
              <a:gd name="connsiteY7271" fmla="*/ 2591916 h 9881971"/>
              <a:gd name="connsiteX7272" fmla="*/ 7099071 w 12542158"/>
              <a:gd name="connsiteY7272" fmla="*/ 2605890 h 9881971"/>
              <a:gd name="connsiteX7273" fmla="*/ 7113044 w 12542158"/>
              <a:gd name="connsiteY7273" fmla="*/ 2605890 h 9881971"/>
              <a:gd name="connsiteX7274" fmla="*/ 7140994 w 12542158"/>
              <a:gd name="connsiteY7274" fmla="*/ 2577941 h 9881971"/>
              <a:gd name="connsiteX7275" fmla="*/ 1180848 w 12542158"/>
              <a:gd name="connsiteY7275" fmla="*/ 2577941 h 9881971"/>
              <a:gd name="connsiteX7276" fmla="*/ 1159887 w 12542158"/>
              <a:gd name="connsiteY7276" fmla="*/ 2584929 h 9881971"/>
              <a:gd name="connsiteX7277" fmla="*/ 1159887 w 12542158"/>
              <a:gd name="connsiteY7277" fmla="*/ 2612878 h 9881971"/>
              <a:gd name="connsiteX7278" fmla="*/ 1173862 w 12542158"/>
              <a:gd name="connsiteY7278" fmla="*/ 2661789 h 9881971"/>
              <a:gd name="connsiteX7279" fmla="*/ 1187837 w 12542158"/>
              <a:gd name="connsiteY7279" fmla="*/ 2661789 h 9881971"/>
              <a:gd name="connsiteX7280" fmla="*/ 1201812 w 12542158"/>
              <a:gd name="connsiteY7280" fmla="*/ 2633840 h 9881971"/>
              <a:gd name="connsiteX7281" fmla="*/ 1215786 w 12542158"/>
              <a:gd name="connsiteY7281" fmla="*/ 2633840 h 9881971"/>
              <a:gd name="connsiteX7282" fmla="*/ 1229760 w 12542158"/>
              <a:gd name="connsiteY7282" fmla="*/ 2619864 h 9881971"/>
              <a:gd name="connsiteX7283" fmla="*/ 1236748 w 12542158"/>
              <a:gd name="connsiteY7283" fmla="*/ 2605890 h 9881971"/>
              <a:gd name="connsiteX7284" fmla="*/ 1243736 w 12542158"/>
              <a:gd name="connsiteY7284" fmla="*/ 2591916 h 9881971"/>
              <a:gd name="connsiteX7285" fmla="*/ 1215786 w 12542158"/>
              <a:gd name="connsiteY7285" fmla="*/ 2591916 h 9881971"/>
              <a:gd name="connsiteX7286" fmla="*/ 1201812 w 12542158"/>
              <a:gd name="connsiteY7286" fmla="*/ 2605890 h 9881971"/>
              <a:gd name="connsiteX7287" fmla="*/ 1201812 w 12542158"/>
              <a:gd name="connsiteY7287" fmla="*/ 2577941 h 9881971"/>
              <a:gd name="connsiteX7288" fmla="*/ 1180848 w 12542158"/>
              <a:gd name="connsiteY7288" fmla="*/ 2577941 h 9881971"/>
              <a:gd name="connsiteX7289" fmla="*/ 1266444 w 12542158"/>
              <a:gd name="connsiteY7289" fmla="*/ 2572701 h 9881971"/>
              <a:gd name="connsiteX7290" fmla="*/ 1257709 w 12542158"/>
              <a:gd name="connsiteY7290" fmla="*/ 2577941 h 9881971"/>
              <a:gd name="connsiteX7291" fmla="*/ 1257709 w 12542158"/>
              <a:gd name="connsiteY7291" fmla="*/ 2605890 h 9881971"/>
              <a:gd name="connsiteX7292" fmla="*/ 1264697 w 12542158"/>
              <a:gd name="connsiteY7292" fmla="*/ 2584929 h 9881971"/>
              <a:gd name="connsiteX7293" fmla="*/ 1266444 w 12542158"/>
              <a:gd name="connsiteY7293" fmla="*/ 2572701 h 9881971"/>
              <a:gd name="connsiteX7294" fmla="*/ 7277246 w 12542158"/>
              <a:gd name="connsiteY7294" fmla="*/ 2570953 h 9881971"/>
              <a:gd name="connsiteX7295" fmla="*/ 7266766 w 12542158"/>
              <a:gd name="connsiteY7295" fmla="*/ 2577941 h 9881971"/>
              <a:gd name="connsiteX7296" fmla="*/ 7252790 w 12542158"/>
              <a:gd name="connsiteY7296" fmla="*/ 2577941 h 9881971"/>
              <a:gd name="connsiteX7297" fmla="*/ 7238816 w 12542158"/>
              <a:gd name="connsiteY7297" fmla="*/ 2591916 h 9881971"/>
              <a:gd name="connsiteX7298" fmla="*/ 7224842 w 12542158"/>
              <a:gd name="connsiteY7298" fmla="*/ 2605890 h 9881971"/>
              <a:gd name="connsiteX7299" fmla="*/ 7238816 w 12542158"/>
              <a:gd name="connsiteY7299" fmla="*/ 2605890 h 9881971"/>
              <a:gd name="connsiteX7300" fmla="*/ 7224842 w 12542158"/>
              <a:gd name="connsiteY7300" fmla="*/ 2619864 h 9881971"/>
              <a:gd name="connsiteX7301" fmla="*/ 7196893 w 12542158"/>
              <a:gd name="connsiteY7301" fmla="*/ 2647813 h 9881971"/>
              <a:gd name="connsiteX7302" fmla="*/ 7252790 w 12542158"/>
              <a:gd name="connsiteY7302" fmla="*/ 2619864 h 9881971"/>
              <a:gd name="connsiteX7303" fmla="*/ 7280740 w 12542158"/>
              <a:gd name="connsiteY7303" fmla="*/ 2577941 h 9881971"/>
              <a:gd name="connsiteX7304" fmla="*/ 7277246 w 12542158"/>
              <a:gd name="connsiteY7304" fmla="*/ 2570953 h 9881971"/>
              <a:gd name="connsiteX7305" fmla="*/ 807031 w 12542158"/>
              <a:gd name="connsiteY7305" fmla="*/ 2570953 h 9881971"/>
              <a:gd name="connsiteX7306" fmla="*/ 782574 w 12542158"/>
              <a:gd name="connsiteY7306" fmla="*/ 2577941 h 9881971"/>
              <a:gd name="connsiteX7307" fmla="*/ 768600 w 12542158"/>
              <a:gd name="connsiteY7307" fmla="*/ 2591916 h 9881971"/>
              <a:gd name="connsiteX7308" fmla="*/ 782574 w 12542158"/>
              <a:gd name="connsiteY7308" fmla="*/ 2605890 h 9881971"/>
              <a:gd name="connsiteX7309" fmla="*/ 817511 w 12542158"/>
              <a:gd name="connsiteY7309" fmla="*/ 2605890 h 9881971"/>
              <a:gd name="connsiteX7310" fmla="*/ 824497 w 12542158"/>
              <a:gd name="connsiteY7310" fmla="*/ 2577941 h 9881971"/>
              <a:gd name="connsiteX7311" fmla="*/ 807031 w 12542158"/>
              <a:gd name="connsiteY7311" fmla="*/ 2570953 h 9881971"/>
              <a:gd name="connsiteX7312" fmla="*/ 10900148 w 12542158"/>
              <a:gd name="connsiteY7312" fmla="*/ 2563967 h 9881971"/>
              <a:gd name="connsiteX7313" fmla="*/ 10914122 w 12542158"/>
              <a:gd name="connsiteY7313" fmla="*/ 2577941 h 9881971"/>
              <a:gd name="connsiteX7314" fmla="*/ 10900148 w 12542158"/>
              <a:gd name="connsiteY7314" fmla="*/ 2591916 h 9881971"/>
              <a:gd name="connsiteX7315" fmla="*/ 10886172 w 12542158"/>
              <a:gd name="connsiteY7315" fmla="*/ 2577941 h 9881971"/>
              <a:gd name="connsiteX7316" fmla="*/ 10900148 w 12542158"/>
              <a:gd name="connsiteY7316" fmla="*/ 2563967 h 9881971"/>
              <a:gd name="connsiteX7317" fmla="*/ 6547076 w 12542158"/>
              <a:gd name="connsiteY7317" fmla="*/ 2563967 h 9881971"/>
              <a:gd name="connsiteX7318" fmla="*/ 6540088 w 12542158"/>
              <a:gd name="connsiteY7318" fmla="*/ 2577941 h 9881971"/>
              <a:gd name="connsiteX7319" fmla="*/ 6554063 w 12542158"/>
              <a:gd name="connsiteY7319" fmla="*/ 2570953 h 9881971"/>
              <a:gd name="connsiteX7320" fmla="*/ 6547076 w 12542158"/>
              <a:gd name="connsiteY7320" fmla="*/ 2563967 h 9881971"/>
              <a:gd name="connsiteX7321" fmla="*/ 7099071 w 12542158"/>
              <a:gd name="connsiteY7321" fmla="*/ 2549991 h 9881971"/>
              <a:gd name="connsiteX7322" fmla="*/ 7078110 w 12542158"/>
              <a:gd name="connsiteY7322" fmla="*/ 2563967 h 9881971"/>
              <a:gd name="connsiteX7323" fmla="*/ 7071122 w 12542158"/>
              <a:gd name="connsiteY7323" fmla="*/ 2563967 h 9881971"/>
              <a:gd name="connsiteX7324" fmla="*/ 7057148 w 12542158"/>
              <a:gd name="connsiteY7324" fmla="*/ 2577941 h 9881971"/>
              <a:gd name="connsiteX7325" fmla="*/ 7085096 w 12542158"/>
              <a:gd name="connsiteY7325" fmla="*/ 2577941 h 9881971"/>
              <a:gd name="connsiteX7326" fmla="*/ 7113044 w 12542158"/>
              <a:gd name="connsiteY7326" fmla="*/ 2549991 h 9881971"/>
              <a:gd name="connsiteX7327" fmla="*/ 6386368 w 12542158"/>
              <a:gd name="connsiteY7327" fmla="*/ 2549991 h 9881971"/>
              <a:gd name="connsiteX7328" fmla="*/ 6344445 w 12542158"/>
              <a:gd name="connsiteY7328" fmla="*/ 2591916 h 9881971"/>
              <a:gd name="connsiteX7329" fmla="*/ 6288546 w 12542158"/>
              <a:gd name="connsiteY7329" fmla="*/ 2661789 h 9881971"/>
              <a:gd name="connsiteX7330" fmla="*/ 6288546 w 12542158"/>
              <a:gd name="connsiteY7330" fmla="*/ 2689737 h 9881971"/>
              <a:gd name="connsiteX7331" fmla="*/ 6337458 w 12542158"/>
              <a:gd name="connsiteY7331" fmla="*/ 2619864 h 9881971"/>
              <a:gd name="connsiteX7332" fmla="*/ 6386368 w 12542158"/>
              <a:gd name="connsiteY7332" fmla="*/ 2549991 h 9881971"/>
              <a:gd name="connsiteX7333" fmla="*/ 11001463 w 12542158"/>
              <a:gd name="connsiteY7333" fmla="*/ 2539512 h 9881971"/>
              <a:gd name="connsiteX7334" fmla="*/ 11011944 w 12542158"/>
              <a:gd name="connsiteY7334" fmla="*/ 2543005 h 9881971"/>
              <a:gd name="connsiteX7335" fmla="*/ 11025917 w 12542158"/>
              <a:gd name="connsiteY7335" fmla="*/ 2570953 h 9881971"/>
              <a:gd name="connsiteX7336" fmla="*/ 10983994 w 12542158"/>
              <a:gd name="connsiteY7336" fmla="*/ 2591916 h 9881971"/>
              <a:gd name="connsiteX7337" fmla="*/ 10956047 w 12542158"/>
              <a:gd name="connsiteY7337" fmla="*/ 2591916 h 9881971"/>
              <a:gd name="connsiteX7338" fmla="*/ 10956047 w 12542158"/>
              <a:gd name="connsiteY7338" fmla="*/ 2605890 h 9881971"/>
              <a:gd name="connsiteX7339" fmla="*/ 10942071 w 12542158"/>
              <a:gd name="connsiteY7339" fmla="*/ 2591916 h 9881971"/>
              <a:gd name="connsiteX7340" fmla="*/ 10970020 w 12542158"/>
              <a:gd name="connsiteY7340" fmla="*/ 2570953 h 9881971"/>
              <a:gd name="connsiteX7341" fmla="*/ 10997970 w 12542158"/>
              <a:gd name="connsiteY7341" fmla="*/ 2543005 h 9881971"/>
              <a:gd name="connsiteX7342" fmla="*/ 11001463 w 12542158"/>
              <a:gd name="connsiteY7342" fmla="*/ 2539512 h 9881971"/>
              <a:gd name="connsiteX7343" fmla="*/ 11074830 w 12542158"/>
              <a:gd name="connsiteY7343" fmla="*/ 2536018 h 9881971"/>
              <a:gd name="connsiteX7344" fmla="*/ 11081816 w 12542158"/>
              <a:gd name="connsiteY7344" fmla="*/ 2543005 h 9881971"/>
              <a:gd name="connsiteX7345" fmla="*/ 11081816 w 12542158"/>
              <a:gd name="connsiteY7345" fmla="*/ 2549991 h 9881971"/>
              <a:gd name="connsiteX7346" fmla="*/ 11067841 w 12542158"/>
              <a:gd name="connsiteY7346" fmla="*/ 2549991 h 9881971"/>
              <a:gd name="connsiteX7347" fmla="*/ 11074830 w 12542158"/>
              <a:gd name="connsiteY7347" fmla="*/ 2536018 h 9881971"/>
              <a:gd name="connsiteX7348" fmla="*/ 10711491 w 12542158"/>
              <a:gd name="connsiteY7348" fmla="*/ 2536018 h 9881971"/>
              <a:gd name="connsiteX7349" fmla="*/ 10718479 w 12542158"/>
              <a:gd name="connsiteY7349" fmla="*/ 2549991 h 9881971"/>
              <a:gd name="connsiteX7350" fmla="*/ 10739441 w 12542158"/>
              <a:gd name="connsiteY7350" fmla="*/ 2563967 h 9881971"/>
              <a:gd name="connsiteX7351" fmla="*/ 10732453 w 12542158"/>
              <a:gd name="connsiteY7351" fmla="*/ 2591916 h 9881971"/>
              <a:gd name="connsiteX7352" fmla="*/ 10732453 w 12542158"/>
              <a:gd name="connsiteY7352" fmla="*/ 2619864 h 9881971"/>
              <a:gd name="connsiteX7353" fmla="*/ 10760402 w 12542158"/>
              <a:gd name="connsiteY7353" fmla="*/ 2591916 h 9881971"/>
              <a:gd name="connsiteX7354" fmla="*/ 10774376 w 12542158"/>
              <a:gd name="connsiteY7354" fmla="*/ 2570953 h 9881971"/>
              <a:gd name="connsiteX7355" fmla="*/ 10760402 w 12542158"/>
              <a:gd name="connsiteY7355" fmla="*/ 2563967 h 9881971"/>
              <a:gd name="connsiteX7356" fmla="*/ 10746429 w 12542158"/>
              <a:gd name="connsiteY7356" fmla="*/ 2549991 h 9881971"/>
              <a:gd name="connsiteX7357" fmla="*/ 10732453 w 12542158"/>
              <a:gd name="connsiteY7357" fmla="*/ 2536018 h 9881971"/>
              <a:gd name="connsiteX7358" fmla="*/ 10711491 w 12542158"/>
              <a:gd name="connsiteY7358" fmla="*/ 2536018 h 9881971"/>
              <a:gd name="connsiteX7359" fmla="*/ 7476384 w 12542158"/>
              <a:gd name="connsiteY7359" fmla="*/ 2536018 h 9881971"/>
              <a:gd name="connsiteX7360" fmla="*/ 7455422 w 12542158"/>
              <a:gd name="connsiteY7360" fmla="*/ 2543005 h 9881971"/>
              <a:gd name="connsiteX7361" fmla="*/ 7448434 w 12542158"/>
              <a:gd name="connsiteY7361" fmla="*/ 2563967 h 9881971"/>
              <a:gd name="connsiteX7362" fmla="*/ 7462408 w 12542158"/>
              <a:gd name="connsiteY7362" fmla="*/ 2563967 h 9881971"/>
              <a:gd name="connsiteX7363" fmla="*/ 7462408 w 12542158"/>
              <a:gd name="connsiteY7363" fmla="*/ 2549991 h 9881971"/>
              <a:gd name="connsiteX7364" fmla="*/ 7476384 w 12542158"/>
              <a:gd name="connsiteY7364" fmla="*/ 2549991 h 9881971"/>
              <a:gd name="connsiteX7365" fmla="*/ 7057148 w 12542158"/>
              <a:gd name="connsiteY7365" fmla="*/ 2536018 h 9881971"/>
              <a:gd name="connsiteX7366" fmla="*/ 7057148 w 12542158"/>
              <a:gd name="connsiteY7366" fmla="*/ 2549991 h 9881971"/>
              <a:gd name="connsiteX7367" fmla="*/ 7071122 w 12542158"/>
              <a:gd name="connsiteY7367" fmla="*/ 2543005 h 9881971"/>
              <a:gd name="connsiteX7368" fmla="*/ 7057148 w 12542158"/>
              <a:gd name="connsiteY7368" fmla="*/ 2536018 h 9881971"/>
              <a:gd name="connsiteX7369" fmla="*/ 11724646 w 12542158"/>
              <a:gd name="connsiteY7369" fmla="*/ 2522044 h 9881971"/>
              <a:gd name="connsiteX7370" fmla="*/ 11738620 w 12542158"/>
              <a:gd name="connsiteY7370" fmla="*/ 2522044 h 9881971"/>
              <a:gd name="connsiteX7371" fmla="*/ 11724646 w 12542158"/>
              <a:gd name="connsiteY7371" fmla="*/ 2549991 h 9881971"/>
              <a:gd name="connsiteX7372" fmla="*/ 11710672 w 12542158"/>
              <a:gd name="connsiteY7372" fmla="*/ 2577941 h 9881971"/>
              <a:gd name="connsiteX7373" fmla="*/ 11710672 w 12542158"/>
              <a:gd name="connsiteY7373" fmla="*/ 2549991 h 9881971"/>
              <a:gd name="connsiteX7374" fmla="*/ 11724646 w 12542158"/>
              <a:gd name="connsiteY7374" fmla="*/ 2522044 h 9881971"/>
              <a:gd name="connsiteX7375" fmla="*/ 10662580 w 12542158"/>
              <a:gd name="connsiteY7375" fmla="*/ 2522044 h 9881971"/>
              <a:gd name="connsiteX7376" fmla="*/ 10662580 w 12542158"/>
              <a:gd name="connsiteY7376" fmla="*/ 2536018 h 9881971"/>
              <a:gd name="connsiteX7377" fmla="*/ 10676556 w 12542158"/>
              <a:gd name="connsiteY7377" fmla="*/ 2536018 h 9881971"/>
              <a:gd name="connsiteX7378" fmla="*/ 10662580 w 12542158"/>
              <a:gd name="connsiteY7378" fmla="*/ 2522044 h 9881971"/>
              <a:gd name="connsiteX7379" fmla="*/ 7308689 w 12542158"/>
              <a:gd name="connsiteY7379" fmla="*/ 2522044 h 9881971"/>
              <a:gd name="connsiteX7380" fmla="*/ 7280740 w 12542158"/>
              <a:gd name="connsiteY7380" fmla="*/ 2536018 h 9881971"/>
              <a:gd name="connsiteX7381" fmla="*/ 7266766 w 12542158"/>
              <a:gd name="connsiteY7381" fmla="*/ 2549991 h 9881971"/>
              <a:gd name="connsiteX7382" fmla="*/ 7280740 w 12542158"/>
              <a:gd name="connsiteY7382" fmla="*/ 2549991 h 9881971"/>
              <a:gd name="connsiteX7383" fmla="*/ 7308689 w 12542158"/>
              <a:gd name="connsiteY7383" fmla="*/ 2536018 h 9881971"/>
              <a:gd name="connsiteX7384" fmla="*/ 7322663 w 12542158"/>
              <a:gd name="connsiteY7384" fmla="*/ 2536018 h 9881971"/>
              <a:gd name="connsiteX7385" fmla="*/ 7308689 w 12542158"/>
              <a:gd name="connsiteY7385" fmla="*/ 2522044 h 9881971"/>
              <a:gd name="connsiteX7386" fmla="*/ 7154968 w 12542158"/>
              <a:gd name="connsiteY7386" fmla="*/ 2522044 h 9881971"/>
              <a:gd name="connsiteX7387" fmla="*/ 7147982 w 12542158"/>
              <a:gd name="connsiteY7387" fmla="*/ 2536018 h 9881971"/>
              <a:gd name="connsiteX7388" fmla="*/ 7161956 w 12542158"/>
              <a:gd name="connsiteY7388" fmla="*/ 2549991 h 9881971"/>
              <a:gd name="connsiteX7389" fmla="*/ 7182918 w 12542158"/>
              <a:gd name="connsiteY7389" fmla="*/ 2549991 h 9881971"/>
              <a:gd name="connsiteX7390" fmla="*/ 7182918 w 12542158"/>
              <a:gd name="connsiteY7390" fmla="*/ 2536018 h 9881971"/>
              <a:gd name="connsiteX7391" fmla="*/ 7168944 w 12542158"/>
              <a:gd name="connsiteY7391" fmla="*/ 2536018 h 9881971"/>
              <a:gd name="connsiteX7392" fmla="*/ 7154968 w 12542158"/>
              <a:gd name="connsiteY7392" fmla="*/ 2522044 h 9881971"/>
              <a:gd name="connsiteX7393" fmla="*/ 1327582 w 12542158"/>
              <a:gd name="connsiteY7393" fmla="*/ 2522044 h 9881971"/>
              <a:gd name="connsiteX7394" fmla="*/ 1313608 w 12542158"/>
              <a:gd name="connsiteY7394" fmla="*/ 2529030 h 9881971"/>
              <a:gd name="connsiteX7395" fmla="*/ 1327582 w 12542158"/>
              <a:gd name="connsiteY7395" fmla="*/ 2536018 h 9881971"/>
              <a:gd name="connsiteX7396" fmla="*/ 1327582 w 12542158"/>
              <a:gd name="connsiteY7396" fmla="*/ 2522044 h 9881971"/>
              <a:gd name="connsiteX7397" fmla="*/ 6959326 w 12542158"/>
              <a:gd name="connsiteY7397" fmla="*/ 2494094 h 9881971"/>
              <a:gd name="connsiteX7398" fmla="*/ 6917402 w 12542158"/>
              <a:gd name="connsiteY7398" fmla="*/ 2536018 h 9881971"/>
              <a:gd name="connsiteX7399" fmla="*/ 6889453 w 12542158"/>
              <a:gd name="connsiteY7399" fmla="*/ 2563967 h 9881971"/>
              <a:gd name="connsiteX7400" fmla="*/ 6854516 w 12542158"/>
              <a:gd name="connsiteY7400" fmla="*/ 2612878 h 9881971"/>
              <a:gd name="connsiteX7401" fmla="*/ 6833554 w 12542158"/>
              <a:gd name="connsiteY7401" fmla="*/ 2633840 h 9881971"/>
              <a:gd name="connsiteX7402" fmla="*/ 6833554 w 12542158"/>
              <a:gd name="connsiteY7402" fmla="*/ 2647813 h 9881971"/>
              <a:gd name="connsiteX7403" fmla="*/ 6889453 w 12542158"/>
              <a:gd name="connsiteY7403" fmla="*/ 2591916 h 9881971"/>
              <a:gd name="connsiteX7404" fmla="*/ 6959326 w 12542158"/>
              <a:gd name="connsiteY7404" fmla="*/ 2494094 h 9881971"/>
              <a:gd name="connsiteX7405" fmla="*/ 1439380 w 12542158"/>
              <a:gd name="connsiteY7405" fmla="*/ 2494094 h 9881971"/>
              <a:gd name="connsiteX7406" fmla="*/ 1425404 w 12542158"/>
              <a:gd name="connsiteY7406" fmla="*/ 2501080 h 9881971"/>
              <a:gd name="connsiteX7407" fmla="*/ 1439380 w 12542158"/>
              <a:gd name="connsiteY7407" fmla="*/ 2508068 h 9881971"/>
              <a:gd name="connsiteX7408" fmla="*/ 1439380 w 12542158"/>
              <a:gd name="connsiteY7408" fmla="*/ 2494094 h 9881971"/>
              <a:gd name="connsiteX7409" fmla="*/ 1201812 w 12542158"/>
              <a:gd name="connsiteY7409" fmla="*/ 2494094 h 9881971"/>
              <a:gd name="connsiteX7410" fmla="*/ 1173862 w 12542158"/>
              <a:gd name="connsiteY7410" fmla="*/ 2522044 h 9881971"/>
              <a:gd name="connsiteX7411" fmla="*/ 1187837 w 12542158"/>
              <a:gd name="connsiteY7411" fmla="*/ 2522044 h 9881971"/>
              <a:gd name="connsiteX7412" fmla="*/ 10999716 w 12542158"/>
              <a:gd name="connsiteY7412" fmla="*/ 2485360 h 9881971"/>
              <a:gd name="connsiteX7413" fmla="*/ 11011944 w 12542158"/>
              <a:gd name="connsiteY7413" fmla="*/ 2494094 h 9881971"/>
              <a:gd name="connsiteX7414" fmla="*/ 10983994 w 12542158"/>
              <a:gd name="connsiteY7414" fmla="*/ 2494094 h 9881971"/>
              <a:gd name="connsiteX7415" fmla="*/ 10990982 w 12542158"/>
              <a:gd name="connsiteY7415" fmla="*/ 2487106 h 9881971"/>
              <a:gd name="connsiteX7416" fmla="*/ 10999716 w 12542158"/>
              <a:gd name="connsiteY7416" fmla="*/ 2485360 h 9881971"/>
              <a:gd name="connsiteX7417" fmla="*/ 10900148 w 12542158"/>
              <a:gd name="connsiteY7417" fmla="*/ 2480119 h 9881971"/>
              <a:gd name="connsiteX7418" fmla="*/ 10928095 w 12542158"/>
              <a:gd name="connsiteY7418" fmla="*/ 2494094 h 9881971"/>
              <a:gd name="connsiteX7419" fmla="*/ 10928095 w 12542158"/>
              <a:gd name="connsiteY7419" fmla="*/ 2508068 h 9881971"/>
              <a:gd name="connsiteX7420" fmla="*/ 10914122 w 12542158"/>
              <a:gd name="connsiteY7420" fmla="*/ 2515056 h 9881971"/>
              <a:gd name="connsiteX7421" fmla="*/ 10928095 w 12542158"/>
              <a:gd name="connsiteY7421" fmla="*/ 2522044 h 9881971"/>
              <a:gd name="connsiteX7422" fmla="*/ 10921109 w 12542158"/>
              <a:gd name="connsiteY7422" fmla="*/ 2536018 h 9881971"/>
              <a:gd name="connsiteX7423" fmla="*/ 10914122 w 12542158"/>
              <a:gd name="connsiteY7423" fmla="*/ 2536018 h 9881971"/>
              <a:gd name="connsiteX7424" fmla="*/ 10886172 w 12542158"/>
              <a:gd name="connsiteY7424" fmla="*/ 2536018 h 9881971"/>
              <a:gd name="connsiteX7425" fmla="*/ 10837263 w 12542158"/>
              <a:gd name="connsiteY7425" fmla="*/ 2556979 h 9881971"/>
              <a:gd name="connsiteX7426" fmla="*/ 10818048 w 12542158"/>
              <a:gd name="connsiteY7426" fmla="*/ 2572701 h 9881971"/>
              <a:gd name="connsiteX7427" fmla="*/ 10812806 w 12542158"/>
              <a:gd name="connsiteY7427" fmla="*/ 2574448 h 9881971"/>
              <a:gd name="connsiteX7428" fmla="*/ 10816301 w 12542158"/>
              <a:gd name="connsiteY7428" fmla="*/ 2563967 h 9881971"/>
              <a:gd name="connsiteX7429" fmla="*/ 10809313 w 12542158"/>
              <a:gd name="connsiteY7429" fmla="*/ 2549991 h 9881971"/>
              <a:gd name="connsiteX7430" fmla="*/ 10830275 w 12542158"/>
              <a:gd name="connsiteY7430" fmla="*/ 2549991 h 9881971"/>
              <a:gd name="connsiteX7431" fmla="*/ 10837263 w 12542158"/>
              <a:gd name="connsiteY7431" fmla="*/ 2543005 h 9881971"/>
              <a:gd name="connsiteX7432" fmla="*/ 10858225 w 12542158"/>
              <a:gd name="connsiteY7432" fmla="*/ 2522044 h 9881971"/>
              <a:gd name="connsiteX7433" fmla="*/ 10886172 w 12542158"/>
              <a:gd name="connsiteY7433" fmla="*/ 2508068 h 9881971"/>
              <a:gd name="connsiteX7434" fmla="*/ 10900148 w 12542158"/>
              <a:gd name="connsiteY7434" fmla="*/ 2494094 h 9881971"/>
              <a:gd name="connsiteX7435" fmla="*/ 9677375 w 12542158"/>
              <a:gd name="connsiteY7435" fmla="*/ 2480119 h 9881971"/>
              <a:gd name="connsiteX7436" fmla="*/ 9670387 w 12542158"/>
              <a:gd name="connsiteY7436" fmla="*/ 2494094 h 9881971"/>
              <a:gd name="connsiteX7437" fmla="*/ 9684363 w 12542158"/>
              <a:gd name="connsiteY7437" fmla="*/ 2487106 h 9881971"/>
              <a:gd name="connsiteX7438" fmla="*/ 9677375 w 12542158"/>
              <a:gd name="connsiteY7438" fmla="*/ 2480119 h 9881971"/>
              <a:gd name="connsiteX7439" fmla="*/ 7895620 w 12542158"/>
              <a:gd name="connsiteY7439" fmla="*/ 2480119 h 9881971"/>
              <a:gd name="connsiteX7440" fmla="*/ 7888632 w 12542158"/>
              <a:gd name="connsiteY7440" fmla="*/ 2487106 h 9881971"/>
              <a:gd name="connsiteX7441" fmla="*/ 7895620 w 12542158"/>
              <a:gd name="connsiteY7441" fmla="*/ 2494094 h 9881971"/>
              <a:gd name="connsiteX7442" fmla="*/ 7504334 w 12542158"/>
              <a:gd name="connsiteY7442" fmla="*/ 2480119 h 9881971"/>
              <a:gd name="connsiteX7443" fmla="*/ 7518307 w 12542158"/>
              <a:gd name="connsiteY7443" fmla="*/ 2494094 h 9881971"/>
              <a:gd name="connsiteX7444" fmla="*/ 7546256 w 12542158"/>
              <a:gd name="connsiteY7444" fmla="*/ 2480119 h 9881971"/>
              <a:gd name="connsiteX7445" fmla="*/ 7532281 w 12542158"/>
              <a:gd name="connsiteY7445" fmla="*/ 2480119 h 9881971"/>
              <a:gd name="connsiteX7446" fmla="*/ 7511320 w 12542158"/>
              <a:gd name="connsiteY7446" fmla="*/ 2480119 h 9881971"/>
              <a:gd name="connsiteX7447" fmla="*/ 7504334 w 12542158"/>
              <a:gd name="connsiteY7447" fmla="*/ 2480119 h 9881971"/>
              <a:gd name="connsiteX7448" fmla="*/ 7469396 w 12542158"/>
              <a:gd name="connsiteY7448" fmla="*/ 2480119 h 9881971"/>
              <a:gd name="connsiteX7449" fmla="*/ 7462408 w 12542158"/>
              <a:gd name="connsiteY7449" fmla="*/ 2494094 h 9881971"/>
              <a:gd name="connsiteX7450" fmla="*/ 7476384 w 12542158"/>
              <a:gd name="connsiteY7450" fmla="*/ 2494094 h 9881971"/>
              <a:gd name="connsiteX7451" fmla="*/ 7469396 w 12542158"/>
              <a:gd name="connsiteY7451" fmla="*/ 2480119 h 9881971"/>
              <a:gd name="connsiteX7452" fmla="*/ 7156716 w 12542158"/>
              <a:gd name="connsiteY7452" fmla="*/ 2469640 h 9881971"/>
              <a:gd name="connsiteX7453" fmla="*/ 7147982 w 12542158"/>
              <a:gd name="connsiteY7453" fmla="*/ 2473133 h 9881971"/>
              <a:gd name="connsiteX7454" fmla="*/ 7134006 w 12542158"/>
              <a:gd name="connsiteY7454" fmla="*/ 2487106 h 9881971"/>
              <a:gd name="connsiteX7455" fmla="*/ 7113044 w 12542158"/>
              <a:gd name="connsiteY7455" fmla="*/ 2508068 h 9881971"/>
              <a:gd name="connsiteX7456" fmla="*/ 7127020 w 12542158"/>
              <a:gd name="connsiteY7456" fmla="*/ 2508068 h 9881971"/>
              <a:gd name="connsiteX7457" fmla="*/ 7168944 w 12542158"/>
              <a:gd name="connsiteY7457" fmla="*/ 2487106 h 9881971"/>
              <a:gd name="connsiteX7458" fmla="*/ 7168944 w 12542158"/>
              <a:gd name="connsiteY7458" fmla="*/ 2473133 h 9881971"/>
              <a:gd name="connsiteX7459" fmla="*/ 7156716 w 12542158"/>
              <a:gd name="connsiteY7459" fmla="*/ 2469640 h 9881971"/>
              <a:gd name="connsiteX7460" fmla="*/ 9698336 w 12542158"/>
              <a:gd name="connsiteY7460" fmla="*/ 2466145 h 9881971"/>
              <a:gd name="connsiteX7461" fmla="*/ 9698336 w 12542158"/>
              <a:gd name="connsiteY7461" fmla="*/ 2480119 h 9881971"/>
              <a:gd name="connsiteX7462" fmla="*/ 9712312 w 12542158"/>
              <a:gd name="connsiteY7462" fmla="*/ 2480119 h 9881971"/>
              <a:gd name="connsiteX7463" fmla="*/ 9712312 w 12542158"/>
              <a:gd name="connsiteY7463" fmla="*/ 2473133 h 9881971"/>
              <a:gd name="connsiteX7464" fmla="*/ 9698336 w 12542158"/>
              <a:gd name="connsiteY7464" fmla="*/ 2466145 h 9881971"/>
              <a:gd name="connsiteX7465" fmla="*/ 6987275 w 12542158"/>
              <a:gd name="connsiteY7465" fmla="*/ 2466145 h 9881971"/>
              <a:gd name="connsiteX7466" fmla="*/ 6973300 w 12542158"/>
              <a:gd name="connsiteY7466" fmla="*/ 2473133 h 9881971"/>
              <a:gd name="connsiteX7467" fmla="*/ 6973300 w 12542158"/>
              <a:gd name="connsiteY7467" fmla="*/ 2480119 h 9881971"/>
              <a:gd name="connsiteX7468" fmla="*/ 6987275 w 12542158"/>
              <a:gd name="connsiteY7468" fmla="*/ 2480119 h 9881971"/>
              <a:gd name="connsiteX7469" fmla="*/ 614879 w 12542158"/>
              <a:gd name="connsiteY7469" fmla="*/ 2466145 h 9881971"/>
              <a:gd name="connsiteX7470" fmla="*/ 586931 w 12542158"/>
              <a:gd name="connsiteY7470" fmla="*/ 2494094 h 9881971"/>
              <a:gd name="connsiteX7471" fmla="*/ 572956 w 12542158"/>
              <a:gd name="connsiteY7471" fmla="*/ 2508068 h 9881971"/>
              <a:gd name="connsiteX7472" fmla="*/ 586931 w 12542158"/>
              <a:gd name="connsiteY7472" fmla="*/ 2480119 h 9881971"/>
              <a:gd name="connsiteX7473" fmla="*/ 7560230 w 12542158"/>
              <a:gd name="connsiteY7473" fmla="*/ 2452171 h 9881971"/>
              <a:gd name="connsiteX7474" fmla="*/ 7546256 w 12542158"/>
              <a:gd name="connsiteY7474" fmla="*/ 2466145 h 9881971"/>
              <a:gd name="connsiteX7475" fmla="*/ 7560230 w 12542158"/>
              <a:gd name="connsiteY7475" fmla="*/ 2466145 h 9881971"/>
              <a:gd name="connsiteX7476" fmla="*/ 7560230 w 12542158"/>
              <a:gd name="connsiteY7476" fmla="*/ 2452171 h 9881971"/>
              <a:gd name="connsiteX7477" fmla="*/ 7043172 w 12542158"/>
              <a:gd name="connsiteY7477" fmla="*/ 2452171 h 9881971"/>
              <a:gd name="connsiteX7478" fmla="*/ 7043172 w 12542158"/>
              <a:gd name="connsiteY7478" fmla="*/ 2466145 h 9881971"/>
              <a:gd name="connsiteX7479" fmla="*/ 7050160 w 12542158"/>
              <a:gd name="connsiteY7479" fmla="*/ 2459157 h 9881971"/>
              <a:gd name="connsiteX7480" fmla="*/ 7057148 w 12542158"/>
              <a:gd name="connsiteY7480" fmla="*/ 2452171 h 9881971"/>
              <a:gd name="connsiteX7481" fmla="*/ 7043172 w 12542158"/>
              <a:gd name="connsiteY7481" fmla="*/ 2452171 h 9881971"/>
              <a:gd name="connsiteX7482" fmla="*/ 6414318 w 12542158"/>
              <a:gd name="connsiteY7482" fmla="*/ 2452171 h 9881971"/>
              <a:gd name="connsiteX7483" fmla="*/ 6400342 w 12542158"/>
              <a:gd name="connsiteY7483" fmla="*/ 2466145 h 9881971"/>
              <a:gd name="connsiteX7484" fmla="*/ 6428292 w 12542158"/>
              <a:gd name="connsiteY7484" fmla="*/ 2452171 h 9881971"/>
              <a:gd name="connsiteX7485" fmla="*/ 6092902 w 12542158"/>
              <a:gd name="connsiteY7485" fmla="*/ 2452171 h 9881971"/>
              <a:gd name="connsiteX7486" fmla="*/ 6092902 w 12542158"/>
              <a:gd name="connsiteY7486" fmla="*/ 2466145 h 9881971"/>
              <a:gd name="connsiteX7487" fmla="*/ 6106878 w 12542158"/>
              <a:gd name="connsiteY7487" fmla="*/ 2466145 h 9881971"/>
              <a:gd name="connsiteX7488" fmla="*/ 1299633 w 12542158"/>
              <a:gd name="connsiteY7488" fmla="*/ 2452171 h 9881971"/>
              <a:gd name="connsiteX7489" fmla="*/ 1299633 w 12542158"/>
              <a:gd name="connsiteY7489" fmla="*/ 2466145 h 9881971"/>
              <a:gd name="connsiteX7490" fmla="*/ 1292647 w 12542158"/>
              <a:gd name="connsiteY7490" fmla="*/ 2473133 h 9881971"/>
              <a:gd name="connsiteX7491" fmla="*/ 1285658 w 12542158"/>
              <a:gd name="connsiteY7491" fmla="*/ 2480119 h 9881971"/>
              <a:gd name="connsiteX7492" fmla="*/ 1285658 w 12542158"/>
              <a:gd name="connsiteY7492" fmla="*/ 2494094 h 9881971"/>
              <a:gd name="connsiteX7493" fmla="*/ 1271684 w 12542158"/>
              <a:gd name="connsiteY7493" fmla="*/ 2480119 h 9881971"/>
              <a:gd name="connsiteX7494" fmla="*/ 11078323 w 12542158"/>
              <a:gd name="connsiteY7494" fmla="*/ 2446930 h 9881971"/>
              <a:gd name="connsiteX7495" fmla="*/ 11081816 w 12542158"/>
              <a:gd name="connsiteY7495" fmla="*/ 2459157 h 9881971"/>
              <a:gd name="connsiteX7496" fmla="*/ 11067841 w 12542158"/>
              <a:gd name="connsiteY7496" fmla="*/ 2480119 h 9881971"/>
              <a:gd name="connsiteX7497" fmla="*/ 11053869 w 12542158"/>
              <a:gd name="connsiteY7497" fmla="*/ 2466145 h 9881971"/>
              <a:gd name="connsiteX7498" fmla="*/ 11060855 w 12542158"/>
              <a:gd name="connsiteY7498" fmla="*/ 2466145 h 9881971"/>
              <a:gd name="connsiteX7499" fmla="*/ 11067841 w 12542158"/>
              <a:gd name="connsiteY7499" fmla="*/ 2452171 h 9881971"/>
              <a:gd name="connsiteX7500" fmla="*/ 11078323 w 12542158"/>
              <a:gd name="connsiteY7500" fmla="*/ 2446930 h 9881971"/>
              <a:gd name="connsiteX7501" fmla="*/ 10830275 w 12542158"/>
              <a:gd name="connsiteY7501" fmla="*/ 2438195 h 9881971"/>
              <a:gd name="connsiteX7502" fmla="*/ 10879186 w 12542158"/>
              <a:gd name="connsiteY7502" fmla="*/ 2452171 h 9881971"/>
              <a:gd name="connsiteX7503" fmla="*/ 10886172 w 12542158"/>
              <a:gd name="connsiteY7503" fmla="*/ 2466145 h 9881971"/>
              <a:gd name="connsiteX7504" fmla="*/ 10830275 w 12542158"/>
              <a:gd name="connsiteY7504" fmla="*/ 2466145 h 9881971"/>
              <a:gd name="connsiteX7505" fmla="*/ 9761221 w 12542158"/>
              <a:gd name="connsiteY7505" fmla="*/ 2438195 h 9881971"/>
              <a:gd name="connsiteX7506" fmla="*/ 9754235 w 12542158"/>
              <a:gd name="connsiteY7506" fmla="*/ 2452171 h 9881971"/>
              <a:gd name="connsiteX7507" fmla="*/ 9768209 w 12542158"/>
              <a:gd name="connsiteY7507" fmla="*/ 2452171 h 9881971"/>
              <a:gd name="connsiteX7508" fmla="*/ 9768209 w 12542158"/>
              <a:gd name="connsiteY7508" fmla="*/ 2438195 h 9881971"/>
              <a:gd name="connsiteX7509" fmla="*/ 9761221 w 12542158"/>
              <a:gd name="connsiteY7509" fmla="*/ 2438195 h 9881971"/>
              <a:gd name="connsiteX7510" fmla="*/ 6847530 w 12542158"/>
              <a:gd name="connsiteY7510" fmla="*/ 2438195 h 9881971"/>
              <a:gd name="connsiteX7511" fmla="*/ 6854516 w 12542158"/>
              <a:gd name="connsiteY7511" fmla="*/ 2452171 h 9881971"/>
              <a:gd name="connsiteX7512" fmla="*/ 6861504 w 12542158"/>
              <a:gd name="connsiteY7512" fmla="*/ 2438195 h 9881971"/>
              <a:gd name="connsiteX7513" fmla="*/ 6847530 w 12542158"/>
              <a:gd name="connsiteY7513" fmla="*/ 2438195 h 9881971"/>
              <a:gd name="connsiteX7514" fmla="*/ 6540088 w 12542158"/>
              <a:gd name="connsiteY7514" fmla="*/ 2438195 h 9881971"/>
              <a:gd name="connsiteX7515" fmla="*/ 6484190 w 12542158"/>
              <a:gd name="connsiteY7515" fmla="*/ 2494094 h 9881971"/>
              <a:gd name="connsiteX7516" fmla="*/ 6512140 w 12542158"/>
              <a:gd name="connsiteY7516" fmla="*/ 2480119 h 9881971"/>
              <a:gd name="connsiteX7517" fmla="*/ 6540088 w 12542158"/>
              <a:gd name="connsiteY7517" fmla="*/ 2438195 h 9881971"/>
              <a:gd name="connsiteX7518" fmla="*/ 11095792 w 12542158"/>
              <a:gd name="connsiteY7518" fmla="*/ 2424222 h 9881971"/>
              <a:gd name="connsiteX7519" fmla="*/ 11109766 w 12542158"/>
              <a:gd name="connsiteY7519" fmla="*/ 2438195 h 9881971"/>
              <a:gd name="connsiteX7520" fmla="*/ 11102778 w 12542158"/>
              <a:gd name="connsiteY7520" fmla="*/ 2438195 h 9881971"/>
              <a:gd name="connsiteX7521" fmla="*/ 11081816 w 12542158"/>
              <a:gd name="connsiteY7521" fmla="*/ 2438195 h 9881971"/>
              <a:gd name="connsiteX7522" fmla="*/ 7430966 w 12542158"/>
              <a:gd name="connsiteY7522" fmla="*/ 2417234 h 9881971"/>
              <a:gd name="connsiteX7523" fmla="*/ 7420485 w 12542158"/>
              <a:gd name="connsiteY7523" fmla="*/ 2424222 h 9881971"/>
              <a:gd name="connsiteX7524" fmla="*/ 7420485 w 12542158"/>
              <a:gd name="connsiteY7524" fmla="*/ 2438195 h 9881971"/>
              <a:gd name="connsiteX7525" fmla="*/ 7434460 w 12542158"/>
              <a:gd name="connsiteY7525" fmla="*/ 2424222 h 9881971"/>
              <a:gd name="connsiteX7526" fmla="*/ 7430966 w 12542158"/>
              <a:gd name="connsiteY7526" fmla="*/ 2417234 h 9881971"/>
              <a:gd name="connsiteX7527" fmla="*/ 9880005 w 12542158"/>
              <a:gd name="connsiteY7527" fmla="*/ 2410246 h 9881971"/>
              <a:gd name="connsiteX7528" fmla="*/ 9880005 w 12542158"/>
              <a:gd name="connsiteY7528" fmla="*/ 2424222 h 9881971"/>
              <a:gd name="connsiteX7529" fmla="*/ 9893981 w 12542158"/>
              <a:gd name="connsiteY7529" fmla="*/ 2424222 h 9881971"/>
              <a:gd name="connsiteX7530" fmla="*/ 7140994 w 12542158"/>
              <a:gd name="connsiteY7530" fmla="*/ 2410246 h 9881971"/>
              <a:gd name="connsiteX7531" fmla="*/ 7127020 w 12542158"/>
              <a:gd name="connsiteY7531" fmla="*/ 2424222 h 9881971"/>
              <a:gd name="connsiteX7532" fmla="*/ 7127020 w 12542158"/>
              <a:gd name="connsiteY7532" fmla="*/ 2438195 h 9881971"/>
              <a:gd name="connsiteX7533" fmla="*/ 7140994 w 12542158"/>
              <a:gd name="connsiteY7533" fmla="*/ 2424222 h 9881971"/>
              <a:gd name="connsiteX7534" fmla="*/ 11109766 w 12542158"/>
              <a:gd name="connsiteY7534" fmla="*/ 2396272 h 9881971"/>
              <a:gd name="connsiteX7535" fmla="*/ 11123740 w 12542158"/>
              <a:gd name="connsiteY7535" fmla="*/ 2396272 h 9881971"/>
              <a:gd name="connsiteX7536" fmla="*/ 11109766 w 12542158"/>
              <a:gd name="connsiteY7536" fmla="*/ 2410246 h 9881971"/>
              <a:gd name="connsiteX7537" fmla="*/ 9838082 w 12542158"/>
              <a:gd name="connsiteY7537" fmla="*/ 2396272 h 9881971"/>
              <a:gd name="connsiteX7538" fmla="*/ 9796158 w 12542158"/>
              <a:gd name="connsiteY7538" fmla="*/ 2438195 h 9881971"/>
              <a:gd name="connsiteX7539" fmla="*/ 9838082 w 12542158"/>
              <a:gd name="connsiteY7539" fmla="*/ 2410246 h 9881971"/>
              <a:gd name="connsiteX7540" fmla="*/ 7979466 w 12542158"/>
              <a:gd name="connsiteY7540" fmla="*/ 2396272 h 9881971"/>
              <a:gd name="connsiteX7541" fmla="*/ 7965492 w 12542158"/>
              <a:gd name="connsiteY7541" fmla="*/ 2424222 h 9881971"/>
              <a:gd name="connsiteX7542" fmla="*/ 7979466 w 12542158"/>
              <a:gd name="connsiteY7542" fmla="*/ 2424222 h 9881971"/>
              <a:gd name="connsiteX7543" fmla="*/ 7602154 w 12542158"/>
              <a:gd name="connsiteY7543" fmla="*/ 2396272 h 9881971"/>
              <a:gd name="connsiteX7544" fmla="*/ 7602154 w 12542158"/>
              <a:gd name="connsiteY7544" fmla="*/ 2410246 h 9881971"/>
              <a:gd name="connsiteX7545" fmla="*/ 7616130 w 12542158"/>
              <a:gd name="connsiteY7545" fmla="*/ 2424222 h 9881971"/>
              <a:gd name="connsiteX7546" fmla="*/ 7616130 w 12542158"/>
              <a:gd name="connsiteY7546" fmla="*/ 2410246 h 9881971"/>
              <a:gd name="connsiteX7547" fmla="*/ 7602154 w 12542158"/>
              <a:gd name="connsiteY7547" fmla="*/ 2396272 h 9881971"/>
              <a:gd name="connsiteX7548" fmla="*/ 7560230 w 12542158"/>
              <a:gd name="connsiteY7548" fmla="*/ 2396272 h 9881971"/>
              <a:gd name="connsiteX7549" fmla="*/ 7532281 w 12542158"/>
              <a:gd name="connsiteY7549" fmla="*/ 2424222 h 9881971"/>
              <a:gd name="connsiteX7550" fmla="*/ 7518307 w 12542158"/>
              <a:gd name="connsiteY7550" fmla="*/ 2452171 h 9881971"/>
              <a:gd name="connsiteX7551" fmla="*/ 7546256 w 12542158"/>
              <a:gd name="connsiteY7551" fmla="*/ 2424222 h 9881971"/>
              <a:gd name="connsiteX7552" fmla="*/ 7504334 w 12542158"/>
              <a:gd name="connsiteY7552" fmla="*/ 2396272 h 9881971"/>
              <a:gd name="connsiteX7553" fmla="*/ 7490358 w 12542158"/>
              <a:gd name="connsiteY7553" fmla="*/ 2410246 h 9881971"/>
              <a:gd name="connsiteX7554" fmla="*/ 7476384 w 12542158"/>
              <a:gd name="connsiteY7554" fmla="*/ 2424222 h 9881971"/>
              <a:gd name="connsiteX7555" fmla="*/ 7462408 w 12542158"/>
              <a:gd name="connsiteY7555" fmla="*/ 2424222 h 9881971"/>
              <a:gd name="connsiteX7556" fmla="*/ 7448434 w 12542158"/>
              <a:gd name="connsiteY7556" fmla="*/ 2452171 h 9881971"/>
              <a:gd name="connsiteX7557" fmla="*/ 7413499 w 12542158"/>
              <a:gd name="connsiteY7557" fmla="*/ 2487106 h 9881971"/>
              <a:gd name="connsiteX7558" fmla="*/ 7378562 w 12542158"/>
              <a:gd name="connsiteY7558" fmla="*/ 2522044 h 9881971"/>
              <a:gd name="connsiteX7559" fmla="*/ 7336638 w 12542158"/>
              <a:gd name="connsiteY7559" fmla="*/ 2549991 h 9881971"/>
              <a:gd name="connsiteX7560" fmla="*/ 7329650 w 12542158"/>
              <a:gd name="connsiteY7560" fmla="*/ 2563967 h 9881971"/>
              <a:gd name="connsiteX7561" fmla="*/ 7378562 w 12542158"/>
              <a:gd name="connsiteY7561" fmla="*/ 2536018 h 9881971"/>
              <a:gd name="connsiteX7562" fmla="*/ 7413499 w 12542158"/>
              <a:gd name="connsiteY7562" fmla="*/ 2508068 h 9881971"/>
              <a:gd name="connsiteX7563" fmla="*/ 7462408 w 12542158"/>
              <a:gd name="connsiteY7563" fmla="*/ 2466145 h 9881971"/>
              <a:gd name="connsiteX7564" fmla="*/ 7504334 w 12542158"/>
              <a:gd name="connsiteY7564" fmla="*/ 2410246 h 9881971"/>
              <a:gd name="connsiteX7565" fmla="*/ 7336638 w 12542158"/>
              <a:gd name="connsiteY7565" fmla="*/ 2396272 h 9881971"/>
              <a:gd name="connsiteX7566" fmla="*/ 7336638 w 12542158"/>
              <a:gd name="connsiteY7566" fmla="*/ 2410246 h 9881971"/>
              <a:gd name="connsiteX7567" fmla="*/ 7350612 w 12542158"/>
              <a:gd name="connsiteY7567" fmla="*/ 2396272 h 9881971"/>
              <a:gd name="connsiteX7568" fmla="*/ 7336638 w 12542158"/>
              <a:gd name="connsiteY7568" fmla="*/ 2396272 h 9881971"/>
              <a:gd name="connsiteX7569" fmla="*/ 7224842 w 12542158"/>
              <a:gd name="connsiteY7569" fmla="*/ 2396272 h 9881971"/>
              <a:gd name="connsiteX7570" fmla="*/ 7210867 w 12542158"/>
              <a:gd name="connsiteY7570" fmla="*/ 2410246 h 9881971"/>
              <a:gd name="connsiteX7571" fmla="*/ 7217854 w 12542158"/>
              <a:gd name="connsiteY7571" fmla="*/ 2417234 h 9881971"/>
              <a:gd name="connsiteX7572" fmla="*/ 7224842 w 12542158"/>
              <a:gd name="connsiteY7572" fmla="*/ 2396272 h 9881971"/>
              <a:gd name="connsiteX7573" fmla="*/ 6568037 w 12542158"/>
              <a:gd name="connsiteY7573" fmla="*/ 2396272 h 9881971"/>
              <a:gd name="connsiteX7574" fmla="*/ 6554063 w 12542158"/>
              <a:gd name="connsiteY7574" fmla="*/ 2410246 h 9881971"/>
              <a:gd name="connsiteX7575" fmla="*/ 6554063 w 12542158"/>
              <a:gd name="connsiteY7575" fmla="*/ 2424222 h 9881971"/>
              <a:gd name="connsiteX7576" fmla="*/ 6568037 w 12542158"/>
              <a:gd name="connsiteY7576" fmla="*/ 2410246 h 9881971"/>
              <a:gd name="connsiteX7577" fmla="*/ 1527763 w 12542158"/>
              <a:gd name="connsiteY7577" fmla="*/ 2391735 h 9881971"/>
              <a:gd name="connsiteX7578" fmla="*/ 1523226 w 12542158"/>
              <a:gd name="connsiteY7578" fmla="*/ 2396272 h 9881971"/>
              <a:gd name="connsiteX7579" fmla="*/ 1524972 w 12542158"/>
              <a:gd name="connsiteY7579" fmla="*/ 2394526 h 9881971"/>
              <a:gd name="connsiteX7580" fmla="*/ 6468468 w 12542158"/>
              <a:gd name="connsiteY7580" fmla="*/ 2387538 h 9881971"/>
              <a:gd name="connsiteX7581" fmla="*/ 6456241 w 12542158"/>
              <a:gd name="connsiteY7581" fmla="*/ 2396272 h 9881971"/>
              <a:gd name="connsiteX7582" fmla="*/ 6428292 w 12542158"/>
              <a:gd name="connsiteY7582" fmla="*/ 2424222 h 9881971"/>
              <a:gd name="connsiteX7583" fmla="*/ 6456241 w 12542158"/>
              <a:gd name="connsiteY7583" fmla="*/ 2424222 h 9881971"/>
              <a:gd name="connsiteX7584" fmla="*/ 6477202 w 12542158"/>
              <a:gd name="connsiteY7584" fmla="*/ 2389284 h 9881971"/>
              <a:gd name="connsiteX7585" fmla="*/ 6468468 w 12542158"/>
              <a:gd name="connsiteY7585" fmla="*/ 2387538 h 9881971"/>
              <a:gd name="connsiteX7586" fmla="*/ 9754235 w 12542158"/>
              <a:gd name="connsiteY7586" fmla="*/ 2382298 h 9881971"/>
              <a:gd name="connsiteX7587" fmla="*/ 9761221 w 12542158"/>
              <a:gd name="connsiteY7587" fmla="*/ 2396272 h 9881971"/>
              <a:gd name="connsiteX7588" fmla="*/ 9768209 w 12542158"/>
              <a:gd name="connsiteY7588" fmla="*/ 2382298 h 9881971"/>
              <a:gd name="connsiteX7589" fmla="*/ 7630103 w 12542158"/>
              <a:gd name="connsiteY7589" fmla="*/ 2382298 h 9881971"/>
              <a:gd name="connsiteX7590" fmla="*/ 7630103 w 12542158"/>
              <a:gd name="connsiteY7590" fmla="*/ 2396272 h 9881971"/>
              <a:gd name="connsiteX7591" fmla="*/ 7644078 w 12542158"/>
              <a:gd name="connsiteY7591" fmla="*/ 2396272 h 9881971"/>
              <a:gd name="connsiteX7592" fmla="*/ 7630103 w 12542158"/>
              <a:gd name="connsiteY7592" fmla="*/ 2382298 h 9881971"/>
              <a:gd name="connsiteX7593" fmla="*/ 7252790 w 12542158"/>
              <a:gd name="connsiteY7593" fmla="*/ 2368323 h 9881971"/>
              <a:gd name="connsiteX7594" fmla="*/ 7252790 w 12542158"/>
              <a:gd name="connsiteY7594" fmla="*/ 2382298 h 9881971"/>
              <a:gd name="connsiteX7595" fmla="*/ 7266766 w 12542158"/>
              <a:gd name="connsiteY7595" fmla="*/ 2382298 h 9881971"/>
              <a:gd name="connsiteX7596" fmla="*/ 7252790 w 12542158"/>
              <a:gd name="connsiteY7596" fmla="*/ 2368323 h 9881971"/>
              <a:gd name="connsiteX7597" fmla="*/ 7064134 w 12542158"/>
              <a:gd name="connsiteY7597" fmla="*/ 2368323 h 9881971"/>
              <a:gd name="connsiteX7598" fmla="*/ 7050160 w 12542158"/>
              <a:gd name="connsiteY7598" fmla="*/ 2375311 h 9881971"/>
              <a:gd name="connsiteX7599" fmla="*/ 7036186 w 12542158"/>
              <a:gd name="connsiteY7599" fmla="*/ 2396272 h 9881971"/>
              <a:gd name="connsiteX7600" fmla="*/ 7015222 w 12542158"/>
              <a:gd name="connsiteY7600" fmla="*/ 2410246 h 9881971"/>
              <a:gd name="connsiteX7601" fmla="*/ 7001249 w 12542158"/>
              <a:gd name="connsiteY7601" fmla="*/ 2452171 h 9881971"/>
              <a:gd name="connsiteX7602" fmla="*/ 7029198 w 12542158"/>
              <a:gd name="connsiteY7602" fmla="*/ 2431208 h 9881971"/>
              <a:gd name="connsiteX7603" fmla="*/ 7043172 w 12542158"/>
              <a:gd name="connsiteY7603" fmla="*/ 2403260 h 9881971"/>
              <a:gd name="connsiteX7604" fmla="*/ 7057148 w 12542158"/>
              <a:gd name="connsiteY7604" fmla="*/ 2382298 h 9881971"/>
              <a:gd name="connsiteX7605" fmla="*/ 7071122 w 12542158"/>
              <a:gd name="connsiteY7605" fmla="*/ 2368323 h 9881971"/>
              <a:gd name="connsiteX7606" fmla="*/ 7064134 w 12542158"/>
              <a:gd name="connsiteY7606" fmla="*/ 2368323 h 9881971"/>
              <a:gd name="connsiteX7607" fmla="*/ 6428292 w 12542158"/>
              <a:gd name="connsiteY7607" fmla="*/ 2368323 h 9881971"/>
              <a:gd name="connsiteX7608" fmla="*/ 6344445 w 12542158"/>
              <a:gd name="connsiteY7608" fmla="*/ 2480119 h 9881971"/>
              <a:gd name="connsiteX7609" fmla="*/ 6400342 w 12542158"/>
              <a:gd name="connsiteY7609" fmla="*/ 2424222 h 9881971"/>
              <a:gd name="connsiteX7610" fmla="*/ 6344445 w 12542158"/>
              <a:gd name="connsiteY7610" fmla="*/ 2368323 h 9881971"/>
              <a:gd name="connsiteX7611" fmla="*/ 6302522 w 12542158"/>
              <a:gd name="connsiteY7611" fmla="*/ 2410246 h 9881971"/>
              <a:gd name="connsiteX7612" fmla="*/ 6337458 w 12542158"/>
              <a:gd name="connsiteY7612" fmla="*/ 2382298 h 9881971"/>
              <a:gd name="connsiteX7613" fmla="*/ 6344445 w 12542158"/>
              <a:gd name="connsiteY7613" fmla="*/ 2368323 h 9881971"/>
              <a:gd name="connsiteX7614" fmla="*/ 11153436 w 12542158"/>
              <a:gd name="connsiteY7614" fmla="*/ 2357842 h 9881971"/>
              <a:gd name="connsiteX7615" fmla="*/ 11165664 w 12542158"/>
              <a:gd name="connsiteY7615" fmla="*/ 2361335 h 9881971"/>
              <a:gd name="connsiteX7616" fmla="*/ 11165664 w 12542158"/>
              <a:gd name="connsiteY7616" fmla="*/ 2368323 h 9881971"/>
              <a:gd name="connsiteX7617" fmla="*/ 11151688 w 12542158"/>
              <a:gd name="connsiteY7617" fmla="*/ 2368323 h 9881971"/>
              <a:gd name="connsiteX7618" fmla="*/ 11144701 w 12542158"/>
              <a:gd name="connsiteY7618" fmla="*/ 2361335 h 9881971"/>
              <a:gd name="connsiteX7619" fmla="*/ 11153436 w 12542158"/>
              <a:gd name="connsiteY7619" fmla="*/ 2357842 h 9881971"/>
              <a:gd name="connsiteX7620" fmla="*/ 6288546 w 12542158"/>
              <a:gd name="connsiteY7620" fmla="*/ 2357842 h 9881971"/>
              <a:gd name="connsiteX7621" fmla="*/ 6281558 w 12542158"/>
              <a:gd name="connsiteY7621" fmla="*/ 2361335 h 9881971"/>
              <a:gd name="connsiteX7622" fmla="*/ 6274572 w 12542158"/>
              <a:gd name="connsiteY7622" fmla="*/ 2382298 h 9881971"/>
              <a:gd name="connsiteX7623" fmla="*/ 6288546 w 12542158"/>
              <a:gd name="connsiteY7623" fmla="*/ 2382298 h 9881971"/>
              <a:gd name="connsiteX7624" fmla="*/ 6295534 w 12542158"/>
              <a:gd name="connsiteY7624" fmla="*/ 2361335 h 9881971"/>
              <a:gd name="connsiteX7625" fmla="*/ 6288546 w 12542158"/>
              <a:gd name="connsiteY7625" fmla="*/ 2357842 h 9881971"/>
              <a:gd name="connsiteX7626" fmla="*/ 12479270 w 12542158"/>
              <a:gd name="connsiteY7626" fmla="*/ 2354349 h 9881971"/>
              <a:gd name="connsiteX7627" fmla="*/ 12493246 w 12542158"/>
              <a:gd name="connsiteY7627" fmla="*/ 2368323 h 9881971"/>
              <a:gd name="connsiteX7628" fmla="*/ 12465298 w 12542158"/>
              <a:gd name="connsiteY7628" fmla="*/ 2368323 h 9881971"/>
              <a:gd name="connsiteX7629" fmla="*/ 10886172 w 12542158"/>
              <a:gd name="connsiteY7629" fmla="*/ 2354349 h 9881971"/>
              <a:gd name="connsiteX7630" fmla="*/ 10900148 w 12542158"/>
              <a:gd name="connsiteY7630" fmla="*/ 2354349 h 9881971"/>
              <a:gd name="connsiteX7631" fmla="*/ 10900148 w 12542158"/>
              <a:gd name="connsiteY7631" fmla="*/ 2368323 h 9881971"/>
              <a:gd name="connsiteX7632" fmla="*/ 10886172 w 12542158"/>
              <a:gd name="connsiteY7632" fmla="*/ 2354349 h 9881971"/>
              <a:gd name="connsiteX7633" fmla="*/ 7658052 w 12542158"/>
              <a:gd name="connsiteY7633" fmla="*/ 2354349 h 9881971"/>
              <a:gd name="connsiteX7634" fmla="*/ 7651064 w 12542158"/>
              <a:gd name="connsiteY7634" fmla="*/ 2361335 h 9881971"/>
              <a:gd name="connsiteX7635" fmla="*/ 7658052 w 12542158"/>
              <a:gd name="connsiteY7635" fmla="*/ 2368323 h 9881971"/>
              <a:gd name="connsiteX7636" fmla="*/ 7672028 w 12542158"/>
              <a:gd name="connsiteY7636" fmla="*/ 2368323 h 9881971"/>
              <a:gd name="connsiteX7637" fmla="*/ 7665040 w 12542158"/>
              <a:gd name="connsiteY7637" fmla="*/ 2354349 h 9881971"/>
              <a:gd name="connsiteX7638" fmla="*/ 7658052 w 12542158"/>
              <a:gd name="connsiteY7638" fmla="*/ 2354349 h 9881971"/>
              <a:gd name="connsiteX7639" fmla="*/ 12531676 w 12542158"/>
              <a:gd name="connsiteY7639" fmla="*/ 2347361 h 9881971"/>
              <a:gd name="connsiteX7640" fmla="*/ 12535168 w 12542158"/>
              <a:gd name="connsiteY7640" fmla="*/ 2354349 h 9881971"/>
              <a:gd name="connsiteX7641" fmla="*/ 12535168 w 12542158"/>
              <a:gd name="connsiteY7641" fmla="*/ 2368323 h 9881971"/>
              <a:gd name="connsiteX7642" fmla="*/ 12507222 w 12542158"/>
              <a:gd name="connsiteY7642" fmla="*/ 2368323 h 9881971"/>
              <a:gd name="connsiteX7643" fmla="*/ 12521196 w 12542158"/>
              <a:gd name="connsiteY7643" fmla="*/ 2354349 h 9881971"/>
              <a:gd name="connsiteX7644" fmla="*/ 12531676 w 12542158"/>
              <a:gd name="connsiteY7644" fmla="*/ 2347361 h 9881971"/>
              <a:gd name="connsiteX7645" fmla="*/ 11039893 w 12542158"/>
              <a:gd name="connsiteY7645" fmla="*/ 2340373 h 9881971"/>
              <a:gd name="connsiteX7646" fmla="*/ 11053869 w 12542158"/>
              <a:gd name="connsiteY7646" fmla="*/ 2340373 h 9881971"/>
              <a:gd name="connsiteX7647" fmla="*/ 11039893 w 12542158"/>
              <a:gd name="connsiteY7647" fmla="*/ 2354349 h 9881971"/>
              <a:gd name="connsiteX7648" fmla="*/ 11039893 w 12542158"/>
              <a:gd name="connsiteY7648" fmla="*/ 2340373 h 9881971"/>
              <a:gd name="connsiteX7649" fmla="*/ 7616130 w 12542158"/>
              <a:gd name="connsiteY7649" fmla="*/ 2340373 h 9881971"/>
              <a:gd name="connsiteX7650" fmla="*/ 7616130 w 12542158"/>
              <a:gd name="connsiteY7650" fmla="*/ 2354349 h 9881971"/>
              <a:gd name="connsiteX7651" fmla="*/ 7630103 w 12542158"/>
              <a:gd name="connsiteY7651" fmla="*/ 2354349 h 9881971"/>
              <a:gd name="connsiteX7652" fmla="*/ 7560230 w 12542158"/>
              <a:gd name="connsiteY7652" fmla="*/ 2340373 h 9881971"/>
              <a:gd name="connsiteX7653" fmla="*/ 7546256 w 12542158"/>
              <a:gd name="connsiteY7653" fmla="*/ 2368323 h 9881971"/>
              <a:gd name="connsiteX7654" fmla="*/ 7560230 w 12542158"/>
              <a:gd name="connsiteY7654" fmla="*/ 2354349 h 9881971"/>
              <a:gd name="connsiteX7655" fmla="*/ 1565150 w 12542158"/>
              <a:gd name="connsiteY7655" fmla="*/ 2340373 h 9881971"/>
              <a:gd name="connsiteX7656" fmla="*/ 1537200 w 12542158"/>
              <a:gd name="connsiteY7656" fmla="*/ 2368323 h 9881971"/>
              <a:gd name="connsiteX7657" fmla="*/ 1535454 w 12542158"/>
              <a:gd name="connsiteY7657" fmla="*/ 2380550 h 9881971"/>
              <a:gd name="connsiteX7658" fmla="*/ 1530214 w 12542158"/>
              <a:gd name="connsiteY7658" fmla="*/ 2389284 h 9881971"/>
              <a:gd name="connsiteX7659" fmla="*/ 1551176 w 12542158"/>
              <a:gd name="connsiteY7659" fmla="*/ 2368323 h 9881971"/>
              <a:gd name="connsiteX7660" fmla="*/ 9817120 w 12542158"/>
              <a:gd name="connsiteY7660" fmla="*/ 2326400 h 9881971"/>
              <a:gd name="connsiteX7661" fmla="*/ 9810132 w 12542158"/>
              <a:gd name="connsiteY7661" fmla="*/ 2340373 h 9881971"/>
              <a:gd name="connsiteX7662" fmla="*/ 9817120 w 12542158"/>
              <a:gd name="connsiteY7662" fmla="*/ 2333387 h 9881971"/>
              <a:gd name="connsiteX7663" fmla="*/ 9817120 w 12542158"/>
              <a:gd name="connsiteY7663" fmla="*/ 2326400 h 9881971"/>
              <a:gd name="connsiteX7664" fmla="*/ 8049339 w 12542158"/>
              <a:gd name="connsiteY7664" fmla="*/ 2326400 h 9881971"/>
              <a:gd name="connsiteX7665" fmla="*/ 8063315 w 12542158"/>
              <a:gd name="connsiteY7665" fmla="*/ 2354349 h 9881971"/>
              <a:gd name="connsiteX7666" fmla="*/ 8063315 w 12542158"/>
              <a:gd name="connsiteY7666" fmla="*/ 2340373 h 9881971"/>
              <a:gd name="connsiteX7667" fmla="*/ 8049339 w 12542158"/>
              <a:gd name="connsiteY7667" fmla="*/ 2326400 h 9881971"/>
              <a:gd name="connsiteX7668" fmla="*/ 7364588 w 12542158"/>
              <a:gd name="connsiteY7668" fmla="*/ 2326400 h 9881971"/>
              <a:gd name="connsiteX7669" fmla="*/ 7364588 w 12542158"/>
              <a:gd name="connsiteY7669" fmla="*/ 2340373 h 9881971"/>
              <a:gd name="connsiteX7670" fmla="*/ 7378562 w 12542158"/>
              <a:gd name="connsiteY7670" fmla="*/ 2326400 h 9881971"/>
              <a:gd name="connsiteX7671" fmla="*/ 6316496 w 12542158"/>
              <a:gd name="connsiteY7671" fmla="*/ 2315919 h 9881971"/>
              <a:gd name="connsiteX7672" fmla="*/ 6309508 w 12542158"/>
              <a:gd name="connsiteY7672" fmla="*/ 2319411 h 9881971"/>
              <a:gd name="connsiteX7673" fmla="*/ 6302522 w 12542158"/>
              <a:gd name="connsiteY7673" fmla="*/ 2333387 h 9881971"/>
              <a:gd name="connsiteX7674" fmla="*/ 6316496 w 12542158"/>
              <a:gd name="connsiteY7674" fmla="*/ 2340373 h 9881971"/>
              <a:gd name="connsiteX7675" fmla="*/ 6323484 w 12542158"/>
              <a:gd name="connsiteY7675" fmla="*/ 2319411 h 9881971"/>
              <a:gd name="connsiteX7676" fmla="*/ 6316496 w 12542158"/>
              <a:gd name="connsiteY7676" fmla="*/ 2315919 h 9881971"/>
              <a:gd name="connsiteX7677" fmla="*/ 10816301 w 12542158"/>
              <a:gd name="connsiteY7677" fmla="*/ 2312424 h 9881971"/>
              <a:gd name="connsiteX7678" fmla="*/ 10816301 w 12542158"/>
              <a:gd name="connsiteY7678" fmla="*/ 2340373 h 9881971"/>
              <a:gd name="connsiteX7679" fmla="*/ 10823287 w 12542158"/>
              <a:gd name="connsiteY7679" fmla="*/ 2333387 h 9881971"/>
              <a:gd name="connsiteX7680" fmla="*/ 10830275 w 12542158"/>
              <a:gd name="connsiteY7680" fmla="*/ 2326400 h 9881971"/>
              <a:gd name="connsiteX7681" fmla="*/ 6637910 w 12542158"/>
              <a:gd name="connsiteY7681" fmla="*/ 2312424 h 9881971"/>
              <a:gd name="connsiteX7682" fmla="*/ 6623936 w 12542158"/>
              <a:gd name="connsiteY7682" fmla="*/ 2326400 h 9881971"/>
              <a:gd name="connsiteX7683" fmla="*/ 6637910 w 12542158"/>
              <a:gd name="connsiteY7683" fmla="*/ 2326400 h 9881971"/>
              <a:gd name="connsiteX7684" fmla="*/ 1076041 w 12542158"/>
              <a:gd name="connsiteY7684" fmla="*/ 2312424 h 9881971"/>
              <a:gd name="connsiteX7685" fmla="*/ 1083026 w 12542158"/>
              <a:gd name="connsiteY7685" fmla="*/ 2319411 h 9881971"/>
              <a:gd name="connsiteX7686" fmla="*/ 1103990 w 12542158"/>
              <a:gd name="connsiteY7686" fmla="*/ 2326400 h 9881971"/>
              <a:gd name="connsiteX7687" fmla="*/ 1103990 w 12542158"/>
              <a:gd name="connsiteY7687" fmla="*/ 2312424 h 9881971"/>
              <a:gd name="connsiteX7688" fmla="*/ 12507222 w 12542158"/>
              <a:gd name="connsiteY7688" fmla="*/ 2298450 h 9881971"/>
              <a:gd name="connsiteX7689" fmla="*/ 12528184 w 12542158"/>
              <a:gd name="connsiteY7689" fmla="*/ 2305438 h 9881971"/>
              <a:gd name="connsiteX7690" fmla="*/ 12521196 w 12542158"/>
              <a:gd name="connsiteY7690" fmla="*/ 2326400 h 9881971"/>
              <a:gd name="connsiteX7691" fmla="*/ 12493246 w 12542158"/>
              <a:gd name="connsiteY7691" fmla="*/ 2326400 h 9881971"/>
              <a:gd name="connsiteX7692" fmla="*/ 12507222 w 12542158"/>
              <a:gd name="connsiteY7692" fmla="*/ 2298450 h 9881971"/>
              <a:gd name="connsiteX7693" fmla="*/ 10928095 w 12542158"/>
              <a:gd name="connsiteY7693" fmla="*/ 2298450 h 9881971"/>
              <a:gd name="connsiteX7694" fmla="*/ 10956047 w 12542158"/>
              <a:gd name="connsiteY7694" fmla="*/ 2319411 h 9881971"/>
              <a:gd name="connsiteX7695" fmla="*/ 10970020 w 12542158"/>
              <a:gd name="connsiteY7695" fmla="*/ 2340373 h 9881971"/>
              <a:gd name="connsiteX7696" fmla="*/ 10949059 w 12542158"/>
              <a:gd name="connsiteY7696" fmla="*/ 2354349 h 9881971"/>
              <a:gd name="connsiteX7697" fmla="*/ 10928095 w 12542158"/>
              <a:gd name="connsiteY7697" fmla="*/ 2368323 h 9881971"/>
              <a:gd name="connsiteX7698" fmla="*/ 10928095 w 12542158"/>
              <a:gd name="connsiteY7698" fmla="*/ 2354349 h 9881971"/>
              <a:gd name="connsiteX7699" fmla="*/ 10942071 w 12542158"/>
              <a:gd name="connsiteY7699" fmla="*/ 2312424 h 9881971"/>
              <a:gd name="connsiteX7700" fmla="*/ 7595168 w 12542158"/>
              <a:gd name="connsiteY7700" fmla="*/ 2298450 h 9881971"/>
              <a:gd name="connsiteX7701" fmla="*/ 7588180 w 12542158"/>
              <a:gd name="connsiteY7701" fmla="*/ 2312424 h 9881971"/>
              <a:gd name="connsiteX7702" fmla="*/ 7602154 w 12542158"/>
              <a:gd name="connsiteY7702" fmla="*/ 2312424 h 9881971"/>
              <a:gd name="connsiteX7703" fmla="*/ 7595168 w 12542158"/>
              <a:gd name="connsiteY7703" fmla="*/ 2298450 h 9881971"/>
              <a:gd name="connsiteX7704" fmla="*/ 7560230 w 12542158"/>
              <a:gd name="connsiteY7704" fmla="*/ 2298450 h 9881971"/>
              <a:gd name="connsiteX7705" fmla="*/ 7532281 w 12542158"/>
              <a:gd name="connsiteY7705" fmla="*/ 2312424 h 9881971"/>
              <a:gd name="connsiteX7706" fmla="*/ 7504334 w 12542158"/>
              <a:gd name="connsiteY7706" fmla="*/ 2312424 h 9881971"/>
              <a:gd name="connsiteX7707" fmla="*/ 7483372 w 12542158"/>
              <a:gd name="connsiteY7707" fmla="*/ 2312424 h 9881971"/>
              <a:gd name="connsiteX7708" fmla="*/ 7476384 w 12542158"/>
              <a:gd name="connsiteY7708" fmla="*/ 2326400 h 9881971"/>
              <a:gd name="connsiteX7709" fmla="*/ 7448434 w 12542158"/>
              <a:gd name="connsiteY7709" fmla="*/ 2340373 h 9881971"/>
              <a:gd name="connsiteX7710" fmla="*/ 7476384 w 12542158"/>
              <a:gd name="connsiteY7710" fmla="*/ 2340373 h 9881971"/>
              <a:gd name="connsiteX7711" fmla="*/ 7497346 w 12542158"/>
              <a:gd name="connsiteY7711" fmla="*/ 2340373 h 9881971"/>
              <a:gd name="connsiteX7712" fmla="*/ 7504334 w 12542158"/>
              <a:gd name="connsiteY7712" fmla="*/ 2340373 h 9881971"/>
              <a:gd name="connsiteX7713" fmla="*/ 7490358 w 12542158"/>
              <a:gd name="connsiteY7713" fmla="*/ 2354349 h 9881971"/>
              <a:gd name="connsiteX7714" fmla="*/ 7462408 w 12542158"/>
              <a:gd name="connsiteY7714" fmla="*/ 2368323 h 9881971"/>
              <a:gd name="connsiteX7715" fmla="*/ 7469396 w 12542158"/>
              <a:gd name="connsiteY7715" fmla="*/ 2375311 h 9881971"/>
              <a:gd name="connsiteX7716" fmla="*/ 7448434 w 12542158"/>
              <a:gd name="connsiteY7716" fmla="*/ 2382298 h 9881971"/>
              <a:gd name="connsiteX7717" fmla="*/ 7427473 w 12542158"/>
              <a:gd name="connsiteY7717" fmla="*/ 2389284 h 9881971"/>
              <a:gd name="connsiteX7718" fmla="*/ 7434460 w 12542158"/>
              <a:gd name="connsiteY7718" fmla="*/ 2396272 h 9881971"/>
              <a:gd name="connsiteX7719" fmla="*/ 7448434 w 12542158"/>
              <a:gd name="connsiteY7719" fmla="*/ 2396272 h 9881971"/>
              <a:gd name="connsiteX7720" fmla="*/ 7504334 w 12542158"/>
              <a:gd name="connsiteY7720" fmla="*/ 2354349 h 9881971"/>
              <a:gd name="connsiteX7721" fmla="*/ 7518307 w 12542158"/>
              <a:gd name="connsiteY7721" fmla="*/ 2340373 h 9881971"/>
              <a:gd name="connsiteX7722" fmla="*/ 7532281 w 12542158"/>
              <a:gd name="connsiteY7722" fmla="*/ 2326400 h 9881971"/>
              <a:gd name="connsiteX7723" fmla="*/ 7560230 w 12542158"/>
              <a:gd name="connsiteY7723" fmla="*/ 2298450 h 9881971"/>
              <a:gd name="connsiteX7724" fmla="*/ 10089625 w 12542158"/>
              <a:gd name="connsiteY7724" fmla="*/ 2284476 h 9881971"/>
              <a:gd name="connsiteX7725" fmla="*/ 10075649 w 12542158"/>
              <a:gd name="connsiteY7725" fmla="*/ 2291462 h 9881971"/>
              <a:gd name="connsiteX7726" fmla="*/ 10089625 w 12542158"/>
              <a:gd name="connsiteY7726" fmla="*/ 2298450 h 9881971"/>
              <a:gd name="connsiteX7727" fmla="*/ 10089625 w 12542158"/>
              <a:gd name="connsiteY7727" fmla="*/ 2284476 h 9881971"/>
              <a:gd name="connsiteX7728" fmla="*/ 8098250 w 12542158"/>
              <a:gd name="connsiteY7728" fmla="*/ 2284476 h 9881971"/>
              <a:gd name="connsiteX7729" fmla="*/ 8091264 w 12542158"/>
              <a:gd name="connsiteY7729" fmla="*/ 2298450 h 9881971"/>
              <a:gd name="connsiteX7730" fmla="*/ 8105238 w 12542158"/>
              <a:gd name="connsiteY7730" fmla="*/ 2298450 h 9881971"/>
              <a:gd name="connsiteX7731" fmla="*/ 8105238 w 12542158"/>
              <a:gd name="connsiteY7731" fmla="*/ 2284476 h 9881971"/>
              <a:gd name="connsiteX7732" fmla="*/ 8098250 w 12542158"/>
              <a:gd name="connsiteY7732" fmla="*/ 2284476 h 9881971"/>
              <a:gd name="connsiteX7733" fmla="*/ 7294715 w 12542158"/>
              <a:gd name="connsiteY7733" fmla="*/ 2284476 h 9881971"/>
              <a:gd name="connsiteX7734" fmla="*/ 7294715 w 12542158"/>
              <a:gd name="connsiteY7734" fmla="*/ 2312424 h 9881971"/>
              <a:gd name="connsiteX7735" fmla="*/ 7308689 w 12542158"/>
              <a:gd name="connsiteY7735" fmla="*/ 2312424 h 9881971"/>
              <a:gd name="connsiteX7736" fmla="*/ 7336638 w 12542158"/>
              <a:gd name="connsiteY7736" fmla="*/ 2312424 h 9881971"/>
              <a:gd name="connsiteX7737" fmla="*/ 7322663 w 12542158"/>
              <a:gd name="connsiteY7737" fmla="*/ 2298450 h 9881971"/>
              <a:gd name="connsiteX7738" fmla="*/ 6945350 w 12542158"/>
              <a:gd name="connsiteY7738" fmla="*/ 2284476 h 9881971"/>
              <a:gd name="connsiteX7739" fmla="*/ 6896439 w 12542158"/>
              <a:gd name="connsiteY7739" fmla="*/ 2340373 h 9881971"/>
              <a:gd name="connsiteX7740" fmla="*/ 6847530 w 12542158"/>
              <a:gd name="connsiteY7740" fmla="*/ 2410246 h 9881971"/>
              <a:gd name="connsiteX7741" fmla="*/ 6833554 w 12542158"/>
              <a:gd name="connsiteY7741" fmla="*/ 2438195 h 9881971"/>
              <a:gd name="connsiteX7742" fmla="*/ 6847530 w 12542158"/>
              <a:gd name="connsiteY7742" fmla="*/ 2424222 h 9881971"/>
              <a:gd name="connsiteX7743" fmla="*/ 6889453 w 12542158"/>
              <a:gd name="connsiteY7743" fmla="*/ 2382298 h 9881971"/>
              <a:gd name="connsiteX7744" fmla="*/ 6931376 w 12542158"/>
              <a:gd name="connsiteY7744" fmla="*/ 2333387 h 9881971"/>
              <a:gd name="connsiteX7745" fmla="*/ 6959326 w 12542158"/>
              <a:gd name="connsiteY7745" fmla="*/ 2298450 h 9881971"/>
              <a:gd name="connsiteX7746" fmla="*/ 6945350 w 12542158"/>
              <a:gd name="connsiteY7746" fmla="*/ 2284476 h 9881971"/>
              <a:gd name="connsiteX7747" fmla="*/ 6665859 w 12542158"/>
              <a:gd name="connsiteY7747" fmla="*/ 2284476 h 9881971"/>
              <a:gd name="connsiteX7748" fmla="*/ 6651886 w 12542158"/>
              <a:gd name="connsiteY7748" fmla="*/ 2291462 h 9881971"/>
              <a:gd name="connsiteX7749" fmla="*/ 6651886 w 12542158"/>
              <a:gd name="connsiteY7749" fmla="*/ 2298450 h 9881971"/>
              <a:gd name="connsiteX7750" fmla="*/ 1299633 w 12542158"/>
              <a:gd name="connsiteY7750" fmla="*/ 2284476 h 9881971"/>
              <a:gd name="connsiteX7751" fmla="*/ 1313608 w 12542158"/>
              <a:gd name="connsiteY7751" fmla="*/ 2284476 h 9881971"/>
              <a:gd name="connsiteX7752" fmla="*/ 1299633 w 12542158"/>
              <a:gd name="connsiteY7752" fmla="*/ 2298450 h 9881971"/>
              <a:gd name="connsiteX7753" fmla="*/ 1292647 w 12542158"/>
              <a:gd name="connsiteY7753" fmla="*/ 2312424 h 9881971"/>
              <a:gd name="connsiteX7754" fmla="*/ 1257709 w 12542158"/>
              <a:gd name="connsiteY7754" fmla="*/ 2354349 h 9881971"/>
              <a:gd name="connsiteX7755" fmla="*/ 1229760 w 12542158"/>
              <a:gd name="connsiteY7755" fmla="*/ 2382298 h 9881971"/>
              <a:gd name="connsiteX7756" fmla="*/ 1215786 w 12542158"/>
              <a:gd name="connsiteY7756" fmla="*/ 2410246 h 9881971"/>
              <a:gd name="connsiteX7757" fmla="*/ 1187837 w 12542158"/>
              <a:gd name="connsiteY7757" fmla="*/ 2424222 h 9881971"/>
              <a:gd name="connsiteX7758" fmla="*/ 1215786 w 12542158"/>
              <a:gd name="connsiteY7758" fmla="*/ 2396272 h 9881971"/>
              <a:gd name="connsiteX7759" fmla="*/ 1299633 w 12542158"/>
              <a:gd name="connsiteY7759" fmla="*/ 2284476 h 9881971"/>
              <a:gd name="connsiteX7760" fmla="*/ 1519733 w 12542158"/>
              <a:gd name="connsiteY7760" fmla="*/ 2273996 h 9881971"/>
              <a:gd name="connsiteX7761" fmla="*/ 1523226 w 12542158"/>
              <a:gd name="connsiteY7761" fmla="*/ 2277488 h 9881971"/>
              <a:gd name="connsiteX7762" fmla="*/ 1509251 w 12542158"/>
              <a:gd name="connsiteY7762" fmla="*/ 2284476 h 9881971"/>
              <a:gd name="connsiteX7763" fmla="*/ 1495276 w 12542158"/>
              <a:gd name="connsiteY7763" fmla="*/ 2284476 h 9881971"/>
              <a:gd name="connsiteX7764" fmla="*/ 1509251 w 12542158"/>
              <a:gd name="connsiteY7764" fmla="*/ 2277488 h 9881971"/>
              <a:gd name="connsiteX7765" fmla="*/ 1519733 w 12542158"/>
              <a:gd name="connsiteY7765" fmla="*/ 2273996 h 9881971"/>
              <a:gd name="connsiteX7766" fmla="*/ 11235536 w 12542158"/>
              <a:gd name="connsiteY7766" fmla="*/ 2270501 h 9881971"/>
              <a:gd name="connsiteX7767" fmla="*/ 11235536 w 12542158"/>
              <a:gd name="connsiteY7767" fmla="*/ 2284476 h 9881971"/>
              <a:gd name="connsiteX7768" fmla="*/ 11228550 w 12542158"/>
              <a:gd name="connsiteY7768" fmla="*/ 2277488 h 9881971"/>
              <a:gd name="connsiteX7769" fmla="*/ 11235536 w 12542158"/>
              <a:gd name="connsiteY7769" fmla="*/ 2270501 h 9881971"/>
              <a:gd name="connsiteX7770" fmla="*/ 10997970 w 12542158"/>
              <a:gd name="connsiteY7770" fmla="*/ 2270501 h 9881971"/>
              <a:gd name="connsiteX7771" fmla="*/ 11004956 w 12542158"/>
              <a:gd name="connsiteY7771" fmla="*/ 2270501 h 9881971"/>
              <a:gd name="connsiteX7772" fmla="*/ 11011944 w 12542158"/>
              <a:gd name="connsiteY7772" fmla="*/ 2270501 h 9881971"/>
              <a:gd name="connsiteX7773" fmla="*/ 11004956 w 12542158"/>
              <a:gd name="connsiteY7773" fmla="*/ 2284476 h 9881971"/>
              <a:gd name="connsiteX7774" fmla="*/ 10997970 w 12542158"/>
              <a:gd name="connsiteY7774" fmla="*/ 2270501 h 9881971"/>
              <a:gd name="connsiteX7775" fmla="*/ 7686002 w 12542158"/>
              <a:gd name="connsiteY7775" fmla="*/ 2270501 h 9881971"/>
              <a:gd name="connsiteX7776" fmla="*/ 7686002 w 12542158"/>
              <a:gd name="connsiteY7776" fmla="*/ 2284476 h 9881971"/>
              <a:gd name="connsiteX7777" fmla="*/ 7670280 w 12542158"/>
              <a:gd name="connsiteY7777" fmla="*/ 2287969 h 9881971"/>
              <a:gd name="connsiteX7778" fmla="*/ 7651064 w 12542158"/>
              <a:gd name="connsiteY7778" fmla="*/ 2298450 h 9881971"/>
              <a:gd name="connsiteX7779" fmla="*/ 7635344 w 12542158"/>
              <a:gd name="connsiteY7779" fmla="*/ 2308931 h 9881971"/>
              <a:gd name="connsiteX7780" fmla="*/ 7632570 w 12542158"/>
              <a:gd name="connsiteY7780" fmla="*/ 2310781 h 9881971"/>
              <a:gd name="connsiteX7781" fmla="*/ 7651064 w 12542158"/>
              <a:gd name="connsiteY7781" fmla="*/ 2308931 h 9881971"/>
              <a:gd name="connsiteX7782" fmla="*/ 7672028 w 12542158"/>
              <a:gd name="connsiteY7782" fmla="*/ 2298450 h 9881971"/>
              <a:gd name="connsiteX7783" fmla="*/ 7684256 w 12542158"/>
              <a:gd name="connsiteY7783" fmla="*/ 2286223 h 9881971"/>
              <a:gd name="connsiteX7784" fmla="*/ 7686002 w 12542158"/>
              <a:gd name="connsiteY7784" fmla="*/ 2284476 h 9881971"/>
              <a:gd name="connsiteX7785" fmla="*/ 7692990 w 12542158"/>
              <a:gd name="connsiteY7785" fmla="*/ 2277488 h 9881971"/>
              <a:gd name="connsiteX7786" fmla="*/ 7699976 w 12542158"/>
              <a:gd name="connsiteY7786" fmla="*/ 2270501 h 9881971"/>
              <a:gd name="connsiteX7787" fmla="*/ 7322663 w 12542158"/>
              <a:gd name="connsiteY7787" fmla="*/ 2270501 h 9881971"/>
              <a:gd name="connsiteX7788" fmla="*/ 7322663 w 12542158"/>
              <a:gd name="connsiteY7788" fmla="*/ 2284476 h 9881971"/>
              <a:gd name="connsiteX7789" fmla="*/ 7336638 w 12542158"/>
              <a:gd name="connsiteY7789" fmla="*/ 2270501 h 9881971"/>
              <a:gd name="connsiteX7790" fmla="*/ 7322663 w 12542158"/>
              <a:gd name="connsiteY7790" fmla="*/ 2270501 h 9881971"/>
              <a:gd name="connsiteX7791" fmla="*/ 6358419 w 12542158"/>
              <a:gd name="connsiteY7791" fmla="*/ 2270501 h 9881971"/>
              <a:gd name="connsiteX7792" fmla="*/ 6344445 w 12542158"/>
              <a:gd name="connsiteY7792" fmla="*/ 2284476 h 9881971"/>
              <a:gd name="connsiteX7793" fmla="*/ 6344445 w 12542158"/>
              <a:gd name="connsiteY7793" fmla="*/ 2298450 h 9881971"/>
              <a:gd name="connsiteX7794" fmla="*/ 6358419 w 12542158"/>
              <a:gd name="connsiteY7794" fmla="*/ 2284476 h 9881971"/>
              <a:gd name="connsiteX7795" fmla="*/ 1562092 w 12542158"/>
              <a:gd name="connsiteY7795" fmla="*/ 2267528 h 9881971"/>
              <a:gd name="connsiteX7796" fmla="*/ 1559910 w 12542158"/>
              <a:gd name="connsiteY7796" fmla="*/ 2285349 h 9881971"/>
              <a:gd name="connsiteX7797" fmla="*/ 1517985 w 12542158"/>
              <a:gd name="connsiteY7797" fmla="*/ 2334261 h 9881971"/>
              <a:gd name="connsiteX7798" fmla="*/ 1512916 w 12542158"/>
              <a:gd name="connsiteY7798" fmla="*/ 2335106 h 9881971"/>
              <a:gd name="connsiteX7799" fmla="*/ 1537200 w 12542158"/>
              <a:gd name="connsiteY7799" fmla="*/ 2300198 h 9881971"/>
              <a:gd name="connsiteX7800" fmla="*/ 7542764 w 12542158"/>
              <a:gd name="connsiteY7800" fmla="*/ 2260020 h 9881971"/>
              <a:gd name="connsiteX7801" fmla="*/ 7532281 w 12542158"/>
              <a:gd name="connsiteY7801" fmla="*/ 2284476 h 9881971"/>
              <a:gd name="connsiteX7802" fmla="*/ 7574206 w 12542158"/>
              <a:gd name="connsiteY7802" fmla="*/ 2284476 h 9881971"/>
              <a:gd name="connsiteX7803" fmla="*/ 7574206 w 12542158"/>
              <a:gd name="connsiteY7803" fmla="*/ 2270501 h 9881971"/>
              <a:gd name="connsiteX7804" fmla="*/ 7542764 w 12542158"/>
              <a:gd name="connsiteY7804" fmla="*/ 2260020 h 9881971"/>
              <a:gd name="connsiteX7805" fmla="*/ 10061675 w 12542158"/>
              <a:gd name="connsiteY7805" fmla="*/ 2256527 h 9881971"/>
              <a:gd name="connsiteX7806" fmla="*/ 10075649 w 12542158"/>
              <a:gd name="connsiteY7806" fmla="*/ 2270501 h 9881971"/>
              <a:gd name="connsiteX7807" fmla="*/ 10075649 w 12542158"/>
              <a:gd name="connsiteY7807" fmla="*/ 2256527 h 9881971"/>
              <a:gd name="connsiteX7808" fmla="*/ 10061675 w 12542158"/>
              <a:gd name="connsiteY7808" fmla="*/ 2256527 h 9881971"/>
              <a:gd name="connsiteX7809" fmla="*/ 7217854 w 12542158"/>
              <a:gd name="connsiteY7809" fmla="*/ 2256527 h 9881971"/>
              <a:gd name="connsiteX7810" fmla="*/ 7210867 w 12542158"/>
              <a:gd name="connsiteY7810" fmla="*/ 2270501 h 9881971"/>
              <a:gd name="connsiteX7811" fmla="*/ 7217854 w 12542158"/>
              <a:gd name="connsiteY7811" fmla="*/ 2263515 h 9881971"/>
              <a:gd name="connsiteX7812" fmla="*/ 7217854 w 12542158"/>
              <a:gd name="connsiteY7812" fmla="*/ 2256527 h 9881971"/>
              <a:gd name="connsiteX7813" fmla="*/ 1076041 w 12542158"/>
              <a:gd name="connsiteY7813" fmla="*/ 2256527 h 9881971"/>
              <a:gd name="connsiteX7814" fmla="*/ 1062065 w 12542158"/>
              <a:gd name="connsiteY7814" fmla="*/ 2270501 h 9881971"/>
              <a:gd name="connsiteX7815" fmla="*/ 1090014 w 12542158"/>
              <a:gd name="connsiteY7815" fmla="*/ 2284476 h 9881971"/>
              <a:gd name="connsiteX7816" fmla="*/ 6609962 w 12542158"/>
              <a:gd name="connsiteY7816" fmla="*/ 2242551 h 9881971"/>
              <a:gd name="connsiteX7817" fmla="*/ 6595986 w 12542158"/>
              <a:gd name="connsiteY7817" fmla="*/ 2249539 h 9881971"/>
              <a:gd name="connsiteX7818" fmla="*/ 6582012 w 12542158"/>
              <a:gd name="connsiteY7818" fmla="*/ 2256527 h 9881971"/>
              <a:gd name="connsiteX7819" fmla="*/ 6526114 w 12542158"/>
              <a:gd name="connsiteY7819" fmla="*/ 2326400 h 9881971"/>
              <a:gd name="connsiteX7820" fmla="*/ 6498164 w 12542158"/>
              <a:gd name="connsiteY7820" fmla="*/ 2354349 h 9881971"/>
              <a:gd name="connsiteX7821" fmla="*/ 6484190 w 12542158"/>
              <a:gd name="connsiteY7821" fmla="*/ 2368323 h 9881971"/>
              <a:gd name="connsiteX7822" fmla="*/ 6498164 w 12542158"/>
              <a:gd name="connsiteY7822" fmla="*/ 2368323 h 9881971"/>
              <a:gd name="connsiteX7823" fmla="*/ 6547076 w 12542158"/>
              <a:gd name="connsiteY7823" fmla="*/ 2312424 h 9881971"/>
              <a:gd name="connsiteX7824" fmla="*/ 6609962 w 12542158"/>
              <a:gd name="connsiteY7824" fmla="*/ 2242551 h 9881971"/>
              <a:gd name="connsiteX7825" fmla="*/ 10942071 w 12542158"/>
              <a:gd name="connsiteY7825" fmla="*/ 2228577 h 9881971"/>
              <a:gd name="connsiteX7826" fmla="*/ 10956047 w 12542158"/>
              <a:gd name="connsiteY7826" fmla="*/ 2235565 h 9881971"/>
              <a:gd name="connsiteX7827" fmla="*/ 10942071 w 12542158"/>
              <a:gd name="connsiteY7827" fmla="*/ 2249539 h 9881971"/>
              <a:gd name="connsiteX7828" fmla="*/ 10956047 w 12542158"/>
              <a:gd name="connsiteY7828" fmla="*/ 2270501 h 9881971"/>
              <a:gd name="connsiteX7829" fmla="*/ 10970020 w 12542158"/>
              <a:gd name="connsiteY7829" fmla="*/ 2284476 h 9881971"/>
              <a:gd name="connsiteX7830" fmla="*/ 10970020 w 12542158"/>
              <a:gd name="connsiteY7830" fmla="*/ 2298450 h 9881971"/>
              <a:gd name="connsiteX7831" fmla="*/ 10942071 w 12542158"/>
              <a:gd name="connsiteY7831" fmla="*/ 2298450 h 9881971"/>
              <a:gd name="connsiteX7832" fmla="*/ 10942071 w 12542158"/>
              <a:gd name="connsiteY7832" fmla="*/ 2284476 h 9881971"/>
              <a:gd name="connsiteX7833" fmla="*/ 10942071 w 12542158"/>
              <a:gd name="connsiteY7833" fmla="*/ 2270501 h 9881971"/>
              <a:gd name="connsiteX7834" fmla="*/ 10914122 w 12542158"/>
              <a:gd name="connsiteY7834" fmla="*/ 2256527 h 9881971"/>
              <a:gd name="connsiteX7835" fmla="*/ 10907134 w 12542158"/>
              <a:gd name="connsiteY7835" fmla="*/ 2242551 h 9881971"/>
              <a:gd name="connsiteX7836" fmla="*/ 10942071 w 12542158"/>
              <a:gd name="connsiteY7836" fmla="*/ 2228577 h 9881971"/>
              <a:gd name="connsiteX7837" fmla="*/ 9935904 w 12542158"/>
              <a:gd name="connsiteY7837" fmla="*/ 2228577 h 9881971"/>
              <a:gd name="connsiteX7838" fmla="*/ 9942892 w 12542158"/>
              <a:gd name="connsiteY7838" fmla="*/ 2242551 h 9881971"/>
              <a:gd name="connsiteX7839" fmla="*/ 9949878 w 12542158"/>
              <a:gd name="connsiteY7839" fmla="*/ 2228577 h 9881971"/>
              <a:gd name="connsiteX7840" fmla="*/ 9893981 w 12542158"/>
              <a:gd name="connsiteY7840" fmla="*/ 2228577 h 9881971"/>
              <a:gd name="connsiteX7841" fmla="*/ 9893981 w 12542158"/>
              <a:gd name="connsiteY7841" fmla="*/ 2242551 h 9881971"/>
              <a:gd name="connsiteX7842" fmla="*/ 9907954 w 12542158"/>
              <a:gd name="connsiteY7842" fmla="*/ 2242551 h 9881971"/>
              <a:gd name="connsiteX7843" fmla="*/ 9921930 w 12542158"/>
              <a:gd name="connsiteY7843" fmla="*/ 2228577 h 9881971"/>
              <a:gd name="connsiteX7844" fmla="*/ 7392536 w 12542158"/>
              <a:gd name="connsiteY7844" fmla="*/ 2228577 h 9881971"/>
              <a:gd name="connsiteX7845" fmla="*/ 7378562 w 12542158"/>
              <a:gd name="connsiteY7845" fmla="*/ 2256527 h 9881971"/>
              <a:gd name="connsiteX7846" fmla="*/ 7392536 w 12542158"/>
              <a:gd name="connsiteY7846" fmla="*/ 2242551 h 9881971"/>
              <a:gd name="connsiteX7847" fmla="*/ 7406511 w 12542158"/>
              <a:gd name="connsiteY7847" fmla="*/ 2228577 h 9881971"/>
              <a:gd name="connsiteX7848" fmla="*/ 11066096 w 12542158"/>
              <a:gd name="connsiteY7848" fmla="*/ 2218097 h 9881971"/>
              <a:gd name="connsiteX7849" fmla="*/ 11074830 w 12542158"/>
              <a:gd name="connsiteY7849" fmla="*/ 2221590 h 9881971"/>
              <a:gd name="connsiteX7850" fmla="*/ 11060855 w 12542158"/>
              <a:gd name="connsiteY7850" fmla="*/ 2228577 h 9881971"/>
              <a:gd name="connsiteX7851" fmla="*/ 11053869 w 12542158"/>
              <a:gd name="connsiteY7851" fmla="*/ 2221590 h 9881971"/>
              <a:gd name="connsiteX7852" fmla="*/ 11066096 w 12542158"/>
              <a:gd name="connsiteY7852" fmla="*/ 2218097 h 9881971"/>
              <a:gd name="connsiteX7853" fmla="*/ 10243344 w 12542158"/>
              <a:gd name="connsiteY7853" fmla="*/ 2214604 h 9881971"/>
              <a:gd name="connsiteX7854" fmla="*/ 10236356 w 12542158"/>
              <a:gd name="connsiteY7854" fmla="*/ 2221590 h 9881971"/>
              <a:gd name="connsiteX7855" fmla="*/ 10243344 w 12542158"/>
              <a:gd name="connsiteY7855" fmla="*/ 2228577 h 9881971"/>
              <a:gd name="connsiteX7856" fmla="*/ 10243344 w 12542158"/>
              <a:gd name="connsiteY7856" fmla="*/ 2214604 h 9881971"/>
              <a:gd name="connsiteX7857" fmla="*/ 7602154 w 12542158"/>
              <a:gd name="connsiteY7857" fmla="*/ 2214604 h 9881971"/>
              <a:gd name="connsiteX7858" fmla="*/ 7602154 w 12542158"/>
              <a:gd name="connsiteY7858" fmla="*/ 2242551 h 9881971"/>
              <a:gd name="connsiteX7859" fmla="*/ 7616130 w 12542158"/>
              <a:gd name="connsiteY7859" fmla="*/ 2228577 h 9881971"/>
              <a:gd name="connsiteX7860" fmla="*/ 1355531 w 12542158"/>
              <a:gd name="connsiteY7860" fmla="*/ 2214604 h 9881971"/>
              <a:gd name="connsiteX7861" fmla="*/ 1341555 w 12542158"/>
              <a:gd name="connsiteY7861" fmla="*/ 2242551 h 9881971"/>
              <a:gd name="connsiteX7862" fmla="*/ 1313608 w 12542158"/>
              <a:gd name="connsiteY7862" fmla="*/ 2256527 h 9881971"/>
              <a:gd name="connsiteX7863" fmla="*/ 1327582 w 12542158"/>
              <a:gd name="connsiteY7863" fmla="*/ 2242551 h 9881971"/>
              <a:gd name="connsiteX7864" fmla="*/ 10990982 w 12542158"/>
              <a:gd name="connsiteY7864" fmla="*/ 2211109 h 9881971"/>
              <a:gd name="connsiteX7865" fmla="*/ 10997970 w 12542158"/>
              <a:gd name="connsiteY7865" fmla="*/ 2214604 h 9881971"/>
              <a:gd name="connsiteX7866" fmla="*/ 10990980 w 12542158"/>
              <a:gd name="connsiteY7866" fmla="*/ 2211111 h 9881971"/>
              <a:gd name="connsiteX7867" fmla="*/ 6592494 w 12542158"/>
              <a:gd name="connsiteY7867" fmla="*/ 2205869 h 9881971"/>
              <a:gd name="connsiteX7868" fmla="*/ 6582012 w 12542158"/>
              <a:gd name="connsiteY7868" fmla="*/ 2214604 h 9881971"/>
              <a:gd name="connsiteX7869" fmla="*/ 6582012 w 12542158"/>
              <a:gd name="connsiteY7869" fmla="*/ 2228577 h 9881971"/>
              <a:gd name="connsiteX7870" fmla="*/ 6595986 w 12542158"/>
              <a:gd name="connsiteY7870" fmla="*/ 2207616 h 9881971"/>
              <a:gd name="connsiteX7871" fmla="*/ 6592494 w 12542158"/>
              <a:gd name="connsiteY7871" fmla="*/ 2205869 h 9881971"/>
              <a:gd name="connsiteX7872" fmla="*/ 8176858 w 12542158"/>
              <a:gd name="connsiteY7872" fmla="*/ 2204123 h 9881971"/>
              <a:gd name="connsiteX7873" fmla="*/ 8175111 w 12542158"/>
              <a:gd name="connsiteY7873" fmla="*/ 2207616 h 9881971"/>
              <a:gd name="connsiteX7874" fmla="*/ 8175111 w 12542158"/>
              <a:gd name="connsiteY7874" fmla="*/ 2214604 h 9881971"/>
              <a:gd name="connsiteX7875" fmla="*/ 8189084 w 12542158"/>
              <a:gd name="connsiteY7875" fmla="*/ 2214604 h 9881971"/>
              <a:gd name="connsiteX7876" fmla="*/ 8182098 w 12542158"/>
              <a:gd name="connsiteY7876" fmla="*/ 2207616 h 9881971"/>
              <a:gd name="connsiteX7877" fmla="*/ 8176858 w 12542158"/>
              <a:gd name="connsiteY7877" fmla="*/ 2204123 h 9881971"/>
              <a:gd name="connsiteX7878" fmla="*/ 11235536 w 12542158"/>
              <a:gd name="connsiteY7878" fmla="*/ 2200630 h 9881971"/>
              <a:gd name="connsiteX7879" fmla="*/ 11249512 w 12542158"/>
              <a:gd name="connsiteY7879" fmla="*/ 2214604 h 9881971"/>
              <a:gd name="connsiteX7880" fmla="*/ 11235536 w 12542158"/>
              <a:gd name="connsiteY7880" fmla="*/ 2228577 h 9881971"/>
              <a:gd name="connsiteX7881" fmla="*/ 11221562 w 12542158"/>
              <a:gd name="connsiteY7881" fmla="*/ 2228577 h 9881971"/>
              <a:gd name="connsiteX7882" fmla="*/ 11221562 w 12542158"/>
              <a:gd name="connsiteY7882" fmla="*/ 2214604 h 9881971"/>
              <a:gd name="connsiteX7883" fmla="*/ 11235536 w 12542158"/>
              <a:gd name="connsiteY7883" fmla="*/ 2200630 h 9881971"/>
              <a:gd name="connsiteX7884" fmla="*/ 11137715 w 12542158"/>
              <a:gd name="connsiteY7884" fmla="*/ 2200628 h 9881971"/>
              <a:gd name="connsiteX7885" fmla="*/ 11151688 w 12542158"/>
              <a:gd name="connsiteY7885" fmla="*/ 2207616 h 9881971"/>
              <a:gd name="connsiteX7886" fmla="*/ 11151688 w 12542158"/>
              <a:gd name="connsiteY7886" fmla="*/ 2214604 h 9881971"/>
              <a:gd name="connsiteX7887" fmla="*/ 11137715 w 12542158"/>
              <a:gd name="connsiteY7887" fmla="*/ 2214604 h 9881971"/>
              <a:gd name="connsiteX7888" fmla="*/ 11137715 w 12542158"/>
              <a:gd name="connsiteY7888" fmla="*/ 2200628 h 9881971"/>
              <a:gd name="connsiteX7889" fmla="*/ 7797798 w 12542158"/>
              <a:gd name="connsiteY7889" fmla="*/ 2200628 h 9881971"/>
              <a:gd name="connsiteX7890" fmla="*/ 7797798 w 12542158"/>
              <a:gd name="connsiteY7890" fmla="*/ 2214604 h 9881971"/>
              <a:gd name="connsiteX7891" fmla="*/ 7811774 w 12542158"/>
              <a:gd name="connsiteY7891" fmla="*/ 2214604 h 9881971"/>
              <a:gd name="connsiteX7892" fmla="*/ 7797798 w 12542158"/>
              <a:gd name="connsiteY7892" fmla="*/ 2200628 h 9881971"/>
              <a:gd name="connsiteX7893" fmla="*/ 7630103 w 12542158"/>
              <a:gd name="connsiteY7893" fmla="*/ 2200628 h 9881971"/>
              <a:gd name="connsiteX7894" fmla="*/ 7630103 w 12542158"/>
              <a:gd name="connsiteY7894" fmla="*/ 2214604 h 9881971"/>
              <a:gd name="connsiteX7895" fmla="*/ 7630103 w 12542158"/>
              <a:gd name="connsiteY7895" fmla="*/ 2228577 h 9881971"/>
              <a:gd name="connsiteX7896" fmla="*/ 7644078 w 12542158"/>
              <a:gd name="connsiteY7896" fmla="*/ 2228577 h 9881971"/>
              <a:gd name="connsiteX7897" fmla="*/ 7085096 w 12542158"/>
              <a:gd name="connsiteY7897" fmla="*/ 2200628 h 9881971"/>
              <a:gd name="connsiteX7898" fmla="*/ 7085096 w 12542158"/>
              <a:gd name="connsiteY7898" fmla="*/ 2228577 h 9881971"/>
              <a:gd name="connsiteX7899" fmla="*/ 7071122 w 12542158"/>
              <a:gd name="connsiteY7899" fmla="*/ 2228577 h 9881971"/>
              <a:gd name="connsiteX7900" fmla="*/ 7071122 w 12542158"/>
              <a:gd name="connsiteY7900" fmla="*/ 2242551 h 9881971"/>
              <a:gd name="connsiteX7901" fmla="*/ 7085096 w 12542158"/>
              <a:gd name="connsiteY7901" fmla="*/ 2242551 h 9881971"/>
              <a:gd name="connsiteX7902" fmla="*/ 7099071 w 12542158"/>
              <a:gd name="connsiteY7902" fmla="*/ 2214604 h 9881971"/>
              <a:gd name="connsiteX7903" fmla="*/ 7099071 w 12542158"/>
              <a:gd name="connsiteY7903" fmla="*/ 2207616 h 9881971"/>
              <a:gd name="connsiteX7904" fmla="*/ 7085096 w 12542158"/>
              <a:gd name="connsiteY7904" fmla="*/ 2200628 h 9881971"/>
              <a:gd name="connsiteX7905" fmla="*/ 1621048 w 12542158"/>
              <a:gd name="connsiteY7905" fmla="*/ 2200628 h 9881971"/>
              <a:gd name="connsiteX7906" fmla="*/ 1635022 w 12542158"/>
              <a:gd name="connsiteY7906" fmla="*/ 2214604 h 9881971"/>
              <a:gd name="connsiteX7907" fmla="*/ 1635022 w 12542158"/>
              <a:gd name="connsiteY7907" fmla="*/ 2207616 h 9881971"/>
              <a:gd name="connsiteX7908" fmla="*/ 1635022 w 12542158"/>
              <a:gd name="connsiteY7908" fmla="*/ 2200628 h 9881971"/>
              <a:gd name="connsiteX7909" fmla="*/ 1621048 w 12542158"/>
              <a:gd name="connsiteY7909" fmla="*/ 2200628 h 9881971"/>
              <a:gd name="connsiteX7910" fmla="*/ 11102778 w 12542158"/>
              <a:gd name="connsiteY7910" fmla="*/ 2186654 h 9881971"/>
              <a:gd name="connsiteX7911" fmla="*/ 11109766 w 12542158"/>
              <a:gd name="connsiteY7911" fmla="*/ 2200628 h 9881971"/>
              <a:gd name="connsiteX7912" fmla="*/ 11102778 w 12542158"/>
              <a:gd name="connsiteY7912" fmla="*/ 2200628 h 9881971"/>
              <a:gd name="connsiteX7913" fmla="*/ 11095792 w 12542158"/>
              <a:gd name="connsiteY7913" fmla="*/ 2200628 h 9881971"/>
              <a:gd name="connsiteX7914" fmla="*/ 11102778 w 12542158"/>
              <a:gd name="connsiteY7914" fmla="*/ 2186654 h 9881971"/>
              <a:gd name="connsiteX7915" fmla="*/ 10159498 w 12542158"/>
              <a:gd name="connsiteY7915" fmla="*/ 2186654 h 9881971"/>
              <a:gd name="connsiteX7916" fmla="*/ 10159498 w 12542158"/>
              <a:gd name="connsiteY7916" fmla="*/ 2200628 h 9881971"/>
              <a:gd name="connsiteX7917" fmla="*/ 10173471 w 12542158"/>
              <a:gd name="connsiteY7917" fmla="*/ 2186654 h 9881971"/>
              <a:gd name="connsiteX7918" fmla="*/ 10159498 w 12542158"/>
              <a:gd name="connsiteY7918" fmla="*/ 2186654 h 9881971"/>
              <a:gd name="connsiteX7919" fmla="*/ 7658052 w 12542158"/>
              <a:gd name="connsiteY7919" fmla="*/ 2186654 h 9881971"/>
              <a:gd name="connsiteX7920" fmla="*/ 7665040 w 12542158"/>
              <a:gd name="connsiteY7920" fmla="*/ 2190147 h 9881971"/>
              <a:gd name="connsiteX7921" fmla="*/ 7670032 w 12542158"/>
              <a:gd name="connsiteY7921" fmla="*/ 2186654 h 9881971"/>
              <a:gd name="connsiteX7922" fmla="*/ 7504334 w 12542158"/>
              <a:gd name="connsiteY7922" fmla="*/ 2186654 h 9881971"/>
              <a:gd name="connsiteX7923" fmla="*/ 7469396 w 12542158"/>
              <a:gd name="connsiteY7923" fmla="*/ 2214604 h 9881971"/>
              <a:gd name="connsiteX7924" fmla="*/ 7448434 w 12542158"/>
              <a:gd name="connsiteY7924" fmla="*/ 2249539 h 9881971"/>
              <a:gd name="connsiteX7925" fmla="*/ 7462408 w 12542158"/>
              <a:gd name="connsiteY7925" fmla="*/ 2242551 h 9881971"/>
              <a:gd name="connsiteX7926" fmla="*/ 7490358 w 12542158"/>
              <a:gd name="connsiteY7926" fmla="*/ 2214604 h 9881971"/>
              <a:gd name="connsiteX7927" fmla="*/ 7504334 w 12542158"/>
              <a:gd name="connsiteY7927" fmla="*/ 2186654 h 9881971"/>
              <a:gd name="connsiteX7928" fmla="*/ 6651886 w 12542158"/>
              <a:gd name="connsiteY7928" fmla="*/ 2186654 h 9881971"/>
              <a:gd name="connsiteX7929" fmla="*/ 6637910 w 12542158"/>
              <a:gd name="connsiteY7929" fmla="*/ 2200628 h 9881971"/>
              <a:gd name="connsiteX7930" fmla="*/ 6651886 w 12542158"/>
              <a:gd name="connsiteY7930" fmla="*/ 2200628 h 9881971"/>
              <a:gd name="connsiteX7931" fmla="*/ 6651886 w 12542158"/>
              <a:gd name="connsiteY7931" fmla="*/ 2186654 h 9881971"/>
              <a:gd name="connsiteX7932" fmla="*/ 10438988 w 12542158"/>
              <a:gd name="connsiteY7932" fmla="*/ 2172679 h 9881971"/>
              <a:gd name="connsiteX7933" fmla="*/ 10445974 w 12542158"/>
              <a:gd name="connsiteY7933" fmla="*/ 2186654 h 9881971"/>
              <a:gd name="connsiteX7934" fmla="*/ 10452962 w 12542158"/>
              <a:gd name="connsiteY7934" fmla="*/ 2172679 h 9881971"/>
              <a:gd name="connsiteX7935" fmla="*/ 7630103 w 12542158"/>
              <a:gd name="connsiteY7935" fmla="*/ 2172679 h 9881971"/>
              <a:gd name="connsiteX7936" fmla="*/ 7630103 w 12542158"/>
              <a:gd name="connsiteY7936" fmla="*/ 2186654 h 9881971"/>
              <a:gd name="connsiteX7937" fmla="*/ 7637091 w 12542158"/>
              <a:gd name="connsiteY7937" fmla="*/ 2186654 h 9881971"/>
              <a:gd name="connsiteX7938" fmla="*/ 7644078 w 12542158"/>
              <a:gd name="connsiteY7938" fmla="*/ 2186654 h 9881971"/>
              <a:gd name="connsiteX7939" fmla="*/ 7630103 w 12542158"/>
              <a:gd name="connsiteY7939" fmla="*/ 2172679 h 9881971"/>
              <a:gd name="connsiteX7940" fmla="*/ 7518307 w 12542158"/>
              <a:gd name="connsiteY7940" fmla="*/ 2172679 h 9881971"/>
              <a:gd name="connsiteX7941" fmla="*/ 7504334 w 12542158"/>
              <a:gd name="connsiteY7941" fmla="*/ 2179666 h 9881971"/>
              <a:gd name="connsiteX7942" fmla="*/ 7518307 w 12542158"/>
              <a:gd name="connsiteY7942" fmla="*/ 2186654 h 9881971"/>
              <a:gd name="connsiteX7943" fmla="*/ 7532281 w 12542158"/>
              <a:gd name="connsiteY7943" fmla="*/ 2179666 h 9881971"/>
              <a:gd name="connsiteX7944" fmla="*/ 7518307 w 12542158"/>
              <a:gd name="connsiteY7944" fmla="*/ 2172679 h 9881971"/>
              <a:gd name="connsiteX7945" fmla="*/ 7364588 w 12542158"/>
              <a:gd name="connsiteY7945" fmla="*/ 2172679 h 9881971"/>
              <a:gd name="connsiteX7946" fmla="*/ 7364588 w 12542158"/>
              <a:gd name="connsiteY7946" fmla="*/ 2186654 h 9881971"/>
              <a:gd name="connsiteX7947" fmla="*/ 7364588 w 12542158"/>
              <a:gd name="connsiteY7947" fmla="*/ 2200628 h 9881971"/>
              <a:gd name="connsiteX7948" fmla="*/ 7350612 w 12542158"/>
              <a:gd name="connsiteY7948" fmla="*/ 2221590 h 9881971"/>
              <a:gd name="connsiteX7949" fmla="*/ 7336638 w 12542158"/>
              <a:gd name="connsiteY7949" fmla="*/ 2242551 h 9881971"/>
              <a:gd name="connsiteX7950" fmla="*/ 7350612 w 12542158"/>
              <a:gd name="connsiteY7950" fmla="*/ 2256527 h 9881971"/>
              <a:gd name="connsiteX7951" fmla="*/ 7350612 w 12542158"/>
              <a:gd name="connsiteY7951" fmla="*/ 2242551 h 9881971"/>
              <a:gd name="connsiteX7952" fmla="*/ 7364588 w 12542158"/>
              <a:gd name="connsiteY7952" fmla="*/ 2242551 h 9881971"/>
              <a:gd name="connsiteX7953" fmla="*/ 7364588 w 12542158"/>
              <a:gd name="connsiteY7953" fmla="*/ 2228577 h 9881971"/>
              <a:gd name="connsiteX7954" fmla="*/ 7378562 w 12542158"/>
              <a:gd name="connsiteY7954" fmla="*/ 2200628 h 9881971"/>
              <a:gd name="connsiteX7955" fmla="*/ 7378562 w 12542158"/>
              <a:gd name="connsiteY7955" fmla="*/ 2214604 h 9881971"/>
              <a:gd name="connsiteX7956" fmla="*/ 7392536 w 12542158"/>
              <a:gd name="connsiteY7956" fmla="*/ 2214604 h 9881971"/>
              <a:gd name="connsiteX7957" fmla="*/ 7448434 w 12542158"/>
              <a:gd name="connsiteY7957" fmla="*/ 2186654 h 9881971"/>
              <a:gd name="connsiteX7958" fmla="*/ 7378562 w 12542158"/>
              <a:gd name="connsiteY7958" fmla="*/ 2186654 h 9881971"/>
              <a:gd name="connsiteX7959" fmla="*/ 7364588 w 12542158"/>
              <a:gd name="connsiteY7959" fmla="*/ 2172679 h 9881971"/>
              <a:gd name="connsiteX7960" fmla="*/ 7773344 w 12542158"/>
              <a:gd name="connsiteY7960" fmla="*/ 2163946 h 9881971"/>
              <a:gd name="connsiteX7961" fmla="*/ 7769848 w 12542158"/>
              <a:gd name="connsiteY7961" fmla="*/ 2172679 h 9881971"/>
              <a:gd name="connsiteX7962" fmla="*/ 7762862 w 12542158"/>
              <a:gd name="connsiteY7962" fmla="*/ 2193642 h 9881971"/>
              <a:gd name="connsiteX7963" fmla="*/ 7755874 w 12542158"/>
              <a:gd name="connsiteY7963" fmla="*/ 2207616 h 9881971"/>
              <a:gd name="connsiteX7964" fmla="*/ 7727925 w 12542158"/>
              <a:gd name="connsiteY7964" fmla="*/ 2228577 h 9881971"/>
              <a:gd name="connsiteX7965" fmla="*/ 7713952 w 12542158"/>
              <a:gd name="connsiteY7965" fmla="*/ 2256527 h 9881971"/>
              <a:gd name="connsiteX7966" fmla="*/ 7741901 w 12542158"/>
              <a:gd name="connsiteY7966" fmla="*/ 2284476 h 9881971"/>
              <a:gd name="connsiteX7967" fmla="*/ 7755874 w 12542158"/>
              <a:gd name="connsiteY7967" fmla="*/ 2284476 h 9881971"/>
              <a:gd name="connsiteX7968" fmla="*/ 7741901 w 12542158"/>
              <a:gd name="connsiteY7968" fmla="*/ 2256527 h 9881971"/>
              <a:gd name="connsiteX7969" fmla="*/ 7727925 w 12542158"/>
              <a:gd name="connsiteY7969" fmla="*/ 2249539 h 9881971"/>
              <a:gd name="connsiteX7970" fmla="*/ 7741901 w 12542158"/>
              <a:gd name="connsiteY7970" fmla="*/ 2242551 h 9881971"/>
              <a:gd name="connsiteX7971" fmla="*/ 7755874 w 12542158"/>
              <a:gd name="connsiteY7971" fmla="*/ 2242551 h 9881971"/>
              <a:gd name="connsiteX7972" fmla="*/ 7755874 w 12542158"/>
              <a:gd name="connsiteY7972" fmla="*/ 2228577 h 9881971"/>
              <a:gd name="connsiteX7973" fmla="*/ 7762862 w 12542158"/>
              <a:gd name="connsiteY7973" fmla="*/ 2214604 h 9881971"/>
              <a:gd name="connsiteX7974" fmla="*/ 7783824 w 12542158"/>
              <a:gd name="connsiteY7974" fmla="*/ 2200628 h 9881971"/>
              <a:gd name="connsiteX7975" fmla="*/ 7797798 w 12542158"/>
              <a:gd name="connsiteY7975" fmla="*/ 2172679 h 9881971"/>
              <a:gd name="connsiteX7976" fmla="*/ 7783824 w 12542158"/>
              <a:gd name="connsiteY7976" fmla="*/ 2165692 h 9881971"/>
              <a:gd name="connsiteX7977" fmla="*/ 7773344 w 12542158"/>
              <a:gd name="connsiteY7977" fmla="*/ 2163946 h 9881971"/>
              <a:gd name="connsiteX7978" fmla="*/ 10341166 w 12542158"/>
              <a:gd name="connsiteY7978" fmla="*/ 2158705 h 9881971"/>
              <a:gd name="connsiteX7979" fmla="*/ 10341166 w 12542158"/>
              <a:gd name="connsiteY7979" fmla="*/ 2172679 h 9881971"/>
              <a:gd name="connsiteX7980" fmla="*/ 10355140 w 12542158"/>
              <a:gd name="connsiteY7980" fmla="*/ 2165692 h 9881971"/>
              <a:gd name="connsiteX7981" fmla="*/ 10341166 w 12542158"/>
              <a:gd name="connsiteY7981" fmla="*/ 2158705 h 9881971"/>
              <a:gd name="connsiteX7982" fmla="*/ 10117572 w 12542158"/>
              <a:gd name="connsiteY7982" fmla="*/ 2158705 h 9881971"/>
              <a:gd name="connsiteX7983" fmla="*/ 10061675 w 12542158"/>
              <a:gd name="connsiteY7983" fmla="*/ 2214604 h 9881971"/>
              <a:gd name="connsiteX7984" fmla="*/ 10005777 w 12542158"/>
              <a:gd name="connsiteY7984" fmla="*/ 2284476 h 9881971"/>
              <a:gd name="connsiteX7985" fmla="*/ 10061675 w 12542158"/>
              <a:gd name="connsiteY7985" fmla="*/ 2221590 h 9881971"/>
              <a:gd name="connsiteX7986" fmla="*/ 10117572 w 12542158"/>
              <a:gd name="connsiteY7986" fmla="*/ 2158705 h 9881971"/>
              <a:gd name="connsiteX7987" fmla="*/ 7574206 w 12542158"/>
              <a:gd name="connsiteY7987" fmla="*/ 2158705 h 9881971"/>
              <a:gd name="connsiteX7988" fmla="*/ 7560230 w 12542158"/>
              <a:gd name="connsiteY7988" fmla="*/ 2172679 h 9881971"/>
              <a:gd name="connsiteX7989" fmla="*/ 7574206 w 12542158"/>
              <a:gd name="connsiteY7989" fmla="*/ 2172679 h 9881971"/>
              <a:gd name="connsiteX7990" fmla="*/ 1300505 w 12542158"/>
              <a:gd name="connsiteY7990" fmla="*/ 2151717 h 9881971"/>
              <a:gd name="connsiteX7991" fmla="*/ 1306620 w 12542158"/>
              <a:gd name="connsiteY7991" fmla="*/ 2151717 h 9881971"/>
              <a:gd name="connsiteX7992" fmla="*/ 1313608 w 12542158"/>
              <a:gd name="connsiteY7992" fmla="*/ 2172679 h 9881971"/>
              <a:gd name="connsiteX7993" fmla="*/ 1313608 w 12542158"/>
              <a:gd name="connsiteY7993" fmla="*/ 2186654 h 9881971"/>
              <a:gd name="connsiteX7994" fmla="*/ 1299633 w 12542158"/>
              <a:gd name="connsiteY7994" fmla="*/ 2186654 h 9881971"/>
              <a:gd name="connsiteX7995" fmla="*/ 1271684 w 12542158"/>
              <a:gd name="connsiteY7995" fmla="*/ 2228577 h 9881971"/>
              <a:gd name="connsiteX7996" fmla="*/ 1257709 w 12542158"/>
              <a:gd name="connsiteY7996" fmla="*/ 2214604 h 9881971"/>
              <a:gd name="connsiteX7997" fmla="*/ 1243736 w 12542158"/>
              <a:gd name="connsiteY7997" fmla="*/ 2228577 h 9881971"/>
              <a:gd name="connsiteX7998" fmla="*/ 1243736 w 12542158"/>
              <a:gd name="connsiteY7998" fmla="*/ 2242551 h 9881971"/>
              <a:gd name="connsiteX7999" fmla="*/ 1257709 w 12542158"/>
              <a:gd name="connsiteY7999" fmla="*/ 2242551 h 9881971"/>
              <a:gd name="connsiteX8000" fmla="*/ 1229760 w 12542158"/>
              <a:gd name="connsiteY8000" fmla="*/ 2298450 h 9881971"/>
              <a:gd name="connsiteX8001" fmla="*/ 1187837 w 12542158"/>
              <a:gd name="connsiteY8001" fmla="*/ 2340373 h 9881971"/>
              <a:gd name="connsiteX8002" fmla="*/ 1159887 w 12542158"/>
              <a:gd name="connsiteY8002" fmla="*/ 2354349 h 9881971"/>
              <a:gd name="connsiteX8003" fmla="*/ 1173862 w 12542158"/>
              <a:gd name="connsiteY8003" fmla="*/ 2326400 h 9881971"/>
              <a:gd name="connsiteX8004" fmla="*/ 1201812 w 12542158"/>
              <a:gd name="connsiteY8004" fmla="*/ 2256527 h 9881971"/>
              <a:gd name="connsiteX8005" fmla="*/ 1250721 w 12542158"/>
              <a:gd name="connsiteY8005" fmla="*/ 2193642 h 9881971"/>
              <a:gd name="connsiteX8006" fmla="*/ 1300505 w 12542158"/>
              <a:gd name="connsiteY8006" fmla="*/ 2151717 h 9881971"/>
              <a:gd name="connsiteX8007" fmla="*/ 11095792 w 12542158"/>
              <a:gd name="connsiteY8007" fmla="*/ 2144731 h 9881971"/>
              <a:gd name="connsiteX8008" fmla="*/ 11095792 w 12542158"/>
              <a:gd name="connsiteY8008" fmla="*/ 2158705 h 9881971"/>
              <a:gd name="connsiteX8009" fmla="*/ 11081816 w 12542158"/>
              <a:gd name="connsiteY8009" fmla="*/ 2158705 h 9881971"/>
              <a:gd name="connsiteX8010" fmla="*/ 10215395 w 12542158"/>
              <a:gd name="connsiteY8010" fmla="*/ 2144731 h 9881971"/>
              <a:gd name="connsiteX8011" fmla="*/ 10201421 w 12542158"/>
              <a:gd name="connsiteY8011" fmla="*/ 2158705 h 9881971"/>
              <a:gd name="connsiteX8012" fmla="*/ 10201421 w 12542158"/>
              <a:gd name="connsiteY8012" fmla="*/ 2172679 h 9881971"/>
              <a:gd name="connsiteX8013" fmla="*/ 10215395 w 12542158"/>
              <a:gd name="connsiteY8013" fmla="*/ 2144731 h 9881971"/>
              <a:gd name="connsiteX8014" fmla="*/ 9838082 w 12542158"/>
              <a:gd name="connsiteY8014" fmla="*/ 2144731 h 9881971"/>
              <a:gd name="connsiteX8015" fmla="*/ 9824108 w 12542158"/>
              <a:gd name="connsiteY8015" fmla="*/ 2172679 h 9881971"/>
              <a:gd name="connsiteX8016" fmla="*/ 9838082 w 12542158"/>
              <a:gd name="connsiteY8016" fmla="*/ 2172679 h 9881971"/>
              <a:gd name="connsiteX8017" fmla="*/ 9852057 w 12542158"/>
              <a:gd name="connsiteY8017" fmla="*/ 2144731 h 9881971"/>
              <a:gd name="connsiteX8018" fmla="*/ 7532281 w 12542158"/>
              <a:gd name="connsiteY8018" fmla="*/ 2144731 h 9881971"/>
              <a:gd name="connsiteX8019" fmla="*/ 7546256 w 12542158"/>
              <a:gd name="connsiteY8019" fmla="*/ 2158705 h 9881971"/>
              <a:gd name="connsiteX8020" fmla="*/ 7546256 w 12542158"/>
              <a:gd name="connsiteY8020" fmla="*/ 2144731 h 9881971"/>
              <a:gd name="connsiteX8021" fmla="*/ 7532281 w 12542158"/>
              <a:gd name="connsiteY8021" fmla="*/ 2144731 h 9881971"/>
              <a:gd name="connsiteX8022" fmla="*/ 7140994 w 12542158"/>
              <a:gd name="connsiteY8022" fmla="*/ 2144731 h 9881971"/>
              <a:gd name="connsiteX8023" fmla="*/ 7127020 w 12542158"/>
              <a:gd name="connsiteY8023" fmla="*/ 2158705 h 9881971"/>
              <a:gd name="connsiteX8024" fmla="*/ 7127020 w 12542158"/>
              <a:gd name="connsiteY8024" fmla="*/ 2172679 h 9881971"/>
              <a:gd name="connsiteX8025" fmla="*/ 7127020 w 12542158"/>
              <a:gd name="connsiteY8025" fmla="*/ 2195971 h 9881971"/>
              <a:gd name="connsiteX8026" fmla="*/ 7123526 w 12542158"/>
              <a:gd name="connsiteY8026" fmla="*/ 2200628 h 9881971"/>
              <a:gd name="connsiteX8027" fmla="*/ 7113044 w 12542158"/>
              <a:gd name="connsiteY8027" fmla="*/ 2200628 h 9881971"/>
              <a:gd name="connsiteX8028" fmla="*/ 7113044 w 12542158"/>
              <a:gd name="connsiteY8028" fmla="*/ 2214604 h 9881971"/>
              <a:gd name="connsiteX8029" fmla="*/ 7123526 w 12542158"/>
              <a:gd name="connsiteY8029" fmla="*/ 2200628 h 9881971"/>
              <a:gd name="connsiteX8030" fmla="*/ 7127020 w 12542158"/>
              <a:gd name="connsiteY8030" fmla="*/ 2200628 h 9881971"/>
              <a:gd name="connsiteX8031" fmla="*/ 7127020 w 12542158"/>
              <a:gd name="connsiteY8031" fmla="*/ 2195971 h 9881971"/>
              <a:gd name="connsiteX8032" fmla="*/ 7154968 w 12542158"/>
              <a:gd name="connsiteY8032" fmla="*/ 2158705 h 9881971"/>
              <a:gd name="connsiteX8033" fmla="*/ 7140994 w 12542158"/>
              <a:gd name="connsiteY8033" fmla="*/ 2144731 h 9881971"/>
              <a:gd name="connsiteX8034" fmla="*/ 6672847 w 12542158"/>
              <a:gd name="connsiteY8034" fmla="*/ 2144731 h 9881971"/>
              <a:gd name="connsiteX8035" fmla="*/ 6665859 w 12542158"/>
              <a:gd name="connsiteY8035" fmla="*/ 2158705 h 9881971"/>
              <a:gd name="connsiteX8036" fmla="*/ 6672847 w 12542158"/>
              <a:gd name="connsiteY8036" fmla="*/ 2172679 h 9881971"/>
              <a:gd name="connsiteX8037" fmla="*/ 6679835 w 12542158"/>
              <a:gd name="connsiteY8037" fmla="*/ 2158705 h 9881971"/>
              <a:gd name="connsiteX8038" fmla="*/ 6672847 w 12542158"/>
              <a:gd name="connsiteY8038" fmla="*/ 2144731 h 9881971"/>
              <a:gd name="connsiteX8039" fmla="*/ 11389256 w 12542158"/>
              <a:gd name="connsiteY8039" fmla="*/ 2130755 h 9881971"/>
              <a:gd name="connsiteX8040" fmla="*/ 11403230 w 12542158"/>
              <a:gd name="connsiteY8040" fmla="*/ 2144731 h 9881971"/>
              <a:gd name="connsiteX8041" fmla="*/ 11389256 w 12542158"/>
              <a:gd name="connsiteY8041" fmla="*/ 2158705 h 9881971"/>
              <a:gd name="connsiteX8042" fmla="*/ 11389256 w 12542158"/>
              <a:gd name="connsiteY8042" fmla="*/ 2144731 h 9881971"/>
              <a:gd name="connsiteX8043" fmla="*/ 11389256 w 12542158"/>
              <a:gd name="connsiteY8043" fmla="*/ 2130755 h 9881971"/>
              <a:gd name="connsiteX8044" fmla="*/ 7699976 w 12542158"/>
              <a:gd name="connsiteY8044" fmla="*/ 2130755 h 9881971"/>
              <a:gd name="connsiteX8045" fmla="*/ 7713952 w 12542158"/>
              <a:gd name="connsiteY8045" fmla="*/ 2130755 h 9881971"/>
              <a:gd name="connsiteX8046" fmla="*/ 7686002 w 12542158"/>
              <a:gd name="connsiteY8046" fmla="*/ 2144731 h 9881971"/>
              <a:gd name="connsiteX8047" fmla="*/ 7699976 w 12542158"/>
              <a:gd name="connsiteY8047" fmla="*/ 2130755 h 9881971"/>
              <a:gd name="connsiteX8048" fmla="*/ 6704290 w 12542158"/>
              <a:gd name="connsiteY8048" fmla="*/ 2123767 h 9881971"/>
              <a:gd name="connsiteX8049" fmla="*/ 6693808 w 12542158"/>
              <a:gd name="connsiteY8049" fmla="*/ 2130755 h 9881971"/>
              <a:gd name="connsiteX8050" fmla="*/ 6707782 w 12542158"/>
              <a:gd name="connsiteY8050" fmla="*/ 2130755 h 9881971"/>
              <a:gd name="connsiteX8051" fmla="*/ 6704290 w 12542158"/>
              <a:gd name="connsiteY8051" fmla="*/ 2123767 h 9881971"/>
              <a:gd name="connsiteX8052" fmla="*/ 11011944 w 12542158"/>
              <a:gd name="connsiteY8052" fmla="*/ 2116781 h 9881971"/>
              <a:gd name="connsiteX8053" fmla="*/ 11039893 w 12542158"/>
              <a:gd name="connsiteY8053" fmla="*/ 2123767 h 9881971"/>
              <a:gd name="connsiteX8054" fmla="*/ 11053869 w 12542158"/>
              <a:gd name="connsiteY8054" fmla="*/ 2130755 h 9881971"/>
              <a:gd name="connsiteX8055" fmla="*/ 11011944 w 12542158"/>
              <a:gd name="connsiteY8055" fmla="*/ 2130755 h 9881971"/>
              <a:gd name="connsiteX8056" fmla="*/ 10997970 w 12542158"/>
              <a:gd name="connsiteY8056" fmla="*/ 2144731 h 9881971"/>
              <a:gd name="connsiteX8057" fmla="*/ 10997970 w 12542158"/>
              <a:gd name="connsiteY8057" fmla="*/ 2158705 h 9881971"/>
              <a:gd name="connsiteX8058" fmla="*/ 10990982 w 12542158"/>
              <a:gd name="connsiteY8058" fmla="*/ 2130755 h 9881971"/>
              <a:gd name="connsiteX8059" fmla="*/ 11011944 w 12542158"/>
              <a:gd name="connsiteY8059" fmla="*/ 2116781 h 9881971"/>
              <a:gd name="connsiteX8060" fmla="*/ 10956047 w 12542158"/>
              <a:gd name="connsiteY8060" fmla="*/ 2116781 h 9881971"/>
              <a:gd name="connsiteX8061" fmla="*/ 10977008 w 12542158"/>
              <a:gd name="connsiteY8061" fmla="*/ 2116781 h 9881971"/>
              <a:gd name="connsiteX8062" fmla="*/ 10970020 w 12542158"/>
              <a:gd name="connsiteY8062" fmla="*/ 2130755 h 9881971"/>
              <a:gd name="connsiteX8063" fmla="*/ 10983994 w 12542158"/>
              <a:gd name="connsiteY8063" fmla="*/ 2172679 h 9881971"/>
              <a:gd name="connsiteX8064" fmla="*/ 10997970 w 12542158"/>
              <a:gd name="connsiteY8064" fmla="*/ 2200628 h 9881971"/>
              <a:gd name="connsiteX8065" fmla="*/ 10990982 w 12542158"/>
              <a:gd name="connsiteY8065" fmla="*/ 2211109 h 9881971"/>
              <a:gd name="connsiteX8066" fmla="*/ 10970020 w 12542158"/>
              <a:gd name="connsiteY8066" fmla="*/ 2200628 h 9881971"/>
              <a:gd name="connsiteX8067" fmla="*/ 10956047 w 12542158"/>
              <a:gd name="connsiteY8067" fmla="*/ 2186654 h 9881971"/>
              <a:gd name="connsiteX8068" fmla="*/ 10956047 w 12542158"/>
              <a:gd name="connsiteY8068" fmla="*/ 2158705 h 9881971"/>
              <a:gd name="connsiteX8069" fmla="*/ 10956047 w 12542158"/>
              <a:gd name="connsiteY8069" fmla="*/ 2130755 h 9881971"/>
              <a:gd name="connsiteX8070" fmla="*/ 10956047 w 12542158"/>
              <a:gd name="connsiteY8070" fmla="*/ 2116781 h 9881971"/>
              <a:gd name="connsiteX8071" fmla="*/ 7560230 w 12542158"/>
              <a:gd name="connsiteY8071" fmla="*/ 2116781 h 9881971"/>
              <a:gd name="connsiteX8072" fmla="*/ 7560230 w 12542158"/>
              <a:gd name="connsiteY8072" fmla="*/ 2130755 h 9881971"/>
              <a:gd name="connsiteX8073" fmla="*/ 7574206 w 12542158"/>
              <a:gd name="connsiteY8073" fmla="*/ 2130755 h 9881971"/>
              <a:gd name="connsiteX8074" fmla="*/ 1145913 w 12542158"/>
              <a:gd name="connsiteY8074" fmla="*/ 2116781 h 9881971"/>
              <a:gd name="connsiteX8075" fmla="*/ 1090014 w 12542158"/>
              <a:gd name="connsiteY8075" fmla="*/ 2186654 h 9881971"/>
              <a:gd name="connsiteX8076" fmla="*/ 1090014 w 12542158"/>
              <a:gd name="connsiteY8076" fmla="*/ 2193642 h 9881971"/>
              <a:gd name="connsiteX8077" fmla="*/ 1076041 w 12542158"/>
              <a:gd name="connsiteY8077" fmla="*/ 2214604 h 9881971"/>
              <a:gd name="connsiteX8078" fmla="*/ 1062065 w 12542158"/>
              <a:gd name="connsiteY8078" fmla="*/ 2228577 h 9881971"/>
              <a:gd name="connsiteX8079" fmla="*/ 1090014 w 12542158"/>
              <a:gd name="connsiteY8079" fmla="*/ 2228577 h 9881971"/>
              <a:gd name="connsiteX8080" fmla="*/ 1103990 w 12542158"/>
              <a:gd name="connsiteY8080" fmla="*/ 2200628 h 9881971"/>
              <a:gd name="connsiteX8081" fmla="*/ 1117964 w 12542158"/>
              <a:gd name="connsiteY8081" fmla="*/ 2172679 h 9881971"/>
              <a:gd name="connsiteX8082" fmla="*/ 1145913 w 12542158"/>
              <a:gd name="connsiteY8082" fmla="*/ 2144731 h 9881971"/>
              <a:gd name="connsiteX8083" fmla="*/ 7010856 w 12542158"/>
              <a:gd name="connsiteY8083" fmla="*/ 2113287 h 9881971"/>
              <a:gd name="connsiteX8084" fmla="*/ 6987275 w 12542158"/>
              <a:gd name="connsiteY8084" fmla="*/ 2144731 h 9881971"/>
              <a:gd name="connsiteX8085" fmla="*/ 7001249 w 12542158"/>
              <a:gd name="connsiteY8085" fmla="*/ 2144731 h 9881971"/>
              <a:gd name="connsiteX8086" fmla="*/ 7015222 w 12542158"/>
              <a:gd name="connsiteY8086" fmla="*/ 2130755 h 9881971"/>
              <a:gd name="connsiteX8087" fmla="*/ 7029198 w 12542158"/>
              <a:gd name="connsiteY8087" fmla="*/ 2116781 h 9881971"/>
              <a:gd name="connsiteX8088" fmla="*/ 7010856 w 12542158"/>
              <a:gd name="connsiteY8088" fmla="*/ 2113287 h 9881971"/>
              <a:gd name="connsiteX8089" fmla="*/ 11097539 w 12542158"/>
              <a:gd name="connsiteY8089" fmla="*/ 2108047 h 9881971"/>
              <a:gd name="connsiteX8090" fmla="*/ 11095792 w 12542158"/>
              <a:gd name="connsiteY8090" fmla="*/ 2116781 h 9881971"/>
              <a:gd name="connsiteX8091" fmla="*/ 11109766 w 12542158"/>
              <a:gd name="connsiteY8091" fmla="*/ 2116781 h 9881971"/>
              <a:gd name="connsiteX8092" fmla="*/ 11102778 w 12542158"/>
              <a:gd name="connsiteY8092" fmla="*/ 2109794 h 9881971"/>
              <a:gd name="connsiteX8093" fmla="*/ 11097539 w 12542158"/>
              <a:gd name="connsiteY8093" fmla="*/ 2108047 h 9881971"/>
              <a:gd name="connsiteX8094" fmla="*/ 11053869 w 12542158"/>
              <a:gd name="connsiteY8094" fmla="*/ 2102806 h 9881971"/>
              <a:gd name="connsiteX8095" fmla="*/ 11067841 w 12542158"/>
              <a:gd name="connsiteY8095" fmla="*/ 2102806 h 9881971"/>
              <a:gd name="connsiteX8096" fmla="*/ 11053869 w 12542158"/>
              <a:gd name="connsiteY8096" fmla="*/ 2116781 h 9881971"/>
              <a:gd name="connsiteX8097" fmla="*/ 11053869 w 12542158"/>
              <a:gd name="connsiteY8097" fmla="*/ 2102806 h 9881971"/>
              <a:gd name="connsiteX8098" fmla="*/ 10341166 w 12542158"/>
              <a:gd name="connsiteY8098" fmla="*/ 2102806 h 9881971"/>
              <a:gd name="connsiteX8099" fmla="*/ 10341166 w 12542158"/>
              <a:gd name="connsiteY8099" fmla="*/ 2109794 h 9881971"/>
              <a:gd name="connsiteX8100" fmla="*/ 10355140 w 12542158"/>
              <a:gd name="connsiteY8100" fmla="*/ 2116781 h 9881971"/>
              <a:gd name="connsiteX8101" fmla="*/ 10355140 w 12542158"/>
              <a:gd name="connsiteY8101" fmla="*/ 2102806 h 9881971"/>
              <a:gd name="connsiteX8102" fmla="*/ 7979466 w 12542158"/>
              <a:gd name="connsiteY8102" fmla="*/ 2102806 h 9881971"/>
              <a:gd name="connsiteX8103" fmla="*/ 7979466 w 12542158"/>
              <a:gd name="connsiteY8103" fmla="*/ 2116781 h 9881971"/>
              <a:gd name="connsiteX8104" fmla="*/ 7993442 w 12542158"/>
              <a:gd name="connsiteY8104" fmla="*/ 2109794 h 9881971"/>
              <a:gd name="connsiteX8105" fmla="*/ 7993442 w 12542158"/>
              <a:gd name="connsiteY8105" fmla="*/ 2102806 h 9881971"/>
              <a:gd name="connsiteX8106" fmla="*/ 7979466 w 12542158"/>
              <a:gd name="connsiteY8106" fmla="*/ 2102806 h 9881971"/>
              <a:gd name="connsiteX8107" fmla="*/ 6540088 w 12542158"/>
              <a:gd name="connsiteY8107" fmla="*/ 2102806 h 9881971"/>
              <a:gd name="connsiteX8108" fmla="*/ 6526114 w 12542158"/>
              <a:gd name="connsiteY8108" fmla="*/ 2116781 h 9881971"/>
              <a:gd name="connsiteX8109" fmla="*/ 6526114 w 12542158"/>
              <a:gd name="connsiteY8109" fmla="*/ 2130755 h 9881971"/>
              <a:gd name="connsiteX8110" fmla="*/ 6540088 w 12542158"/>
              <a:gd name="connsiteY8110" fmla="*/ 2102806 h 9881971"/>
              <a:gd name="connsiteX8111" fmla="*/ 1725857 w 12542158"/>
              <a:gd name="connsiteY8111" fmla="*/ 2095820 h 9881971"/>
              <a:gd name="connsiteX8112" fmla="*/ 1676945 w 12542158"/>
              <a:gd name="connsiteY8112" fmla="*/ 2137743 h 9881971"/>
              <a:gd name="connsiteX8113" fmla="*/ 1648997 w 12542158"/>
              <a:gd name="connsiteY8113" fmla="*/ 2186654 h 9881971"/>
              <a:gd name="connsiteX8114" fmla="*/ 1662972 w 12542158"/>
              <a:gd name="connsiteY8114" fmla="*/ 2186654 h 9881971"/>
              <a:gd name="connsiteX8115" fmla="*/ 1676945 w 12542158"/>
              <a:gd name="connsiteY8115" fmla="*/ 2172679 h 9881971"/>
              <a:gd name="connsiteX8116" fmla="*/ 1704895 w 12542158"/>
              <a:gd name="connsiteY8116" fmla="*/ 2123767 h 9881971"/>
              <a:gd name="connsiteX8117" fmla="*/ 1725857 w 12542158"/>
              <a:gd name="connsiteY8117" fmla="*/ 2095820 h 9881971"/>
              <a:gd name="connsiteX8118" fmla="*/ 6831808 w 12542158"/>
              <a:gd name="connsiteY8118" fmla="*/ 2094073 h 9881971"/>
              <a:gd name="connsiteX8119" fmla="*/ 6826566 w 12542158"/>
              <a:gd name="connsiteY8119" fmla="*/ 2095820 h 9881971"/>
              <a:gd name="connsiteX8120" fmla="*/ 6819580 w 12542158"/>
              <a:gd name="connsiteY8120" fmla="*/ 2102806 h 9881971"/>
              <a:gd name="connsiteX8121" fmla="*/ 6819580 w 12542158"/>
              <a:gd name="connsiteY8121" fmla="*/ 2109794 h 9881971"/>
              <a:gd name="connsiteX8122" fmla="*/ 6833554 w 12542158"/>
              <a:gd name="connsiteY8122" fmla="*/ 2102806 h 9881971"/>
              <a:gd name="connsiteX8123" fmla="*/ 6831808 w 12542158"/>
              <a:gd name="connsiteY8123" fmla="*/ 2094073 h 9881971"/>
              <a:gd name="connsiteX8124" fmla="*/ 10997970 w 12542158"/>
              <a:gd name="connsiteY8124" fmla="*/ 2088832 h 9881971"/>
              <a:gd name="connsiteX8125" fmla="*/ 11011944 w 12542158"/>
              <a:gd name="connsiteY8125" fmla="*/ 2088832 h 9881971"/>
              <a:gd name="connsiteX8126" fmla="*/ 11011944 w 12542158"/>
              <a:gd name="connsiteY8126" fmla="*/ 2102806 h 9881971"/>
              <a:gd name="connsiteX8127" fmla="*/ 10997970 w 12542158"/>
              <a:gd name="connsiteY8127" fmla="*/ 2088832 h 9881971"/>
              <a:gd name="connsiteX8128" fmla="*/ 10508861 w 12542158"/>
              <a:gd name="connsiteY8128" fmla="*/ 2088832 h 9881971"/>
              <a:gd name="connsiteX8129" fmla="*/ 10501873 w 12542158"/>
              <a:gd name="connsiteY8129" fmla="*/ 2095820 h 9881971"/>
              <a:gd name="connsiteX8130" fmla="*/ 10494885 w 12542158"/>
              <a:gd name="connsiteY8130" fmla="*/ 2102806 h 9881971"/>
              <a:gd name="connsiteX8131" fmla="*/ 10494885 w 12542158"/>
              <a:gd name="connsiteY8131" fmla="*/ 2130755 h 9881971"/>
              <a:gd name="connsiteX8132" fmla="*/ 10466936 w 12542158"/>
              <a:gd name="connsiteY8132" fmla="*/ 2158705 h 9881971"/>
              <a:gd name="connsiteX8133" fmla="*/ 10480912 w 12542158"/>
              <a:gd name="connsiteY8133" fmla="*/ 2158705 h 9881971"/>
              <a:gd name="connsiteX8134" fmla="*/ 10508861 w 12542158"/>
              <a:gd name="connsiteY8134" fmla="*/ 2130755 h 9881971"/>
              <a:gd name="connsiteX8135" fmla="*/ 10229370 w 12542158"/>
              <a:gd name="connsiteY8135" fmla="*/ 2088832 h 9881971"/>
              <a:gd name="connsiteX8136" fmla="*/ 10187445 w 12542158"/>
              <a:gd name="connsiteY8136" fmla="*/ 2130755 h 9881971"/>
              <a:gd name="connsiteX8137" fmla="*/ 10215395 w 12542158"/>
              <a:gd name="connsiteY8137" fmla="*/ 2116781 h 9881971"/>
              <a:gd name="connsiteX8138" fmla="*/ 1662972 w 12542158"/>
              <a:gd name="connsiteY8138" fmla="*/ 2088832 h 9881971"/>
              <a:gd name="connsiteX8139" fmla="*/ 1593099 w 12542158"/>
              <a:gd name="connsiteY8139" fmla="*/ 2172679 h 9881971"/>
              <a:gd name="connsiteX8140" fmla="*/ 1565150 w 12542158"/>
              <a:gd name="connsiteY8140" fmla="*/ 2193642 h 9881971"/>
              <a:gd name="connsiteX8141" fmla="*/ 1523226 w 12542158"/>
              <a:gd name="connsiteY8141" fmla="*/ 2228577 h 9881971"/>
              <a:gd name="connsiteX8142" fmla="*/ 1495276 w 12542158"/>
              <a:gd name="connsiteY8142" fmla="*/ 2277488 h 9881971"/>
              <a:gd name="connsiteX8143" fmla="*/ 1467327 w 12542158"/>
              <a:gd name="connsiteY8143" fmla="*/ 2312424 h 9881971"/>
              <a:gd name="connsiteX8144" fmla="*/ 1439380 w 12542158"/>
              <a:gd name="connsiteY8144" fmla="*/ 2368323 h 9881971"/>
              <a:gd name="connsiteX8145" fmla="*/ 1453354 w 12542158"/>
              <a:gd name="connsiteY8145" fmla="*/ 2361335 h 9881971"/>
              <a:gd name="connsiteX8146" fmla="*/ 1453354 w 12542158"/>
              <a:gd name="connsiteY8146" fmla="*/ 2354349 h 9881971"/>
              <a:gd name="connsiteX8147" fmla="*/ 1481303 w 12542158"/>
              <a:gd name="connsiteY8147" fmla="*/ 2326400 h 9881971"/>
              <a:gd name="connsiteX8148" fmla="*/ 1495276 w 12542158"/>
              <a:gd name="connsiteY8148" fmla="*/ 2312424 h 9881971"/>
              <a:gd name="connsiteX8149" fmla="*/ 1481303 w 12542158"/>
              <a:gd name="connsiteY8149" fmla="*/ 2340373 h 9881971"/>
              <a:gd name="connsiteX8150" fmla="*/ 1512916 w 12542158"/>
              <a:gd name="connsiteY8150" fmla="*/ 2335106 h 9881971"/>
              <a:gd name="connsiteX8151" fmla="*/ 1509251 w 12542158"/>
              <a:gd name="connsiteY8151" fmla="*/ 2340373 h 9881971"/>
              <a:gd name="connsiteX8152" fmla="*/ 1481303 w 12542158"/>
              <a:gd name="connsiteY8152" fmla="*/ 2382298 h 9881971"/>
              <a:gd name="connsiteX8153" fmla="*/ 1467327 w 12542158"/>
              <a:gd name="connsiteY8153" fmla="*/ 2417234 h 9881971"/>
              <a:gd name="connsiteX8154" fmla="*/ 1453354 w 12542158"/>
              <a:gd name="connsiteY8154" fmla="*/ 2438195 h 9881971"/>
              <a:gd name="connsiteX8155" fmla="*/ 1509251 w 12542158"/>
              <a:gd name="connsiteY8155" fmla="*/ 2382298 h 9881971"/>
              <a:gd name="connsiteX8156" fmla="*/ 1537200 w 12542158"/>
              <a:gd name="connsiteY8156" fmla="*/ 2354349 h 9881971"/>
              <a:gd name="connsiteX8157" fmla="*/ 1579125 w 12542158"/>
              <a:gd name="connsiteY8157" fmla="*/ 2312424 h 9881971"/>
              <a:gd name="connsiteX8158" fmla="*/ 1579125 w 12542158"/>
              <a:gd name="connsiteY8158" fmla="*/ 2326400 h 9881971"/>
              <a:gd name="connsiteX8159" fmla="*/ 1593099 w 12542158"/>
              <a:gd name="connsiteY8159" fmla="*/ 2312424 h 9881971"/>
              <a:gd name="connsiteX8160" fmla="*/ 1607072 w 12542158"/>
              <a:gd name="connsiteY8160" fmla="*/ 2242551 h 9881971"/>
              <a:gd name="connsiteX8161" fmla="*/ 1607072 w 12542158"/>
              <a:gd name="connsiteY8161" fmla="*/ 2228577 h 9881971"/>
              <a:gd name="connsiteX8162" fmla="*/ 1565150 w 12542158"/>
              <a:gd name="connsiteY8162" fmla="*/ 2263515 h 9881971"/>
              <a:gd name="connsiteX8163" fmla="*/ 1562092 w 12542158"/>
              <a:gd name="connsiteY8163" fmla="*/ 2267528 h 9881971"/>
              <a:gd name="connsiteX8164" fmla="*/ 1565150 w 12542158"/>
              <a:gd name="connsiteY8164" fmla="*/ 2242551 h 9881971"/>
              <a:gd name="connsiteX8165" fmla="*/ 1551176 w 12542158"/>
              <a:gd name="connsiteY8165" fmla="*/ 2256527 h 9881971"/>
              <a:gd name="connsiteX8166" fmla="*/ 1537200 w 12542158"/>
              <a:gd name="connsiteY8166" fmla="*/ 2256527 h 9881971"/>
              <a:gd name="connsiteX8167" fmla="*/ 1586111 w 12542158"/>
              <a:gd name="connsiteY8167" fmla="*/ 2186654 h 9881971"/>
              <a:gd name="connsiteX8168" fmla="*/ 1635022 w 12542158"/>
              <a:gd name="connsiteY8168" fmla="*/ 2137743 h 9881971"/>
              <a:gd name="connsiteX8169" fmla="*/ 1648997 w 12542158"/>
              <a:gd name="connsiteY8169" fmla="*/ 2109794 h 9881971"/>
              <a:gd name="connsiteX8170" fmla="*/ 1662972 w 12542158"/>
              <a:gd name="connsiteY8170" fmla="*/ 2088832 h 9881971"/>
              <a:gd name="connsiteX8171" fmla="*/ 1439380 w 12542158"/>
              <a:gd name="connsiteY8171" fmla="*/ 2074858 h 9881971"/>
              <a:gd name="connsiteX8172" fmla="*/ 1439380 w 12542158"/>
              <a:gd name="connsiteY8172" fmla="*/ 2102806 h 9881971"/>
              <a:gd name="connsiteX8173" fmla="*/ 1439380 w 12542158"/>
              <a:gd name="connsiteY8173" fmla="*/ 2130755 h 9881971"/>
              <a:gd name="connsiteX8174" fmla="*/ 1404443 w 12542158"/>
              <a:gd name="connsiteY8174" fmla="*/ 2144731 h 9881971"/>
              <a:gd name="connsiteX8175" fmla="*/ 1383480 w 12542158"/>
              <a:gd name="connsiteY8175" fmla="*/ 2158705 h 9881971"/>
              <a:gd name="connsiteX8176" fmla="*/ 1369507 w 12542158"/>
              <a:gd name="connsiteY8176" fmla="*/ 2172679 h 9881971"/>
              <a:gd name="connsiteX8177" fmla="*/ 1355531 w 12542158"/>
              <a:gd name="connsiteY8177" fmla="*/ 2172679 h 9881971"/>
              <a:gd name="connsiteX8178" fmla="*/ 1383480 w 12542158"/>
              <a:gd name="connsiteY8178" fmla="*/ 2130755 h 9881971"/>
              <a:gd name="connsiteX8179" fmla="*/ 1439380 w 12542158"/>
              <a:gd name="connsiteY8179" fmla="*/ 2074858 h 9881971"/>
              <a:gd name="connsiteX8180" fmla="*/ 10538557 w 12542158"/>
              <a:gd name="connsiteY8180" fmla="*/ 2066124 h 9881971"/>
              <a:gd name="connsiteX8181" fmla="*/ 10536810 w 12542158"/>
              <a:gd name="connsiteY8181" fmla="*/ 2074858 h 9881971"/>
              <a:gd name="connsiteX8182" fmla="*/ 10564758 w 12542158"/>
              <a:gd name="connsiteY8182" fmla="*/ 2088832 h 9881971"/>
              <a:gd name="connsiteX8183" fmla="*/ 10564758 w 12542158"/>
              <a:gd name="connsiteY8183" fmla="*/ 2074858 h 9881971"/>
              <a:gd name="connsiteX8184" fmla="*/ 10543796 w 12542158"/>
              <a:gd name="connsiteY8184" fmla="*/ 2067870 h 9881971"/>
              <a:gd name="connsiteX8185" fmla="*/ 10538557 w 12542158"/>
              <a:gd name="connsiteY8185" fmla="*/ 2066124 h 9881971"/>
              <a:gd name="connsiteX8186" fmla="*/ 10788352 w 12542158"/>
              <a:gd name="connsiteY8186" fmla="*/ 2060883 h 9881971"/>
              <a:gd name="connsiteX8187" fmla="*/ 10802326 w 12542158"/>
              <a:gd name="connsiteY8187" fmla="*/ 2060883 h 9881971"/>
              <a:gd name="connsiteX8188" fmla="*/ 10802326 w 12542158"/>
              <a:gd name="connsiteY8188" fmla="*/ 2074858 h 9881971"/>
              <a:gd name="connsiteX8189" fmla="*/ 10802326 w 12542158"/>
              <a:gd name="connsiteY8189" fmla="*/ 2088832 h 9881971"/>
              <a:gd name="connsiteX8190" fmla="*/ 10788352 w 12542158"/>
              <a:gd name="connsiteY8190" fmla="*/ 2074858 h 9881971"/>
              <a:gd name="connsiteX8191" fmla="*/ 10788352 w 12542158"/>
              <a:gd name="connsiteY8191" fmla="*/ 2060883 h 9881971"/>
              <a:gd name="connsiteX8192" fmla="*/ 10746429 w 12542158"/>
              <a:gd name="connsiteY8192" fmla="*/ 2060883 h 9881971"/>
              <a:gd name="connsiteX8193" fmla="*/ 10704503 w 12542158"/>
              <a:gd name="connsiteY8193" fmla="*/ 2088832 h 9881971"/>
              <a:gd name="connsiteX8194" fmla="*/ 10704503 w 12542158"/>
              <a:gd name="connsiteY8194" fmla="*/ 2102806 h 9881971"/>
              <a:gd name="connsiteX8195" fmla="*/ 10690530 w 12542158"/>
              <a:gd name="connsiteY8195" fmla="*/ 2116781 h 9881971"/>
              <a:gd name="connsiteX8196" fmla="*/ 10711491 w 12542158"/>
              <a:gd name="connsiteY8196" fmla="*/ 2109794 h 9881971"/>
              <a:gd name="connsiteX8197" fmla="*/ 10732453 w 12542158"/>
              <a:gd name="connsiteY8197" fmla="*/ 2088832 h 9881971"/>
              <a:gd name="connsiteX8198" fmla="*/ 10047700 w 12542158"/>
              <a:gd name="connsiteY8198" fmla="*/ 2060883 h 9881971"/>
              <a:gd name="connsiteX8199" fmla="*/ 10040714 w 12542158"/>
              <a:gd name="connsiteY8199" fmla="*/ 2067870 h 9881971"/>
              <a:gd name="connsiteX8200" fmla="*/ 10040714 w 12542158"/>
              <a:gd name="connsiteY8200" fmla="*/ 2074858 h 9881971"/>
              <a:gd name="connsiteX8201" fmla="*/ 10047700 w 12542158"/>
              <a:gd name="connsiteY8201" fmla="*/ 2060883 h 9881971"/>
              <a:gd name="connsiteX8202" fmla="*/ 9866031 w 12542158"/>
              <a:gd name="connsiteY8202" fmla="*/ 2060883 h 9881971"/>
              <a:gd name="connsiteX8203" fmla="*/ 9852057 w 12542158"/>
              <a:gd name="connsiteY8203" fmla="*/ 2074858 h 9881971"/>
              <a:gd name="connsiteX8204" fmla="*/ 9866031 w 12542158"/>
              <a:gd name="connsiteY8204" fmla="*/ 2074858 h 9881971"/>
              <a:gd name="connsiteX8205" fmla="*/ 9880005 w 12542158"/>
              <a:gd name="connsiteY8205" fmla="*/ 2060883 h 9881971"/>
              <a:gd name="connsiteX8206" fmla="*/ 1774768 w 12542158"/>
              <a:gd name="connsiteY8206" fmla="*/ 2060883 h 9881971"/>
              <a:gd name="connsiteX8207" fmla="*/ 1760793 w 12542158"/>
              <a:gd name="connsiteY8207" fmla="*/ 2067870 h 9881971"/>
              <a:gd name="connsiteX8208" fmla="*/ 1767782 w 12542158"/>
              <a:gd name="connsiteY8208" fmla="*/ 2074858 h 9881971"/>
              <a:gd name="connsiteX8209" fmla="*/ 1774768 w 12542158"/>
              <a:gd name="connsiteY8209" fmla="*/ 2060883 h 9881971"/>
              <a:gd name="connsiteX8210" fmla="*/ 11055615 w 12542158"/>
              <a:gd name="connsiteY8210" fmla="*/ 2053895 h 9881971"/>
              <a:gd name="connsiteX8211" fmla="*/ 11053869 w 12542158"/>
              <a:gd name="connsiteY8211" fmla="*/ 2060883 h 9881971"/>
              <a:gd name="connsiteX8212" fmla="*/ 11067841 w 12542158"/>
              <a:gd name="connsiteY8212" fmla="*/ 2074858 h 9881971"/>
              <a:gd name="connsiteX8213" fmla="*/ 11060855 w 12542158"/>
              <a:gd name="connsiteY8213" fmla="*/ 2060883 h 9881971"/>
              <a:gd name="connsiteX8214" fmla="*/ 11055615 w 12542158"/>
              <a:gd name="connsiteY8214" fmla="*/ 2053895 h 9881971"/>
              <a:gd name="connsiteX8215" fmla="*/ 1465580 w 12542158"/>
              <a:gd name="connsiteY8215" fmla="*/ 2052586 h 9881971"/>
              <a:gd name="connsiteX8216" fmla="*/ 1467327 w 12542158"/>
              <a:gd name="connsiteY8216" fmla="*/ 2053895 h 9881971"/>
              <a:gd name="connsiteX8217" fmla="*/ 1439380 w 12542158"/>
              <a:gd name="connsiteY8217" fmla="*/ 2074858 h 9881971"/>
              <a:gd name="connsiteX8218" fmla="*/ 1465580 w 12542158"/>
              <a:gd name="connsiteY8218" fmla="*/ 2052586 h 9881971"/>
              <a:gd name="connsiteX8219" fmla="*/ 11081816 w 12542158"/>
              <a:gd name="connsiteY8219" fmla="*/ 2052148 h 9881971"/>
              <a:gd name="connsiteX8220" fmla="*/ 11074830 w 12542158"/>
              <a:gd name="connsiteY8220" fmla="*/ 2053895 h 9881971"/>
              <a:gd name="connsiteX8221" fmla="*/ 11081816 w 12542158"/>
              <a:gd name="connsiteY8221" fmla="*/ 2060883 h 9881971"/>
              <a:gd name="connsiteX8222" fmla="*/ 11081816 w 12542158"/>
              <a:gd name="connsiteY8222" fmla="*/ 2074858 h 9881971"/>
              <a:gd name="connsiteX8223" fmla="*/ 11088804 w 12542158"/>
              <a:gd name="connsiteY8223" fmla="*/ 2060883 h 9881971"/>
              <a:gd name="connsiteX8224" fmla="*/ 11081816 w 12542158"/>
              <a:gd name="connsiteY8224" fmla="*/ 2052148 h 9881971"/>
              <a:gd name="connsiteX8225" fmla="*/ 10914122 w 12542158"/>
              <a:gd name="connsiteY8225" fmla="*/ 2046909 h 9881971"/>
              <a:gd name="connsiteX8226" fmla="*/ 10928095 w 12542158"/>
              <a:gd name="connsiteY8226" fmla="*/ 2046909 h 9881971"/>
              <a:gd name="connsiteX8227" fmla="*/ 10942071 w 12542158"/>
              <a:gd name="connsiteY8227" fmla="*/ 2074858 h 9881971"/>
              <a:gd name="connsiteX8228" fmla="*/ 10942071 w 12542158"/>
              <a:gd name="connsiteY8228" fmla="*/ 2102806 h 9881971"/>
              <a:gd name="connsiteX8229" fmla="*/ 10928095 w 12542158"/>
              <a:gd name="connsiteY8229" fmla="*/ 2074858 h 9881971"/>
              <a:gd name="connsiteX8230" fmla="*/ 10914122 w 12542158"/>
              <a:gd name="connsiteY8230" fmla="*/ 2067870 h 9881971"/>
              <a:gd name="connsiteX8231" fmla="*/ 10914122 w 12542158"/>
              <a:gd name="connsiteY8231" fmla="*/ 2046909 h 9881971"/>
              <a:gd name="connsiteX8232" fmla="*/ 7706964 w 12542158"/>
              <a:gd name="connsiteY8232" fmla="*/ 2046909 h 9881971"/>
              <a:gd name="connsiteX8233" fmla="*/ 7699976 w 12542158"/>
              <a:gd name="connsiteY8233" fmla="*/ 2060883 h 9881971"/>
              <a:gd name="connsiteX8234" fmla="*/ 7692990 w 12542158"/>
              <a:gd name="connsiteY8234" fmla="*/ 2081844 h 9881971"/>
              <a:gd name="connsiteX8235" fmla="*/ 7686002 w 12542158"/>
              <a:gd name="connsiteY8235" fmla="*/ 2102806 h 9881971"/>
              <a:gd name="connsiteX8236" fmla="*/ 7672028 w 12542158"/>
              <a:gd name="connsiteY8236" fmla="*/ 2116781 h 9881971"/>
              <a:gd name="connsiteX8237" fmla="*/ 7672028 w 12542158"/>
              <a:gd name="connsiteY8237" fmla="*/ 2130755 h 9881971"/>
              <a:gd name="connsiteX8238" fmla="*/ 7658052 w 12542158"/>
              <a:gd name="connsiteY8238" fmla="*/ 2130755 h 9881971"/>
              <a:gd name="connsiteX8239" fmla="*/ 7658052 w 12542158"/>
              <a:gd name="connsiteY8239" fmla="*/ 2144731 h 9881971"/>
              <a:gd name="connsiteX8240" fmla="*/ 7658052 w 12542158"/>
              <a:gd name="connsiteY8240" fmla="*/ 2158705 h 9881971"/>
              <a:gd name="connsiteX8241" fmla="*/ 7644078 w 12542158"/>
              <a:gd name="connsiteY8241" fmla="*/ 2158705 h 9881971"/>
              <a:gd name="connsiteX8242" fmla="*/ 7658052 w 12542158"/>
              <a:gd name="connsiteY8242" fmla="*/ 2172679 h 9881971"/>
              <a:gd name="connsiteX8243" fmla="*/ 7672028 w 12542158"/>
              <a:gd name="connsiteY8243" fmla="*/ 2172679 h 9881971"/>
              <a:gd name="connsiteX8244" fmla="*/ 7672028 w 12542158"/>
              <a:gd name="connsiteY8244" fmla="*/ 2183159 h 9881971"/>
              <a:gd name="connsiteX8245" fmla="*/ 7672028 w 12542158"/>
              <a:gd name="connsiteY8245" fmla="*/ 2185257 h 9881971"/>
              <a:gd name="connsiteX8246" fmla="*/ 7673774 w 12542158"/>
              <a:gd name="connsiteY8246" fmla="*/ 2184034 h 9881971"/>
              <a:gd name="connsiteX8247" fmla="*/ 7686002 w 12542158"/>
              <a:gd name="connsiteY8247" fmla="*/ 2172679 h 9881971"/>
              <a:gd name="connsiteX8248" fmla="*/ 7713952 w 12542158"/>
              <a:gd name="connsiteY8248" fmla="*/ 2158705 h 9881971"/>
              <a:gd name="connsiteX8249" fmla="*/ 7755874 w 12542158"/>
              <a:gd name="connsiteY8249" fmla="*/ 2116781 h 9881971"/>
              <a:gd name="connsiteX8250" fmla="*/ 7727925 w 12542158"/>
              <a:gd name="connsiteY8250" fmla="*/ 2116781 h 9881971"/>
              <a:gd name="connsiteX8251" fmla="*/ 7727925 w 12542158"/>
              <a:gd name="connsiteY8251" fmla="*/ 2088832 h 9881971"/>
              <a:gd name="connsiteX8252" fmla="*/ 7741901 w 12542158"/>
              <a:gd name="connsiteY8252" fmla="*/ 2074858 h 9881971"/>
              <a:gd name="connsiteX8253" fmla="*/ 7727925 w 12542158"/>
              <a:gd name="connsiteY8253" fmla="*/ 2053895 h 9881971"/>
              <a:gd name="connsiteX8254" fmla="*/ 7706964 w 12542158"/>
              <a:gd name="connsiteY8254" fmla="*/ 2046909 h 9881971"/>
              <a:gd name="connsiteX8255" fmla="*/ 7238816 w 12542158"/>
              <a:gd name="connsiteY8255" fmla="*/ 2046909 h 9881971"/>
              <a:gd name="connsiteX8256" fmla="*/ 7210867 w 12542158"/>
              <a:gd name="connsiteY8256" fmla="*/ 2074858 h 9881971"/>
              <a:gd name="connsiteX8257" fmla="*/ 7238816 w 12542158"/>
              <a:gd name="connsiteY8257" fmla="*/ 2060883 h 9881971"/>
              <a:gd name="connsiteX8258" fmla="*/ 7238816 w 12542158"/>
              <a:gd name="connsiteY8258" fmla="*/ 2046909 h 9881971"/>
              <a:gd name="connsiteX8259" fmla="*/ 1676945 w 12542158"/>
              <a:gd name="connsiteY8259" fmla="*/ 2046909 h 9881971"/>
              <a:gd name="connsiteX8260" fmla="*/ 1676945 w 12542158"/>
              <a:gd name="connsiteY8260" fmla="*/ 2060883 h 9881971"/>
              <a:gd name="connsiteX8261" fmla="*/ 1683933 w 12542158"/>
              <a:gd name="connsiteY8261" fmla="*/ 2060883 h 9881971"/>
              <a:gd name="connsiteX8262" fmla="*/ 1690921 w 12542158"/>
              <a:gd name="connsiteY8262" fmla="*/ 2046909 h 9881971"/>
              <a:gd name="connsiteX8263" fmla="*/ 1676945 w 12542158"/>
              <a:gd name="connsiteY8263" fmla="*/ 2046909 h 9881971"/>
              <a:gd name="connsiteX8264" fmla="*/ 7378562 w 12542158"/>
              <a:gd name="connsiteY8264" fmla="*/ 2032933 h 9881971"/>
              <a:gd name="connsiteX8265" fmla="*/ 7378562 w 12542158"/>
              <a:gd name="connsiteY8265" fmla="*/ 2046909 h 9881971"/>
              <a:gd name="connsiteX8266" fmla="*/ 7392536 w 12542158"/>
              <a:gd name="connsiteY8266" fmla="*/ 2032933 h 9881971"/>
              <a:gd name="connsiteX8267" fmla="*/ 7378562 w 12542158"/>
              <a:gd name="connsiteY8267" fmla="*/ 2032933 h 9881971"/>
              <a:gd name="connsiteX8268" fmla="*/ 6735732 w 12542158"/>
              <a:gd name="connsiteY8268" fmla="*/ 2032933 h 9881971"/>
              <a:gd name="connsiteX8269" fmla="*/ 6749708 w 12542158"/>
              <a:gd name="connsiteY8269" fmla="*/ 2032933 h 9881971"/>
              <a:gd name="connsiteX8270" fmla="*/ 6742720 w 12542158"/>
              <a:gd name="connsiteY8270" fmla="*/ 2039921 h 9881971"/>
              <a:gd name="connsiteX8271" fmla="*/ 6735732 w 12542158"/>
              <a:gd name="connsiteY8271" fmla="*/ 2032933 h 9881971"/>
              <a:gd name="connsiteX8272" fmla="*/ 1241989 w 12542158"/>
              <a:gd name="connsiteY8272" fmla="*/ 2024199 h 9881971"/>
              <a:gd name="connsiteX8273" fmla="*/ 1215786 w 12542158"/>
              <a:gd name="connsiteY8273" fmla="*/ 2039921 h 9881971"/>
              <a:gd name="connsiteX8274" fmla="*/ 1187837 w 12542158"/>
              <a:gd name="connsiteY8274" fmla="*/ 2074858 h 9881971"/>
              <a:gd name="connsiteX8275" fmla="*/ 1215786 w 12542158"/>
              <a:gd name="connsiteY8275" fmla="*/ 2060883 h 9881971"/>
              <a:gd name="connsiteX8276" fmla="*/ 1243736 w 12542158"/>
              <a:gd name="connsiteY8276" fmla="*/ 2025947 h 9881971"/>
              <a:gd name="connsiteX8277" fmla="*/ 1241989 w 12542158"/>
              <a:gd name="connsiteY8277" fmla="*/ 2024199 h 9881971"/>
              <a:gd name="connsiteX8278" fmla="*/ 10550784 w 12542158"/>
              <a:gd name="connsiteY8278" fmla="*/ 2018959 h 9881971"/>
              <a:gd name="connsiteX8279" fmla="*/ 10564758 w 12542158"/>
              <a:gd name="connsiteY8279" fmla="*/ 2032933 h 9881971"/>
              <a:gd name="connsiteX8280" fmla="*/ 10578734 w 12542158"/>
              <a:gd name="connsiteY8280" fmla="*/ 2039921 h 9881971"/>
              <a:gd name="connsiteX8281" fmla="*/ 10592708 w 12542158"/>
              <a:gd name="connsiteY8281" fmla="*/ 2018959 h 9881971"/>
              <a:gd name="connsiteX8282" fmla="*/ 10327191 w 12542158"/>
              <a:gd name="connsiteY8282" fmla="*/ 2018959 h 9881971"/>
              <a:gd name="connsiteX8283" fmla="*/ 10327191 w 12542158"/>
              <a:gd name="connsiteY8283" fmla="*/ 2032933 h 9881971"/>
              <a:gd name="connsiteX8284" fmla="*/ 10341166 w 12542158"/>
              <a:gd name="connsiteY8284" fmla="*/ 2018959 h 9881971"/>
              <a:gd name="connsiteX8285" fmla="*/ 10145522 w 12542158"/>
              <a:gd name="connsiteY8285" fmla="*/ 2018959 h 9881971"/>
              <a:gd name="connsiteX8286" fmla="*/ 10138534 w 12542158"/>
              <a:gd name="connsiteY8286" fmla="*/ 2025947 h 9881971"/>
              <a:gd name="connsiteX8287" fmla="*/ 10145522 w 12542158"/>
              <a:gd name="connsiteY8287" fmla="*/ 2032933 h 9881971"/>
              <a:gd name="connsiteX8288" fmla="*/ 10145522 w 12542158"/>
              <a:gd name="connsiteY8288" fmla="*/ 2018959 h 9881971"/>
              <a:gd name="connsiteX8289" fmla="*/ 8077288 w 12542158"/>
              <a:gd name="connsiteY8289" fmla="*/ 2018959 h 9881971"/>
              <a:gd name="connsiteX8290" fmla="*/ 8063315 w 12542158"/>
              <a:gd name="connsiteY8290" fmla="*/ 2032933 h 9881971"/>
              <a:gd name="connsiteX8291" fmla="*/ 8077288 w 12542158"/>
              <a:gd name="connsiteY8291" fmla="*/ 2032933 h 9881971"/>
              <a:gd name="connsiteX8292" fmla="*/ 8077288 w 12542158"/>
              <a:gd name="connsiteY8292" fmla="*/ 2018959 h 9881971"/>
              <a:gd name="connsiteX8293" fmla="*/ 7909594 w 12542158"/>
              <a:gd name="connsiteY8293" fmla="*/ 2018959 h 9881971"/>
              <a:gd name="connsiteX8294" fmla="*/ 7895620 w 12542158"/>
              <a:gd name="connsiteY8294" fmla="*/ 2060883 h 9881971"/>
              <a:gd name="connsiteX8295" fmla="*/ 7881646 w 12542158"/>
              <a:gd name="connsiteY8295" fmla="*/ 2060883 h 9881971"/>
              <a:gd name="connsiteX8296" fmla="*/ 7867670 w 12542158"/>
              <a:gd name="connsiteY8296" fmla="*/ 2095820 h 9881971"/>
              <a:gd name="connsiteX8297" fmla="*/ 7839721 w 12542158"/>
              <a:gd name="connsiteY8297" fmla="*/ 2109794 h 9881971"/>
              <a:gd name="connsiteX8298" fmla="*/ 7825748 w 12542158"/>
              <a:gd name="connsiteY8298" fmla="*/ 2116781 h 9881971"/>
              <a:gd name="connsiteX8299" fmla="*/ 7818760 w 12542158"/>
              <a:gd name="connsiteY8299" fmla="*/ 2137743 h 9881971"/>
              <a:gd name="connsiteX8300" fmla="*/ 7797798 w 12542158"/>
              <a:gd name="connsiteY8300" fmla="*/ 2130755 h 9881971"/>
              <a:gd name="connsiteX8301" fmla="*/ 7797798 w 12542158"/>
              <a:gd name="connsiteY8301" fmla="*/ 2144731 h 9881971"/>
              <a:gd name="connsiteX8302" fmla="*/ 7811774 w 12542158"/>
              <a:gd name="connsiteY8302" fmla="*/ 2179666 h 9881971"/>
              <a:gd name="connsiteX8303" fmla="*/ 7825748 w 12542158"/>
              <a:gd name="connsiteY8303" fmla="*/ 2193642 h 9881971"/>
              <a:gd name="connsiteX8304" fmla="*/ 7846709 w 12542158"/>
              <a:gd name="connsiteY8304" fmla="*/ 2172679 h 9881971"/>
              <a:gd name="connsiteX8305" fmla="*/ 7846709 w 12542158"/>
              <a:gd name="connsiteY8305" fmla="*/ 2151717 h 9881971"/>
              <a:gd name="connsiteX8306" fmla="*/ 7846709 w 12542158"/>
              <a:gd name="connsiteY8306" fmla="*/ 2130755 h 9881971"/>
              <a:gd name="connsiteX8307" fmla="*/ 7860684 w 12542158"/>
              <a:gd name="connsiteY8307" fmla="*/ 2116781 h 9881971"/>
              <a:gd name="connsiteX8308" fmla="*/ 7881646 w 12542158"/>
              <a:gd name="connsiteY8308" fmla="*/ 2109794 h 9881971"/>
              <a:gd name="connsiteX8309" fmla="*/ 7895620 w 12542158"/>
              <a:gd name="connsiteY8309" fmla="*/ 2088832 h 9881971"/>
              <a:gd name="connsiteX8310" fmla="*/ 7965492 w 12542158"/>
              <a:gd name="connsiteY8310" fmla="*/ 2046909 h 9881971"/>
              <a:gd name="connsiteX8311" fmla="*/ 7951519 w 12542158"/>
              <a:gd name="connsiteY8311" fmla="*/ 2032933 h 9881971"/>
              <a:gd name="connsiteX8312" fmla="*/ 7944531 w 12542158"/>
              <a:gd name="connsiteY8312" fmla="*/ 2025947 h 9881971"/>
              <a:gd name="connsiteX8313" fmla="*/ 7937544 w 12542158"/>
              <a:gd name="connsiteY8313" fmla="*/ 2018959 h 9881971"/>
              <a:gd name="connsiteX8314" fmla="*/ 7294715 w 12542158"/>
              <a:gd name="connsiteY8314" fmla="*/ 2018959 h 9881971"/>
              <a:gd name="connsiteX8315" fmla="*/ 7301701 w 12542158"/>
              <a:gd name="connsiteY8315" fmla="*/ 2032933 h 9881971"/>
              <a:gd name="connsiteX8316" fmla="*/ 7308689 w 12542158"/>
              <a:gd name="connsiteY8316" fmla="*/ 2018959 h 9881971"/>
              <a:gd name="connsiteX8317" fmla="*/ 1621048 w 12542158"/>
              <a:gd name="connsiteY8317" fmla="*/ 2018959 h 9881971"/>
              <a:gd name="connsiteX8318" fmla="*/ 1607072 w 12542158"/>
              <a:gd name="connsiteY8318" fmla="*/ 2032933 h 9881971"/>
              <a:gd name="connsiteX8319" fmla="*/ 1593099 w 12542158"/>
              <a:gd name="connsiteY8319" fmla="*/ 2046909 h 9881971"/>
              <a:gd name="connsiteX8320" fmla="*/ 1593099 w 12542158"/>
              <a:gd name="connsiteY8320" fmla="*/ 2032933 h 9881971"/>
              <a:gd name="connsiteX8321" fmla="*/ 1621048 w 12542158"/>
              <a:gd name="connsiteY8321" fmla="*/ 2018959 h 9881971"/>
              <a:gd name="connsiteX8322" fmla="*/ 11108017 w 12542158"/>
              <a:gd name="connsiteY8322" fmla="*/ 2010225 h 9881971"/>
              <a:gd name="connsiteX8323" fmla="*/ 11095792 w 12542158"/>
              <a:gd name="connsiteY8323" fmla="*/ 2018959 h 9881971"/>
              <a:gd name="connsiteX8324" fmla="*/ 11095792 w 12542158"/>
              <a:gd name="connsiteY8324" fmla="*/ 2046909 h 9881971"/>
              <a:gd name="connsiteX8325" fmla="*/ 11109766 w 12542158"/>
              <a:gd name="connsiteY8325" fmla="*/ 2032933 h 9881971"/>
              <a:gd name="connsiteX8326" fmla="*/ 11116754 w 12542158"/>
              <a:gd name="connsiteY8326" fmla="*/ 2011972 h 9881971"/>
              <a:gd name="connsiteX8327" fmla="*/ 11108017 w 12542158"/>
              <a:gd name="connsiteY8327" fmla="*/ 2010225 h 9881971"/>
              <a:gd name="connsiteX8328" fmla="*/ 1397455 w 12542158"/>
              <a:gd name="connsiteY8328" fmla="*/ 2009643 h 9881971"/>
              <a:gd name="connsiteX8329" fmla="*/ 1397455 w 12542158"/>
              <a:gd name="connsiteY8329" fmla="*/ 2011972 h 9881971"/>
              <a:gd name="connsiteX8330" fmla="*/ 1393962 w 12542158"/>
              <a:gd name="connsiteY8330" fmla="*/ 2017213 h 9881971"/>
              <a:gd name="connsiteX8331" fmla="*/ 1391466 w 12542158"/>
              <a:gd name="connsiteY8331" fmla="*/ 2017628 h 9881971"/>
              <a:gd name="connsiteX8332" fmla="*/ 11172652 w 12542158"/>
              <a:gd name="connsiteY8332" fmla="*/ 2004985 h 9881971"/>
              <a:gd name="connsiteX8333" fmla="*/ 11165664 w 12542158"/>
              <a:gd name="connsiteY8333" fmla="*/ 2018959 h 9881971"/>
              <a:gd name="connsiteX8334" fmla="*/ 11179640 w 12542158"/>
              <a:gd name="connsiteY8334" fmla="*/ 2018959 h 9881971"/>
              <a:gd name="connsiteX8335" fmla="*/ 11172652 w 12542158"/>
              <a:gd name="connsiteY8335" fmla="*/ 2004985 h 9881971"/>
              <a:gd name="connsiteX8336" fmla="*/ 10652099 w 12542158"/>
              <a:gd name="connsiteY8336" fmla="*/ 2004985 h 9881971"/>
              <a:gd name="connsiteX8337" fmla="*/ 10620657 w 12542158"/>
              <a:gd name="connsiteY8337" fmla="*/ 2018959 h 9881971"/>
              <a:gd name="connsiteX8338" fmla="*/ 10599695 w 12542158"/>
              <a:gd name="connsiteY8338" fmla="*/ 2053895 h 9881971"/>
              <a:gd name="connsiteX8339" fmla="*/ 10592708 w 12542158"/>
              <a:gd name="connsiteY8339" fmla="*/ 2074858 h 9881971"/>
              <a:gd name="connsiteX8340" fmla="*/ 10578734 w 12542158"/>
              <a:gd name="connsiteY8340" fmla="*/ 2060883 h 9881971"/>
              <a:gd name="connsiteX8341" fmla="*/ 10571746 w 12542158"/>
              <a:gd name="connsiteY8341" fmla="*/ 2067870 h 9881971"/>
              <a:gd name="connsiteX8342" fmla="*/ 10571746 w 12542158"/>
              <a:gd name="connsiteY8342" fmla="*/ 2074858 h 9881971"/>
              <a:gd name="connsiteX8343" fmla="*/ 10578734 w 12542158"/>
              <a:gd name="connsiteY8343" fmla="*/ 2102806 h 9881971"/>
              <a:gd name="connsiteX8344" fmla="*/ 10550784 w 12542158"/>
              <a:gd name="connsiteY8344" fmla="*/ 2102806 h 9881971"/>
              <a:gd name="connsiteX8345" fmla="*/ 10536810 w 12542158"/>
              <a:gd name="connsiteY8345" fmla="*/ 2130755 h 9881971"/>
              <a:gd name="connsiteX8346" fmla="*/ 10543796 w 12542158"/>
              <a:gd name="connsiteY8346" fmla="*/ 2151717 h 9881971"/>
              <a:gd name="connsiteX8347" fmla="*/ 10564758 w 12542158"/>
              <a:gd name="connsiteY8347" fmla="*/ 2144731 h 9881971"/>
              <a:gd name="connsiteX8348" fmla="*/ 10578734 w 12542158"/>
              <a:gd name="connsiteY8348" fmla="*/ 2137743 h 9881971"/>
              <a:gd name="connsiteX8349" fmla="*/ 10578734 w 12542158"/>
              <a:gd name="connsiteY8349" fmla="*/ 2130755 h 9881971"/>
              <a:gd name="connsiteX8350" fmla="*/ 10592708 w 12542158"/>
              <a:gd name="connsiteY8350" fmla="*/ 2130755 h 9881971"/>
              <a:gd name="connsiteX8351" fmla="*/ 10606683 w 12542158"/>
              <a:gd name="connsiteY8351" fmla="*/ 2137743 h 9881971"/>
              <a:gd name="connsiteX8352" fmla="*/ 10620657 w 12542158"/>
              <a:gd name="connsiteY8352" fmla="*/ 2130755 h 9881971"/>
              <a:gd name="connsiteX8353" fmla="*/ 10648606 w 12542158"/>
              <a:gd name="connsiteY8353" fmla="*/ 2116781 h 9881971"/>
              <a:gd name="connsiteX8354" fmla="*/ 10676556 w 12542158"/>
              <a:gd name="connsiteY8354" fmla="*/ 2095820 h 9881971"/>
              <a:gd name="connsiteX8355" fmla="*/ 10704503 w 12542158"/>
              <a:gd name="connsiteY8355" fmla="*/ 2060883 h 9881971"/>
              <a:gd name="connsiteX8356" fmla="*/ 10718479 w 12542158"/>
              <a:gd name="connsiteY8356" fmla="*/ 2046909 h 9881971"/>
              <a:gd name="connsiteX8357" fmla="*/ 10718479 w 12542158"/>
              <a:gd name="connsiteY8357" fmla="*/ 2032933 h 9881971"/>
              <a:gd name="connsiteX8358" fmla="*/ 10732453 w 12542158"/>
              <a:gd name="connsiteY8358" fmla="*/ 2032933 h 9881971"/>
              <a:gd name="connsiteX8359" fmla="*/ 10746429 w 12542158"/>
              <a:gd name="connsiteY8359" fmla="*/ 2018959 h 9881971"/>
              <a:gd name="connsiteX8360" fmla="*/ 10732453 w 12542158"/>
              <a:gd name="connsiteY8360" fmla="*/ 2018959 h 9881971"/>
              <a:gd name="connsiteX8361" fmla="*/ 10718479 w 12542158"/>
              <a:gd name="connsiteY8361" fmla="*/ 2032933 h 9881971"/>
              <a:gd name="connsiteX8362" fmla="*/ 10704503 w 12542158"/>
              <a:gd name="connsiteY8362" fmla="*/ 2018959 h 9881971"/>
              <a:gd name="connsiteX8363" fmla="*/ 10676556 w 12542158"/>
              <a:gd name="connsiteY8363" fmla="*/ 2032933 h 9881971"/>
              <a:gd name="connsiteX8364" fmla="*/ 10662580 w 12542158"/>
              <a:gd name="connsiteY8364" fmla="*/ 2046909 h 9881971"/>
              <a:gd name="connsiteX8365" fmla="*/ 10662580 w 12542158"/>
              <a:gd name="connsiteY8365" fmla="*/ 2018959 h 9881971"/>
              <a:gd name="connsiteX8366" fmla="*/ 10652099 w 12542158"/>
              <a:gd name="connsiteY8366" fmla="*/ 2004985 h 9881971"/>
              <a:gd name="connsiteX8367" fmla="*/ 10466936 w 12542158"/>
              <a:gd name="connsiteY8367" fmla="*/ 2004985 h 9881971"/>
              <a:gd name="connsiteX8368" fmla="*/ 10480912 w 12542158"/>
              <a:gd name="connsiteY8368" fmla="*/ 2018959 h 9881971"/>
              <a:gd name="connsiteX8369" fmla="*/ 10480912 w 12542158"/>
              <a:gd name="connsiteY8369" fmla="*/ 2004985 h 9881971"/>
              <a:gd name="connsiteX8370" fmla="*/ 10466936 w 12542158"/>
              <a:gd name="connsiteY8370" fmla="*/ 2004985 h 9881971"/>
              <a:gd name="connsiteX8371" fmla="*/ 8384729 w 12542158"/>
              <a:gd name="connsiteY8371" fmla="*/ 2004985 h 9881971"/>
              <a:gd name="connsiteX8372" fmla="*/ 8370755 w 12542158"/>
              <a:gd name="connsiteY8372" fmla="*/ 2018959 h 9881971"/>
              <a:gd name="connsiteX8373" fmla="*/ 8384729 w 12542158"/>
              <a:gd name="connsiteY8373" fmla="*/ 2018959 h 9881971"/>
              <a:gd name="connsiteX8374" fmla="*/ 7797798 w 12542158"/>
              <a:gd name="connsiteY8374" fmla="*/ 2004985 h 9881971"/>
              <a:gd name="connsiteX8375" fmla="*/ 7790810 w 12542158"/>
              <a:gd name="connsiteY8375" fmla="*/ 2011972 h 9881971"/>
              <a:gd name="connsiteX8376" fmla="*/ 7783824 w 12542158"/>
              <a:gd name="connsiteY8376" fmla="*/ 2025947 h 9881971"/>
              <a:gd name="connsiteX8377" fmla="*/ 7783824 w 12542158"/>
              <a:gd name="connsiteY8377" fmla="*/ 2032933 h 9881971"/>
              <a:gd name="connsiteX8378" fmla="*/ 7769848 w 12542158"/>
              <a:gd name="connsiteY8378" fmla="*/ 2046909 h 9881971"/>
              <a:gd name="connsiteX8379" fmla="*/ 7783824 w 12542158"/>
              <a:gd name="connsiteY8379" fmla="*/ 2046909 h 9881971"/>
              <a:gd name="connsiteX8380" fmla="*/ 7797798 w 12542158"/>
              <a:gd name="connsiteY8380" fmla="*/ 2018959 h 9881971"/>
              <a:gd name="connsiteX8381" fmla="*/ 7797798 w 12542158"/>
              <a:gd name="connsiteY8381" fmla="*/ 2004985 h 9881971"/>
              <a:gd name="connsiteX8382" fmla="*/ 7092083 w 12542158"/>
              <a:gd name="connsiteY8382" fmla="*/ 2004985 h 9881971"/>
              <a:gd name="connsiteX8383" fmla="*/ 7085096 w 12542158"/>
              <a:gd name="connsiteY8383" fmla="*/ 2018959 h 9881971"/>
              <a:gd name="connsiteX8384" fmla="*/ 7099071 w 12542158"/>
              <a:gd name="connsiteY8384" fmla="*/ 2004985 h 9881971"/>
              <a:gd name="connsiteX8385" fmla="*/ 7092083 w 12542158"/>
              <a:gd name="connsiteY8385" fmla="*/ 2004985 h 9881971"/>
              <a:gd name="connsiteX8386" fmla="*/ 6707782 w 12542158"/>
              <a:gd name="connsiteY8386" fmla="*/ 2004985 h 9881971"/>
              <a:gd name="connsiteX8387" fmla="*/ 6672847 w 12542158"/>
              <a:gd name="connsiteY8387" fmla="*/ 2053895 h 9881971"/>
              <a:gd name="connsiteX8388" fmla="*/ 6637910 w 12542158"/>
              <a:gd name="connsiteY8388" fmla="*/ 2102806 h 9881971"/>
              <a:gd name="connsiteX8389" fmla="*/ 6693808 w 12542158"/>
              <a:gd name="connsiteY8389" fmla="*/ 2032933 h 9881971"/>
              <a:gd name="connsiteX8390" fmla="*/ 6456241 w 12542158"/>
              <a:gd name="connsiteY8390" fmla="*/ 2004985 h 9881971"/>
              <a:gd name="connsiteX8391" fmla="*/ 6456241 w 12542158"/>
              <a:gd name="connsiteY8391" fmla="*/ 2018959 h 9881971"/>
              <a:gd name="connsiteX8392" fmla="*/ 6470215 w 12542158"/>
              <a:gd name="connsiteY8392" fmla="*/ 2004985 h 9881971"/>
              <a:gd name="connsiteX8393" fmla="*/ 7681416 w 12542158"/>
              <a:gd name="connsiteY8393" fmla="*/ 2003457 h 9881971"/>
              <a:gd name="connsiteX8394" fmla="*/ 7588180 w 12542158"/>
              <a:gd name="connsiteY8394" fmla="*/ 2102806 h 9881971"/>
              <a:gd name="connsiteX8395" fmla="*/ 7588180 w 12542158"/>
              <a:gd name="connsiteY8395" fmla="*/ 2116781 h 9881971"/>
              <a:gd name="connsiteX8396" fmla="*/ 7616130 w 12542158"/>
              <a:gd name="connsiteY8396" fmla="*/ 2088832 h 9881971"/>
              <a:gd name="connsiteX8397" fmla="*/ 7658052 w 12542158"/>
              <a:gd name="connsiteY8397" fmla="*/ 2046909 h 9881971"/>
              <a:gd name="connsiteX8398" fmla="*/ 7686002 w 12542158"/>
              <a:gd name="connsiteY8398" fmla="*/ 2004985 h 9881971"/>
              <a:gd name="connsiteX8399" fmla="*/ 7681416 w 12542158"/>
              <a:gd name="connsiteY8399" fmla="*/ 2003457 h 9881971"/>
              <a:gd name="connsiteX8400" fmla="*/ 11123740 w 12542158"/>
              <a:gd name="connsiteY8400" fmla="*/ 1991010 h 9881971"/>
              <a:gd name="connsiteX8401" fmla="*/ 11123740 w 12542158"/>
              <a:gd name="connsiteY8401" fmla="*/ 2004985 h 9881971"/>
              <a:gd name="connsiteX8402" fmla="*/ 11144701 w 12542158"/>
              <a:gd name="connsiteY8402" fmla="*/ 2018959 h 9881971"/>
              <a:gd name="connsiteX8403" fmla="*/ 11151688 w 12542158"/>
              <a:gd name="connsiteY8403" fmla="*/ 2004985 h 9881971"/>
              <a:gd name="connsiteX8404" fmla="*/ 10452962 w 12542158"/>
              <a:gd name="connsiteY8404" fmla="*/ 1991010 h 9881971"/>
              <a:gd name="connsiteX8405" fmla="*/ 10452962 w 12542158"/>
              <a:gd name="connsiteY8405" fmla="*/ 2004985 h 9881971"/>
              <a:gd name="connsiteX8406" fmla="*/ 10466936 w 12542158"/>
              <a:gd name="connsiteY8406" fmla="*/ 1997997 h 9881971"/>
              <a:gd name="connsiteX8407" fmla="*/ 10452962 w 12542158"/>
              <a:gd name="connsiteY8407" fmla="*/ 1991010 h 9881971"/>
              <a:gd name="connsiteX8408" fmla="*/ 7979466 w 12542158"/>
              <a:gd name="connsiteY8408" fmla="*/ 1991010 h 9881971"/>
              <a:gd name="connsiteX8409" fmla="*/ 7965492 w 12542158"/>
              <a:gd name="connsiteY8409" fmla="*/ 2018959 h 9881971"/>
              <a:gd name="connsiteX8410" fmla="*/ 7972480 w 12542158"/>
              <a:gd name="connsiteY8410" fmla="*/ 2018959 h 9881971"/>
              <a:gd name="connsiteX8411" fmla="*/ 7993442 w 12542158"/>
              <a:gd name="connsiteY8411" fmla="*/ 2011972 h 9881971"/>
              <a:gd name="connsiteX8412" fmla="*/ 8000430 w 12542158"/>
              <a:gd name="connsiteY8412" fmla="*/ 1997997 h 9881971"/>
              <a:gd name="connsiteX8413" fmla="*/ 7979466 w 12542158"/>
              <a:gd name="connsiteY8413" fmla="*/ 1991010 h 9881971"/>
              <a:gd name="connsiteX8414" fmla="*/ 10536810 w 12542158"/>
              <a:gd name="connsiteY8414" fmla="*/ 1977036 h 9881971"/>
              <a:gd name="connsiteX8415" fmla="*/ 10508861 w 12542158"/>
              <a:gd name="connsiteY8415" fmla="*/ 1991010 h 9881971"/>
              <a:gd name="connsiteX8416" fmla="*/ 10522835 w 12542158"/>
              <a:gd name="connsiteY8416" fmla="*/ 1991010 h 9881971"/>
              <a:gd name="connsiteX8417" fmla="*/ 10536810 w 12542158"/>
              <a:gd name="connsiteY8417" fmla="*/ 1984022 h 9881971"/>
              <a:gd name="connsiteX8418" fmla="*/ 10536810 w 12542158"/>
              <a:gd name="connsiteY8418" fmla="*/ 1977036 h 9881971"/>
              <a:gd name="connsiteX8419" fmla="*/ 8105238 w 12542158"/>
              <a:gd name="connsiteY8419" fmla="*/ 1977036 h 9881971"/>
              <a:gd name="connsiteX8420" fmla="*/ 8105238 w 12542158"/>
              <a:gd name="connsiteY8420" fmla="*/ 1991010 h 9881971"/>
              <a:gd name="connsiteX8421" fmla="*/ 8119214 w 12542158"/>
              <a:gd name="connsiteY8421" fmla="*/ 1977036 h 9881971"/>
              <a:gd name="connsiteX8422" fmla="*/ 7909594 w 12542158"/>
              <a:gd name="connsiteY8422" fmla="*/ 1977036 h 9881971"/>
              <a:gd name="connsiteX8423" fmla="*/ 7918328 w 12542158"/>
              <a:gd name="connsiteY8423" fmla="*/ 1980529 h 9881971"/>
              <a:gd name="connsiteX8424" fmla="*/ 7917979 w 12542158"/>
              <a:gd name="connsiteY8424" fmla="*/ 1982625 h 9881971"/>
              <a:gd name="connsiteX8425" fmla="*/ 7916582 w 12542158"/>
              <a:gd name="connsiteY8425" fmla="*/ 1982277 h 9881971"/>
              <a:gd name="connsiteX8426" fmla="*/ 7909594 w 12542158"/>
              <a:gd name="connsiteY8426" fmla="*/ 1977036 h 9881971"/>
              <a:gd name="connsiteX8427" fmla="*/ 7741901 w 12542158"/>
              <a:gd name="connsiteY8427" fmla="*/ 1977036 h 9881971"/>
              <a:gd name="connsiteX8428" fmla="*/ 7734913 w 12542158"/>
              <a:gd name="connsiteY8428" fmla="*/ 1991010 h 9881971"/>
              <a:gd name="connsiteX8429" fmla="*/ 7734913 w 12542158"/>
              <a:gd name="connsiteY8429" fmla="*/ 2004985 h 9881971"/>
              <a:gd name="connsiteX8430" fmla="*/ 7741901 w 12542158"/>
              <a:gd name="connsiteY8430" fmla="*/ 1991010 h 9881971"/>
              <a:gd name="connsiteX8431" fmla="*/ 7741901 w 12542158"/>
              <a:gd name="connsiteY8431" fmla="*/ 1977036 h 9881971"/>
              <a:gd name="connsiteX8432" fmla="*/ 6735732 w 12542158"/>
              <a:gd name="connsiteY8432" fmla="*/ 1977036 h 9881971"/>
              <a:gd name="connsiteX8433" fmla="*/ 6721758 w 12542158"/>
              <a:gd name="connsiteY8433" fmla="*/ 1991010 h 9881971"/>
              <a:gd name="connsiteX8434" fmla="*/ 6735732 w 12542158"/>
              <a:gd name="connsiteY8434" fmla="*/ 1984022 h 9881971"/>
              <a:gd name="connsiteX8435" fmla="*/ 6735732 w 12542158"/>
              <a:gd name="connsiteY8435" fmla="*/ 1977036 h 9881971"/>
              <a:gd name="connsiteX8436" fmla="*/ 7975974 w 12542158"/>
              <a:gd name="connsiteY8436" fmla="*/ 1968302 h 9881971"/>
              <a:gd name="connsiteX8437" fmla="*/ 7965492 w 12542158"/>
              <a:gd name="connsiteY8437" fmla="*/ 1977036 h 9881971"/>
              <a:gd name="connsiteX8438" fmla="*/ 7951519 w 12542158"/>
              <a:gd name="connsiteY8438" fmla="*/ 2004985 h 9881971"/>
              <a:gd name="connsiteX8439" fmla="*/ 7965492 w 12542158"/>
              <a:gd name="connsiteY8439" fmla="*/ 1991010 h 9881971"/>
              <a:gd name="connsiteX8440" fmla="*/ 7979466 w 12542158"/>
              <a:gd name="connsiteY8440" fmla="*/ 1970048 h 9881971"/>
              <a:gd name="connsiteX8441" fmla="*/ 7975974 w 12542158"/>
              <a:gd name="connsiteY8441" fmla="*/ 1968302 h 9881971"/>
              <a:gd name="connsiteX8442" fmla="*/ 10337671 w 12542158"/>
              <a:gd name="connsiteY8442" fmla="*/ 1966555 h 9881971"/>
              <a:gd name="connsiteX8443" fmla="*/ 10320205 w 12542158"/>
              <a:gd name="connsiteY8443" fmla="*/ 1970048 h 9881971"/>
              <a:gd name="connsiteX8444" fmla="*/ 10299243 w 12542158"/>
              <a:gd name="connsiteY8444" fmla="*/ 1984022 h 9881971"/>
              <a:gd name="connsiteX8445" fmla="*/ 10285267 w 12542158"/>
              <a:gd name="connsiteY8445" fmla="*/ 2004985 h 9881971"/>
              <a:gd name="connsiteX8446" fmla="*/ 10271294 w 12542158"/>
              <a:gd name="connsiteY8446" fmla="*/ 2004985 h 9881971"/>
              <a:gd name="connsiteX8447" fmla="*/ 10271294 w 12542158"/>
              <a:gd name="connsiteY8447" fmla="*/ 2046909 h 9881971"/>
              <a:gd name="connsiteX8448" fmla="*/ 10257318 w 12542158"/>
              <a:gd name="connsiteY8448" fmla="*/ 2046909 h 9881971"/>
              <a:gd name="connsiteX8449" fmla="*/ 10236356 w 12542158"/>
              <a:gd name="connsiteY8449" fmla="*/ 2067870 h 9881971"/>
              <a:gd name="connsiteX8450" fmla="*/ 10243344 w 12542158"/>
              <a:gd name="connsiteY8450" fmla="*/ 2088832 h 9881971"/>
              <a:gd name="connsiteX8451" fmla="*/ 10257318 w 12542158"/>
              <a:gd name="connsiteY8451" fmla="*/ 2095820 h 9881971"/>
              <a:gd name="connsiteX8452" fmla="*/ 10257318 w 12542158"/>
              <a:gd name="connsiteY8452" fmla="*/ 2088832 h 9881971"/>
              <a:gd name="connsiteX8453" fmla="*/ 10306229 w 12542158"/>
              <a:gd name="connsiteY8453" fmla="*/ 2025947 h 9881971"/>
              <a:gd name="connsiteX8454" fmla="*/ 10348154 w 12542158"/>
              <a:gd name="connsiteY8454" fmla="*/ 1970048 h 9881971"/>
              <a:gd name="connsiteX8455" fmla="*/ 10337671 w 12542158"/>
              <a:gd name="connsiteY8455" fmla="*/ 1966555 h 9881971"/>
              <a:gd name="connsiteX8456" fmla="*/ 10983994 w 12542158"/>
              <a:gd name="connsiteY8456" fmla="*/ 1963060 h 9881971"/>
              <a:gd name="connsiteX8457" fmla="*/ 10997970 w 12542158"/>
              <a:gd name="connsiteY8457" fmla="*/ 1977036 h 9881971"/>
              <a:gd name="connsiteX8458" fmla="*/ 10997970 w 12542158"/>
              <a:gd name="connsiteY8458" fmla="*/ 1991010 h 9881971"/>
              <a:gd name="connsiteX8459" fmla="*/ 10983994 w 12542158"/>
              <a:gd name="connsiteY8459" fmla="*/ 1991010 h 9881971"/>
              <a:gd name="connsiteX8460" fmla="*/ 10872198 w 12542158"/>
              <a:gd name="connsiteY8460" fmla="*/ 1963060 h 9881971"/>
              <a:gd name="connsiteX8461" fmla="*/ 10886172 w 12542158"/>
              <a:gd name="connsiteY8461" fmla="*/ 1963060 h 9881971"/>
              <a:gd name="connsiteX8462" fmla="*/ 10886172 w 12542158"/>
              <a:gd name="connsiteY8462" fmla="*/ 1977036 h 9881971"/>
              <a:gd name="connsiteX8463" fmla="*/ 10872198 w 12542158"/>
              <a:gd name="connsiteY8463" fmla="*/ 1963060 h 9881971"/>
              <a:gd name="connsiteX8464" fmla="*/ 10599695 w 12542158"/>
              <a:gd name="connsiteY8464" fmla="*/ 1963060 h 9881971"/>
              <a:gd name="connsiteX8465" fmla="*/ 10592708 w 12542158"/>
              <a:gd name="connsiteY8465" fmla="*/ 1970048 h 9881971"/>
              <a:gd name="connsiteX8466" fmla="*/ 10606683 w 12542158"/>
              <a:gd name="connsiteY8466" fmla="*/ 1977036 h 9881971"/>
              <a:gd name="connsiteX8467" fmla="*/ 10599695 w 12542158"/>
              <a:gd name="connsiteY8467" fmla="*/ 1963060 h 9881971"/>
              <a:gd name="connsiteX8468" fmla="*/ 10466936 w 12542158"/>
              <a:gd name="connsiteY8468" fmla="*/ 1963060 h 9881971"/>
              <a:gd name="connsiteX8469" fmla="*/ 10452962 w 12542158"/>
              <a:gd name="connsiteY8469" fmla="*/ 1977036 h 9881971"/>
              <a:gd name="connsiteX8470" fmla="*/ 10466936 w 12542158"/>
              <a:gd name="connsiteY8470" fmla="*/ 1977036 h 9881971"/>
              <a:gd name="connsiteX8471" fmla="*/ 9607502 w 12542158"/>
              <a:gd name="connsiteY8471" fmla="*/ 1963060 h 9881971"/>
              <a:gd name="connsiteX8472" fmla="*/ 9600514 w 12542158"/>
              <a:gd name="connsiteY8472" fmla="*/ 1970048 h 9881971"/>
              <a:gd name="connsiteX8473" fmla="*/ 9607502 w 12542158"/>
              <a:gd name="connsiteY8473" fmla="*/ 1977036 h 9881971"/>
              <a:gd name="connsiteX8474" fmla="*/ 9614490 w 12542158"/>
              <a:gd name="connsiteY8474" fmla="*/ 1977036 h 9881971"/>
              <a:gd name="connsiteX8475" fmla="*/ 9614490 w 12542158"/>
              <a:gd name="connsiteY8475" fmla="*/ 1963060 h 9881971"/>
              <a:gd name="connsiteX8476" fmla="*/ 9607502 w 12542158"/>
              <a:gd name="connsiteY8476" fmla="*/ 1963060 h 9881971"/>
              <a:gd name="connsiteX8477" fmla="*/ 7434460 w 12542158"/>
              <a:gd name="connsiteY8477" fmla="*/ 1963060 h 9881971"/>
              <a:gd name="connsiteX8478" fmla="*/ 7420485 w 12542158"/>
              <a:gd name="connsiteY8478" fmla="*/ 1977036 h 9881971"/>
              <a:gd name="connsiteX8479" fmla="*/ 7420485 w 12542158"/>
              <a:gd name="connsiteY8479" fmla="*/ 2004985 h 9881971"/>
              <a:gd name="connsiteX8480" fmla="*/ 7434460 w 12542158"/>
              <a:gd name="connsiteY8480" fmla="*/ 1977036 h 9881971"/>
              <a:gd name="connsiteX8481" fmla="*/ 6833554 w 12542158"/>
              <a:gd name="connsiteY8481" fmla="*/ 1963060 h 9881971"/>
              <a:gd name="connsiteX8482" fmla="*/ 6819580 w 12542158"/>
              <a:gd name="connsiteY8482" fmla="*/ 1977036 h 9881971"/>
              <a:gd name="connsiteX8483" fmla="*/ 6847530 w 12542158"/>
              <a:gd name="connsiteY8483" fmla="*/ 1977036 h 9881971"/>
              <a:gd name="connsiteX8484" fmla="*/ 11397642 w 12542158"/>
              <a:gd name="connsiteY8484" fmla="*/ 1960266 h 9881971"/>
              <a:gd name="connsiteX8485" fmla="*/ 11396244 w 12542158"/>
              <a:gd name="connsiteY8485" fmla="*/ 1963060 h 9881971"/>
              <a:gd name="connsiteX8486" fmla="*/ 11389256 w 12542158"/>
              <a:gd name="connsiteY8486" fmla="*/ 1977036 h 9881971"/>
              <a:gd name="connsiteX8487" fmla="*/ 11368296 w 12542158"/>
              <a:gd name="connsiteY8487" fmla="*/ 1984022 h 9881971"/>
              <a:gd name="connsiteX8488" fmla="*/ 11361308 w 12542158"/>
              <a:gd name="connsiteY8488" fmla="*/ 2004985 h 9881971"/>
              <a:gd name="connsiteX8489" fmla="*/ 11347332 w 12542158"/>
              <a:gd name="connsiteY8489" fmla="*/ 2004985 h 9881971"/>
              <a:gd name="connsiteX8490" fmla="*/ 11347332 w 12542158"/>
              <a:gd name="connsiteY8490" fmla="*/ 1997997 h 9881971"/>
              <a:gd name="connsiteX8491" fmla="*/ 11333360 w 12542158"/>
              <a:gd name="connsiteY8491" fmla="*/ 1977036 h 9881971"/>
              <a:gd name="connsiteX8492" fmla="*/ 11361308 w 12542158"/>
              <a:gd name="connsiteY8492" fmla="*/ 1977036 h 9881971"/>
              <a:gd name="connsiteX8493" fmla="*/ 11375284 w 12542158"/>
              <a:gd name="connsiteY8493" fmla="*/ 1970048 h 9881971"/>
              <a:gd name="connsiteX8494" fmla="*/ 11375284 w 12542158"/>
              <a:gd name="connsiteY8494" fmla="*/ 1963060 h 9881971"/>
              <a:gd name="connsiteX8495" fmla="*/ 11389256 w 12542158"/>
              <a:gd name="connsiteY8495" fmla="*/ 1963060 h 9881971"/>
              <a:gd name="connsiteX8496" fmla="*/ 11403230 w 12542158"/>
              <a:gd name="connsiteY8496" fmla="*/ 1949087 h 9881971"/>
              <a:gd name="connsiteX8497" fmla="*/ 11399736 w 12542158"/>
              <a:gd name="connsiteY8497" fmla="*/ 1959567 h 9881971"/>
              <a:gd name="connsiteX8498" fmla="*/ 11397642 w 12542158"/>
              <a:gd name="connsiteY8498" fmla="*/ 1960266 h 9881971"/>
              <a:gd name="connsiteX8499" fmla="*/ 11401484 w 12542158"/>
              <a:gd name="connsiteY8499" fmla="*/ 1952580 h 9881971"/>
              <a:gd name="connsiteX8500" fmla="*/ 11403230 w 12542158"/>
              <a:gd name="connsiteY8500" fmla="*/ 1949087 h 9881971"/>
              <a:gd name="connsiteX8501" fmla="*/ 11207588 w 12542158"/>
              <a:gd name="connsiteY8501" fmla="*/ 1949087 h 9881971"/>
              <a:gd name="connsiteX8502" fmla="*/ 11197108 w 12542158"/>
              <a:gd name="connsiteY8502" fmla="*/ 1952580 h 9881971"/>
              <a:gd name="connsiteX8503" fmla="*/ 11196408 w 12542158"/>
              <a:gd name="connsiteY8503" fmla="*/ 1954675 h 9881971"/>
              <a:gd name="connsiteX8504" fmla="*/ 10550784 w 12542158"/>
              <a:gd name="connsiteY8504" fmla="*/ 1949087 h 9881971"/>
              <a:gd name="connsiteX8505" fmla="*/ 10536810 w 12542158"/>
              <a:gd name="connsiteY8505" fmla="*/ 1956074 h 9881971"/>
              <a:gd name="connsiteX8506" fmla="*/ 10550784 w 12542158"/>
              <a:gd name="connsiteY8506" fmla="*/ 1963060 h 9881971"/>
              <a:gd name="connsiteX8507" fmla="*/ 10564758 w 12542158"/>
              <a:gd name="connsiteY8507" fmla="*/ 1963060 h 9881971"/>
              <a:gd name="connsiteX8508" fmla="*/ 10550784 w 12542158"/>
              <a:gd name="connsiteY8508" fmla="*/ 1949087 h 9881971"/>
              <a:gd name="connsiteX8509" fmla="*/ 10201421 w 12542158"/>
              <a:gd name="connsiteY8509" fmla="*/ 1949087 h 9881971"/>
              <a:gd name="connsiteX8510" fmla="*/ 10194433 w 12542158"/>
              <a:gd name="connsiteY8510" fmla="*/ 1956074 h 9881971"/>
              <a:gd name="connsiteX8511" fmla="*/ 10173471 w 12542158"/>
              <a:gd name="connsiteY8511" fmla="*/ 1977036 h 9881971"/>
              <a:gd name="connsiteX8512" fmla="*/ 10173471 w 12542158"/>
              <a:gd name="connsiteY8512" fmla="*/ 1991010 h 9881971"/>
              <a:gd name="connsiteX8513" fmla="*/ 10194433 w 12542158"/>
              <a:gd name="connsiteY8513" fmla="*/ 1984022 h 9881971"/>
              <a:gd name="connsiteX8514" fmla="*/ 10201421 w 12542158"/>
              <a:gd name="connsiteY8514" fmla="*/ 1977036 h 9881971"/>
              <a:gd name="connsiteX8515" fmla="*/ 10201421 w 12542158"/>
              <a:gd name="connsiteY8515" fmla="*/ 1949087 h 9881971"/>
              <a:gd name="connsiteX8516" fmla="*/ 7616130 w 12542158"/>
              <a:gd name="connsiteY8516" fmla="*/ 1949087 h 9881971"/>
              <a:gd name="connsiteX8517" fmla="*/ 7567218 w 12542158"/>
              <a:gd name="connsiteY8517" fmla="*/ 1984022 h 9881971"/>
              <a:gd name="connsiteX8518" fmla="*/ 7532281 w 12542158"/>
              <a:gd name="connsiteY8518" fmla="*/ 2032933 h 9881971"/>
              <a:gd name="connsiteX8519" fmla="*/ 7518307 w 12542158"/>
              <a:gd name="connsiteY8519" fmla="*/ 2032933 h 9881971"/>
              <a:gd name="connsiteX8520" fmla="*/ 7504334 w 12542158"/>
              <a:gd name="connsiteY8520" fmla="*/ 2046909 h 9881971"/>
              <a:gd name="connsiteX8521" fmla="*/ 7518307 w 12542158"/>
              <a:gd name="connsiteY8521" fmla="*/ 2060883 h 9881971"/>
              <a:gd name="connsiteX8522" fmla="*/ 7511320 w 12542158"/>
              <a:gd name="connsiteY8522" fmla="*/ 2060883 h 9881971"/>
              <a:gd name="connsiteX8523" fmla="*/ 7490358 w 12542158"/>
              <a:gd name="connsiteY8523" fmla="*/ 2060883 h 9881971"/>
              <a:gd name="connsiteX8524" fmla="*/ 7462408 w 12542158"/>
              <a:gd name="connsiteY8524" fmla="*/ 2046909 h 9881971"/>
              <a:gd name="connsiteX8525" fmla="*/ 7462408 w 12542158"/>
              <a:gd name="connsiteY8525" fmla="*/ 2032933 h 9881971"/>
              <a:gd name="connsiteX8526" fmla="*/ 7448434 w 12542158"/>
              <a:gd name="connsiteY8526" fmla="*/ 2032933 h 9881971"/>
              <a:gd name="connsiteX8527" fmla="*/ 7448434 w 12542158"/>
              <a:gd name="connsiteY8527" fmla="*/ 2046909 h 9881971"/>
              <a:gd name="connsiteX8528" fmla="*/ 7434460 w 12542158"/>
              <a:gd name="connsiteY8528" fmla="*/ 2060883 h 9881971"/>
              <a:gd name="connsiteX8529" fmla="*/ 7448434 w 12542158"/>
              <a:gd name="connsiteY8529" fmla="*/ 2074858 h 9881971"/>
              <a:gd name="connsiteX8530" fmla="*/ 7462408 w 12542158"/>
              <a:gd name="connsiteY8530" fmla="*/ 2088832 h 9881971"/>
              <a:gd name="connsiteX8531" fmla="*/ 7462408 w 12542158"/>
              <a:gd name="connsiteY8531" fmla="*/ 2102806 h 9881971"/>
              <a:gd name="connsiteX8532" fmla="*/ 7434460 w 12542158"/>
              <a:gd name="connsiteY8532" fmla="*/ 2130755 h 9881971"/>
              <a:gd name="connsiteX8533" fmla="*/ 7427474 w 12542158"/>
              <a:gd name="connsiteY8533" fmla="*/ 2137743 h 9881971"/>
              <a:gd name="connsiteX8534" fmla="*/ 7427473 w 12542158"/>
              <a:gd name="connsiteY8534" fmla="*/ 2137743 h 9881971"/>
              <a:gd name="connsiteX8535" fmla="*/ 7425022 w 12542158"/>
              <a:gd name="connsiteY8535" fmla="*/ 2140194 h 9881971"/>
              <a:gd name="connsiteX8536" fmla="*/ 7427474 w 12542158"/>
              <a:gd name="connsiteY8536" fmla="*/ 2137743 h 9881971"/>
              <a:gd name="connsiteX8537" fmla="*/ 7441446 w 12542158"/>
              <a:gd name="connsiteY8537" fmla="*/ 2137743 h 9881971"/>
              <a:gd name="connsiteX8538" fmla="*/ 7448434 w 12542158"/>
              <a:gd name="connsiteY8538" fmla="*/ 2144731 h 9881971"/>
              <a:gd name="connsiteX8539" fmla="*/ 7476384 w 12542158"/>
              <a:gd name="connsiteY8539" fmla="*/ 2158705 h 9881971"/>
              <a:gd name="connsiteX8540" fmla="*/ 7476384 w 12542158"/>
              <a:gd name="connsiteY8540" fmla="*/ 2144731 h 9881971"/>
              <a:gd name="connsiteX8541" fmla="*/ 7504334 w 12542158"/>
              <a:gd name="connsiteY8541" fmla="*/ 2130755 h 9881971"/>
              <a:gd name="connsiteX8542" fmla="*/ 7511320 w 12542158"/>
              <a:gd name="connsiteY8542" fmla="*/ 2095820 h 9881971"/>
              <a:gd name="connsiteX8543" fmla="*/ 7518307 w 12542158"/>
              <a:gd name="connsiteY8543" fmla="*/ 2088832 h 9881971"/>
              <a:gd name="connsiteX8544" fmla="*/ 7539268 w 12542158"/>
              <a:gd name="connsiteY8544" fmla="*/ 2102806 h 9881971"/>
              <a:gd name="connsiteX8545" fmla="*/ 7546256 w 12542158"/>
              <a:gd name="connsiteY8545" fmla="*/ 2088832 h 9881971"/>
              <a:gd name="connsiteX8546" fmla="*/ 7546256 w 12542158"/>
              <a:gd name="connsiteY8546" fmla="*/ 2060883 h 9881971"/>
              <a:gd name="connsiteX8547" fmla="*/ 7532281 w 12542158"/>
              <a:gd name="connsiteY8547" fmla="*/ 2046909 h 9881971"/>
              <a:gd name="connsiteX8548" fmla="*/ 7546256 w 12542158"/>
              <a:gd name="connsiteY8548" fmla="*/ 2046909 h 9881971"/>
              <a:gd name="connsiteX8549" fmla="*/ 7560230 w 12542158"/>
              <a:gd name="connsiteY8549" fmla="*/ 2046909 h 9881971"/>
              <a:gd name="connsiteX8550" fmla="*/ 7574206 w 12542158"/>
              <a:gd name="connsiteY8550" fmla="*/ 2018959 h 9881971"/>
              <a:gd name="connsiteX8551" fmla="*/ 7602154 w 12542158"/>
              <a:gd name="connsiteY8551" fmla="*/ 2004985 h 9881971"/>
              <a:gd name="connsiteX8552" fmla="*/ 7623117 w 12542158"/>
              <a:gd name="connsiteY8552" fmla="*/ 1997997 h 9881971"/>
              <a:gd name="connsiteX8553" fmla="*/ 7658052 w 12542158"/>
              <a:gd name="connsiteY8553" fmla="*/ 1977036 h 9881971"/>
              <a:gd name="connsiteX8554" fmla="*/ 7686002 w 12542158"/>
              <a:gd name="connsiteY8554" fmla="*/ 1963060 h 9881971"/>
              <a:gd name="connsiteX8555" fmla="*/ 7658052 w 12542158"/>
              <a:gd name="connsiteY8555" fmla="*/ 1963060 h 9881971"/>
              <a:gd name="connsiteX8556" fmla="*/ 7644078 w 12542158"/>
              <a:gd name="connsiteY8556" fmla="*/ 1963060 h 9881971"/>
              <a:gd name="connsiteX8557" fmla="*/ 7637091 w 12542158"/>
              <a:gd name="connsiteY8557" fmla="*/ 1956074 h 9881971"/>
              <a:gd name="connsiteX8558" fmla="*/ 7616130 w 12542158"/>
              <a:gd name="connsiteY8558" fmla="*/ 1949087 h 9881971"/>
              <a:gd name="connsiteX8559" fmla="*/ 7378562 w 12542158"/>
              <a:gd name="connsiteY8559" fmla="*/ 1949087 h 9881971"/>
              <a:gd name="connsiteX8560" fmla="*/ 7371574 w 12542158"/>
              <a:gd name="connsiteY8560" fmla="*/ 1956074 h 9881971"/>
              <a:gd name="connsiteX8561" fmla="*/ 7371574 w 12542158"/>
              <a:gd name="connsiteY8561" fmla="*/ 1963060 h 9881971"/>
              <a:gd name="connsiteX8562" fmla="*/ 7378562 w 12542158"/>
              <a:gd name="connsiteY8562" fmla="*/ 1949087 h 9881971"/>
              <a:gd name="connsiteX8563" fmla="*/ 6973300 w 12542158"/>
              <a:gd name="connsiteY8563" fmla="*/ 1949087 h 9881971"/>
              <a:gd name="connsiteX8564" fmla="*/ 6959326 w 12542158"/>
              <a:gd name="connsiteY8564" fmla="*/ 1956074 h 9881971"/>
              <a:gd name="connsiteX8565" fmla="*/ 6966314 w 12542158"/>
              <a:gd name="connsiteY8565" fmla="*/ 1963060 h 9881971"/>
              <a:gd name="connsiteX8566" fmla="*/ 6973300 w 12542158"/>
              <a:gd name="connsiteY8566" fmla="*/ 1949087 h 9881971"/>
              <a:gd name="connsiteX8567" fmla="*/ 6498164 w 12542158"/>
              <a:gd name="connsiteY8567" fmla="*/ 1949087 h 9881971"/>
              <a:gd name="connsiteX8568" fmla="*/ 6491178 w 12542158"/>
              <a:gd name="connsiteY8568" fmla="*/ 1963060 h 9881971"/>
              <a:gd name="connsiteX8569" fmla="*/ 6484190 w 12542158"/>
              <a:gd name="connsiteY8569" fmla="*/ 1977036 h 9881971"/>
              <a:gd name="connsiteX8570" fmla="*/ 6498164 w 12542158"/>
              <a:gd name="connsiteY8570" fmla="*/ 1963060 h 9881971"/>
              <a:gd name="connsiteX8571" fmla="*/ 6512140 w 12542158"/>
              <a:gd name="connsiteY8571" fmla="*/ 1949087 h 9881971"/>
              <a:gd name="connsiteX8572" fmla="*/ 1523226 w 12542158"/>
              <a:gd name="connsiteY8572" fmla="*/ 1949087 h 9881971"/>
              <a:gd name="connsiteX8573" fmla="*/ 1495276 w 12542158"/>
              <a:gd name="connsiteY8573" fmla="*/ 1991010 h 9881971"/>
              <a:gd name="connsiteX8574" fmla="*/ 1523226 w 12542158"/>
              <a:gd name="connsiteY8574" fmla="*/ 1977036 h 9881971"/>
              <a:gd name="connsiteX8575" fmla="*/ 7934050 w 12542158"/>
              <a:gd name="connsiteY8575" fmla="*/ 1938606 h 9881971"/>
              <a:gd name="connsiteX8576" fmla="*/ 7937544 w 12542158"/>
              <a:gd name="connsiteY8576" fmla="*/ 1942099 h 9881971"/>
              <a:gd name="connsiteX8577" fmla="*/ 7923570 w 12542158"/>
              <a:gd name="connsiteY8577" fmla="*/ 1949087 h 9881971"/>
              <a:gd name="connsiteX8578" fmla="*/ 7909594 w 12542158"/>
              <a:gd name="connsiteY8578" fmla="*/ 1949087 h 9881971"/>
              <a:gd name="connsiteX8579" fmla="*/ 7923570 w 12542158"/>
              <a:gd name="connsiteY8579" fmla="*/ 1942099 h 9881971"/>
              <a:gd name="connsiteX8580" fmla="*/ 7934050 w 12542158"/>
              <a:gd name="connsiteY8580" fmla="*/ 1938606 h 9881971"/>
              <a:gd name="connsiteX8581" fmla="*/ 10949059 w 12542158"/>
              <a:gd name="connsiteY8581" fmla="*/ 1935113 h 9881971"/>
              <a:gd name="connsiteX8582" fmla="*/ 10956047 w 12542158"/>
              <a:gd name="connsiteY8582" fmla="*/ 1949087 h 9881971"/>
              <a:gd name="connsiteX8583" fmla="*/ 10970020 w 12542158"/>
              <a:gd name="connsiteY8583" fmla="*/ 1963060 h 9881971"/>
              <a:gd name="connsiteX8584" fmla="*/ 10914122 w 12542158"/>
              <a:gd name="connsiteY8584" fmla="*/ 1963060 h 9881971"/>
              <a:gd name="connsiteX8585" fmla="*/ 10928095 w 12542158"/>
              <a:gd name="connsiteY8585" fmla="*/ 1949087 h 9881971"/>
              <a:gd name="connsiteX8586" fmla="*/ 10942071 w 12542158"/>
              <a:gd name="connsiteY8586" fmla="*/ 1949087 h 9881971"/>
              <a:gd name="connsiteX8587" fmla="*/ 10949059 w 12542158"/>
              <a:gd name="connsiteY8587" fmla="*/ 1935113 h 9881971"/>
              <a:gd name="connsiteX8588" fmla="*/ 10893160 w 12542158"/>
              <a:gd name="connsiteY8588" fmla="*/ 1935113 h 9881971"/>
              <a:gd name="connsiteX8589" fmla="*/ 10900148 w 12542158"/>
              <a:gd name="connsiteY8589" fmla="*/ 1935113 h 9881971"/>
              <a:gd name="connsiteX8590" fmla="*/ 10893160 w 12542158"/>
              <a:gd name="connsiteY8590" fmla="*/ 1949087 h 9881971"/>
              <a:gd name="connsiteX8591" fmla="*/ 10886172 w 12542158"/>
              <a:gd name="connsiteY8591" fmla="*/ 1949087 h 9881971"/>
              <a:gd name="connsiteX8592" fmla="*/ 10893160 w 12542158"/>
              <a:gd name="connsiteY8592" fmla="*/ 1935113 h 9881971"/>
              <a:gd name="connsiteX8593" fmla="*/ 10285267 w 12542158"/>
              <a:gd name="connsiteY8593" fmla="*/ 1935113 h 9881971"/>
              <a:gd name="connsiteX8594" fmla="*/ 10271294 w 12542158"/>
              <a:gd name="connsiteY8594" fmla="*/ 1949087 h 9881971"/>
              <a:gd name="connsiteX8595" fmla="*/ 10285267 w 12542158"/>
              <a:gd name="connsiteY8595" fmla="*/ 1949087 h 9881971"/>
              <a:gd name="connsiteX8596" fmla="*/ 10159498 w 12542158"/>
              <a:gd name="connsiteY8596" fmla="*/ 1935113 h 9881971"/>
              <a:gd name="connsiteX8597" fmla="*/ 10131548 w 12542158"/>
              <a:gd name="connsiteY8597" fmla="*/ 1963060 h 9881971"/>
              <a:gd name="connsiteX8598" fmla="*/ 10152510 w 12542158"/>
              <a:gd name="connsiteY8598" fmla="*/ 1963060 h 9881971"/>
              <a:gd name="connsiteX8599" fmla="*/ 10173471 w 12542158"/>
              <a:gd name="connsiteY8599" fmla="*/ 1949087 h 9881971"/>
              <a:gd name="connsiteX8600" fmla="*/ 10117572 w 12542158"/>
              <a:gd name="connsiteY8600" fmla="*/ 1935113 h 9881971"/>
              <a:gd name="connsiteX8601" fmla="*/ 10117572 w 12542158"/>
              <a:gd name="connsiteY8601" fmla="*/ 1949087 h 9881971"/>
              <a:gd name="connsiteX8602" fmla="*/ 10131548 w 12542158"/>
              <a:gd name="connsiteY8602" fmla="*/ 1935113 h 9881971"/>
              <a:gd name="connsiteX8603" fmla="*/ 10124560 w 12542158"/>
              <a:gd name="connsiteY8603" fmla="*/ 1935113 h 9881971"/>
              <a:gd name="connsiteX8604" fmla="*/ 10117572 w 12542158"/>
              <a:gd name="connsiteY8604" fmla="*/ 1935113 h 9881971"/>
              <a:gd name="connsiteX8605" fmla="*/ 9460769 w 12542158"/>
              <a:gd name="connsiteY8605" fmla="*/ 1935113 h 9881971"/>
              <a:gd name="connsiteX8606" fmla="*/ 9418846 w 12542158"/>
              <a:gd name="connsiteY8606" fmla="*/ 1963060 h 9881971"/>
              <a:gd name="connsiteX8607" fmla="*/ 9390896 w 12542158"/>
              <a:gd name="connsiteY8607" fmla="*/ 2011972 h 9881971"/>
              <a:gd name="connsiteX8608" fmla="*/ 9362947 w 12542158"/>
              <a:gd name="connsiteY8608" fmla="*/ 2046909 h 9881971"/>
              <a:gd name="connsiteX8609" fmla="*/ 9348973 w 12542158"/>
              <a:gd name="connsiteY8609" fmla="*/ 2067870 h 9881971"/>
              <a:gd name="connsiteX8610" fmla="*/ 9348973 w 12542158"/>
              <a:gd name="connsiteY8610" fmla="*/ 2088832 h 9881971"/>
              <a:gd name="connsiteX8611" fmla="*/ 9432819 w 12542158"/>
              <a:gd name="connsiteY8611" fmla="*/ 1991010 h 9881971"/>
              <a:gd name="connsiteX8612" fmla="*/ 9460769 w 12542158"/>
              <a:gd name="connsiteY8612" fmla="*/ 1935113 h 9881971"/>
              <a:gd name="connsiteX8613" fmla="*/ 6651886 w 12542158"/>
              <a:gd name="connsiteY8613" fmla="*/ 1935113 h 9881971"/>
              <a:gd name="connsiteX8614" fmla="*/ 6595986 w 12542158"/>
              <a:gd name="connsiteY8614" fmla="*/ 1991010 h 9881971"/>
              <a:gd name="connsiteX8615" fmla="*/ 6623936 w 12542158"/>
              <a:gd name="connsiteY8615" fmla="*/ 1977036 h 9881971"/>
              <a:gd name="connsiteX8616" fmla="*/ 1781755 w 12542158"/>
              <a:gd name="connsiteY8616" fmla="*/ 1935113 h 9881971"/>
              <a:gd name="connsiteX8617" fmla="*/ 1760793 w 12542158"/>
              <a:gd name="connsiteY8617" fmla="*/ 1949087 h 9881971"/>
              <a:gd name="connsiteX8618" fmla="*/ 1746818 w 12542158"/>
              <a:gd name="connsiteY8618" fmla="*/ 1977036 h 9881971"/>
              <a:gd name="connsiteX8619" fmla="*/ 1732844 w 12542158"/>
              <a:gd name="connsiteY8619" fmla="*/ 1991010 h 9881971"/>
              <a:gd name="connsiteX8620" fmla="*/ 1732844 w 12542158"/>
              <a:gd name="connsiteY8620" fmla="*/ 2004985 h 9881971"/>
              <a:gd name="connsiteX8621" fmla="*/ 1760793 w 12542158"/>
              <a:gd name="connsiteY8621" fmla="*/ 1970048 h 9881971"/>
              <a:gd name="connsiteX8622" fmla="*/ 1781755 w 12542158"/>
              <a:gd name="connsiteY8622" fmla="*/ 1935113 h 9881971"/>
              <a:gd name="connsiteX8623" fmla="*/ 6884876 w 12542158"/>
              <a:gd name="connsiteY8623" fmla="*/ 1925714 h 9881971"/>
              <a:gd name="connsiteX8624" fmla="*/ 6875477 w 12542158"/>
              <a:gd name="connsiteY8624" fmla="*/ 1935113 h 9881971"/>
              <a:gd name="connsiteX8625" fmla="*/ 6878972 w 12542158"/>
              <a:gd name="connsiteY8625" fmla="*/ 1931618 h 9881971"/>
              <a:gd name="connsiteX8626" fmla="*/ 11266978 w 12542158"/>
              <a:gd name="connsiteY8626" fmla="*/ 1924630 h 9881971"/>
              <a:gd name="connsiteX8627" fmla="*/ 11277460 w 12542158"/>
              <a:gd name="connsiteY8627" fmla="*/ 1949087 h 9881971"/>
              <a:gd name="connsiteX8628" fmla="*/ 11263484 w 12542158"/>
              <a:gd name="connsiteY8628" fmla="*/ 1956074 h 9881971"/>
              <a:gd name="connsiteX8629" fmla="*/ 11249512 w 12542158"/>
              <a:gd name="connsiteY8629" fmla="*/ 1963060 h 9881971"/>
              <a:gd name="connsiteX8630" fmla="*/ 11270472 w 12542158"/>
              <a:gd name="connsiteY8630" fmla="*/ 1977036 h 9881971"/>
              <a:gd name="connsiteX8631" fmla="*/ 11291434 w 12542158"/>
              <a:gd name="connsiteY8631" fmla="*/ 1977036 h 9881971"/>
              <a:gd name="connsiteX8632" fmla="*/ 11291434 w 12542158"/>
              <a:gd name="connsiteY8632" fmla="*/ 1991010 h 9881971"/>
              <a:gd name="connsiteX8633" fmla="*/ 11277460 w 12542158"/>
              <a:gd name="connsiteY8633" fmla="*/ 2004985 h 9881971"/>
              <a:gd name="connsiteX8634" fmla="*/ 11263484 w 12542158"/>
              <a:gd name="connsiteY8634" fmla="*/ 2004985 h 9881971"/>
              <a:gd name="connsiteX8635" fmla="*/ 11249512 w 12542158"/>
              <a:gd name="connsiteY8635" fmla="*/ 1991010 h 9881971"/>
              <a:gd name="connsiteX8636" fmla="*/ 11249512 w 12542158"/>
              <a:gd name="connsiteY8636" fmla="*/ 1997997 h 9881971"/>
              <a:gd name="connsiteX8637" fmla="*/ 11249512 w 12542158"/>
              <a:gd name="connsiteY8637" fmla="*/ 2004985 h 9881971"/>
              <a:gd name="connsiteX8638" fmla="*/ 11235536 w 12542158"/>
              <a:gd name="connsiteY8638" fmla="*/ 2004985 h 9881971"/>
              <a:gd name="connsiteX8639" fmla="*/ 11221562 w 12542158"/>
              <a:gd name="connsiteY8639" fmla="*/ 2018959 h 9881971"/>
              <a:gd name="connsiteX8640" fmla="*/ 11221562 w 12542158"/>
              <a:gd name="connsiteY8640" fmla="*/ 2046909 h 9881971"/>
              <a:gd name="connsiteX8641" fmla="*/ 11207588 w 12542158"/>
              <a:gd name="connsiteY8641" fmla="*/ 2053895 h 9881971"/>
              <a:gd name="connsiteX8642" fmla="*/ 11207588 w 12542158"/>
              <a:gd name="connsiteY8642" fmla="*/ 2074858 h 9881971"/>
              <a:gd name="connsiteX8643" fmla="*/ 11193614 w 12542158"/>
              <a:gd name="connsiteY8643" fmla="*/ 2102806 h 9881971"/>
              <a:gd name="connsiteX8644" fmla="*/ 11165664 w 12542158"/>
              <a:gd name="connsiteY8644" fmla="*/ 2088832 h 9881971"/>
              <a:gd name="connsiteX8645" fmla="*/ 11151688 w 12542158"/>
              <a:gd name="connsiteY8645" fmla="*/ 2060883 h 9881971"/>
              <a:gd name="connsiteX8646" fmla="*/ 11165664 w 12542158"/>
              <a:gd name="connsiteY8646" fmla="*/ 2046909 h 9881971"/>
              <a:gd name="connsiteX8647" fmla="*/ 11165664 w 12542158"/>
              <a:gd name="connsiteY8647" fmla="*/ 2032933 h 9881971"/>
              <a:gd name="connsiteX8648" fmla="*/ 11151688 w 12542158"/>
              <a:gd name="connsiteY8648" fmla="*/ 2039921 h 9881971"/>
              <a:gd name="connsiteX8649" fmla="*/ 11137715 w 12542158"/>
              <a:gd name="connsiteY8649" fmla="*/ 2046909 h 9881971"/>
              <a:gd name="connsiteX8650" fmla="*/ 11123740 w 12542158"/>
              <a:gd name="connsiteY8650" fmla="*/ 2060883 h 9881971"/>
              <a:gd name="connsiteX8651" fmla="*/ 11109766 w 12542158"/>
              <a:gd name="connsiteY8651" fmla="*/ 2088832 h 9881971"/>
              <a:gd name="connsiteX8652" fmla="*/ 11137715 w 12542158"/>
              <a:gd name="connsiteY8652" fmla="*/ 2088832 h 9881971"/>
              <a:gd name="connsiteX8653" fmla="*/ 11151688 w 12542158"/>
              <a:gd name="connsiteY8653" fmla="*/ 2088832 h 9881971"/>
              <a:gd name="connsiteX8654" fmla="*/ 11165664 w 12542158"/>
              <a:gd name="connsiteY8654" fmla="*/ 2158705 h 9881971"/>
              <a:gd name="connsiteX8655" fmla="*/ 11151688 w 12542158"/>
              <a:gd name="connsiteY8655" fmla="*/ 2172679 h 9881971"/>
              <a:gd name="connsiteX8656" fmla="*/ 11151688 w 12542158"/>
              <a:gd name="connsiteY8656" fmla="*/ 2158705 h 9881971"/>
              <a:gd name="connsiteX8657" fmla="*/ 11123740 w 12542158"/>
              <a:gd name="connsiteY8657" fmla="*/ 2130755 h 9881971"/>
              <a:gd name="connsiteX8658" fmla="*/ 11095792 w 12542158"/>
              <a:gd name="connsiteY8658" fmla="*/ 2130755 h 9881971"/>
              <a:gd name="connsiteX8659" fmla="*/ 11081816 w 12542158"/>
              <a:gd name="connsiteY8659" fmla="*/ 2102806 h 9881971"/>
              <a:gd name="connsiteX8660" fmla="*/ 11067841 w 12542158"/>
              <a:gd name="connsiteY8660" fmla="*/ 2088832 h 9881971"/>
              <a:gd name="connsiteX8661" fmla="*/ 11053869 w 12542158"/>
              <a:gd name="connsiteY8661" fmla="*/ 2046909 h 9881971"/>
              <a:gd name="connsiteX8662" fmla="*/ 11053869 w 12542158"/>
              <a:gd name="connsiteY8662" fmla="*/ 2032933 h 9881971"/>
              <a:gd name="connsiteX8663" fmla="*/ 11053869 w 12542158"/>
              <a:gd name="connsiteY8663" fmla="*/ 2018959 h 9881971"/>
              <a:gd name="connsiteX8664" fmla="*/ 11074830 w 12542158"/>
              <a:gd name="connsiteY8664" fmla="*/ 2004985 h 9881971"/>
              <a:gd name="connsiteX8665" fmla="*/ 11067841 w 12542158"/>
              <a:gd name="connsiteY8665" fmla="*/ 1977036 h 9881971"/>
              <a:gd name="connsiteX8666" fmla="*/ 11039893 w 12542158"/>
              <a:gd name="connsiteY8666" fmla="*/ 1963060 h 9881971"/>
              <a:gd name="connsiteX8667" fmla="*/ 11151688 w 12542158"/>
              <a:gd name="connsiteY8667" fmla="*/ 1977036 h 9881971"/>
              <a:gd name="connsiteX8668" fmla="*/ 11181968 w 12542158"/>
              <a:gd name="connsiteY8668" fmla="*/ 1961896 h 9881971"/>
              <a:gd name="connsiteX8669" fmla="*/ 11179640 w 12542158"/>
              <a:gd name="connsiteY8669" fmla="*/ 1961314 h 9881971"/>
              <a:gd name="connsiteX8670" fmla="*/ 11172652 w 12542158"/>
              <a:gd name="connsiteY8670" fmla="*/ 1956074 h 9881971"/>
              <a:gd name="connsiteX8671" fmla="*/ 11165664 w 12542158"/>
              <a:gd name="connsiteY8671" fmla="*/ 1949087 h 9881971"/>
              <a:gd name="connsiteX8672" fmla="*/ 11179640 w 12542158"/>
              <a:gd name="connsiteY8672" fmla="*/ 1935113 h 9881971"/>
              <a:gd name="connsiteX8673" fmla="*/ 11207588 w 12542158"/>
              <a:gd name="connsiteY8673" fmla="*/ 1942099 h 9881971"/>
              <a:gd name="connsiteX8674" fmla="*/ 11235536 w 12542158"/>
              <a:gd name="connsiteY8674" fmla="*/ 1935113 h 9881971"/>
              <a:gd name="connsiteX8675" fmla="*/ 11266978 w 12542158"/>
              <a:gd name="connsiteY8675" fmla="*/ 1924630 h 9881971"/>
              <a:gd name="connsiteX8676" fmla="*/ 10585720 w 12542158"/>
              <a:gd name="connsiteY8676" fmla="*/ 1921137 h 9881971"/>
              <a:gd name="connsiteX8677" fmla="*/ 10571746 w 12542158"/>
              <a:gd name="connsiteY8677" fmla="*/ 1935113 h 9881971"/>
              <a:gd name="connsiteX8678" fmla="*/ 10578734 w 12542158"/>
              <a:gd name="connsiteY8678" fmla="*/ 1949087 h 9881971"/>
              <a:gd name="connsiteX8679" fmla="*/ 10606683 w 12542158"/>
              <a:gd name="connsiteY8679" fmla="*/ 1935113 h 9881971"/>
              <a:gd name="connsiteX8680" fmla="*/ 10585720 w 12542158"/>
              <a:gd name="connsiteY8680" fmla="*/ 1921137 h 9881971"/>
              <a:gd name="connsiteX8681" fmla="*/ 10536810 w 12542158"/>
              <a:gd name="connsiteY8681" fmla="*/ 1921137 h 9881971"/>
              <a:gd name="connsiteX8682" fmla="*/ 10515847 w 12542158"/>
              <a:gd name="connsiteY8682" fmla="*/ 1935113 h 9881971"/>
              <a:gd name="connsiteX8683" fmla="*/ 10508861 w 12542158"/>
              <a:gd name="connsiteY8683" fmla="*/ 1935113 h 9881971"/>
              <a:gd name="connsiteX8684" fmla="*/ 10508861 w 12542158"/>
              <a:gd name="connsiteY8684" fmla="*/ 1949087 h 9881971"/>
              <a:gd name="connsiteX8685" fmla="*/ 10522835 w 12542158"/>
              <a:gd name="connsiteY8685" fmla="*/ 1949087 h 9881971"/>
              <a:gd name="connsiteX8686" fmla="*/ 10522835 w 12542158"/>
              <a:gd name="connsiteY8686" fmla="*/ 1935113 h 9881971"/>
              <a:gd name="connsiteX8687" fmla="*/ 10550784 w 12542158"/>
              <a:gd name="connsiteY8687" fmla="*/ 1935113 h 9881971"/>
              <a:gd name="connsiteX8688" fmla="*/ 10536810 w 12542158"/>
              <a:gd name="connsiteY8688" fmla="*/ 1921137 h 9881971"/>
              <a:gd name="connsiteX8689" fmla="*/ 7867670 w 12542158"/>
              <a:gd name="connsiteY8689" fmla="*/ 1921137 h 9881971"/>
              <a:gd name="connsiteX8690" fmla="*/ 7881646 w 12542158"/>
              <a:gd name="connsiteY8690" fmla="*/ 1935113 h 9881971"/>
              <a:gd name="connsiteX8691" fmla="*/ 7895620 w 12542158"/>
              <a:gd name="connsiteY8691" fmla="*/ 1935113 h 9881971"/>
              <a:gd name="connsiteX8692" fmla="*/ 7895620 w 12542158"/>
              <a:gd name="connsiteY8692" fmla="*/ 1921137 h 9881971"/>
              <a:gd name="connsiteX8693" fmla="*/ 7399524 w 12542158"/>
              <a:gd name="connsiteY8693" fmla="*/ 1921137 h 9881971"/>
              <a:gd name="connsiteX8694" fmla="*/ 7392536 w 12542158"/>
              <a:gd name="connsiteY8694" fmla="*/ 1935113 h 9881971"/>
              <a:gd name="connsiteX8695" fmla="*/ 7406511 w 12542158"/>
              <a:gd name="connsiteY8695" fmla="*/ 1935113 h 9881971"/>
              <a:gd name="connsiteX8696" fmla="*/ 7406511 w 12542158"/>
              <a:gd name="connsiteY8696" fmla="*/ 1921137 h 9881971"/>
              <a:gd name="connsiteX8697" fmla="*/ 7399524 w 12542158"/>
              <a:gd name="connsiteY8697" fmla="*/ 1921137 h 9881971"/>
              <a:gd name="connsiteX8698" fmla="*/ 7350612 w 12542158"/>
              <a:gd name="connsiteY8698" fmla="*/ 1921137 h 9881971"/>
              <a:gd name="connsiteX8699" fmla="*/ 7322663 w 12542158"/>
              <a:gd name="connsiteY8699" fmla="*/ 1949087 h 9881971"/>
              <a:gd name="connsiteX8700" fmla="*/ 7308689 w 12542158"/>
              <a:gd name="connsiteY8700" fmla="*/ 1977036 h 9881971"/>
              <a:gd name="connsiteX8701" fmla="*/ 7336638 w 12542158"/>
              <a:gd name="connsiteY8701" fmla="*/ 1963060 h 9881971"/>
              <a:gd name="connsiteX8702" fmla="*/ 7336638 w 12542158"/>
              <a:gd name="connsiteY8702" fmla="*/ 1977036 h 9881971"/>
              <a:gd name="connsiteX8703" fmla="*/ 7350612 w 12542158"/>
              <a:gd name="connsiteY8703" fmla="*/ 1949087 h 9881971"/>
              <a:gd name="connsiteX8704" fmla="*/ 10704503 w 12542158"/>
              <a:gd name="connsiteY8704" fmla="*/ 1907163 h 9881971"/>
              <a:gd name="connsiteX8705" fmla="*/ 10718479 w 12542158"/>
              <a:gd name="connsiteY8705" fmla="*/ 1921137 h 9881971"/>
              <a:gd name="connsiteX8706" fmla="*/ 10746429 w 12542158"/>
              <a:gd name="connsiteY8706" fmla="*/ 1921137 h 9881971"/>
              <a:gd name="connsiteX8707" fmla="*/ 10753415 w 12542158"/>
              <a:gd name="connsiteY8707" fmla="*/ 1907163 h 9881971"/>
              <a:gd name="connsiteX8708" fmla="*/ 10760402 w 12542158"/>
              <a:gd name="connsiteY8708" fmla="*/ 1921137 h 9881971"/>
              <a:gd name="connsiteX8709" fmla="*/ 10788352 w 12542158"/>
              <a:gd name="connsiteY8709" fmla="*/ 1935113 h 9881971"/>
              <a:gd name="connsiteX8710" fmla="*/ 10802326 w 12542158"/>
              <a:gd name="connsiteY8710" fmla="*/ 1949087 h 9881971"/>
              <a:gd name="connsiteX8711" fmla="*/ 10774376 w 12542158"/>
              <a:gd name="connsiteY8711" fmla="*/ 1949087 h 9881971"/>
              <a:gd name="connsiteX8712" fmla="*/ 10746429 w 12542158"/>
              <a:gd name="connsiteY8712" fmla="*/ 1949087 h 9881971"/>
              <a:gd name="connsiteX8713" fmla="*/ 10704503 w 12542158"/>
              <a:gd name="connsiteY8713" fmla="*/ 1907163 h 9881971"/>
              <a:gd name="connsiteX8714" fmla="*/ 10355140 w 12542158"/>
              <a:gd name="connsiteY8714" fmla="*/ 1907163 h 9881971"/>
              <a:gd name="connsiteX8715" fmla="*/ 10341166 w 12542158"/>
              <a:gd name="connsiteY8715" fmla="*/ 1935113 h 9881971"/>
              <a:gd name="connsiteX8716" fmla="*/ 10355140 w 12542158"/>
              <a:gd name="connsiteY8716" fmla="*/ 1935113 h 9881971"/>
              <a:gd name="connsiteX8717" fmla="*/ 10369116 w 12542158"/>
              <a:gd name="connsiteY8717" fmla="*/ 1935113 h 9881971"/>
              <a:gd name="connsiteX8718" fmla="*/ 10383089 w 12542158"/>
              <a:gd name="connsiteY8718" fmla="*/ 1907163 h 9881971"/>
              <a:gd name="connsiteX8719" fmla="*/ 10229370 w 12542158"/>
              <a:gd name="connsiteY8719" fmla="*/ 1907163 h 9881971"/>
              <a:gd name="connsiteX8720" fmla="*/ 10215395 w 12542158"/>
              <a:gd name="connsiteY8720" fmla="*/ 1921137 h 9881971"/>
              <a:gd name="connsiteX8721" fmla="*/ 10229370 w 12542158"/>
              <a:gd name="connsiteY8721" fmla="*/ 1935113 h 9881971"/>
              <a:gd name="connsiteX8722" fmla="*/ 10257318 w 12542158"/>
              <a:gd name="connsiteY8722" fmla="*/ 1921137 h 9881971"/>
              <a:gd name="connsiteX8723" fmla="*/ 10243344 w 12542158"/>
              <a:gd name="connsiteY8723" fmla="*/ 1921137 h 9881971"/>
              <a:gd name="connsiteX8724" fmla="*/ 10229370 w 12542158"/>
              <a:gd name="connsiteY8724" fmla="*/ 1921137 h 9881971"/>
              <a:gd name="connsiteX8725" fmla="*/ 10229370 w 12542158"/>
              <a:gd name="connsiteY8725" fmla="*/ 1907163 h 9881971"/>
              <a:gd name="connsiteX8726" fmla="*/ 6540088 w 12542158"/>
              <a:gd name="connsiteY8726" fmla="*/ 1907163 h 9881971"/>
              <a:gd name="connsiteX8727" fmla="*/ 6526114 w 12542158"/>
              <a:gd name="connsiteY8727" fmla="*/ 1935113 h 9881971"/>
              <a:gd name="connsiteX8728" fmla="*/ 6540088 w 12542158"/>
              <a:gd name="connsiteY8728" fmla="*/ 1921137 h 9881971"/>
              <a:gd name="connsiteX8729" fmla="*/ 6540088 w 12542158"/>
              <a:gd name="connsiteY8729" fmla="*/ 1907163 h 9881971"/>
              <a:gd name="connsiteX8730" fmla="*/ 9787751 w 12542158"/>
              <a:gd name="connsiteY8730" fmla="*/ 1901597 h 9881971"/>
              <a:gd name="connsiteX8731" fmla="*/ 9770526 w 12542158"/>
              <a:gd name="connsiteY8731" fmla="*/ 1918820 h 9881971"/>
              <a:gd name="connsiteX8732" fmla="*/ 9780438 w 12542158"/>
              <a:gd name="connsiteY8732" fmla="*/ 1908910 h 9881971"/>
              <a:gd name="connsiteX8733" fmla="*/ 11417206 w 12542158"/>
              <a:gd name="connsiteY8733" fmla="*/ 1893188 h 9881971"/>
              <a:gd name="connsiteX8734" fmla="*/ 11445154 w 12542158"/>
              <a:gd name="connsiteY8734" fmla="*/ 1893188 h 9881971"/>
              <a:gd name="connsiteX8735" fmla="*/ 11431182 w 12542158"/>
              <a:gd name="connsiteY8735" fmla="*/ 1907163 h 9881971"/>
              <a:gd name="connsiteX8736" fmla="*/ 10690530 w 12542158"/>
              <a:gd name="connsiteY8736" fmla="*/ 1893188 h 9881971"/>
              <a:gd name="connsiteX8737" fmla="*/ 10683542 w 12542158"/>
              <a:gd name="connsiteY8737" fmla="*/ 1907163 h 9881971"/>
              <a:gd name="connsiteX8738" fmla="*/ 10662580 w 12542158"/>
              <a:gd name="connsiteY8738" fmla="*/ 1921137 h 9881971"/>
              <a:gd name="connsiteX8739" fmla="*/ 10662580 w 12542158"/>
              <a:gd name="connsiteY8739" fmla="*/ 1949087 h 9881971"/>
              <a:gd name="connsiteX8740" fmla="*/ 10648606 w 12542158"/>
              <a:gd name="connsiteY8740" fmla="*/ 1949087 h 9881971"/>
              <a:gd name="connsiteX8741" fmla="*/ 10634631 w 12542158"/>
              <a:gd name="connsiteY8741" fmla="*/ 1949087 h 9881971"/>
              <a:gd name="connsiteX8742" fmla="*/ 10624150 w 12542158"/>
              <a:gd name="connsiteY8742" fmla="*/ 1949087 h 9881971"/>
              <a:gd name="connsiteX8743" fmla="*/ 10626248 w 12542158"/>
              <a:gd name="connsiteY8743" fmla="*/ 1946290 h 9881971"/>
              <a:gd name="connsiteX8744" fmla="*/ 10648606 w 12542158"/>
              <a:gd name="connsiteY8744" fmla="*/ 1935113 h 9881971"/>
              <a:gd name="connsiteX8745" fmla="*/ 10662580 w 12542158"/>
              <a:gd name="connsiteY8745" fmla="*/ 1907163 h 9881971"/>
              <a:gd name="connsiteX8746" fmla="*/ 10606683 w 12542158"/>
              <a:gd name="connsiteY8746" fmla="*/ 1893188 h 9881971"/>
              <a:gd name="connsiteX8747" fmla="*/ 10606683 w 12542158"/>
              <a:gd name="connsiteY8747" fmla="*/ 1907163 h 9881971"/>
              <a:gd name="connsiteX8748" fmla="*/ 10620657 w 12542158"/>
              <a:gd name="connsiteY8748" fmla="*/ 1893188 h 9881971"/>
              <a:gd name="connsiteX8749" fmla="*/ 10606683 w 12542158"/>
              <a:gd name="connsiteY8749" fmla="*/ 1893188 h 9881971"/>
              <a:gd name="connsiteX8750" fmla="*/ 10508861 w 12542158"/>
              <a:gd name="connsiteY8750" fmla="*/ 1893188 h 9881971"/>
              <a:gd name="connsiteX8751" fmla="*/ 10508861 w 12542158"/>
              <a:gd name="connsiteY8751" fmla="*/ 1907163 h 9881971"/>
              <a:gd name="connsiteX8752" fmla="*/ 10515847 w 12542158"/>
              <a:gd name="connsiteY8752" fmla="*/ 1921137 h 9881971"/>
              <a:gd name="connsiteX8753" fmla="*/ 10522835 w 12542158"/>
              <a:gd name="connsiteY8753" fmla="*/ 1907163 h 9881971"/>
              <a:gd name="connsiteX8754" fmla="*/ 9824108 w 12542158"/>
              <a:gd name="connsiteY8754" fmla="*/ 1893188 h 9881971"/>
              <a:gd name="connsiteX8755" fmla="*/ 9817120 w 12542158"/>
              <a:gd name="connsiteY8755" fmla="*/ 1900176 h 9881971"/>
              <a:gd name="connsiteX8756" fmla="*/ 9810132 w 12542158"/>
              <a:gd name="connsiteY8756" fmla="*/ 1907163 h 9881971"/>
              <a:gd name="connsiteX8757" fmla="*/ 9817120 w 12542158"/>
              <a:gd name="connsiteY8757" fmla="*/ 1921137 h 9881971"/>
              <a:gd name="connsiteX8758" fmla="*/ 9831096 w 12542158"/>
              <a:gd name="connsiteY8758" fmla="*/ 1907163 h 9881971"/>
              <a:gd name="connsiteX8759" fmla="*/ 9824108 w 12542158"/>
              <a:gd name="connsiteY8759" fmla="*/ 1893188 h 9881971"/>
              <a:gd name="connsiteX8760" fmla="*/ 10924602 w 12542158"/>
              <a:gd name="connsiteY8760" fmla="*/ 1886202 h 9881971"/>
              <a:gd name="connsiteX8761" fmla="*/ 10928095 w 12542158"/>
              <a:gd name="connsiteY8761" fmla="*/ 1893188 h 9881971"/>
              <a:gd name="connsiteX8762" fmla="*/ 10914122 w 12542158"/>
              <a:gd name="connsiteY8762" fmla="*/ 1907163 h 9881971"/>
              <a:gd name="connsiteX8763" fmla="*/ 10914122 w 12542158"/>
              <a:gd name="connsiteY8763" fmla="*/ 1893188 h 9881971"/>
              <a:gd name="connsiteX8764" fmla="*/ 10924602 w 12542158"/>
              <a:gd name="connsiteY8764" fmla="*/ 1886202 h 9881971"/>
              <a:gd name="connsiteX8765" fmla="*/ 10018004 w 12542158"/>
              <a:gd name="connsiteY8765" fmla="*/ 1884453 h 9881971"/>
              <a:gd name="connsiteX8766" fmla="*/ 10005777 w 12542158"/>
              <a:gd name="connsiteY8766" fmla="*/ 1893188 h 9881971"/>
              <a:gd name="connsiteX8767" fmla="*/ 9991803 w 12542158"/>
              <a:gd name="connsiteY8767" fmla="*/ 1921137 h 9881971"/>
              <a:gd name="connsiteX8768" fmla="*/ 9977827 w 12542158"/>
              <a:gd name="connsiteY8768" fmla="*/ 1935113 h 9881971"/>
              <a:gd name="connsiteX8769" fmla="*/ 9935904 w 12542158"/>
              <a:gd name="connsiteY8769" fmla="*/ 1963060 h 9881971"/>
              <a:gd name="connsiteX8770" fmla="*/ 9921930 w 12542158"/>
              <a:gd name="connsiteY8770" fmla="*/ 1991010 h 9881971"/>
              <a:gd name="connsiteX8771" fmla="*/ 9907954 w 12542158"/>
              <a:gd name="connsiteY8771" fmla="*/ 2018959 h 9881971"/>
              <a:gd name="connsiteX8772" fmla="*/ 9907954 w 12542158"/>
              <a:gd name="connsiteY8772" fmla="*/ 2032933 h 9881971"/>
              <a:gd name="connsiteX8773" fmla="*/ 9935904 w 12542158"/>
              <a:gd name="connsiteY8773" fmla="*/ 2004985 h 9881971"/>
              <a:gd name="connsiteX8774" fmla="*/ 10026738 w 12542158"/>
              <a:gd name="connsiteY8774" fmla="*/ 1886202 h 9881971"/>
              <a:gd name="connsiteX8775" fmla="*/ 10018004 w 12542158"/>
              <a:gd name="connsiteY8775" fmla="*/ 1884453 h 9881971"/>
              <a:gd name="connsiteX8776" fmla="*/ 11179640 w 12542158"/>
              <a:gd name="connsiteY8776" fmla="*/ 1879214 h 9881971"/>
              <a:gd name="connsiteX8777" fmla="*/ 11186624 w 12542158"/>
              <a:gd name="connsiteY8777" fmla="*/ 1886202 h 9881971"/>
              <a:gd name="connsiteX8778" fmla="*/ 11193614 w 12542158"/>
              <a:gd name="connsiteY8778" fmla="*/ 1893188 h 9881971"/>
              <a:gd name="connsiteX8779" fmla="*/ 11179640 w 12542158"/>
              <a:gd name="connsiteY8779" fmla="*/ 1893188 h 9881971"/>
              <a:gd name="connsiteX8780" fmla="*/ 11179640 w 12542158"/>
              <a:gd name="connsiteY8780" fmla="*/ 1879214 h 9881971"/>
              <a:gd name="connsiteX8781" fmla="*/ 10732453 w 12542158"/>
              <a:gd name="connsiteY8781" fmla="*/ 1879214 h 9881971"/>
              <a:gd name="connsiteX8782" fmla="*/ 10732453 w 12542158"/>
              <a:gd name="connsiteY8782" fmla="*/ 1893188 h 9881971"/>
              <a:gd name="connsiteX8783" fmla="*/ 10725467 w 12542158"/>
              <a:gd name="connsiteY8783" fmla="*/ 1907163 h 9881971"/>
              <a:gd name="connsiteX8784" fmla="*/ 10718479 w 12542158"/>
              <a:gd name="connsiteY8784" fmla="*/ 1900176 h 9881971"/>
              <a:gd name="connsiteX8785" fmla="*/ 10732453 w 12542158"/>
              <a:gd name="connsiteY8785" fmla="*/ 1879214 h 9881971"/>
              <a:gd name="connsiteX8786" fmla="*/ 8035366 w 12542158"/>
              <a:gd name="connsiteY8786" fmla="*/ 1879214 h 9881971"/>
              <a:gd name="connsiteX8787" fmla="*/ 8049339 w 12542158"/>
              <a:gd name="connsiteY8787" fmla="*/ 1893188 h 9881971"/>
              <a:gd name="connsiteX8788" fmla="*/ 8042354 w 12542158"/>
              <a:gd name="connsiteY8788" fmla="*/ 1900176 h 9881971"/>
              <a:gd name="connsiteX8789" fmla="*/ 8035366 w 12542158"/>
              <a:gd name="connsiteY8789" fmla="*/ 1893188 h 9881971"/>
              <a:gd name="connsiteX8790" fmla="*/ 1830667 w 12542158"/>
              <a:gd name="connsiteY8790" fmla="*/ 1879214 h 9881971"/>
              <a:gd name="connsiteX8791" fmla="*/ 1802717 w 12542158"/>
              <a:gd name="connsiteY8791" fmla="*/ 1900176 h 9881971"/>
              <a:gd name="connsiteX8792" fmla="*/ 1774768 w 12542158"/>
              <a:gd name="connsiteY8792" fmla="*/ 1921137 h 9881971"/>
              <a:gd name="connsiteX8793" fmla="*/ 1816690 w 12542158"/>
              <a:gd name="connsiteY8793" fmla="*/ 1907163 h 9881971"/>
              <a:gd name="connsiteX8794" fmla="*/ 1718871 w 12542158"/>
              <a:gd name="connsiteY8794" fmla="*/ 1879214 h 9881971"/>
              <a:gd name="connsiteX8795" fmla="*/ 1690921 w 12542158"/>
              <a:gd name="connsiteY8795" fmla="*/ 1921137 h 9881971"/>
              <a:gd name="connsiteX8796" fmla="*/ 1648997 w 12542158"/>
              <a:gd name="connsiteY8796" fmla="*/ 1977036 h 9881971"/>
              <a:gd name="connsiteX8797" fmla="*/ 1635022 w 12542158"/>
              <a:gd name="connsiteY8797" fmla="*/ 1991010 h 9881971"/>
              <a:gd name="connsiteX8798" fmla="*/ 1669960 w 12542158"/>
              <a:gd name="connsiteY8798" fmla="*/ 1935113 h 9881971"/>
              <a:gd name="connsiteX8799" fmla="*/ 1718871 w 12542158"/>
              <a:gd name="connsiteY8799" fmla="*/ 1879214 h 9881971"/>
              <a:gd name="connsiteX8800" fmla="*/ 11263484 w 12542158"/>
              <a:gd name="connsiteY8800" fmla="*/ 1865238 h 9881971"/>
              <a:gd name="connsiteX8801" fmla="*/ 11277460 w 12542158"/>
              <a:gd name="connsiteY8801" fmla="*/ 1872226 h 9881971"/>
              <a:gd name="connsiteX8802" fmla="*/ 11263484 w 12542158"/>
              <a:gd name="connsiteY8802" fmla="*/ 1879214 h 9881971"/>
              <a:gd name="connsiteX8803" fmla="*/ 11263484 w 12542158"/>
              <a:gd name="connsiteY8803" fmla="*/ 1865238 h 9881971"/>
              <a:gd name="connsiteX8804" fmla="*/ 10872198 w 12542158"/>
              <a:gd name="connsiteY8804" fmla="*/ 1865238 h 9881971"/>
              <a:gd name="connsiteX8805" fmla="*/ 10886172 w 12542158"/>
              <a:gd name="connsiteY8805" fmla="*/ 1893188 h 9881971"/>
              <a:gd name="connsiteX8806" fmla="*/ 10879186 w 12542158"/>
              <a:gd name="connsiteY8806" fmla="*/ 1886202 h 9881971"/>
              <a:gd name="connsiteX8807" fmla="*/ 10872198 w 12542158"/>
              <a:gd name="connsiteY8807" fmla="*/ 1879214 h 9881971"/>
              <a:gd name="connsiteX8808" fmla="*/ 10830275 w 12542158"/>
              <a:gd name="connsiteY8808" fmla="*/ 1865238 h 9881971"/>
              <a:gd name="connsiteX8809" fmla="*/ 10844249 w 12542158"/>
              <a:gd name="connsiteY8809" fmla="*/ 1893188 h 9881971"/>
              <a:gd name="connsiteX8810" fmla="*/ 10858225 w 12542158"/>
              <a:gd name="connsiteY8810" fmla="*/ 1921137 h 9881971"/>
              <a:gd name="connsiteX8811" fmla="*/ 10858225 w 12542158"/>
              <a:gd name="connsiteY8811" fmla="*/ 1935113 h 9881971"/>
              <a:gd name="connsiteX8812" fmla="*/ 10844249 w 12542158"/>
              <a:gd name="connsiteY8812" fmla="*/ 1949087 h 9881971"/>
              <a:gd name="connsiteX8813" fmla="*/ 10844249 w 12542158"/>
              <a:gd name="connsiteY8813" fmla="*/ 1956074 h 9881971"/>
              <a:gd name="connsiteX8814" fmla="*/ 10830275 w 12542158"/>
              <a:gd name="connsiteY8814" fmla="*/ 1977036 h 9881971"/>
              <a:gd name="connsiteX8815" fmla="*/ 10830275 w 12542158"/>
              <a:gd name="connsiteY8815" fmla="*/ 1991010 h 9881971"/>
              <a:gd name="connsiteX8816" fmla="*/ 10844249 w 12542158"/>
              <a:gd name="connsiteY8816" fmla="*/ 1977036 h 9881971"/>
              <a:gd name="connsiteX8817" fmla="*/ 10858225 w 12542158"/>
              <a:gd name="connsiteY8817" fmla="*/ 1963060 h 9881971"/>
              <a:gd name="connsiteX8818" fmla="*/ 10858225 w 12542158"/>
              <a:gd name="connsiteY8818" fmla="*/ 1977036 h 9881971"/>
              <a:gd name="connsiteX8819" fmla="*/ 10872198 w 12542158"/>
              <a:gd name="connsiteY8819" fmla="*/ 1991010 h 9881971"/>
              <a:gd name="connsiteX8820" fmla="*/ 10900148 w 12542158"/>
              <a:gd name="connsiteY8820" fmla="*/ 2004985 h 9881971"/>
              <a:gd name="connsiteX8821" fmla="*/ 10914122 w 12542158"/>
              <a:gd name="connsiteY8821" fmla="*/ 2018959 h 9881971"/>
              <a:gd name="connsiteX8822" fmla="*/ 10900148 w 12542158"/>
              <a:gd name="connsiteY8822" fmla="*/ 2018959 h 9881971"/>
              <a:gd name="connsiteX8823" fmla="*/ 10872198 w 12542158"/>
              <a:gd name="connsiteY8823" fmla="*/ 2018959 h 9881971"/>
              <a:gd name="connsiteX8824" fmla="*/ 10886172 w 12542158"/>
              <a:gd name="connsiteY8824" fmla="*/ 2032933 h 9881971"/>
              <a:gd name="connsiteX8825" fmla="*/ 10886172 w 12542158"/>
              <a:gd name="connsiteY8825" fmla="*/ 2046909 h 9881971"/>
              <a:gd name="connsiteX8826" fmla="*/ 10858225 w 12542158"/>
              <a:gd name="connsiteY8826" fmla="*/ 2046909 h 9881971"/>
              <a:gd name="connsiteX8827" fmla="*/ 10816301 w 12542158"/>
              <a:gd name="connsiteY8827" fmla="*/ 2060883 h 9881971"/>
              <a:gd name="connsiteX8828" fmla="*/ 10802326 w 12542158"/>
              <a:gd name="connsiteY8828" fmla="*/ 2046909 h 9881971"/>
              <a:gd name="connsiteX8829" fmla="*/ 10816301 w 12542158"/>
              <a:gd name="connsiteY8829" fmla="*/ 2046909 h 9881971"/>
              <a:gd name="connsiteX8830" fmla="*/ 10830275 w 12542158"/>
              <a:gd name="connsiteY8830" fmla="*/ 2018959 h 9881971"/>
              <a:gd name="connsiteX8831" fmla="*/ 10802326 w 12542158"/>
              <a:gd name="connsiteY8831" fmla="*/ 2032933 h 9881971"/>
              <a:gd name="connsiteX8832" fmla="*/ 10788352 w 12542158"/>
              <a:gd name="connsiteY8832" fmla="*/ 2046909 h 9881971"/>
              <a:gd name="connsiteX8833" fmla="*/ 10774376 w 12542158"/>
              <a:gd name="connsiteY8833" fmla="*/ 2004985 h 9881971"/>
              <a:gd name="connsiteX8834" fmla="*/ 10788352 w 12542158"/>
              <a:gd name="connsiteY8834" fmla="*/ 1963060 h 9881971"/>
              <a:gd name="connsiteX8835" fmla="*/ 10844249 w 12542158"/>
              <a:gd name="connsiteY8835" fmla="*/ 1935113 h 9881971"/>
              <a:gd name="connsiteX8836" fmla="*/ 10830275 w 12542158"/>
              <a:gd name="connsiteY8836" fmla="*/ 1921137 h 9881971"/>
              <a:gd name="connsiteX8837" fmla="*/ 10816301 w 12542158"/>
              <a:gd name="connsiteY8837" fmla="*/ 1907163 h 9881971"/>
              <a:gd name="connsiteX8838" fmla="*/ 10823287 w 12542158"/>
              <a:gd name="connsiteY8838" fmla="*/ 1886202 h 9881971"/>
              <a:gd name="connsiteX8839" fmla="*/ 10830275 w 12542158"/>
              <a:gd name="connsiteY8839" fmla="*/ 1865238 h 9881971"/>
              <a:gd name="connsiteX8840" fmla="*/ 10802326 w 12542158"/>
              <a:gd name="connsiteY8840" fmla="*/ 1865238 h 9881971"/>
              <a:gd name="connsiteX8841" fmla="*/ 10802326 w 12542158"/>
              <a:gd name="connsiteY8841" fmla="*/ 1879214 h 9881971"/>
              <a:gd name="connsiteX8842" fmla="*/ 10788352 w 12542158"/>
              <a:gd name="connsiteY8842" fmla="*/ 1879214 h 9881971"/>
              <a:gd name="connsiteX8843" fmla="*/ 10767390 w 12542158"/>
              <a:gd name="connsiteY8843" fmla="*/ 1865238 h 9881971"/>
              <a:gd name="connsiteX8844" fmla="*/ 10774376 w 12542158"/>
              <a:gd name="connsiteY8844" fmla="*/ 1879214 h 9881971"/>
              <a:gd name="connsiteX8845" fmla="*/ 10760402 w 12542158"/>
              <a:gd name="connsiteY8845" fmla="*/ 1893188 h 9881971"/>
              <a:gd name="connsiteX8846" fmla="*/ 10760402 w 12542158"/>
              <a:gd name="connsiteY8846" fmla="*/ 1879214 h 9881971"/>
              <a:gd name="connsiteX8847" fmla="*/ 10767390 w 12542158"/>
              <a:gd name="connsiteY8847" fmla="*/ 1865238 h 9881971"/>
              <a:gd name="connsiteX8848" fmla="*/ 10592708 w 12542158"/>
              <a:gd name="connsiteY8848" fmla="*/ 1865238 h 9881971"/>
              <a:gd name="connsiteX8849" fmla="*/ 10592708 w 12542158"/>
              <a:gd name="connsiteY8849" fmla="*/ 1879214 h 9881971"/>
              <a:gd name="connsiteX8850" fmla="*/ 10599695 w 12542158"/>
              <a:gd name="connsiteY8850" fmla="*/ 1879214 h 9881971"/>
              <a:gd name="connsiteX8851" fmla="*/ 10606683 w 12542158"/>
              <a:gd name="connsiteY8851" fmla="*/ 1865238 h 9881971"/>
              <a:gd name="connsiteX8852" fmla="*/ 9880005 w 12542158"/>
              <a:gd name="connsiteY8852" fmla="*/ 1865238 h 9881971"/>
              <a:gd name="connsiteX8853" fmla="*/ 9880005 w 12542158"/>
              <a:gd name="connsiteY8853" fmla="*/ 1879214 h 9881971"/>
              <a:gd name="connsiteX8854" fmla="*/ 9893981 w 12542158"/>
              <a:gd name="connsiteY8854" fmla="*/ 1879214 h 9881971"/>
              <a:gd name="connsiteX8855" fmla="*/ 9893981 w 12542158"/>
              <a:gd name="connsiteY8855" fmla="*/ 1865238 h 9881971"/>
              <a:gd name="connsiteX8856" fmla="*/ 8063315 w 12542158"/>
              <a:gd name="connsiteY8856" fmla="*/ 1865238 h 9881971"/>
              <a:gd name="connsiteX8857" fmla="*/ 8063315 w 12542158"/>
              <a:gd name="connsiteY8857" fmla="*/ 1879214 h 9881971"/>
              <a:gd name="connsiteX8858" fmla="*/ 8049339 w 12542158"/>
              <a:gd name="connsiteY8858" fmla="*/ 1879214 h 9881971"/>
              <a:gd name="connsiteX8859" fmla="*/ 8063315 w 12542158"/>
              <a:gd name="connsiteY8859" fmla="*/ 1865238 h 9881971"/>
              <a:gd name="connsiteX8860" fmla="*/ 7462408 w 12542158"/>
              <a:gd name="connsiteY8860" fmla="*/ 1865238 h 9881971"/>
              <a:gd name="connsiteX8861" fmla="*/ 7448434 w 12542158"/>
              <a:gd name="connsiteY8861" fmla="*/ 1879214 h 9881971"/>
              <a:gd name="connsiteX8862" fmla="*/ 7462408 w 12542158"/>
              <a:gd name="connsiteY8862" fmla="*/ 1879214 h 9881971"/>
              <a:gd name="connsiteX8863" fmla="*/ 7434460 w 12542158"/>
              <a:gd name="connsiteY8863" fmla="*/ 1865238 h 9881971"/>
              <a:gd name="connsiteX8864" fmla="*/ 7420485 w 12542158"/>
              <a:gd name="connsiteY8864" fmla="*/ 1879214 h 9881971"/>
              <a:gd name="connsiteX8865" fmla="*/ 7392536 w 12542158"/>
              <a:gd name="connsiteY8865" fmla="*/ 1886202 h 9881971"/>
              <a:gd name="connsiteX8866" fmla="*/ 7378562 w 12542158"/>
              <a:gd name="connsiteY8866" fmla="*/ 1886202 h 9881971"/>
              <a:gd name="connsiteX8867" fmla="*/ 7385550 w 12542158"/>
              <a:gd name="connsiteY8867" fmla="*/ 1893188 h 9881971"/>
              <a:gd name="connsiteX8868" fmla="*/ 7392536 w 12542158"/>
              <a:gd name="connsiteY8868" fmla="*/ 1907163 h 9881971"/>
              <a:gd name="connsiteX8869" fmla="*/ 7406511 w 12542158"/>
              <a:gd name="connsiteY8869" fmla="*/ 1907163 h 9881971"/>
              <a:gd name="connsiteX8870" fmla="*/ 7420485 w 12542158"/>
              <a:gd name="connsiteY8870" fmla="*/ 1900176 h 9881971"/>
              <a:gd name="connsiteX8871" fmla="*/ 7434460 w 12542158"/>
              <a:gd name="connsiteY8871" fmla="*/ 1893188 h 9881971"/>
              <a:gd name="connsiteX8872" fmla="*/ 10806498 w 12542158"/>
              <a:gd name="connsiteY8872" fmla="*/ 1861067 h 9881971"/>
              <a:gd name="connsiteX8873" fmla="*/ 10802326 w 12542158"/>
              <a:gd name="connsiteY8873" fmla="*/ 1865238 h 9881971"/>
              <a:gd name="connsiteX8874" fmla="*/ 10804072 w 12542158"/>
              <a:gd name="connsiteY8874" fmla="*/ 1863492 h 9881971"/>
              <a:gd name="connsiteX8875" fmla="*/ 10229370 w 12542158"/>
              <a:gd name="connsiteY8875" fmla="*/ 1856506 h 9881971"/>
              <a:gd name="connsiteX8876" fmla="*/ 10222382 w 12542158"/>
              <a:gd name="connsiteY8876" fmla="*/ 1865238 h 9881971"/>
              <a:gd name="connsiteX8877" fmla="*/ 10208407 w 12542158"/>
              <a:gd name="connsiteY8877" fmla="*/ 1872226 h 9881971"/>
              <a:gd name="connsiteX8878" fmla="*/ 10187445 w 12542158"/>
              <a:gd name="connsiteY8878" fmla="*/ 1893188 h 9881971"/>
              <a:gd name="connsiteX8879" fmla="*/ 10173471 w 12542158"/>
              <a:gd name="connsiteY8879" fmla="*/ 1921137 h 9881971"/>
              <a:gd name="connsiteX8880" fmla="*/ 10187445 w 12542158"/>
              <a:gd name="connsiteY8880" fmla="*/ 1907163 h 9881971"/>
              <a:gd name="connsiteX8881" fmla="*/ 10222382 w 12542158"/>
              <a:gd name="connsiteY8881" fmla="*/ 1886202 h 9881971"/>
              <a:gd name="connsiteX8882" fmla="*/ 10236356 w 12542158"/>
              <a:gd name="connsiteY8882" fmla="*/ 1879214 h 9881971"/>
              <a:gd name="connsiteX8883" fmla="*/ 10236356 w 12542158"/>
              <a:gd name="connsiteY8883" fmla="*/ 1858252 h 9881971"/>
              <a:gd name="connsiteX8884" fmla="*/ 10229370 w 12542158"/>
              <a:gd name="connsiteY8884" fmla="*/ 1856506 h 9881971"/>
              <a:gd name="connsiteX8885" fmla="*/ 11207588 w 12542158"/>
              <a:gd name="connsiteY8885" fmla="*/ 1851264 h 9881971"/>
              <a:gd name="connsiteX8886" fmla="*/ 11193614 w 12542158"/>
              <a:gd name="connsiteY8886" fmla="*/ 1865238 h 9881971"/>
              <a:gd name="connsiteX8887" fmla="*/ 11193614 w 12542158"/>
              <a:gd name="connsiteY8887" fmla="*/ 1858252 h 9881971"/>
              <a:gd name="connsiteX8888" fmla="*/ 11207588 w 12542158"/>
              <a:gd name="connsiteY8888" fmla="*/ 1851264 h 9881971"/>
              <a:gd name="connsiteX8889" fmla="*/ 11123740 w 12542158"/>
              <a:gd name="connsiteY8889" fmla="*/ 1851264 h 9881971"/>
              <a:gd name="connsiteX8890" fmla="*/ 11144701 w 12542158"/>
              <a:gd name="connsiteY8890" fmla="*/ 1865238 h 9881971"/>
              <a:gd name="connsiteX8891" fmla="*/ 11130727 w 12542158"/>
              <a:gd name="connsiteY8891" fmla="*/ 1879214 h 9881971"/>
              <a:gd name="connsiteX8892" fmla="*/ 11109766 w 12542158"/>
              <a:gd name="connsiteY8892" fmla="*/ 1865238 h 9881971"/>
              <a:gd name="connsiteX8893" fmla="*/ 10816301 w 12542158"/>
              <a:gd name="connsiteY8893" fmla="*/ 1851264 h 9881971"/>
              <a:gd name="connsiteX8894" fmla="*/ 10806498 w 12542158"/>
              <a:gd name="connsiteY8894" fmla="*/ 1861067 h 9881971"/>
              <a:gd name="connsiteX8895" fmla="*/ 10809313 w 12542158"/>
              <a:gd name="connsiteY8895" fmla="*/ 1858252 h 9881971"/>
              <a:gd name="connsiteX8896" fmla="*/ 10816301 w 12542158"/>
              <a:gd name="connsiteY8896" fmla="*/ 1851264 h 9881971"/>
              <a:gd name="connsiteX8897" fmla="*/ 10047700 w 12542158"/>
              <a:gd name="connsiteY8897" fmla="*/ 1851264 h 9881971"/>
              <a:gd name="connsiteX8898" fmla="*/ 10047700 w 12542158"/>
              <a:gd name="connsiteY8898" fmla="*/ 1865238 h 9881971"/>
              <a:gd name="connsiteX8899" fmla="*/ 10061675 w 12542158"/>
              <a:gd name="connsiteY8899" fmla="*/ 1865238 h 9881971"/>
              <a:gd name="connsiteX8900" fmla="*/ 7546256 w 12542158"/>
              <a:gd name="connsiteY8900" fmla="*/ 1851264 h 9881971"/>
              <a:gd name="connsiteX8901" fmla="*/ 7532281 w 12542158"/>
              <a:gd name="connsiteY8901" fmla="*/ 1858252 h 9881971"/>
              <a:gd name="connsiteX8902" fmla="*/ 7539268 w 12542158"/>
              <a:gd name="connsiteY8902" fmla="*/ 1865238 h 9881971"/>
              <a:gd name="connsiteX8903" fmla="*/ 7546256 w 12542158"/>
              <a:gd name="connsiteY8903" fmla="*/ 1851264 h 9881971"/>
              <a:gd name="connsiteX8904" fmla="*/ 6987275 w 12542158"/>
              <a:gd name="connsiteY8904" fmla="*/ 1851264 h 9881971"/>
              <a:gd name="connsiteX8905" fmla="*/ 6973300 w 12542158"/>
              <a:gd name="connsiteY8905" fmla="*/ 1865238 h 9881971"/>
              <a:gd name="connsiteX8906" fmla="*/ 6980287 w 12542158"/>
              <a:gd name="connsiteY8906" fmla="*/ 1879214 h 9881971"/>
              <a:gd name="connsiteX8907" fmla="*/ 6987275 w 12542158"/>
              <a:gd name="connsiteY8907" fmla="*/ 1879214 h 9881971"/>
              <a:gd name="connsiteX8908" fmla="*/ 6987275 w 12542158"/>
              <a:gd name="connsiteY8908" fmla="*/ 1865238 h 9881971"/>
              <a:gd name="connsiteX8909" fmla="*/ 6987275 w 12542158"/>
              <a:gd name="connsiteY8909" fmla="*/ 1851264 h 9881971"/>
              <a:gd name="connsiteX8910" fmla="*/ 11008449 w 12542158"/>
              <a:gd name="connsiteY8910" fmla="*/ 1844276 h 9881971"/>
              <a:gd name="connsiteX8911" fmla="*/ 11011944 w 12542158"/>
              <a:gd name="connsiteY8911" fmla="*/ 1851264 h 9881971"/>
              <a:gd name="connsiteX8912" fmla="*/ 10997970 w 12542158"/>
              <a:gd name="connsiteY8912" fmla="*/ 1851264 h 9881971"/>
              <a:gd name="connsiteX8913" fmla="*/ 11008449 w 12542158"/>
              <a:gd name="connsiteY8913" fmla="*/ 1844276 h 9881971"/>
              <a:gd name="connsiteX8914" fmla="*/ 11307156 w 12542158"/>
              <a:gd name="connsiteY8914" fmla="*/ 1840784 h 9881971"/>
              <a:gd name="connsiteX8915" fmla="*/ 11319384 w 12542158"/>
              <a:gd name="connsiteY8915" fmla="*/ 1844276 h 9881971"/>
              <a:gd name="connsiteX8916" fmla="*/ 11333360 w 12542158"/>
              <a:gd name="connsiteY8916" fmla="*/ 1851264 h 9881971"/>
              <a:gd name="connsiteX8917" fmla="*/ 11305408 w 12542158"/>
              <a:gd name="connsiteY8917" fmla="*/ 1851264 h 9881971"/>
              <a:gd name="connsiteX8918" fmla="*/ 11298422 w 12542158"/>
              <a:gd name="connsiteY8918" fmla="*/ 1844276 h 9881971"/>
              <a:gd name="connsiteX8919" fmla="*/ 11307156 w 12542158"/>
              <a:gd name="connsiteY8919" fmla="*/ 1840784 h 9881971"/>
              <a:gd name="connsiteX8920" fmla="*/ 11226800 w 12542158"/>
              <a:gd name="connsiteY8920" fmla="*/ 1840784 h 9881971"/>
              <a:gd name="connsiteX8921" fmla="*/ 11242524 w 12542158"/>
              <a:gd name="connsiteY8921" fmla="*/ 1844276 h 9881971"/>
              <a:gd name="connsiteX8922" fmla="*/ 11263484 w 12542158"/>
              <a:gd name="connsiteY8922" fmla="*/ 1851264 h 9881971"/>
              <a:gd name="connsiteX8923" fmla="*/ 11263484 w 12542158"/>
              <a:gd name="connsiteY8923" fmla="*/ 1865238 h 9881971"/>
              <a:gd name="connsiteX8924" fmla="*/ 11235536 w 12542158"/>
              <a:gd name="connsiteY8924" fmla="*/ 1851264 h 9881971"/>
              <a:gd name="connsiteX8925" fmla="*/ 11221562 w 12542158"/>
              <a:gd name="connsiteY8925" fmla="*/ 1844276 h 9881971"/>
              <a:gd name="connsiteX8926" fmla="*/ 11226800 w 12542158"/>
              <a:gd name="connsiteY8926" fmla="*/ 1840784 h 9881971"/>
              <a:gd name="connsiteX8927" fmla="*/ 10648606 w 12542158"/>
              <a:gd name="connsiteY8927" fmla="*/ 1837290 h 9881971"/>
              <a:gd name="connsiteX8928" fmla="*/ 10634631 w 12542158"/>
              <a:gd name="connsiteY8928" fmla="*/ 1858252 h 9881971"/>
              <a:gd name="connsiteX8929" fmla="*/ 10620657 w 12542158"/>
              <a:gd name="connsiteY8929" fmla="*/ 1865238 h 9881971"/>
              <a:gd name="connsiteX8930" fmla="*/ 10648606 w 12542158"/>
              <a:gd name="connsiteY8930" fmla="*/ 1865238 h 9881971"/>
              <a:gd name="connsiteX8931" fmla="*/ 10613669 w 12542158"/>
              <a:gd name="connsiteY8931" fmla="*/ 1837290 h 9881971"/>
              <a:gd name="connsiteX8932" fmla="*/ 10606683 w 12542158"/>
              <a:gd name="connsiteY8932" fmla="*/ 1851264 h 9881971"/>
              <a:gd name="connsiteX8933" fmla="*/ 10620657 w 12542158"/>
              <a:gd name="connsiteY8933" fmla="*/ 1851264 h 9881971"/>
              <a:gd name="connsiteX8934" fmla="*/ 10634631 w 12542158"/>
              <a:gd name="connsiteY8934" fmla="*/ 1837290 h 9881971"/>
              <a:gd name="connsiteX8935" fmla="*/ 10627645 w 12542158"/>
              <a:gd name="connsiteY8935" fmla="*/ 1837290 h 9881971"/>
              <a:gd name="connsiteX8936" fmla="*/ 10613669 w 12542158"/>
              <a:gd name="connsiteY8936" fmla="*/ 1837290 h 9881971"/>
              <a:gd name="connsiteX8937" fmla="*/ 10362128 w 12542158"/>
              <a:gd name="connsiteY8937" fmla="*/ 1837290 h 9881971"/>
              <a:gd name="connsiteX8938" fmla="*/ 10355140 w 12542158"/>
              <a:gd name="connsiteY8938" fmla="*/ 1851264 h 9881971"/>
              <a:gd name="connsiteX8939" fmla="*/ 10362128 w 12542158"/>
              <a:gd name="connsiteY8939" fmla="*/ 1844276 h 9881971"/>
              <a:gd name="connsiteX8940" fmla="*/ 10362128 w 12542158"/>
              <a:gd name="connsiteY8940" fmla="*/ 1837290 h 9881971"/>
              <a:gd name="connsiteX8941" fmla="*/ 9167304 w 12542158"/>
              <a:gd name="connsiteY8941" fmla="*/ 1837290 h 9881971"/>
              <a:gd name="connsiteX8942" fmla="*/ 9153329 w 12542158"/>
              <a:gd name="connsiteY8942" fmla="*/ 1851264 h 9881971"/>
              <a:gd name="connsiteX8943" fmla="*/ 9167304 w 12542158"/>
              <a:gd name="connsiteY8943" fmla="*/ 1851264 h 9881971"/>
              <a:gd name="connsiteX8944" fmla="*/ 9167304 w 12542158"/>
              <a:gd name="connsiteY8944" fmla="*/ 1837290 h 9881971"/>
              <a:gd name="connsiteX8945" fmla="*/ 7198640 w 12542158"/>
              <a:gd name="connsiteY8945" fmla="*/ 1828556 h 9881971"/>
              <a:gd name="connsiteX8946" fmla="*/ 7196893 w 12542158"/>
              <a:gd name="connsiteY8946" fmla="*/ 1837290 h 9881971"/>
              <a:gd name="connsiteX8947" fmla="*/ 7168944 w 12542158"/>
              <a:gd name="connsiteY8947" fmla="*/ 1879214 h 9881971"/>
              <a:gd name="connsiteX8948" fmla="*/ 7147982 w 12542158"/>
              <a:gd name="connsiteY8948" fmla="*/ 1907163 h 9881971"/>
              <a:gd name="connsiteX8949" fmla="*/ 7140994 w 12542158"/>
              <a:gd name="connsiteY8949" fmla="*/ 1935113 h 9881971"/>
              <a:gd name="connsiteX8950" fmla="*/ 7168944 w 12542158"/>
              <a:gd name="connsiteY8950" fmla="*/ 1907163 h 9881971"/>
              <a:gd name="connsiteX8951" fmla="*/ 7182918 w 12542158"/>
              <a:gd name="connsiteY8951" fmla="*/ 1879214 h 9881971"/>
              <a:gd name="connsiteX8952" fmla="*/ 7196893 w 12542158"/>
              <a:gd name="connsiteY8952" fmla="*/ 1879214 h 9881971"/>
              <a:gd name="connsiteX8953" fmla="*/ 7224842 w 12542158"/>
              <a:gd name="connsiteY8953" fmla="*/ 1865238 h 9881971"/>
              <a:gd name="connsiteX8954" fmla="*/ 7238816 w 12542158"/>
              <a:gd name="connsiteY8954" fmla="*/ 1858252 h 9881971"/>
              <a:gd name="connsiteX8955" fmla="*/ 7238816 w 12542158"/>
              <a:gd name="connsiteY8955" fmla="*/ 1851264 h 9881971"/>
              <a:gd name="connsiteX8956" fmla="*/ 7224842 w 12542158"/>
              <a:gd name="connsiteY8956" fmla="*/ 1837290 h 9881971"/>
              <a:gd name="connsiteX8957" fmla="*/ 7203879 w 12542158"/>
              <a:gd name="connsiteY8957" fmla="*/ 1830303 h 9881971"/>
              <a:gd name="connsiteX8958" fmla="*/ 7198640 w 12542158"/>
              <a:gd name="connsiteY8958" fmla="*/ 1828556 h 9881971"/>
              <a:gd name="connsiteX8959" fmla="*/ 9600514 w 12542158"/>
              <a:gd name="connsiteY8959" fmla="*/ 1823315 h 9881971"/>
              <a:gd name="connsiteX8960" fmla="*/ 9558591 w 12542158"/>
              <a:gd name="connsiteY8960" fmla="*/ 1879214 h 9881971"/>
              <a:gd name="connsiteX8961" fmla="*/ 9572565 w 12542158"/>
              <a:gd name="connsiteY8961" fmla="*/ 1865238 h 9881971"/>
              <a:gd name="connsiteX8962" fmla="*/ 9600514 w 12542158"/>
              <a:gd name="connsiteY8962" fmla="*/ 1823315 h 9881971"/>
              <a:gd name="connsiteX8963" fmla="*/ 7567218 w 12542158"/>
              <a:gd name="connsiteY8963" fmla="*/ 1823315 h 9881971"/>
              <a:gd name="connsiteX8964" fmla="*/ 7560230 w 12542158"/>
              <a:gd name="connsiteY8964" fmla="*/ 1837290 h 9881971"/>
              <a:gd name="connsiteX8965" fmla="*/ 7567218 w 12542158"/>
              <a:gd name="connsiteY8965" fmla="*/ 1830303 h 9881971"/>
              <a:gd name="connsiteX8966" fmla="*/ 7567218 w 12542158"/>
              <a:gd name="connsiteY8966" fmla="*/ 1823315 h 9881971"/>
              <a:gd name="connsiteX8967" fmla="*/ 1816690 w 12542158"/>
              <a:gd name="connsiteY8967" fmla="*/ 1823315 h 9881971"/>
              <a:gd name="connsiteX8968" fmla="*/ 1816690 w 12542158"/>
              <a:gd name="connsiteY8968" fmla="*/ 1837290 h 9881971"/>
              <a:gd name="connsiteX8969" fmla="*/ 1802717 w 12542158"/>
              <a:gd name="connsiteY8969" fmla="*/ 1837290 h 9881971"/>
              <a:gd name="connsiteX8970" fmla="*/ 8112226 w 12542158"/>
              <a:gd name="connsiteY8970" fmla="*/ 1816329 h 9881971"/>
              <a:gd name="connsiteX8971" fmla="*/ 8119214 w 12542158"/>
              <a:gd name="connsiteY8971" fmla="*/ 1837290 h 9881971"/>
              <a:gd name="connsiteX8972" fmla="*/ 8119214 w 12542158"/>
              <a:gd name="connsiteY8972" fmla="*/ 1851264 h 9881971"/>
              <a:gd name="connsiteX8973" fmla="*/ 8091264 w 12542158"/>
              <a:gd name="connsiteY8973" fmla="*/ 1837290 h 9881971"/>
              <a:gd name="connsiteX8974" fmla="*/ 8112226 w 12542158"/>
              <a:gd name="connsiteY8974" fmla="*/ 1816329 h 9881971"/>
              <a:gd name="connsiteX8975" fmla="*/ 8552424 w 12542158"/>
              <a:gd name="connsiteY8975" fmla="*/ 1809341 h 9881971"/>
              <a:gd name="connsiteX8976" fmla="*/ 8552424 w 12542158"/>
              <a:gd name="connsiteY8976" fmla="*/ 1823315 h 9881971"/>
              <a:gd name="connsiteX8977" fmla="*/ 8552424 w 12542158"/>
              <a:gd name="connsiteY8977" fmla="*/ 1837290 h 9881971"/>
              <a:gd name="connsiteX8978" fmla="*/ 8566398 w 12542158"/>
              <a:gd name="connsiteY8978" fmla="*/ 1823315 h 9881971"/>
              <a:gd name="connsiteX8979" fmla="*/ 7979466 w 12542158"/>
              <a:gd name="connsiteY8979" fmla="*/ 1809341 h 9881971"/>
              <a:gd name="connsiteX8980" fmla="*/ 7965492 w 12542158"/>
              <a:gd name="connsiteY8980" fmla="*/ 1823315 h 9881971"/>
              <a:gd name="connsiteX8981" fmla="*/ 7956176 w 12542158"/>
              <a:gd name="connsiteY8981" fmla="*/ 1851264 h 9881971"/>
              <a:gd name="connsiteX8982" fmla="*/ 7965492 w 12542158"/>
              <a:gd name="connsiteY8982" fmla="*/ 1851264 h 9881971"/>
              <a:gd name="connsiteX8983" fmla="*/ 7979466 w 12542158"/>
              <a:gd name="connsiteY8983" fmla="*/ 1844276 h 9881971"/>
              <a:gd name="connsiteX8984" fmla="*/ 7972480 w 12542158"/>
              <a:gd name="connsiteY8984" fmla="*/ 1837290 h 9881971"/>
              <a:gd name="connsiteX8985" fmla="*/ 7979466 w 12542158"/>
              <a:gd name="connsiteY8985" fmla="*/ 1823315 h 9881971"/>
              <a:gd name="connsiteX8986" fmla="*/ 7979466 w 12542158"/>
              <a:gd name="connsiteY8986" fmla="*/ 1809341 h 9881971"/>
              <a:gd name="connsiteX8987" fmla="*/ 7769848 w 12542158"/>
              <a:gd name="connsiteY8987" fmla="*/ 1809341 h 9881971"/>
              <a:gd name="connsiteX8988" fmla="*/ 7783824 w 12542158"/>
              <a:gd name="connsiteY8988" fmla="*/ 1809341 h 9881971"/>
              <a:gd name="connsiteX8989" fmla="*/ 7783824 w 12542158"/>
              <a:gd name="connsiteY8989" fmla="*/ 1830303 h 9881971"/>
              <a:gd name="connsiteX8990" fmla="*/ 7776836 w 12542158"/>
              <a:gd name="connsiteY8990" fmla="*/ 1837290 h 9881971"/>
              <a:gd name="connsiteX8991" fmla="*/ 7769848 w 12542158"/>
              <a:gd name="connsiteY8991" fmla="*/ 1823315 h 9881971"/>
              <a:gd name="connsiteX8992" fmla="*/ 7769848 w 12542158"/>
              <a:gd name="connsiteY8992" fmla="*/ 1809341 h 9881971"/>
              <a:gd name="connsiteX8993" fmla="*/ 10507115 w 12542158"/>
              <a:gd name="connsiteY8993" fmla="*/ 1798860 h 9881971"/>
              <a:gd name="connsiteX8994" fmla="*/ 10501873 w 12542158"/>
              <a:gd name="connsiteY8994" fmla="*/ 1802353 h 9881971"/>
              <a:gd name="connsiteX8995" fmla="*/ 10494885 w 12542158"/>
              <a:gd name="connsiteY8995" fmla="*/ 1809341 h 9881971"/>
              <a:gd name="connsiteX8996" fmla="*/ 10466936 w 12542158"/>
              <a:gd name="connsiteY8996" fmla="*/ 1837290 h 9881971"/>
              <a:gd name="connsiteX8997" fmla="*/ 10494885 w 12542158"/>
              <a:gd name="connsiteY8997" fmla="*/ 1823315 h 9881971"/>
              <a:gd name="connsiteX8998" fmla="*/ 10508861 w 12542158"/>
              <a:gd name="connsiteY8998" fmla="*/ 1802353 h 9881971"/>
              <a:gd name="connsiteX8999" fmla="*/ 10507115 w 12542158"/>
              <a:gd name="connsiteY8999" fmla="*/ 1798860 h 9881971"/>
              <a:gd name="connsiteX9000" fmla="*/ 10215395 w 12542158"/>
              <a:gd name="connsiteY9000" fmla="*/ 1795365 h 9881971"/>
              <a:gd name="connsiteX9001" fmla="*/ 10187445 w 12542158"/>
              <a:gd name="connsiteY9001" fmla="*/ 1809341 h 9881971"/>
              <a:gd name="connsiteX9002" fmla="*/ 10201421 w 12542158"/>
              <a:gd name="connsiteY9002" fmla="*/ 1809341 h 9881971"/>
              <a:gd name="connsiteX9003" fmla="*/ 10215395 w 12542158"/>
              <a:gd name="connsiteY9003" fmla="*/ 1802353 h 9881971"/>
              <a:gd name="connsiteX9004" fmla="*/ 10215395 w 12542158"/>
              <a:gd name="connsiteY9004" fmla="*/ 1795365 h 9881971"/>
              <a:gd name="connsiteX9005" fmla="*/ 7588180 w 12542158"/>
              <a:gd name="connsiteY9005" fmla="*/ 1795365 h 9881971"/>
              <a:gd name="connsiteX9006" fmla="*/ 7574206 w 12542158"/>
              <a:gd name="connsiteY9006" fmla="*/ 1802353 h 9881971"/>
              <a:gd name="connsiteX9007" fmla="*/ 7574206 w 12542158"/>
              <a:gd name="connsiteY9007" fmla="*/ 1816329 h 9881971"/>
              <a:gd name="connsiteX9008" fmla="*/ 7588180 w 12542158"/>
              <a:gd name="connsiteY9008" fmla="*/ 1809341 h 9881971"/>
              <a:gd name="connsiteX9009" fmla="*/ 10634631 w 12542158"/>
              <a:gd name="connsiteY9009" fmla="*/ 1781392 h 9881971"/>
              <a:gd name="connsiteX9010" fmla="*/ 10592708 w 12542158"/>
              <a:gd name="connsiteY9010" fmla="*/ 1809341 h 9881971"/>
              <a:gd name="connsiteX9011" fmla="*/ 10592708 w 12542158"/>
              <a:gd name="connsiteY9011" fmla="*/ 1837290 h 9881971"/>
              <a:gd name="connsiteX9012" fmla="*/ 10620657 w 12542158"/>
              <a:gd name="connsiteY9012" fmla="*/ 1809341 h 9881971"/>
              <a:gd name="connsiteX9013" fmla="*/ 10411039 w 12542158"/>
              <a:gd name="connsiteY9013" fmla="*/ 1781392 h 9881971"/>
              <a:gd name="connsiteX9014" fmla="*/ 10404051 w 12542158"/>
              <a:gd name="connsiteY9014" fmla="*/ 1788380 h 9881971"/>
              <a:gd name="connsiteX9015" fmla="*/ 10397063 w 12542158"/>
              <a:gd name="connsiteY9015" fmla="*/ 1795365 h 9881971"/>
              <a:gd name="connsiteX9016" fmla="*/ 10397063 w 12542158"/>
              <a:gd name="connsiteY9016" fmla="*/ 1809341 h 9881971"/>
              <a:gd name="connsiteX9017" fmla="*/ 10411039 w 12542158"/>
              <a:gd name="connsiteY9017" fmla="*/ 1795365 h 9881971"/>
              <a:gd name="connsiteX9018" fmla="*/ 10271294 w 12542158"/>
              <a:gd name="connsiteY9018" fmla="*/ 1781392 h 9881971"/>
              <a:gd name="connsiteX9019" fmla="*/ 10285267 w 12542158"/>
              <a:gd name="connsiteY9019" fmla="*/ 1795365 h 9881971"/>
              <a:gd name="connsiteX9020" fmla="*/ 10285267 w 12542158"/>
              <a:gd name="connsiteY9020" fmla="*/ 1781392 h 9881971"/>
              <a:gd name="connsiteX9021" fmla="*/ 10271294 w 12542158"/>
              <a:gd name="connsiteY9021" fmla="*/ 1781392 h 9881971"/>
              <a:gd name="connsiteX9022" fmla="*/ 9544617 w 12542158"/>
              <a:gd name="connsiteY9022" fmla="*/ 1781392 h 9881971"/>
              <a:gd name="connsiteX9023" fmla="*/ 9516668 w 12542158"/>
              <a:gd name="connsiteY9023" fmla="*/ 1795365 h 9881971"/>
              <a:gd name="connsiteX9024" fmla="*/ 9502692 w 12542158"/>
              <a:gd name="connsiteY9024" fmla="*/ 1823315 h 9881971"/>
              <a:gd name="connsiteX9025" fmla="*/ 9516668 w 12542158"/>
              <a:gd name="connsiteY9025" fmla="*/ 1809341 h 9881971"/>
              <a:gd name="connsiteX9026" fmla="*/ 9544617 w 12542158"/>
              <a:gd name="connsiteY9026" fmla="*/ 1781392 h 9881971"/>
              <a:gd name="connsiteX9027" fmla="*/ 8077288 w 12542158"/>
              <a:gd name="connsiteY9027" fmla="*/ 1781392 h 9881971"/>
              <a:gd name="connsiteX9028" fmla="*/ 8084276 w 12542158"/>
              <a:gd name="connsiteY9028" fmla="*/ 1781392 h 9881971"/>
              <a:gd name="connsiteX9029" fmla="*/ 8091264 w 12542158"/>
              <a:gd name="connsiteY9029" fmla="*/ 1795365 h 9881971"/>
              <a:gd name="connsiteX9030" fmla="*/ 8084276 w 12542158"/>
              <a:gd name="connsiteY9030" fmla="*/ 1795365 h 9881971"/>
              <a:gd name="connsiteX9031" fmla="*/ 8077288 w 12542158"/>
              <a:gd name="connsiteY9031" fmla="*/ 1781392 h 9881971"/>
              <a:gd name="connsiteX9032" fmla="*/ 6679835 w 12542158"/>
              <a:gd name="connsiteY9032" fmla="*/ 1781392 h 9881971"/>
              <a:gd name="connsiteX9033" fmla="*/ 6665859 w 12542158"/>
              <a:gd name="connsiteY9033" fmla="*/ 1795365 h 9881971"/>
              <a:gd name="connsiteX9034" fmla="*/ 6679835 w 12542158"/>
              <a:gd name="connsiteY9034" fmla="*/ 1795365 h 9881971"/>
              <a:gd name="connsiteX9035" fmla="*/ 1746818 w 12542158"/>
              <a:gd name="connsiteY9035" fmla="*/ 1781392 h 9881971"/>
              <a:gd name="connsiteX9036" fmla="*/ 1732844 w 12542158"/>
              <a:gd name="connsiteY9036" fmla="*/ 1795365 h 9881971"/>
              <a:gd name="connsiteX9037" fmla="*/ 1732844 w 12542158"/>
              <a:gd name="connsiteY9037" fmla="*/ 1788380 h 9881971"/>
              <a:gd name="connsiteX9038" fmla="*/ 1746818 w 12542158"/>
              <a:gd name="connsiteY9038" fmla="*/ 1781392 h 9881971"/>
              <a:gd name="connsiteX9039" fmla="*/ 1834159 w 12542158"/>
              <a:gd name="connsiteY9039" fmla="*/ 1774404 h 9881971"/>
              <a:gd name="connsiteX9040" fmla="*/ 1844640 w 12542158"/>
              <a:gd name="connsiteY9040" fmla="*/ 1781392 h 9881971"/>
              <a:gd name="connsiteX9041" fmla="*/ 1844640 w 12542158"/>
              <a:gd name="connsiteY9041" fmla="*/ 1795365 h 9881971"/>
              <a:gd name="connsiteX9042" fmla="*/ 1830667 w 12542158"/>
              <a:gd name="connsiteY9042" fmla="*/ 1809341 h 9881971"/>
              <a:gd name="connsiteX9043" fmla="*/ 1830667 w 12542158"/>
              <a:gd name="connsiteY9043" fmla="*/ 1795365 h 9881971"/>
              <a:gd name="connsiteX9044" fmla="*/ 1830667 w 12542158"/>
              <a:gd name="connsiteY9044" fmla="*/ 1781392 h 9881971"/>
              <a:gd name="connsiteX9045" fmla="*/ 1834159 w 12542158"/>
              <a:gd name="connsiteY9045" fmla="*/ 1774404 h 9881971"/>
              <a:gd name="connsiteX9046" fmla="*/ 11319384 w 12542158"/>
              <a:gd name="connsiteY9046" fmla="*/ 1767418 h 9881971"/>
              <a:gd name="connsiteX9047" fmla="*/ 11347332 w 12542158"/>
              <a:gd name="connsiteY9047" fmla="*/ 1767418 h 9881971"/>
              <a:gd name="connsiteX9048" fmla="*/ 11333360 w 12542158"/>
              <a:gd name="connsiteY9048" fmla="*/ 1781392 h 9881971"/>
              <a:gd name="connsiteX9049" fmla="*/ 11319384 w 12542158"/>
              <a:gd name="connsiteY9049" fmla="*/ 1788380 h 9881971"/>
              <a:gd name="connsiteX9050" fmla="*/ 11298422 w 12542158"/>
              <a:gd name="connsiteY9050" fmla="*/ 1795365 h 9881971"/>
              <a:gd name="connsiteX9051" fmla="*/ 11263484 w 12542158"/>
              <a:gd name="connsiteY9051" fmla="*/ 1823315 h 9881971"/>
              <a:gd name="connsiteX9052" fmla="*/ 11235536 w 12542158"/>
              <a:gd name="connsiteY9052" fmla="*/ 1837290 h 9881971"/>
              <a:gd name="connsiteX9053" fmla="*/ 11263484 w 12542158"/>
              <a:gd name="connsiteY9053" fmla="*/ 1809341 h 9881971"/>
              <a:gd name="connsiteX9054" fmla="*/ 11305408 w 12542158"/>
              <a:gd name="connsiteY9054" fmla="*/ 1781392 h 9881971"/>
              <a:gd name="connsiteX9055" fmla="*/ 10690530 w 12542158"/>
              <a:gd name="connsiteY9055" fmla="*/ 1767418 h 9881971"/>
              <a:gd name="connsiteX9056" fmla="*/ 10690530 w 12542158"/>
              <a:gd name="connsiteY9056" fmla="*/ 1781392 h 9881971"/>
              <a:gd name="connsiteX9057" fmla="*/ 10676556 w 12542158"/>
              <a:gd name="connsiteY9057" fmla="*/ 1795365 h 9881971"/>
              <a:gd name="connsiteX9058" fmla="*/ 10662580 w 12542158"/>
              <a:gd name="connsiteY9058" fmla="*/ 1802353 h 9881971"/>
              <a:gd name="connsiteX9059" fmla="*/ 10676556 w 12542158"/>
              <a:gd name="connsiteY9059" fmla="*/ 1816329 h 9881971"/>
              <a:gd name="connsiteX9060" fmla="*/ 10704503 w 12542158"/>
              <a:gd name="connsiteY9060" fmla="*/ 1795365 h 9881971"/>
              <a:gd name="connsiteX9061" fmla="*/ 10648606 w 12542158"/>
              <a:gd name="connsiteY9061" fmla="*/ 1767418 h 9881971"/>
              <a:gd name="connsiteX9062" fmla="*/ 10648606 w 12542158"/>
              <a:gd name="connsiteY9062" fmla="*/ 1781392 h 9881971"/>
              <a:gd name="connsiteX9063" fmla="*/ 10662580 w 12542158"/>
              <a:gd name="connsiteY9063" fmla="*/ 1767418 h 9881971"/>
              <a:gd name="connsiteX9064" fmla="*/ 10648606 w 12542158"/>
              <a:gd name="connsiteY9064" fmla="*/ 1767418 h 9881971"/>
              <a:gd name="connsiteX9065" fmla="*/ 10313217 w 12542158"/>
              <a:gd name="connsiteY9065" fmla="*/ 1767418 h 9881971"/>
              <a:gd name="connsiteX9066" fmla="*/ 10327191 w 12542158"/>
              <a:gd name="connsiteY9066" fmla="*/ 1781392 h 9881971"/>
              <a:gd name="connsiteX9067" fmla="*/ 10327191 w 12542158"/>
              <a:gd name="connsiteY9067" fmla="*/ 1767418 h 9881971"/>
              <a:gd name="connsiteX9068" fmla="*/ 10313217 w 12542158"/>
              <a:gd name="connsiteY9068" fmla="*/ 1767418 h 9881971"/>
              <a:gd name="connsiteX9069" fmla="*/ 7071122 w 12542158"/>
              <a:gd name="connsiteY9069" fmla="*/ 1767418 h 9881971"/>
              <a:gd name="connsiteX9070" fmla="*/ 7064134 w 12542158"/>
              <a:gd name="connsiteY9070" fmla="*/ 1774404 h 9881971"/>
              <a:gd name="connsiteX9071" fmla="*/ 7057148 w 12542158"/>
              <a:gd name="connsiteY9071" fmla="*/ 1781392 h 9881971"/>
              <a:gd name="connsiteX9072" fmla="*/ 7071122 w 12542158"/>
              <a:gd name="connsiteY9072" fmla="*/ 1781392 h 9881971"/>
              <a:gd name="connsiteX9073" fmla="*/ 7071122 w 12542158"/>
              <a:gd name="connsiteY9073" fmla="*/ 1767418 h 9881971"/>
              <a:gd name="connsiteX9074" fmla="*/ 6526114 w 12542158"/>
              <a:gd name="connsiteY9074" fmla="*/ 1767418 h 9881971"/>
              <a:gd name="connsiteX9075" fmla="*/ 6512140 w 12542158"/>
              <a:gd name="connsiteY9075" fmla="*/ 1781392 h 9881971"/>
              <a:gd name="connsiteX9076" fmla="*/ 6526114 w 12542158"/>
              <a:gd name="connsiteY9076" fmla="*/ 1781392 h 9881971"/>
              <a:gd name="connsiteX9077" fmla="*/ 7962000 w 12542158"/>
              <a:gd name="connsiteY9077" fmla="*/ 1760430 h 9881971"/>
              <a:gd name="connsiteX9078" fmla="*/ 7951519 w 12542158"/>
              <a:gd name="connsiteY9078" fmla="*/ 1767418 h 9881971"/>
              <a:gd name="connsiteX9079" fmla="*/ 7951519 w 12542158"/>
              <a:gd name="connsiteY9079" fmla="*/ 1781392 h 9881971"/>
              <a:gd name="connsiteX9080" fmla="*/ 7965492 w 12542158"/>
              <a:gd name="connsiteY9080" fmla="*/ 1767418 h 9881971"/>
              <a:gd name="connsiteX9081" fmla="*/ 7962000 w 12542158"/>
              <a:gd name="connsiteY9081" fmla="*/ 1760430 h 9881971"/>
              <a:gd name="connsiteX9082" fmla="*/ 7015222 w 12542158"/>
              <a:gd name="connsiteY9082" fmla="*/ 1756937 h 9881971"/>
              <a:gd name="connsiteX9083" fmla="*/ 7017128 w 12542158"/>
              <a:gd name="connsiteY9083" fmla="*/ 1757889 h 9881971"/>
              <a:gd name="connsiteX9084" fmla="*/ 7006240 w 12542158"/>
              <a:gd name="connsiteY9084" fmla="*/ 1764422 h 9881971"/>
              <a:gd name="connsiteX9085" fmla="*/ 7008236 w 12542158"/>
              <a:gd name="connsiteY9085" fmla="*/ 1760430 h 9881971"/>
              <a:gd name="connsiteX9086" fmla="*/ 7015222 w 12542158"/>
              <a:gd name="connsiteY9086" fmla="*/ 1756937 h 9881971"/>
              <a:gd name="connsiteX9087" fmla="*/ 10145522 w 12542158"/>
              <a:gd name="connsiteY9087" fmla="*/ 1753442 h 9881971"/>
              <a:gd name="connsiteX9088" fmla="*/ 10096611 w 12542158"/>
              <a:gd name="connsiteY9088" fmla="*/ 1795365 h 9881971"/>
              <a:gd name="connsiteX9089" fmla="*/ 10075649 w 12542158"/>
              <a:gd name="connsiteY9089" fmla="*/ 1837290 h 9881971"/>
              <a:gd name="connsiteX9090" fmla="*/ 10103599 w 12542158"/>
              <a:gd name="connsiteY9090" fmla="*/ 1809341 h 9881971"/>
              <a:gd name="connsiteX9091" fmla="*/ 10131548 w 12542158"/>
              <a:gd name="connsiteY9091" fmla="*/ 1767418 h 9881971"/>
              <a:gd name="connsiteX9092" fmla="*/ 10138534 w 12542158"/>
              <a:gd name="connsiteY9092" fmla="*/ 1760430 h 9881971"/>
              <a:gd name="connsiteX9093" fmla="*/ 10145522 w 12542158"/>
              <a:gd name="connsiteY9093" fmla="*/ 1753442 h 9881971"/>
              <a:gd name="connsiteX9094" fmla="*/ 9348973 w 12542158"/>
              <a:gd name="connsiteY9094" fmla="*/ 1753442 h 9881971"/>
              <a:gd name="connsiteX9095" fmla="*/ 9348973 w 12542158"/>
              <a:gd name="connsiteY9095" fmla="*/ 1781392 h 9881971"/>
              <a:gd name="connsiteX9096" fmla="*/ 9362947 w 12542158"/>
              <a:gd name="connsiteY9096" fmla="*/ 1774404 h 9881971"/>
              <a:gd name="connsiteX9097" fmla="*/ 9362947 w 12542158"/>
              <a:gd name="connsiteY9097" fmla="*/ 1760430 h 9881971"/>
              <a:gd name="connsiteX9098" fmla="*/ 9348973 w 12542158"/>
              <a:gd name="connsiteY9098" fmla="*/ 1753442 h 9881971"/>
              <a:gd name="connsiteX9099" fmla="*/ 8300882 w 12542158"/>
              <a:gd name="connsiteY9099" fmla="*/ 1753442 h 9881971"/>
              <a:gd name="connsiteX9100" fmla="*/ 8279919 w 12542158"/>
              <a:gd name="connsiteY9100" fmla="*/ 1767418 h 9881971"/>
              <a:gd name="connsiteX9101" fmla="*/ 8258958 w 12542158"/>
              <a:gd name="connsiteY9101" fmla="*/ 1795365 h 9881971"/>
              <a:gd name="connsiteX9102" fmla="*/ 8300882 w 12542158"/>
              <a:gd name="connsiteY9102" fmla="*/ 1781392 h 9881971"/>
              <a:gd name="connsiteX9103" fmla="*/ 8203060 w 12542158"/>
              <a:gd name="connsiteY9103" fmla="*/ 1753442 h 9881971"/>
              <a:gd name="connsiteX9104" fmla="*/ 8217034 w 12542158"/>
              <a:gd name="connsiteY9104" fmla="*/ 1767418 h 9881971"/>
              <a:gd name="connsiteX9105" fmla="*/ 8210046 w 12542158"/>
              <a:gd name="connsiteY9105" fmla="*/ 1767418 h 9881971"/>
              <a:gd name="connsiteX9106" fmla="*/ 8203060 w 12542158"/>
              <a:gd name="connsiteY9106" fmla="*/ 1767418 h 9881971"/>
              <a:gd name="connsiteX9107" fmla="*/ 8112226 w 12542158"/>
              <a:gd name="connsiteY9107" fmla="*/ 1753442 h 9881971"/>
              <a:gd name="connsiteX9108" fmla="*/ 8112226 w 12542158"/>
              <a:gd name="connsiteY9108" fmla="*/ 1760430 h 9881971"/>
              <a:gd name="connsiteX9109" fmla="*/ 8105238 w 12542158"/>
              <a:gd name="connsiteY9109" fmla="*/ 1767418 h 9881971"/>
              <a:gd name="connsiteX9110" fmla="*/ 8112226 w 12542158"/>
              <a:gd name="connsiteY9110" fmla="*/ 1753442 h 9881971"/>
              <a:gd name="connsiteX9111" fmla="*/ 7294715 w 12542158"/>
              <a:gd name="connsiteY9111" fmla="*/ 1753442 h 9881971"/>
              <a:gd name="connsiteX9112" fmla="*/ 7266766 w 12542158"/>
              <a:gd name="connsiteY9112" fmla="*/ 1767418 h 9881971"/>
              <a:gd name="connsiteX9113" fmla="*/ 7238816 w 12542158"/>
              <a:gd name="connsiteY9113" fmla="*/ 1781392 h 9881971"/>
              <a:gd name="connsiteX9114" fmla="*/ 7224842 w 12542158"/>
              <a:gd name="connsiteY9114" fmla="*/ 1788380 h 9881971"/>
              <a:gd name="connsiteX9115" fmla="*/ 7238816 w 12542158"/>
              <a:gd name="connsiteY9115" fmla="*/ 1795365 h 9881971"/>
              <a:gd name="connsiteX9116" fmla="*/ 7238816 w 12542158"/>
              <a:gd name="connsiteY9116" fmla="*/ 1809341 h 9881971"/>
              <a:gd name="connsiteX9117" fmla="*/ 7252790 w 12542158"/>
              <a:gd name="connsiteY9117" fmla="*/ 1823315 h 9881971"/>
              <a:gd name="connsiteX9118" fmla="*/ 7259778 w 12542158"/>
              <a:gd name="connsiteY9118" fmla="*/ 1809341 h 9881971"/>
              <a:gd name="connsiteX9119" fmla="*/ 7266766 w 12542158"/>
              <a:gd name="connsiteY9119" fmla="*/ 1795365 h 9881971"/>
              <a:gd name="connsiteX9120" fmla="*/ 7287728 w 12542158"/>
              <a:gd name="connsiteY9120" fmla="*/ 1795365 h 9881971"/>
              <a:gd name="connsiteX9121" fmla="*/ 7294715 w 12542158"/>
              <a:gd name="connsiteY9121" fmla="*/ 1767418 h 9881971"/>
              <a:gd name="connsiteX9122" fmla="*/ 7294715 w 12542158"/>
              <a:gd name="connsiteY9122" fmla="*/ 1753442 h 9881971"/>
              <a:gd name="connsiteX9123" fmla="*/ 6540088 w 12542158"/>
              <a:gd name="connsiteY9123" fmla="*/ 1753442 h 9881971"/>
              <a:gd name="connsiteX9124" fmla="*/ 6540088 w 12542158"/>
              <a:gd name="connsiteY9124" fmla="*/ 1767418 h 9881971"/>
              <a:gd name="connsiteX9125" fmla="*/ 6554063 w 12542158"/>
              <a:gd name="connsiteY9125" fmla="*/ 1753442 h 9881971"/>
              <a:gd name="connsiteX9126" fmla="*/ 6540088 w 12542158"/>
              <a:gd name="connsiteY9126" fmla="*/ 1753442 h 9881971"/>
              <a:gd name="connsiteX9127" fmla="*/ 7699976 w 12542158"/>
              <a:gd name="connsiteY9127" fmla="*/ 1744126 h 9881971"/>
              <a:gd name="connsiteX9128" fmla="*/ 7699976 w 12542158"/>
              <a:gd name="connsiteY9128" fmla="*/ 1749949 h 9881971"/>
              <a:gd name="connsiteX9129" fmla="*/ 7699976 w 12542158"/>
              <a:gd name="connsiteY9129" fmla="*/ 1753442 h 9881971"/>
              <a:gd name="connsiteX9130" fmla="*/ 7698230 w 12542158"/>
              <a:gd name="connsiteY9130" fmla="*/ 1751696 h 9881971"/>
              <a:gd name="connsiteX9131" fmla="*/ 7695983 w 12542158"/>
              <a:gd name="connsiteY9131" fmla="*/ 1749450 h 9881971"/>
              <a:gd name="connsiteX9132" fmla="*/ 9516668 w 12542158"/>
              <a:gd name="connsiteY9132" fmla="*/ 1739469 h 9881971"/>
              <a:gd name="connsiteX9133" fmla="*/ 9488718 w 12542158"/>
              <a:gd name="connsiteY9133" fmla="*/ 1753442 h 9881971"/>
              <a:gd name="connsiteX9134" fmla="*/ 9460769 w 12542158"/>
              <a:gd name="connsiteY9134" fmla="*/ 1795365 h 9881971"/>
              <a:gd name="connsiteX9135" fmla="*/ 9446795 w 12542158"/>
              <a:gd name="connsiteY9135" fmla="*/ 1816329 h 9881971"/>
              <a:gd name="connsiteX9136" fmla="*/ 9432819 w 12542158"/>
              <a:gd name="connsiteY9136" fmla="*/ 1837290 h 9881971"/>
              <a:gd name="connsiteX9137" fmla="*/ 9404872 w 12542158"/>
              <a:gd name="connsiteY9137" fmla="*/ 1865238 h 9881971"/>
              <a:gd name="connsiteX9138" fmla="*/ 9418846 w 12542158"/>
              <a:gd name="connsiteY9138" fmla="*/ 1865238 h 9881971"/>
              <a:gd name="connsiteX9139" fmla="*/ 9460769 w 12542158"/>
              <a:gd name="connsiteY9139" fmla="*/ 1823315 h 9881971"/>
              <a:gd name="connsiteX9140" fmla="*/ 9516668 w 12542158"/>
              <a:gd name="connsiteY9140" fmla="*/ 1739469 h 9881971"/>
              <a:gd name="connsiteX9141" fmla="*/ 9418846 w 12542158"/>
              <a:gd name="connsiteY9141" fmla="*/ 1739469 h 9881971"/>
              <a:gd name="connsiteX9142" fmla="*/ 9362947 w 12542158"/>
              <a:gd name="connsiteY9142" fmla="*/ 1809341 h 9881971"/>
              <a:gd name="connsiteX9143" fmla="*/ 9376922 w 12542158"/>
              <a:gd name="connsiteY9143" fmla="*/ 1795365 h 9881971"/>
              <a:gd name="connsiteX9144" fmla="*/ 9404872 w 12542158"/>
              <a:gd name="connsiteY9144" fmla="*/ 1767418 h 9881971"/>
              <a:gd name="connsiteX9145" fmla="*/ 9418846 w 12542158"/>
              <a:gd name="connsiteY9145" fmla="*/ 1739469 h 9881971"/>
              <a:gd name="connsiteX9146" fmla="*/ 8622296 w 12542158"/>
              <a:gd name="connsiteY9146" fmla="*/ 1739469 h 9881971"/>
              <a:gd name="connsiteX9147" fmla="*/ 8622296 w 12542158"/>
              <a:gd name="connsiteY9147" fmla="*/ 1753442 h 9881971"/>
              <a:gd name="connsiteX9148" fmla="*/ 8629284 w 12542158"/>
              <a:gd name="connsiteY9148" fmla="*/ 1746456 h 9881971"/>
              <a:gd name="connsiteX9149" fmla="*/ 8622296 w 12542158"/>
              <a:gd name="connsiteY9149" fmla="*/ 1739469 h 9881971"/>
              <a:gd name="connsiteX9150" fmla="*/ 8189084 w 12542158"/>
              <a:gd name="connsiteY9150" fmla="*/ 1739469 h 9881971"/>
              <a:gd name="connsiteX9151" fmla="*/ 8203060 w 12542158"/>
              <a:gd name="connsiteY9151" fmla="*/ 1753442 h 9881971"/>
              <a:gd name="connsiteX9152" fmla="*/ 8189084 w 12542158"/>
              <a:gd name="connsiteY9152" fmla="*/ 1753442 h 9881971"/>
              <a:gd name="connsiteX9153" fmla="*/ 8189084 w 12542158"/>
              <a:gd name="connsiteY9153" fmla="*/ 1767418 h 9881971"/>
              <a:gd name="connsiteX9154" fmla="*/ 8161135 w 12542158"/>
              <a:gd name="connsiteY9154" fmla="*/ 1767418 h 9881971"/>
              <a:gd name="connsiteX9155" fmla="*/ 10355140 w 12542158"/>
              <a:gd name="connsiteY9155" fmla="*/ 1725493 h 9881971"/>
              <a:gd name="connsiteX9156" fmla="*/ 10341166 w 12542158"/>
              <a:gd name="connsiteY9156" fmla="*/ 1739469 h 9881971"/>
              <a:gd name="connsiteX9157" fmla="*/ 10355140 w 12542158"/>
              <a:gd name="connsiteY9157" fmla="*/ 1739469 h 9881971"/>
              <a:gd name="connsiteX9158" fmla="*/ 10313217 w 12542158"/>
              <a:gd name="connsiteY9158" fmla="*/ 1725493 h 9881971"/>
              <a:gd name="connsiteX9159" fmla="*/ 10299243 w 12542158"/>
              <a:gd name="connsiteY9159" fmla="*/ 1739469 h 9881971"/>
              <a:gd name="connsiteX9160" fmla="*/ 10313217 w 12542158"/>
              <a:gd name="connsiteY9160" fmla="*/ 1739469 h 9881971"/>
              <a:gd name="connsiteX9161" fmla="*/ 6917402 w 12542158"/>
              <a:gd name="connsiteY9161" fmla="*/ 1725493 h 9881971"/>
              <a:gd name="connsiteX9162" fmla="*/ 6903426 w 12542158"/>
              <a:gd name="connsiteY9162" fmla="*/ 1739469 h 9881971"/>
              <a:gd name="connsiteX9163" fmla="*/ 6931376 w 12542158"/>
              <a:gd name="connsiteY9163" fmla="*/ 1725493 h 9881971"/>
              <a:gd name="connsiteX9164" fmla="*/ 10561265 w 12542158"/>
              <a:gd name="connsiteY9164" fmla="*/ 1716760 h 9881971"/>
              <a:gd name="connsiteX9165" fmla="*/ 10564758 w 12542158"/>
              <a:gd name="connsiteY9165" fmla="*/ 1725493 h 9881971"/>
              <a:gd name="connsiteX9166" fmla="*/ 10536810 w 12542158"/>
              <a:gd name="connsiteY9166" fmla="*/ 1739469 h 9881971"/>
              <a:gd name="connsiteX9167" fmla="*/ 10536810 w 12542158"/>
              <a:gd name="connsiteY9167" fmla="*/ 1725493 h 9881971"/>
              <a:gd name="connsiteX9168" fmla="*/ 10550784 w 12542158"/>
              <a:gd name="connsiteY9168" fmla="*/ 1718507 h 9881971"/>
              <a:gd name="connsiteX9169" fmla="*/ 10561265 w 12542158"/>
              <a:gd name="connsiteY9169" fmla="*/ 1716760 h 9881971"/>
              <a:gd name="connsiteX9170" fmla="*/ 7392536 w 12542158"/>
              <a:gd name="connsiteY9170" fmla="*/ 1711519 h 9881971"/>
              <a:gd name="connsiteX9171" fmla="*/ 7385550 w 12542158"/>
              <a:gd name="connsiteY9171" fmla="*/ 1718507 h 9881971"/>
              <a:gd name="connsiteX9172" fmla="*/ 7364588 w 12542158"/>
              <a:gd name="connsiteY9172" fmla="*/ 1725493 h 9881971"/>
              <a:gd name="connsiteX9173" fmla="*/ 1788741 w 12542158"/>
              <a:gd name="connsiteY9173" fmla="*/ 1711519 h 9881971"/>
              <a:gd name="connsiteX9174" fmla="*/ 1774768 w 12542158"/>
              <a:gd name="connsiteY9174" fmla="*/ 1739469 h 9881971"/>
              <a:gd name="connsiteX9175" fmla="*/ 1746818 w 12542158"/>
              <a:gd name="connsiteY9175" fmla="*/ 1767418 h 9881971"/>
              <a:gd name="connsiteX9176" fmla="*/ 1788741 w 12542158"/>
              <a:gd name="connsiteY9176" fmla="*/ 1711519 h 9881971"/>
              <a:gd name="connsiteX9177" fmla="*/ 10438988 w 12542158"/>
              <a:gd name="connsiteY9177" fmla="*/ 1704531 h 9881971"/>
              <a:gd name="connsiteX9178" fmla="*/ 10438988 w 12542158"/>
              <a:gd name="connsiteY9178" fmla="*/ 1711519 h 9881971"/>
              <a:gd name="connsiteX9179" fmla="*/ 10438988 w 12542158"/>
              <a:gd name="connsiteY9179" fmla="*/ 1725493 h 9881971"/>
              <a:gd name="connsiteX9180" fmla="*/ 10445974 w 12542158"/>
              <a:gd name="connsiteY9180" fmla="*/ 1718507 h 9881971"/>
              <a:gd name="connsiteX9181" fmla="*/ 10452962 w 12542158"/>
              <a:gd name="connsiteY9181" fmla="*/ 1711519 h 9881971"/>
              <a:gd name="connsiteX9182" fmla="*/ 10438988 w 12542158"/>
              <a:gd name="connsiteY9182" fmla="*/ 1704531 h 9881971"/>
              <a:gd name="connsiteX9183" fmla="*/ 10606683 w 12542158"/>
              <a:gd name="connsiteY9183" fmla="*/ 1697545 h 9881971"/>
              <a:gd name="connsiteX9184" fmla="*/ 10592708 w 12542158"/>
              <a:gd name="connsiteY9184" fmla="*/ 1704531 h 9881971"/>
              <a:gd name="connsiteX9185" fmla="*/ 10578734 w 12542158"/>
              <a:gd name="connsiteY9185" fmla="*/ 1711519 h 9881971"/>
              <a:gd name="connsiteX9186" fmla="*/ 10557772 w 12542158"/>
              <a:gd name="connsiteY9186" fmla="*/ 1704531 h 9881971"/>
              <a:gd name="connsiteX9187" fmla="*/ 10536810 w 12542158"/>
              <a:gd name="connsiteY9187" fmla="*/ 1711519 h 9881971"/>
              <a:gd name="connsiteX9188" fmla="*/ 10529823 w 12542158"/>
              <a:gd name="connsiteY9188" fmla="*/ 1725493 h 9881971"/>
              <a:gd name="connsiteX9189" fmla="*/ 10536810 w 12542158"/>
              <a:gd name="connsiteY9189" fmla="*/ 1739469 h 9881971"/>
              <a:gd name="connsiteX9190" fmla="*/ 10522835 w 12542158"/>
              <a:gd name="connsiteY9190" fmla="*/ 1753442 h 9881971"/>
              <a:gd name="connsiteX9191" fmla="*/ 10508861 w 12542158"/>
              <a:gd name="connsiteY9191" fmla="*/ 1767418 h 9881971"/>
              <a:gd name="connsiteX9192" fmla="*/ 10508861 w 12542158"/>
              <a:gd name="connsiteY9192" fmla="*/ 1781392 h 9881971"/>
              <a:gd name="connsiteX9193" fmla="*/ 10522835 w 12542158"/>
              <a:gd name="connsiteY9193" fmla="*/ 1781392 h 9881971"/>
              <a:gd name="connsiteX9194" fmla="*/ 10536810 w 12542158"/>
              <a:gd name="connsiteY9194" fmla="*/ 1809341 h 9881971"/>
              <a:gd name="connsiteX9195" fmla="*/ 10536810 w 12542158"/>
              <a:gd name="connsiteY9195" fmla="*/ 1823315 h 9881971"/>
              <a:gd name="connsiteX9196" fmla="*/ 10515847 w 12542158"/>
              <a:gd name="connsiteY9196" fmla="*/ 1837290 h 9881971"/>
              <a:gd name="connsiteX9197" fmla="*/ 10473924 w 12542158"/>
              <a:gd name="connsiteY9197" fmla="*/ 1879214 h 9881971"/>
              <a:gd name="connsiteX9198" fmla="*/ 10432001 w 12542158"/>
              <a:gd name="connsiteY9198" fmla="*/ 1921137 h 9881971"/>
              <a:gd name="connsiteX9199" fmla="*/ 10411039 w 12542158"/>
              <a:gd name="connsiteY9199" fmla="*/ 1935113 h 9881971"/>
              <a:gd name="connsiteX9200" fmla="*/ 10411039 w 12542158"/>
              <a:gd name="connsiteY9200" fmla="*/ 1921137 h 9881971"/>
              <a:gd name="connsiteX9201" fmla="*/ 10397063 w 12542158"/>
              <a:gd name="connsiteY9201" fmla="*/ 1921137 h 9881971"/>
              <a:gd name="connsiteX9202" fmla="*/ 10404051 w 12542158"/>
              <a:gd name="connsiteY9202" fmla="*/ 1928125 h 9881971"/>
              <a:gd name="connsiteX9203" fmla="*/ 10411039 w 12542158"/>
              <a:gd name="connsiteY9203" fmla="*/ 1935113 h 9881971"/>
              <a:gd name="connsiteX9204" fmla="*/ 10411039 w 12542158"/>
              <a:gd name="connsiteY9204" fmla="*/ 1963060 h 9881971"/>
              <a:gd name="connsiteX9205" fmla="*/ 10452962 w 12542158"/>
              <a:gd name="connsiteY9205" fmla="*/ 1921137 h 9881971"/>
              <a:gd name="connsiteX9206" fmla="*/ 10494885 w 12542158"/>
              <a:gd name="connsiteY9206" fmla="*/ 1879214 h 9881971"/>
              <a:gd name="connsiteX9207" fmla="*/ 10536810 w 12542158"/>
              <a:gd name="connsiteY9207" fmla="*/ 1823315 h 9881971"/>
              <a:gd name="connsiteX9208" fmla="*/ 10578734 w 12542158"/>
              <a:gd name="connsiteY9208" fmla="*/ 1781392 h 9881971"/>
              <a:gd name="connsiteX9209" fmla="*/ 10564758 w 12542158"/>
              <a:gd name="connsiteY9209" fmla="*/ 1788380 h 9881971"/>
              <a:gd name="connsiteX9210" fmla="*/ 10536810 w 12542158"/>
              <a:gd name="connsiteY9210" fmla="*/ 1795365 h 9881971"/>
              <a:gd name="connsiteX9211" fmla="*/ 10592708 w 12542158"/>
              <a:gd name="connsiteY9211" fmla="*/ 1725493 h 9881971"/>
              <a:gd name="connsiteX9212" fmla="*/ 9390896 w 12542158"/>
              <a:gd name="connsiteY9212" fmla="*/ 1697545 h 9881971"/>
              <a:gd name="connsiteX9213" fmla="*/ 9376922 w 12542158"/>
              <a:gd name="connsiteY9213" fmla="*/ 1711519 h 9881971"/>
              <a:gd name="connsiteX9214" fmla="*/ 9362947 w 12542158"/>
              <a:gd name="connsiteY9214" fmla="*/ 1725493 h 9881971"/>
              <a:gd name="connsiteX9215" fmla="*/ 9369934 w 12542158"/>
              <a:gd name="connsiteY9215" fmla="*/ 1725493 h 9881971"/>
              <a:gd name="connsiteX9216" fmla="*/ 9383910 w 12542158"/>
              <a:gd name="connsiteY9216" fmla="*/ 1718507 h 9881971"/>
              <a:gd name="connsiteX9217" fmla="*/ 9390896 w 12542158"/>
              <a:gd name="connsiteY9217" fmla="*/ 1711519 h 9881971"/>
              <a:gd name="connsiteX9218" fmla="*/ 9390896 w 12542158"/>
              <a:gd name="connsiteY9218" fmla="*/ 1697545 h 9881971"/>
              <a:gd name="connsiteX9219" fmla="*/ 8124586 w 12542158"/>
              <a:gd name="connsiteY9219" fmla="*/ 1685720 h 9881971"/>
              <a:gd name="connsiteX9220" fmla="*/ 8077288 w 12542158"/>
              <a:gd name="connsiteY9220" fmla="*/ 1697545 h 9881971"/>
              <a:gd name="connsiteX9221" fmla="*/ 8091264 w 12542158"/>
              <a:gd name="connsiteY9221" fmla="*/ 1711519 h 9881971"/>
              <a:gd name="connsiteX9222" fmla="*/ 8115719 w 12542158"/>
              <a:gd name="connsiteY9222" fmla="*/ 1690557 h 9881971"/>
              <a:gd name="connsiteX9223" fmla="*/ 8042354 w 12542158"/>
              <a:gd name="connsiteY9223" fmla="*/ 1683569 h 9881971"/>
              <a:gd name="connsiteX9224" fmla="*/ 8035366 w 12542158"/>
              <a:gd name="connsiteY9224" fmla="*/ 1697545 h 9881971"/>
              <a:gd name="connsiteX9225" fmla="*/ 8035366 w 12542158"/>
              <a:gd name="connsiteY9225" fmla="*/ 1711519 h 9881971"/>
              <a:gd name="connsiteX9226" fmla="*/ 8049339 w 12542158"/>
              <a:gd name="connsiteY9226" fmla="*/ 1697545 h 9881971"/>
              <a:gd name="connsiteX9227" fmla="*/ 8056327 w 12542158"/>
              <a:gd name="connsiteY9227" fmla="*/ 1690557 h 9881971"/>
              <a:gd name="connsiteX9228" fmla="*/ 8042354 w 12542158"/>
              <a:gd name="connsiteY9228" fmla="*/ 1683569 h 9881971"/>
              <a:gd name="connsiteX9229" fmla="*/ 1900539 w 12542158"/>
              <a:gd name="connsiteY9229" fmla="*/ 1683569 h 9881971"/>
              <a:gd name="connsiteX9230" fmla="*/ 1886565 w 12542158"/>
              <a:gd name="connsiteY9230" fmla="*/ 1725493 h 9881971"/>
              <a:gd name="connsiteX9231" fmla="*/ 1872590 w 12542158"/>
              <a:gd name="connsiteY9231" fmla="*/ 1746456 h 9881971"/>
              <a:gd name="connsiteX9232" fmla="*/ 1858615 w 12542158"/>
              <a:gd name="connsiteY9232" fmla="*/ 1753442 h 9881971"/>
              <a:gd name="connsiteX9233" fmla="*/ 1858615 w 12542158"/>
              <a:gd name="connsiteY9233" fmla="*/ 1739469 h 9881971"/>
              <a:gd name="connsiteX9234" fmla="*/ 1900539 w 12542158"/>
              <a:gd name="connsiteY9234" fmla="*/ 1683569 h 9881971"/>
              <a:gd name="connsiteX9235" fmla="*/ 7585386 w 12542158"/>
              <a:gd name="connsiteY9235" fmla="*/ 1677981 h 9881971"/>
              <a:gd name="connsiteX9236" fmla="*/ 7584687 w 12542158"/>
              <a:gd name="connsiteY9236" fmla="*/ 1680077 h 9881971"/>
              <a:gd name="connsiteX9237" fmla="*/ 7574206 w 12542158"/>
              <a:gd name="connsiteY9237" fmla="*/ 1683569 h 9881971"/>
              <a:gd name="connsiteX9238" fmla="*/ 10019750 w 12542158"/>
              <a:gd name="connsiteY9238" fmla="*/ 1669596 h 9881971"/>
              <a:gd name="connsiteX9239" fmla="*/ 9963853 w 12542158"/>
              <a:gd name="connsiteY9239" fmla="*/ 1739469 h 9881971"/>
              <a:gd name="connsiteX9240" fmla="*/ 9935904 w 12542158"/>
              <a:gd name="connsiteY9240" fmla="*/ 1781392 h 9881971"/>
              <a:gd name="connsiteX9241" fmla="*/ 9907954 w 12542158"/>
              <a:gd name="connsiteY9241" fmla="*/ 1809341 h 9881971"/>
              <a:gd name="connsiteX9242" fmla="*/ 9907954 w 12542158"/>
              <a:gd name="connsiteY9242" fmla="*/ 1823315 h 9881971"/>
              <a:gd name="connsiteX9243" fmla="*/ 9963853 w 12542158"/>
              <a:gd name="connsiteY9243" fmla="*/ 1767418 h 9881971"/>
              <a:gd name="connsiteX9244" fmla="*/ 10019750 w 12542158"/>
              <a:gd name="connsiteY9244" fmla="*/ 1669596 h 9881971"/>
              <a:gd name="connsiteX9245" fmla="*/ 9740260 w 12542158"/>
              <a:gd name="connsiteY9245" fmla="*/ 1669596 h 9881971"/>
              <a:gd name="connsiteX9246" fmla="*/ 9712312 w 12542158"/>
              <a:gd name="connsiteY9246" fmla="*/ 1683569 h 9881971"/>
              <a:gd name="connsiteX9247" fmla="*/ 9726286 w 12542158"/>
              <a:gd name="connsiteY9247" fmla="*/ 1683569 h 9881971"/>
              <a:gd name="connsiteX9248" fmla="*/ 9740260 w 12542158"/>
              <a:gd name="connsiteY9248" fmla="*/ 1669596 h 9881971"/>
              <a:gd name="connsiteX9249" fmla="*/ 7979466 w 12542158"/>
              <a:gd name="connsiteY9249" fmla="*/ 1669596 h 9881971"/>
              <a:gd name="connsiteX9250" fmla="*/ 7965492 w 12542158"/>
              <a:gd name="connsiteY9250" fmla="*/ 1697545 h 9881971"/>
              <a:gd name="connsiteX9251" fmla="*/ 7909594 w 12542158"/>
              <a:gd name="connsiteY9251" fmla="*/ 1753442 h 9881971"/>
              <a:gd name="connsiteX9252" fmla="*/ 7783824 w 12542158"/>
              <a:gd name="connsiteY9252" fmla="*/ 1893188 h 9881971"/>
              <a:gd name="connsiteX9253" fmla="*/ 7741901 w 12542158"/>
              <a:gd name="connsiteY9253" fmla="*/ 1935113 h 9881971"/>
              <a:gd name="connsiteX9254" fmla="*/ 7720938 w 12542158"/>
              <a:gd name="connsiteY9254" fmla="*/ 1956074 h 9881971"/>
              <a:gd name="connsiteX9255" fmla="*/ 7713952 w 12542158"/>
              <a:gd name="connsiteY9255" fmla="*/ 1977036 h 9881971"/>
              <a:gd name="connsiteX9256" fmla="*/ 7769848 w 12542158"/>
              <a:gd name="connsiteY9256" fmla="*/ 1935113 h 9881971"/>
              <a:gd name="connsiteX9257" fmla="*/ 7797798 w 12542158"/>
              <a:gd name="connsiteY9257" fmla="*/ 1907163 h 9881971"/>
              <a:gd name="connsiteX9258" fmla="*/ 7818760 w 12542158"/>
              <a:gd name="connsiteY9258" fmla="*/ 1886202 h 9881971"/>
              <a:gd name="connsiteX9259" fmla="*/ 7825748 w 12542158"/>
              <a:gd name="connsiteY9259" fmla="*/ 1879214 h 9881971"/>
              <a:gd name="connsiteX9260" fmla="*/ 7839721 w 12542158"/>
              <a:gd name="connsiteY9260" fmla="*/ 1879214 h 9881971"/>
              <a:gd name="connsiteX9261" fmla="*/ 7839721 w 12542158"/>
              <a:gd name="connsiteY9261" fmla="*/ 1865238 h 9881971"/>
              <a:gd name="connsiteX9262" fmla="*/ 7853697 w 12542158"/>
              <a:gd name="connsiteY9262" fmla="*/ 1851264 h 9881971"/>
              <a:gd name="connsiteX9263" fmla="*/ 7881646 w 12542158"/>
              <a:gd name="connsiteY9263" fmla="*/ 1837290 h 9881971"/>
              <a:gd name="connsiteX9264" fmla="*/ 7881646 w 12542158"/>
              <a:gd name="connsiteY9264" fmla="*/ 1823315 h 9881971"/>
              <a:gd name="connsiteX9265" fmla="*/ 7881646 w 12542158"/>
              <a:gd name="connsiteY9265" fmla="*/ 1809341 h 9881971"/>
              <a:gd name="connsiteX9266" fmla="*/ 7909594 w 12542158"/>
              <a:gd name="connsiteY9266" fmla="*/ 1795365 h 9881971"/>
              <a:gd name="connsiteX9267" fmla="*/ 7965492 w 12542158"/>
              <a:gd name="connsiteY9267" fmla="*/ 1739469 h 9881971"/>
              <a:gd name="connsiteX9268" fmla="*/ 8021392 w 12542158"/>
              <a:gd name="connsiteY9268" fmla="*/ 1676582 h 9881971"/>
              <a:gd name="connsiteX9269" fmla="*/ 8000430 w 12542158"/>
              <a:gd name="connsiteY9269" fmla="*/ 1669596 h 9881971"/>
              <a:gd name="connsiteX9270" fmla="*/ 7979466 w 12542158"/>
              <a:gd name="connsiteY9270" fmla="*/ 1669596 h 9881971"/>
              <a:gd name="connsiteX9271" fmla="*/ 7420485 w 12542158"/>
              <a:gd name="connsiteY9271" fmla="*/ 1669596 h 9881971"/>
              <a:gd name="connsiteX9272" fmla="*/ 7434460 w 12542158"/>
              <a:gd name="connsiteY9272" fmla="*/ 1669596 h 9881971"/>
              <a:gd name="connsiteX9273" fmla="*/ 7420485 w 12542158"/>
              <a:gd name="connsiteY9273" fmla="*/ 1683569 h 9881971"/>
              <a:gd name="connsiteX9274" fmla="*/ 7420485 w 12542158"/>
              <a:gd name="connsiteY9274" fmla="*/ 1669596 h 9881971"/>
              <a:gd name="connsiteX9275" fmla="*/ 7238816 w 12542158"/>
              <a:gd name="connsiteY9275" fmla="*/ 1669596 h 9881971"/>
              <a:gd name="connsiteX9276" fmla="*/ 7210867 w 12542158"/>
              <a:gd name="connsiteY9276" fmla="*/ 1683569 h 9881971"/>
              <a:gd name="connsiteX9277" fmla="*/ 7224842 w 12542158"/>
              <a:gd name="connsiteY9277" fmla="*/ 1683569 h 9881971"/>
              <a:gd name="connsiteX9278" fmla="*/ 7238816 w 12542158"/>
              <a:gd name="connsiteY9278" fmla="*/ 1669596 h 9881971"/>
              <a:gd name="connsiteX9279" fmla="*/ 10369116 w 12542158"/>
              <a:gd name="connsiteY9279" fmla="*/ 1655620 h 9881971"/>
              <a:gd name="connsiteX9280" fmla="*/ 10369116 w 12542158"/>
              <a:gd name="connsiteY9280" fmla="*/ 1683569 h 9881971"/>
              <a:gd name="connsiteX9281" fmla="*/ 10355140 w 12542158"/>
              <a:gd name="connsiteY9281" fmla="*/ 1697545 h 9881971"/>
              <a:gd name="connsiteX9282" fmla="*/ 10369116 w 12542158"/>
              <a:gd name="connsiteY9282" fmla="*/ 1697545 h 9881971"/>
              <a:gd name="connsiteX9283" fmla="*/ 10397063 w 12542158"/>
              <a:gd name="connsiteY9283" fmla="*/ 1697545 h 9881971"/>
              <a:gd name="connsiteX9284" fmla="*/ 9432819 w 12542158"/>
              <a:gd name="connsiteY9284" fmla="*/ 1655620 h 9881971"/>
              <a:gd name="connsiteX9285" fmla="*/ 9404872 w 12542158"/>
              <a:gd name="connsiteY9285" fmla="*/ 1683569 h 9881971"/>
              <a:gd name="connsiteX9286" fmla="*/ 9418846 w 12542158"/>
              <a:gd name="connsiteY9286" fmla="*/ 1683569 h 9881971"/>
              <a:gd name="connsiteX9287" fmla="*/ 9432819 w 12542158"/>
              <a:gd name="connsiteY9287" fmla="*/ 1655620 h 9881971"/>
              <a:gd name="connsiteX9288" fmla="*/ 7210867 w 12542158"/>
              <a:gd name="connsiteY9288" fmla="*/ 1655620 h 9881971"/>
              <a:gd name="connsiteX9289" fmla="*/ 7196893 w 12542158"/>
              <a:gd name="connsiteY9289" fmla="*/ 1669596 h 9881971"/>
              <a:gd name="connsiteX9290" fmla="*/ 7182918 w 12542158"/>
              <a:gd name="connsiteY9290" fmla="*/ 1683569 h 9881971"/>
              <a:gd name="connsiteX9291" fmla="*/ 7196893 w 12542158"/>
              <a:gd name="connsiteY9291" fmla="*/ 1683569 h 9881971"/>
              <a:gd name="connsiteX9292" fmla="*/ 7196893 w 12542158"/>
              <a:gd name="connsiteY9292" fmla="*/ 1669596 h 9881971"/>
              <a:gd name="connsiteX9293" fmla="*/ 7210867 w 12542158"/>
              <a:gd name="connsiteY9293" fmla="*/ 1669596 h 9881971"/>
              <a:gd name="connsiteX9294" fmla="*/ 10620657 w 12542158"/>
              <a:gd name="connsiteY9294" fmla="*/ 1641646 h 9881971"/>
              <a:gd name="connsiteX9295" fmla="*/ 10606683 w 12542158"/>
              <a:gd name="connsiteY9295" fmla="*/ 1655620 h 9881971"/>
              <a:gd name="connsiteX9296" fmla="*/ 10620657 w 12542158"/>
              <a:gd name="connsiteY9296" fmla="*/ 1669596 h 9881971"/>
              <a:gd name="connsiteX9297" fmla="*/ 10634631 w 12542158"/>
              <a:gd name="connsiteY9297" fmla="*/ 1669596 h 9881971"/>
              <a:gd name="connsiteX9298" fmla="*/ 10648606 w 12542158"/>
              <a:gd name="connsiteY9298" fmla="*/ 1669596 h 9881971"/>
              <a:gd name="connsiteX9299" fmla="*/ 10676556 w 12542158"/>
              <a:gd name="connsiteY9299" fmla="*/ 1641646 h 9881971"/>
              <a:gd name="connsiteX9300" fmla="*/ 10662580 w 12542158"/>
              <a:gd name="connsiteY9300" fmla="*/ 1641646 h 9881971"/>
              <a:gd name="connsiteX9301" fmla="*/ 10040714 w 12542158"/>
              <a:gd name="connsiteY9301" fmla="*/ 1641646 h 9881971"/>
              <a:gd name="connsiteX9302" fmla="*/ 10033726 w 12542158"/>
              <a:gd name="connsiteY9302" fmla="*/ 1655620 h 9881971"/>
              <a:gd name="connsiteX9303" fmla="*/ 10047700 w 12542158"/>
              <a:gd name="connsiteY9303" fmla="*/ 1648634 h 9881971"/>
              <a:gd name="connsiteX9304" fmla="*/ 10040714 w 12542158"/>
              <a:gd name="connsiteY9304" fmla="*/ 1641646 h 9881971"/>
              <a:gd name="connsiteX9305" fmla="*/ 7825748 w 12542158"/>
              <a:gd name="connsiteY9305" fmla="*/ 1641646 h 9881971"/>
              <a:gd name="connsiteX9306" fmla="*/ 7811774 w 12542158"/>
              <a:gd name="connsiteY9306" fmla="*/ 1683569 h 9881971"/>
              <a:gd name="connsiteX9307" fmla="*/ 7783824 w 12542158"/>
              <a:gd name="connsiteY9307" fmla="*/ 1669596 h 9881971"/>
              <a:gd name="connsiteX9308" fmla="*/ 7797798 w 12542158"/>
              <a:gd name="connsiteY9308" fmla="*/ 1662608 h 9881971"/>
              <a:gd name="connsiteX9309" fmla="*/ 7811774 w 12542158"/>
              <a:gd name="connsiteY9309" fmla="*/ 1655620 h 9881971"/>
              <a:gd name="connsiteX9310" fmla="*/ 7825748 w 12542158"/>
              <a:gd name="connsiteY9310" fmla="*/ 1641646 h 9881971"/>
              <a:gd name="connsiteX9311" fmla="*/ 6582012 w 12542158"/>
              <a:gd name="connsiteY9311" fmla="*/ 1641646 h 9881971"/>
              <a:gd name="connsiteX9312" fmla="*/ 6582012 w 12542158"/>
              <a:gd name="connsiteY9312" fmla="*/ 1655620 h 9881971"/>
              <a:gd name="connsiteX9313" fmla="*/ 6595986 w 12542158"/>
              <a:gd name="connsiteY9313" fmla="*/ 1641646 h 9881971"/>
              <a:gd name="connsiteX9314" fmla="*/ 9670387 w 12542158"/>
              <a:gd name="connsiteY9314" fmla="*/ 1627673 h 9881971"/>
              <a:gd name="connsiteX9315" fmla="*/ 9614490 w 12542158"/>
              <a:gd name="connsiteY9315" fmla="*/ 1690557 h 9881971"/>
              <a:gd name="connsiteX9316" fmla="*/ 9558591 w 12542158"/>
              <a:gd name="connsiteY9316" fmla="*/ 1753442 h 9881971"/>
              <a:gd name="connsiteX9317" fmla="*/ 9572565 w 12542158"/>
              <a:gd name="connsiteY9317" fmla="*/ 1753442 h 9881971"/>
              <a:gd name="connsiteX9318" fmla="*/ 9600514 w 12542158"/>
              <a:gd name="connsiteY9318" fmla="*/ 1725493 h 9881971"/>
              <a:gd name="connsiteX9319" fmla="*/ 9656413 w 12542158"/>
              <a:gd name="connsiteY9319" fmla="*/ 1655620 h 9881971"/>
              <a:gd name="connsiteX9320" fmla="*/ 8286907 w 12542158"/>
              <a:gd name="connsiteY9320" fmla="*/ 1627673 h 9881971"/>
              <a:gd name="connsiteX9321" fmla="*/ 8314856 w 12542158"/>
              <a:gd name="connsiteY9321" fmla="*/ 1627673 h 9881971"/>
              <a:gd name="connsiteX9322" fmla="*/ 8314856 w 12542158"/>
              <a:gd name="connsiteY9322" fmla="*/ 1641646 h 9881971"/>
              <a:gd name="connsiteX9323" fmla="*/ 8321844 w 12542158"/>
              <a:gd name="connsiteY9323" fmla="*/ 1662608 h 9881971"/>
              <a:gd name="connsiteX9324" fmla="*/ 8307868 w 12542158"/>
              <a:gd name="connsiteY9324" fmla="*/ 1662608 h 9881971"/>
              <a:gd name="connsiteX9325" fmla="*/ 8286907 w 12542158"/>
              <a:gd name="connsiteY9325" fmla="*/ 1655620 h 9881971"/>
              <a:gd name="connsiteX9326" fmla="*/ 8272933 w 12542158"/>
              <a:gd name="connsiteY9326" fmla="*/ 1683569 h 9881971"/>
              <a:gd name="connsiteX9327" fmla="*/ 8244984 w 12542158"/>
              <a:gd name="connsiteY9327" fmla="*/ 1697545 h 9881971"/>
              <a:gd name="connsiteX9328" fmla="*/ 8231008 w 12542158"/>
              <a:gd name="connsiteY9328" fmla="*/ 1711519 h 9881971"/>
              <a:gd name="connsiteX9329" fmla="*/ 8224022 w 12542158"/>
              <a:gd name="connsiteY9329" fmla="*/ 1711519 h 9881971"/>
              <a:gd name="connsiteX9330" fmla="*/ 8217034 w 12542158"/>
              <a:gd name="connsiteY9330" fmla="*/ 1725493 h 9881971"/>
              <a:gd name="connsiteX9331" fmla="*/ 8203060 w 12542158"/>
              <a:gd name="connsiteY9331" fmla="*/ 1711519 h 9881971"/>
              <a:gd name="connsiteX9332" fmla="*/ 8203060 w 12542158"/>
              <a:gd name="connsiteY9332" fmla="*/ 1697545 h 9881971"/>
              <a:gd name="connsiteX9333" fmla="*/ 8231008 w 12542158"/>
              <a:gd name="connsiteY9333" fmla="*/ 1683569 h 9881971"/>
              <a:gd name="connsiteX9334" fmla="*/ 8258958 w 12542158"/>
              <a:gd name="connsiteY9334" fmla="*/ 1669596 h 9881971"/>
              <a:gd name="connsiteX9335" fmla="*/ 8258958 w 12542158"/>
              <a:gd name="connsiteY9335" fmla="*/ 1655620 h 9881971"/>
              <a:gd name="connsiteX9336" fmla="*/ 8258958 w 12542158"/>
              <a:gd name="connsiteY9336" fmla="*/ 1641646 h 9881971"/>
              <a:gd name="connsiteX9337" fmla="*/ 8105238 w 12542158"/>
              <a:gd name="connsiteY9337" fmla="*/ 1627673 h 9881971"/>
              <a:gd name="connsiteX9338" fmla="*/ 8105238 w 12542158"/>
              <a:gd name="connsiteY9338" fmla="*/ 1641646 h 9881971"/>
              <a:gd name="connsiteX9339" fmla="*/ 8119214 w 12542158"/>
              <a:gd name="connsiteY9339" fmla="*/ 1627673 h 9881971"/>
              <a:gd name="connsiteX9340" fmla="*/ 8105238 w 12542158"/>
              <a:gd name="connsiteY9340" fmla="*/ 1627673 h 9881971"/>
              <a:gd name="connsiteX9341" fmla="*/ 7658052 w 12542158"/>
              <a:gd name="connsiteY9341" fmla="*/ 1627673 h 9881971"/>
              <a:gd name="connsiteX9342" fmla="*/ 7630103 w 12542158"/>
              <a:gd name="connsiteY9342" fmla="*/ 1641646 h 9881971"/>
              <a:gd name="connsiteX9343" fmla="*/ 7644078 w 12542158"/>
              <a:gd name="connsiteY9343" fmla="*/ 1641646 h 9881971"/>
              <a:gd name="connsiteX9344" fmla="*/ 7644078 w 12542158"/>
              <a:gd name="connsiteY9344" fmla="*/ 1648634 h 9881971"/>
              <a:gd name="connsiteX9345" fmla="*/ 7630103 w 12542158"/>
              <a:gd name="connsiteY9345" fmla="*/ 1655620 h 9881971"/>
              <a:gd name="connsiteX9346" fmla="*/ 7602154 w 12542158"/>
              <a:gd name="connsiteY9346" fmla="*/ 1669596 h 9881971"/>
              <a:gd name="connsiteX9347" fmla="*/ 7585386 w 12542158"/>
              <a:gd name="connsiteY9347" fmla="*/ 1677981 h 9881971"/>
              <a:gd name="connsiteX9348" fmla="*/ 7588180 w 12542158"/>
              <a:gd name="connsiteY9348" fmla="*/ 1669596 h 9881971"/>
              <a:gd name="connsiteX9349" fmla="*/ 7588180 w 12542158"/>
              <a:gd name="connsiteY9349" fmla="*/ 1655620 h 9881971"/>
              <a:gd name="connsiteX9350" fmla="*/ 7581192 w 12542158"/>
              <a:gd name="connsiteY9350" fmla="*/ 1662608 h 9881971"/>
              <a:gd name="connsiteX9351" fmla="*/ 7574206 w 12542158"/>
              <a:gd name="connsiteY9351" fmla="*/ 1669596 h 9881971"/>
              <a:gd name="connsiteX9352" fmla="*/ 7574206 w 12542158"/>
              <a:gd name="connsiteY9352" fmla="*/ 1683569 h 9881971"/>
              <a:gd name="connsiteX9353" fmla="*/ 7560230 w 12542158"/>
              <a:gd name="connsiteY9353" fmla="*/ 1690557 h 9881971"/>
              <a:gd name="connsiteX9354" fmla="*/ 7539268 w 12542158"/>
              <a:gd name="connsiteY9354" fmla="*/ 1718507 h 9881971"/>
              <a:gd name="connsiteX9355" fmla="*/ 7546256 w 12542158"/>
              <a:gd name="connsiteY9355" fmla="*/ 1739469 h 9881971"/>
              <a:gd name="connsiteX9356" fmla="*/ 7546256 w 12542158"/>
              <a:gd name="connsiteY9356" fmla="*/ 1753442 h 9881971"/>
              <a:gd name="connsiteX9357" fmla="*/ 7532281 w 12542158"/>
              <a:gd name="connsiteY9357" fmla="*/ 1753442 h 9881971"/>
              <a:gd name="connsiteX9358" fmla="*/ 7504334 w 12542158"/>
              <a:gd name="connsiteY9358" fmla="*/ 1753442 h 9881971"/>
              <a:gd name="connsiteX9359" fmla="*/ 7504334 w 12542158"/>
              <a:gd name="connsiteY9359" fmla="*/ 1781392 h 9881971"/>
              <a:gd name="connsiteX9360" fmla="*/ 7490358 w 12542158"/>
              <a:gd name="connsiteY9360" fmla="*/ 1795365 h 9881971"/>
              <a:gd name="connsiteX9361" fmla="*/ 7490358 w 12542158"/>
              <a:gd name="connsiteY9361" fmla="*/ 1781392 h 9881971"/>
              <a:gd name="connsiteX9362" fmla="*/ 7462408 w 12542158"/>
              <a:gd name="connsiteY9362" fmla="*/ 1781392 h 9881971"/>
              <a:gd name="connsiteX9363" fmla="*/ 7490358 w 12542158"/>
              <a:gd name="connsiteY9363" fmla="*/ 1837290 h 9881971"/>
              <a:gd name="connsiteX9364" fmla="*/ 7476384 w 12542158"/>
              <a:gd name="connsiteY9364" fmla="*/ 1851264 h 9881971"/>
              <a:gd name="connsiteX9365" fmla="*/ 7490358 w 12542158"/>
              <a:gd name="connsiteY9365" fmla="*/ 1851264 h 9881971"/>
              <a:gd name="connsiteX9366" fmla="*/ 7490358 w 12542158"/>
              <a:gd name="connsiteY9366" fmla="*/ 1837290 h 9881971"/>
              <a:gd name="connsiteX9367" fmla="*/ 7546256 w 12542158"/>
              <a:gd name="connsiteY9367" fmla="*/ 1781392 h 9881971"/>
              <a:gd name="connsiteX9368" fmla="*/ 7602154 w 12542158"/>
              <a:gd name="connsiteY9368" fmla="*/ 1732481 h 9881971"/>
              <a:gd name="connsiteX9369" fmla="*/ 7658052 w 12542158"/>
              <a:gd name="connsiteY9369" fmla="*/ 1669596 h 9881971"/>
              <a:gd name="connsiteX9370" fmla="*/ 7686002 w 12542158"/>
              <a:gd name="connsiteY9370" fmla="*/ 1641646 h 9881971"/>
              <a:gd name="connsiteX9371" fmla="*/ 7406511 w 12542158"/>
              <a:gd name="connsiteY9371" fmla="*/ 1627673 h 9881971"/>
              <a:gd name="connsiteX9372" fmla="*/ 7406511 w 12542158"/>
              <a:gd name="connsiteY9372" fmla="*/ 1655620 h 9881971"/>
              <a:gd name="connsiteX9373" fmla="*/ 7392536 w 12542158"/>
              <a:gd name="connsiteY9373" fmla="*/ 1669596 h 9881971"/>
              <a:gd name="connsiteX9374" fmla="*/ 7392536 w 12542158"/>
              <a:gd name="connsiteY9374" fmla="*/ 1655620 h 9881971"/>
              <a:gd name="connsiteX9375" fmla="*/ 7231828 w 12542158"/>
              <a:gd name="connsiteY9375" fmla="*/ 1627673 h 9881971"/>
              <a:gd name="connsiteX9376" fmla="*/ 7231828 w 12542158"/>
              <a:gd name="connsiteY9376" fmla="*/ 1641646 h 9881971"/>
              <a:gd name="connsiteX9377" fmla="*/ 7238816 w 12542158"/>
              <a:gd name="connsiteY9377" fmla="*/ 1655620 h 9881971"/>
              <a:gd name="connsiteX9378" fmla="*/ 7238816 w 12542158"/>
              <a:gd name="connsiteY9378" fmla="*/ 1641646 h 9881971"/>
              <a:gd name="connsiteX9379" fmla="*/ 7231828 w 12542158"/>
              <a:gd name="connsiteY9379" fmla="*/ 1627673 h 9881971"/>
              <a:gd name="connsiteX9380" fmla="*/ 10704503 w 12542158"/>
              <a:gd name="connsiteY9380" fmla="*/ 1613697 h 9881971"/>
              <a:gd name="connsiteX9381" fmla="*/ 10690530 w 12542158"/>
              <a:gd name="connsiteY9381" fmla="*/ 1620685 h 9881971"/>
              <a:gd name="connsiteX9382" fmla="*/ 10697518 w 12542158"/>
              <a:gd name="connsiteY9382" fmla="*/ 1627673 h 9881971"/>
              <a:gd name="connsiteX9383" fmla="*/ 10704503 w 12542158"/>
              <a:gd name="connsiteY9383" fmla="*/ 1613697 h 9881971"/>
              <a:gd name="connsiteX9384" fmla="*/ 8426652 w 12542158"/>
              <a:gd name="connsiteY9384" fmla="*/ 1613697 h 9881971"/>
              <a:gd name="connsiteX9385" fmla="*/ 8426652 w 12542158"/>
              <a:gd name="connsiteY9385" fmla="*/ 1641646 h 9881971"/>
              <a:gd name="connsiteX9386" fmla="*/ 8440628 w 12542158"/>
              <a:gd name="connsiteY9386" fmla="*/ 1641646 h 9881971"/>
              <a:gd name="connsiteX9387" fmla="*/ 8454602 w 12542158"/>
              <a:gd name="connsiteY9387" fmla="*/ 1641646 h 9881971"/>
              <a:gd name="connsiteX9388" fmla="*/ 8468575 w 12542158"/>
              <a:gd name="connsiteY9388" fmla="*/ 1613697 h 9881971"/>
              <a:gd name="connsiteX9389" fmla="*/ 8426652 w 12542158"/>
              <a:gd name="connsiteY9389" fmla="*/ 1613697 h 9881971"/>
              <a:gd name="connsiteX9390" fmla="*/ 7713952 w 12542158"/>
              <a:gd name="connsiteY9390" fmla="*/ 1613697 h 9881971"/>
              <a:gd name="connsiteX9391" fmla="*/ 7672028 w 12542158"/>
              <a:gd name="connsiteY9391" fmla="*/ 1683569 h 9881971"/>
              <a:gd name="connsiteX9392" fmla="*/ 7686002 w 12542158"/>
              <a:gd name="connsiteY9392" fmla="*/ 1669596 h 9881971"/>
              <a:gd name="connsiteX9393" fmla="*/ 7699976 w 12542158"/>
              <a:gd name="connsiteY9393" fmla="*/ 1655620 h 9881971"/>
              <a:gd name="connsiteX9394" fmla="*/ 7692990 w 12542158"/>
              <a:gd name="connsiteY9394" fmla="*/ 1662608 h 9881971"/>
              <a:gd name="connsiteX9395" fmla="*/ 7686002 w 12542158"/>
              <a:gd name="connsiteY9395" fmla="*/ 1683569 h 9881971"/>
              <a:gd name="connsiteX9396" fmla="*/ 7658052 w 12542158"/>
              <a:gd name="connsiteY9396" fmla="*/ 1697545 h 9881971"/>
              <a:gd name="connsiteX9397" fmla="*/ 7637091 w 12542158"/>
              <a:gd name="connsiteY9397" fmla="*/ 1732481 h 9881971"/>
              <a:gd name="connsiteX9398" fmla="*/ 7630103 w 12542158"/>
              <a:gd name="connsiteY9398" fmla="*/ 1767418 h 9881971"/>
              <a:gd name="connsiteX9399" fmla="*/ 7686002 w 12542158"/>
              <a:gd name="connsiteY9399" fmla="*/ 1697545 h 9881971"/>
              <a:gd name="connsiteX9400" fmla="*/ 7741901 w 12542158"/>
              <a:gd name="connsiteY9400" fmla="*/ 1634659 h 9881971"/>
              <a:gd name="connsiteX9401" fmla="*/ 7741901 w 12542158"/>
              <a:gd name="connsiteY9401" fmla="*/ 1627673 h 9881971"/>
              <a:gd name="connsiteX9402" fmla="*/ 7727925 w 12542158"/>
              <a:gd name="connsiteY9402" fmla="*/ 1627673 h 9881971"/>
              <a:gd name="connsiteX9403" fmla="*/ 7727925 w 12542158"/>
              <a:gd name="connsiteY9403" fmla="*/ 1613697 h 9881971"/>
              <a:gd name="connsiteX9404" fmla="*/ 7713952 w 12542158"/>
              <a:gd name="connsiteY9404" fmla="*/ 1613697 h 9881971"/>
              <a:gd name="connsiteX9405" fmla="*/ 7294715 w 12542158"/>
              <a:gd name="connsiteY9405" fmla="*/ 1613697 h 9881971"/>
              <a:gd name="connsiteX9406" fmla="*/ 7280740 w 12542158"/>
              <a:gd name="connsiteY9406" fmla="*/ 1641646 h 9881971"/>
              <a:gd name="connsiteX9407" fmla="*/ 7259778 w 12542158"/>
              <a:gd name="connsiteY9407" fmla="*/ 1676582 h 9881971"/>
              <a:gd name="connsiteX9408" fmla="*/ 7287728 w 12542158"/>
              <a:gd name="connsiteY9408" fmla="*/ 1655620 h 9881971"/>
              <a:gd name="connsiteX9409" fmla="*/ 7315677 w 12542158"/>
              <a:gd name="connsiteY9409" fmla="*/ 1627673 h 9881971"/>
              <a:gd name="connsiteX9410" fmla="*/ 7308689 w 12542158"/>
              <a:gd name="connsiteY9410" fmla="*/ 1655620 h 9881971"/>
              <a:gd name="connsiteX9411" fmla="*/ 7302700 w 12542158"/>
              <a:gd name="connsiteY9411" fmla="*/ 1667599 h 9881971"/>
              <a:gd name="connsiteX9412" fmla="*/ 7308689 w 12542158"/>
              <a:gd name="connsiteY9412" fmla="*/ 1662608 h 9881971"/>
              <a:gd name="connsiteX9413" fmla="*/ 7322663 w 12542158"/>
              <a:gd name="connsiteY9413" fmla="*/ 1655620 h 9881971"/>
              <a:gd name="connsiteX9414" fmla="*/ 7336638 w 12542158"/>
              <a:gd name="connsiteY9414" fmla="*/ 1627673 h 9881971"/>
              <a:gd name="connsiteX9415" fmla="*/ 7308689 w 12542158"/>
              <a:gd name="connsiteY9415" fmla="*/ 1620685 h 9881971"/>
              <a:gd name="connsiteX9416" fmla="*/ 7294715 w 12542158"/>
              <a:gd name="connsiteY9416" fmla="*/ 1613697 h 9881971"/>
              <a:gd name="connsiteX9417" fmla="*/ 1914513 w 12542158"/>
              <a:gd name="connsiteY9417" fmla="*/ 1613697 h 9881971"/>
              <a:gd name="connsiteX9418" fmla="*/ 1914513 w 12542158"/>
              <a:gd name="connsiteY9418" fmla="*/ 1627673 h 9881971"/>
              <a:gd name="connsiteX9419" fmla="*/ 1900539 w 12542158"/>
              <a:gd name="connsiteY9419" fmla="*/ 1627673 h 9881971"/>
              <a:gd name="connsiteX9420" fmla="*/ 10673061 w 12542158"/>
              <a:gd name="connsiteY9420" fmla="*/ 1608457 h 9881971"/>
              <a:gd name="connsiteX9421" fmla="*/ 10662580 w 12542158"/>
              <a:gd name="connsiteY9421" fmla="*/ 1613697 h 9881971"/>
              <a:gd name="connsiteX9422" fmla="*/ 10648606 w 12542158"/>
              <a:gd name="connsiteY9422" fmla="*/ 1627673 h 9881971"/>
              <a:gd name="connsiteX9423" fmla="*/ 10634631 w 12542158"/>
              <a:gd name="connsiteY9423" fmla="*/ 1627673 h 9881971"/>
              <a:gd name="connsiteX9424" fmla="*/ 10655592 w 12542158"/>
              <a:gd name="connsiteY9424" fmla="*/ 1634659 h 9881971"/>
              <a:gd name="connsiteX9425" fmla="*/ 10669568 w 12542158"/>
              <a:gd name="connsiteY9425" fmla="*/ 1634659 h 9881971"/>
              <a:gd name="connsiteX9426" fmla="*/ 10676556 w 12542158"/>
              <a:gd name="connsiteY9426" fmla="*/ 1620685 h 9881971"/>
              <a:gd name="connsiteX9427" fmla="*/ 10673061 w 12542158"/>
              <a:gd name="connsiteY9427" fmla="*/ 1608457 h 9881971"/>
              <a:gd name="connsiteX9428" fmla="*/ 10900148 w 12542158"/>
              <a:gd name="connsiteY9428" fmla="*/ 1599723 h 9881971"/>
              <a:gd name="connsiteX9429" fmla="*/ 10900148 w 12542158"/>
              <a:gd name="connsiteY9429" fmla="*/ 1627673 h 9881971"/>
              <a:gd name="connsiteX9430" fmla="*/ 10858225 w 12542158"/>
              <a:gd name="connsiteY9430" fmla="*/ 1641646 h 9881971"/>
              <a:gd name="connsiteX9431" fmla="*/ 10844249 w 12542158"/>
              <a:gd name="connsiteY9431" fmla="*/ 1655620 h 9881971"/>
              <a:gd name="connsiteX9432" fmla="*/ 10830275 w 12542158"/>
              <a:gd name="connsiteY9432" fmla="*/ 1655620 h 9881971"/>
              <a:gd name="connsiteX9433" fmla="*/ 10816301 w 12542158"/>
              <a:gd name="connsiteY9433" fmla="*/ 1655620 h 9881971"/>
              <a:gd name="connsiteX9434" fmla="*/ 10802326 w 12542158"/>
              <a:gd name="connsiteY9434" fmla="*/ 1641646 h 9881971"/>
              <a:gd name="connsiteX9435" fmla="*/ 10816301 w 12542158"/>
              <a:gd name="connsiteY9435" fmla="*/ 1627673 h 9881971"/>
              <a:gd name="connsiteX9436" fmla="*/ 10844249 w 12542158"/>
              <a:gd name="connsiteY9436" fmla="*/ 1627673 h 9881971"/>
              <a:gd name="connsiteX9437" fmla="*/ 10900148 w 12542158"/>
              <a:gd name="connsiteY9437" fmla="*/ 1599723 h 9881971"/>
              <a:gd name="connsiteX9438" fmla="*/ 10830275 w 12542158"/>
              <a:gd name="connsiteY9438" fmla="*/ 1599723 h 9881971"/>
              <a:gd name="connsiteX9439" fmla="*/ 10844249 w 12542158"/>
              <a:gd name="connsiteY9439" fmla="*/ 1599723 h 9881971"/>
              <a:gd name="connsiteX9440" fmla="*/ 10830275 w 12542158"/>
              <a:gd name="connsiteY9440" fmla="*/ 1613697 h 9881971"/>
              <a:gd name="connsiteX9441" fmla="*/ 10823287 w 12542158"/>
              <a:gd name="connsiteY9441" fmla="*/ 1606709 h 9881971"/>
              <a:gd name="connsiteX9442" fmla="*/ 10830275 w 12542158"/>
              <a:gd name="connsiteY9442" fmla="*/ 1599723 h 9881971"/>
              <a:gd name="connsiteX9443" fmla="*/ 9656413 w 12542158"/>
              <a:gd name="connsiteY9443" fmla="*/ 1599723 h 9881971"/>
              <a:gd name="connsiteX9444" fmla="*/ 9642439 w 12542158"/>
              <a:gd name="connsiteY9444" fmla="*/ 1606709 h 9881971"/>
              <a:gd name="connsiteX9445" fmla="*/ 9642439 w 12542158"/>
              <a:gd name="connsiteY9445" fmla="*/ 1613697 h 9881971"/>
              <a:gd name="connsiteX9446" fmla="*/ 9656413 w 12542158"/>
              <a:gd name="connsiteY9446" fmla="*/ 1613697 h 9881971"/>
              <a:gd name="connsiteX9447" fmla="*/ 9656413 w 12542158"/>
              <a:gd name="connsiteY9447" fmla="*/ 1599723 h 9881971"/>
              <a:gd name="connsiteX9448" fmla="*/ 8203060 w 12542158"/>
              <a:gd name="connsiteY9448" fmla="*/ 1599723 h 9881971"/>
              <a:gd name="connsiteX9449" fmla="*/ 8203060 w 12542158"/>
              <a:gd name="connsiteY9449" fmla="*/ 1613697 h 9881971"/>
              <a:gd name="connsiteX9450" fmla="*/ 8217034 w 12542158"/>
              <a:gd name="connsiteY9450" fmla="*/ 1599723 h 9881971"/>
              <a:gd name="connsiteX9451" fmla="*/ 8203060 w 12542158"/>
              <a:gd name="connsiteY9451" fmla="*/ 1599723 h 9881971"/>
              <a:gd name="connsiteX9452" fmla="*/ 7923570 w 12542158"/>
              <a:gd name="connsiteY9452" fmla="*/ 1599723 h 9881971"/>
              <a:gd name="connsiteX9453" fmla="*/ 7937544 w 12542158"/>
              <a:gd name="connsiteY9453" fmla="*/ 1599723 h 9881971"/>
              <a:gd name="connsiteX9454" fmla="*/ 7916582 w 12542158"/>
              <a:gd name="connsiteY9454" fmla="*/ 1627673 h 9881971"/>
              <a:gd name="connsiteX9455" fmla="*/ 7888632 w 12542158"/>
              <a:gd name="connsiteY9455" fmla="*/ 1655620 h 9881971"/>
              <a:gd name="connsiteX9456" fmla="*/ 7867670 w 12542158"/>
              <a:gd name="connsiteY9456" fmla="*/ 1655620 h 9881971"/>
              <a:gd name="connsiteX9457" fmla="*/ 7867670 w 12542158"/>
              <a:gd name="connsiteY9457" fmla="*/ 1669596 h 9881971"/>
              <a:gd name="connsiteX9458" fmla="*/ 7881646 w 12542158"/>
              <a:gd name="connsiteY9458" fmla="*/ 1676582 h 9881971"/>
              <a:gd name="connsiteX9459" fmla="*/ 7867670 w 12542158"/>
              <a:gd name="connsiteY9459" fmla="*/ 1683569 h 9881971"/>
              <a:gd name="connsiteX9460" fmla="*/ 7853697 w 12542158"/>
              <a:gd name="connsiteY9460" fmla="*/ 1697545 h 9881971"/>
              <a:gd name="connsiteX9461" fmla="*/ 7853697 w 12542158"/>
              <a:gd name="connsiteY9461" fmla="*/ 1711519 h 9881971"/>
              <a:gd name="connsiteX9462" fmla="*/ 7839721 w 12542158"/>
              <a:gd name="connsiteY9462" fmla="*/ 1697545 h 9881971"/>
              <a:gd name="connsiteX9463" fmla="*/ 7818760 w 12542158"/>
              <a:gd name="connsiteY9463" fmla="*/ 1718507 h 9881971"/>
              <a:gd name="connsiteX9464" fmla="*/ 7783824 w 12542158"/>
              <a:gd name="connsiteY9464" fmla="*/ 1760430 h 9881971"/>
              <a:gd name="connsiteX9465" fmla="*/ 7769848 w 12542158"/>
              <a:gd name="connsiteY9465" fmla="*/ 1788380 h 9881971"/>
              <a:gd name="connsiteX9466" fmla="*/ 7769848 w 12542158"/>
              <a:gd name="connsiteY9466" fmla="*/ 1795365 h 9881971"/>
              <a:gd name="connsiteX9467" fmla="*/ 7748887 w 12542158"/>
              <a:gd name="connsiteY9467" fmla="*/ 1795365 h 9881971"/>
              <a:gd name="connsiteX9468" fmla="*/ 7741901 w 12542158"/>
              <a:gd name="connsiteY9468" fmla="*/ 1816329 h 9881971"/>
              <a:gd name="connsiteX9469" fmla="*/ 7741901 w 12542158"/>
              <a:gd name="connsiteY9469" fmla="*/ 1837290 h 9881971"/>
              <a:gd name="connsiteX9470" fmla="*/ 7727925 w 12542158"/>
              <a:gd name="connsiteY9470" fmla="*/ 1823315 h 9881971"/>
              <a:gd name="connsiteX9471" fmla="*/ 7713952 w 12542158"/>
              <a:gd name="connsiteY9471" fmla="*/ 1823315 h 9881971"/>
              <a:gd name="connsiteX9472" fmla="*/ 7699976 w 12542158"/>
              <a:gd name="connsiteY9472" fmla="*/ 1837290 h 9881971"/>
              <a:gd name="connsiteX9473" fmla="*/ 7797798 w 12542158"/>
              <a:gd name="connsiteY9473" fmla="*/ 1711519 h 9881971"/>
              <a:gd name="connsiteX9474" fmla="*/ 7923570 w 12542158"/>
              <a:gd name="connsiteY9474" fmla="*/ 1599723 h 9881971"/>
              <a:gd name="connsiteX9475" fmla="*/ 7025704 w 12542158"/>
              <a:gd name="connsiteY9475" fmla="*/ 1592735 h 9881971"/>
              <a:gd name="connsiteX9476" fmla="*/ 7015222 w 12542158"/>
              <a:gd name="connsiteY9476" fmla="*/ 1599723 h 9881971"/>
              <a:gd name="connsiteX9477" fmla="*/ 7001249 w 12542158"/>
              <a:gd name="connsiteY9477" fmla="*/ 1613697 h 9881971"/>
              <a:gd name="connsiteX9478" fmla="*/ 7029198 w 12542158"/>
              <a:gd name="connsiteY9478" fmla="*/ 1599723 h 9881971"/>
              <a:gd name="connsiteX9479" fmla="*/ 7025704 w 12542158"/>
              <a:gd name="connsiteY9479" fmla="*/ 1592735 h 9881971"/>
              <a:gd name="connsiteX9480" fmla="*/ 9516668 w 12542158"/>
              <a:gd name="connsiteY9480" fmla="*/ 1585748 h 9881971"/>
              <a:gd name="connsiteX9481" fmla="*/ 9502692 w 12542158"/>
              <a:gd name="connsiteY9481" fmla="*/ 1599723 h 9881971"/>
              <a:gd name="connsiteX9482" fmla="*/ 9509680 w 12542158"/>
              <a:gd name="connsiteY9482" fmla="*/ 1599723 h 9881971"/>
              <a:gd name="connsiteX9483" fmla="*/ 9516668 w 12542158"/>
              <a:gd name="connsiteY9483" fmla="*/ 1585748 h 9881971"/>
              <a:gd name="connsiteX9484" fmla="*/ 9719298 w 12542158"/>
              <a:gd name="connsiteY9484" fmla="*/ 1571774 h 9881971"/>
              <a:gd name="connsiteX9485" fmla="*/ 9705324 w 12542158"/>
              <a:gd name="connsiteY9485" fmla="*/ 1585748 h 9881971"/>
              <a:gd name="connsiteX9486" fmla="*/ 9712312 w 12542158"/>
              <a:gd name="connsiteY9486" fmla="*/ 1599723 h 9881971"/>
              <a:gd name="connsiteX9487" fmla="*/ 9726286 w 12542158"/>
              <a:gd name="connsiteY9487" fmla="*/ 1585748 h 9881971"/>
              <a:gd name="connsiteX9488" fmla="*/ 9719298 w 12542158"/>
              <a:gd name="connsiteY9488" fmla="*/ 1571774 h 9881971"/>
              <a:gd name="connsiteX9489" fmla="*/ 8510500 w 12542158"/>
              <a:gd name="connsiteY9489" fmla="*/ 1571774 h 9881971"/>
              <a:gd name="connsiteX9490" fmla="*/ 8496525 w 12542158"/>
              <a:gd name="connsiteY9490" fmla="*/ 1585748 h 9881971"/>
              <a:gd name="connsiteX9491" fmla="*/ 8510500 w 12542158"/>
              <a:gd name="connsiteY9491" fmla="*/ 1585748 h 9881971"/>
              <a:gd name="connsiteX9492" fmla="*/ 8510500 w 12542158"/>
              <a:gd name="connsiteY9492" fmla="*/ 1571774 h 9881971"/>
              <a:gd name="connsiteX9493" fmla="*/ 8342806 w 12542158"/>
              <a:gd name="connsiteY9493" fmla="*/ 1571774 h 9881971"/>
              <a:gd name="connsiteX9494" fmla="*/ 8342806 w 12542158"/>
              <a:gd name="connsiteY9494" fmla="*/ 1585748 h 9881971"/>
              <a:gd name="connsiteX9495" fmla="*/ 8314856 w 12542158"/>
              <a:gd name="connsiteY9495" fmla="*/ 1599723 h 9881971"/>
              <a:gd name="connsiteX9496" fmla="*/ 8328830 w 12542158"/>
              <a:gd name="connsiteY9496" fmla="*/ 1578761 h 9881971"/>
              <a:gd name="connsiteX9497" fmla="*/ 8342806 w 12542158"/>
              <a:gd name="connsiteY9497" fmla="*/ 1571774 h 9881971"/>
              <a:gd name="connsiteX9498" fmla="*/ 7965492 w 12542158"/>
              <a:gd name="connsiteY9498" fmla="*/ 1571774 h 9881971"/>
              <a:gd name="connsiteX9499" fmla="*/ 7979466 w 12542158"/>
              <a:gd name="connsiteY9499" fmla="*/ 1571774 h 9881971"/>
              <a:gd name="connsiteX9500" fmla="*/ 7965492 w 12542158"/>
              <a:gd name="connsiteY9500" fmla="*/ 1585748 h 9881971"/>
              <a:gd name="connsiteX9501" fmla="*/ 7965492 w 12542158"/>
              <a:gd name="connsiteY9501" fmla="*/ 1571774 h 9881971"/>
              <a:gd name="connsiteX9502" fmla="*/ 7762862 w 12542158"/>
              <a:gd name="connsiteY9502" fmla="*/ 1571774 h 9881971"/>
              <a:gd name="connsiteX9503" fmla="*/ 7741901 w 12542158"/>
              <a:gd name="connsiteY9503" fmla="*/ 1585748 h 9881971"/>
              <a:gd name="connsiteX9504" fmla="*/ 7755874 w 12542158"/>
              <a:gd name="connsiteY9504" fmla="*/ 1585748 h 9881971"/>
              <a:gd name="connsiteX9505" fmla="*/ 7769848 w 12542158"/>
              <a:gd name="connsiteY9505" fmla="*/ 1578761 h 9881971"/>
              <a:gd name="connsiteX9506" fmla="*/ 7762862 w 12542158"/>
              <a:gd name="connsiteY9506" fmla="*/ 1571774 h 9881971"/>
              <a:gd name="connsiteX9507" fmla="*/ 7350612 w 12542158"/>
              <a:gd name="connsiteY9507" fmla="*/ 1571774 h 9881971"/>
              <a:gd name="connsiteX9508" fmla="*/ 7350612 w 12542158"/>
              <a:gd name="connsiteY9508" fmla="*/ 1585748 h 9881971"/>
              <a:gd name="connsiteX9509" fmla="*/ 7364588 w 12542158"/>
              <a:gd name="connsiteY9509" fmla="*/ 1578761 h 9881971"/>
              <a:gd name="connsiteX9510" fmla="*/ 7350612 w 12542158"/>
              <a:gd name="connsiteY9510" fmla="*/ 1571774 h 9881971"/>
              <a:gd name="connsiteX9511" fmla="*/ 6945350 w 12542158"/>
              <a:gd name="connsiteY9511" fmla="*/ 1571774 h 9881971"/>
              <a:gd name="connsiteX9512" fmla="*/ 6931376 w 12542158"/>
              <a:gd name="connsiteY9512" fmla="*/ 1585748 h 9881971"/>
              <a:gd name="connsiteX9513" fmla="*/ 6945350 w 12542158"/>
              <a:gd name="connsiteY9513" fmla="*/ 1585748 h 9881971"/>
              <a:gd name="connsiteX9514" fmla="*/ 6945350 w 12542158"/>
              <a:gd name="connsiteY9514" fmla="*/ 1571774 h 9881971"/>
              <a:gd name="connsiteX9515" fmla="*/ 8299985 w 12542158"/>
              <a:gd name="connsiteY9515" fmla="*/ 1558874 h 9881971"/>
              <a:gd name="connsiteX9516" fmla="*/ 8299134 w 12542158"/>
              <a:gd name="connsiteY9516" fmla="*/ 1566532 h 9881971"/>
              <a:gd name="connsiteX9517" fmla="*/ 8293894 w 12542158"/>
              <a:gd name="connsiteY9517" fmla="*/ 1571774 h 9881971"/>
              <a:gd name="connsiteX9518" fmla="*/ 8292148 w 12542158"/>
              <a:gd name="connsiteY9518" fmla="*/ 1568281 h 9881971"/>
              <a:gd name="connsiteX9519" fmla="*/ 10690530 w 12542158"/>
              <a:gd name="connsiteY9519" fmla="*/ 1557800 h 9881971"/>
              <a:gd name="connsiteX9520" fmla="*/ 10690530 w 12542158"/>
              <a:gd name="connsiteY9520" fmla="*/ 1571774 h 9881971"/>
              <a:gd name="connsiteX9521" fmla="*/ 10690530 w 12542158"/>
              <a:gd name="connsiteY9521" fmla="*/ 1592735 h 9881971"/>
              <a:gd name="connsiteX9522" fmla="*/ 10704503 w 12542158"/>
              <a:gd name="connsiteY9522" fmla="*/ 1599723 h 9881971"/>
              <a:gd name="connsiteX9523" fmla="*/ 10718479 w 12542158"/>
              <a:gd name="connsiteY9523" fmla="*/ 1599723 h 9881971"/>
              <a:gd name="connsiteX9524" fmla="*/ 10704503 w 12542158"/>
              <a:gd name="connsiteY9524" fmla="*/ 1585748 h 9881971"/>
              <a:gd name="connsiteX9525" fmla="*/ 10704503 w 12542158"/>
              <a:gd name="connsiteY9525" fmla="*/ 1571774 h 9881971"/>
              <a:gd name="connsiteX9526" fmla="*/ 10592708 w 12542158"/>
              <a:gd name="connsiteY9526" fmla="*/ 1557800 h 9881971"/>
              <a:gd name="connsiteX9527" fmla="*/ 10508861 w 12542158"/>
              <a:gd name="connsiteY9527" fmla="*/ 1627673 h 9881971"/>
              <a:gd name="connsiteX9528" fmla="*/ 10564758 w 12542158"/>
              <a:gd name="connsiteY9528" fmla="*/ 1599723 h 9881971"/>
              <a:gd name="connsiteX9529" fmla="*/ 8300105 w 12542158"/>
              <a:gd name="connsiteY9529" fmla="*/ 1557800 h 9881971"/>
              <a:gd name="connsiteX9530" fmla="*/ 8300882 w 12542158"/>
              <a:gd name="connsiteY9530" fmla="*/ 1557800 h 9881971"/>
              <a:gd name="connsiteX9531" fmla="*/ 8299985 w 12542158"/>
              <a:gd name="connsiteY9531" fmla="*/ 1558874 h 9881971"/>
              <a:gd name="connsiteX9532" fmla="*/ 7672028 w 12542158"/>
              <a:gd name="connsiteY9532" fmla="*/ 1557800 h 9881971"/>
              <a:gd name="connsiteX9533" fmla="*/ 7658052 w 12542158"/>
              <a:gd name="connsiteY9533" fmla="*/ 1571774 h 9881971"/>
              <a:gd name="connsiteX9534" fmla="*/ 7644078 w 12542158"/>
              <a:gd name="connsiteY9534" fmla="*/ 1585748 h 9881971"/>
              <a:gd name="connsiteX9535" fmla="*/ 7637091 w 12542158"/>
              <a:gd name="connsiteY9535" fmla="*/ 1599723 h 9881971"/>
              <a:gd name="connsiteX9536" fmla="*/ 7630103 w 12542158"/>
              <a:gd name="connsiteY9536" fmla="*/ 1585748 h 9881971"/>
              <a:gd name="connsiteX9537" fmla="*/ 7843832 w 12542158"/>
              <a:gd name="connsiteY9537" fmla="*/ 1556155 h 9881971"/>
              <a:gd name="connsiteX9538" fmla="*/ 7853697 w 12542158"/>
              <a:gd name="connsiteY9538" fmla="*/ 1557800 h 9881971"/>
              <a:gd name="connsiteX9539" fmla="*/ 7867670 w 12542158"/>
              <a:gd name="connsiteY9539" fmla="*/ 1571774 h 9881971"/>
              <a:gd name="connsiteX9540" fmla="*/ 7867670 w 12542158"/>
              <a:gd name="connsiteY9540" fmla="*/ 1585748 h 9881971"/>
              <a:gd name="connsiteX9541" fmla="*/ 7853697 w 12542158"/>
              <a:gd name="connsiteY9541" fmla="*/ 1585748 h 9881971"/>
              <a:gd name="connsiteX9542" fmla="*/ 10634631 w 12542158"/>
              <a:gd name="connsiteY9542" fmla="*/ 1543824 h 9881971"/>
              <a:gd name="connsiteX9543" fmla="*/ 10620657 w 12542158"/>
              <a:gd name="connsiteY9543" fmla="*/ 1557800 h 9881971"/>
              <a:gd name="connsiteX9544" fmla="*/ 10627645 w 12542158"/>
              <a:gd name="connsiteY9544" fmla="*/ 1571774 h 9881971"/>
              <a:gd name="connsiteX9545" fmla="*/ 10641619 w 12542158"/>
              <a:gd name="connsiteY9545" fmla="*/ 1557800 h 9881971"/>
              <a:gd name="connsiteX9546" fmla="*/ 10634631 w 12542158"/>
              <a:gd name="connsiteY9546" fmla="*/ 1543824 h 9881971"/>
              <a:gd name="connsiteX9547" fmla="*/ 8391717 w 12542158"/>
              <a:gd name="connsiteY9547" fmla="*/ 1543824 h 9881971"/>
              <a:gd name="connsiteX9548" fmla="*/ 8405691 w 12542158"/>
              <a:gd name="connsiteY9548" fmla="*/ 1557800 h 9881971"/>
              <a:gd name="connsiteX9549" fmla="*/ 8398703 w 12542158"/>
              <a:gd name="connsiteY9549" fmla="*/ 1571774 h 9881971"/>
              <a:gd name="connsiteX9550" fmla="*/ 8384729 w 12542158"/>
              <a:gd name="connsiteY9550" fmla="*/ 1571774 h 9881971"/>
              <a:gd name="connsiteX9551" fmla="*/ 8377741 w 12542158"/>
              <a:gd name="connsiteY9551" fmla="*/ 1557800 h 9881971"/>
              <a:gd name="connsiteX9552" fmla="*/ 8391717 w 12542158"/>
              <a:gd name="connsiteY9552" fmla="*/ 1543824 h 9881971"/>
              <a:gd name="connsiteX9553" fmla="*/ 7839721 w 12542158"/>
              <a:gd name="connsiteY9553" fmla="*/ 1543824 h 9881971"/>
              <a:gd name="connsiteX9554" fmla="*/ 7843832 w 12542158"/>
              <a:gd name="connsiteY9554" fmla="*/ 1556155 h 9881971"/>
              <a:gd name="connsiteX9555" fmla="*/ 7843216 w 12542158"/>
              <a:gd name="connsiteY9555" fmla="*/ 1556051 h 9881971"/>
              <a:gd name="connsiteX9556" fmla="*/ 7839721 w 12542158"/>
              <a:gd name="connsiteY9556" fmla="*/ 1550812 h 9881971"/>
              <a:gd name="connsiteX9557" fmla="*/ 7839721 w 12542158"/>
              <a:gd name="connsiteY9557" fmla="*/ 1543824 h 9881971"/>
              <a:gd name="connsiteX9558" fmla="*/ 2054258 w 12542158"/>
              <a:gd name="connsiteY9558" fmla="*/ 1543824 h 9881971"/>
              <a:gd name="connsiteX9559" fmla="*/ 1984386 w 12542158"/>
              <a:gd name="connsiteY9559" fmla="*/ 1627673 h 9881971"/>
              <a:gd name="connsiteX9560" fmla="*/ 1984386 w 12542158"/>
              <a:gd name="connsiteY9560" fmla="*/ 1655620 h 9881971"/>
              <a:gd name="connsiteX9561" fmla="*/ 1998361 w 12542158"/>
              <a:gd name="connsiteY9561" fmla="*/ 1634659 h 9881971"/>
              <a:gd name="connsiteX9562" fmla="*/ 2026311 w 12542158"/>
              <a:gd name="connsiteY9562" fmla="*/ 1599723 h 9881971"/>
              <a:gd name="connsiteX9563" fmla="*/ 2054258 w 12542158"/>
              <a:gd name="connsiteY9563" fmla="*/ 1564786 h 9881971"/>
              <a:gd name="connsiteX9564" fmla="*/ 2054258 w 12542158"/>
              <a:gd name="connsiteY9564" fmla="*/ 1543824 h 9881971"/>
              <a:gd name="connsiteX9565" fmla="*/ 7310873 w 12542158"/>
              <a:gd name="connsiteY9565" fmla="*/ 1535527 h 9881971"/>
              <a:gd name="connsiteX9566" fmla="*/ 7280740 w 12542158"/>
              <a:gd name="connsiteY9566" fmla="*/ 1557800 h 9881971"/>
              <a:gd name="connsiteX9567" fmla="*/ 7252790 w 12542158"/>
              <a:gd name="connsiteY9567" fmla="*/ 1599723 h 9881971"/>
              <a:gd name="connsiteX9568" fmla="*/ 7308689 w 12542158"/>
              <a:gd name="connsiteY9568" fmla="*/ 1557800 h 9881971"/>
              <a:gd name="connsiteX9569" fmla="*/ 7315677 w 12542158"/>
              <a:gd name="connsiteY9569" fmla="*/ 1536836 h 9881971"/>
              <a:gd name="connsiteX9570" fmla="*/ 7310873 w 12542158"/>
              <a:gd name="connsiteY9570" fmla="*/ 1535527 h 9881971"/>
              <a:gd name="connsiteX9571" fmla="*/ 10215395 w 12542158"/>
              <a:gd name="connsiteY9571" fmla="*/ 1529850 h 9881971"/>
              <a:gd name="connsiteX9572" fmla="*/ 10201421 w 12542158"/>
              <a:gd name="connsiteY9572" fmla="*/ 1543824 h 9881971"/>
              <a:gd name="connsiteX9573" fmla="*/ 10187445 w 12542158"/>
              <a:gd name="connsiteY9573" fmla="*/ 1557800 h 9881971"/>
              <a:gd name="connsiteX9574" fmla="*/ 10201421 w 12542158"/>
              <a:gd name="connsiteY9574" fmla="*/ 1557800 h 9881971"/>
              <a:gd name="connsiteX9575" fmla="*/ 10201421 w 12542158"/>
              <a:gd name="connsiteY9575" fmla="*/ 1571774 h 9881971"/>
              <a:gd name="connsiteX9576" fmla="*/ 10187445 w 12542158"/>
              <a:gd name="connsiteY9576" fmla="*/ 1585748 h 9881971"/>
              <a:gd name="connsiteX9577" fmla="*/ 10173471 w 12542158"/>
              <a:gd name="connsiteY9577" fmla="*/ 1585748 h 9881971"/>
              <a:gd name="connsiteX9578" fmla="*/ 10159498 w 12542158"/>
              <a:gd name="connsiteY9578" fmla="*/ 1585748 h 9881971"/>
              <a:gd name="connsiteX9579" fmla="*/ 10145522 w 12542158"/>
              <a:gd name="connsiteY9579" fmla="*/ 1613697 h 9881971"/>
              <a:gd name="connsiteX9580" fmla="*/ 10159498 w 12542158"/>
              <a:gd name="connsiteY9580" fmla="*/ 1613697 h 9881971"/>
              <a:gd name="connsiteX9581" fmla="*/ 10180459 w 12542158"/>
              <a:gd name="connsiteY9581" fmla="*/ 1599723 h 9881971"/>
              <a:gd name="connsiteX9582" fmla="*/ 10208407 w 12542158"/>
              <a:gd name="connsiteY9582" fmla="*/ 1585748 h 9881971"/>
              <a:gd name="connsiteX9583" fmla="*/ 10222382 w 12542158"/>
              <a:gd name="connsiteY9583" fmla="*/ 1564786 h 9881971"/>
              <a:gd name="connsiteX9584" fmla="*/ 10222382 w 12542158"/>
              <a:gd name="connsiteY9584" fmla="*/ 1543824 h 9881971"/>
              <a:gd name="connsiteX9585" fmla="*/ 10215395 w 12542158"/>
              <a:gd name="connsiteY9585" fmla="*/ 1529850 h 9881971"/>
              <a:gd name="connsiteX9586" fmla="*/ 9740260 w 12542158"/>
              <a:gd name="connsiteY9586" fmla="*/ 1529850 h 9881971"/>
              <a:gd name="connsiteX9587" fmla="*/ 9740260 w 12542158"/>
              <a:gd name="connsiteY9587" fmla="*/ 1543824 h 9881971"/>
              <a:gd name="connsiteX9588" fmla="*/ 9747247 w 12542158"/>
              <a:gd name="connsiteY9588" fmla="*/ 1543824 h 9881971"/>
              <a:gd name="connsiteX9589" fmla="*/ 9754235 w 12542158"/>
              <a:gd name="connsiteY9589" fmla="*/ 1543824 h 9881971"/>
              <a:gd name="connsiteX9590" fmla="*/ 8552424 w 12542158"/>
              <a:gd name="connsiteY9590" fmla="*/ 1529850 h 9881971"/>
              <a:gd name="connsiteX9591" fmla="*/ 8538448 w 12542158"/>
              <a:gd name="connsiteY9591" fmla="*/ 1543824 h 9881971"/>
              <a:gd name="connsiteX9592" fmla="*/ 8552424 w 12542158"/>
              <a:gd name="connsiteY9592" fmla="*/ 1543824 h 9881971"/>
              <a:gd name="connsiteX9593" fmla="*/ 8552424 w 12542158"/>
              <a:gd name="connsiteY9593" fmla="*/ 1529850 h 9881971"/>
              <a:gd name="connsiteX9594" fmla="*/ 8454602 w 12542158"/>
              <a:gd name="connsiteY9594" fmla="*/ 1529850 h 9881971"/>
              <a:gd name="connsiteX9595" fmla="*/ 8440628 w 12542158"/>
              <a:gd name="connsiteY9595" fmla="*/ 1536836 h 9881971"/>
              <a:gd name="connsiteX9596" fmla="*/ 8440628 w 12542158"/>
              <a:gd name="connsiteY9596" fmla="*/ 1543824 h 9881971"/>
              <a:gd name="connsiteX9597" fmla="*/ 8468575 w 12542158"/>
              <a:gd name="connsiteY9597" fmla="*/ 1543824 h 9881971"/>
              <a:gd name="connsiteX9598" fmla="*/ 7867670 w 12542158"/>
              <a:gd name="connsiteY9598" fmla="*/ 1529850 h 9881971"/>
              <a:gd name="connsiteX9599" fmla="*/ 7881646 w 12542158"/>
              <a:gd name="connsiteY9599" fmla="*/ 1543824 h 9881971"/>
              <a:gd name="connsiteX9600" fmla="*/ 7867670 w 12542158"/>
              <a:gd name="connsiteY9600" fmla="*/ 1543824 h 9881971"/>
              <a:gd name="connsiteX9601" fmla="*/ 7734913 w 12542158"/>
              <a:gd name="connsiteY9601" fmla="*/ 1529850 h 9881971"/>
              <a:gd name="connsiteX9602" fmla="*/ 7741901 w 12542158"/>
              <a:gd name="connsiteY9602" fmla="*/ 1557800 h 9881971"/>
              <a:gd name="connsiteX9603" fmla="*/ 7713952 w 12542158"/>
              <a:gd name="connsiteY9603" fmla="*/ 1557800 h 9881971"/>
              <a:gd name="connsiteX9604" fmla="*/ 7699976 w 12542158"/>
              <a:gd name="connsiteY9604" fmla="*/ 1557800 h 9881971"/>
              <a:gd name="connsiteX9605" fmla="*/ 7713952 w 12542158"/>
              <a:gd name="connsiteY9605" fmla="*/ 1543824 h 9881971"/>
              <a:gd name="connsiteX9606" fmla="*/ 7734913 w 12542158"/>
              <a:gd name="connsiteY9606" fmla="*/ 1529850 h 9881971"/>
              <a:gd name="connsiteX9607" fmla="*/ 6679835 w 12542158"/>
              <a:gd name="connsiteY9607" fmla="*/ 1529850 h 9881971"/>
              <a:gd name="connsiteX9608" fmla="*/ 6679835 w 12542158"/>
              <a:gd name="connsiteY9608" fmla="*/ 1543824 h 9881971"/>
              <a:gd name="connsiteX9609" fmla="*/ 6686820 w 12542158"/>
              <a:gd name="connsiteY9609" fmla="*/ 1536836 h 9881971"/>
              <a:gd name="connsiteX9610" fmla="*/ 6693808 w 12542158"/>
              <a:gd name="connsiteY9610" fmla="*/ 1529850 h 9881971"/>
              <a:gd name="connsiteX9611" fmla="*/ 7228336 w 12542158"/>
              <a:gd name="connsiteY9611" fmla="*/ 1522862 h 9881971"/>
              <a:gd name="connsiteX9612" fmla="*/ 7238816 w 12542158"/>
              <a:gd name="connsiteY9612" fmla="*/ 1529850 h 9881971"/>
              <a:gd name="connsiteX9613" fmla="*/ 7238816 w 12542158"/>
              <a:gd name="connsiteY9613" fmla="*/ 1543824 h 9881971"/>
              <a:gd name="connsiteX9614" fmla="*/ 7224842 w 12542158"/>
              <a:gd name="connsiteY9614" fmla="*/ 1529850 h 9881971"/>
              <a:gd name="connsiteX9615" fmla="*/ 7228336 w 12542158"/>
              <a:gd name="connsiteY9615" fmla="*/ 1522862 h 9881971"/>
              <a:gd name="connsiteX9616" fmla="*/ 10858225 w 12542158"/>
              <a:gd name="connsiteY9616" fmla="*/ 1515875 h 9881971"/>
              <a:gd name="connsiteX9617" fmla="*/ 10837263 w 12542158"/>
              <a:gd name="connsiteY9617" fmla="*/ 1543824 h 9881971"/>
              <a:gd name="connsiteX9618" fmla="*/ 10830275 w 12542158"/>
              <a:gd name="connsiteY9618" fmla="*/ 1557800 h 9881971"/>
              <a:gd name="connsiteX9619" fmla="*/ 10816301 w 12542158"/>
              <a:gd name="connsiteY9619" fmla="*/ 1571774 h 9881971"/>
              <a:gd name="connsiteX9620" fmla="*/ 10788352 w 12542158"/>
              <a:gd name="connsiteY9620" fmla="*/ 1585748 h 9881971"/>
              <a:gd name="connsiteX9621" fmla="*/ 10802326 w 12542158"/>
              <a:gd name="connsiteY9621" fmla="*/ 1557800 h 9881971"/>
              <a:gd name="connsiteX9622" fmla="*/ 10858225 w 12542158"/>
              <a:gd name="connsiteY9622" fmla="*/ 1515875 h 9881971"/>
              <a:gd name="connsiteX9623" fmla="*/ 10760402 w 12542158"/>
              <a:gd name="connsiteY9623" fmla="*/ 1515875 h 9881971"/>
              <a:gd name="connsiteX9624" fmla="*/ 10774376 w 12542158"/>
              <a:gd name="connsiteY9624" fmla="*/ 1515875 h 9881971"/>
              <a:gd name="connsiteX9625" fmla="*/ 10774376 w 12542158"/>
              <a:gd name="connsiteY9625" fmla="*/ 1522862 h 9881971"/>
              <a:gd name="connsiteX9626" fmla="*/ 10760402 w 12542158"/>
              <a:gd name="connsiteY9626" fmla="*/ 1529850 h 9881971"/>
              <a:gd name="connsiteX9627" fmla="*/ 10634631 w 12542158"/>
              <a:gd name="connsiteY9627" fmla="*/ 1515875 h 9881971"/>
              <a:gd name="connsiteX9628" fmla="*/ 10592708 w 12542158"/>
              <a:gd name="connsiteY9628" fmla="*/ 1543824 h 9881971"/>
              <a:gd name="connsiteX9629" fmla="*/ 10620657 w 12542158"/>
              <a:gd name="connsiteY9629" fmla="*/ 1529850 h 9881971"/>
              <a:gd name="connsiteX9630" fmla="*/ 10229370 w 12542158"/>
              <a:gd name="connsiteY9630" fmla="*/ 1515875 h 9881971"/>
              <a:gd name="connsiteX9631" fmla="*/ 10229370 w 12542158"/>
              <a:gd name="connsiteY9631" fmla="*/ 1529850 h 9881971"/>
              <a:gd name="connsiteX9632" fmla="*/ 10243344 w 12542158"/>
              <a:gd name="connsiteY9632" fmla="*/ 1529850 h 9881971"/>
              <a:gd name="connsiteX9633" fmla="*/ 10229370 w 12542158"/>
              <a:gd name="connsiteY9633" fmla="*/ 1515875 h 9881971"/>
              <a:gd name="connsiteX9634" fmla="*/ 8482551 w 12542158"/>
              <a:gd name="connsiteY9634" fmla="*/ 1515875 h 9881971"/>
              <a:gd name="connsiteX9635" fmla="*/ 8475563 w 12542158"/>
              <a:gd name="connsiteY9635" fmla="*/ 1522862 h 9881971"/>
              <a:gd name="connsiteX9636" fmla="*/ 8482551 w 12542158"/>
              <a:gd name="connsiteY9636" fmla="*/ 1529850 h 9881971"/>
              <a:gd name="connsiteX9637" fmla="*/ 8496525 w 12542158"/>
              <a:gd name="connsiteY9637" fmla="*/ 1529850 h 9881971"/>
              <a:gd name="connsiteX9638" fmla="*/ 8482551 w 12542158"/>
              <a:gd name="connsiteY9638" fmla="*/ 1515875 h 9881971"/>
              <a:gd name="connsiteX9639" fmla="*/ 8105238 w 12542158"/>
              <a:gd name="connsiteY9639" fmla="*/ 1515875 h 9881971"/>
              <a:gd name="connsiteX9640" fmla="*/ 8119214 w 12542158"/>
              <a:gd name="connsiteY9640" fmla="*/ 1522862 h 9881971"/>
              <a:gd name="connsiteX9641" fmla="*/ 8119214 w 12542158"/>
              <a:gd name="connsiteY9641" fmla="*/ 1529850 h 9881971"/>
              <a:gd name="connsiteX9642" fmla="*/ 8105238 w 12542158"/>
              <a:gd name="connsiteY9642" fmla="*/ 1529850 h 9881971"/>
              <a:gd name="connsiteX9643" fmla="*/ 8105238 w 12542158"/>
              <a:gd name="connsiteY9643" fmla="*/ 1515875 h 9881971"/>
              <a:gd name="connsiteX9644" fmla="*/ 7867670 w 12542158"/>
              <a:gd name="connsiteY9644" fmla="*/ 1515875 h 9881971"/>
              <a:gd name="connsiteX9645" fmla="*/ 7881646 w 12542158"/>
              <a:gd name="connsiteY9645" fmla="*/ 1515875 h 9881971"/>
              <a:gd name="connsiteX9646" fmla="*/ 7902608 w 12542158"/>
              <a:gd name="connsiteY9646" fmla="*/ 1522862 h 9881971"/>
              <a:gd name="connsiteX9647" fmla="*/ 7895620 w 12542158"/>
              <a:gd name="connsiteY9647" fmla="*/ 1529850 h 9881971"/>
              <a:gd name="connsiteX9648" fmla="*/ 7867670 w 12542158"/>
              <a:gd name="connsiteY9648" fmla="*/ 1515875 h 9881971"/>
              <a:gd name="connsiteX9649" fmla="*/ 7099071 w 12542158"/>
              <a:gd name="connsiteY9649" fmla="*/ 1515875 h 9881971"/>
              <a:gd name="connsiteX9650" fmla="*/ 7071122 w 12542158"/>
              <a:gd name="connsiteY9650" fmla="*/ 1529850 h 9881971"/>
              <a:gd name="connsiteX9651" fmla="*/ 7043172 w 12542158"/>
              <a:gd name="connsiteY9651" fmla="*/ 1571774 h 9881971"/>
              <a:gd name="connsiteX9652" fmla="*/ 7071122 w 12542158"/>
              <a:gd name="connsiteY9652" fmla="*/ 1557800 h 9881971"/>
              <a:gd name="connsiteX9653" fmla="*/ 7085096 w 12542158"/>
              <a:gd name="connsiteY9653" fmla="*/ 1529850 h 9881971"/>
              <a:gd name="connsiteX9654" fmla="*/ 9768209 w 12542158"/>
              <a:gd name="connsiteY9654" fmla="*/ 1501901 h 9881971"/>
              <a:gd name="connsiteX9655" fmla="*/ 9768801 w 12542158"/>
              <a:gd name="connsiteY9655" fmla="*/ 1502098 h 9881971"/>
              <a:gd name="connsiteX9656" fmla="*/ 9768209 w 12542158"/>
              <a:gd name="connsiteY9656" fmla="*/ 1502599 h 9881971"/>
              <a:gd name="connsiteX9657" fmla="*/ 8440628 w 12542158"/>
              <a:gd name="connsiteY9657" fmla="*/ 1501901 h 9881971"/>
              <a:gd name="connsiteX9658" fmla="*/ 8433640 w 12542158"/>
              <a:gd name="connsiteY9658" fmla="*/ 1508889 h 9881971"/>
              <a:gd name="connsiteX9659" fmla="*/ 8447614 w 12542158"/>
              <a:gd name="connsiteY9659" fmla="*/ 1515875 h 9881971"/>
              <a:gd name="connsiteX9660" fmla="*/ 8454602 w 12542158"/>
              <a:gd name="connsiteY9660" fmla="*/ 1515875 h 9881971"/>
              <a:gd name="connsiteX9661" fmla="*/ 8161135 w 12542158"/>
              <a:gd name="connsiteY9661" fmla="*/ 1501901 h 9881971"/>
              <a:gd name="connsiteX9662" fmla="*/ 8189084 w 12542158"/>
              <a:gd name="connsiteY9662" fmla="*/ 1501901 h 9881971"/>
              <a:gd name="connsiteX9663" fmla="*/ 8182098 w 12542158"/>
              <a:gd name="connsiteY9663" fmla="*/ 1508889 h 9881971"/>
              <a:gd name="connsiteX9664" fmla="*/ 8161135 w 12542158"/>
              <a:gd name="connsiteY9664" fmla="*/ 1515875 h 9881971"/>
              <a:gd name="connsiteX9665" fmla="*/ 8161135 w 12542158"/>
              <a:gd name="connsiteY9665" fmla="*/ 1501901 h 9881971"/>
              <a:gd name="connsiteX9666" fmla="*/ 7535776 w 12542158"/>
              <a:gd name="connsiteY9666" fmla="*/ 1493166 h 9881971"/>
              <a:gd name="connsiteX9667" fmla="*/ 7546256 w 12542158"/>
              <a:gd name="connsiteY9667" fmla="*/ 1494913 h 9881971"/>
              <a:gd name="connsiteX9668" fmla="*/ 7560230 w 12542158"/>
              <a:gd name="connsiteY9668" fmla="*/ 1501901 h 9881971"/>
              <a:gd name="connsiteX9669" fmla="*/ 7560230 w 12542158"/>
              <a:gd name="connsiteY9669" fmla="*/ 1515875 h 9881971"/>
              <a:gd name="connsiteX9670" fmla="*/ 7539268 w 12542158"/>
              <a:gd name="connsiteY9670" fmla="*/ 1543824 h 9881971"/>
              <a:gd name="connsiteX9671" fmla="*/ 7532281 w 12542158"/>
              <a:gd name="connsiteY9671" fmla="*/ 1557800 h 9881971"/>
              <a:gd name="connsiteX9672" fmla="*/ 7546256 w 12542158"/>
              <a:gd name="connsiteY9672" fmla="*/ 1571774 h 9881971"/>
              <a:gd name="connsiteX9673" fmla="*/ 7532281 w 12542158"/>
              <a:gd name="connsiteY9673" fmla="*/ 1571774 h 9881971"/>
              <a:gd name="connsiteX9674" fmla="*/ 7511320 w 12542158"/>
              <a:gd name="connsiteY9674" fmla="*/ 1557800 h 9881971"/>
              <a:gd name="connsiteX9675" fmla="*/ 7504334 w 12542158"/>
              <a:gd name="connsiteY9675" fmla="*/ 1571774 h 9881971"/>
              <a:gd name="connsiteX9676" fmla="*/ 7490358 w 12542158"/>
              <a:gd name="connsiteY9676" fmla="*/ 1585748 h 9881971"/>
              <a:gd name="connsiteX9677" fmla="*/ 7476384 w 12542158"/>
              <a:gd name="connsiteY9677" fmla="*/ 1585748 h 9881971"/>
              <a:gd name="connsiteX9678" fmla="*/ 7490358 w 12542158"/>
              <a:gd name="connsiteY9678" fmla="*/ 1557800 h 9881971"/>
              <a:gd name="connsiteX9679" fmla="*/ 7511320 w 12542158"/>
              <a:gd name="connsiteY9679" fmla="*/ 1522862 h 9881971"/>
              <a:gd name="connsiteX9680" fmla="*/ 7532281 w 12542158"/>
              <a:gd name="connsiteY9680" fmla="*/ 1501901 h 9881971"/>
              <a:gd name="connsiteX9681" fmla="*/ 7535776 w 12542158"/>
              <a:gd name="connsiteY9681" fmla="*/ 1493166 h 9881971"/>
              <a:gd name="connsiteX9682" fmla="*/ 9893981 w 12542158"/>
              <a:gd name="connsiteY9682" fmla="*/ 1487927 h 9881971"/>
              <a:gd name="connsiteX9683" fmla="*/ 9886993 w 12542158"/>
              <a:gd name="connsiteY9683" fmla="*/ 1494913 h 9881971"/>
              <a:gd name="connsiteX9684" fmla="*/ 9886993 w 12542158"/>
              <a:gd name="connsiteY9684" fmla="*/ 1501901 h 9881971"/>
              <a:gd name="connsiteX9685" fmla="*/ 9893981 w 12542158"/>
              <a:gd name="connsiteY9685" fmla="*/ 1487927 h 9881971"/>
              <a:gd name="connsiteX9686" fmla="*/ 9614490 w 12542158"/>
              <a:gd name="connsiteY9686" fmla="*/ 1487927 h 9881971"/>
              <a:gd name="connsiteX9687" fmla="*/ 9600514 w 12542158"/>
              <a:gd name="connsiteY9687" fmla="*/ 1501901 h 9881971"/>
              <a:gd name="connsiteX9688" fmla="*/ 9586540 w 12542158"/>
              <a:gd name="connsiteY9688" fmla="*/ 1515875 h 9881971"/>
              <a:gd name="connsiteX9689" fmla="*/ 9614490 w 12542158"/>
              <a:gd name="connsiteY9689" fmla="*/ 1501901 h 9881971"/>
              <a:gd name="connsiteX9690" fmla="*/ 8328830 w 12542158"/>
              <a:gd name="connsiteY9690" fmla="*/ 1487927 h 9881971"/>
              <a:gd name="connsiteX9691" fmla="*/ 8286907 w 12542158"/>
              <a:gd name="connsiteY9691" fmla="*/ 1515875 h 9881971"/>
              <a:gd name="connsiteX9692" fmla="*/ 8300882 w 12542158"/>
              <a:gd name="connsiteY9692" fmla="*/ 1515875 h 9881971"/>
              <a:gd name="connsiteX9693" fmla="*/ 8314856 w 12542158"/>
              <a:gd name="connsiteY9693" fmla="*/ 1515875 h 9881971"/>
              <a:gd name="connsiteX9694" fmla="*/ 8307868 w 12542158"/>
              <a:gd name="connsiteY9694" fmla="*/ 1529850 h 9881971"/>
              <a:gd name="connsiteX9695" fmla="*/ 8300882 w 12542158"/>
              <a:gd name="connsiteY9695" fmla="*/ 1550812 h 9881971"/>
              <a:gd name="connsiteX9696" fmla="*/ 8300105 w 12542158"/>
              <a:gd name="connsiteY9696" fmla="*/ 1557800 h 9881971"/>
              <a:gd name="connsiteX9697" fmla="*/ 8286907 w 12542158"/>
              <a:gd name="connsiteY9697" fmla="*/ 1557800 h 9881971"/>
              <a:gd name="connsiteX9698" fmla="*/ 8279919 w 12542158"/>
              <a:gd name="connsiteY9698" fmla="*/ 1564786 h 9881971"/>
              <a:gd name="connsiteX9699" fmla="*/ 8258958 w 12542158"/>
              <a:gd name="connsiteY9699" fmla="*/ 1571774 h 9881971"/>
              <a:gd name="connsiteX9700" fmla="*/ 8272933 w 12542158"/>
              <a:gd name="connsiteY9700" fmla="*/ 1585748 h 9881971"/>
              <a:gd name="connsiteX9701" fmla="*/ 8286907 w 12542158"/>
              <a:gd name="connsiteY9701" fmla="*/ 1599723 h 9881971"/>
              <a:gd name="connsiteX9702" fmla="*/ 8272933 w 12542158"/>
              <a:gd name="connsiteY9702" fmla="*/ 1606709 h 9881971"/>
              <a:gd name="connsiteX9703" fmla="*/ 8258958 w 12542158"/>
              <a:gd name="connsiteY9703" fmla="*/ 1599723 h 9881971"/>
              <a:gd name="connsiteX9704" fmla="*/ 8258958 w 12542158"/>
              <a:gd name="connsiteY9704" fmla="*/ 1613697 h 9881971"/>
              <a:gd name="connsiteX9705" fmla="*/ 8251972 w 12542158"/>
              <a:gd name="connsiteY9705" fmla="*/ 1627673 h 9881971"/>
              <a:gd name="connsiteX9706" fmla="*/ 8231008 w 12542158"/>
              <a:gd name="connsiteY9706" fmla="*/ 1627673 h 9881971"/>
              <a:gd name="connsiteX9707" fmla="*/ 8203060 w 12542158"/>
              <a:gd name="connsiteY9707" fmla="*/ 1641646 h 9881971"/>
              <a:gd name="connsiteX9708" fmla="*/ 8189084 w 12542158"/>
              <a:gd name="connsiteY9708" fmla="*/ 1655620 h 9881971"/>
              <a:gd name="connsiteX9709" fmla="*/ 8161135 w 12542158"/>
              <a:gd name="connsiteY9709" fmla="*/ 1669596 h 9881971"/>
              <a:gd name="connsiteX9710" fmla="*/ 8161135 w 12542158"/>
              <a:gd name="connsiteY9710" fmla="*/ 1655620 h 9881971"/>
              <a:gd name="connsiteX9711" fmla="*/ 8147162 w 12542158"/>
              <a:gd name="connsiteY9711" fmla="*/ 1655620 h 9881971"/>
              <a:gd name="connsiteX9712" fmla="*/ 8161135 w 12542158"/>
              <a:gd name="connsiteY9712" fmla="*/ 1669596 h 9881971"/>
              <a:gd name="connsiteX9713" fmla="*/ 8147162 w 12542158"/>
              <a:gd name="connsiteY9713" fmla="*/ 1676582 h 9881971"/>
              <a:gd name="connsiteX9714" fmla="*/ 8147162 w 12542158"/>
              <a:gd name="connsiteY9714" fmla="*/ 1683569 h 9881971"/>
              <a:gd name="connsiteX9715" fmla="*/ 8161135 w 12542158"/>
              <a:gd name="connsiteY9715" fmla="*/ 1697545 h 9881971"/>
              <a:gd name="connsiteX9716" fmla="*/ 8161135 w 12542158"/>
              <a:gd name="connsiteY9716" fmla="*/ 1711519 h 9881971"/>
              <a:gd name="connsiteX9717" fmla="*/ 8154149 w 12542158"/>
              <a:gd name="connsiteY9717" fmla="*/ 1711519 h 9881971"/>
              <a:gd name="connsiteX9718" fmla="*/ 8140174 w 12542158"/>
              <a:gd name="connsiteY9718" fmla="*/ 1704531 h 9881971"/>
              <a:gd name="connsiteX9719" fmla="*/ 8119214 w 12542158"/>
              <a:gd name="connsiteY9719" fmla="*/ 1711519 h 9881971"/>
              <a:gd name="connsiteX9720" fmla="*/ 8091264 w 12542158"/>
              <a:gd name="connsiteY9720" fmla="*/ 1725493 h 9881971"/>
              <a:gd name="connsiteX9721" fmla="*/ 8077288 w 12542158"/>
              <a:gd name="connsiteY9721" fmla="*/ 1753442 h 9881971"/>
              <a:gd name="connsiteX9722" fmla="*/ 8063315 w 12542158"/>
              <a:gd name="connsiteY9722" fmla="*/ 1767418 h 9881971"/>
              <a:gd name="connsiteX9723" fmla="*/ 8042354 w 12542158"/>
              <a:gd name="connsiteY9723" fmla="*/ 1781392 h 9881971"/>
              <a:gd name="connsiteX9724" fmla="*/ 8049339 w 12542158"/>
              <a:gd name="connsiteY9724" fmla="*/ 1795365 h 9881971"/>
              <a:gd name="connsiteX9725" fmla="*/ 8049339 w 12542158"/>
              <a:gd name="connsiteY9725" fmla="*/ 1809341 h 9881971"/>
              <a:gd name="connsiteX9726" fmla="*/ 8035366 w 12542158"/>
              <a:gd name="connsiteY9726" fmla="*/ 1823315 h 9881971"/>
              <a:gd name="connsiteX9727" fmla="*/ 8021392 w 12542158"/>
              <a:gd name="connsiteY9727" fmla="*/ 1823315 h 9881971"/>
              <a:gd name="connsiteX9728" fmla="*/ 8021392 w 12542158"/>
              <a:gd name="connsiteY9728" fmla="*/ 1809341 h 9881971"/>
              <a:gd name="connsiteX9729" fmla="*/ 8007416 w 12542158"/>
              <a:gd name="connsiteY9729" fmla="*/ 1830303 h 9881971"/>
              <a:gd name="connsiteX9730" fmla="*/ 8021392 w 12542158"/>
              <a:gd name="connsiteY9730" fmla="*/ 1851264 h 9881971"/>
              <a:gd name="connsiteX9731" fmla="*/ 8021392 w 12542158"/>
              <a:gd name="connsiteY9731" fmla="*/ 1865238 h 9881971"/>
              <a:gd name="connsiteX9732" fmla="*/ 7986454 w 12542158"/>
              <a:gd name="connsiteY9732" fmla="*/ 1900176 h 9881971"/>
              <a:gd name="connsiteX9733" fmla="*/ 7958505 w 12542158"/>
              <a:gd name="connsiteY9733" fmla="*/ 1921137 h 9881971"/>
              <a:gd name="connsiteX9734" fmla="*/ 7951519 w 12542158"/>
              <a:gd name="connsiteY9734" fmla="*/ 1907163 h 9881971"/>
              <a:gd name="connsiteX9735" fmla="*/ 7958505 w 12542158"/>
              <a:gd name="connsiteY9735" fmla="*/ 1893188 h 9881971"/>
              <a:gd name="connsiteX9736" fmla="*/ 7944531 w 12542158"/>
              <a:gd name="connsiteY9736" fmla="*/ 1900176 h 9881971"/>
              <a:gd name="connsiteX9737" fmla="*/ 7923570 w 12542158"/>
              <a:gd name="connsiteY9737" fmla="*/ 1907163 h 9881971"/>
              <a:gd name="connsiteX9738" fmla="*/ 7881646 w 12542158"/>
              <a:gd name="connsiteY9738" fmla="*/ 1963060 h 9881971"/>
              <a:gd name="connsiteX9739" fmla="*/ 7853697 w 12542158"/>
              <a:gd name="connsiteY9739" fmla="*/ 1956074 h 9881971"/>
              <a:gd name="connsiteX9740" fmla="*/ 7825748 w 12542158"/>
              <a:gd name="connsiteY9740" fmla="*/ 1956074 h 9881971"/>
              <a:gd name="connsiteX9741" fmla="*/ 7811774 w 12542158"/>
              <a:gd name="connsiteY9741" fmla="*/ 1970048 h 9881971"/>
              <a:gd name="connsiteX9742" fmla="*/ 7825748 w 12542158"/>
              <a:gd name="connsiteY9742" fmla="*/ 1991010 h 9881971"/>
              <a:gd name="connsiteX9743" fmla="*/ 7839721 w 12542158"/>
              <a:gd name="connsiteY9743" fmla="*/ 1977036 h 9881971"/>
              <a:gd name="connsiteX9744" fmla="*/ 7853697 w 12542158"/>
              <a:gd name="connsiteY9744" fmla="*/ 1977036 h 9881971"/>
              <a:gd name="connsiteX9745" fmla="*/ 7895620 w 12542158"/>
              <a:gd name="connsiteY9745" fmla="*/ 1977036 h 9881971"/>
              <a:gd name="connsiteX9746" fmla="*/ 7909594 w 12542158"/>
              <a:gd name="connsiteY9746" fmla="*/ 1963060 h 9881971"/>
              <a:gd name="connsiteX9747" fmla="*/ 7909594 w 12542158"/>
              <a:gd name="connsiteY9747" fmla="*/ 1977036 h 9881971"/>
              <a:gd name="connsiteX9748" fmla="*/ 7874658 w 12542158"/>
              <a:gd name="connsiteY9748" fmla="*/ 2004985 h 9881971"/>
              <a:gd name="connsiteX9749" fmla="*/ 7846709 w 12542158"/>
              <a:gd name="connsiteY9749" fmla="*/ 2025947 h 9881971"/>
              <a:gd name="connsiteX9750" fmla="*/ 7811774 w 12542158"/>
              <a:gd name="connsiteY9750" fmla="*/ 2039921 h 9881971"/>
              <a:gd name="connsiteX9751" fmla="*/ 7783824 w 12542158"/>
              <a:gd name="connsiteY9751" fmla="*/ 2074858 h 9881971"/>
              <a:gd name="connsiteX9752" fmla="*/ 7811774 w 12542158"/>
              <a:gd name="connsiteY9752" fmla="*/ 2060883 h 9881971"/>
              <a:gd name="connsiteX9753" fmla="*/ 7832735 w 12542158"/>
              <a:gd name="connsiteY9753" fmla="*/ 2039921 h 9881971"/>
              <a:gd name="connsiteX9754" fmla="*/ 7839721 w 12542158"/>
              <a:gd name="connsiteY9754" fmla="*/ 2032933 h 9881971"/>
              <a:gd name="connsiteX9755" fmla="*/ 7644078 w 12542158"/>
              <a:gd name="connsiteY9755" fmla="*/ 2242551 h 9881971"/>
              <a:gd name="connsiteX9756" fmla="*/ 7616130 w 12542158"/>
              <a:gd name="connsiteY9756" fmla="*/ 2312424 h 9881971"/>
              <a:gd name="connsiteX9757" fmla="*/ 7630839 w 12542158"/>
              <a:gd name="connsiteY9757" fmla="*/ 2310953 h 9881971"/>
              <a:gd name="connsiteX9758" fmla="*/ 7644078 w 12542158"/>
              <a:gd name="connsiteY9758" fmla="*/ 2284476 h 9881971"/>
              <a:gd name="connsiteX9759" fmla="*/ 7658052 w 12542158"/>
              <a:gd name="connsiteY9759" fmla="*/ 2270501 h 9881971"/>
              <a:gd name="connsiteX9760" fmla="*/ 7672028 w 12542158"/>
              <a:gd name="connsiteY9760" fmla="*/ 2256527 h 9881971"/>
              <a:gd name="connsiteX9761" fmla="*/ 7881646 w 12542158"/>
              <a:gd name="connsiteY9761" fmla="*/ 2032933 h 9881971"/>
              <a:gd name="connsiteX9762" fmla="*/ 7916582 w 12542158"/>
              <a:gd name="connsiteY9762" fmla="*/ 1991010 h 9881971"/>
              <a:gd name="connsiteX9763" fmla="*/ 7917979 w 12542158"/>
              <a:gd name="connsiteY9763" fmla="*/ 1982625 h 9881971"/>
              <a:gd name="connsiteX9764" fmla="*/ 7923570 w 12542158"/>
              <a:gd name="connsiteY9764" fmla="*/ 1984022 h 9881971"/>
              <a:gd name="connsiteX9765" fmla="*/ 7937544 w 12542158"/>
              <a:gd name="connsiteY9765" fmla="*/ 1977036 h 9881971"/>
              <a:gd name="connsiteX9766" fmla="*/ 7965492 w 12542158"/>
              <a:gd name="connsiteY9766" fmla="*/ 1949087 h 9881971"/>
              <a:gd name="connsiteX9767" fmla="*/ 7972480 w 12542158"/>
              <a:gd name="connsiteY9767" fmla="*/ 1942099 h 9881971"/>
              <a:gd name="connsiteX9768" fmla="*/ 7986454 w 12542158"/>
              <a:gd name="connsiteY9768" fmla="*/ 1928125 h 9881971"/>
              <a:gd name="connsiteX9769" fmla="*/ 8007416 w 12542158"/>
              <a:gd name="connsiteY9769" fmla="*/ 1921137 h 9881971"/>
              <a:gd name="connsiteX9770" fmla="*/ 8007416 w 12542158"/>
              <a:gd name="connsiteY9770" fmla="*/ 1935113 h 9881971"/>
              <a:gd name="connsiteX9771" fmla="*/ 8007416 w 12542158"/>
              <a:gd name="connsiteY9771" fmla="*/ 1956074 h 9881971"/>
              <a:gd name="connsiteX9772" fmla="*/ 8049339 w 12542158"/>
              <a:gd name="connsiteY9772" fmla="*/ 1949087 h 9881971"/>
              <a:gd name="connsiteX9773" fmla="*/ 8077288 w 12542158"/>
              <a:gd name="connsiteY9773" fmla="*/ 1928125 h 9881971"/>
              <a:gd name="connsiteX9774" fmla="*/ 8084276 w 12542158"/>
              <a:gd name="connsiteY9774" fmla="*/ 1921137 h 9881971"/>
              <a:gd name="connsiteX9775" fmla="*/ 8112226 w 12542158"/>
              <a:gd name="connsiteY9775" fmla="*/ 1907163 h 9881971"/>
              <a:gd name="connsiteX9776" fmla="*/ 8133188 w 12542158"/>
              <a:gd name="connsiteY9776" fmla="*/ 1879214 h 9881971"/>
              <a:gd name="connsiteX9777" fmla="*/ 8133188 w 12542158"/>
              <a:gd name="connsiteY9777" fmla="*/ 1865238 h 9881971"/>
              <a:gd name="connsiteX9778" fmla="*/ 8147162 w 12542158"/>
              <a:gd name="connsiteY9778" fmla="*/ 1879214 h 9881971"/>
              <a:gd name="connsiteX9779" fmla="*/ 8161135 w 12542158"/>
              <a:gd name="connsiteY9779" fmla="*/ 1879214 h 9881971"/>
              <a:gd name="connsiteX9780" fmla="*/ 8175111 w 12542158"/>
              <a:gd name="connsiteY9780" fmla="*/ 1865238 h 9881971"/>
              <a:gd name="connsiteX9781" fmla="*/ 8189084 w 12542158"/>
              <a:gd name="connsiteY9781" fmla="*/ 1893188 h 9881971"/>
              <a:gd name="connsiteX9782" fmla="*/ 8203060 w 12542158"/>
              <a:gd name="connsiteY9782" fmla="*/ 1893188 h 9881971"/>
              <a:gd name="connsiteX9783" fmla="*/ 8217034 w 12542158"/>
              <a:gd name="connsiteY9783" fmla="*/ 1823315 h 9881971"/>
              <a:gd name="connsiteX9784" fmla="*/ 8217034 w 12542158"/>
              <a:gd name="connsiteY9784" fmla="*/ 1795365 h 9881971"/>
              <a:gd name="connsiteX9785" fmla="*/ 8231008 w 12542158"/>
              <a:gd name="connsiteY9785" fmla="*/ 1767418 h 9881971"/>
              <a:gd name="connsiteX9786" fmla="*/ 8258958 w 12542158"/>
              <a:gd name="connsiteY9786" fmla="*/ 1767418 h 9881971"/>
              <a:gd name="connsiteX9787" fmla="*/ 8258958 w 12542158"/>
              <a:gd name="connsiteY9787" fmla="*/ 1739469 h 9881971"/>
              <a:gd name="connsiteX9788" fmla="*/ 8286907 w 12542158"/>
              <a:gd name="connsiteY9788" fmla="*/ 1725493 h 9881971"/>
              <a:gd name="connsiteX9789" fmla="*/ 8300882 w 12542158"/>
              <a:gd name="connsiteY9789" fmla="*/ 1711519 h 9881971"/>
              <a:gd name="connsiteX9790" fmla="*/ 8314856 w 12542158"/>
              <a:gd name="connsiteY9790" fmla="*/ 1697545 h 9881971"/>
              <a:gd name="connsiteX9791" fmla="*/ 8342806 w 12542158"/>
              <a:gd name="connsiteY9791" fmla="*/ 1704531 h 9881971"/>
              <a:gd name="connsiteX9792" fmla="*/ 8356780 w 12542158"/>
              <a:gd name="connsiteY9792" fmla="*/ 1725493 h 9881971"/>
              <a:gd name="connsiteX9793" fmla="*/ 8363768 w 12542158"/>
              <a:gd name="connsiteY9793" fmla="*/ 1718507 h 9881971"/>
              <a:gd name="connsiteX9794" fmla="*/ 8384729 w 12542158"/>
              <a:gd name="connsiteY9794" fmla="*/ 1697545 h 9881971"/>
              <a:gd name="connsiteX9795" fmla="*/ 8384729 w 12542158"/>
              <a:gd name="connsiteY9795" fmla="*/ 1669596 h 9881971"/>
              <a:gd name="connsiteX9796" fmla="*/ 8356780 w 12542158"/>
              <a:gd name="connsiteY9796" fmla="*/ 1683569 h 9881971"/>
              <a:gd name="connsiteX9797" fmla="*/ 8342806 w 12542158"/>
              <a:gd name="connsiteY9797" fmla="*/ 1669596 h 9881971"/>
              <a:gd name="connsiteX9798" fmla="*/ 8398703 w 12542158"/>
              <a:gd name="connsiteY9798" fmla="*/ 1627673 h 9881971"/>
              <a:gd name="connsiteX9799" fmla="*/ 8419664 w 12542158"/>
              <a:gd name="connsiteY9799" fmla="*/ 1606709 h 9881971"/>
              <a:gd name="connsiteX9800" fmla="*/ 8426652 w 12542158"/>
              <a:gd name="connsiteY9800" fmla="*/ 1571774 h 9881971"/>
              <a:gd name="connsiteX9801" fmla="*/ 8412678 w 12542158"/>
              <a:gd name="connsiteY9801" fmla="*/ 1529850 h 9881971"/>
              <a:gd name="connsiteX9802" fmla="*/ 8391717 w 12542158"/>
              <a:gd name="connsiteY9802" fmla="*/ 1515875 h 9881971"/>
              <a:gd name="connsiteX9803" fmla="*/ 8384729 w 12542158"/>
              <a:gd name="connsiteY9803" fmla="*/ 1515875 h 9881971"/>
              <a:gd name="connsiteX9804" fmla="*/ 8370755 w 12542158"/>
              <a:gd name="connsiteY9804" fmla="*/ 1501901 h 9881971"/>
              <a:gd name="connsiteX9805" fmla="*/ 8328830 w 12542158"/>
              <a:gd name="connsiteY9805" fmla="*/ 1487927 h 9881971"/>
              <a:gd name="connsiteX9806" fmla="*/ 7699976 w 12542158"/>
              <a:gd name="connsiteY9806" fmla="*/ 1487927 h 9881971"/>
              <a:gd name="connsiteX9807" fmla="*/ 7727925 w 12542158"/>
              <a:gd name="connsiteY9807" fmla="*/ 1487927 h 9881971"/>
              <a:gd name="connsiteX9808" fmla="*/ 7686002 w 12542158"/>
              <a:gd name="connsiteY9808" fmla="*/ 1543824 h 9881971"/>
              <a:gd name="connsiteX9809" fmla="*/ 7686002 w 12542158"/>
              <a:gd name="connsiteY9809" fmla="*/ 1515875 h 9881971"/>
              <a:gd name="connsiteX9810" fmla="*/ 7672028 w 12542158"/>
              <a:gd name="connsiteY9810" fmla="*/ 1515875 h 9881971"/>
              <a:gd name="connsiteX9811" fmla="*/ 7672028 w 12542158"/>
              <a:gd name="connsiteY9811" fmla="*/ 1501901 h 9881971"/>
              <a:gd name="connsiteX9812" fmla="*/ 7699976 w 12542158"/>
              <a:gd name="connsiteY9812" fmla="*/ 1487927 h 9881971"/>
              <a:gd name="connsiteX9813" fmla="*/ 6714770 w 12542158"/>
              <a:gd name="connsiteY9813" fmla="*/ 1487927 h 9881971"/>
              <a:gd name="connsiteX9814" fmla="*/ 6707782 w 12542158"/>
              <a:gd name="connsiteY9814" fmla="*/ 1501901 h 9881971"/>
              <a:gd name="connsiteX9815" fmla="*/ 6714770 w 12542158"/>
              <a:gd name="connsiteY9815" fmla="*/ 1494913 h 9881971"/>
              <a:gd name="connsiteX9816" fmla="*/ 6714770 w 12542158"/>
              <a:gd name="connsiteY9816" fmla="*/ 1487927 h 9881971"/>
              <a:gd name="connsiteX9817" fmla="*/ 11319384 w 12542158"/>
              <a:gd name="connsiteY9817" fmla="*/ 1473952 h 9881971"/>
              <a:gd name="connsiteX9818" fmla="*/ 11333360 w 12542158"/>
              <a:gd name="connsiteY9818" fmla="*/ 1487927 h 9881971"/>
              <a:gd name="connsiteX9819" fmla="*/ 11319384 w 12542158"/>
              <a:gd name="connsiteY9819" fmla="*/ 1501901 h 9881971"/>
              <a:gd name="connsiteX9820" fmla="*/ 11305408 w 12542158"/>
              <a:gd name="connsiteY9820" fmla="*/ 1501901 h 9881971"/>
              <a:gd name="connsiteX9821" fmla="*/ 8468575 w 12542158"/>
              <a:gd name="connsiteY9821" fmla="*/ 1473952 h 9881971"/>
              <a:gd name="connsiteX9822" fmla="*/ 8454602 w 12542158"/>
              <a:gd name="connsiteY9822" fmla="*/ 1487927 h 9881971"/>
              <a:gd name="connsiteX9823" fmla="*/ 8468575 w 12542158"/>
              <a:gd name="connsiteY9823" fmla="*/ 1501901 h 9881971"/>
              <a:gd name="connsiteX9824" fmla="*/ 8482551 w 12542158"/>
              <a:gd name="connsiteY9824" fmla="*/ 1487927 h 9881971"/>
              <a:gd name="connsiteX9825" fmla="*/ 8035366 w 12542158"/>
              <a:gd name="connsiteY9825" fmla="*/ 1473952 h 9881971"/>
              <a:gd name="connsiteX9826" fmla="*/ 8049339 w 12542158"/>
              <a:gd name="connsiteY9826" fmla="*/ 1473952 h 9881971"/>
              <a:gd name="connsiteX9827" fmla="*/ 8035366 w 12542158"/>
              <a:gd name="connsiteY9827" fmla="*/ 1487927 h 9881971"/>
              <a:gd name="connsiteX9828" fmla="*/ 8021392 w 12542158"/>
              <a:gd name="connsiteY9828" fmla="*/ 1515875 h 9881971"/>
              <a:gd name="connsiteX9829" fmla="*/ 7993442 w 12542158"/>
              <a:gd name="connsiteY9829" fmla="*/ 1557800 h 9881971"/>
              <a:gd name="connsiteX9830" fmla="*/ 7979466 w 12542158"/>
              <a:gd name="connsiteY9830" fmla="*/ 1543824 h 9881971"/>
              <a:gd name="connsiteX9831" fmla="*/ 7965492 w 12542158"/>
              <a:gd name="connsiteY9831" fmla="*/ 1557800 h 9881971"/>
              <a:gd name="connsiteX9832" fmla="*/ 7951519 w 12542158"/>
              <a:gd name="connsiteY9832" fmla="*/ 1557800 h 9881971"/>
              <a:gd name="connsiteX9833" fmla="*/ 7965492 w 12542158"/>
              <a:gd name="connsiteY9833" fmla="*/ 1529850 h 9881971"/>
              <a:gd name="connsiteX9834" fmla="*/ 8007416 w 12542158"/>
              <a:gd name="connsiteY9834" fmla="*/ 1515875 h 9881971"/>
              <a:gd name="connsiteX9835" fmla="*/ 8035366 w 12542158"/>
              <a:gd name="connsiteY9835" fmla="*/ 1473952 h 9881971"/>
              <a:gd name="connsiteX9836" fmla="*/ 7909594 w 12542158"/>
              <a:gd name="connsiteY9836" fmla="*/ 1473952 h 9881971"/>
              <a:gd name="connsiteX9837" fmla="*/ 7923570 w 12542158"/>
              <a:gd name="connsiteY9837" fmla="*/ 1473952 h 9881971"/>
              <a:gd name="connsiteX9838" fmla="*/ 7937544 w 12542158"/>
              <a:gd name="connsiteY9838" fmla="*/ 1487927 h 9881971"/>
              <a:gd name="connsiteX9839" fmla="*/ 7951519 w 12542158"/>
              <a:gd name="connsiteY9839" fmla="*/ 1487927 h 9881971"/>
              <a:gd name="connsiteX9840" fmla="*/ 7965492 w 12542158"/>
              <a:gd name="connsiteY9840" fmla="*/ 1473952 h 9881971"/>
              <a:gd name="connsiteX9841" fmla="*/ 7965492 w 12542158"/>
              <a:gd name="connsiteY9841" fmla="*/ 1487927 h 9881971"/>
              <a:gd name="connsiteX9842" fmla="*/ 7937544 w 12542158"/>
              <a:gd name="connsiteY9842" fmla="*/ 1501901 h 9881971"/>
              <a:gd name="connsiteX9843" fmla="*/ 7909594 w 12542158"/>
              <a:gd name="connsiteY9843" fmla="*/ 1501901 h 9881971"/>
              <a:gd name="connsiteX9844" fmla="*/ 7895620 w 12542158"/>
              <a:gd name="connsiteY9844" fmla="*/ 1487927 h 9881971"/>
              <a:gd name="connsiteX9845" fmla="*/ 7574206 w 12542158"/>
              <a:gd name="connsiteY9845" fmla="*/ 1473952 h 9881971"/>
              <a:gd name="connsiteX9846" fmla="*/ 7588180 w 12542158"/>
              <a:gd name="connsiteY9846" fmla="*/ 1473952 h 9881971"/>
              <a:gd name="connsiteX9847" fmla="*/ 7588180 w 12542158"/>
              <a:gd name="connsiteY9847" fmla="*/ 1487927 h 9881971"/>
              <a:gd name="connsiteX9848" fmla="*/ 7574206 w 12542158"/>
              <a:gd name="connsiteY9848" fmla="*/ 1501901 h 9881971"/>
              <a:gd name="connsiteX9849" fmla="*/ 7574206 w 12542158"/>
              <a:gd name="connsiteY9849" fmla="*/ 1487927 h 9881971"/>
              <a:gd name="connsiteX9850" fmla="*/ 8370755 w 12542158"/>
              <a:gd name="connsiteY9850" fmla="*/ 1459978 h 9881971"/>
              <a:gd name="connsiteX9851" fmla="*/ 8377741 w 12542158"/>
              <a:gd name="connsiteY9851" fmla="*/ 1473952 h 9881971"/>
              <a:gd name="connsiteX9852" fmla="*/ 8384729 w 12542158"/>
              <a:gd name="connsiteY9852" fmla="*/ 1473952 h 9881971"/>
              <a:gd name="connsiteX9853" fmla="*/ 8384729 w 12542158"/>
              <a:gd name="connsiteY9853" fmla="*/ 1459978 h 9881971"/>
              <a:gd name="connsiteX9854" fmla="*/ 8370755 w 12542158"/>
              <a:gd name="connsiteY9854" fmla="*/ 1459978 h 9881971"/>
              <a:gd name="connsiteX9855" fmla="*/ 7616130 w 12542158"/>
              <a:gd name="connsiteY9855" fmla="*/ 1459978 h 9881971"/>
              <a:gd name="connsiteX9856" fmla="*/ 7630103 w 12542158"/>
              <a:gd name="connsiteY9856" fmla="*/ 1459978 h 9881971"/>
              <a:gd name="connsiteX9857" fmla="*/ 7616130 w 12542158"/>
              <a:gd name="connsiteY9857" fmla="*/ 1473952 h 9881971"/>
              <a:gd name="connsiteX9858" fmla="*/ 7616130 w 12542158"/>
              <a:gd name="connsiteY9858" fmla="*/ 1459978 h 9881971"/>
              <a:gd name="connsiteX9859" fmla="*/ 7406511 w 12542158"/>
              <a:gd name="connsiteY9859" fmla="*/ 1459978 h 9881971"/>
              <a:gd name="connsiteX9860" fmla="*/ 7420485 w 12542158"/>
              <a:gd name="connsiteY9860" fmla="*/ 1459978 h 9881971"/>
              <a:gd name="connsiteX9861" fmla="*/ 7406511 w 12542158"/>
              <a:gd name="connsiteY9861" fmla="*/ 1473952 h 9881971"/>
              <a:gd name="connsiteX9862" fmla="*/ 2110157 w 12542158"/>
              <a:gd name="connsiteY9862" fmla="*/ 1459978 h 9881971"/>
              <a:gd name="connsiteX9863" fmla="*/ 2097734 w 12542158"/>
              <a:gd name="connsiteY9863" fmla="*/ 1469294 h 9881971"/>
              <a:gd name="connsiteX9864" fmla="*/ 2099677 w 12542158"/>
              <a:gd name="connsiteY9864" fmla="*/ 1463471 h 9881971"/>
              <a:gd name="connsiteX9865" fmla="*/ 2110157 w 12542158"/>
              <a:gd name="connsiteY9865" fmla="*/ 1459978 h 9881971"/>
              <a:gd name="connsiteX9866" fmla="*/ 8566398 w 12542158"/>
              <a:gd name="connsiteY9866" fmla="*/ 1446002 h 9881971"/>
              <a:gd name="connsiteX9867" fmla="*/ 8580373 w 12542158"/>
              <a:gd name="connsiteY9867" fmla="*/ 1459978 h 9881971"/>
              <a:gd name="connsiteX9868" fmla="*/ 8566398 w 12542158"/>
              <a:gd name="connsiteY9868" fmla="*/ 1459978 h 9881971"/>
              <a:gd name="connsiteX9869" fmla="*/ 8566398 w 12542158"/>
              <a:gd name="connsiteY9869" fmla="*/ 1446002 h 9881971"/>
              <a:gd name="connsiteX9870" fmla="*/ 7867670 w 12542158"/>
              <a:gd name="connsiteY9870" fmla="*/ 1446002 h 9881971"/>
              <a:gd name="connsiteX9871" fmla="*/ 7881646 w 12542158"/>
              <a:gd name="connsiteY9871" fmla="*/ 1446002 h 9881971"/>
              <a:gd name="connsiteX9872" fmla="*/ 7881646 w 12542158"/>
              <a:gd name="connsiteY9872" fmla="*/ 1459978 h 9881971"/>
              <a:gd name="connsiteX9873" fmla="*/ 7867670 w 12542158"/>
              <a:gd name="connsiteY9873" fmla="*/ 1459978 h 9881971"/>
              <a:gd name="connsiteX9874" fmla="*/ 7867670 w 12542158"/>
              <a:gd name="connsiteY9874" fmla="*/ 1446002 h 9881971"/>
              <a:gd name="connsiteX9875" fmla="*/ 7532281 w 12542158"/>
              <a:gd name="connsiteY9875" fmla="*/ 1446002 h 9881971"/>
              <a:gd name="connsiteX9876" fmla="*/ 7546256 w 12542158"/>
              <a:gd name="connsiteY9876" fmla="*/ 1446002 h 9881971"/>
              <a:gd name="connsiteX9877" fmla="*/ 7532281 w 12542158"/>
              <a:gd name="connsiteY9877" fmla="*/ 1459978 h 9881971"/>
              <a:gd name="connsiteX9878" fmla="*/ 7532281 w 12542158"/>
              <a:gd name="connsiteY9878" fmla="*/ 1446002 h 9881971"/>
              <a:gd name="connsiteX9879" fmla="*/ 10786605 w 12542158"/>
              <a:gd name="connsiteY9879" fmla="*/ 1437268 h 9881971"/>
              <a:gd name="connsiteX9880" fmla="*/ 10781364 w 12542158"/>
              <a:gd name="connsiteY9880" fmla="*/ 1439016 h 9881971"/>
              <a:gd name="connsiteX9881" fmla="*/ 10774376 w 12542158"/>
              <a:gd name="connsiteY9881" fmla="*/ 1459978 h 9881971"/>
              <a:gd name="connsiteX9882" fmla="*/ 10760402 w 12542158"/>
              <a:gd name="connsiteY9882" fmla="*/ 1473952 h 9881971"/>
              <a:gd name="connsiteX9883" fmla="*/ 10732453 w 12542158"/>
              <a:gd name="connsiteY9883" fmla="*/ 1501901 h 9881971"/>
              <a:gd name="connsiteX9884" fmla="*/ 10732453 w 12542158"/>
              <a:gd name="connsiteY9884" fmla="*/ 1515875 h 9881971"/>
              <a:gd name="connsiteX9885" fmla="*/ 10718479 w 12542158"/>
              <a:gd name="connsiteY9885" fmla="*/ 1529850 h 9881971"/>
              <a:gd name="connsiteX9886" fmla="*/ 10718479 w 12542158"/>
              <a:gd name="connsiteY9886" fmla="*/ 1543824 h 9881971"/>
              <a:gd name="connsiteX9887" fmla="*/ 10718479 w 12542158"/>
              <a:gd name="connsiteY9887" fmla="*/ 1557800 h 9881971"/>
              <a:gd name="connsiteX9888" fmla="*/ 10732453 w 12542158"/>
              <a:gd name="connsiteY9888" fmla="*/ 1557800 h 9881971"/>
              <a:gd name="connsiteX9889" fmla="*/ 10732453 w 12542158"/>
              <a:gd name="connsiteY9889" fmla="*/ 1571774 h 9881971"/>
              <a:gd name="connsiteX9890" fmla="*/ 10732453 w 12542158"/>
              <a:gd name="connsiteY9890" fmla="*/ 1585748 h 9881971"/>
              <a:gd name="connsiteX9891" fmla="*/ 10788352 w 12542158"/>
              <a:gd name="connsiteY9891" fmla="*/ 1543824 h 9881971"/>
              <a:gd name="connsiteX9892" fmla="*/ 10816301 w 12542158"/>
              <a:gd name="connsiteY9892" fmla="*/ 1487927 h 9881971"/>
              <a:gd name="connsiteX9893" fmla="*/ 10802326 w 12542158"/>
              <a:gd name="connsiteY9893" fmla="*/ 1501901 h 9881971"/>
              <a:gd name="connsiteX9894" fmla="*/ 10795340 w 12542158"/>
              <a:gd name="connsiteY9894" fmla="*/ 1487927 h 9881971"/>
              <a:gd name="connsiteX9895" fmla="*/ 10800579 w 12542158"/>
              <a:gd name="connsiteY9895" fmla="*/ 1482686 h 9881971"/>
              <a:gd name="connsiteX9896" fmla="*/ 10802326 w 12542158"/>
              <a:gd name="connsiteY9896" fmla="*/ 1466964 h 9881971"/>
              <a:gd name="connsiteX9897" fmla="*/ 10802326 w 12542158"/>
              <a:gd name="connsiteY9897" fmla="*/ 1446002 h 9881971"/>
              <a:gd name="connsiteX9898" fmla="*/ 10788352 w 12542158"/>
              <a:gd name="connsiteY9898" fmla="*/ 1446002 h 9881971"/>
              <a:gd name="connsiteX9899" fmla="*/ 10786605 w 12542158"/>
              <a:gd name="connsiteY9899" fmla="*/ 1437268 h 9881971"/>
              <a:gd name="connsiteX9900" fmla="*/ 11305408 w 12542158"/>
              <a:gd name="connsiteY9900" fmla="*/ 1432028 h 9881971"/>
              <a:gd name="connsiteX9901" fmla="*/ 11305408 w 12542158"/>
              <a:gd name="connsiteY9901" fmla="*/ 1446002 h 9881971"/>
              <a:gd name="connsiteX9902" fmla="*/ 11291434 w 12542158"/>
              <a:gd name="connsiteY9902" fmla="*/ 1446002 h 9881971"/>
              <a:gd name="connsiteX9903" fmla="*/ 11305408 w 12542158"/>
              <a:gd name="connsiteY9903" fmla="*/ 1432028 h 9881971"/>
              <a:gd name="connsiteX9904" fmla="*/ 10299243 w 12542158"/>
              <a:gd name="connsiteY9904" fmla="*/ 1432028 h 9881971"/>
              <a:gd name="connsiteX9905" fmla="*/ 10299243 w 12542158"/>
              <a:gd name="connsiteY9905" fmla="*/ 1459978 h 9881971"/>
              <a:gd name="connsiteX9906" fmla="*/ 10306229 w 12542158"/>
              <a:gd name="connsiteY9906" fmla="*/ 1452990 h 9881971"/>
              <a:gd name="connsiteX9907" fmla="*/ 10313217 w 12542158"/>
              <a:gd name="connsiteY9907" fmla="*/ 1446002 h 9881971"/>
              <a:gd name="connsiteX9908" fmla="*/ 10299243 w 12542158"/>
              <a:gd name="connsiteY9908" fmla="*/ 1432028 h 9881971"/>
              <a:gd name="connsiteX9909" fmla="*/ 7965492 w 12542158"/>
              <a:gd name="connsiteY9909" fmla="*/ 1432028 h 9881971"/>
              <a:gd name="connsiteX9910" fmla="*/ 7979466 w 12542158"/>
              <a:gd name="connsiteY9910" fmla="*/ 1432028 h 9881971"/>
              <a:gd name="connsiteX9911" fmla="*/ 7965492 w 12542158"/>
              <a:gd name="connsiteY9911" fmla="*/ 1446002 h 9881971"/>
              <a:gd name="connsiteX9912" fmla="*/ 7965492 w 12542158"/>
              <a:gd name="connsiteY9912" fmla="*/ 1432028 h 9881971"/>
              <a:gd name="connsiteX9913" fmla="*/ 7755874 w 12542158"/>
              <a:gd name="connsiteY9913" fmla="*/ 1432028 h 9881971"/>
              <a:gd name="connsiteX9914" fmla="*/ 7755874 w 12542158"/>
              <a:gd name="connsiteY9914" fmla="*/ 1446002 h 9881971"/>
              <a:gd name="connsiteX9915" fmla="*/ 7741901 w 12542158"/>
              <a:gd name="connsiteY9915" fmla="*/ 1459978 h 9881971"/>
              <a:gd name="connsiteX9916" fmla="*/ 7748887 w 12542158"/>
              <a:gd name="connsiteY9916" fmla="*/ 1439016 h 9881971"/>
              <a:gd name="connsiteX9917" fmla="*/ 7755874 w 12542158"/>
              <a:gd name="connsiteY9917" fmla="*/ 1432028 h 9881971"/>
              <a:gd name="connsiteX9918" fmla="*/ 6763682 w 12542158"/>
              <a:gd name="connsiteY9918" fmla="*/ 1432028 h 9881971"/>
              <a:gd name="connsiteX9919" fmla="*/ 6735732 w 12542158"/>
              <a:gd name="connsiteY9919" fmla="*/ 1459978 h 9881971"/>
              <a:gd name="connsiteX9920" fmla="*/ 6749708 w 12542158"/>
              <a:gd name="connsiteY9920" fmla="*/ 1459978 h 9881971"/>
              <a:gd name="connsiteX9921" fmla="*/ 6763682 w 12542158"/>
              <a:gd name="connsiteY9921" fmla="*/ 1432028 h 9881971"/>
              <a:gd name="connsiteX9922" fmla="*/ 1956436 w 12542158"/>
              <a:gd name="connsiteY9922" fmla="*/ 1432028 h 9881971"/>
              <a:gd name="connsiteX9923" fmla="*/ 1942462 w 12542158"/>
              <a:gd name="connsiteY9923" fmla="*/ 1487927 h 9881971"/>
              <a:gd name="connsiteX9924" fmla="*/ 1872590 w 12542158"/>
              <a:gd name="connsiteY9924" fmla="*/ 1557800 h 9881971"/>
              <a:gd name="connsiteX9925" fmla="*/ 1823679 w 12542158"/>
              <a:gd name="connsiteY9925" fmla="*/ 1606709 h 9881971"/>
              <a:gd name="connsiteX9926" fmla="*/ 1844640 w 12542158"/>
              <a:gd name="connsiteY9926" fmla="*/ 1571774 h 9881971"/>
              <a:gd name="connsiteX9927" fmla="*/ 1956436 w 12542158"/>
              <a:gd name="connsiteY9927" fmla="*/ 1432028 h 9881971"/>
              <a:gd name="connsiteX9928" fmla="*/ 10900148 w 12542158"/>
              <a:gd name="connsiteY9928" fmla="*/ 1418052 h 9881971"/>
              <a:gd name="connsiteX9929" fmla="*/ 10914122 w 12542158"/>
              <a:gd name="connsiteY9929" fmla="*/ 1418052 h 9881971"/>
              <a:gd name="connsiteX9930" fmla="*/ 10872198 w 12542158"/>
              <a:gd name="connsiteY9930" fmla="*/ 1459978 h 9881971"/>
              <a:gd name="connsiteX9931" fmla="*/ 9796158 w 12542158"/>
              <a:gd name="connsiteY9931" fmla="*/ 1418052 h 9881971"/>
              <a:gd name="connsiteX9932" fmla="*/ 9782185 w 12542158"/>
              <a:gd name="connsiteY9932" fmla="*/ 1432028 h 9881971"/>
              <a:gd name="connsiteX9933" fmla="*/ 9796158 w 12542158"/>
              <a:gd name="connsiteY9933" fmla="*/ 1432028 h 9881971"/>
              <a:gd name="connsiteX9934" fmla="*/ 9796158 w 12542158"/>
              <a:gd name="connsiteY9934" fmla="*/ 1418052 h 9881971"/>
              <a:gd name="connsiteX9935" fmla="*/ 8468575 w 12542158"/>
              <a:gd name="connsiteY9935" fmla="*/ 1418052 h 9881971"/>
              <a:gd name="connsiteX9936" fmla="*/ 8482551 w 12542158"/>
              <a:gd name="connsiteY9936" fmla="*/ 1446002 h 9881971"/>
              <a:gd name="connsiteX9937" fmla="*/ 8496525 w 12542158"/>
              <a:gd name="connsiteY9937" fmla="*/ 1439016 h 9881971"/>
              <a:gd name="connsiteX9938" fmla="*/ 8482551 w 12542158"/>
              <a:gd name="connsiteY9938" fmla="*/ 1425041 h 9881971"/>
              <a:gd name="connsiteX9939" fmla="*/ 8468575 w 12542158"/>
              <a:gd name="connsiteY9939" fmla="*/ 1418052 h 9881971"/>
              <a:gd name="connsiteX9940" fmla="*/ 8398703 w 12542158"/>
              <a:gd name="connsiteY9940" fmla="*/ 1418052 h 9881971"/>
              <a:gd name="connsiteX9941" fmla="*/ 8384729 w 12542158"/>
              <a:gd name="connsiteY9941" fmla="*/ 1432028 h 9881971"/>
              <a:gd name="connsiteX9942" fmla="*/ 8398703 w 12542158"/>
              <a:gd name="connsiteY9942" fmla="*/ 1432028 h 9881971"/>
              <a:gd name="connsiteX9943" fmla="*/ 8398703 w 12542158"/>
              <a:gd name="connsiteY9943" fmla="*/ 1418052 h 9881971"/>
              <a:gd name="connsiteX9944" fmla="*/ 7420485 w 12542158"/>
              <a:gd name="connsiteY9944" fmla="*/ 1418052 h 9881971"/>
              <a:gd name="connsiteX9945" fmla="*/ 7434460 w 12542158"/>
              <a:gd name="connsiteY9945" fmla="*/ 1432028 h 9881971"/>
              <a:gd name="connsiteX9946" fmla="*/ 7434460 w 12542158"/>
              <a:gd name="connsiteY9946" fmla="*/ 1446002 h 9881971"/>
              <a:gd name="connsiteX9947" fmla="*/ 7420485 w 12542158"/>
              <a:gd name="connsiteY9947" fmla="*/ 1418052 h 9881971"/>
              <a:gd name="connsiteX9948" fmla="*/ 7224842 w 12542158"/>
              <a:gd name="connsiteY9948" fmla="*/ 1418052 h 9881971"/>
              <a:gd name="connsiteX9949" fmla="*/ 7238816 w 12542158"/>
              <a:gd name="connsiteY9949" fmla="*/ 1432028 h 9881971"/>
              <a:gd name="connsiteX9950" fmla="*/ 7238816 w 12542158"/>
              <a:gd name="connsiteY9950" fmla="*/ 1418052 h 9881971"/>
              <a:gd name="connsiteX9951" fmla="*/ 11038147 w 12542158"/>
              <a:gd name="connsiteY9951" fmla="*/ 1409320 h 9881971"/>
              <a:gd name="connsiteX9952" fmla="*/ 11046879 w 12542158"/>
              <a:gd name="connsiteY9952" fmla="*/ 1411067 h 9881971"/>
              <a:gd name="connsiteX9953" fmla="*/ 11053869 w 12542158"/>
              <a:gd name="connsiteY9953" fmla="*/ 1418052 h 9881971"/>
              <a:gd name="connsiteX9954" fmla="*/ 11032905 w 12542158"/>
              <a:gd name="connsiteY9954" fmla="*/ 1452990 h 9881971"/>
              <a:gd name="connsiteX9955" fmla="*/ 10997970 w 12542158"/>
              <a:gd name="connsiteY9955" fmla="*/ 1473952 h 9881971"/>
              <a:gd name="connsiteX9956" fmla="*/ 10997970 w 12542158"/>
              <a:gd name="connsiteY9956" fmla="*/ 1459978 h 9881971"/>
              <a:gd name="connsiteX9957" fmla="*/ 11011944 w 12542158"/>
              <a:gd name="connsiteY9957" fmla="*/ 1446002 h 9881971"/>
              <a:gd name="connsiteX9958" fmla="*/ 11025917 w 12542158"/>
              <a:gd name="connsiteY9958" fmla="*/ 1432028 h 9881971"/>
              <a:gd name="connsiteX9959" fmla="*/ 11011944 w 12542158"/>
              <a:gd name="connsiteY9959" fmla="*/ 1418052 h 9881971"/>
              <a:gd name="connsiteX9960" fmla="*/ 11025917 w 12542158"/>
              <a:gd name="connsiteY9960" fmla="*/ 1418052 h 9881971"/>
              <a:gd name="connsiteX9961" fmla="*/ 11038147 w 12542158"/>
              <a:gd name="connsiteY9961" fmla="*/ 1409320 h 9881971"/>
              <a:gd name="connsiteX9962" fmla="*/ 10369116 w 12542158"/>
              <a:gd name="connsiteY9962" fmla="*/ 1404079 h 9881971"/>
              <a:gd name="connsiteX9963" fmla="*/ 10355140 w 12542158"/>
              <a:gd name="connsiteY9963" fmla="*/ 1418052 h 9881971"/>
              <a:gd name="connsiteX9964" fmla="*/ 10376102 w 12542158"/>
              <a:gd name="connsiteY9964" fmla="*/ 1418052 h 9881971"/>
              <a:gd name="connsiteX9965" fmla="*/ 10369116 w 12542158"/>
              <a:gd name="connsiteY9965" fmla="*/ 1404079 h 9881971"/>
              <a:gd name="connsiteX9966" fmla="*/ 8426652 w 12542158"/>
              <a:gd name="connsiteY9966" fmla="*/ 1404079 h 9881971"/>
              <a:gd name="connsiteX9967" fmla="*/ 8454602 w 12542158"/>
              <a:gd name="connsiteY9967" fmla="*/ 1459978 h 9881971"/>
              <a:gd name="connsiteX9968" fmla="*/ 8482551 w 12542158"/>
              <a:gd name="connsiteY9968" fmla="*/ 1459978 h 9881971"/>
              <a:gd name="connsiteX9969" fmla="*/ 8475563 w 12542158"/>
              <a:gd name="connsiteY9969" fmla="*/ 1452990 h 9881971"/>
              <a:gd name="connsiteX9970" fmla="*/ 8461589 w 12542158"/>
              <a:gd name="connsiteY9970" fmla="*/ 1446002 h 9881971"/>
              <a:gd name="connsiteX9971" fmla="*/ 8454602 w 12542158"/>
              <a:gd name="connsiteY9971" fmla="*/ 1446002 h 9881971"/>
              <a:gd name="connsiteX9972" fmla="*/ 8454602 w 12542158"/>
              <a:gd name="connsiteY9972" fmla="*/ 1432028 h 9881971"/>
              <a:gd name="connsiteX9973" fmla="*/ 7630103 w 12542158"/>
              <a:gd name="connsiteY9973" fmla="*/ 1404079 h 9881971"/>
              <a:gd name="connsiteX9974" fmla="*/ 7616130 w 12542158"/>
              <a:gd name="connsiteY9974" fmla="*/ 1446002 h 9881971"/>
              <a:gd name="connsiteX9975" fmla="*/ 7588180 w 12542158"/>
              <a:gd name="connsiteY9975" fmla="*/ 1446002 h 9881971"/>
              <a:gd name="connsiteX9976" fmla="*/ 7630103 w 12542158"/>
              <a:gd name="connsiteY9976" fmla="*/ 1404079 h 9881971"/>
              <a:gd name="connsiteX9977" fmla="*/ 7448434 w 12542158"/>
              <a:gd name="connsiteY9977" fmla="*/ 1404079 h 9881971"/>
              <a:gd name="connsiteX9978" fmla="*/ 7455422 w 12542158"/>
              <a:gd name="connsiteY9978" fmla="*/ 1404079 h 9881971"/>
              <a:gd name="connsiteX9979" fmla="*/ 7462408 w 12542158"/>
              <a:gd name="connsiteY9979" fmla="*/ 1418052 h 9881971"/>
              <a:gd name="connsiteX9980" fmla="*/ 7448434 w 12542158"/>
              <a:gd name="connsiteY9980" fmla="*/ 1418052 h 9881971"/>
              <a:gd name="connsiteX9981" fmla="*/ 7448434 w 12542158"/>
              <a:gd name="connsiteY9981" fmla="*/ 1404079 h 9881971"/>
              <a:gd name="connsiteX9982" fmla="*/ 10858225 w 12542158"/>
              <a:gd name="connsiteY9982" fmla="*/ 1397091 h 9881971"/>
              <a:gd name="connsiteX9983" fmla="*/ 10851237 w 12542158"/>
              <a:gd name="connsiteY9983" fmla="*/ 1404079 h 9881971"/>
              <a:gd name="connsiteX9984" fmla="*/ 10844249 w 12542158"/>
              <a:gd name="connsiteY9984" fmla="*/ 1418052 h 9881971"/>
              <a:gd name="connsiteX9985" fmla="*/ 10844249 w 12542158"/>
              <a:gd name="connsiteY9985" fmla="*/ 1404079 h 9881971"/>
              <a:gd name="connsiteX9986" fmla="*/ 10830275 w 12542158"/>
              <a:gd name="connsiteY9986" fmla="*/ 1404079 h 9881971"/>
              <a:gd name="connsiteX9987" fmla="*/ 10844249 w 12542158"/>
              <a:gd name="connsiteY9987" fmla="*/ 1418052 h 9881971"/>
              <a:gd name="connsiteX9988" fmla="*/ 10830275 w 12542158"/>
              <a:gd name="connsiteY9988" fmla="*/ 1432028 h 9881971"/>
              <a:gd name="connsiteX9989" fmla="*/ 10858225 w 12542158"/>
              <a:gd name="connsiteY9989" fmla="*/ 1432028 h 9881971"/>
              <a:gd name="connsiteX9990" fmla="*/ 10865210 w 12542158"/>
              <a:gd name="connsiteY9990" fmla="*/ 1404079 h 9881971"/>
              <a:gd name="connsiteX9991" fmla="*/ 10858225 w 12542158"/>
              <a:gd name="connsiteY9991" fmla="*/ 1397091 h 9881971"/>
              <a:gd name="connsiteX9992" fmla="*/ 9782185 w 12542158"/>
              <a:gd name="connsiteY9992" fmla="*/ 1390105 h 9881971"/>
              <a:gd name="connsiteX9993" fmla="*/ 9698336 w 12542158"/>
              <a:gd name="connsiteY9993" fmla="*/ 1487927 h 9881971"/>
              <a:gd name="connsiteX9994" fmla="*/ 9726286 w 12542158"/>
              <a:gd name="connsiteY9994" fmla="*/ 1473952 h 9881971"/>
              <a:gd name="connsiteX9995" fmla="*/ 9740260 w 12542158"/>
              <a:gd name="connsiteY9995" fmla="*/ 1446002 h 9881971"/>
              <a:gd name="connsiteX9996" fmla="*/ 7085096 w 12542158"/>
              <a:gd name="connsiteY9996" fmla="*/ 1390105 h 9881971"/>
              <a:gd name="connsiteX9997" fmla="*/ 7092083 w 12542158"/>
              <a:gd name="connsiteY9997" fmla="*/ 1397091 h 9881971"/>
              <a:gd name="connsiteX9998" fmla="*/ 7099071 w 12542158"/>
              <a:gd name="connsiteY9998" fmla="*/ 1390105 h 9881971"/>
              <a:gd name="connsiteX9999" fmla="*/ 10994477 w 12542158"/>
              <a:gd name="connsiteY9999" fmla="*/ 1387483 h 9881971"/>
              <a:gd name="connsiteX10000" fmla="*/ 10997970 w 12542158"/>
              <a:gd name="connsiteY10000" fmla="*/ 1390105 h 9881971"/>
              <a:gd name="connsiteX10001" fmla="*/ 10983994 w 12542158"/>
              <a:gd name="connsiteY10001" fmla="*/ 1418052 h 9881971"/>
              <a:gd name="connsiteX10002" fmla="*/ 10970020 w 12542158"/>
              <a:gd name="connsiteY10002" fmla="*/ 1432028 h 9881971"/>
              <a:gd name="connsiteX10003" fmla="*/ 10956047 w 12542158"/>
              <a:gd name="connsiteY10003" fmla="*/ 1446002 h 9881971"/>
              <a:gd name="connsiteX10004" fmla="*/ 10942071 w 12542158"/>
              <a:gd name="connsiteY10004" fmla="*/ 1459978 h 9881971"/>
              <a:gd name="connsiteX10005" fmla="*/ 10935085 w 12542158"/>
              <a:gd name="connsiteY10005" fmla="*/ 1459978 h 9881971"/>
              <a:gd name="connsiteX10006" fmla="*/ 10907134 w 12542158"/>
              <a:gd name="connsiteY10006" fmla="*/ 1473952 h 9881971"/>
              <a:gd name="connsiteX10007" fmla="*/ 10900148 w 12542158"/>
              <a:gd name="connsiteY10007" fmla="*/ 1473952 h 9881971"/>
              <a:gd name="connsiteX10008" fmla="*/ 10942071 w 12542158"/>
              <a:gd name="connsiteY10008" fmla="*/ 1432028 h 9881971"/>
              <a:gd name="connsiteX10009" fmla="*/ 10994477 w 12542158"/>
              <a:gd name="connsiteY10009" fmla="*/ 1387483 h 9881971"/>
              <a:gd name="connsiteX10010" fmla="*/ 6853642 w 12542158"/>
              <a:gd name="connsiteY10010" fmla="*/ 1385737 h 9881971"/>
              <a:gd name="connsiteX10011" fmla="*/ 6847530 w 12542158"/>
              <a:gd name="connsiteY10011" fmla="*/ 1390105 h 9881971"/>
              <a:gd name="connsiteX10012" fmla="*/ 6833554 w 12542158"/>
              <a:gd name="connsiteY10012" fmla="*/ 1404079 h 9881971"/>
              <a:gd name="connsiteX10013" fmla="*/ 6861504 w 12542158"/>
              <a:gd name="connsiteY10013" fmla="*/ 1404079 h 9881971"/>
              <a:gd name="connsiteX10014" fmla="*/ 6853642 w 12542158"/>
              <a:gd name="connsiteY10014" fmla="*/ 1385737 h 9881971"/>
              <a:gd name="connsiteX10015" fmla="*/ 10758656 w 12542158"/>
              <a:gd name="connsiteY10015" fmla="*/ 1381808 h 9881971"/>
              <a:gd name="connsiteX10016" fmla="*/ 10732453 w 12542158"/>
              <a:gd name="connsiteY10016" fmla="*/ 1404079 h 9881971"/>
              <a:gd name="connsiteX10017" fmla="*/ 10676556 w 12542158"/>
              <a:gd name="connsiteY10017" fmla="*/ 1459978 h 9881971"/>
              <a:gd name="connsiteX10018" fmla="*/ 10648606 w 12542158"/>
              <a:gd name="connsiteY10018" fmla="*/ 1487927 h 9881971"/>
              <a:gd name="connsiteX10019" fmla="*/ 10690530 w 12542158"/>
              <a:gd name="connsiteY10019" fmla="*/ 1473952 h 9881971"/>
              <a:gd name="connsiteX10020" fmla="*/ 10704503 w 12542158"/>
              <a:gd name="connsiteY10020" fmla="*/ 1459978 h 9881971"/>
              <a:gd name="connsiteX10021" fmla="*/ 10732453 w 12542158"/>
              <a:gd name="connsiteY10021" fmla="*/ 1432028 h 9881971"/>
              <a:gd name="connsiteX10022" fmla="*/ 10760402 w 12542158"/>
              <a:gd name="connsiteY10022" fmla="*/ 1383117 h 9881971"/>
              <a:gd name="connsiteX10023" fmla="*/ 10758656 w 12542158"/>
              <a:gd name="connsiteY10023" fmla="*/ 1381808 h 9881971"/>
              <a:gd name="connsiteX10024" fmla="*/ 6809100 w 12542158"/>
              <a:gd name="connsiteY10024" fmla="*/ 1376131 h 9881971"/>
              <a:gd name="connsiteX10025" fmla="*/ 6805604 w 12542158"/>
              <a:gd name="connsiteY10025" fmla="*/ 1390105 h 9881971"/>
              <a:gd name="connsiteX10026" fmla="*/ 6819580 w 12542158"/>
              <a:gd name="connsiteY10026" fmla="*/ 1390105 h 9881971"/>
              <a:gd name="connsiteX10027" fmla="*/ 6809100 w 12542158"/>
              <a:gd name="connsiteY10027" fmla="*/ 1376131 h 9881971"/>
              <a:gd name="connsiteX10028" fmla="*/ 11025917 w 12542158"/>
              <a:gd name="connsiteY10028" fmla="*/ 1376129 h 9881971"/>
              <a:gd name="connsiteX10029" fmla="*/ 11025917 w 12542158"/>
              <a:gd name="connsiteY10029" fmla="*/ 1390105 h 9881971"/>
              <a:gd name="connsiteX10030" fmla="*/ 11011944 w 12542158"/>
              <a:gd name="connsiteY10030" fmla="*/ 1404079 h 9881971"/>
              <a:gd name="connsiteX10031" fmla="*/ 11018932 w 12542158"/>
              <a:gd name="connsiteY10031" fmla="*/ 1390105 h 9881971"/>
              <a:gd name="connsiteX10032" fmla="*/ 11025917 w 12542158"/>
              <a:gd name="connsiteY10032" fmla="*/ 1376129 h 9881971"/>
              <a:gd name="connsiteX10033" fmla="*/ 10802326 w 12542158"/>
              <a:gd name="connsiteY10033" fmla="*/ 1376129 h 9881971"/>
              <a:gd name="connsiteX10034" fmla="*/ 10802326 w 12542158"/>
              <a:gd name="connsiteY10034" fmla="*/ 1383117 h 9881971"/>
              <a:gd name="connsiteX10035" fmla="*/ 10802326 w 12542158"/>
              <a:gd name="connsiteY10035" fmla="*/ 1390105 h 9881971"/>
              <a:gd name="connsiteX10036" fmla="*/ 10816301 w 12542158"/>
              <a:gd name="connsiteY10036" fmla="*/ 1376129 h 9881971"/>
              <a:gd name="connsiteX10037" fmla="*/ 9530641 w 12542158"/>
              <a:gd name="connsiteY10037" fmla="*/ 1376129 h 9881971"/>
              <a:gd name="connsiteX10038" fmla="*/ 9516668 w 12542158"/>
              <a:gd name="connsiteY10038" fmla="*/ 1390105 h 9881971"/>
              <a:gd name="connsiteX10039" fmla="*/ 9544617 w 12542158"/>
              <a:gd name="connsiteY10039" fmla="*/ 1390105 h 9881971"/>
              <a:gd name="connsiteX10040" fmla="*/ 9544617 w 12542158"/>
              <a:gd name="connsiteY10040" fmla="*/ 1376129 h 9881971"/>
              <a:gd name="connsiteX10041" fmla="*/ 9530641 w 12542158"/>
              <a:gd name="connsiteY10041" fmla="*/ 1376129 h 9881971"/>
              <a:gd name="connsiteX10042" fmla="*/ 8342806 w 12542158"/>
              <a:gd name="connsiteY10042" fmla="*/ 1376129 h 9881971"/>
              <a:gd name="connsiteX10043" fmla="*/ 8342806 w 12542158"/>
              <a:gd name="connsiteY10043" fmla="*/ 1390105 h 9881971"/>
              <a:gd name="connsiteX10044" fmla="*/ 8356780 w 12542158"/>
              <a:gd name="connsiteY10044" fmla="*/ 1390105 h 9881971"/>
              <a:gd name="connsiteX10045" fmla="*/ 8356780 w 12542158"/>
              <a:gd name="connsiteY10045" fmla="*/ 1376129 h 9881971"/>
              <a:gd name="connsiteX10046" fmla="*/ 8342806 w 12542158"/>
              <a:gd name="connsiteY10046" fmla="*/ 1376129 h 9881971"/>
              <a:gd name="connsiteX10047" fmla="*/ 11067841 w 12542158"/>
              <a:gd name="connsiteY10047" fmla="*/ 1351675 h 9881971"/>
              <a:gd name="connsiteX10048" fmla="*/ 11067841 w 12542158"/>
              <a:gd name="connsiteY10048" fmla="*/ 1362156 h 9881971"/>
              <a:gd name="connsiteX10049" fmla="*/ 11053869 w 12542158"/>
              <a:gd name="connsiteY10049" fmla="*/ 1376129 h 9881971"/>
              <a:gd name="connsiteX10050" fmla="*/ 11053869 w 12542158"/>
              <a:gd name="connsiteY10050" fmla="*/ 1362156 h 9881971"/>
              <a:gd name="connsiteX10051" fmla="*/ 11067841 w 12542158"/>
              <a:gd name="connsiteY10051" fmla="*/ 1351675 h 9881971"/>
              <a:gd name="connsiteX10052" fmla="*/ 11036400 w 12542158"/>
              <a:gd name="connsiteY10052" fmla="*/ 1351675 h 9881971"/>
              <a:gd name="connsiteX10053" fmla="*/ 11039893 w 12542158"/>
              <a:gd name="connsiteY10053" fmla="*/ 1355168 h 9881971"/>
              <a:gd name="connsiteX10054" fmla="*/ 11025917 w 12542158"/>
              <a:gd name="connsiteY10054" fmla="*/ 1362156 h 9881971"/>
              <a:gd name="connsiteX10055" fmla="*/ 11011944 w 12542158"/>
              <a:gd name="connsiteY10055" fmla="*/ 1362156 h 9881971"/>
              <a:gd name="connsiteX10056" fmla="*/ 11025917 w 12542158"/>
              <a:gd name="connsiteY10056" fmla="*/ 1355168 h 9881971"/>
              <a:gd name="connsiteX10057" fmla="*/ 11036400 w 12542158"/>
              <a:gd name="connsiteY10057" fmla="*/ 1351675 h 9881971"/>
              <a:gd name="connsiteX10058" fmla="*/ 11067841 w 12542158"/>
              <a:gd name="connsiteY10058" fmla="*/ 1348180 h 9881971"/>
              <a:gd name="connsiteX10059" fmla="*/ 11081816 w 12542158"/>
              <a:gd name="connsiteY10059" fmla="*/ 1348180 h 9881971"/>
              <a:gd name="connsiteX10060" fmla="*/ 11067841 w 12542158"/>
              <a:gd name="connsiteY10060" fmla="*/ 1351675 h 9881971"/>
              <a:gd name="connsiteX10061" fmla="*/ 11067841 w 12542158"/>
              <a:gd name="connsiteY10061" fmla="*/ 1348180 h 9881971"/>
              <a:gd name="connsiteX10062" fmla="*/ 10383089 w 12542158"/>
              <a:gd name="connsiteY10062" fmla="*/ 1348180 h 9881971"/>
              <a:gd name="connsiteX10063" fmla="*/ 10369116 w 12542158"/>
              <a:gd name="connsiteY10063" fmla="*/ 1376129 h 9881971"/>
              <a:gd name="connsiteX10064" fmla="*/ 10383089 w 12542158"/>
              <a:gd name="connsiteY10064" fmla="*/ 1362156 h 9881971"/>
              <a:gd name="connsiteX10065" fmla="*/ 9810132 w 12542158"/>
              <a:gd name="connsiteY10065" fmla="*/ 1348180 h 9881971"/>
              <a:gd name="connsiteX10066" fmla="*/ 9796158 w 12542158"/>
              <a:gd name="connsiteY10066" fmla="*/ 1362156 h 9881971"/>
              <a:gd name="connsiteX10067" fmla="*/ 9796158 w 12542158"/>
              <a:gd name="connsiteY10067" fmla="*/ 1376129 h 9881971"/>
              <a:gd name="connsiteX10068" fmla="*/ 9810132 w 12542158"/>
              <a:gd name="connsiteY10068" fmla="*/ 1362156 h 9881971"/>
              <a:gd name="connsiteX10069" fmla="*/ 10997970 w 12542158"/>
              <a:gd name="connsiteY10069" fmla="*/ 1334206 h 9881971"/>
              <a:gd name="connsiteX10070" fmla="*/ 10997970 w 12542158"/>
              <a:gd name="connsiteY10070" fmla="*/ 1348180 h 9881971"/>
              <a:gd name="connsiteX10071" fmla="*/ 10983994 w 12542158"/>
              <a:gd name="connsiteY10071" fmla="*/ 1348180 h 9881971"/>
              <a:gd name="connsiteX10072" fmla="*/ 10997970 w 12542158"/>
              <a:gd name="connsiteY10072" fmla="*/ 1334206 h 9881971"/>
              <a:gd name="connsiteX10073" fmla="*/ 9914942 w 12542158"/>
              <a:gd name="connsiteY10073" fmla="*/ 1334206 h 9881971"/>
              <a:gd name="connsiteX10074" fmla="*/ 9893981 w 12542158"/>
              <a:gd name="connsiteY10074" fmla="*/ 1348180 h 9881971"/>
              <a:gd name="connsiteX10075" fmla="*/ 9886993 w 12542158"/>
              <a:gd name="connsiteY10075" fmla="*/ 1369143 h 9881971"/>
              <a:gd name="connsiteX10076" fmla="*/ 9907954 w 12542158"/>
              <a:gd name="connsiteY10076" fmla="*/ 1369143 h 9881971"/>
              <a:gd name="connsiteX10077" fmla="*/ 9921930 w 12542158"/>
              <a:gd name="connsiteY10077" fmla="*/ 1348180 h 9881971"/>
              <a:gd name="connsiteX10078" fmla="*/ 9914942 w 12542158"/>
              <a:gd name="connsiteY10078" fmla="*/ 1334206 h 9881971"/>
              <a:gd name="connsiteX10079" fmla="*/ 9572565 w 12542158"/>
              <a:gd name="connsiteY10079" fmla="*/ 1334206 h 9881971"/>
              <a:gd name="connsiteX10080" fmla="*/ 9558591 w 12542158"/>
              <a:gd name="connsiteY10080" fmla="*/ 1348180 h 9881971"/>
              <a:gd name="connsiteX10081" fmla="*/ 9565579 w 12542158"/>
              <a:gd name="connsiteY10081" fmla="*/ 1355168 h 9881971"/>
              <a:gd name="connsiteX10082" fmla="*/ 9572565 w 12542158"/>
              <a:gd name="connsiteY10082" fmla="*/ 1348180 h 9881971"/>
              <a:gd name="connsiteX10083" fmla="*/ 7853697 w 12542158"/>
              <a:gd name="connsiteY10083" fmla="*/ 1334206 h 9881971"/>
              <a:gd name="connsiteX10084" fmla="*/ 7853697 w 12542158"/>
              <a:gd name="connsiteY10084" fmla="*/ 1362156 h 9881971"/>
              <a:gd name="connsiteX10085" fmla="*/ 7839721 w 12542158"/>
              <a:gd name="connsiteY10085" fmla="*/ 1376129 h 9881971"/>
              <a:gd name="connsiteX10086" fmla="*/ 7839721 w 12542158"/>
              <a:gd name="connsiteY10086" fmla="*/ 1362156 h 9881971"/>
              <a:gd name="connsiteX10087" fmla="*/ 7846709 w 12542158"/>
              <a:gd name="connsiteY10087" fmla="*/ 1348180 h 9881971"/>
              <a:gd name="connsiteX10088" fmla="*/ 7853697 w 12542158"/>
              <a:gd name="connsiteY10088" fmla="*/ 1334206 h 9881971"/>
              <a:gd name="connsiteX10089" fmla="*/ 7602154 w 12542158"/>
              <a:gd name="connsiteY10089" fmla="*/ 1334206 h 9881971"/>
              <a:gd name="connsiteX10090" fmla="*/ 7588180 w 12542158"/>
              <a:gd name="connsiteY10090" fmla="*/ 1362156 h 9881971"/>
              <a:gd name="connsiteX10091" fmla="*/ 7560230 w 12542158"/>
              <a:gd name="connsiteY10091" fmla="*/ 1390105 h 9881971"/>
              <a:gd name="connsiteX10092" fmla="*/ 7581192 w 12542158"/>
              <a:gd name="connsiteY10092" fmla="*/ 1355168 h 9881971"/>
              <a:gd name="connsiteX10093" fmla="*/ 7602154 w 12542158"/>
              <a:gd name="connsiteY10093" fmla="*/ 1334206 h 9881971"/>
              <a:gd name="connsiteX10094" fmla="*/ 1956436 w 12542158"/>
              <a:gd name="connsiteY10094" fmla="*/ 1334206 h 9881971"/>
              <a:gd name="connsiteX10095" fmla="*/ 1942462 w 12542158"/>
              <a:gd name="connsiteY10095" fmla="*/ 1348180 h 9881971"/>
              <a:gd name="connsiteX10096" fmla="*/ 1956436 w 12542158"/>
              <a:gd name="connsiteY10096" fmla="*/ 1348180 h 9881971"/>
              <a:gd name="connsiteX10097" fmla="*/ 1956436 w 12542158"/>
              <a:gd name="connsiteY10097" fmla="*/ 1334206 h 9881971"/>
              <a:gd name="connsiteX10098" fmla="*/ 10436838 w 12542158"/>
              <a:gd name="connsiteY10098" fmla="*/ 1328831 h 9881971"/>
              <a:gd name="connsiteX10099" fmla="*/ 10438988 w 12542158"/>
              <a:gd name="connsiteY10099" fmla="*/ 1334206 h 9881971"/>
              <a:gd name="connsiteX10100" fmla="*/ 10452962 w 12542158"/>
              <a:gd name="connsiteY10100" fmla="*/ 1334206 h 9881971"/>
              <a:gd name="connsiteX10101" fmla="*/ 10411039 w 12542158"/>
              <a:gd name="connsiteY10101" fmla="*/ 1320232 h 9881971"/>
              <a:gd name="connsiteX10102" fmla="*/ 10404051 w 12542158"/>
              <a:gd name="connsiteY10102" fmla="*/ 1341194 h 9881971"/>
              <a:gd name="connsiteX10103" fmla="*/ 10397063 w 12542158"/>
              <a:gd name="connsiteY10103" fmla="*/ 1362156 h 9881971"/>
              <a:gd name="connsiteX10104" fmla="*/ 10411039 w 12542158"/>
              <a:gd name="connsiteY10104" fmla="*/ 1348180 h 9881971"/>
              <a:gd name="connsiteX10105" fmla="*/ 10425013 w 12542158"/>
              <a:gd name="connsiteY10105" fmla="*/ 1327218 h 9881971"/>
              <a:gd name="connsiteX10106" fmla="*/ 10429672 w 12542158"/>
              <a:gd name="connsiteY10106" fmla="*/ 1326443 h 9881971"/>
              <a:gd name="connsiteX10107" fmla="*/ 9712312 w 12542158"/>
              <a:gd name="connsiteY10107" fmla="*/ 1320232 h 9881971"/>
              <a:gd name="connsiteX10108" fmla="*/ 9656413 w 12542158"/>
              <a:gd name="connsiteY10108" fmla="*/ 1376129 h 9881971"/>
              <a:gd name="connsiteX10109" fmla="*/ 9712312 w 12542158"/>
              <a:gd name="connsiteY10109" fmla="*/ 1334206 h 9881971"/>
              <a:gd name="connsiteX10110" fmla="*/ 9712312 w 12542158"/>
              <a:gd name="connsiteY10110" fmla="*/ 1320232 h 9881971"/>
              <a:gd name="connsiteX10111" fmla="*/ 8175111 w 12542158"/>
              <a:gd name="connsiteY10111" fmla="*/ 1320232 h 9881971"/>
              <a:gd name="connsiteX10112" fmla="*/ 8189084 w 12542158"/>
              <a:gd name="connsiteY10112" fmla="*/ 1334206 h 9881971"/>
              <a:gd name="connsiteX10113" fmla="*/ 8189084 w 12542158"/>
              <a:gd name="connsiteY10113" fmla="*/ 1348180 h 9881971"/>
              <a:gd name="connsiteX10114" fmla="*/ 8175111 w 12542158"/>
              <a:gd name="connsiteY10114" fmla="*/ 1348180 h 9881971"/>
              <a:gd name="connsiteX10115" fmla="*/ 8147162 w 12542158"/>
              <a:gd name="connsiteY10115" fmla="*/ 1362156 h 9881971"/>
              <a:gd name="connsiteX10116" fmla="*/ 8154149 w 12542158"/>
              <a:gd name="connsiteY10116" fmla="*/ 1341194 h 9881971"/>
              <a:gd name="connsiteX10117" fmla="*/ 8161135 w 12542158"/>
              <a:gd name="connsiteY10117" fmla="*/ 1334206 h 9881971"/>
              <a:gd name="connsiteX10118" fmla="*/ 8175111 w 12542158"/>
              <a:gd name="connsiteY10118" fmla="*/ 1320232 h 9881971"/>
              <a:gd name="connsiteX10119" fmla="*/ 7518307 w 12542158"/>
              <a:gd name="connsiteY10119" fmla="*/ 1320232 h 9881971"/>
              <a:gd name="connsiteX10120" fmla="*/ 7518307 w 12542158"/>
              <a:gd name="connsiteY10120" fmla="*/ 1341194 h 9881971"/>
              <a:gd name="connsiteX10121" fmla="*/ 7518307 w 12542158"/>
              <a:gd name="connsiteY10121" fmla="*/ 1355168 h 9881971"/>
              <a:gd name="connsiteX10122" fmla="*/ 7497346 w 12542158"/>
              <a:gd name="connsiteY10122" fmla="*/ 1355168 h 9881971"/>
              <a:gd name="connsiteX10123" fmla="*/ 7504334 w 12542158"/>
              <a:gd name="connsiteY10123" fmla="*/ 1334206 h 9881971"/>
              <a:gd name="connsiteX10124" fmla="*/ 6858010 w 12542158"/>
              <a:gd name="connsiteY10124" fmla="*/ 1314991 h 9881971"/>
              <a:gd name="connsiteX10125" fmla="*/ 6847530 w 12542158"/>
              <a:gd name="connsiteY10125" fmla="*/ 1320232 h 9881971"/>
              <a:gd name="connsiteX10126" fmla="*/ 6847530 w 12542158"/>
              <a:gd name="connsiteY10126" fmla="*/ 1348180 h 9881971"/>
              <a:gd name="connsiteX10127" fmla="*/ 6861504 w 12542158"/>
              <a:gd name="connsiteY10127" fmla="*/ 1327218 h 9881971"/>
              <a:gd name="connsiteX10128" fmla="*/ 6858010 w 12542158"/>
              <a:gd name="connsiteY10128" fmla="*/ 1314991 h 9881971"/>
              <a:gd name="connsiteX10129" fmla="*/ 8480805 w 12542158"/>
              <a:gd name="connsiteY10129" fmla="*/ 1309751 h 9881971"/>
              <a:gd name="connsiteX10130" fmla="*/ 8468575 w 12542158"/>
              <a:gd name="connsiteY10130" fmla="*/ 1313245 h 9881971"/>
              <a:gd name="connsiteX10131" fmla="*/ 8454602 w 12542158"/>
              <a:gd name="connsiteY10131" fmla="*/ 1334206 h 9881971"/>
              <a:gd name="connsiteX10132" fmla="*/ 8482551 w 12542158"/>
              <a:gd name="connsiteY10132" fmla="*/ 1334206 h 9881971"/>
              <a:gd name="connsiteX10133" fmla="*/ 8489539 w 12542158"/>
              <a:gd name="connsiteY10133" fmla="*/ 1313245 h 9881971"/>
              <a:gd name="connsiteX10134" fmla="*/ 8480805 w 12542158"/>
              <a:gd name="connsiteY10134" fmla="*/ 1309751 h 9881971"/>
              <a:gd name="connsiteX10135" fmla="*/ 10473924 w 12542158"/>
              <a:gd name="connsiteY10135" fmla="*/ 1306257 h 9881971"/>
              <a:gd name="connsiteX10136" fmla="*/ 10466936 w 12542158"/>
              <a:gd name="connsiteY10136" fmla="*/ 1320232 h 9881971"/>
              <a:gd name="connsiteX10137" fmla="*/ 10480912 w 12542158"/>
              <a:gd name="connsiteY10137" fmla="*/ 1313245 h 9881971"/>
              <a:gd name="connsiteX10138" fmla="*/ 10473924 w 12542158"/>
              <a:gd name="connsiteY10138" fmla="*/ 1306257 h 9881971"/>
              <a:gd name="connsiteX10139" fmla="*/ 8510500 w 12542158"/>
              <a:gd name="connsiteY10139" fmla="*/ 1306257 h 9881971"/>
              <a:gd name="connsiteX10140" fmla="*/ 8496525 w 12542158"/>
              <a:gd name="connsiteY10140" fmla="*/ 1320232 h 9881971"/>
              <a:gd name="connsiteX10141" fmla="*/ 8510500 w 12542158"/>
              <a:gd name="connsiteY10141" fmla="*/ 1320232 h 9881971"/>
              <a:gd name="connsiteX10142" fmla="*/ 8510500 w 12542158"/>
              <a:gd name="connsiteY10142" fmla="*/ 1306257 h 9881971"/>
              <a:gd name="connsiteX10143" fmla="*/ 8154149 w 12542158"/>
              <a:gd name="connsiteY10143" fmla="*/ 1306257 h 9881971"/>
              <a:gd name="connsiteX10144" fmla="*/ 8161135 w 12542158"/>
              <a:gd name="connsiteY10144" fmla="*/ 1313245 h 9881971"/>
              <a:gd name="connsiteX10145" fmla="*/ 8147162 w 12542158"/>
              <a:gd name="connsiteY10145" fmla="*/ 1320232 h 9881971"/>
              <a:gd name="connsiteX10146" fmla="*/ 8154149 w 12542158"/>
              <a:gd name="connsiteY10146" fmla="*/ 1306257 h 9881971"/>
              <a:gd name="connsiteX10147" fmla="*/ 7238816 w 12542158"/>
              <a:gd name="connsiteY10147" fmla="*/ 1306257 h 9881971"/>
              <a:gd name="connsiteX10148" fmla="*/ 7231828 w 12542158"/>
              <a:gd name="connsiteY10148" fmla="*/ 1334206 h 9881971"/>
              <a:gd name="connsiteX10149" fmla="*/ 7203879 w 12542158"/>
              <a:gd name="connsiteY10149" fmla="*/ 1362156 h 9881971"/>
              <a:gd name="connsiteX10150" fmla="*/ 7182918 w 12542158"/>
              <a:gd name="connsiteY10150" fmla="*/ 1404079 h 9881971"/>
              <a:gd name="connsiteX10151" fmla="*/ 7196893 w 12542158"/>
              <a:gd name="connsiteY10151" fmla="*/ 1390105 h 9881971"/>
              <a:gd name="connsiteX10152" fmla="*/ 7224842 w 12542158"/>
              <a:gd name="connsiteY10152" fmla="*/ 1362156 h 9881971"/>
              <a:gd name="connsiteX10153" fmla="*/ 7210867 w 12542158"/>
              <a:gd name="connsiteY10153" fmla="*/ 1390105 h 9881971"/>
              <a:gd name="connsiteX10154" fmla="*/ 7196893 w 12542158"/>
              <a:gd name="connsiteY10154" fmla="*/ 1404079 h 9881971"/>
              <a:gd name="connsiteX10155" fmla="*/ 7224842 w 12542158"/>
              <a:gd name="connsiteY10155" fmla="*/ 1390105 h 9881971"/>
              <a:gd name="connsiteX10156" fmla="*/ 7266766 w 12542158"/>
              <a:gd name="connsiteY10156" fmla="*/ 1348180 h 9881971"/>
              <a:gd name="connsiteX10157" fmla="*/ 7266766 w 12542158"/>
              <a:gd name="connsiteY10157" fmla="*/ 1320232 h 9881971"/>
              <a:gd name="connsiteX10158" fmla="*/ 7266766 w 12542158"/>
              <a:gd name="connsiteY10158" fmla="*/ 1306257 h 9881971"/>
              <a:gd name="connsiteX10159" fmla="*/ 7495599 w 12542158"/>
              <a:gd name="connsiteY10159" fmla="*/ 1301890 h 9881971"/>
              <a:gd name="connsiteX10160" fmla="*/ 7490358 w 12542158"/>
              <a:gd name="connsiteY10160" fmla="*/ 1320232 h 9881971"/>
              <a:gd name="connsiteX10161" fmla="*/ 7462408 w 12542158"/>
              <a:gd name="connsiteY10161" fmla="*/ 1334206 h 9881971"/>
              <a:gd name="connsiteX10162" fmla="*/ 7490358 w 12542158"/>
              <a:gd name="connsiteY10162" fmla="*/ 1306257 h 9881971"/>
              <a:gd name="connsiteX10163" fmla="*/ 7495599 w 12542158"/>
              <a:gd name="connsiteY10163" fmla="*/ 1301890 h 9881971"/>
              <a:gd name="connsiteX10164" fmla="*/ 11081816 w 12542158"/>
              <a:gd name="connsiteY10164" fmla="*/ 1292283 h 9881971"/>
              <a:gd name="connsiteX10165" fmla="*/ 11081816 w 12542158"/>
              <a:gd name="connsiteY10165" fmla="*/ 1306257 h 9881971"/>
              <a:gd name="connsiteX10166" fmla="*/ 11074830 w 12542158"/>
              <a:gd name="connsiteY10166" fmla="*/ 1320232 h 9881971"/>
              <a:gd name="connsiteX10167" fmla="*/ 11067841 w 12542158"/>
              <a:gd name="connsiteY10167" fmla="*/ 1306257 h 9881971"/>
              <a:gd name="connsiteX10168" fmla="*/ 11081816 w 12542158"/>
              <a:gd name="connsiteY10168" fmla="*/ 1292283 h 9881971"/>
              <a:gd name="connsiteX10169" fmla="*/ 10061675 w 12542158"/>
              <a:gd name="connsiteY10169" fmla="*/ 1292283 h 9881971"/>
              <a:gd name="connsiteX10170" fmla="*/ 10047700 w 12542158"/>
              <a:gd name="connsiteY10170" fmla="*/ 1306257 h 9881971"/>
              <a:gd name="connsiteX10171" fmla="*/ 10047700 w 12542158"/>
              <a:gd name="connsiteY10171" fmla="*/ 1320232 h 9881971"/>
              <a:gd name="connsiteX10172" fmla="*/ 10061675 w 12542158"/>
              <a:gd name="connsiteY10172" fmla="*/ 1306257 h 9881971"/>
              <a:gd name="connsiteX10173" fmla="*/ 9600514 w 12542158"/>
              <a:gd name="connsiteY10173" fmla="*/ 1292283 h 9881971"/>
              <a:gd name="connsiteX10174" fmla="*/ 9600514 w 12542158"/>
              <a:gd name="connsiteY10174" fmla="*/ 1320232 h 9881971"/>
              <a:gd name="connsiteX10175" fmla="*/ 9614490 w 12542158"/>
              <a:gd name="connsiteY10175" fmla="*/ 1306257 h 9881971"/>
              <a:gd name="connsiteX10176" fmla="*/ 7210867 w 12542158"/>
              <a:gd name="connsiteY10176" fmla="*/ 1292283 h 9881971"/>
              <a:gd name="connsiteX10177" fmla="*/ 7140994 w 12542158"/>
              <a:gd name="connsiteY10177" fmla="*/ 1376129 h 9881971"/>
              <a:gd name="connsiteX10178" fmla="*/ 7154968 w 12542158"/>
              <a:gd name="connsiteY10178" fmla="*/ 1376129 h 9881971"/>
              <a:gd name="connsiteX10179" fmla="*/ 7210867 w 12542158"/>
              <a:gd name="connsiteY10179" fmla="*/ 1292283 h 9881971"/>
              <a:gd name="connsiteX10180" fmla="*/ 1774768 w 12542158"/>
              <a:gd name="connsiteY10180" fmla="*/ 1292283 h 9881971"/>
              <a:gd name="connsiteX10181" fmla="*/ 1718871 w 12542158"/>
              <a:gd name="connsiteY10181" fmla="*/ 1334206 h 9881971"/>
              <a:gd name="connsiteX10182" fmla="*/ 1718871 w 12542158"/>
              <a:gd name="connsiteY10182" fmla="*/ 1320232 h 9881971"/>
              <a:gd name="connsiteX10183" fmla="*/ 11054740 w 12542158"/>
              <a:gd name="connsiteY10183" fmla="*/ 1287042 h 9881971"/>
              <a:gd name="connsiteX10184" fmla="*/ 11053869 w 12542158"/>
              <a:gd name="connsiteY10184" fmla="*/ 1292283 h 9881971"/>
              <a:gd name="connsiteX10185" fmla="*/ 11039893 w 12542158"/>
              <a:gd name="connsiteY10185" fmla="*/ 1306257 h 9881971"/>
              <a:gd name="connsiteX10186" fmla="*/ 11025917 w 12542158"/>
              <a:gd name="connsiteY10186" fmla="*/ 1306257 h 9881971"/>
              <a:gd name="connsiteX10187" fmla="*/ 11060855 w 12542158"/>
              <a:gd name="connsiteY10187" fmla="*/ 1278307 h 9881971"/>
              <a:gd name="connsiteX10188" fmla="*/ 11067841 w 12542158"/>
              <a:gd name="connsiteY10188" fmla="*/ 1278307 h 9881971"/>
              <a:gd name="connsiteX10189" fmla="*/ 11054740 w 12542158"/>
              <a:gd name="connsiteY10189" fmla="*/ 1287042 h 9881971"/>
              <a:gd name="connsiteX10190" fmla="*/ 11055615 w 12542158"/>
              <a:gd name="connsiteY10190" fmla="*/ 1281802 h 9881971"/>
              <a:gd name="connsiteX10191" fmla="*/ 11060855 w 12542158"/>
              <a:gd name="connsiteY10191" fmla="*/ 1278307 h 9881971"/>
              <a:gd name="connsiteX10192" fmla="*/ 9963853 w 12542158"/>
              <a:gd name="connsiteY10192" fmla="*/ 1278307 h 9881971"/>
              <a:gd name="connsiteX10193" fmla="*/ 9949878 w 12542158"/>
              <a:gd name="connsiteY10193" fmla="*/ 1292283 h 9881971"/>
              <a:gd name="connsiteX10194" fmla="*/ 9963853 w 12542158"/>
              <a:gd name="connsiteY10194" fmla="*/ 1306257 h 9881971"/>
              <a:gd name="connsiteX10195" fmla="*/ 9977827 w 12542158"/>
              <a:gd name="connsiteY10195" fmla="*/ 1292283 h 9881971"/>
              <a:gd name="connsiteX10196" fmla="*/ 9963853 w 12542158"/>
              <a:gd name="connsiteY10196" fmla="*/ 1278307 h 9881971"/>
              <a:gd name="connsiteX10197" fmla="*/ 9048520 w 12542158"/>
              <a:gd name="connsiteY10197" fmla="*/ 1278307 h 9881971"/>
              <a:gd name="connsiteX10198" fmla="*/ 9041533 w 12542158"/>
              <a:gd name="connsiteY10198" fmla="*/ 1292283 h 9881971"/>
              <a:gd name="connsiteX10199" fmla="*/ 9048520 w 12542158"/>
              <a:gd name="connsiteY10199" fmla="*/ 1292283 h 9881971"/>
              <a:gd name="connsiteX10200" fmla="*/ 9055506 w 12542158"/>
              <a:gd name="connsiteY10200" fmla="*/ 1278307 h 9881971"/>
              <a:gd name="connsiteX10201" fmla="*/ 9048520 w 12542158"/>
              <a:gd name="connsiteY10201" fmla="*/ 1278307 h 9881971"/>
              <a:gd name="connsiteX10202" fmla="*/ 8370755 w 12542158"/>
              <a:gd name="connsiteY10202" fmla="*/ 1278307 h 9881971"/>
              <a:gd name="connsiteX10203" fmla="*/ 8370755 w 12542158"/>
              <a:gd name="connsiteY10203" fmla="*/ 1306257 h 9881971"/>
              <a:gd name="connsiteX10204" fmla="*/ 8356780 w 12542158"/>
              <a:gd name="connsiteY10204" fmla="*/ 1320232 h 9881971"/>
              <a:gd name="connsiteX10205" fmla="*/ 8349792 w 12542158"/>
              <a:gd name="connsiteY10205" fmla="*/ 1292283 h 9881971"/>
              <a:gd name="connsiteX10206" fmla="*/ 8370755 w 12542158"/>
              <a:gd name="connsiteY10206" fmla="*/ 1278307 h 9881971"/>
              <a:gd name="connsiteX10207" fmla="*/ 7350612 w 12542158"/>
              <a:gd name="connsiteY10207" fmla="*/ 1278307 h 9881971"/>
              <a:gd name="connsiteX10208" fmla="*/ 7343624 w 12542158"/>
              <a:gd name="connsiteY10208" fmla="*/ 1285295 h 9881971"/>
              <a:gd name="connsiteX10209" fmla="*/ 7343624 w 12542158"/>
              <a:gd name="connsiteY10209" fmla="*/ 1292283 h 9881971"/>
              <a:gd name="connsiteX10210" fmla="*/ 7350612 w 12542158"/>
              <a:gd name="connsiteY10210" fmla="*/ 1278307 h 9881971"/>
              <a:gd name="connsiteX10211" fmla="*/ 10242826 w 12542158"/>
              <a:gd name="connsiteY10211" fmla="*/ 1265197 h 9881971"/>
              <a:gd name="connsiteX10212" fmla="*/ 10238978 w 12542158"/>
              <a:gd name="connsiteY10212" fmla="*/ 1269137 h 9881971"/>
              <a:gd name="connsiteX10213" fmla="*/ 10215395 w 12542158"/>
              <a:gd name="connsiteY10213" fmla="*/ 1299271 h 9881971"/>
              <a:gd name="connsiteX10214" fmla="*/ 10201421 w 12542158"/>
              <a:gd name="connsiteY10214" fmla="*/ 1313245 h 9881971"/>
              <a:gd name="connsiteX10215" fmla="*/ 10187445 w 12542158"/>
              <a:gd name="connsiteY10215" fmla="*/ 1334206 h 9881971"/>
              <a:gd name="connsiteX10216" fmla="*/ 10215395 w 12542158"/>
              <a:gd name="connsiteY10216" fmla="*/ 1334206 h 9881971"/>
              <a:gd name="connsiteX10217" fmla="*/ 10229370 w 12542158"/>
              <a:gd name="connsiteY10217" fmla="*/ 1306257 h 9881971"/>
              <a:gd name="connsiteX10218" fmla="*/ 10232863 w 12542158"/>
              <a:gd name="connsiteY10218" fmla="*/ 1281802 h 9881971"/>
              <a:gd name="connsiteX10219" fmla="*/ 8231008 w 12542158"/>
              <a:gd name="connsiteY10219" fmla="*/ 1264333 h 9881971"/>
              <a:gd name="connsiteX10220" fmla="*/ 8258958 w 12542158"/>
              <a:gd name="connsiteY10220" fmla="*/ 1278307 h 9881971"/>
              <a:gd name="connsiteX10221" fmla="*/ 8244984 w 12542158"/>
              <a:gd name="connsiteY10221" fmla="*/ 1278307 h 9881971"/>
              <a:gd name="connsiteX10222" fmla="*/ 8231008 w 12542158"/>
              <a:gd name="connsiteY10222" fmla="*/ 1292283 h 9881971"/>
              <a:gd name="connsiteX10223" fmla="*/ 8217034 w 12542158"/>
              <a:gd name="connsiteY10223" fmla="*/ 1292283 h 9881971"/>
              <a:gd name="connsiteX10224" fmla="*/ 8231008 w 12542158"/>
              <a:gd name="connsiteY10224" fmla="*/ 1264333 h 9881971"/>
              <a:gd name="connsiteX10225" fmla="*/ 8091264 w 12542158"/>
              <a:gd name="connsiteY10225" fmla="*/ 1264333 h 9881971"/>
              <a:gd name="connsiteX10226" fmla="*/ 8105238 w 12542158"/>
              <a:gd name="connsiteY10226" fmla="*/ 1264333 h 9881971"/>
              <a:gd name="connsiteX10227" fmla="*/ 8105238 w 12542158"/>
              <a:gd name="connsiteY10227" fmla="*/ 1278307 h 9881971"/>
              <a:gd name="connsiteX10228" fmla="*/ 8091264 w 12542158"/>
              <a:gd name="connsiteY10228" fmla="*/ 1264333 h 9881971"/>
              <a:gd name="connsiteX10229" fmla="*/ 10061675 w 12542158"/>
              <a:gd name="connsiteY10229" fmla="*/ 1250360 h 9881971"/>
              <a:gd name="connsiteX10230" fmla="*/ 10047700 w 12542158"/>
              <a:gd name="connsiteY10230" fmla="*/ 1257345 h 9881971"/>
              <a:gd name="connsiteX10231" fmla="*/ 10054688 w 12542158"/>
              <a:gd name="connsiteY10231" fmla="*/ 1264333 h 9881971"/>
              <a:gd name="connsiteX10232" fmla="*/ 10061675 w 12542158"/>
              <a:gd name="connsiteY10232" fmla="*/ 1250360 h 9881971"/>
              <a:gd name="connsiteX10233" fmla="*/ 7251044 w 12542158"/>
              <a:gd name="connsiteY10233" fmla="*/ 1242063 h 9881971"/>
              <a:gd name="connsiteX10234" fmla="*/ 7224842 w 12542158"/>
              <a:gd name="connsiteY10234" fmla="*/ 1264333 h 9881971"/>
              <a:gd name="connsiteX10235" fmla="*/ 7210867 w 12542158"/>
              <a:gd name="connsiteY10235" fmla="*/ 1278307 h 9881971"/>
              <a:gd name="connsiteX10236" fmla="*/ 7238816 w 12542158"/>
              <a:gd name="connsiteY10236" fmla="*/ 1264333 h 9881971"/>
              <a:gd name="connsiteX10237" fmla="*/ 7252790 w 12542158"/>
              <a:gd name="connsiteY10237" fmla="*/ 1243372 h 9881971"/>
              <a:gd name="connsiteX10238" fmla="*/ 7251044 w 12542158"/>
              <a:gd name="connsiteY10238" fmla="*/ 1242063 h 9881971"/>
              <a:gd name="connsiteX10239" fmla="*/ 10690530 w 12542158"/>
              <a:gd name="connsiteY10239" fmla="*/ 1236384 h 9881971"/>
              <a:gd name="connsiteX10240" fmla="*/ 10676556 w 12542158"/>
              <a:gd name="connsiteY10240" fmla="*/ 1250360 h 9881971"/>
              <a:gd name="connsiteX10241" fmla="*/ 10690530 w 12542158"/>
              <a:gd name="connsiteY10241" fmla="*/ 1243372 h 9881971"/>
              <a:gd name="connsiteX10242" fmla="*/ 10690530 w 12542158"/>
              <a:gd name="connsiteY10242" fmla="*/ 1236384 h 9881971"/>
              <a:gd name="connsiteX10243" fmla="*/ 10592708 w 12542158"/>
              <a:gd name="connsiteY10243" fmla="*/ 1236384 h 9881971"/>
              <a:gd name="connsiteX10244" fmla="*/ 10606683 w 12542158"/>
              <a:gd name="connsiteY10244" fmla="*/ 1250360 h 9881971"/>
              <a:gd name="connsiteX10245" fmla="*/ 10606683 w 12542158"/>
              <a:gd name="connsiteY10245" fmla="*/ 1236384 h 9881971"/>
              <a:gd name="connsiteX10246" fmla="*/ 8706143 w 12542158"/>
              <a:gd name="connsiteY10246" fmla="*/ 1236384 h 9881971"/>
              <a:gd name="connsiteX10247" fmla="*/ 8706143 w 12542158"/>
              <a:gd name="connsiteY10247" fmla="*/ 1264333 h 9881971"/>
              <a:gd name="connsiteX10248" fmla="*/ 8692169 w 12542158"/>
              <a:gd name="connsiteY10248" fmla="*/ 1278307 h 9881971"/>
              <a:gd name="connsiteX10249" fmla="*/ 8678193 w 12542158"/>
              <a:gd name="connsiteY10249" fmla="*/ 1278307 h 9881971"/>
              <a:gd name="connsiteX10250" fmla="*/ 8692169 w 12542158"/>
              <a:gd name="connsiteY10250" fmla="*/ 1264333 h 9881971"/>
              <a:gd name="connsiteX10251" fmla="*/ 8692169 w 12542158"/>
              <a:gd name="connsiteY10251" fmla="*/ 1250360 h 9881971"/>
              <a:gd name="connsiteX10252" fmla="*/ 8692169 w 12542158"/>
              <a:gd name="connsiteY10252" fmla="*/ 1243372 h 9881971"/>
              <a:gd name="connsiteX10253" fmla="*/ 8706143 w 12542158"/>
              <a:gd name="connsiteY10253" fmla="*/ 1236384 h 9881971"/>
              <a:gd name="connsiteX10254" fmla="*/ 10480912 w 12542158"/>
              <a:gd name="connsiteY10254" fmla="*/ 1222410 h 9881971"/>
              <a:gd name="connsiteX10255" fmla="*/ 10480912 w 12542158"/>
              <a:gd name="connsiteY10255" fmla="*/ 1250360 h 9881971"/>
              <a:gd name="connsiteX10256" fmla="*/ 10487899 w 12542158"/>
              <a:gd name="connsiteY10256" fmla="*/ 1257345 h 9881971"/>
              <a:gd name="connsiteX10257" fmla="*/ 10480912 w 12542158"/>
              <a:gd name="connsiteY10257" fmla="*/ 1271321 h 9881971"/>
              <a:gd name="connsiteX10258" fmla="*/ 10473924 w 12542158"/>
              <a:gd name="connsiteY10258" fmla="*/ 1278307 h 9881971"/>
              <a:gd name="connsiteX10259" fmla="*/ 10466936 w 12542158"/>
              <a:gd name="connsiteY10259" fmla="*/ 1264333 h 9881971"/>
              <a:gd name="connsiteX10260" fmla="*/ 10452962 w 12542158"/>
              <a:gd name="connsiteY10260" fmla="*/ 1278307 h 9881971"/>
              <a:gd name="connsiteX10261" fmla="*/ 10452962 w 12542158"/>
              <a:gd name="connsiteY10261" fmla="*/ 1292283 h 9881971"/>
              <a:gd name="connsiteX10262" fmla="*/ 10466936 w 12542158"/>
              <a:gd name="connsiteY10262" fmla="*/ 1292283 h 9881971"/>
              <a:gd name="connsiteX10263" fmla="*/ 10494885 w 12542158"/>
              <a:gd name="connsiteY10263" fmla="*/ 1278307 h 9881971"/>
              <a:gd name="connsiteX10264" fmla="*/ 10508861 w 12542158"/>
              <a:gd name="connsiteY10264" fmla="*/ 1264333 h 9881971"/>
              <a:gd name="connsiteX10265" fmla="*/ 10494885 w 12542158"/>
              <a:gd name="connsiteY10265" fmla="*/ 1250360 h 9881971"/>
              <a:gd name="connsiteX10266" fmla="*/ 10494885 w 12542158"/>
              <a:gd name="connsiteY10266" fmla="*/ 1236384 h 9881971"/>
              <a:gd name="connsiteX10267" fmla="*/ 10299243 w 12542158"/>
              <a:gd name="connsiteY10267" fmla="*/ 1222410 h 9881971"/>
              <a:gd name="connsiteX10268" fmla="*/ 10257318 w 12542158"/>
              <a:gd name="connsiteY10268" fmla="*/ 1250360 h 9881971"/>
              <a:gd name="connsiteX10269" fmla="*/ 10244131 w 12542158"/>
              <a:gd name="connsiteY10269" fmla="*/ 1263862 h 9881971"/>
              <a:gd name="connsiteX10270" fmla="*/ 10260813 w 12542158"/>
              <a:gd name="connsiteY10270" fmla="*/ 1253853 h 9881971"/>
              <a:gd name="connsiteX10271" fmla="*/ 10285267 w 12542158"/>
              <a:gd name="connsiteY10271" fmla="*/ 1250360 h 9881971"/>
              <a:gd name="connsiteX10272" fmla="*/ 10299243 w 12542158"/>
              <a:gd name="connsiteY10272" fmla="*/ 1236384 h 9881971"/>
              <a:gd name="connsiteX10273" fmla="*/ 10299243 w 12542158"/>
              <a:gd name="connsiteY10273" fmla="*/ 1222410 h 9881971"/>
              <a:gd name="connsiteX10274" fmla="*/ 10774376 w 12542158"/>
              <a:gd name="connsiteY10274" fmla="*/ 1208434 h 9881971"/>
              <a:gd name="connsiteX10275" fmla="*/ 10781364 w 12542158"/>
              <a:gd name="connsiteY10275" fmla="*/ 1215422 h 9881971"/>
              <a:gd name="connsiteX10276" fmla="*/ 10767390 w 12542158"/>
              <a:gd name="connsiteY10276" fmla="*/ 1222410 h 9881971"/>
              <a:gd name="connsiteX10277" fmla="*/ 10760402 w 12542158"/>
              <a:gd name="connsiteY10277" fmla="*/ 1215422 h 9881971"/>
              <a:gd name="connsiteX10278" fmla="*/ 10774376 w 12542158"/>
              <a:gd name="connsiteY10278" fmla="*/ 1208434 h 9881971"/>
              <a:gd name="connsiteX10279" fmla="*/ 10620657 w 12542158"/>
              <a:gd name="connsiteY10279" fmla="*/ 1208434 h 9881971"/>
              <a:gd name="connsiteX10280" fmla="*/ 10620657 w 12542158"/>
              <a:gd name="connsiteY10280" fmla="*/ 1222410 h 9881971"/>
              <a:gd name="connsiteX10281" fmla="*/ 10634631 w 12542158"/>
              <a:gd name="connsiteY10281" fmla="*/ 1222410 h 9881971"/>
              <a:gd name="connsiteX10282" fmla="*/ 10634631 w 12542158"/>
              <a:gd name="connsiteY10282" fmla="*/ 1208434 h 9881971"/>
              <a:gd name="connsiteX10283" fmla="*/ 10620657 w 12542158"/>
              <a:gd name="connsiteY10283" fmla="*/ 1208434 h 9881971"/>
              <a:gd name="connsiteX10284" fmla="*/ 8859864 w 12542158"/>
              <a:gd name="connsiteY10284" fmla="*/ 1208434 h 9881971"/>
              <a:gd name="connsiteX10285" fmla="*/ 8859864 w 12542158"/>
              <a:gd name="connsiteY10285" fmla="*/ 1222410 h 9881971"/>
              <a:gd name="connsiteX10286" fmla="*/ 8873838 w 12542158"/>
              <a:gd name="connsiteY10286" fmla="*/ 1222410 h 9881971"/>
              <a:gd name="connsiteX10287" fmla="*/ 8859864 w 12542158"/>
              <a:gd name="connsiteY10287" fmla="*/ 1208434 h 9881971"/>
              <a:gd name="connsiteX10288" fmla="*/ 8734092 w 12542158"/>
              <a:gd name="connsiteY10288" fmla="*/ 1208434 h 9881971"/>
              <a:gd name="connsiteX10289" fmla="*/ 8741080 w 12542158"/>
              <a:gd name="connsiteY10289" fmla="*/ 1215422 h 9881971"/>
              <a:gd name="connsiteX10290" fmla="*/ 8748068 w 12542158"/>
              <a:gd name="connsiteY10290" fmla="*/ 1222410 h 9881971"/>
              <a:gd name="connsiteX10291" fmla="*/ 8734092 w 12542158"/>
              <a:gd name="connsiteY10291" fmla="*/ 1236384 h 9881971"/>
              <a:gd name="connsiteX10292" fmla="*/ 8734092 w 12542158"/>
              <a:gd name="connsiteY10292" fmla="*/ 1222410 h 9881971"/>
              <a:gd name="connsiteX10293" fmla="*/ 8734092 w 12542158"/>
              <a:gd name="connsiteY10293" fmla="*/ 1208434 h 9881971"/>
              <a:gd name="connsiteX10294" fmla="*/ 8622296 w 12542158"/>
              <a:gd name="connsiteY10294" fmla="*/ 1208434 h 9881971"/>
              <a:gd name="connsiteX10295" fmla="*/ 8622296 w 12542158"/>
              <a:gd name="connsiteY10295" fmla="*/ 1222410 h 9881971"/>
              <a:gd name="connsiteX10296" fmla="*/ 8608321 w 12542158"/>
              <a:gd name="connsiteY10296" fmla="*/ 1236384 h 9881971"/>
              <a:gd name="connsiteX10297" fmla="*/ 8608321 w 12542158"/>
              <a:gd name="connsiteY10297" fmla="*/ 1250360 h 9881971"/>
              <a:gd name="connsiteX10298" fmla="*/ 8608321 w 12542158"/>
              <a:gd name="connsiteY10298" fmla="*/ 1264333 h 9881971"/>
              <a:gd name="connsiteX10299" fmla="*/ 8601335 w 12542158"/>
              <a:gd name="connsiteY10299" fmla="*/ 1250360 h 9881971"/>
              <a:gd name="connsiteX10300" fmla="*/ 8580373 w 12542158"/>
              <a:gd name="connsiteY10300" fmla="*/ 1250360 h 9881971"/>
              <a:gd name="connsiteX10301" fmla="*/ 8573385 w 12542158"/>
              <a:gd name="connsiteY10301" fmla="*/ 1250360 h 9881971"/>
              <a:gd name="connsiteX10302" fmla="*/ 8573385 w 12542158"/>
              <a:gd name="connsiteY10302" fmla="*/ 1243372 h 9881971"/>
              <a:gd name="connsiteX10303" fmla="*/ 8594347 w 12542158"/>
              <a:gd name="connsiteY10303" fmla="*/ 1222410 h 9881971"/>
              <a:gd name="connsiteX10304" fmla="*/ 8622296 w 12542158"/>
              <a:gd name="connsiteY10304" fmla="*/ 1208434 h 9881971"/>
              <a:gd name="connsiteX10305" fmla="*/ 8300882 w 12542158"/>
              <a:gd name="connsiteY10305" fmla="*/ 1208434 h 9881971"/>
              <a:gd name="connsiteX10306" fmla="*/ 8293894 w 12542158"/>
              <a:gd name="connsiteY10306" fmla="*/ 1222410 h 9881971"/>
              <a:gd name="connsiteX10307" fmla="*/ 8293894 w 12542158"/>
              <a:gd name="connsiteY10307" fmla="*/ 1215422 h 9881971"/>
              <a:gd name="connsiteX10308" fmla="*/ 8300882 w 12542158"/>
              <a:gd name="connsiteY10308" fmla="*/ 1208434 h 9881971"/>
              <a:gd name="connsiteX10309" fmla="*/ 7560230 w 12542158"/>
              <a:gd name="connsiteY10309" fmla="*/ 1208434 h 9881971"/>
              <a:gd name="connsiteX10310" fmla="*/ 7574206 w 12542158"/>
              <a:gd name="connsiteY10310" fmla="*/ 1208434 h 9881971"/>
              <a:gd name="connsiteX10311" fmla="*/ 7504334 w 12542158"/>
              <a:gd name="connsiteY10311" fmla="*/ 1292283 h 9881971"/>
              <a:gd name="connsiteX10312" fmla="*/ 7532281 w 12542158"/>
              <a:gd name="connsiteY10312" fmla="*/ 1243372 h 9881971"/>
              <a:gd name="connsiteX10313" fmla="*/ 7560230 w 12542158"/>
              <a:gd name="connsiteY10313" fmla="*/ 1208434 h 9881971"/>
              <a:gd name="connsiteX10314" fmla="*/ 11067841 w 12542158"/>
              <a:gd name="connsiteY10314" fmla="*/ 1194461 h 9881971"/>
              <a:gd name="connsiteX10315" fmla="*/ 11053869 w 12542158"/>
              <a:gd name="connsiteY10315" fmla="*/ 1250360 h 9881971"/>
              <a:gd name="connsiteX10316" fmla="*/ 11032905 w 12542158"/>
              <a:gd name="connsiteY10316" fmla="*/ 1264333 h 9881971"/>
              <a:gd name="connsiteX10317" fmla="*/ 11025917 w 12542158"/>
              <a:gd name="connsiteY10317" fmla="*/ 1250360 h 9881971"/>
              <a:gd name="connsiteX10318" fmla="*/ 11039893 w 12542158"/>
              <a:gd name="connsiteY10318" fmla="*/ 1236384 h 9881971"/>
              <a:gd name="connsiteX10319" fmla="*/ 11053869 w 12542158"/>
              <a:gd name="connsiteY10319" fmla="*/ 1236384 h 9881971"/>
              <a:gd name="connsiteX10320" fmla="*/ 11039893 w 12542158"/>
              <a:gd name="connsiteY10320" fmla="*/ 1222410 h 9881971"/>
              <a:gd name="connsiteX10321" fmla="*/ 11053869 w 12542158"/>
              <a:gd name="connsiteY10321" fmla="*/ 1208434 h 9881971"/>
              <a:gd name="connsiteX10322" fmla="*/ 11067841 w 12542158"/>
              <a:gd name="connsiteY10322" fmla="*/ 1194461 h 9881971"/>
              <a:gd name="connsiteX10323" fmla="*/ 10019750 w 12542158"/>
              <a:gd name="connsiteY10323" fmla="*/ 1194461 h 9881971"/>
              <a:gd name="connsiteX10324" fmla="*/ 10033726 w 12542158"/>
              <a:gd name="connsiteY10324" fmla="*/ 1201449 h 9881971"/>
              <a:gd name="connsiteX10325" fmla="*/ 10033726 w 12542158"/>
              <a:gd name="connsiteY10325" fmla="*/ 1208434 h 9881971"/>
              <a:gd name="connsiteX10326" fmla="*/ 10019750 w 12542158"/>
              <a:gd name="connsiteY10326" fmla="*/ 1194461 h 9881971"/>
              <a:gd name="connsiteX10327" fmla="*/ 8692169 w 12542158"/>
              <a:gd name="connsiteY10327" fmla="*/ 1194461 h 9881971"/>
              <a:gd name="connsiteX10328" fmla="*/ 8706143 w 12542158"/>
              <a:gd name="connsiteY10328" fmla="*/ 1194461 h 9881971"/>
              <a:gd name="connsiteX10329" fmla="*/ 8706143 w 12542158"/>
              <a:gd name="connsiteY10329" fmla="*/ 1208434 h 9881971"/>
              <a:gd name="connsiteX10330" fmla="*/ 8678193 w 12542158"/>
              <a:gd name="connsiteY10330" fmla="*/ 1222410 h 9881971"/>
              <a:gd name="connsiteX10331" fmla="*/ 8636270 w 12542158"/>
              <a:gd name="connsiteY10331" fmla="*/ 1236384 h 9881971"/>
              <a:gd name="connsiteX10332" fmla="*/ 8650246 w 12542158"/>
              <a:gd name="connsiteY10332" fmla="*/ 1229396 h 9881971"/>
              <a:gd name="connsiteX10333" fmla="*/ 8664220 w 12542158"/>
              <a:gd name="connsiteY10333" fmla="*/ 1215422 h 9881971"/>
              <a:gd name="connsiteX10334" fmla="*/ 8678193 w 12542158"/>
              <a:gd name="connsiteY10334" fmla="*/ 1208434 h 9881971"/>
              <a:gd name="connsiteX10335" fmla="*/ 8685181 w 12542158"/>
              <a:gd name="connsiteY10335" fmla="*/ 1201449 h 9881971"/>
              <a:gd name="connsiteX10336" fmla="*/ 8692169 w 12542158"/>
              <a:gd name="connsiteY10336" fmla="*/ 1194461 h 9881971"/>
              <a:gd name="connsiteX10337" fmla="*/ 7727925 w 12542158"/>
              <a:gd name="connsiteY10337" fmla="*/ 1194461 h 9881971"/>
              <a:gd name="connsiteX10338" fmla="*/ 7727925 w 12542158"/>
              <a:gd name="connsiteY10338" fmla="*/ 1222410 h 9881971"/>
              <a:gd name="connsiteX10339" fmla="*/ 7699976 w 12542158"/>
              <a:gd name="connsiteY10339" fmla="*/ 1250360 h 9881971"/>
              <a:gd name="connsiteX10340" fmla="*/ 7699976 w 12542158"/>
              <a:gd name="connsiteY10340" fmla="*/ 1236384 h 9881971"/>
              <a:gd name="connsiteX10341" fmla="*/ 7518307 w 12542158"/>
              <a:gd name="connsiteY10341" fmla="*/ 1194461 h 9881971"/>
              <a:gd name="connsiteX10342" fmla="*/ 7532281 w 12542158"/>
              <a:gd name="connsiteY10342" fmla="*/ 1201449 h 9881971"/>
              <a:gd name="connsiteX10343" fmla="*/ 7525295 w 12542158"/>
              <a:gd name="connsiteY10343" fmla="*/ 1208434 h 9881971"/>
              <a:gd name="connsiteX10344" fmla="*/ 7518307 w 12542158"/>
              <a:gd name="connsiteY10344" fmla="*/ 1194461 h 9881971"/>
              <a:gd name="connsiteX10345" fmla="*/ 7658052 w 12542158"/>
              <a:gd name="connsiteY10345" fmla="*/ 1180487 h 9881971"/>
              <a:gd name="connsiteX10346" fmla="*/ 7658052 w 12542158"/>
              <a:gd name="connsiteY10346" fmla="*/ 1194461 h 9881971"/>
              <a:gd name="connsiteX10347" fmla="*/ 7651064 w 12542158"/>
              <a:gd name="connsiteY10347" fmla="*/ 1187473 h 9881971"/>
              <a:gd name="connsiteX10348" fmla="*/ 7658052 w 12542158"/>
              <a:gd name="connsiteY10348" fmla="*/ 1180487 h 9881971"/>
              <a:gd name="connsiteX10349" fmla="*/ 6980287 w 12542158"/>
              <a:gd name="connsiteY10349" fmla="*/ 1180487 h 9881971"/>
              <a:gd name="connsiteX10350" fmla="*/ 6945350 w 12542158"/>
              <a:gd name="connsiteY10350" fmla="*/ 1208434 h 9881971"/>
              <a:gd name="connsiteX10351" fmla="*/ 6889453 w 12542158"/>
              <a:gd name="connsiteY10351" fmla="*/ 1271321 h 9881971"/>
              <a:gd name="connsiteX10352" fmla="*/ 6861504 w 12542158"/>
              <a:gd name="connsiteY10352" fmla="*/ 1320232 h 9881971"/>
              <a:gd name="connsiteX10353" fmla="*/ 6903426 w 12542158"/>
              <a:gd name="connsiteY10353" fmla="*/ 1292283 h 9881971"/>
              <a:gd name="connsiteX10354" fmla="*/ 6931376 w 12542158"/>
              <a:gd name="connsiteY10354" fmla="*/ 1264333 h 9881971"/>
              <a:gd name="connsiteX10355" fmla="*/ 6945350 w 12542158"/>
              <a:gd name="connsiteY10355" fmla="*/ 1236384 h 9881971"/>
              <a:gd name="connsiteX10356" fmla="*/ 6959326 w 12542158"/>
              <a:gd name="connsiteY10356" fmla="*/ 1222410 h 9881971"/>
              <a:gd name="connsiteX10357" fmla="*/ 6973300 w 12542158"/>
              <a:gd name="connsiteY10357" fmla="*/ 1194461 h 9881971"/>
              <a:gd name="connsiteX10358" fmla="*/ 6980287 w 12542158"/>
              <a:gd name="connsiteY10358" fmla="*/ 1180487 h 9881971"/>
              <a:gd name="connsiteX10359" fmla="*/ 9754235 w 12542158"/>
              <a:gd name="connsiteY10359" fmla="*/ 1166511 h 9881971"/>
              <a:gd name="connsiteX10360" fmla="*/ 9726286 w 12542158"/>
              <a:gd name="connsiteY10360" fmla="*/ 1180487 h 9881971"/>
              <a:gd name="connsiteX10361" fmla="*/ 9740260 w 12542158"/>
              <a:gd name="connsiteY10361" fmla="*/ 1180487 h 9881971"/>
              <a:gd name="connsiteX10362" fmla="*/ 9516668 w 12542158"/>
              <a:gd name="connsiteY10362" fmla="*/ 1166511 h 9881971"/>
              <a:gd name="connsiteX10363" fmla="*/ 9516668 w 12542158"/>
              <a:gd name="connsiteY10363" fmla="*/ 1194461 h 9881971"/>
              <a:gd name="connsiteX10364" fmla="*/ 9530641 w 12542158"/>
              <a:gd name="connsiteY10364" fmla="*/ 1180487 h 9881971"/>
              <a:gd name="connsiteX10365" fmla="*/ 9523655 w 12542158"/>
              <a:gd name="connsiteY10365" fmla="*/ 1166511 h 9881971"/>
              <a:gd name="connsiteX10366" fmla="*/ 9516668 w 12542158"/>
              <a:gd name="connsiteY10366" fmla="*/ 1166511 h 9881971"/>
              <a:gd name="connsiteX10367" fmla="*/ 8692169 w 12542158"/>
              <a:gd name="connsiteY10367" fmla="*/ 1166511 h 9881971"/>
              <a:gd name="connsiteX10368" fmla="*/ 8706143 w 12542158"/>
              <a:gd name="connsiteY10368" fmla="*/ 1166511 h 9881971"/>
              <a:gd name="connsiteX10369" fmla="*/ 8706143 w 12542158"/>
              <a:gd name="connsiteY10369" fmla="*/ 1180487 h 9881971"/>
              <a:gd name="connsiteX10370" fmla="*/ 8692169 w 12542158"/>
              <a:gd name="connsiteY10370" fmla="*/ 1166511 h 9881971"/>
              <a:gd name="connsiteX10371" fmla="*/ 2207980 w 12542158"/>
              <a:gd name="connsiteY10371" fmla="*/ 1166511 h 9881971"/>
              <a:gd name="connsiteX10372" fmla="*/ 2180030 w 12542158"/>
              <a:gd name="connsiteY10372" fmla="*/ 1208434 h 9881971"/>
              <a:gd name="connsiteX10373" fmla="*/ 2194003 w 12542158"/>
              <a:gd name="connsiteY10373" fmla="*/ 1194461 h 9881971"/>
              <a:gd name="connsiteX10374" fmla="*/ 2207980 w 12542158"/>
              <a:gd name="connsiteY10374" fmla="*/ 1166511 h 9881971"/>
              <a:gd name="connsiteX10375" fmla="*/ 11037966 w 12542158"/>
              <a:gd name="connsiteY10375" fmla="*/ 1164584 h 9881971"/>
              <a:gd name="connsiteX10376" fmla="*/ 11039893 w 12542158"/>
              <a:gd name="connsiteY10376" fmla="*/ 1166511 h 9881971"/>
              <a:gd name="connsiteX10377" fmla="*/ 11034440 w 12542158"/>
              <a:gd name="connsiteY10377" fmla="*/ 1169238 h 9881971"/>
              <a:gd name="connsiteX10378" fmla="*/ 10970020 w 12542158"/>
              <a:gd name="connsiteY10378" fmla="*/ 1152538 h 9881971"/>
              <a:gd name="connsiteX10379" fmla="*/ 10949059 w 12542158"/>
              <a:gd name="connsiteY10379" fmla="*/ 1180487 h 9881971"/>
              <a:gd name="connsiteX10380" fmla="*/ 10928095 w 12542158"/>
              <a:gd name="connsiteY10380" fmla="*/ 1194461 h 9881971"/>
              <a:gd name="connsiteX10381" fmla="*/ 10956047 w 12542158"/>
              <a:gd name="connsiteY10381" fmla="*/ 1166511 h 9881971"/>
              <a:gd name="connsiteX10382" fmla="*/ 10355140 w 12542158"/>
              <a:gd name="connsiteY10382" fmla="*/ 1152538 h 9881971"/>
              <a:gd name="connsiteX10383" fmla="*/ 10299243 w 12542158"/>
              <a:gd name="connsiteY10383" fmla="*/ 1208434 h 9881971"/>
              <a:gd name="connsiteX10384" fmla="*/ 10313217 w 12542158"/>
              <a:gd name="connsiteY10384" fmla="*/ 1208434 h 9881971"/>
              <a:gd name="connsiteX10385" fmla="*/ 10327191 w 12542158"/>
              <a:gd name="connsiteY10385" fmla="*/ 1194461 h 9881971"/>
              <a:gd name="connsiteX10386" fmla="*/ 10341166 w 12542158"/>
              <a:gd name="connsiteY10386" fmla="*/ 1180487 h 9881971"/>
              <a:gd name="connsiteX10387" fmla="*/ 10355140 w 12542158"/>
              <a:gd name="connsiteY10387" fmla="*/ 1166511 h 9881971"/>
              <a:gd name="connsiteX10388" fmla="*/ 10355140 w 12542158"/>
              <a:gd name="connsiteY10388" fmla="*/ 1152538 h 9881971"/>
              <a:gd name="connsiteX10389" fmla="*/ 7015222 w 12542158"/>
              <a:gd name="connsiteY10389" fmla="*/ 1152538 h 9881971"/>
              <a:gd name="connsiteX10390" fmla="*/ 7015222 w 12542158"/>
              <a:gd name="connsiteY10390" fmla="*/ 1166511 h 9881971"/>
              <a:gd name="connsiteX10391" fmla="*/ 7029198 w 12542158"/>
              <a:gd name="connsiteY10391" fmla="*/ 1152538 h 9881971"/>
              <a:gd name="connsiteX10392" fmla="*/ 7015222 w 12542158"/>
              <a:gd name="connsiteY10392" fmla="*/ 1152538 h 9881971"/>
              <a:gd name="connsiteX10393" fmla="*/ 2026311 w 12542158"/>
              <a:gd name="connsiteY10393" fmla="*/ 1152538 h 9881971"/>
              <a:gd name="connsiteX10394" fmla="*/ 2012335 w 12542158"/>
              <a:gd name="connsiteY10394" fmla="*/ 1166511 h 9881971"/>
              <a:gd name="connsiteX10395" fmla="*/ 2026311 w 12542158"/>
              <a:gd name="connsiteY10395" fmla="*/ 1166511 h 9881971"/>
              <a:gd name="connsiteX10396" fmla="*/ 10746429 w 12542158"/>
              <a:gd name="connsiteY10396" fmla="*/ 1138562 h 9881971"/>
              <a:gd name="connsiteX10397" fmla="*/ 10760402 w 12542158"/>
              <a:gd name="connsiteY10397" fmla="*/ 1152538 h 9881971"/>
              <a:gd name="connsiteX10398" fmla="*/ 10746429 w 12542158"/>
              <a:gd name="connsiteY10398" fmla="*/ 1166511 h 9881971"/>
              <a:gd name="connsiteX10399" fmla="*/ 10746429 w 12542158"/>
              <a:gd name="connsiteY10399" fmla="*/ 1138562 h 9881971"/>
              <a:gd name="connsiteX10400" fmla="*/ 10550784 w 12542158"/>
              <a:gd name="connsiteY10400" fmla="*/ 1138562 h 9881971"/>
              <a:gd name="connsiteX10401" fmla="*/ 10564758 w 12542158"/>
              <a:gd name="connsiteY10401" fmla="*/ 1180487 h 9881971"/>
              <a:gd name="connsiteX10402" fmla="*/ 10550784 w 12542158"/>
              <a:gd name="connsiteY10402" fmla="*/ 1152538 h 9881971"/>
              <a:gd name="connsiteX10403" fmla="*/ 10320205 w 12542158"/>
              <a:gd name="connsiteY10403" fmla="*/ 1138562 h 9881971"/>
              <a:gd name="connsiteX10404" fmla="*/ 10313217 w 12542158"/>
              <a:gd name="connsiteY10404" fmla="*/ 1152538 h 9881971"/>
              <a:gd name="connsiteX10405" fmla="*/ 10320205 w 12542158"/>
              <a:gd name="connsiteY10405" fmla="*/ 1152538 h 9881971"/>
              <a:gd name="connsiteX10406" fmla="*/ 10327191 w 12542158"/>
              <a:gd name="connsiteY10406" fmla="*/ 1152538 h 9881971"/>
              <a:gd name="connsiteX10407" fmla="*/ 10327191 w 12542158"/>
              <a:gd name="connsiteY10407" fmla="*/ 1138562 h 9881971"/>
              <a:gd name="connsiteX10408" fmla="*/ 10320205 w 12542158"/>
              <a:gd name="connsiteY10408" fmla="*/ 1138562 h 9881971"/>
              <a:gd name="connsiteX10409" fmla="*/ 8678193 w 12542158"/>
              <a:gd name="connsiteY10409" fmla="*/ 1138562 h 9881971"/>
              <a:gd name="connsiteX10410" fmla="*/ 8678193 w 12542158"/>
              <a:gd name="connsiteY10410" fmla="*/ 1152538 h 9881971"/>
              <a:gd name="connsiteX10411" fmla="*/ 8678193 w 12542158"/>
              <a:gd name="connsiteY10411" fmla="*/ 1166511 h 9881971"/>
              <a:gd name="connsiteX10412" fmla="*/ 8636270 w 12542158"/>
              <a:gd name="connsiteY10412" fmla="*/ 1180487 h 9881971"/>
              <a:gd name="connsiteX10413" fmla="*/ 8643258 w 12542158"/>
              <a:gd name="connsiteY10413" fmla="*/ 1173499 h 9881971"/>
              <a:gd name="connsiteX10414" fmla="*/ 8650246 w 12542158"/>
              <a:gd name="connsiteY10414" fmla="*/ 1152538 h 9881971"/>
              <a:gd name="connsiteX10415" fmla="*/ 7699976 w 12542158"/>
              <a:gd name="connsiteY10415" fmla="*/ 1138562 h 9881971"/>
              <a:gd name="connsiteX10416" fmla="*/ 7686002 w 12542158"/>
              <a:gd name="connsiteY10416" fmla="*/ 1166511 h 9881971"/>
              <a:gd name="connsiteX10417" fmla="*/ 7672028 w 12542158"/>
              <a:gd name="connsiteY10417" fmla="*/ 1166511 h 9881971"/>
              <a:gd name="connsiteX10418" fmla="*/ 7686002 w 12542158"/>
              <a:gd name="connsiteY10418" fmla="*/ 1152538 h 9881971"/>
              <a:gd name="connsiteX10419" fmla="*/ 7420485 w 12542158"/>
              <a:gd name="connsiteY10419" fmla="*/ 1138562 h 9881971"/>
              <a:gd name="connsiteX10420" fmla="*/ 7420485 w 12542158"/>
              <a:gd name="connsiteY10420" fmla="*/ 1152538 h 9881971"/>
              <a:gd name="connsiteX10421" fmla="*/ 7434460 w 12542158"/>
              <a:gd name="connsiteY10421" fmla="*/ 1138562 h 9881971"/>
              <a:gd name="connsiteX10422" fmla="*/ 7085096 w 12542158"/>
              <a:gd name="connsiteY10422" fmla="*/ 1138562 h 9881971"/>
              <a:gd name="connsiteX10423" fmla="*/ 7085096 w 12542158"/>
              <a:gd name="connsiteY10423" fmla="*/ 1152538 h 9881971"/>
              <a:gd name="connsiteX10424" fmla="*/ 7099071 w 12542158"/>
              <a:gd name="connsiteY10424" fmla="*/ 1152538 h 9881971"/>
              <a:gd name="connsiteX10425" fmla="*/ 7085096 w 12542158"/>
              <a:gd name="connsiteY10425" fmla="*/ 1138562 h 9881971"/>
              <a:gd name="connsiteX10426" fmla="*/ 7029198 w 12542158"/>
              <a:gd name="connsiteY10426" fmla="*/ 1124588 h 9881971"/>
              <a:gd name="connsiteX10427" fmla="*/ 7043172 w 12542158"/>
              <a:gd name="connsiteY10427" fmla="*/ 1138562 h 9881971"/>
              <a:gd name="connsiteX10428" fmla="*/ 7043172 w 12542158"/>
              <a:gd name="connsiteY10428" fmla="*/ 1124588 h 9881971"/>
              <a:gd name="connsiteX10429" fmla="*/ 10732453 w 12542158"/>
              <a:gd name="connsiteY10429" fmla="*/ 1110614 h 9881971"/>
              <a:gd name="connsiteX10430" fmla="*/ 10760402 w 12542158"/>
              <a:gd name="connsiteY10430" fmla="*/ 1110614 h 9881971"/>
              <a:gd name="connsiteX10431" fmla="*/ 10746429 w 12542158"/>
              <a:gd name="connsiteY10431" fmla="*/ 1124588 h 9881971"/>
              <a:gd name="connsiteX10432" fmla="*/ 10732453 w 12542158"/>
              <a:gd name="connsiteY10432" fmla="*/ 1124588 h 9881971"/>
              <a:gd name="connsiteX10433" fmla="*/ 9991803 w 12542158"/>
              <a:gd name="connsiteY10433" fmla="*/ 1110614 h 9881971"/>
              <a:gd name="connsiteX10434" fmla="*/ 9977827 w 12542158"/>
              <a:gd name="connsiteY10434" fmla="*/ 1124588 h 9881971"/>
              <a:gd name="connsiteX10435" fmla="*/ 9991803 w 12542158"/>
              <a:gd name="connsiteY10435" fmla="*/ 1124588 h 9881971"/>
              <a:gd name="connsiteX10436" fmla="*/ 8370755 w 12542158"/>
              <a:gd name="connsiteY10436" fmla="*/ 1110614 h 9881971"/>
              <a:gd name="connsiteX10437" fmla="*/ 8342806 w 12542158"/>
              <a:gd name="connsiteY10437" fmla="*/ 1180487 h 9881971"/>
              <a:gd name="connsiteX10438" fmla="*/ 8328830 w 12542158"/>
              <a:gd name="connsiteY10438" fmla="*/ 1180487 h 9881971"/>
              <a:gd name="connsiteX10439" fmla="*/ 8335818 w 12542158"/>
              <a:gd name="connsiteY10439" fmla="*/ 1159524 h 9881971"/>
              <a:gd name="connsiteX10440" fmla="*/ 8335818 w 12542158"/>
              <a:gd name="connsiteY10440" fmla="*/ 1145550 h 9881971"/>
              <a:gd name="connsiteX10441" fmla="*/ 8335818 w 12542158"/>
              <a:gd name="connsiteY10441" fmla="*/ 1131576 h 9881971"/>
              <a:gd name="connsiteX10442" fmla="*/ 8342806 w 12542158"/>
              <a:gd name="connsiteY10442" fmla="*/ 1124588 h 9881971"/>
              <a:gd name="connsiteX10443" fmla="*/ 8356780 w 12542158"/>
              <a:gd name="connsiteY10443" fmla="*/ 1124588 h 9881971"/>
              <a:gd name="connsiteX10444" fmla="*/ 7099071 w 12542158"/>
              <a:gd name="connsiteY10444" fmla="*/ 1110614 h 9881971"/>
              <a:gd name="connsiteX10445" fmla="*/ 7099071 w 12542158"/>
              <a:gd name="connsiteY10445" fmla="*/ 1124588 h 9881971"/>
              <a:gd name="connsiteX10446" fmla="*/ 7113044 w 12542158"/>
              <a:gd name="connsiteY10446" fmla="*/ 1124588 h 9881971"/>
              <a:gd name="connsiteX10447" fmla="*/ 7099071 w 12542158"/>
              <a:gd name="connsiteY10447" fmla="*/ 1110614 h 9881971"/>
              <a:gd name="connsiteX10448" fmla="*/ 10438988 w 12542158"/>
              <a:gd name="connsiteY10448" fmla="*/ 1096638 h 9881971"/>
              <a:gd name="connsiteX10449" fmla="*/ 10452962 w 12542158"/>
              <a:gd name="connsiteY10449" fmla="*/ 1110614 h 9881971"/>
              <a:gd name="connsiteX10450" fmla="*/ 10438988 w 12542158"/>
              <a:gd name="connsiteY10450" fmla="*/ 1110614 h 9881971"/>
              <a:gd name="connsiteX10451" fmla="*/ 10438988 w 12542158"/>
              <a:gd name="connsiteY10451" fmla="*/ 1096638 h 9881971"/>
              <a:gd name="connsiteX10452" fmla="*/ 10243344 w 12542158"/>
              <a:gd name="connsiteY10452" fmla="*/ 1096638 h 9881971"/>
              <a:gd name="connsiteX10453" fmla="*/ 10187445 w 12542158"/>
              <a:gd name="connsiteY10453" fmla="*/ 1138562 h 9881971"/>
              <a:gd name="connsiteX10454" fmla="*/ 10215395 w 12542158"/>
              <a:gd name="connsiteY10454" fmla="*/ 1138562 h 9881971"/>
              <a:gd name="connsiteX10455" fmla="*/ 10243344 w 12542158"/>
              <a:gd name="connsiteY10455" fmla="*/ 1096638 h 9881971"/>
              <a:gd name="connsiteX10456" fmla="*/ 8929737 w 12542158"/>
              <a:gd name="connsiteY10456" fmla="*/ 1096638 h 9881971"/>
              <a:gd name="connsiteX10457" fmla="*/ 8929737 w 12542158"/>
              <a:gd name="connsiteY10457" fmla="*/ 1110614 h 9881971"/>
              <a:gd name="connsiteX10458" fmla="*/ 8915761 w 12542158"/>
              <a:gd name="connsiteY10458" fmla="*/ 1124588 h 9881971"/>
              <a:gd name="connsiteX10459" fmla="*/ 8901787 w 12542158"/>
              <a:gd name="connsiteY10459" fmla="*/ 1138562 h 9881971"/>
              <a:gd name="connsiteX10460" fmla="*/ 8887813 w 12542158"/>
              <a:gd name="connsiteY10460" fmla="*/ 1138562 h 9881971"/>
              <a:gd name="connsiteX10461" fmla="*/ 8929737 w 12542158"/>
              <a:gd name="connsiteY10461" fmla="*/ 1096638 h 9881971"/>
              <a:gd name="connsiteX10462" fmla="*/ 8748068 w 12542158"/>
              <a:gd name="connsiteY10462" fmla="*/ 1096638 h 9881971"/>
              <a:gd name="connsiteX10463" fmla="*/ 8758549 w 12542158"/>
              <a:gd name="connsiteY10463" fmla="*/ 1100132 h 9881971"/>
              <a:gd name="connsiteX10464" fmla="*/ 8760489 w 12542158"/>
              <a:gd name="connsiteY10464" fmla="*/ 1105955 h 9881971"/>
              <a:gd name="connsiteX10465" fmla="*/ 8755054 w 12542158"/>
              <a:gd name="connsiteY10465" fmla="*/ 1101880 h 9881971"/>
              <a:gd name="connsiteX10466" fmla="*/ 8748068 w 12542158"/>
              <a:gd name="connsiteY10466" fmla="*/ 1096638 h 9881971"/>
              <a:gd name="connsiteX10467" fmla="*/ 6875477 w 12542158"/>
              <a:gd name="connsiteY10467" fmla="*/ 1096638 h 9881971"/>
              <a:gd name="connsiteX10468" fmla="*/ 6847530 w 12542158"/>
              <a:gd name="connsiteY10468" fmla="*/ 1110614 h 9881971"/>
              <a:gd name="connsiteX10469" fmla="*/ 6833554 w 12542158"/>
              <a:gd name="connsiteY10469" fmla="*/ 1138562 h 9881971"/>
              <a:gd name="connsiteX10470" fmla="*/ 6847530 w 12542158"/>
              <a:gd name="connsiteY10470" fmla="*/ 1124588 h 9881971"/>
              <a:gd name="connsiteX10471" fmla="*/ 6861504 w 12542158"/>
              <a:gd name="connsiteY10471" fmla="*/ 1110614 h 9881971"/>
              <a:gd name="connsiteX10472" fmla="*/ 6875477 w 12542158"/>
              <a:gd name="connsiteY10472" fmla="*/ 1103626 h 9881971"/>
              <a:gd name="connsiteX10473" fmla="*/ 6875477 w 12542158"/>
              <a:gd name="connsiteY10473" fmla="*/ 1096638 h 9881971"/>
              <a:gd name="connsiteX10474" fmla="*/ 10592708 w 12542158"/>
              <a:gd name="connsiteY10474" fmla="*/ 1082665 h 9881971"/>
              <a:gd name="connsiteX10475" fmla="*/ 10606683 w 12542158"/>
              <a:gd name="connsiteY10475" fmla="*/ 1082665 h 9881971"/>
              <a:gd name="connsiteX10476" fmla="*/ 10592708 w 12542158"/>
              <a:gd name="connsiteY10476" fmla="*/ 1096638 h 9881971"/>
              <a:gd name="connsiteX10477" fmla="*/ 10571746 w 12542158"/>
              <a:gd name="connsiteY10477" fmla="*/ 1103626 h 9881971"/>
              <a:gd name="connsiteX10478" fmla="*/ 10536810 w 12542158"/>
              <a:gd name="connsiteY10478" fmla="*/ 1138562 h 9881971"/>
              <a:gd name="connsiteX10479" fmla="*/ 10529823 w 12542158"/>
              <a:gd name="connsiteY10479" fmla="*/ 1159524 h 9881971"/>
              <a:gd name="connsiteX10480" fmla="*/ 10522835 w 12542158"/>
              <a:gd name="connsiteY10480" fmla="*/ 1159524 h 9881971"/>
              <a:gd name="connsiteX10481" fmla="*/ 10515847 w 12542158"/>
              <a:gd name="connsiteY10481" fmla="*/ 1152538 h 9881971"/>
              <a:gd name="connsiteX10482" fmla="*/ 10508861 w 12542158"/>
              <a:gd name="connsiteY10482" fmla="*/ 1166511 h 9881971"/>
              <a:gd name="connsiteX10483" fmla="*/ 10494885 w 12542158"/>
              <a:gd name="connsiteY10483" fmla="*/ 1166511 h 9881971"/>
              <a:gd name="connsiteX10484" fmla="*/ 10501873 w 12542158"/>
              <a:gd name="connsiteY10484" fmla="*/ 1159524 h 9881971"/>
              <a:gd name="connsiteX10485" fmla="*/ 10508861 w 12542158"/>
              <a:gd name="connsiteY10485" fmla="*/ 1138562 h 9881971"/>
              <a:gd name="connsiteX10486" fmla="*/ 10536810 w 12542158"/>
              <a:gd name="connsiteY10486" fmla="*/ 1110614 h 9881971"/>
              <a:gd name="connsiteX10487" fmla="*/ 10557772 w 12542158"/>
              <a:gd name="connsiteY10487" fmla="*/ 1089651 h 9881971"/>
              <a:gd name="connsiteX10488" fmla="*/ 10592708 w 12542158"/>
              <a:gd name="connsiteY10488" fmla="*/ 1082665 h 9881971"/>
              <a:gd name="connsiteX10489" fmla="*/ 8803965 w 12542158"/>
              <a:gd name="connsiteY10489" fmla="*/ 1082665 h 9881971"/>
              <a:gd name="connsiteX10490" fmla="*/ 8789991 w 12542158"/>
              <a:gd name="connsiteY10490" fmla="*/ 1096638 h 9881971"/>
              <a:gd name="connsiteX10491" fmla="*/ 8776016 w 12542158"/>
              <a:gd name="connsiteY10491" fmla="*/ 1096638 h 9881971"/>
              <a:gd name="connsiteX10492" fmla="*/ 8803965 w 12542158"/>
              <a:gd name="connsiteY10492" fmla="*/ 1082665 h 9881971"/>
              <a:gd name="connsiteX10493" fmla="*/ 8580373 w 12542158"/>
              <a:gd name="connsiteY10493" fmla="*/ 1082665 h 9881971"/>
              <a:gd name="connsiteX10494" fmla="*/ 8594347 w 12542158"/>
              <a:gd name="connsiteY10494" fmla="*/ 1082665 h 9881971"/>
              <a:gd name="connsiteX10495" fmla="*/ 8608321 w 12542158"/>
              <a:gd name="connsiteY10495" fmla="*/ 1082665 h 9881971"/>
              <a:gd name="connsiteX10496" fmla="*/ 8594347 w 12542158"/>
              <a:gd name="connsiteY10496" fmla="*/ 1096638 h 9881971"/>
              <a:gd name="connsiteX10497" fmla="*/ 8580373 w 12542158"/>
              <a:gd name="connsiteY10497" fmla="*/ 1082665 h 9881971"/>
              <a:gd name="connsiteX10498" fmla="*/ 8398703 w 12542158"/>
              <a:gd name="connsiteY10498" fmla="*/ 1082665 h 9881971"/>
              <a:gd name="connsiteX10499" fmla="*/ 8412678 w 12542158"/>
              <a:gd name="connsiteY10499" fmla="*/ 1082665 h 9881971"/>
              <a:gd name="connsiteX10500" fmla="*/ 8398703 w 12542158"/>
              <a:gd name="connsiteY10500" fmla="*/ 1096638 h 9881971"/>
              <a:gd name="connsiteX10501" fmla="*/ 7672028 w 12542158"/>
              <a:gd name="connsiteY10501" fmla="*/ 1082665 h 9881971"/>
              <a:gd name="connsiteX10502" fmla="*/ 7665040 w 12542158"/>
              <a:gd name="connsiteY10502" fmla="*/ 1103626 h 9881971"/>
              <a:gd name="connsiteX10503" fmla="*/ 7658052 w 12542158"/>
              <a:gd name="connsiteY10503" fmla="*/ 1110614 h 9881971"/>
              <a:gd name="connsiteX10504" fmla="*/ 7658052 w 12542158"/>
              <a:gd name="connsiteY10504" fmla="*/ 1096638 h 9881971"/>
              <a:gd name="connsiteX10505" fmla="*/ 7266766 w 12542158"/>
              <a:gd name="connsiteY10505" fmla="*/ 1082665 h 9881971"/>
              <a:gd name="connsiteX10506" fmla="*/ 7252790 w 12542158"/>
              <a:gd name="connsiteY10506" fmla="*/ 1096638 h 9881971"/>
              <a:gd name="connsiteX10507" fmla="*/ 7252790 w 12542158"/>
              <a:gd name="connsiteY10507" fmla="*/ 1110614 h 9881971"/>
              <a:gd name="connsiteX10508" fmla="*/ 7266766 w 12542158"/>
              <a:gd name="connsiteY10508" fmla="*/ 1082665 h 9881971"/>
              <a:gd name="connsiteX10509" fmla="*/ 7140994 w 12542158"/>
              <a:gd name="connsiteY10509" fmla="*/ 1082665 h 9881971"/>
              <a:gd name="connsiteX10510" fmla="*/ 7127020 w 12542158"/>
              <a:gd name="connsiteY10510" fmla="*/ 1096638 h 9881971"/>
              <a:gd name="connsiteX10511" fmla="*/ 7154968 w 12542158"/>
              <a:gd name="connsiteY10511" fmla="*/ 1082665 h 9881971"/>
              <a:gd name="connsiteX10512" fmla="*/ 7057148 w 12542158"/>
              <a:gd name="connsiteY10512" fmla="*/ 1082665 h 9881971"/>
              <a:gd name="connsiteX10513" fmla="*/ 7043172 w 12542158"/>
              <a:gd name="connsiteY10513" fmla="*/ 1096638 h 9881971"/>
              <a:gd name="connsiteX10514" fmla="*/ 7057148 w 12542158"/>
              <a:gd name="connsiteY10514" fmla="*/ 1082665 h 9881971"/>
              <a:gd name="connsiteX10515" fmla="*/ 11053869 w 12542158"/>
              <a:gd name="connsiteY10515" fmla="*/ 1068689 h 9881971"/>
              <a:gd name="connsiteX10516" fmla="*/ 11046879 w 12542158"/>
              <a:gd name="connsiteY10516" fmla="*/ 1082665 h 9881971"/>
              <a:gd name="connsiteX10517" fmla="*/ 11025917 w 12542158"/>
              <a:gd name="connsiteY10517" fmla="*/ 1096638 h 9881971"/>
              <a:gd name="connsiteX10518" fmla="*/ 10187445 w 12542158"/>
              <a:gd name="connsiteY10518" fmla="*/ 1068689 h 9881971"/>
              <a:gd name="connsiteX10519" fmla="*/ 10180459 w 12542158"/>
              <a:gd name="connsiteY10519" fmla="*/ 1075677 h 9881971"/>
              <a:gd name="connsiteX10520" fmla="*/ 10173471 w 12542158"/>
              <a:gd name="connsiteY10520" fmla="*/ 1082665 h 9881971"/>
              <a:gd name="connsiteX10521" fmla="*/ 10173471 w 12542158"/>
              <a:gd name="connsiteY10521" fmla="*/ 1075677 h 9881971"/>
              <a:gd name="connsiteX10522" fmla="*/ 10187445 w 12542158"/>
              <a:gd name="connsiteY10522" fmla="*/ 1068689 h 9881971"/>
              <a:gd name="connsiteX10523" fmla="*/ 7476384 w 12542158"/>
              <a:gd name="connsiteY10523" fmla="*/ 1068689 h 9881971"/>
              <a:gd name="connsiteX10524" fmla="*/ 7448434 w 12542158"/>
              <a:gd name="connsiteY10524" fmla="*/ 1082665 h 9881971"/>
              <a:gd name="connsiteX10525" fmla="*/ 7420485 w 12542158"/>
              <a:gd name="connsiteY10525" fmla="*/ 1082665 h 9881971"/>
              <a:gd name="connsiteX10526" fmla="*/ 7420485 w 12542158"/>
              <a:gd name="connsiteY10526" fmla="*/ 1096638 h 9881971"/>
              <a:gd name="connsiteX10527" fmla="*/ 7392536 w 12542158"/>
              <a:gd name="connsiteY10527" fmla="*/ 1138562 h 9881971"/>
              <a:gd name="connsiteX10528" fmla="*/ 7329650 w 12542158"/>
              <a:gd name="connsiteY10528" fmla="*/ 1201449 h 9881971"/>
              <a:gd name="connsiteX10529" fmla="*/ 7301701 w 12542158"/>
              <a:gd name="connsiteY10529" fmla="*/ 1243372 h 9881971"/>
              <a:gd name="connsiteX10530" fmla="*/ 7294715 w 12542158"/>
              <a:gd name="connsiteY10530" fmla="*/ 1264333 h 9881971"/>
              <a:gd name="connsiteX10531" fmla="*/ 7294715 w 12542158"/>
              <a:gd name="connsiteY10531" fmla="*/ 1278307 h 9881971"/>
              <a:gd name="connsiteX10532" fmla="*/ 7287728 w 12542158"/>
              <a:gd name="connsiteY10532" fmla="*/ 1264333 h 9881971"/>
              <a:gd name="connsiteX10533" fmla="*/ 7273752 w 12542158"/>
              <a:gd name="connsiteY10533" fmla="*/ 1271321 h 9881971"/>
              <a:gd name="connsiteX10534" fmla="*/ 7280740 w 12542158"/>
              <a:gd name="connsiteY10534" fmla="*/ 1292283 h 9881971"/>
              <a:gd name="connsiteX10535" fmla="*/ 7294715 w 12542158"/>
              <a:gd name="connsiteY10535" fmla="*/ 1306257 h 9881971"/>
              <a:gd name="connsiteX10536" fmla="*/ 7308689 w 12542158"/>
              <a:gd name="connsiteY10536" fmla="*/ 1278307 h 9881971"/>
              <a:gd name="connsiteX10537" fmla="*/ 7378562 w 12542158"/>
              <a:gd name="connsiteY10537" fmla="*/ 1208434 h 9881971"/>
              <a:gd name="connsiteX10538" fmla="*/ 7406511 w 12542158"/>
              <a:gd name="connsiteY10538" fmla="*/ 1166511 h 9881971"/>
              <a:gd name="connsiteX10539" fmla="*/ 7406511 w 12542158"/>
              <a:gd name="connsiteY10539" fmla="*/ 1124588 h 9881971"/>
              <a:gd name="connsiteX10540" fmla="*/ 7441446 w 12542158"/>
              <a:gd name="connsiteY10540" fmla="*/ 1117600 h 9881971"/>
              <a:gd name="connsiteX10541" fmla="*/ 7462408 w 12542158"/>
              <a:gd name="connsiteY10541" fmla="*/ 1110614 h 9881971"/>
              <a:gd name="connsiteX10542" fmla="*/ 7476384 w 12542158"/>
              <a:gd name="connsiteY10542" fmla="*/ 1068689 h 9881971"/>
              <a:gd name="connsiteX10543" fmla="*/ 7364588 w 12542158"/>
              <a:gd name="connsiteY10543" fmla="*/ 1068689 h 9881971"/>
              <a:gd name="connsiteX10544" fmla="*/ 7364588 w 12542158"/>
              <a:gd name="connsiteY10544" fmla="*/ 1082665 h 9881971"/>
              <a:gd name="connsiteX10545" fmla="*/ 7364588 w 12542158"/>
              <a:gd name="connsiteY10545" fmla="*/ 1096638 h 9881971"/>
              <a:gd name="connsiteX10546" fmla="*/ 7371574 w 12542158"/>
              <a:gd name="connsiteY10546" fmla="*/ 1089651 h 9881971"/>
              <a:gd name="connsiteX10547" fmla="*/ 7378562 w 12542158"/>
              <a:gd name="connsiteY10547" fmla="*/ 1082665 h 9881971"/>
              <a:gd name="connsiteX10548" fmla="*/ 7364588 w 12542158"/>
              <a:gd name="connsiteY10548" fmla="*/ 1068689 h 9881971"/>
              <a:gd name="connsiteX10549" fmla="*/ 8454602 w 12542158"/>
              <a:gd name="connsiteY10549" fmla="*/ 1040742 h 9881971"/>
              <a:gd name="connsiteX10550" fmla="*/ 8454602 w 12542158"/>
              <a:gd name="connsiteY10550" fmla="*/ 1054715 h 9881971"/>
              <a:gd name="connsiteX10551" fmla="*/ 8447614 w 12542158"/>
              <a:gd name="connsiteY10551" fmla="*/ 1047727 h 9881971"/>
              <a:gd name="connsiteX10552" fmla="*/ 8454602 w 12542158"/>
              <a:gd name="connsiteY10552" fmla="*/ 1040742 h 9881971"/>
              <a:gd name="connsiteX10553" fmla="*/ 10466936 w 12542158"/>
              <a:gd name="connsiteY10553" fmla="*/ 1026766 h 9881971"/>
              <a:gd name="connsiteX10554" fmla="*/ 10466936 w 12542158"/>
              <a:gd name="connsiteY10554" fmla="*/ 1040742 h 9881971"/>
              <a:gd name="connsiteX10555" fmla="*/ 10459950 w 12542158"/>
              <a:gd name="connsiteY10555" fmla="*/ 1047727 h 9881971"/>
              <a:gd name="connsiteX10556" fmla="*/ 10466936 w 12542158"/>
              <a:gd name="connsiteY10556" fmla="*/ 1026766 h 9881971"/>
              <a:gd name="connsiteX10557" fmla="*/ 7106059 w 12542158"/>
              <a:gd name="connsiteY10557" fmla="*/ 1026766 h 9881971"/>
              <a:gd name="connsiteX10558" fmla="*/ 7085096 w 12542158"/>
              <a:gd name="connsiteY10558" fmla="*/ 1040742 h 9881971"/>
              <a:gd name="connsiteX10559" fmla="*/ 7078110 w 12542158"/>
              <a:gd name="connsiteY10559" fmla="*/ 1075677 h 9881971"/>
              <a:gd name="connsiteX10560" fmla="*/ 7085096 w 12542158"/>
              <a:gd name="connsiteY10560" fmla="*/ 1068689 h 9881971"/>
              <a:gd name="connsiteX10561" fmla="*/ 7099071 w 12542158"/>
              <a:gd name="connsiteY10561" fmla="*/ 1054715 h 9881971"/>
              <a:gd name="connsiteX10562" fmla="*/ 7113044 w 12542158"/>
              <a:gd name="connsiteY10562" fmla="*/ 1040742 h 9881971"/>
              <a:gd name="connsiteX10563" fmla="*/ 7106059 w 12542158"/>
              <a:gd name="connsiteY10563" fmla="*/ 1026766 h 9881971"/>
              <a:gd name="connsiteX10564" fmla="*/ 10823287 w 12542158"/>
              <a:gd name="connsiteY10564" fmla="*/ 1012792 h 9881971"/>
              <a:gd name="connsiteX10565" fmla="*/ 10809313 w 12542158"/>
              <a:gd name="connsiteY10565" fmla="*/ 1040742 h 9881971"/>
              <a:gd name="connsiteX10566" fmla="*/ 10788352 w 12542158"/>
              <a:gd name="connsiteY10566" fmla="*/ 1068689 h 9881971"/>
              <a:gd name="connsiteX10567" fmla="*/ 10774376 w 12542158"/>
              <a:gd name="connsiteY10567" fmla="*/ 1068689 h 9881971"/>
              <a:gd name="connsiteX10568" fmla="*/ 10795340 w 12542158"/>
              <a:gd name="connsiteY10568" fmla="*/ 1047727 h 9881971"/>
              <a:gd name="connsiteX10569" fmla="*/ 10816301 w 12542158"/>
              <a:gd name="connsiteY10569" fmla="*/ 1019778 h 9881971"/>
              <a:gd name="connsiteX10570" fmla="*/ 10823287 w 12542158"/>
              <a:gd name="connsiteY10570" fmla="*/ 1012792 h 9881971"/>
              <a:gd name="connsiteX10571" fmla="*/ 10662580 w 12542158"/>
              <a:gd name="connsiteY10571" fmla="*/ 1012792 h 9881971"/>
              <a:gd name="connsiteX10572" fmla="*/ 10662580 w 12542158"/>
              <a:gd name="connsiteY10572" fmla="*/ 1026766 h 9881971"/>
              <a:gd name="connsiteX10573" fmla="*/ 10662580 w 12542158"/>
              <a:gd name="connsiteY10573" fmla="*/ 1040742 h 9881971"/>
              <a:gd name="connsiteX10574" fmla="*/ 10669568 w 12542158"/>
              <a:gd name="connsiteY10574" fmla="*/ 1033754 h 9881971"/>
              <a:gd name="connsiteX10575" fmla="*/ 10676556 w 12542158"/>
              <a:gd name="connsiteY10575" fmla="*/ 1040742 h 9881971"/>
              <a:gd name="connsiteX10576" fmla="*/ 10662580 w 12542158"/>
              <a:gd name="connsiteY10576" fmla="*/ 1054715 h 9881971"/>
              <a:gd name="connsiteX10577" fmla="*/ 10648606 w 12542158"/>
              <a:gd name="connsiteY10577" fmla="*/ 1040742 h 9881971"/>
              <a:gd name="connsiteX10578" fmla="*/ 9670387 w 12542158"/>
              <a:gd name="connsiteY10578" fmla="*/ 1012792 h 9881971"/>
              <a:gd name="connsiteX10579" fmla="*/ 9656413 w 12542158"/>
              <a:gd name="connsiteY10579" fmla="*/ 1040742 h 9881971"/>
              <a:gd name="connsiteX10580" fmla="*/ 9670387 w 12542158"/>
              <a:gd name="connsiteY10580" fmla="*/ 1026766 h 9881971"/>
              <a:gd name="connsiteX10581" fmla="*/ 8789991 w 12542158"/>
              <a:gd name="connsiteY10581" fmla="*/ 1012792 h 9881971"/>
              <a:gd name="connsiteX10582" fmla="*/ 8776016 w 12542158"/>
              <a:gd name="connsiteY10582" fmla="*/ 1026766 h 9881971"/>
              <a:gd name="connsiteX10583" fmla="*/ 8762042 w 12542158"/>
              <a:gd name="connsiteY10583" fmla="*/ 1040742 h 9881971"/>
              <a:gd name="connsiteX10584" fmla="*/ 8776016 w 12542158"/>
              <a:gd name="connsiteY10584" fmla="*/ 1019778 h 9881971"/>
              <a:gd name="connsiteX10585" fmla="*/ 8789991 w 12542158"/>
              <a:gd name="connsiteY10585" fmla="*/ 1012792 h 9881971"/>
              <a:gd name="connsiteX10586" fmla="*/ 7490358 w 12542158"/>
              <a:gd name="connsiteY10586" fmla="*/ 1012792 h 9881971"/>
              <a:gd name="connsiteX10587" fmla="*/ 7483372 w 12542158"/>
              <a:gd name="connsiteY10587" fmla="*/ 1019778 h 9881971"/>
              <a:gd name="connsiteX10588" fmla="*/ 7462408 w 12542158"/>
              <a:gd name="connsiteY10588" fmla="*/ 1026766 h 9881971"/>
              <a:gd name="connsiteX10589" fmla="*/ 7448434 w 12542158"/>
              <a:gd name="connsiteY10589" fmla="*/ 1068689 h 9881971"/>
              <a:gd name="connsiteX10590" fmla="*/ 7476384 w 12542158"/>
              <a:gd name="connsiteY10590" fmla="*/ 1054715 h 9881971"/>
              <a:gd name="connsiteX10591" fmla="*/ 7490358 w 12542158"/>
              <a:gd name="connsiteY10591" fmla="*/ 1012792 h 9881971"/>
              <a:gd name="connsiteX10592" fmla="*/ 7420485 w 12542158"/>
              <a:gd name="connsiteY10592" fmla="*/ 1012792 h 9881971"/>
              <a:gd name="connsiteX10593" fmla="*/ 7392536 w 12542158"/>
              <a:gd name="connsiteY10593" fmla="*/ 1054715 h 9881971"/>
              <a:gd name="connsiteX10594" fmla="*/ 7420485 w 12542158"/>
              <a:gd name="connsiteY10594" fmla="*/ 1026766 h 9881971"/>
              <a:gd name="connsiteX10595" fmla="*/ 7210867 w 12542158"/>
              <a:gd name="connsiteY10595" fmla="*/ 1012792 h 9881971"/>
              <a:gd name="connsiteX10596" fmla="*/ 7168944 w 12542158"/>
              <a:gd name="connsiteY10596" fmla="*/ 1040742 h 9881971"/>
              <a:gd name="connsiteX10597" fmla="*/ 7196893 w 12542158"/>
              <a:gd name="connsiteY10597" fmla="*/ 1040742 h 9881971"/>
              <a:gd name="connsiteX10598" fmla="*/ 7210867 w 12542158"/>
              <a:gd name="connsiteY10598" fmla="*/ 1012792 h 9881971"/>
              <a:gd name="connsiteX10599" fmla="*/ 2152081 w 12542158"/>
              <a:gd name="connsiteY10599" fmla="*/ 1012792 h 9881971"/>
              <a:gd name="connsiteX10600" fmla="*/ 2124131 w 12542158"/>
              <a:gd name="connsiteY10600" fmla="*/ 1026766 h 9881971"/>
              <a:gd name="connsiteX10601" fmla="*/ 2117145 w 12542158"/>
              <a:gd name="connsiteY10601" fmla="*/ 1047727 h 9881971"/>
              <a:gd name="connsiteX10602" fmla="*/ 2096184 w 12542158"/>
              <a:gd name="connsiteY10602" fmla="*/ 1082665 h 9881971"/>
              <a:gd name="connsiteX10603" fmla="*/ 2068234 w 12542158"/>
              <a:gd name="connsiteY10603" fmla="*/ 1096638 h 9881971"/>
              <a:gd name="connsiteX10604" fmla="*/ 2054258 w 12542158"/>
              <a:gd name="connsiteY10604" fmla="*/ 1124588 h 9881971"/>
              <a:gd name="connsiteX10605" fmla="*/ 2068234 w 12542158"/>
              <a:gd name="connsiteY10605" fmla="*/ 1124588 h 9881971"/>
              <a:gd name="connsiteX10606" fmla="*/ 2054258 w 12542158"/>
              <a:gd name="connsiteY10606" fmla="*/ 1166511 h 9881971"/>
              <a:gd name="connsiteX10607" fmla="*/ 2026311 w 12542158"/>
              <a:gd name="connsiteY10607" fmla="*/ 1215422 h 9881971"/>
              <a:gd name="connsiteX10608" fmla="*/ 2012335 w 12542158"/>
              <a:gd name="connsiteY10608" fmla="*/ 1250360 h 9881971"/>
              <a:gd name="connsiteX10609" fmla="*/ 2005347 w 12542158"/>
              <a:gd name="connsiteY10609" fmla="*/ 1271321 h 9881971"/>
              <a:gd name="connsiteX10610" fmla="*/ 1991374 w 12542158"/>
              <a:gd name="connsiteY10610" fmla="*/ 1292283 h 9881971"/>
              <a:gd name="connsiteX10611" fmla="*/ 1970411 w 12542158"/>
              <a:gd name="connsiteY10611" fmla="*/ 1320232 h 9881971"/>
              <a:gd name="connsiteX10612" fmla="*/ 1984386 w 12542158"/>
              <a:gd name="connsiteY10612" fmla="*/ 1306257 h 9881971"/>
              <a:gd name="connsiteX10613" fmla="*/ 1984386 w 12542158"/>
              <a:gd name="connsiteY10613" fmla="*/ 1334206 h 9881971"/>
              <a:gd name="connsiteX10614" fmla="*/ 1956436 w 12542158"/>
              <a:gd name="connsiteY10614" fmla="*/ 1362156 h 9881971"/>
              <a:gd name="connsiteX10615" fmla="*/ 1942462 w 12542158"/>
              <a:gd name="connsiteY10615" fmla="*/ 1376129 h 9881971"/>
              <a:gd name="connsiteX10616" fmla="*/ 1928489 w 12542158"/>
              <a:gd name="connsiteY10616" fmla="*/ 1376129 h 9881971"/>
              <a:gd name="connsiteX10617" fmla="*/ 1900539 w 12542158"/>
              <a:gd name="connsiteY10617" fmla="*/ 1404079 h 9881971"/>
              <a:gd name="connsiteX10618" fmla="*/ 1844640 w 12542158"/>
              <a:gd name="connsiteY10618" fmla="*/ 1459978 h 9881971"/>
              <a:gd name="connsiteX10619" fmla="*/ 1830667 w 12542158"/>
              <a:gd name="connsiteY10619" fmla="*/ 1487927 h 9881971"/>
              <a:gd name="connsiteX10620" fmla="*/ 1816690 w 12542158"/>
              <a:gd name="connsiteY10620" fmla="*/ 1501901 h 9881971"/>
              <a:gd name="connsiteX10621" fmla="*/ 1781755 w 12542158"/>
              <a:gd name="connsiteY10621" fmla="*/ 1529850 h 9881971"/>
              <a:gd name="connsiteX10622" fmla="*/ 1760793 w 12542158"/>
              <a:gd name="connsiteY10622" fmla="*/ 1571774 h 9881971"/>
              <a:gd name="connsiteX10623" fmla="*/ 1760793 w 12542158"/>
              <a:gd name="connsiteY10623" fmla="*/ 1599723 h 9881971"/>
              <a:gd name="connsiteX10624" fmla="*/ 1718871 w 12542158"/>
              <a:gd name="connsiteY10624" fmla="*/ 1655620 h 9881971"/>
              <a:gd name="connsiteX10625" fmla="*/ 1725857 w 12542158"/>
              <a:gd name="connsiteY10625" fmla="*/ 1669596 h 9881971"/>
              <a:gd name="connsiteX10626" fmla="*/ 1732844 w 12542158"/>
              <a:gd name="connsiteY10626" fmla="*/ 1655620 h 9881971"/>
              <a:gd name="connsiteX10627" fmla="*/ 1732844 w 12542158"/>
              <a:gd name="connsiteY10627" fmla="*/ 1669596 h 9881971"/>
              <a:gd name="connsiteX10628" fmla="*/ 1732844 w 12542158"/>
              <a:gd name="connsiteY10628" fmla="*/ 1697545 h 9881971"/>
              <a:gd name="connsiteX10629" fmla="*/ 1725857 w 12542158"/>
              <a:gd name="connsiteY10629" fmla="*/ 1711519 h 9881971"/>
              <a:gd name="connsiteX10630" fmla="*/ 1704895 w 12542158"/>
              <a:gd name="connsiteY10630" fmla="*/ 1753442 h 9881971"/>
              <a:gd name="connsiteX10631" fmla="*/ 1683933 w 12542158"/>
              <a:gd name="connsiteY10631" fmla="*/ 1781392 h 9881971"/>
              <a:gd name="connsiteX10632" fmla="*/ 1676945 w 12542158"/>
              <a:gd name="connsiteY10632" fmla="*/ 1795365 h 9881971"/>
              <a:gd name="connsiteX10633" fmla="*/ 1648997 w 12542158"/>
              <a:gd name="connsiteY10633" fmla="*/ 1823315 h 9881971"/>
              <a:gd name="connsiteX10634" fmla="*/ 1593099 w 12542158"/>
              <a:gd name="connsiteY10634" fmla="*/ 1886202 h 9881971"/>
              <a:gd name="connsiteX10635" fmla="*/ 1572137 w 12542158"/>
              <a:gd name="connsiteY10635" fmla="*/ 1921137 h 9881971"/>
              <a:gd name="connsiteX10636" fmla="*/ 1593099 w 12542158"/>
              <a:gd name="connsiteY10636" fmla="*/ 1893188 h 9881971"/>
              <a:gd name="connsiteX10637" fmla="*/ 1607072 w 12542158"/>
              <a:gd name="connsiteY10637" fmla="*/ 1921137 h 9881971"/>
              <a:gd name="connsiteX10638" fmla="*/ 1593099 w 12542158"/>
              <a:gd name="connsiteY10638" fmla="*/ 1949087 h 9881971"/>
              <a:gd name="connsiteX10639" fmla="*/ 1579125 w 12542158"/>
              <a:gd name="connsiteY10639" fmla="*/ 1970048 h 9881971"/>
              <a:gd name="connsiteX10640" fmla="*/ 1565150 w 12542158"/>
              <a:gd name="connsiteY10640" fmla="*/ 1991010 h 9881971"/>
              <a:gd name="connsiteX10641" fmla="*/ 1551176 w 12542158"/>
              <a:gd name="connsiteY10641" fmla="*/ 2004985 h 9881971"/>
              <a:gd name="connsiteX10642" fmla="*/ 1523226 w 12542158"/>
              <a:gd name="connsiteY10642" fmla="*/ 2046909 h 9881971"/>
              <a:gd name="connsiteX10643" fmla="*/ 1481303 w 12542158"/>
              <a:gd name="connsiteY10643" fmla="*/ 2074858 h 9881971"/>
              <a:gd name="connsiteX10644" fmla="*/ 1467327 w 12542158"/>
              <a:gd name="connsiteY10644" fmla="*/ 2074858 h 9881971"/>
              <a:gd name="connsiteX10645" fmla="*/ 1481303 w 12542158"/>
              <a:gd name="connsiteY10645" fmla="*/ 2046909 h 9881971"/>
              <a:gd name="connsiteX10646" fmla="*/ 1481303 w 12542158"/>
              <a:gd name="connsiteY10646" fmla="*/ 2032933 h 9881971"/>
              <a:gd name="connsiteX10647" fmla="*/ 1495276 w 12542158"/>
              <a:gd name="connsiteY10647" fmla="*/ 2032933 h 9881971"/>
              <a:gd name="connsiteX10648" fmla="*/ 1495276 w 12542158"/>
              <a:gd name="connsiteY10648" fmla="*/ 2018959 h 9881971"/>
              <a:gd name="connsiteX10649" fmla="*/ 1411430 w 12542158"/>
              <a:gd name="connsiteY10649" fmla="*/ 2074858 h 9881971"/>
              <a:gd name="connsiteX10650" fmla="*/ 1369507 w 12542158"/>
              <a:gd name="connsiteY10650" fmla="*/ 2102806 h 9881971"/>
              <a:gd name="connsiteX10651" fmla="*/ 1397455 w 12542158"/>
              <a:gd name="connsiteY10651" fmla="*/ 2060883 h 9881971"/>
              <a:gd name="connsiteX10652" fmla="*/ 1467327 w 12542158"/>
              <a:gd name="connsiteY10652" fmla="*/ 1977036 h 9881971"/>
              <a:gd name="connsiteX10653" fmla="*/ 1565150 w 12542158"/>
              <a:gd name="connsiteY10653" fmla="*/ 1865238 h 9881971"/>
              <a:gd name="connsiteX10654" fmla="*/ 1600086 w 12542158"/>
              <a:gd name="connsiteY10654" fmla="*/ 1823315 h 9881971"/>
              <a:gd name="connsiteX10655" fmla="*/ 1648997 w 12542158"/>
              <a:gd name="connsiteY10655" fmla="*/ 1767418 h 9881971"/>
              <a:gd name="connsiteX10656" fmla="*/ 1718871 w 12542158"/>
              <a:gd name="connsiteY10656" fmla="*/ 1669596 h 9881971"/>
              <a:gd name="connsiteX10657" fmla="*/ 1690921 w 12542158"/>
              <a:gd name="connsiteY10657" fmla="*/ 1683569 h 9881971"/>
              <a:gd name="connsiteX10658" fmla="*/ 1676945 w 12542158"/>
              <a:gd name="connsiteY10658" fmla="*/ 1697545 h 9881971"/>
              <a:gd name="connsiteX10659" fmla="*/ 1648997 w 12542158"/>
              <a:gd name="connsiteY10659" fmla="*/ 1725493 h 9881971"/>
              <a:gd name="connsiteX10660" fmla="*/ 1628036 w 12542158"/>
              <a:gd name="connsiteY10660" fmla="*/ 1746456 h 9881971"/>
              <a:gd name="connsiteX10661" fmla="*/ 1600086 w 12542158"/>
              <a:gd name="connsiteY10661" fmla="*/ 1788380 h 9881971"/>
              <a:gd name="connsiteX10662" fmla="*/ 1551176 w 12542158"/>
              <a:gd name="connsiteY10662" fmla="*/ 1837290 h 9881971"/>
              <a:gd name="connsiteX10663" fmla="*/ 1502265 w 12542158"/>
              <a:gd name="connsiteY10663" fmla="*/ 1886202 h 9881971"/>
              <a:gd name="connsiteX10664" fmla="*/ 1481303 w 12542158"/>
              <a:gd name="connsiteY10664" fmla="*/ 1907163 h 9881971"/>
              <a:gd name="connsiteX10665" fmla="*/ 1439380 w 12542158"/>
              <a:gd name="connsiteY10665" fmla="*/ 1949087 h 9881971"/>
              <a:gd name="connsiteX10666" fmla="*/ 1411430 w 12542158"/>
              <a:gd name="connsiteY10666" fmla="*/ 1991010 h 9881971"/>
              <a:gd name="connsiteX10667" fmla="*/ 1397455 w 12542158"/>
              <a:gd name="connsiteY10667" fmla="*/ 2009643 h 9881971"/>
              <a:gd name="connsiteX10668" fmla="*/ 1397455 w 12542158"/>
              <a:gd name="connsiteY10668" fmla="*/ 2003239 h 9881971"/>
              <a:gd name="connsiteX10669" fmla="*/ 1397455 w 12542158"/>
              <a:gd name="connsiteY10669" fmla="*/ 1991010 h 9881971"/>
              <a:gd name="connsiteX10670" fmla="*/ 1383480 w 12542158"/>
              <a:gd name="connsiteY10670" fmla="*/ 2004985 h 9881971"/>
              <a:gd name="connsiteX10671" fmla="*/ 1369507 w 12542158"/>
              <a:gd name="connsiteY10671" fmla="*/ 2018959 h 9881971"/>
              <a:gd name="connsiteX10672" fmla="*/ 1383480 w 12542158"/>
              <a:gd name="connsiteY10672" fmla="*/ 2018959 h 9881971"/>
              <a:gd name="connsiteX10673" fmla="*/ 1391466 w 12542158"/>
              <a:gd name="connsiteY10673" fmla="*/ 2017628 h 9881971"/>
              <a:gd name="connsiteX10674" fmla="*/ 1369507 w 12542158"/>
              <a:gd name="connsiteY10674" fmla="*/ 2046909 h 9881971"/>
              <a:gd name="connsiteX10675" fmla="*/ 1201812 w 12542158"/>
              <a:gd name="connsiteY10675" fmla="*/ 2200628 h 9881971"/>
              <a:gd name="connsiteX10676" fmla="*/ 1194824 w 12542158"/>
              <a:gd name="connsiteY10676" fmla="*/ 2228577 h 9881971"/>
              <a:gd name="connsiteX10677" fmla="*/ 1159887 w 12542158"/>
              <a:gd name="connsiteY10677" fmla="*/ 2256527 h 9881971"/>
              <a:gd name="connsiteX10678" fmla="*/ 1173862 w 12542158"/>
              <a:gd name="connsiteY10678" fmla="*/ 2242551 h 9881971"/>
              <a:gd name="connsiteX10679" fmla="*/ 1145913 w 12542158"/>
              <a:gd name="connsiteY10679" fmla="*/ 2256527 h 9881971"/>
              <a:gd name="connsiteX10680" fmla="*/ 1159887 w 12542158"/>
              <a:gd name="connsiteY10680" fmla="*/ 2256527 h 9881971"/>
              <a:gd name="connsiteX10681" fmla="*/ 1131937 w 12542158"/>
              <a:gd name="connsiteY10681" fmla="*/ 2354349 h 9881971"/>
              <a:gd name="connsiteX10682" fmla="*/ 1103990 w 12542158"/>
              <a:gd name="connsiteY10682" fmla="*/ 2382298 h 9881971"/>
              <a:gd name="connsiteX10683" fmla="*/ 1090014 w 12542158"/>
              <a:gd name="connsiteY10683" fmla="*/ 2396272 h 9881971"/>
              <a:gd name="connsiteX10684" fmla="*/ 1097002 w 12542158"/>
              <a:gd name="connsiteY10684" fmla="*/ 2410246 h 9881971"/>
              <a:gd name="connsiteX10685" fmla="*/ 1117964 w 12542158"/>
              <a:gd name="connsiteY10685" fmla="*/ 2396272 h 9881971"/>
              <a:gd name="connsiteX10686" fmla="*/ 1131937 w 12542158"/>
              <a:gd name="connsiteY10686" fmla="*/ 2396272 h 9881971"/>
              <a:gd name="connsiteX10687" fmla="*/ 1117964 w 12542158"/>
              <a:gd name="connsiteY10687" fmla="*/ 2424222 h 9881971"/>
              <a:gd name="connsiteX10688" fmla="*/ 1103990 w 12542158"/>
              <a:gd name="connsiteY10688" fmla="*/ 2452171 h 9881971"/>
              <a:gd name="connsiteX10689" fmla="*/ 1110976 w 12542158"/>
              <a:gd name="connsiteY10689" fmla="*/ 2473133 h 9881971"/>
              <a:gd name="connsiteX10690" fmla="*/ 1131937 w 12542158"/>
              <a:gd name="connsiteY10690" fmla="*/ 2480119 h 9881971"/>
              <a:gd name="connsiteX10691" fmla="*/ 1117964 w 12542158"/>
              <a:gd name="connsiteY10691" fmla="*/ 2494094 h 9881971"/>
              <a:gd name="connsiteX10692" fmla="*/ 1076041 w 12542158"/>
              <a:gd name="connsiteY10692" fmla="*/ 2452171 h 9881971"/>
              <a:gd name="connsiteX10693" fmla="*/ 1076041 w 12542158"/>
              <a:gd name="connsiteY10693" fmla="*/ 2508068 h 9881971"/>
              <a:gd name="connsiteX10694" fmla="*/ 1103990 w 12542158"/>
              <a:gd name="connsiteY10694" fmla="*/ 2508068 h 9881971"/>
              <a:gd name="connsiteX10695" fmla="*/ 1117964 w 12542158"/>
              <a:gd name="connsiteY10695" fmla="*/ 2508068 h 9881971"/>
              <a:gd name="connsiteX10696" fmla="*/ 1145913 w 12542158"/>
              <a:gd name="connsiteY10696" fmla="*/ 2466145 h 9881971"/>
              <a:gd name="connsiteX10697" fmla="*/ 1159887 w 12542158"/>
              <a:gd name="connsiteY10697" fmla="*/ 2438195 h 9881971"/>
              <a:gd name="connsiteX10698" fmla="*/ 1173862 w 12542158"/>
              <a:gd name="connsiteY10698" fmla="*/ 2438195 h 9881971"/>
              <a:gd name="connsiteX10699" fmla="*/ 1187837 w 12542158"/>
              <a:gd name="connsiteY10699" fmla="*/ 2452171 h 9881971"/>
              <a:gd name="connsiteX10700" fmla="*/ 1201812 w 12542158"/>
              <a:gd name="connsiteY10700" fmla="*/ 2466145 h 9881971"/>
              <a:gd name="connsiteX10701" fmla="*/ 1201812 w 12542158"/>
              <a:gd name="connsiteY10701" fmla="*/ 2480119 h 9881971"/>
              <a:gd name="connsiteX10702" fmla="*/ 1215786 w 12542158"/>
              <a:gd name="connsiteY10702" fmla="*/ 2494094 h 9881971"/>
              <a:gd name="connsiteX10703" fmla="*/ 1243736 w 12542158"/>
              <a:gd name="connsiteY10703" fmla="*/ 2466145 h 9881971"/>
              <a:gd name="connsiteX10704" fmla="*/ 1285658 w 12542158"/>
              <a:gd name="connsiteY10704" fmla="*/ 2438195 h 9881971"/>
              <a:gd name="connsiteX10705" fmla="*/ 1243736 w 12542158"/>
              <a:gd name="connsiteY10705" fmla="*/ 2487106 h 9881971"/>
              <a:gd name="connsiteX10706" fmla="*/ 1215786 w 12542158"/>
              <a:gd name="connsiteY10706" fmla="*/ 2536018 h 9881971"/>
              <a:gd name="connsiteX10707" fmla="*/ 1229760 w 12542158"/>
              <a:gd name="connsiteY10707" fmla="*/ 2549991 h 9881971"/>
              <a:gd name="connsiteX10708" fmla="*/ 1243736 w 12542158"/>
              <a:gd name="connsiteY10708" fmla="*/ 2549991 h 9881971"/>
              <a:gd name="connsiteX10709" fmla="*/ 1313608 w 12542158"/>
              <a:gd name="connsiteY10709" fmla="*/ 2480119 h 9881971"/>
              <a:gd name="connsiteX10710" fmla="*/ 1327582 w 12542158"/>
              <a:gd name="connsiteY10710" fmla="*/ 2438195 h 9881971"/>
              <a:gd name="connsiteX10711" fmla="*/ 1327582 w 12542158"/>
              <a:gd name="connsiteY10711" fmla="*/ 2417234 h 9881971"/>
              <a:gd name="connsiteX10712" fmla="*/ 1334569 w 12542158"/>
              <a:gd name="connsiteY10712" fmla="*/ 2410246 h 9881971"/>
              <a:gd name="connsiteX10713" fmla="*/ 1348544 w 12542158"/>
              <a:gd name="connsiteY10713" fmla="*/ 2396272 h 9881971"/>
              <a:gd name="connsiteX10714" fmla="*/ 1355531 w 12542158"/>
              <a:gd name="connsiteY10714" fmla="*/ 2382298 h 9881971"/>
              <a:gd name="connsiteX10715" fmla="*/ 1341555 w 12542158"/>
              <a:gd name="connsiteY10715" fmla="*/ 2375311 h 9881971"/>
              <a:gd name="connsiteX10716" fmla="*/ 1313608 w 12542158"/>
              <a:gd name="connsiteY10716" fmla="*/ 2396272 h 9881971"/>
              <a:gd name="connsiteX10717" fmla="*/ 1341555 w 12542158"/>
              <a:gd name="connsiteY10717" fmla="*/ 2368323 h 9881971"/>
              <a:gd name="connsiteX10718" fmla="*/ 1355531 w 12542158"/>
              <a:gd name="connsiteY10718" fmla="*/ 2354349 h 9881971"/>
              <a:gd name="connsiteX10719" fmla="*/ 1369507 w 12542158"/>
              <a:gd name="connsiteY10719" fmla="*/ 2340373 h 9881971"/>
              <a:gd name="connsiteX10720" fmla="*/ 1404443 w 12542158"/>
              <a:gd name="connsiteY10720" fmla="*/ 2305438 h 9881971"/>
              <a:gd name="connsiteX10721" fmla="*/ 1418416 w 12542158"/>
              <a:gd name="connsiteY10721" fmla="*/ 2277488 h 9881971"/>
              <a:gd name="connsiteX10722" fmla="*/ 1425404 w 12542158"/>
              <a:gd name="connsiteY10722" fmla="*/ 2263515 h 9881971"/>
              <a:gd name="connsiteX10723" fmla="*/ 1453354 w 12542158"/>
              <a:gd name="connsiteY10723" fmla="*/ 2256527 h 9881971"/>
              <a:gd name="connsiteX10724" fmla="*/ 1467327 w 12542158"/>
              <a:gd name="connsiteY10724" fmla="*/ 2242551 h 9881971"/>
              <a:gd name="connsiteX10725" fmla="*/ 1481303 w 12542158"/>
              <a:gd name="connsiteY10725" fmla="*/ 2242551 h 9881971"/>
              <a:gd name="connsiteX10726" fmla="*/ 1495276 w 12542158"/>
              <a:gd name="connsiteY10726" fmla="*/ 2228577 h 9881971"/>
              <a:gd name="connsiteX10727" fmla="*/ 1495276 w 12542158"/>
              <a:gd name="connsiteY10727" fmla="*/ 2214604 h 9881971"/>
              <a:gd name="connsiteX10728" fmla="*/ 1495276 w 12542158"/>
              <a:gd name="connsiteY10728" fmla="*/ 2200628 h 9881971"/>
              <a:gd name="connsiteX10729" fmla="*/ 1509251 w 12542158"/>
              <a:gd name="connsiteY10729" fmla="*/ 2200628 h 9881971"/>
              <a:gd name="connsiteX10730" fmla="*/ 1523226 w 12542158"/>
              <a:gd name="connsiteY10730" fmla="*/ 2165692 h 9881971"/>
              <a:gd name="connsiteX10731" fmla="*/ 1565150 w 12542158"/>
              <a:gd name="connsiteY10731" fmla="*/ 2130755 h 9881971"/>
              <a:gd name="connsiteX10732" fmla="*/ 1628036 w 12542158"/>
              <a:gd name="connsiteY10732" fmla="*/ 2046909 h 9881971"/>
              <a:gd name="connsiteX10733" fmla="*/ 1676945 w 12542158"/>
              <a:gd name="connsiteY10733" fmla="*/ 1977036 h 9881971"/>
              <a:gd name="connsiteX10734" fmla="*/ 1732844 w 12542158"/>
              <a:gd name="connsiteY10734" fmla="*/ 1893188 h 9881971"/>
              <a:gd name="connsiteX10735" fmla="*/ 1739832 w 12542158"/>
              <a:gd name="connsiteY10735" fmla="*/ 1907163 h 9881971"/>
              <a:gd name="connsiteX10736" fmla="*/ 1760793 w 12542158"/>
              <a:gd name="connsiteY10736" fmla="*/ 1893188 h 9881971"/>
              <a:gd name="connsiteX10737" fmla="*/ 1767782 w 12542158"/>
              <a:gd name="connsiteY10737" fmla="*/ 1879214 h 9881971"/>
              <a:gd name="connsiteX10738" fmla="*/ 1774768 w 12542158"/>
              <a:gd name="connsiteY10738" fmla="*/ 1865238 h 9881971"/>
              <a:gd name="connsiteX10739" fmla="*/ 1802717 w 12542158"/>
              <a:gd name="connsiteY10739" fmla="*/ 1851264 h 9881971"/>
              <a:gd name="connsiteX10740" fmla="*/ 1788741 w 12542158"/>
              <a:gd name="connsiteY10740" fmla="*/ 1865238 h 9881971"/>
              <a:gd name="connsiteX10741" fmla="*/ 1774768 w 12542158"/>
              <a:gd name="connsiteY10741" fmla="*/ 1879214 h 9881971"/>
              <a:gd name="connsiteX10742" fmla="*/ 1844640 w 12542158"/>
              <a:gd name="connsiteY10742" fmla="*/ 1823315 h 9881971"/>
              <a:gd name="connsiteX10743" fmla="*/ 1858615 w 12542158"/>
              <a:gd name="connsiteY10743" fmla="*/ 1809341 h 9881971"/>
              <a:gd name="connsiteX10744" fmla="*/ 1886565 w 12542158"/>
              <a:gd name="connsiteY10744" fmla="*/ 1767418 h 9881971"/>
              <a:gd name="connsiteX10745" fmla="*/ 1942462 w 12542158"/>
              <a:gd name="connsiteY10745" fmla="*/ 1697545 h 9881971"/>
              <a:gd name="connsiteX10746" fmla="*/ 1935475 w 12542158"/>
              <a:gd name="connsiteY10746" fmla="*/ 1683569 h 9881971"/>
              <a:gd name="connsiteX10747" fmla="*/ 1942462 w 12542158"/>
              <a:gd name="connsiteY10747" fmla="*/ 1655620 h 9881971"/>
              <a:gd name="connsiteX10748" fmla="*/ 2040285 w 12542158"/>
              <a:gd name="connsiteY10748" fmla="*/ 1529850 h 9881971"/>
              <a:gd name="connsiteX10749" fmla="*/ 2054258 w 12542158"/>
              <a:gd name="connsiteY10749" fmla="*/ 1501901 h 9881971"/>
              <a:gd name="connsiteX10750" fmla="*/ 2097734 w 12542158"/>
              <a:gd name="connsiteY10750" fmla="*/ 1469294 h 9881971"/>
              <a:gd name="connsiteX10751" fmla="*/ 2096184 w 12542158"/>
              <a:gd name="connsiteY10751" fmla="*/ 1473952 h 9881971"/>
              <a:gd name="connsiteX10752" fmla="*/ 2110157 w 12542158"/>
              <a:gd name="connsiteY10752" fmla="*/ 1473952 h 9881971"/>
              <a:gd name="connsiteX10753" fmla="*/ 2117145 w 12542158"/>
              <a:gd name="connsiteY10753" fmla="*/ 1452990 h 9881971"/>
              <a:gd name="connsiteX10754" fmla="*/ 2124131 w 12542158"/>
              <a:gd name="connsiteY10754" fmla="*/ 1418052 h 9881971"/>
              <a:gd name="connsiteX10755" fmla="*/ 2166056 w 12542158"/>
              <a:gd name="connsiteY10755" fmla="*/ 1348180 h 9881971"/>
              <a:gd name="connsiteX10756" fmla="*/ 2194003 w 12542158"/>
              <a:gd name="connsiteY10756" fmla="*/ 1299271 h 9881971"/>
              <a:gd name="connsiteX10757" fmla="*/ 2138107 w 12542158"/>
              <a:gd name="connsiteY10757" fmla="*/ 1348180 h 9881971"/>
              <a:gd name="connsiteX10758" fmla="*/ 2068234 w 12542158"/>
              <a:gd name="connsiteY10758" fmla="*/ 1418052 h 9881971"/>
              <a:gd name="connsiteX10759" fmla="*/ 2068234 w 12542158"/>
              <a:gd name="connsiteY10759" fmla="*/ 1432028 h 9881971"/>
              <a:gd name="connsiteX10760" fmla="*/ 2054258 w 12542158"/>
              <a:gd name="connsiteY10760" fmla="*/ 1446002 h 9881971"/>
              <a:gd name="connsiteX10761" fmla="*/ 2040285 w 12542158"/>
              <a:gd name="connsiteY10761" fmla="*/ 1446002 h 9881971"/>
              <a:gd name="connsiteX10762" fmla="*/ 2054258 w 12542158"/>
              <a:gd name="connsiteY10762" fmla="*/ 1432028 h 9881971"/>
              <a:gd name="connsiteX10763" fmla="*/ 2054258 w 12542158"/>
              <a:gd name="connsiteY10763" fmla="*/ 1404079 h 9881971"/>
              <a:gd name="connsiteX10764" fmla="*/ 2040285 w 12542158"/>
              <a:gd name="connsiteY10764" fmla="*/ 1418052 h 9881971"/>
              <a:gd name="connsiteX10765" fmla="*/ 2082207 w 12542158"/>
              <a:gd name="connsiteY10765" fmla="*/ 1348180 h 9881971"/>
              <a:gd name="connsiteX10766" fmla="*/ 2138107 w 12542158"/>
              <a:gd name="connsiteY10766" fmla="*/ 1278307 h 9881971"/>
              <a:gd name="connsiteX10767" fmla="*/ 2166056 w 12542158"/>
              <a:gd name="connsiteY10767" fmla="*/ 1236384 h 9881971"/>
              <a:gd name="connsiteX10768" fmla="*/ 2096184 w 12542158"/>
              <a:gd name="connsiteY10768" fmla="*/ 1306257 h 9881971"/>
              <a:gd name="connsiteX10769" fmla="*/ 2026311 w 12542158"/>
              <a:gd name="connsiteY10769" fmla="*/ 1376129 h 9881971"/>
              <a:gd name="connsiteX10770" fmla="*/ 1998361 w 12542158"/>
              <a:gd name="connsiteY10770" fmla="*/ 1404079 h 9881971"/>
              <a:gd name="connsiteX10771" fmla="*/ 1970411 w 12542158"/>
              <a:gd name="connsiteY10771" fmla="*/ 1418052 h 9881971"/>
              <a:gd name="connsiteX10772" fmla="*/ 2012335 w 12542158"/>
              <a:gd name="connsiteY10772" fmla="*/ 1362156 h 9881971"/>
              <a:gd name="connsiteX10773" fmla="*/ 2068234 w 12542158"/>
              <a:gd name="connsiteY10773" fmla="*/ 1299271 h 9881971"/>
              <a:gd name="connsiteX10774" fmla="*/ 2117145 w 12542158"/>
              <a:gd name="connsiteY10774" fmla="*/ 1229396 h 9881971"/>
              <a:gd name="connsiteX10775" fmla="*/ 2152081 w 12542158"/>
              <a:gd name="connsiteY10775" fmla="*/ 1173499 h 9881971"/>
              <a:gd name="connsiteX10776" fmla="*/ 2166056 w 12542158"/>
              <a:gd name="connsiteY10776" fmla="*/ 1152538 h 9881971"/>
              <a:gd name="connsiteX10777" fmla="*/ 2110157 w 12542158"/>
              <a:gd name="connsiteY10777" fmla="*/ 1180487 h 9881971"/>
              <a:gd name="connsiteX10778" fmla="*/ 2054258 w 12542158"/>
              <a:gd name="connsiteY10778" fmla="*/ 1222410 h 9881971"/>
              <a:gd name="connsiteX10779" fmla="*/ 2040285 w 12542158"/>
              <a:gd name="connsiteY10779" fmla="*/ 1222410 h 9881971"/>
              <a:gd name="connsiteX10780" fmla="*/ 2061246 w 12542158"/>
              <a:gd name="connsiteY10780" fmla="*/ 1187473 h 9881971"/>
              <a:gd name="connsiteX10781" fmla="*/ 2089196 w 12542158"/>
              <a:gd name="connsiteY10781" fmla="*/ 1166511 h 9881971"/>
              <a:gd name="connsiteX10782" fmla="*/ 2117145 w 12542158"/>
              <a:gd name="connsiteY10782" fmla="*/ 1138562 h 9881971"/>
              <a:gd name="connsiteX10783" fmla="*/ 2138107 w 12542158"/>
              <a:gd name="connsiteY10783" fmla="*/ 1124588 h 9881971"/>
              <a:gd name="connsiteX10784" fmla="*/ 2138107 w 12542158"/>
              <a:gd name="connsiteY10784" fmla="*/ 1138562 h 9881971"/>
              <a:gd name="connsiteX10785" fmla="*/ 2152081 w 12542158"/>
              <a:gd name="connsiteY10785" fmla="*/ 1138562 h 9881971"/>
              <a:gd name="connsiteX10786" fmla="*/ 2194003 w 12542158"/>
              <a:gd name="connsiteY10786" fmla="*/ 1096638 h 9881971"/>
              <a:gd name="connsiteX10787" fmla="*/ 2207980 w 12542158"/>
              <a:gd name="connsiteY10787" fmla="*/ 1040742 h 9881971"/>
              <a:gd name="connsiteX10788" fmla="*/ 2194003 w 12542158"/>
              <a:gd name="connsiteY10788" fmla="*/ 1026766 h 9881971"/>
              <a:gd name="connsiteX10789" fmla="*/ 2166056 w 12542158"/>
              <a:gd name="connsiteY10789" fmla="*/ 1054715 h 9881971"/>
              <a:gd name="connsiteX10790" fmla="*/ 2138107 w 12542158"/>
              <a:gd name="connsiteY10790" fmla="*/ 1068689 h 9881971"/>
              <a:gd name="connsiteX10791" fmla="*/ 2152081 w 12542158"/>
              <a:gd name="connsiteY10791" fmla="*/ 1047727 h 9881971"/>
              <a:gd name="connsiteX10792" fmla="*/ 2166056 w 12542158"/>
              <a:gd name="connsiteY10792" fmla="*/ 1033754 h 9881971"/>
              <a:gd name="connsiteX10793" fmla="*/ 2152081 w 12542158"/>
              <a:gd name="connsiteY10793" fmla="*/ 1012792 h 9881971"/>
              <a:gd name="connsiteX10794" fmla="*/ 9041533 w 12542158"/>
              <a:gd name="connsiteY10794" fmla="*/ 998817 h 9881971"/>
              <a:gd name="connsiteX10795" fmla="*/ 9034545 w 12542158"/>
              <a:gd name="connsiteY10795" fmla="*/ 1019778 h 9881971"/>
              <a:gd name="connsiteX10796" fmla="*/ 9041533 w 12542158"/>
              <a:gd name="connsiteY10796" fmla="*/ 1026766 h 9881971"/>
              <a:gd name="connsiteX10797" fmla="*/ 9048520 w 12542158"/>
              <a:gd name="connsiteY10797" fmla="*/ 1026766 h 9881971"/>
              <a:gd name="connsiteX10798" fmla="*/ 9055506 w 12542158"/>
              <a:gd name="connsiteY10798" fmla="*/ 1012792 h 9881971"/>
              <a:gd name="connsiteX10799" fmla="*/ 9048520 w 12542158"/>
              <a:gd name="connsiteY10799" fmla="*/ 998817 h 9881971"/>
              <a:gd name="connsiteX10800" fmla="*/ 9041533 w 12542158"/>
              <a:gd name="connsiteY10800" fmla="*/ 998817 h 9881971"/>
              <a:gd name="connsiteX10801" fmla="*/ 8929737 w 12542158"/>
              <a:gd name="connsiteY10801" fmla="*/ 998817 h 9881971"/>
              <a:gd name="connsiteX10802" fmla="*/ 8929737 w 12542158"/>
              <a:gd name="connsiteY10802" fmla="*/ 1012792 h 9881971"/>
              <a:gd name="connsiteX10803" fmla="*/ 8915761 w 12542158"/>
              <a:gd name="connsiteY10803" fmla="*/ 1005804 h 9881971"/>
              <a:gd name="connsiteX10804" fmla="*/ 8929737 w 12542158"/>
              <a:gd name="connsiteY10804" fmla="*/ 998817 h 9881971"/>
              <a:gd name="connsiteX10805" fmla="*/ 2166056 w 12542158"/>
              <a:gd name="connsiteY10805" fmla="*/ 998817 h 9881971"/>
              <a:gd name="connsiteX10806" fmla="*/ 2180030 w 12542158"/>
              <a:gd name="connsiteY10806" fmla="*/ 1012792 h 9881971"/>
              <a:gd name="connsiteX10807" fmla="*/ 2180030 w 12542158"/>
              <a:gd name="connsiteY10807" fmla="*/ 998817 h 9881971"/>
              <a:gd name="connsiteX10808" fmla="*/ 10341166 w 12542158"/>
              <a:gd name="connsiteY10808" fmla="*/ 984843 h 9881971"/>
              <a:gd name="connsiteX10809" fmla="*/ 10327191 w 12542158"/>
              <a:gd name="connsiteY10809" fmla="*/ 998817 h 9881971"/>
              <a:gd name="connsiteX10810" fmla="*/ 10327191 w 12542158"/>
              <a:gd name="connsiteY10810" fmla="*/ 991828 h 9881971"/>
              <a:gd name="connsiteX10811" fmla="*/ 10341166 w 12542158"/>
              <a:gd name="connsiteY10811" fmla="*/ 984843 h 9881971"/>
              <a:gd name="connsiteX10812" fmla="*/ 7350612 w 12542158"/>
              <a:gd name="connsiteY10812" fmla="*/ 984843 h 9881971"/>
              <a:gd name="connsiteX10813" fmla="*/ 7322663 w 12542158"/>
              <a:gd name="connsiteY10813" fmla="*/ 998817 h 9881971"/>
              <a:gd name="connsiteX10814" fmla="*/ 7294715 w 12542158"/>
              <a:gd name="connsiteY10814" fmla="*/ 1040742 h 9881971"/>
              <a:gd name="connsiteX10815" fmla="*/ 7336638 w 12542158"/>
              <a:gd name="connsiteY10815" fmla="*/ 1026766 h 9881971"/>
              <a:gd name="connsiteX10816" fmla="*/ 7350612 w 12542158"/>
              <a:gd name="connsiteY10816" fmla="*/ 984843 h 9881971"/>
              <a:gd name="connsiteX10817" fmla="*/ 2235928 w 12542158"/>
              <a:gd name="connsiteY10817" fmla="*/ 984843 h 9881971"/>
              <a:gd name="connsiteX10818" fmla="*/ 2221953 w 12542158"/>
              <a:gd name="connsiteY10818" fmla="*/ 998817 h 9881971"/>
              <a:gd name="connsiteX10819" fmla="*/ 2207980 w 12542158"/>
              <a:gd name="connsiteY10819" fmla="*/ 1026766 h 9881971"/>
              <a:gd name="connsiteX10820" fmla="*/ 2235928 w 12542158"/>
              <a:gd name="connsiteY10820" fmla="*/ 1012792 h 9881971"/>
              <a:gd name="connsiteX10821" fmla="*/ 8884319 w 12542158"/>
              <a:gd name="connsiteY10821" fmla="*/ 977855 h 9881971"/>
              <a:gd name="connsiteX10822" fmla="*/ 8887813 w 12542158"/>
              <a:gd name="connsiteY10822" fmla="*/ 984843 h 9881971"/>
              <a:gd name="connsiteX10823" fmla="*/ 8873838 w 12542158"/>
              <a:gd name="connsiteY10823" fmla="*/ 1012792 h 9881971"/>
              <a:gd name="connsiteX10824" fmla="*/ 8859864 w 12542158"/>
              <a:gd name="connsiteY10824" fmla="*/ 998817 h 9881971"/>
              <a:gd name="connsiteX10825" fmla="*/ 8873838 w 12542158"/>
              <a:gd name="connsiteY10825" fmla="*/ 984843 h 9881971"/>
              <a:gd name="connsiteX10826" fmla="*/ 8884319 w 12542158"/>
              <a:gd name="connsiteY10826" fmla="*/ 977855 h 9881971"/>
              <a:gd name="connsiteX10827" fmla="*/ 11151688 w 12542158"/>
              <a:gd name="connsiteY10827" fmla="*/ 970867 h 9881971"/>
              <a:gd name="connsiteX10828" fmla="*/ 11144701 w 12542158"/>
              <a:gd name="connsiteY10828" fmla="*/ 977855 h 9881971"/>
              <a:gd name="connsiteX10829" fmla="*/ 11137715 w 12542158"/>
              <a:gd name="connsiteY10829" fmla="*/ 984843 h 9881971"/>
              <a:gd name="connsiteX10830" fmla="*/ 11116754 w 12542158"/>
              <a:gd name="connsiteY10830" fmla="*/ 1005804 h 9881971"/>
              <a:gd name="connsiteX10831" fmla="*/ 11109766 w 12542158"/>
              <a:gd name="connsiteY10831" fmla="*/ 1012792 h 9881971"/>
              <a:gd name="connsiteX10832" fmla="*/ 11109766 w 12542158"/>
              <a:gd name="connsiteY10832" fmla="*/ 1040742 h 9881971"/>
              <a:gd name="connsiteX10833" fmla="*/ 11081816 w 12542158"/>
              <a:gd name="connsiteY10833" fmla="*/ 1096638 h 9881971"/>
              <a:gd name="connsiteX10834" fmla="*/ 11047754 w 12542158"/>
              <a:gd name="connsiteY10834" fmla="*/ 1151664 h 9881971"/>
              <a:gd name="connsiteX10835" fmla="*/ 11037966 w 12542158"/>
              <a:gd name="connsiteY10835" fmla="*/ 1164584 h 9881971"/>
              <a:gd name="connsiteX10836" fmla="*/ 11025917 w 12542158"/>
              <a:gd name="connsiteY10836" fmla="*/ 1152538 h 9881971"/>
              <a:gd name="connsiteX10837" fmla="*/ 11011944 w 12542158"/>
              <a:gd name="connsiteY10837" fmla="*/ 1180487 h 9881971"/>
              <a:gd name="connsiteX10838" fmla="*/ 11034440 w 12542158"/>
              <a:gd name="connsiteY10838" fmla="*/ 1169238 h 9881971"/>
              <a:gd name="connsiteX10839" fmla="*/ 11031379 w 12542158"/>
              <a:gd name="connsiteY10839" fmla="*/ 1173281 h 9881971"/>
              <a:gd name="connsiteX10840" fmla="*/ 10956047 w 12542158"/>
              <a:gd name="connsiteY10840" fmla="*/ 1222410 h 9881971"/>
              <a:gd name="connsiteX10841" fmla="*/ 10949059 w 12542158"/>
              <a:gd name="connsiteY10841" fmla="*/ 1201449 h 9881971"/>
              <a:gd name="connsiteX10842" fmla="*/ 10970020 w 12542158"/>
              <a:gd name="connsiteY10842" fmla="*/ 1194461 h 9881971"/>
              <a:gd name="connsiteX10843" fmla="*/ 10983994 w 12542158"/>
              <a:gd name="connsiteY10843" fmla="*/ 1180487 h 9881971"/>
              <a:gd name="connsiteX10844" fmla="*/ 11039893 w 12542158"/>
              <a:gd name="connsiteY10844" fmla="*/ 1124588 h 9881971"/>
              <a:gd name="connsiteX10845" fmla="*/ 11095792 w 12542158"/>
              <a:gd name="connsiteY10845" fmla="*/ 1054715 h 9881971"/>
              <a:gd name="connsiteX10846" fmla="*/ 11081816 w 12542158"/>
              <a:gd name="connsiteY10846" fmla="*/ 1054715 h 9881971"/>
              <a:gd name="connsiteX10847" fmla="*/ 11067841 w 12542158"/>
              <a:gd name="connsiteY10847" fmla="*/ 1054715 h 9881971"/>
              <a:gd name="connsiteX10848" fmla="*/ 11081816 w 12542158"/>
              <a:gd name="connsiteY10848" fmla="*/ 1026766 h 9881971"/>
              <a:gd name="connsiteX10849" fmla="*/ 11102778 w 12542158"/>
              <a:gd name="connsiteY10849" fmla="*/ 991828 h 9881971"/>
              <a:gd name="connsiteX10850" fmla="*/ 11123740 w 12542158"/>
              <a:gd name="connsiteY10850" fmla="*/ 977855 h 9881971"/>
              <a:gd name="connsiteX10851" fmla="*/ 11151688 w 12542158"/>
              <a:gd name="connsiteY10851" fmla="*/ 970867 h 9881971"/>
              <a:gd name="connsiteX10852" fmla="*/ 10103599 w 12542158"/>
              <a:gd name="connsiteY10852" fmla="*/ 970867 h 9881971"/>
              <a:gd name="connsiteX10853" fmla="*/ 10089625 w 12542158"/>
              <a:gd name="connsiteY10853" fmla="*/ 984843 h 9881971"/>
              <a:gd name="connsiteX10854" fmla="*/ 10075649 w 12542158"/>
              <a:gd name="connsiteY10854" fmla="*/ 984843 h 9881971"/>
              <a:gd name="connsiteX10855" fmla="*/ 10075649 w 12542158"/>
              <a:gd name="connsiteY10855" fmla="*/ 998817 h 9881971"/>
              <a:gd name="connsiteX10856" fmla="*/ 10089625 w 12542158"/>
              <a:gd name="connsiteY10856" fmla="*/ 998817 h 9881971"/>
              <a:gd name="connsiteX10857" fmla="*/ 9167304 w 12542158"/>
              <a:gd name="connsiteY10857" fmla="*/ 970867 h 9881971"/>
              <a:gd name="connsiteX10858" fmla="*/ 9153329 w 12542158"/>
              <a:gd name="connsiteY10858" fmla="*/ 984843 h 9881971"/>
              <a:gd name="connsiteX10859" fmla="*/ 9167304 w 12542158"/>
              <a:gd name="connsiteY10859" fmla="*/ 998817 h 9881971"/>
              <a:gd name="connsiteX10860" fmla="*/ 9167304 w 12542158"/>
              <a:gd name="connsiteY10860" fmla="*/ 984843 h 9881971"/>
              <a:gd name="connsiteX10861" fmla="*/ 9167304 w 12542158"/>
              <a:gd name="connsiteY10861" fmla="*/ 970867 h 9881971"/>
              <a:gd name="connsiteX10862" fmla="*/ 9027559 w 12542158"/>
              <a:gd name="connsiteY10862" fmla="*/ 970867 h 9881971"/>
              <a:gd name="connsiteX10863" fmla="*/ 9041533 w 12542158"/>
              <a:gd name="connsiteY10863" fmla="*/ 984843 h 9881971"/>
              <a:gd name="connsiteX10864" fmla="*/ 9041533 w 12542158"/>
              <a:gd name="connsiteY10864" fmla="*/ 970867 h 9881971"/>
              <a:gd name="connsiteX10865" fmla="*/ 9027559 w 12542158"/>
              <a:gd name="connsiteY10865" fmla="*/ 970867 h 9881971"/>
              <a:gd name="connsiteX10866" fmla="*/ 7532281 w 12542158"/>
              <a:gd name="connsiteY10866" fmla="*/ 970867 h 9881971"/>
              <a:gd name="connsiteX10867" fmla="*/ 7532281 w 12542158"/>
              <a:gd name="connsiteY10867" fmla="*/ 984843 h 9881971"/>
              <a:gd name="connsiteX10868" fmla="*/ 7546256 w 12542158"/>
              <a:gd name="connsiteY10868" fmla="*/ 984843 h 9881971"/>
              <a:gd name="connsiteX10869" fmla="*/ 2124131 w 12542158"/>
              <a:gd name="connsiteY10869" fmla="*/ 970867 h 9881971"/>
              <a:gd name="connsiteX10870" fmla="*/ 2124131 w 12542158"/>
              <a:gd name="connsiteY10870" fmla="*/ 984843 h 9881971"/>
              <a:gd name="connsiteX10871" fmla="*/ 2131118 w 12542158"/>
              <a:gd name="connsiteY10871" fmla="*/ 998817 h 9881971"/>
              <a:gd name="connsiteX10872" fmla="*/ 2138107 w 12542158"/>
              <a:gd name="connsiteY10872" fmla="*/ 984843 h 9881971"/>
              <a:gd name="connsiteX10873" fmla="*/ 2124131 w 12542158"/>
              <a:gd name="connsiteY10873" fmla="*/ 970867 h 9881971"/>
              <a:gd name="connsiteX10874" fmla="*/ 10397063 w 12542158"/>
              <a:gd name="connsiteY10874" fmla="*/ 956893 h 9881971"/>
              <a:gd name="connsiteX10875" fmla="*/ 10390077 w 12542158"/>
              <a:gd name="connsiteY10875" fmla="*/ 984843 h 9881971"/>
              <a:gd name="connsiteX10876" fmla="*/ 10369116 w 12542158"/>
              <a:gd name="connsiteY10876" fmla="*/ 998817 h 9881971"/>
              <a:gd name="connsiteX10877" fmla="*/ 10369116 w 12542158"/>
              <a:gd name="connsiteY10877" fmla="*/ 984843 h 9881971"/>
              <a:gd name="connsiteX10878" fmla="*/ 10383089 w 12542158"/>
              <a:gd name="connsiteY10878" fmla="*/ 970867 h 9881971"/>
              <a:gd name="connsiteX10879" fmla="*/ 10005777 w 12542158"/>
              <a:gd name="connsiteY10879" fmla="*/ 956893 h 9881971"/>
              <a:gd name="connsiteX10880" fmla="*/ 10005777 w 12542158"/>
              <a:gd name="connsiteY10880" fmla="*/ 970867 h 9881971"/>
              <a:gd name="connsiteX10881" fmla="*/ 10012764 w 12542158"/>
              <a:gd name="connsiteY10881" fmla="*/ 963881 h 9881971"/>
              <a:gd name="connsiteX10882" fmla="*/ 10019750 w 12542158"/>
              <a:gd name="connsiteY10882" fmla="*/ 956893 h 9881971"/>
              <a:gd name="connsiteX10883" fmla="*/ 2271738 w 12542158"/>
              <a:gd name="connsiteY10883" fmla="*/ 952527 h 9881971"/>
              <a:gd name="connsiteX10884" fmla="*/ 2263877 w 12542158"/>
              <a:gd name="connsiteY10884" fmla="*/ 970867 h 9881971"/>
              <a:gd name="connsiteX10885" fmla="*/ 2277852 w 12542158"/>
              <a:gd name="connsiteY10885" fmla="*/ 970867 h 9881971"/>
              <a:gd name="connsiteX10886" fmla="*/ 2277852 w 12542158"/>
              <a:gd name="connsiteY10886" fmla="*/ 956893 h 9881971"/>
              <a:gd name="connsiteX10887" fmla="*/ 2271738 w 12542158"/>
              <a:gd name="connsiteY10887" fmla="*/ 952527 h 9881971"/>
              <a:gd name="connsiteX10888" fmla="*/ 10229370 w 12542158"/>
              <a:gd name="connsiteY10888" fmla="*/ 942919 h 9881971"/>
              <a:gd name="connsiteX10889" fmla="*/ 10243344 w 12542158"/>
              <a:gd name="connsiteY10889" fmla="*/ 942919 h 9881971"/>
              <a:gd name="connsiteX10890" fmla="*/ 10215395 w 12542158"/>
              <a:gd name="connsiteY10890" fmla="*/ 956893 h 9881971"/>
              <a:gd name="connsiteX10891" fmla="*/ 10229370 w 12542158"/>
              <a:gd name="connsiteY10891" fmla="*/ 942919 h 9881971"/>
              <a:gd name="connsiteX10892" fmla="*/ 9754235 w 12542158"/>
              <a:gd name="connsiteY10892" fmla="*/ 942919 h 9881971"/>
              <a:gd name="connsiteX10893" fmla="*/ 9747247 w 12542158"/>
              <a:gd name="connsiteY10893" fmla="*/ 949905 h 9881971"/>
              <a:gd name="connsiteX10894" fmla="*/ 9747247 w 12542158"/>
              <a:gd name="connsiteY10894" fmla="*/ 956893 h 9881971"/>
              <a:gd name="connsiteX10895" fmla="*/ 9754235 w 12542158"/>
              <a:gd name="connsiteY10895" fmla="*/ 942919 h 9881971"/>
              <a:gd name="connsiteX10896" fmla="*/ 7574206 w 12542158"/>
              <a:gd name="connsiteY10896" fmla="*/ 942919 h 9881971"/>
              <a:gd name="connsiteX10897" fmla="*/ 7574206 w 12542158"/>
              <a:gd name="connsiteY10897" fmla="*/ 949905 h 9881971"/>
              <a:gd name="connsiteX10898" fmla="*/ 7560230 w 12542158"/>
              <a:gd name="connsiteY10898" fmla="*/ 956893 h 9881971"/>
              <a:gd name="connsiteX10899" fmla="*/ 7574206 w 12542158"/>
              <a:gd name="connsiteY10899" fmla="*/ 970867 h 9881971"/>
              <a:gd name="connsiteX10900" fmla="*/ 7588180 w 12542158"/>
              <a:gd name="connsiteY10900" fmla="*/ 956893 h 9881971"/>
              <a:gd name="connsiteX10901" fmla="*/ 7581192 w 12542158"/>
              <a:gd name="connsiteY10901" fmla="*/ 942919 h 9881971"/>
              <a:gd name="connsiteX10902" fmla="*/ 7574206 w 12542158"/>
              <a:gd name="connsiteY10902" fmla="*/ 942919 h 9881971"/>
              <a:gd name="connsiteX10903" fmla="*/ 7532281 w 12542158"/>
              <a:gd name="connsiteY10903" fmla="*/ 942919 h 9881971"/>
              <a:gd name="connsiteX10904" fmla="*/ 7518307 w 12542158"/>
              <a:gd name="connsiteY10904" fmla="*/ 956893 h 9881971"/>
              <a:gd name="connsiteX10905" fmla="*/ 7518307 w 12542158"/>
              <a:gd name="connsiteY10905" fmla="*/ 970867 h 9881971"/>
              <a:gd name="connsiteX10906" fmla="*/ 7525295 w 12542158"/>
              <a:gd name="connsiteY10906" fmla="*/ 956893 h 9881971"/>
              <a:gd name="connsiteX10907" fmla="*/ 7532281 w 12542158"/>
              <a:gd name="connsiteY10907" fmla="*/ 942919 h 9881971"/>
              <a:gd name="connsiteX10908" fmla="*/ 2234181 w 12542158"/>
              <a:gd name="connsiteY10908" fmla="*/ 938551 h 9881971"/>
              <a:gd name="connsiteX10909" fmla="*/ 2207980 w 12542158"/>
              <a:gd name="connsiteY10909" fmla="*/ 956893 h 9881971"/>
              <a:gd name="connsiteX10910" fmla="*/ 2187018 w 12542158"/>
              <a:gd name="connsiteY10910" fmla="*/ 984843 h 9881971"/>
              <a:gd name="connsiteX10911" fmla="*/ 2207980 w 12542158"/>
              <a:gd name="connsiteY10911" fmla="*/ 984843 h 9881971"/>
              <a:gd name="connsiteX10912" fmla="*/ 2221953 w 12542158"/>
              <a:gd name="connsiteY10912" fmla="*/ 970867 h 9881971"/>
              <a:gd name="connsiteX10913" fmla="*/ 2228941 w 12542158"/>
              <a:gd name="connsiteY10913" fmla="*/ 956893 h 9881971"/>
              <a:gd name="connsiteX10914" fmla="*/ 2235928 w 12542158"/>
              <a:gd name="connsiteY10914" fmla="*/ 942919 h 9881971"/>
              <a:gd name="connsiteX10915" fmla="*/ 2234181 w 12542158"/>
              <a:gd name="connsiteY10915" fmla="*/ 938551 h 9881971"/>
              <a:gd name="connsiteX10916" fmla="*/ 9137358 w 12542158"/>
              <a:gd name="connsiteY10916" fmla="*/ 934932 h 9881971"/>
              <a:gd name="connsiteX10917" fmla="*/ 9135862 w 12542158"/>
              <a:gd name="connsiteY10917" fmla="*/ 939425 h 9881971"/>
              <a:gd name="connsiteX10918" fmla="*/ 9125379 w 12542158"/>
              <a:gd name="connsiteY10918" fmla="*/ 942919 h 9881971"/>
              <a:gd name="connsiteX10919" fmla="*/ 10215395 w 12542158"/>
              <a:gd name="connsiteY10919" fmla="*/ 928944 h 9881971"/>
              <a:gd name="connsiteX10920" fmla="*/ 10210737 w 12542158"/>
              <a:gd name="connsiteY10920" fmla="*/ 933603 h 9881971"/>
              <a:gd name="connsiteX10921" fmla="*/ 10211902 w 12542158"/>
              <a:gd name="connsiteY10921" fmla="*/ 932437 h 9881971"/>
              <a:gd name="connsiteX10922" fmla="*/ 10215395 w 12542158"/>
              <a:gd name="connsiteY10922" fmla="*/ 928944 h 9881971"/>
              <a:gd name="connsiteX10923" fmla="*/ 9139355 w 12542158"/>
              <a:gd name="connsiteY10923" fmla="*/ 928944 h 9881971"/>
              <a:gd name="connsiteX10924" fmla="*/ 9142149 w 12542158"/>
              <a:gd name="connsiteY10924" fmla="*/ 931738 h 9881971"/>
              <a:gd name="connsiteX10925" fmla="*/ 9137358 w 12542158"/>
              <a:gd name="connsiteY10925" fmla="*/ 934932 h 9881971"/>
              <a:gd name="connsiteX10926" fmla="*/ 8999609 w 12542158"/>
              <a:gd name="connsiteY10926" fmla="*/ 928944 h 9881971"/>
              <a:gd name="connsiteX10927" fmla="*/ 9013583 w 12542158"/>
              <a:gd name="connsiteY10927" fmla="*/ 942919 h 9881971"/>
              <a:gd name="connsiteX10928" fmla="*/ 9006597 w 12542158"/>
              <a:gd name="connsiteY10928" fmla="*/ 942919 h 9881971"/>
              <a:gd name="connsiteX10929" fmla="*/ 8999609 w 12542158"/>
              <a:gd name="connsiteY10929" fmla="*/ 942919 h 9881971"/>
              <a:gd name="connsiteX10930" fmla="*/ 8999609 w 12542158"/>
              <a:gd name="connsiteY10930" fmla="*/ 928944 h 9881971"/>
              <a:gd name="connsiteX10931" fmla="*/ 7490358 w 12542158"/>
              <a:gd name="connsiteY10931" fmla="*/ 928944 h 9881971"/>
              <a:gd name="connsiteX10932" fmla="*/ 7476384 w 12542158"/>
              <a:gd name="connsiteY10932" fmla="*/ 942919 h 9881971"/>
              <a:gd name="connsiteX10933" fmla="*/ 7462408 w 12542158"/>
              <a:gd name="connsiteY10933" fmla="*/ 956893 h 9881971"/>
              <a:gd name="connsiteX10934" fmla="*/ 7476384 w 12542158"/>
              <a:gd name="connsiteY10934" fmla="*/ 956893 h 9881971"/>
              <a:gd name="connsiteX10935" fmla="*/ 7490358 w 12542158"/>
              <a:gd name="connsiteY10935" fmla="*/ 928944 h 9881971"/>
              <a:gd name="connsiteX10936" fmla="*/ 10369116 w 12542158"/>
              <a:gd name="connsiteY10936" fmla="*/ 914970 h 9881971"/>
              <a:gd name="connsiteX10937" fmla="*/ 10376102 w 12542158"/>
              <a:gd name="connsiteY10937" fmla="*/ 921956 h 9881971"/>
              <a:gd name="connsiteX10938" fmla="*/ 10369116 w 12542158"/>
              <a:gd name="connsiteY10938" fmla="*/ 928944 h 9881971"/>
              <a:gd name="connsiteX10939" fmla="*/ 10369116 w 12542158"/>
              <a:gd name="connsiteY10939" fmla="*/ 914970 h 9881971"/>
              <a:gd name="connsiteX10940" fmla="*/ 9768209 w 12542158"/>
              <a:gd name="connsiteY10940" fmla="*/ 914970 h 9881971"/>
              <a:gd name="connsiteX10941" fmla="*/ 9740260 w 12542158"/>
              <a:gd name="connsiteY10941" fmla="*/ 928944 h 9881971"/>
              <a:gd name="connsiteX10942" fmla="*/ 9754235 w 12542158"/>
              <a:gd name="connsiteY10942" fmla="*/ 928944 h 9881971"/>
              <a:gd name="connsiteX10943" fmla="*/ 9768209 w 12542158"/>
              <a:gd name="connsiteY10943" fmla="*/ 914970 h 9881971"/>
              <a:gd name="connsiteX10944" fmla="*/ 8789991 w 12542158"/>
              <a:gd name="connsiteY10944" fmla="*/ 900994 h 9881971"/>
              <a:gd name="connsiteX10945" fmla="*/ 8789991 w 12542158"/>
              <a:gd name="connsiteY10945" fmla="*/ 914970 h 9881971"/>
              <a:gd name="connsiteX10946" fmla="*/ 8817941 w 12542158"/>
              <a:gd name="connsiteY10946" fmla="*/ 921956 h 9881971"/>
              <a:gd name="connsiteX10947" fmla="*/ 8817941 w 12542158"/>
              <a:gd name="connsiteY10947" fmla="*/ 949905 h 9881971"/>
              <a:gd name="connsiteX10948" fmla="*/ 8803965 w 12542158"/>
              <a:gd name="connsiteY10948" fmla="*/ 942919 h 9881971"/>
              <a:gd name="connsiteX10949" fmla="*/ 8796977 w 12542158"/>
              <a:gd name="connsiteY10949" fmla="*/ 942919 h 9881971"/>
              <a:gd name="connsiteX10950" fmla="*/ 8776016 w 12542158"/>
              <a:gd name="connsiteY10950" fmla="*/ 928944 h 9881971"/>
              <a:gd name="connsiteX10951" fmla="*/ 8734092 w 12542158"/>
              <a:gd name="connsiteY10951" fmla="*/ 956893 h 9881971"/>
              <a:gd name="connsiteX10952" fmla="*/ 8706143 w 12542158"/>
              <a:gd name="connsiteY10952" fmla="*/ 998817 h 9881971"/>
              <a:gd name="connsiteX10953" fmla="*/ 8678193 w 12542158"/>
              <a:gd name="connsiteY10953" fmla="*/ 1026766 h 9881971"/>
              <a:gd name="connsiteX10954" fmla="*/ 8650246 w 12542158"/>
              <a:gd name="connsiteY10954" fmla="*/ 1026766 h 9881971"/>
              <a:gd name="connsiteX10955" fmla="*/ 8650246 w 12542158"/>
              <a:gd name="connsiteY10955" fmla="*/ 1040742 h 9881971"/>
              <a:gd name="connsiteX10956" fmla="*/ 8657232 w 12542158"/>
              <a:gd name="connsiteY10956" fmla="*/ 1054715 h 9881971"/>
              <a:gd name="connsiteX10957" fmla="*/ 8664220 w 12542158"/>
              <a:gd name="connsiteY10957" fmla="*/ 1040742 h 9881971"/>
              <a:gd name="connsiteX10958" fmla="*/ 8692169 w 12542158"/>
              <a:gd name="connsiteY10958" fmla="*/ 1040742 h 9881971"/>
              <a:gd name="connsiteX10959" fmla="*/ 8727105 w 12542158"/>
              <a:gd name="connsiteY10959" fmla="*/ 1033754 h 9881971"/>
              <a:gd name="connsiteX10960" fmla="*/ 8720119 w 12542158"/>
              <a:gd name="connsiteY10960" fmla="*/ 1026766 h 9881971"/>
              <a:gd name="connsiteX10961" fmla="*/ 8706143 w 12542158"/>
              <a:gd name="connsiteY10961" fmla="*/ 1019778 h 9881971"/>
              <a:gd name="connsiteX10962" fmla="*/ 8720119 w 12542158"/>
              <a:gd name="connsiteY10962" fmla="*/ 1012792 h 9881971"/>
              <a:gd name="connsiteX10963" fmla="*/ 8755054 w 12542158"/>
              <a:gd name="connsiteY10963" fmla="*/ 1005804 h 9881971"/>
              <a:gd name="connsiteX10964" fmla="*/ 8776016 w 12542158"/>
              <a:gd name="connsiteY10964" fmla="*/ 998817 h 9881971"/>
              <a:gd name="connsiteX10965" fmla="*/ 8769030 w 12542158"/>
              <a:gd name="connsiteY10965" fmla="*/ 1012792 h 9881971"/>
              <a:gd name="connsiteX10966" fmla="*/ 8762042 w 12542158"/>
              <a:gd name="connsiteY10966" fmla="*/ 1040742 h 9881971"/>
              <a:gd name="connsiteX10967" fmla="*/ 8748068 w 12542158"/>
              <a:gd name="connsiteY10967" fmla="*/ 1061703 h 9881971"/>
              <a:gd name="connsiteX10968" fmla="*/ 8720119 w 12542158"/>
              <a:gd name="connsiteY10968" fmla="*/ 1068689 h 9881971"/>
              <a:gd name="connsiteX10969" fmla="*/ 8706143 w 12542158"/>
              <a:gd name="connsiteY10969" fmla="*/ 1075677 h 9881971"/>
              <a:gd name="connsiteX10970" fmla="*/ 8720119 w 12542158"/>
              <a:gd name="connsiteY10970" fmla="*/ 1082665 h 9881971"/>
              <a:gd name="connsiteX10971" fmla="*/ 8734092 w 12542158"/>
              <a:gd name="connsiteY10971" fmla="*/ 1082665 h 9881971"/>
              <a:gd name="connsiteX10972" fmla="*/ 8727105 w 12542158"/>
              <a:gd name="connsiteY10972" fmla="*/ 1096638 h 9881971"/>
              <a:gd name="connsiteX10973" fmla="*/ 8734092 w 12542158"/>
              <a:gd name="connsiteY10973" fmla="*/ 1110614 h 9881971"/>
              <a:gd name="connsiteX10974" fmla="*/ 8762042 w 12542158"/>
              <a:gd name="connsiteY10974" fmla="*/ 1110614 h 9881971"/>
              <a:gd name="connsiteX10975" fmla="*/ 8760489 w 12542158"/>
              <a:gd name="connsiteY10975" fmla="*/ 1105955 h 9881971"/>
              <a:gd name="connsiteX10976" fmla="*/ 8776016 w 12542158"/>
              <a:gd name="connsiteY10976" fmla="*/ 1117600 h 9881971"/>
              <a:gd name="connsiteX10977" fmla="*/ 8817941 w 12542158"/>
              <a:gd name="connsiteY10977" fmla="*/ 1138562 h 9881971"/>
              <a:gd name="connsiteX10978" fmla="*/ 8817941 w 12542158"/>
              <a:gd name="connsiteY10978" fmla="*/ 1152538 h 9881971"/>
              <a:gd name="connsiteX10979" fmla="*/ 8789991 w 12542158"/>
              <a:gd name="connsiteY10979" fmla="*/ 1138562 h 9881971"/>
              <a:gd name="connsiteX10980" fmla="*/ 8776016 w 12542158"/>
              <a:gd name="connsiteY10980" fmla="*/ 1138562 h 9881971"/>
              <a:gd name="connsiteX10981" fmla="*/ 8762042 w 12542158"/>
              <a:gd name="connsiteY10981" fmla="*/ 1138562 h 9881971"/>
              <a:gd name="connsiteX10982" fmla="*/ 8748068 w 12542158"/>
              <a:gd name="connsiteY10982" fmla="*/ 1124588 h 9881971"/>
              <a:gd name="connsiteX10983" fmla="*/ 8748068 w 12542158"/>
              <a:gd name="connsiteY10983" fmla="*/ 1152538 h 9881971"/>
              <a:gd name="connsiteX10984" fmla="*/ 8720119 w 12542158"/>
              <a:gd name="connsiteY10984" fmla="*/ 1152538 h 9881971"/>
              <a:gd name="connsiteX10985" fmla="*/ 8734092 w 12542158"/>
              <a:gd name="connsiteY10985" fmla="*/ 1138562 h 9881971"/>
              <a:gd name="connsiteX10986" fmla="*/ 8706143 w 12542158"/>
              <a:gd name="connsiteY10986" fmla="*/ 1110614 h 9881971"/>
              <a:gd name="connsiteX10987" fmla="*/ 8664220 w 12542158"/>
              <a:gd name="connsiteY10987" fmla="*/ 1124588 h 9881971"/>
              <a:gd name="connsiteX10988" fmla="*/ 8650246 w 12542158"/>
              <a:gd name="connsiteY10988" fmla="*/ 1124588 h 9881971"/>
              <a:gd name="connsiteX10989" fmla="*/ 8664220 w 12542158"/>
              <a:gd name="connsiteY10989" fmla="*/ 1096638 h 9881971"/>
              <a:gd name="connsiteX10990" fmla="*/ 8678193 w 12542158"/>
              <a:gd name="connsiteY10990" fmla="*/ 1068689 h 9881971"/>
              <a:gd name="connsiteX10991" fmla="*/ 8636270 w 12542158"/>
              <a:gd name="connsiteY10991" fmla="*/ 1068689 h 9881971"/>
              <a:gd name="connsiteX10992" fmla="*/ 8594347 w 12542158"/>
              <a:gd name="connsiteY10992" fmla="*/ 1054715 h 9881971"/>
              <a:gd name="connsiteX10993" fmla="*/ 8622296 w 12542158"/>
              <a:gd name="connsiteY10993" fmla="*/ 984843 h 9881971"/>
              <a:gd name="connsiteX10994" fmla="*/ 8636270 w 12542158"/>
              <a:gd name="connsiteY10994" fmla="*/ 970867 h 9881971"/>
              <a:gd name="connsiteX10995" fmla="*/ 8636270 w 12542158"/>
              <a:gd name="connsiteY10995" fmla="*/ 956893 h 9881971"/>
              <a:gd name="connsiteX10996" fmla="*/ 8650246 w 12542158"/>
              <a:gd name="connsiteY10996" fmla="*/ 970867 h 9881971"/>
              <a:gd name="connsiteX10997" fmla="*/ 8664220 w 12542158"/>
              <a:gd name="connsiteY10997" fmla="*/ 998817 h 9881971"/>
              <a:gd name="connsiteX10998" fmla="*/ 8664220 w 12542158"/>
              <a:gd name="connsiteY10998" fmla="*/ 970867 h 9881971"/>
              <a:gd name="connsiteX10999" fmla="*/ 8664220 w 12542158"/>
              <a:gd name="connsiteY10999" fmla="*/ 942919 h 9881971"/>
              <a:gd name="connsiteX11000" fmla="*/ 8678193 w 12542158"/>
              <a:gd name="connsiteY11000" fmla="*/ 942919 h 9881971"/>
              <a:gd name="connsiteX11001" fmla="*/ 8706143 w 12542158"/>
              <a:gd name="connsiteY11001" fmla="*/ 914970 h 9881971"/>
              <a:gd name="connsiteX11002" fmla="*/ 8706143 w 12542158"/>
              <a:gd name="connsiteY11002" fmla="*/ 928944 h 9881971"/>
              <a:gd name="connsiteX11003" fmla="*/ 8706143 w 12542158"/>
              <a:gd name="connsiteY11003" fmla="*/ 942919 h 9881971"/>
              <a:gd name="connsiteX11004" fmla="*/ 8720119 w 12542158"/>
              <a:gd name="connsiteY11004" fmla="*/ 942919 h 9881971"/>
              <a:gd name="connsiteX11005" fmla="*/ 8734092 w 12542158"/>
              <a:gd name="connsiteY11005" fmla="*/ 942919 h 9881971"/>
              <a:gd name="connsiteX11006" fmla="*/ 8734092 w 12542158"/>
              <a:gd name="connsiteY11006" fmla="*/ 914970 h 9881971"/>
              <a:gd name="connsiteX11007" fmla="*/ 8789991 w 12542158"/>
              <a:gd name="connsiteY11007" fmla="*/ 900994 h 9881971"/>
              <a:gd name="connsiteX11008" fmla="*/ 10159498 w 12542158"/>
              <a:gd name="connsiteY11008" fmla="*/ 887020 h 9881971"/>
              <a:gd name="connsiteX11009" fmla="*/ 10131548 w 12542158"/>
              <a:gd name="connsiteY11009" fmla="*/ 914970 h 9881971"/>
              <a:gd name="connsiteX11010" fmla="*/ 10103599 w 12542158"/>
              <a:gd name="connsiteY11010" fmla="*/ 956893 h 9881971"/>
              <a:gd name="connsiteX11011" fmla="*/ 10131548 w 12542158"/>
              <a:gd name="connsiteY11011" fmla="*/ 942919 h 9881971"/>
              <a:gd name="connsiteX11012" fmla="*/ 10159498 w 12542158"/>
              <a:gd name="connsiteY11012" fmla="*/ 914970 h 9881971"/>
              <a:gd name="connsiteX11013" fmla="*/ 10173471 w 12542158"/>
              <a:gd name="connsiteY11013" fmla="*/ 914970 h 9881971"/>
              <a:gd name="connsiteX11014" fmla="*/ 10159498 w 12542158"/>
              <a:gd name="connsiteY11014" fmla="*/ 887020 h 9881971"/>
              <a:gd name="connsiteX11015" fmla="*/ 9782185 w 12542158"/>
              <a:gd name="connsiteY11015" fmla="*/ 873047 h 9881971"/>
              <a:gd name="connsiteX11016" fmla="*/ 9768209 w 12542158"/>
              <a:gd name="connsiteY11016" fmla="*/ 887020 h 9881971"/>
              <a:gd name="connsiteX11017" fmla="*/ 9754235 w 12542158"/>
              <a:gd name="connsiteY11017" fmla="*/ 887020 h 9881971"/>
              <a:gd name="connsiteX11018" fmla="*/ 9754235 w 12542158"/>
              <a:gd name="connsiteY11018" fmla="*/ 900994 h 9881971"/>
              <a:gd name="connsiteX11019" fmla="*/ 9768209 w 12542158"/>
              <a:gd name="connsiteY11019" fmla="*/ 887020 h 9881971"/>
              <a:gd name="connsiteX11020" fmla="*/ 9782185 w 12542158"/>
              <a:gd name="connsiteY11020" fmla="*/ 887020 h 9881971"/>
              <a:gd name="connsiteX11021" fmla="*/ 9782185 w 12542158"/>
              <a:gd name="connsiteY11021" fmla="*/ 873047 h 9881971"/>
              <a:gd name="connsiteX11022" fmla="*/ 9027559 w 12542158"/>
              <a:gd name="connsiteY11022" fmla="*/ 873047 h 9881971"/>
              <a:gd name="connsiteX11023" fmla="*/ 9055506 w 12542158"/>
              <a:gd name="connsiteY11023" fmla="*/ 873047 h 9881971"/>
              <a:gd name="connsiteX11024" fmla="*/ 9041533 w 12542158"/>
              <a:gd name="connsiteY11024" fmla="*/ 887020 h 9881971"/>
              <a:gd name="connsiteX11025" fmla="*/ 9027559 w 12542158"/>
              <a:gd name="connsiteY11025" fmla="*/ 887020 h 9881971"/>
              <a:gd name="connsiteX11026" fmla="*/ 9027559 w 12542158"/>
              <a:gd name="connsiteY11026" fmla="*/ 873047 h 9881971"/>
              <a:gd name="connsiteX11027" fmla="*/ 10187445 w 12542158"/>
              <a:gd name="connsiteY11027" fmla="*/ 859071 h 9881971"/>
              <a:gd name="connsiteX11028" fmla="*/ 10173471 w 12542158"/>
              <a:gd name="connsiteY11028" fmla="*/ 873047 h 9881971"/>
              <a:gd name="connsiteX11029" fmla="*/ 10187445 w 12542158"/>
              <a:gd name="connsiteY11029" fmla="*/ 873047 h 9881971"/>
              <a:gd name="connsiteX11030" fmla="*/ 10187445 w 12542158"/>
              <a:gd name="connsiteY11030" fmla="*/ 859071 h 9881971"/>
              <a:gd name="connsiteX11031" fmla="*/ 9949878 w 12542158"/>
              <a:gd name="connsiteY11031" fmla="*/ 859071 h 9881971"/>
              <a:gd name="connsiteX11032" fmla="*/ 9935904 w 12542158"/>
              <a:gd name="connsiteY11032" fmla="*/ 866059 h 9881971"/>
              <a:gd name="connsiteX11033" fmla="*/ 9949878 w 12542158"/>
              <a:gd name="connsiteY11033" fmla="*/ 873047 h 9881971"/>
              <a:gd name="connsiteX11034" fmla="*/ 9963853 w 12542158"/>
              <a:gd name="connsiteY11034" fmla="*/ 873047 h 9881971"/>
              <a:gd name="connsiteX11035" fmla="*/ 9111405 w 12542158"/>
              <a:gd name="connsiteY11035" fmla="*/ 859071 h 9881971"/>
              <a:gd name="connsiteX11036" fmla="*/ 9125379 w 12542158"/>
              <a:gd name="connsiteY11036" fmla="*/ 866059 h 9881971"/>
              <a:gd name="connsiteX11037" fmla="*/ 9139355 w 12542158"/>
              <a:gd name="connsiteY11037" fmla="*/ 873047 h 9881971"/>
              <a:gd name="connsiteX11038" fmla="*/ 9111405 w 12542158"/>
              <a:gd name="connsiteY11038" fmla="*/ 873047 h 9881971"/>
              <a:gd name="connsiteX11039" fmla="*/ 9111405 w 12542158"/>
              <a:gd name="connsiteY11039" fmla="*/ 859071 h 9881971"/>
              <a:gd name="connsiteX11040" fmla="*/ 8999609 w 12542158"/>
              <a:gd name="connsiteY11040" fmla="*/ 859071 h 9881971"/>
              <a:gd name="connsiteX11041" fmla="*/ 9013583 w 12542158"/>
              <a:gd name="connsiteY11041" fmla="*/ 859071 h 9881971"/>
              <a:gd name="connsiteX11042" fmla="*/ 9006597 w 12542158"/>
              <a:gd name="connsiteY11042" fmla="*/ 873047 h 9881971"/>
              <a:gd name="connsiteX11043" fmla="*/ 8999609 w 12542158"/>
              <a:gd name="connsiteY11043" fmla="*/ 859071 h 9881971"/>
              <a:gd name="connsiteX11044" fmla="*/ 7727925 w 12542158"/>
              <a:gd name="connsiteY11044" fmla="*/ 859071 h 9881971"/>
              <a:gd name="connsiteX11045" fmla="*/ 7699976 w 12542158"/>
              <a:gd name="connsiteY11045" fmla="*/ 900994 h 9881971"/>
              <a:gd name="connsiteX11046" fmla="*/ 7727925 w 12542158"/>
              <a:gd name="connsiteY11046" fmla="*/ 887020 h 9881971"/>
              <a:gd name="connsiteX11047" fmla="*/ 7727925 w 12542158"/>
              <a:gd name="connsiteY11047" fmla="*/ 859071 h 9881971"/>
              <a:gd name="connsiteX11048" fmla="*/ 7588180 w 12542158"/>
              <a:gd name="connsiteY11048" fmla="*/ 859071 h 9881971"/>
              <a:gd name="connsiteX11049" fmla="*/ 7553244 w 12542158"/>
              <a:gd name="connsiteY11049" fmla="*/ 914970 h 9881971"/>
              <a:gd name="connsiteX11050" fmla="*/ 7588180 w 12542158"/>
              <a:gd name="connsiteY11050" fmla="*/ 887020 h 9881971"/>
              <a:gd name="connsiteX11051" fmla="*/ 7546256 w 12542158"/>
              <a:gd name="connsiteY11051" fmla="*/ 845097 h 9881971"/>
              <a:gd name="connsiteX11052" fmla="*/ 7518307 w 12542158"/>
              <a:gd name="connsiteY11052" fmla="*/ 900994 h 9881971"/>
              <a:gd name="connsiteX11053" fmla="*/ 7532281 w 12542158"/>
              <a:gd name="connsiteY11053" fmla="*/ 894008 h 9881971"/>
              <a:gd name="connsiteX11054" fmla="*/ 7532281 w 12542158"/>
              <a:gd name="connsiteY11054" fmla="*/ 887020 h 9881971"/>
              <a:gd name="connsiteX11055" fmla="*/ 7560230 w 12542158"/>
              <a:gd name="connsiteY11055" fmla="*/ 859071 h 9881971"/>
              <a:gd name="connsiteX11056" fmla="*/ 10215395 w 12542158"/>
              <a:gd name="connsiteY11056" fmla="*/ 831121 h 9881971"/>
              <a:gd name="connsiteX11057" fmla="*/ 10201421 w 12542158"/>
              <a:gd name="connsiteY11057" fmla="*/ 838110 h 9881971"/>
              <a:gd name="connsiteX11058" fmla="*/ 10215395 w 12542158"/>
              <a:gd name="connsiteY11058" fmla="*/ 845097 h 9881971"/>
              <a:gd name="connsiteX11059" fmla="*/ 10152510 w 12542158"/>
              <a:gd name="connsiteY11059" fmla="*/ 831121 h 9881971"/>
              <a:gd name="connsiteX11060" fmla="*/ 10145522 w 12542158"/>
              <a:gd name="connsiteY11060" fmla="*/ 838110 h 9881971"/>
              <a:gd name="connsiteX11061" fmla="*/ 10131548 w 12542158"/>
              <a:gd name="connsiteY11061" fmla="*/ 845097 h 9881971"/>
              <a:gd name="connsiteX11062" fmla="*/ 10117572 w 12542158"/>
              <a:gd name="connsiteY11062" fmla="*/ 873047 h 9881971"/>
              <a:gd name="connsiteX11063" fmla="*/ 10145522 w 12542158"/>
              <a:gd name="connsiteY11063" fmla="*/ 859071 h 9881971"/>
              <a:gd name="connsiteX11064" fmla="*/ 10152510 w 12542158"/>
              <a:gd name="connsiteY11064" fmla="*/ 831121 h 9881971"/>
              <a:gd name="connsiteX11065" fmla="*/ 7560230 w 12542158"/>
              <a:gd name="connsiteY11065" fmla="*/ 831121 h 9881971"/>
              <a:gd name="connsiteX11066" fmla="*/ 7567218 w 12542158"/>
              <a:gd name="connsiteY11066" fmla="*/ 838110 h 9881971"/>
              <a:gd name="connsiteX11067" fmla="*/ 7574206 w 12542158"/>
              <a:gd name="connsiteY11067" fmla="*/ 845097 h 9881971"/>
              <a:gd name="connsiteX11068" fmla="*/ 7574206 w 12542158"/>
              <a:gd name="connsiteY11068" fmla="*/ 831121 h 9881971"/>
              <a:gd name="connsiteX11069" fmla="*/ 7560230 w 12542158"/>
              <a:gd name="connsiteY11069" fmla="*/ 831121 h 9881971"/>
              <a:gd name="connsiteX11070" fmla="*/ 7462408 w 12542158"/>
              <a:gd name="connsiteY11070" fmla="*/ 831121 h 9881971"/>
              <a:gd name="connsiteX11071" fmla="*/ 7364588 w 12542158"/>
              <a:gd name="connsiteY11071" fmla="*/ 956893 h 9881971"/>
              <a:gd name="connsiteX11072" fmla="*/ 7364588 w 12542158"/>
              <a:gd name="connsiteY11072" fmla="*/ 970867 h 9881971"/>
              <a:gd name="connsiteX11073" fmla="*/ 7378562 w 12542158"/>
              <a:gd name="connsiteY11073" fmla="*/ 956893 h 9881971"/>
              <a:gd name="connsiteX11074" fmla="*/ 7406511 w 12542158"/>
              <a:gd name="connsiteY11074" fmla="*/ 928944 h 9881971"/>
              <a:gd name="connsiteX11075" fmla="*/ 7434460 w 12542158"/>
              <a:gd name="connsiteY11075" fmla="*/ 900994 h 9881971"/>
              <a:gd name="connsiteX11076" fmla="*/ 7441446 w 12542158"/>
              <a:gd name="connsiteY11076" fmla="*/ 887020 h 9881971"/>
              <a:gd name="connsiteX11077" fmla="*/ 7448434 w 12542158"/>
              <a:gd name="connsiteY11077" fmla="*/ 859071 h 9881971"/>
              <a:gd name="connsiteX11078" fmla="*/ 7266766 w 12542158"/>
              <a:gd name="connsiteY11078" fmla="*/ 831121 h 9881971"/>
              <a:gd name="connsiteX11079" fmla="*/ 7252790 w 12542158"/>
              <a:gd name="connsiteY11079" fmla="*/ 845097 h 9881971"/>
              <a:gd name="connsiteX11080" fmla="*/ 7238816 w 12542158"/>
              <a:gd name="connsiteY11080" fmla="*/ 859071 h 9881971"/>
              <a:gd name="connsiteX11081" fmla="*/ 7224842 w 12542158"/>
              <a:gd name="connsiteY11081" fmla="*/ 873047 h 9881971"/>
              <a:gd name="connsiteX11082" fmla="*/ 7196893 w 12542158"/>
              <a:gd name="connsiteY11082" fmla="*/ 914970 h 9881971"/>
              <a:gd name="connsiteX11083" fmla="*/ 7168944 w 12542158"/>
              <a:gd name="connsiteY11083" fmla="*/ 956893 h 9881971"/>
              <a:gd name="connsiteX11084" fmla="*/ 7140994 w 12542158"/>
              <a:gd name="connsiteY11084" fmla="*/ 984843 h 9881971"/>
              <a:gd name="connsiteX11085" fmla="*/ 7127020 w 12542158"/>
              <a:gd name="connsiteY11085" fmla="*/ 1005804 h 9881971"/>
              <a:gd name="connsiteX11086" fmla="*/ 7127020 w 12542158"/>
              <a:gd name="connsiteY11086" fmla="*/ 1012792 h 9881971"/>
              <a:gd name="connsiteX11087" fmla="*/ 7140994 w 12542158"/>
              <a:gd name="connsiteY11087" fmla="*/ 998817 h 9881971"/>
              <a:gd name="connsiteX11088" fmla="*/ 7154968 w 12542158"/>
              <a:gd name="connsiteY11088" fmla="*/ 984843 h 9881971"/>
              <a:gd name="connsiteX11089" fmla="*/ 7168944 w 12542158"/>
              <a:gd name="connsiteY11089" fmla="*/ 956893 h 9881971"/>
              <a:gd name="connsiteX11090" fmla="*/ 7182918 w 12542158"/>
              <a:gd name="connsiteY11090" fmla="*/ 956893 h 9881971"/>
              <a:gd name="connsiteX11091" fmla="*/ 7189906 w 12542158"/>
              <a:gd name="connsiteY11091" fmla="*/ 935931 h 9881971"/>
              <a:gd name="connsiteX11092" fmla="*/ 7210867 w 12542158"/>
              <a:gd name="connsiteY11092" fmla="*/ 928944 h 9881971"/>
              <a:gd name="connsiteX11093" fmla="*/ 7238816 w 12542158"/>
              <a:gd name="connsiteY11093" fmla="*/ 873047 h 9881971"/>
              <a:gd name="connsiteX11094" fmla="*/ 7252790 w 12542158"/>
              <a:gd name="connsiteY11094" fmla="*/ 873047 h 9881971"/>
              <a:gd name="connsiteX11095" fmla="*/ 7266766 w 12542158"/>
              <a:gd name="connsiteY11095" fmla="*/ 859071 h 9881971"/>
              <a:gd name="connsiteX11096" fmla="*/ 9838082 w 12542158"/>
              <a:gd name="connsiteY11096" fmla="*/ 817148 h 9881971"/>
              <a:gd name="connsiteX11097" fmla="*/ 9824108 w 12542158"/>
              <a:gd name="connsiteY11097" fmla="*/ 831121 h 9881971"/>
              <a:gd name="connsiteX11098" fmla="*/ 9810132 w 12542158"/>
              <a:gd name="connsiteY11098" fmla="*/ 831121 h 9881971"/>
              <a:gd name="connsiteX11099" fmla="*/ 9803146 w 12542158"/>
              <a:gd name="connsiteY11099" fmla="*/ 831121 h 9881971"/>
              <a:gd name="connsiteX11100" fmla="*/ 9803146 w 12542158"/>
              <a:gd name="connsiteY11100" fmla="*/ 845097 h 9881971"/>
              <a:gd name="connsiteX11101" fmla="*/ 9824108 w 12542158"/>
              <a:gd name="connsiteY11101" fmla="*/ 845097 h 9881971"/>
              <a:gd name="connsiteX11102" fmla="*/ 7364588 w 12542158"/>
              <a:gd name="connsiteY11102" fmla="*/ 817148 h 9881971"/>
              <a:gd name="connsiteX11103" fmla="*/ 7364588 w 12542158"/>
              <a:gd name="connsiteY11103" fmla="*/ 831121 h 9881971"/>
              <a:gd name="connsiteX11104" fmla="*/ 7378562 w 12542158"/>
              <a:gd name="connsiteY11104" fmla="*/ 817148 h 9881971"/>
              <a:gd name="connsiteX11105" fmla="*/ 7364588 w 12542158"/>
              <a:gd name="connsiteY11105" fmla="*/ 817148 h 9881971"/>
              <a:gd name="connsiteX11106" fmla="*/ 9321023 w 12542158"/>
              <a:gd name="connsiteY11106" fmla="*/ 789198 h 9881971"/>
              <a:gd name="connsiteX11107" fmla="*/ 9307050 w 12542158"/>
              <a:gd name="connsiteY11107" fmla="*/ 831121 h 9881971"/>
              <a:gd name="connsiteX11108" fmla="*/ 9321023 w 12542158"/>
              <a:gd name="connsiteY11108" fmla="*/ 817148 h 9881971"/>
              <a:gd name="connsiteX11109" fmla="*/ 9321023 w 12542158"/>
              <a:gd name="connsiteY11109" fmla="*/ 789198 h 9881971"/>
              <a:gd name="connsiteX11110" fmla="*/ 9167304 w 12542158"/>
              <a:gd name="connsiteY11110" fmla="*/ 789198 h 9881971"/>
              <a:gd name="connsiteX11111" fmla="*/ 9181278 w 12542158"/>
              <a:gd name="connsiteY11111" fmla="*/ 803172 h 9881971"/>
              <a:gd name="connsiteX11112" fmla="*/ 9195254 w 12542158"/>
              <a:gd name="connsiteY11112" fmla="*/ 789198 h 9881971"/>
              <a:gd name="connsiteX11113" fmla="*/ 9223201 w 12542158"/>
              <a:gd name="connsiteY11113" fmla="*/ 789198 h 9881971"/>
              <a:gd name="connsiteX11114" fmla="*/ 9202240 w 12542158"/>
              <a:gd name="connsiteY11114" fmla="*/ 796186 h 9881971"/>
              <a:gd name="connsiteX11115" fmla="*/ 9195254 w 12542158"/>
              <a:gd name="connsiteY11115" fmla="*/ 817148 h 9881971"/>
              <a:gd name="connsiteX11116" fmla="*/ 9181278 w 12542158"/>
              <a:gd name="connsiteY11116" fmla="*/ 817148 h 9881971"/>
              <a:gd name="connsiteX11117" fmla="*/ 9167304 w 12542158"/>
              <a:gd name="connsiteY11117" fmla="*/ 789198 h 9881971"/>
              <a:gd name="connsiteX11118" fmla="*/ 7699976 w 12542158"/>
              <a:gd name="connsiteY11118" fmla="*/ 789198 h 9881971"/>
              <a:gd name="connsiteX11119" fmla="*/ 7727925 w 12542158"/>
              <a:gd name="connsiteY11119" fmla="*/ 803172 h 9881971"/>
              <a:gd name="connsiteX11120" fmla="*/ 7727925 w 12542158"/>
              <a:gd name="connsiteY11120" fmla="*/ 789198 h 9881971"/>
              <a:gd name="connsiteX11121" fmla="*/ 8901787 w 12542158"/>
              <a:gd name="connsiteY11121" fmla="*/ 780464 h 9881971"/>
              <a:gd name="connsiteX11122" fmla="*/ 8894799 w 12542158"/>
              <a:gd name="connsiteY11122" fmla="*/ 782210 h 9881971"/>
              <a:gd name="connsiteX11123" fmla="*/ 8894799 w 12542158"/>
              <a:gd name="connsiteY11123" fmla="*/ 796186 h 9881971"/>
              <a:gd name="connsiteX11124" fmla="*/ 8908775 w 12542158"/>
              <a:gd name="connsiteY11124" fmla="*/ 803172 h 9881971"/>
              <a:gd name="connsiteX11125" fmla="*/ 8908775 w 12542158"/>
              <a:gd name="connsiteY11125" fmla="*/ 789198 h 9881971"/>
              <a:gd name="connsiteX11126" fmla="*/ 8901787 w 12542158"/>
              <a:gd name="connsiteY11126" fmla="*/ 780464 h 9881971"/>
              <a:gd name="connsiteX11127" fmla="*/ 9887628 w 12542158"/>
              <a:gd name="connsiteY11127" fmla="*/ 776494 h 9881971"/>
              <a:gd name="connsiteX11128" fmla="*/ 9893981 w 12542158"/>
              <a:gd name="connsiteY11128" fmla="*/ 789198 h 9881971"/>
              <a:gd name="connsiteX11129" fmla="*/ 9893981 w 12542158"/>
              <a:gd name="connsiteY11129" fmla="*/ 782210 h 9881971"/>
              <a:gd name="connsiteX11130" fmla="*/ 9890486 w 12542158"/>
              <a:gd name="connsiteY11130" fmla="*/ 776971 h 9881971"/>
              <a:gd name="connsiteX11131" fmla="*/ 9907954 w 12542158"/>
              <a:gd name="connsiteY11131" fmla="*/ 775224 h 9881971"/>
              <a:gd name="connsiteX11132" fmla="*/ 9893981 w 12542158"/>
              <a:gd name="connsiteY11132" fmla="*/ 803172 h 9881971"/>
              <a:gd name="connsiteX11133" fmla="*/ 9907954 w 12542158"/>
              <a:gd name="connsiteY11133" fmla="*/ 789198 h 9881971"/>
              <a:gd name="connsiteX11134" fmla="*/ 9935904 w 12542158"/>
              <a:gd name="connsiteY11134" fmla="*/ 775224 h 9881971"/>
              <a:gd name="connsiteX11135" fmla="*/ 9362947 w 12542158"/>
              <a:gd name="connsiteY11135" fmla="*/ 775224 h 9881971"/>
              <a:gd name="connsiteX11136" fmla="*/ 9376922 w 12542158"/>
              <a:gd name="connsiteY11136" fmla="*/ 789198 h 9881971"/>
              <a:gd name="connsiteX11137" fmla="*/ 9376922 w 12542158"/>
              <a:gd name="connsiteY11137" fmla="*/ 775224 h 9881971"/>
              <a:gd name="connsiteX11138" fmla="*/ 9334999 w 12542158"/>
              <a:gd name="connsiteY11138" fmla="*/ 775224 h 9881971"/>
              <a:gd name="connsiteX11139" fmla="*/ 9341985 w 12542158"/>
              <a:gd name="connsiteY11139" fmla="*/ 789198 h 9881971"/>
              <a:gd name="connsiteX11140" fmla="*/ 9348973 w 12542158"/>
              <a:gd name="connsiteY11140" fmla="*/ 775224 h 9881971"/>
              <a:gd name="connsiteX11141" fmla="*/ 9334999 w 12542158"/>
              <a:gd name="connsiteY11141" fmla="*/ 775224 h 9881971"/>
              <a:gd name="connsiteX11142" fmla="*/ 8915761 w 12542158"/>
              <a:gd name="connsiteY11142" fmla="*/ 775224 h 9881971"/>
              <a:gd name="connsiteX11143" fmla="*/ 8915761 w 12542158"/>
              <a:gd name="connsiteY11143" fmla="*/ 789198 h 9881971"/>
              <a:gd name="connsiteX11144" fmla="*/ 8915761 w 12542158"/>
              <a:gd name="connsiteY11144" fmla="*/ 803172 h 9881971"/>
              <a:gd name="connsiteX11145" fmla="*/ 8929737 w 12542158"/>
              <a:gd name="connsiteY11145" fmla="*/ 803172 h 9881971"/>
              <a:gd name="connsiteX11146" fmla="*/ 8943710 w 12542158"/>
              <a:gd name="connsiteY11146" fmla="*/ 789198 h 9881971"/>
              <a:gd name="connsiteX11147" fmla="*/ 8943710 w 12542158"/>
              <a:gd name="connsiteY11147" fmla="*/ 775224 h 9881971"/>
              <a:gd name="connsiteX11148" fmla="*/ 8929737 w 12542158"/>
              <a:gd name="connsiteY11148" fmla="*/ 775224 h 9881971"/>
              <a:gd name="connsiteX11149" fmla="*/ 8915761 w 12542158"/>
              <a:gd name="connsiteY11149" fmla="*/ 775224 h 9881971"/>
              <a:gd name="connsiteX11150" fmla="*/ 7113044 w 12542158"/>
              <a:gd name="connsiteY11150" fmla="*/ 775224 h 9881971"/>
              <a:gd name="connsiteX11151" fmla="*/ 7113044 w 12542158"/>
              <a:gd name="connsiteY11151" fmla="*/ 789198 h 9881971"/>
              <a:gd name="connsiteX11152" fmla="*/ 7127020 w 12542158"/>
              <a:gd name="connsiteY11152" fmla="*/ 775224 h 9881971"/>
              <a:gd name="connsiteX11153" fmla="*/ 7113044 w 12542158"/>
              <a:gd name="connsiteY11153" fmla="*/ 775224 h 9881971"/>
              <a:gd name="connsiteX11154" fmla="*/ 10162553 w 12542158"/>
              <a:gd name="connsiteY11154" fmla="*/ 766928 h 9881971"/>
              <a:gd name="connsiteX11155" fmla="*/ 10145522 w 12542158"/>
              <a:gd name="connsiteY11155" fmla="*/ 789198 h 9881971"/>
              <a:gd name="connsiteX11156" fmla="*/ 10159498 w 12542158"/>
              <a:gd name="connsiteY11156" fmla="*/ 789198 h 9881971"/>
              <a:gd name="connsiteX11157" fmla="*/ 10166484 w 12542158"/>
              <a:gd name="connsiteY11157" fmla="*/ 768237 h 9881971"/>
              <a:gd name="connsiteX11158" fmla="*/ 10162553 w 12542158"/>
              <a:gd name="connsiteY11158" fmla="*/ 766928 h 9881971"/>
              <a:gd name="connsiteX11159" fmla="*/ 9474744 w 12542158"/>
              <a:gd name="connsiteY11159" fmla="*/ 761249 h 9881971"/>
              <a:gd name="connsiteX11160" fmla="*/ 9460769 w 12542158"/>
              <a:gd name="connsiteY11160" fmla="*/ 789198 h 9881971"/>
              <a:gd name="connsiteX11161" fmla="*/ 9474744 w 12542158"/>
              <a:gd name="connsiteY11161" fmla="*/ 775224 h 9881971"/>
              <a:gd name="connsiteX11162" fmla="*/ 9474744 w 12542158"/>
              <a:gd name="connsiteY11162" fmla="*/ 761249 h 9881971"/>
              <a:gd name="connsiteX11163" fmla="*/ 9293074 w 12542158"/>
              <a:gd name="connsiteY11163" fmla="*/ 761249 h 9881971"/>
              <a:gd name="connsiteX11164" fmla="*/ 9293074 w 12542158"/>
              <a:gd name="connsiteY11164" fmla="*/ 775224 h 9881971"/>
              <a:gd name="connsiteX11165" fmla="*/ 9307050 w 12542158"/>
              <a:gd name="connsiteY11165" fmla="*/ 775224 h 9881971"/>
              <a:gd name="connsiteX11166" fmla="*/ 7336638 w 12542158"/>
              <a:gd name="connsiteY11166" fmla="*/ 761249 h 9881971"/>
              <a:gd name="connsiteX11167" fmla="*/ 7336638 w 12542158"/>
              <a:gd name="connsiteY11167" fmla="*/ 775224 h 9881971"/>
              <a:gd name="connsiteX11168" fmla="*/ 7364588 w 12542158"/>
              <a:gd name="connsiteY11168" fmla="*/ 789198 h 9881971"/>
              <a:gd name="connsiteX11169" fmla="*/ 7364588 w 12542158"/>
              <a:gd name="connsiteY11169" fmla="*/ 775224 h 9881971"/>
              <a:gd name="connsiteX11170" fmla="*/ 7350612 w 12542158"/>
              <a:gd name="connsiteY11170" fmla="*/ 775224 h 9881971"/>
              <a:gd name="connsiteX11171" fmla="*/ 7343624 w 12542158"/>
              <a:gd name="connsiteY11171" fmla="*/ 768237 h 9881971"/>
              <a:gd name="connsiteX11172" fmla="*/ 7336638 w 12542158"/>
              <a:gd name="connsiteY11172" fmla="*/ 761249 h 9881971"/>
              <a:gd name="connsiteX11173" fmla="*/ 9181278 w 12542158"/>
              <a:gd name="connsiteY11173" fmla="*/ 747275 h 9881971"/>
              <a:gd name="connsiteX11174" fmla="*/ 9195254 w 12542158"/>
              <a:gd name="connsiteY11174" fmla="*/ 761249 h 9881971"/>
              <a:gd name="connsiteX11175" fmla="*/ 9181278 w 12542158"/>
              <a:gd name="connsiteY11175" fmla="*/ 761249 h 9881971"/>
              <a:gd name="connsiteX11176" fmla="*/ 9181278 w 12542158"/>
              <a:gd name="connsiteY11176" fmla="*/ 747275 h 9881971"/>
              <a:gd name="connsiteX11177" fmla="*/ 7686002 w 12542158"/>
              <a:gd name="connsiteY11177" fmla="*/ 747275 h 9881971"/>
              <a:gd name="connsiteX11178" fmla="*/ 7658052 w 12542158"/>
              <a:gd name="connsiteY11178" fmla="*/ 782210 h 9881971"/>
              <a:gd name="connsiteX11179" fmla="*/ 7630103 w 12542158"/>
              <a:gd name="connsiteY11179" fmla="*/ 817148 h 9881971"/>
              <a:gd name="connsiteX11180" fmla="*/ 7644078 w 12542158"/>
              <a:gd name="connsiteY11180" fmla="*/ 845097 h 9881971"/>
              <a:gd name="connsiteX11181" fmla="*/ 7630103 w 12542158"/>
              <a:gd name="connsiteY11181" fmla="*/ 859071 h 9881971"/>
              <a:gd name="connsiteX11182" fmla="*/ 7623117 w 12542158"/>
              <a:gd name="connsiteY11182" fmla="*/ 873047 h 9881971"/>
              <a:gd name="connsiteX11183" fmla="*/ 7602154 w 12542158"/>
              <a:gd name="connsiteY11183" fmla="*/ 887020 h 9881971"/>
              <a:gd name="connsiteX11184" fmla="*/ 7616130 w 12542158"/>
              <a:gd name="connsiteY11184" fmla="*/ 914970 h 9881971"/>
              <a:gd name="connsiteX11185" fmla="*/ 7616130 w 12542158"/>
              <a:gd name="connsiteY11185" fmla="*/ 887020 h 9881971"/>
              <a:gd name="connsiteX11186" fmla="*/ 7630103 w 12542158"/>
              <a:gd name="connsiteY11186" fmla="*/ 887020 h 9881971"/>
              <a:gd name="connsiteX11187" fmla="*/ 7686002 w 12542158"/>
              <a:gd name="connsiteY11187" fmla="*/ 831121 h 9881971"/>
              <a:gd name="connsiteX11188" fmla="*/ 7679014 w 12542158"/>
              <a:gd name="connsiteY11188" fmla="*/ 803172 h 9881971"/>
              <a:gd name="connsiteX11189" fmla="*/ 7672028 w 12542158"/>
              <a:gd name="connsiteY11189" fmla="*/ 789198 h 9881971"/>
              <a:gd name="connsiteX11190" fmla="*/ 7147982 w 12542158"/>
              <a:gd name="connsiteY11190" fmla="*/ 747275 h 9881971"/>
              <a:gd name="connsiteX11191" fmla="*/ 7140994 w 12542158"/>
              <a:gd name="connsiteY11191" fmla="*/ 761249 h 9881971"/>
              <a:gd name="connsiteX11192" fmla="*/ 7147982 w 12542158"/>
              <a:gd name="connsiteY11192" fmla="*/ 754263 h 9881971"/>
              <a:gd name="connsiteX11193" fmla="*/ 7147982 w 12542158"/>
              <a:gd name="connsiteY11193" fmla="*/ 747275 h 9881971"/>
              <a:gd name="connsiteX11194" fmla="*/ 10564758 w 12542158"/>
              <a:gd name="connsiteY11194" fmla="*/ 733299 h 9881971"/>
              <a:gd name="connsiteX11195" fmla="*/ 10578734 w 12542158"/>
              <a:gd name="connsiteY11195" fmla="*/ 733299 h 9881971"/>
              <a:gd name="connsiteX11196" fmla="*/ 10578734 w 12542158"/>
              <a:gd name="connsiteY11196" fmla="*/ 740287 h 9881971"/>
              <a:gd name="connsiteX11197" fmla="*/ 10564758 w 12542158"/>
              <a:gd name="connsiteY11197" fmla="*/ 747275 h 9881971"/>
              <a:gd name="connsiteX11198" fmla="*/ 10564758 w 12542158"/>
              <a:gd name="connsiteY11198" fmla="*/ 733299 h 9881971"/>
              <a:gd name="connsiteX11199" fmla="*/ 9376922 w 12542158"/>
              <a:gd name="connsiteY11199" fmla="*/ 733299 h 9881971"/>
              <a:gd name="connsiteX11200" fmla="*/ 9383910 w 12542158"/>
              <a:gd name="connsiteY11200" fmla="*/ 740287 h 9881971"/>
              <a:gd name="connsiteX11201" fmla="*/ 9390896 w 12542158"/>
              <a:gd name="connsiteY11201" fmla="*/ 747275 h 9881971"/>
              <a:gd name="connsiteX11202" fmla="*/ 9390896 w 12542158"/>
              <a:gd name="connsiteY11202" fmla="*/ 733299 h 9881971"/>
              <a:gd name="connsiteX11203" fmla="*/ 9376922 w 12542158"/>
              <a:gd name="connsiteY11203" fmla="*/ 733299 h 9881971"/>
              <a:gd name="connsiteX11204" fmla="*/ 9279100 w 12542158"/>
              <a:gd name="connsiteY11204" fmla="*/ 733299 h 9881971"/>
              <a:gd name="connsiteX11205" fmla="*/ 9272112 w 12542158"/>
              <a:gd name="connsiteY11205" fmla="*/ 747275 h 9881971"/>
              <a:gd name="connsiteX11206" fmla="*/ 9265126 w 12542158"/>
              <a:gd name="connsiteY11206" fmla="*/ 740287 h 9881971"/>
              <a:gd name="connsiteX11207" fmla="*/ 9279100 w 12542158"/>
              <a:gd name="connsiteY11207" fmla="*/ 733299 h 9881971"/>
              <a:gd name="connsiteX11208" fmla="*/ 7392536 w 12542158"/>
              <a:gd name="connsiteY11208" fmla="*/ 733299 h 9881971"/>
              <a:gd name="connsiteX11209" fmla="*/ 7378562 w 12542158"/>
              <a:gd name="connsiteY11209" fmla="*/ 754263 h 9881971"/>
              <a:gd name="connsiteX11210" fmla="*/ 7385550 w 12542158"/>
              <a:gd name="connsiteY11210" fmla="*/ 761249 h 9881971"/>
              <a:gd name="connsiteX11211" fmla="*/ 7392536 w 12542158"/>
              <a:gd name="connsiteY11211" fmla="*/ 747275 h 9881971"/>
              <a:gd name="connsiteX11212" fmla="*/ 7651702 w 12542158"/>
              <a:gd name="connsiteY11212" fmla="*/ 732030 h 9881971"/>
              <a:gd name="connsiteX11213" fmla="*/ 7644078 w 12542158"/>
              <a:gd name="connsiteY11213" fmla="*/ 733299 h 9881971"/>
              <a:gd name="connsiteX11214" fmla="*/ 7644078 w 12542158"/>
              <a:gd name="connsiteY11214" fmla="*/ 747275 h 9881971"/>
              <a:gd name="connsiteX11215" fmla="*/ 7630103 w 12542158"/>
              <a:gd name="connsiteY11215" fmla="*/ 761249 h 9881971"/>
              <a:gd name="connsiteX11216" fmla="*/ 7616130 w 12542158"/>
              <a:gd name="connsiteY11216" fmla="*/ 775224 h 9881971"/>
              <a:gd name="connsiteX11217" fmla="*/ 7602154 w 12542158"/>
              <a:gd name="connsiteY11217" fmla="*/ 789198 h 9881971"/>
              <a:gd name="connsiteX11218" fmla="*/ 7602154 w 12542158"/>
              <a:gd name="connsiteY11218" fmla="*/ 803172 h 9881971"/>
              <a:gd name="connsiteX11219" fmla="*/ 7630103 w 12542158"/>
              <a:gd name="connsiteY11219" fmla="*/ 775224 h 9881971"/>
              <a:gd name="connsiteX11220" fmla="*/ 7644078 w 12542158"/>
              <a:gd name="connsiteY11220" fmla="*/ 747275 h 9881971"/>
              <a:gd name="connsiteX11221" fmla="*/ 8915761 w 12542158"/>
              <a:gd name="connsiteY11221" fmla="*/ 719326 h 9881971"/>
              <a:gd name="connsiteX11222" fmla="*/ 8929737 w 12542158"/>
              <a:gd name="connsiteY11222" fmla="*/ 733299 h 9881971"/>
              <a:gd name="connsiteX11223" fmla="*/ 8957686 w 12542158"/>
              <a:gd name="connsiteY11223" fmla="*/ 747275 h 9881971"/>
              <a:gd name="connsiteX11224" fmla="*/ 8985634 w 12542158"/>
              <a:gd name="connsiteY11224" fmla="*/ 747275 h 9881971"/>
              <a:gd name="connsiteX11225" fmla="*/ 8978648 w 12542158"/>
              <a:gd name="connsiteY11225" fmla="*/ 768237 h 9881971"/>
              <a:gd name="connsiteX11226" fmla="*/ 8999609 w 12542158"/>
              <a:gd name="connsiteY11226" fmla="*/ 775224 h 9881971"/>
              <a:gd name="connsiteX11227" fmla="*/ 9013583 w 12542158"/>
              <a:gd name="connsiteY11227" fmla="*/ 775224 h 9881971"/>
              <a:gd name="connsiteX11228" fmla="*/ 8999609 w 12542158"/>
              <a:gd name="connsiteY11228" fmla="*/ 789198 h 9881971"/>
              <a:gd name="connsiteX11229" fmla="*/ 8985634 w 12542158"/>
              <a:gd name="connsiteY11229" fmla="*/ 789198 h 9881971"/>
              <a:gd name="connsiteX11230" fmla="*/ 8971660 w 12542158"/>
              <a:gd name="connsiteY11230" fmla="*/ 789198 h 9881971"/>
              <a:gd name="connsiteX11231" fmla="*/ 8957686 w 12542158"/>
              <a:gd name="connsiteY11231" fmla="*/ 796186 h 9881971"/>
              <a:gd name="connsiteX11232" fmla="*/ 8943710 w 12542158"/>
              <a:gd name="connsiteY11232" fmla="*/ 817148 h 9881971"/>
              <a:gd name="connsiteX11233" fmla="*/ 8915761 w 12542158"/>
              <a:gd name="connsiteY11233" fmla="*/ 831121 h 9881971"/>
              <a:gd name="connsiteX11234" fmla="*/ 8901787 w 12542158"/>
              <a:gd name="connsiteY11234" fmla="*/ 817148 h 9881971"/>
              <a:gd name="connsiteX11235" fmla="*/ 8880826 w 12542158"/>
              <a:gd name="connsiteY11235" fmla="*/ 803172 h 9881971"/>
              <a:gd name="connsiteX11236" fmla="*/ 8859864 w 12542158"/>
              <a:gd name="connsiteY11236" fmla="*/ 789198 h 9881971"/>
              <a:gd name="connsiteX11237" fmla="*/ 8845888 w 12542158"/>
              <a:gd name="connsiteY11237" fmla="*/ 761249 h 9881971"/>
              <a:gd name="connsiteX11238" fmla="*/ 8887813 w 12542158"/>
              <a:gd name="connsiteY11238" fmla="*/ 747275 h 9881971"/>
              <a:gd name="connsiteX11239" fmla="*/ 9052013 w 12542158"/>
              <a:gd name="connsiteY11239" fmla="*/ 712338 h 9881971"/>
              <a:gd name="connsiteX11240" fmla="*/ 9055506 w 12542158"/>
              <a:gd name="connsiteY11240" fmla="*/ 719326 h 9881971"/>
              <a:gd name="connsiteX11241" fmla="*/ 9041533 w 12542158"/>
              <a:gd name="connsiteY11241" fmla="*/ 733299 h 9881971"/>
              <a:gd name="connsiteX11242" fmla="*/ 9027559 w 12542158"/>
              <a:gd name="connsiteY11242" fmla="*/ 747275 h 9881971"/>
              <a:gd name="connsiteX11243" fmla="*/ 9041533 w 12542158"/>
              <a:gd name="connsiteY11243" fmla="*/ 719326 h 9881971"/>
              <a:gd name="connsiteX11244" fmla="*/ 9052013 w 12542158"/>
              <a:gd name="connsiteY11244" fmla="*/ 712338 h 9881971"/>
              <a:gd name="connsiteX11245" fmla="*/ 9918435 w 12542158"/>
              <a:gd name="connsiteY11245" fmla="*/ 710591 h 9881971"/>
              <a:gd name="connsiteX11246" fmla="*/ 9907954 w 12542158"/>
              <a:gd name="connsiteY11246" fmla="*/ 712338 h 9881971"/>
              <a:gd name="connsiteX11247" fmla="*/ 9893981 w 12542158"/>
              <a:gd name="connsiteY11247" fmla="*/ 726314 h 9881971"/>
              <a:gd name="connsiteX11248" fmla="*/ 9907954 w 12542158"/>
              <a:gd name="connsiteY11248" fmla="*/ 733299 h 9881971"/>
              <a:gd name="connsiteX11249" fmla="*/ 9921930 w 12542158"/>
              <a:gd name="connsiteY11249" fmla="*/ 719326 h 9881971"/>
              <a:gd name="connsiteX11250" fmla="*/ 9918435 w 12542158"/>
              <a:gd name="connsiteY11250" fmla="*/ 710591 h 9881971"/>
              <a:gd name="connsiteX11251" fmla="*/ 9404872 w 12542158"/>
              <a:gd name="connsiteY11251" fmla="*/ 705352 h 9881971"/>
              <a:gd name="connsiteX11252" fmla="*/ 9404872 w 12542158"/>
              <a:gd name="connsiteY11252" fmla="*/ 719326 h 9881971"/>
              <a:gd name="connsiteX11253" fmla="*/ 9418846 w 12542158"/>
              <a:gd name="connsiteY11253" fmla="*/ 705352 h 9881971"/>
              <a:gd name="connsiteX11254" fmla="*/ 9404872 w 12542158"/>
              <a:gd name="connsiteY11254" fmla="*/ 705352 h 9881971"/>
              <a:gd name="connsiteX11255" fmla="*/ 7811774 w 12542158"/>
              <a:gd name="connsiteY11255" fmla="*/ 705352 h 9881971"/>
              <a:gd name="connsiteX11256" fmla="*/ 7797798 w 12542158"/>
              <a:gd name="connsiteY11256" fmla="*/ 712338 h 9881971"/>
              <a:gd name="connsiteX11257" fmla="*/ 7811774 w 12542158"/>
              <a:gd name="connsiteY11257" fmla="*/ 719326 h 9881971"/>
              <a:gd name="connsiteX11258" fmla="*/ 7825748 w 12542158"/>
              <a:gd name="connsiteY11258" fmla="*/ 705352 h 9881971"/>
              <a:gd name="connsiteX11259" fmla="*/ 7811774 w 12542158"/>
              <a:gd name="connsiteY11259" fmla="*/ 705352 h 9881971"/>
              <a:gd name="connsiteX11260" fmla="*/ 10075649 w 12542158"/>
              <a:gd name="connsiteY11260" fmla="*/ 691376 h 9881971"/>
              <a:gd name="connsiteX11261" fmla="*/ 10082637 w 12542158"/>
              <a:gd name="connsiteY11261" fmla="*/ 712338 h 9881971"/>
              <a:gd name="connsiteX11262" fmla="*/ 10089625 w 12542158"/>
              <a:gd name="connsiteY11262" fmla="*/ 733299 h 9881971"/>
              <a:gd name="connsiteX11263" fmla="*/ 10103599 w 12542158"/>
              <a:gd name="connsiteY11263" fmla="*/ 719326 h 9881971"/>
              <a:gd name="connsiteX11264" fmla="*/ 10131548 w 12542158"/>
              <a:gd name="connsiteY11264" fmla="*/ 691376 h 9881971"/>
              <a:gd name="connsiteX11265" fmla="*/ 10117572 w 12542158"/>
              <a:gd name="connsiteY11265" fmla="*/ 705352 h 9881971"/>
              <a:gd name="connsiteX11266" fmla="*/ 10089625 w 12542158"/>
              <a:gd name="connsiteY11266" fmla="*/ 705352 h 9881971"/>
              <a:gd name="connsiteX11267" fmla="*/ 7434460 w 12542158"/>
              <a:gd name="connsiteY11267" fmla="*/ 691376 h 9881971"/>
              <a:gd name="connsiteX11268" fmla="*/ 7406511 w 12542158"/>
              <a:gd name="connsiteY11268" fmla="*/ 705352 h 9881971"/>
              <a:gd name="connsiteX11269" fmla="*/ 7420485 w 12542158"/>
              <a:gd name="connsiteY11269" fmla="*/ 719326 h 9881971"/>
              <a:gd name="connsiteX11270" fmla="*/ 7434460 w 12542158"/>
              <a:gd name="connsiteY11270" fmla="*/ 691376 h 9881971"/>
              <a:gd name="connsiteX11271" fmla="*/ 10369116 w 12542158"/>
              <a:gd name="connsiteY11271" fmla="*/ 677403 h 9881971"/>
              <a:gd name="connsiteX11272" fmla="*/ 10397063 w 12542158"/>
              <a:gd name="connsiteY11272" fmla="*/ 677403 h 9881971"/>
              <a:gd name="connsiteX11273" fmla="*/ 10383089 w 12542158"/>
              <a:gd name="connsiteY11273" fmla="*/ 712338 h 9881971"/>
              <a:gd name="connsiteX11274" fmla="*/ 10369116 w 12542158"/>
              <a:gd name="connsiteY11274" fmla="*/ 719326 h 9881971"/>
              <a:gd name="connsiteX11275" fmla="*/ 10355140 w 12542158"/>
              <a:gd name="connsiteY11275" fmla="*/ 747275 h 9881971"/>
              <a:gd name="connsiteX11276" fmla="*/ 10327191 w 12542158"/>
              <a:gd name="connsiteY11276" fmla="*/ 775224 h 9881971"/>
              <a:gd name="connsiteX11277" fmla="*/ 10292255 w 12542158"/>
              <a:gd name="connsiteY11277" fmla="*/ 817148 h 9881971"/>
              <a:gd name="connsiteX11278" fmla="*/ 10257318 w 12542158"/>
              <a:gd name="connsiteY11278" fmla="*/ 845097 h 9881971"/>
              <a:gd name="connsiteX11279" fmla="*/ 10271294 w 12542158"/>
              <a:gd name="connsiteY11279" fmla="*/ 817148 h 9881971"/>
              <a:gd name="connsiteX11280" fmla="*/ 10278281 w 12542158"/>
              <a:gd name="connsiteY11280" fmla="*/ 810160 h 9881971"/>
              <a:gd name="connsiteX11281" fmla="*/ 10285267 w 12542158"/>
              <a:gd name="connsiteY11281" fmla="*/ 803172 h 9881971"/>
              <a:gd name="connsiteX11282" fmla="*/ 10306229 w 12542158"/>
              <a:gd name="connsiteY11282" fmla="*/ 775224 h 9881971"/>
              <a:gd name="connsiteX11283" fmla="*/ 10327191 w 12542158"/>
              <a:gd name="connsiteY11283" fmla="*/ 761249 h 9881971"/>
              <a:gd name="connsiteX11284" fmla="*/ 10369116 w 12542158"/>
              <a:gd name="connsiteY11284" fmla="*/ 677403 h 9881971"/>
              <a:gd name="connsiteX11285" fmla="*/ 10271294 w 12542158"/>
              <a:gd name="connsiteY11285" fmla="*/ 677403 h 9881971"/>
              <a:gd name="connsiteX11286" fmla="*/ 10257318 w 12542158"/>
              <a:gd name="connsiteY11286" fmla="*/ 698364 h 9881971"/>
              <a:gd name="connsiteX11287" fmla="*/ 10215395 w 12542158"/>
              <a:gd name="connsiteY11287" fmla="*/ 747275 h 9881971"/>
              <a:gd name="connsiteX11288" fmla="*/ 10229370 w 12542158"/>
              <a:gd name="connsiteY11288" fmla="*/ 761249 h 9881971"/>
              <a:gd name="connsiteX11289" fmla="*/ 10278281 w 12542158"/>
              <a:gd name="connsiteY11289" fmla="*/ 691376 h 9881971"/>
              <a:gd name="connsiteX11290" fmla="*/ 10271294 w 12542158"/>
              <a:gd name="connsiteY11290" fmla="*/ 677403 h 9881971"/>
              <a:gd name="connsiteX11291" fmla="*/ 9027559 w 12542158"/>
              <a:gd name="connsiteY11291" fmla="*/ 663427 h 9881971"/>
              <a:gd name="connsiteX11292" fmla="*/ 9041533 w 12542158"/>
              <a:gd name="connsiteY11292" fmla="*/ 677403 h 9881971"/>
              <a:gd name="connsiteX11293" fmla="*/ 9041533 w 12542158"/>
              <a:gd name="connsiteY11293" fmla="*/ 705352 h 9881971"/>
              <a:gd name="connsiteX11294" fmla="*/ 9027559 w 12542158"/>
              <a:gd name="connsiteY11294" fmla="*/ 691376 h 9881971"/>
              <a:gd name="connsiteX11295" fmla="*/ 9027559 w 12542158"/>
              <a:gd name="connsiteY11295" fmla="*/ 663427 h 9881971"/>
              <a:gd name="connsiteX11296" fmla="*/ 7895620 w 12542158"/>
              <a:gd name="connsiteY11296" fmla="*/ 638974 h 9881971"/>
              <a:gd name="connsiteX11297" fmla="*/ 7888632 w 12542158"/>
              <a:gd name="connsiteY11297" fmla="*/ 642465 h 9881971"/>
              <a:gd name="connsiteX11298" fmla="*/ 7881646 w 12542158"/>
              <a:gd name="connsiteY11298" fmla="*/ 663427 h 9881971"/>
              <a:gd name="connsiteX11299" fmla="*/ 7895620 w 12542158"/>
              <a:gd name="connsiteY11299" fmla="*/ 663427 h 9881971"/>
              <a:gd name="connsiteX11300" fmla="*/ 7902608 w 12542158"/>
              <a:gd name="connsiteY11300" fmla="*/ 642465 h 9881971"/>
              <a:gd name="connsiteX11301" fmla="*/ 7895620 w 12542158"/>
              <a:gd name="connsiteY11301" fmla="*/ 638974 h 9881971"/>
              <a:gd name="connsiteX11302" fmla="*/ 9055506 w 12542158"/>
              <a:gd name="connsiteY11302" fmla="*/ 635479 h 9881971"/>
              <a:gd name="connsiteX11303" fmla="*/ 9062494 w 12542158"/>
              <a:gd name="connsiteY11303" fmla="*/ 663427 h 9881971"/>
              <a:gd name="connsiteX11304" fmla="*/ 9069482 w 12542158"/>
              <a:gd name="connsiteY11304" fmla="*/ 691376 h 9881971"/>
              <a:gd name="connsiteX11305" fmla="*/ 9041533 w 12542158"/>
              <a:gd name="connsiteY11305" fmla="*/ 677403 h 9881971"/>
              <a:gd name="connsiteX11306" fmla="*/ 9055506 w 12542158"/>
              <a:gd name="connsiteY11306" fmla="*/ 635479 h 9881971"/>
              <a:gd name="connsiteX11307" fmla="*/ 7776836 w 12542158"/>
              <a:gd name="connsiteY11307" fmla="*/ 635479 h 9881971"/>
              <a:gd name="connsiteX11308" fmla="*/ 7769848 w 12542158"/>
              <a:gd name="connsiteY11308" fmla="*/ 663427 h 9881971"/>
              <a:gd name="connsiteX11309" fmla="*/ 7755874 w 12542158"/>
              <a:gd name="connsiteY11309" fmla="*/ 677403 h 9881971"/>
              <a:gd name="connsiteX11310" fmla="*/ 7741901 w 12542158"/>
              <a:gd name="connsiteY11310" fmla="*/ 691376 h 9881971"/>
              <a:gd name="connsiteX11311" fmla="*/ 7741901 w 12542158"/>
              <a:gd name="connsiteY11311" fmla="*/ 705352 h 9881971"/>
              <a:gd name="connsiteX11312" fmla="*/ 7741901 w 12542158"/>
              <a:gd name="connsiteY11312" fmla="*/ 719326 h 9881971"/>
              <a:gd name="connsiteX11313" fmla="*/ 7741901 w 12542158"/>
              <a:gd name="connsiteY11313" fmla="*/ 761249 h 9881971"/>
              <a:gd name="connsiteX11314" fmla="*/ 7755874 w 12542158"/>
              <a:gd name="connsiteY11314" fmla="*/ 761249 h 9881971"/>
              <a:gd name="connsiteX11315" fmla="*/ 7769848 w 12542158"/>
              <a:gd name="connsiteY11315" fmla="*/ 761249 h 9881971"/>
              <a:gd name="connsiteX11316" fmla="*/ 7797798 w 12542158"/>
              <a:gd name="connsiteY11316" fmla="*/ 733299 h 9881971"/>
              <a:gd name="connsiteX11317" fmla="*/ 7790810 w 12542158"/>
              <a:gd name="connsiteY11317" fmla="*/ 705352 h 9881971"/>
              <a:gd name="connsiteX11318" fmla="*/ 7797798 w 12542158"/>
              <a:gd name="connsiteY11318" fmla="*/ 691376 h 9881971"/>
              <a:gd name="connsiteX11319" fmla="*/ 7811774 w 12542158"/>
              <a:gd name="connsiteY11319" fmla="*/ 670414 h 9881971"/>
              <a:gd name="connsiteX11320" fmla="*/ 7790810 w 12542158"/>
              <a:gd name="connsiteY11320" fmla="*/ 670414 h 9881971"/>
              <a:gd name="connsiteX11321" fmla="*/ 7776836 w 12542158"/>
              <a:gd name="connsiteY11321" fmla="*/ 656441 h 9881971"/>
              <a:gd name="connsiteX11322" fmla="*/ 7776836 w 12542158"/>
              <a:gd name="connsiteY11322" fmla="*/ 635479 h 9881971"/>
              <a:gd name="connsiteX11323" fmla="*/ 7741901 w 12542158"/>
              <a:gd name="connsiteY11323" fmla="*/ 607530 h 9881971"/>
              <a:gd name="connsiteX11324" fmla="*/ 7727925 w 12542158"/>
              <a:gd name="connsiteY11324" fmla="*/ 649453 h 9881971"/>
              <a:gd name="connsiteX11325" fmla="*/ 7699976 w 12542158"/>
              <a:gd name="connsiteY11325" fmla="*/ 691376 h 9881971"/>
              <a:gd name="connsiteX11326" fmla="*/ 7686002 w 12542158"/>
              <a:gd name="connsiteY11326" fmla="*/ 705352 h 9881971"/>
              <a:gd name="connsiteX11327" fmla="*/ 7706964 w 12542158"/>
              <a:gd name="connsiteY11327" fmla="*/ 684390 h 9881971"/>
              <a:gd name="connsiteX11328" fmla="*/ 7727925 w 12542158"/>
              <a:gd name="connsiteY11328" fmla="*/ 656441 h 9881971"/>
              <a:gd name="connsiteX11329" fmla="*/ 7748887 w 12542158"/>
              <a:gd name="connsiteY11329" fmla="*/ 635479 h 9881971"/>
              <a:gd name="connsiteX11330" fmla="*/ 7755874 w 12542158"/>
              <a:gd name="connsiteY11330" fmla="*/ 621503 h 9881971"/>
              <a:gd name="connsiteX11331" fmla="*/ 7741901 w 12542158"/>
              <a:gd name="connsiteY11331" fmla="*/ 607530 h 9881971"/>
              <a:gd name="connsiteX11332" fmla="*/ 7043172 w 12542158"/>
              <a:gd name="connsiteY11332" fmla="*/ 607530 h 9881971"/>
              <a:gd name="connsiteX11333" fmla="*/ 7029198 w 12542158"/>
              <a:gd name="connsiteY11333" fmla="*/ 635479 h 9881971"/>
              <a:gd name="connsiteX11334" fmla="*/ 7043172 w 12542158"/>
              <a:gd name="connsiteY11334" fmla="*/ 621503 h 9881971"/>
              <a:gd name="connsiteX11335" fmla="*/ 9949878 w 12542158"/>
              <a:gd name="connsiteY11335" fmla="*/ 593554 h 9881971"/>
              <a:gd name="connsiteX11336" fmla="*/ 9963853 w 12542158"/>
              <a:gd name="connsiteY11336" fmla="*/ 607530 h 9881971"/>
              <a:gd name="connsiteX11337" fmla="*/ 9963853 w 12542158"/>
              <a:gd name="connsiteY11337" fmla="*/ 593554 h 9881971"/>
              <a:gd name="connsiteX11338" fmla="*/ 9111405 w 12542158"/>
              <a:gd name="connsiteY11338" fmla="*/ 593554 h 9881971"/>
              <a:gd name="connsiteX11339" fmla="*/ 9111405 w 12542158"/>
              <a:gd name="connsiteY11339" fmla="*/ 621503 h 9881971"/>
              <a:gd name="connsiteX11340" fmla="*/ 9083456 w 12542158"/>
              <a:gd name="connsiteY11340" fmla="*/ 607530 h 9881971"/>
              <a:gd name="connsiteX11341" fmla="*/ 9111405 w 12542158"/>
              <a:gd name="connsiteY11341" fmla="*/ 593554 h 9881971"/>
              <a:gd name="connsiteX11342" fmla="*/ 7881646 w 12542158"/>
              <a:gd name="connsiteY11342" fmla="*/ 593554 h 9881971"/>
              <a:gd name="connsiteX11343" fmla="*/ 7881646 w 12542158"/>
              <a:gd name="connsiteY11343" fmla="*/ 607530 h 9881971"/>
              <a:gd name="connsiteX11344" fmla="*/ 7895620 w 12542158"/>
              <a:gd name="connsiteY11344" fmla="*/ 607530 h 9881971"/>
              <a:gd name="connsiteX11345" fmla="*/ 9907954 w 12542158"/>
              <a:gd name="connsiteY11345" fmla="*/ 590934 h 9881971"/>
              <a:gd name="connsiteX11346" fmla="*/ 9893981 w 12542158"/>
              <a:gd name="connsiteY11346" fmla="*/ 593554 h 9881971"/>
              <a:gd name="connsiteX11347" fmla="*/ 9893981 w 12542158"/>
              <a:gd name="connsiteY11347" fmla="*/ 607530 h 9881971"/>
              <a:gd name="connsiteX11348" fmla="*/ 9921930 w 12542158"/>
              <a:gd name="connsiteY11348" fmla="*/ 621503 h 9881971"/>
              <a:gd name="connsiteX11349" fmla="*/ 9928916 w 12542158"/>
              <a:gd name="connsiteY11349" fmla="*/ 642465 h 9881971"/>
              <a:gd name="connsiteX11350" fmla="*/ 9949878 w 12542158"/>
              <a:gd name="connsiteY11350" fmla="*/ 649453 h 9881971"/>
              <a:gd name="connsiteX11351" fmla="*/ 9949878 w 12542158"/>
              <a:gd name="connsiteY11351" fmla="*/ 635479 h 9881971"/>
              <a:gd name="connsiteX11352" fmla="*/ 9907954 w 12542158"/>
              <a:gd name="connsiteY11352" fmla="*/ 590934 h 9881971"/>
              <a:gd name="connsiteX11353" fmla="*/ 9097432 w 12542158"/>
              <a:gd name="connsiteY11353" fmla="*/ 579580 h 9881971"/>
              <a:gd name="connsiteX11354" fmla="*/ 9111405 w 12542158"/>
              <a:gd name="connsiteY11354" fmla="*/ 593554 h 9881971"/>
              <a:gd name="connsiteX11355" fmla="*/ 9097432 w 12542158"/>
              <a:gd name="connsiteY11355" fmla="*/ 593554 h 9881971"/>
              <a:gd name="connsiteX11356" fmla="*/ 9895727 w 12542158"/>
              <a:gd name="connsiteY11356" fmla="*/ 570846 h 9881971"/>
              <a:gd name="connsiteX11357" fmla="*/ 9893981 w 12542158"/>
              <a:gd name="connsiteY11357" fmla="*/ 579580 h 9881971"/>
              <a:gd name="connsiteX11358" fmla="*/ 9907954 w 12542158"/>
              <a:gd name="connsiteY11358" fmla="*/ 579580 h 9881971"/>
              <a:gd name="connsiteX11359" fmla="*/ 9900968 w 12542158"/>
              <a:gd name="connsiteY11359" fmla="*/ 572592 h 9881971"/>
              <a:gd name="connsiteX11360" fmla="*/ 9895727 w 12542158"/>
              <a:gd name="connsiteY11360" fmla="*/ 570846 h 9881971"/>
              <a:gd name="connsiteX11361" fmla="*/ 10369116 w 12542158"/>
              <a:gd name="connsiteY11361" fmla="*/ 565607 h 9881971"/>
              <a:gd name="connsiteX11362" fmla="*/ 10341166 w 12542158"/>
              <a:gd name="connsiteY11362" fmla="*/ 593554 h 9881971"/>
              <a:gd name="connsiteX11363" fmla="*/ 10327191 w 12542158"/>
              <a:gd name="connsiteY11363" fmla="*/ 607530 h 9881971"/>
              <a:gd name="connsiteX11364" fmla="*/ 10306229 w 12542158"/>
              <a:gd name="connsiteY11364" fmla="*/ 628491 h 9881971"/>
              <a:gd name="connsiteX11365" fmla="*/ 10292255 w 12542158"/>
              <a:gd name="connsiteY11365" fmla="*/ 642465 h 9881971"/>
              <a:gd name="connsiteX11366" fmla="*/ 10285267 w 12542158"/>
              <a:gd name="connsiteY11366" fmla="*/ 663427 h 9881971"/>
              <a:gd name="connsiteX11367" fmla="*/ 10341166 w 12542158"/>
              <a:gd name="connsiteY11367" fmla="*/ 607530 h 9881971"/>
              <a:gd name="connsiteX11368" fmla="*/ 10362128 w 12542158"/>
              <a:gd name="connsiteY11368" fmla="*/ 586568 h 9881971"/>
              <a:gd name="connsiteX11369" fmla="*/ 10369116 w 12542158"/>
              <a:gd name="connsiteY11369" fmla="*/ 565607 h 9881971"/>
              <a:gd name="connsiteX11370" fmla="*/ 10033726 w 12542158"/>
              <a:gd name="connsiteY11370" fmla="*/ 565607 h 9881971"/>
              <a:gd name="connsiteX11371" fmla="*/ 10019750 w 12542158"/>
              <a:gd name="connsiteY11371" fmla="*/ 586568 h 9881971"/>
              <a:gd name="connsiteX11372" fmla="*/ 9991803 w 12542158"/>
              <a:gd name="connsiteY11372" fmla="*/ 593554 h 9881971"/>
              <a:gd name="connsiteX11373" fmla="*/ 9991803 w 12542158"/>
              <a:gd name="connsiteY11373" fmla="*/ 607530 h 9881971"/>
              <a:gd name="connsiteX11374" fmla="*/ 9963853 w 12542158"/>
              <a:gd name="connsiteY11374" fmla="*/ 649453 h 9881971"/>
              <a:gd name="connsiteX11375" fmla="*/ 9949878 w 12542158"/>
              <a:gd name="connsiteY11375" fmla="*/ 705352 h 9881971"/>
              <a:gd name="connsiteX11376" fmla="*/ 9949878 w 12542158"/>
              <a:gd name="connsiteY11376" fmla="*/ 691376 h 9881971"/>
              <a:gd name="connsiteX11377" fmla="*/ 9956865 w 12542158"/>
              <a:gd name="connsiteY11377" fmla="*/ 684390 h 9881971"/>
              <a:gd name="connsiteX11378" fmla="*/ 9977827 w 12542158"/>
              <a:gd name="connsiteY11378" fmla="*/ 663427 h 9881971"/>
              <a:gd name="connsiteX11379" fmla="*/ 10005777 w 12542158"/>
              <a:gd name="connsiteY11379" fmla="*/ 649453 h 9881971"/>
              <a:gd name="connsiteX11380" fmla="*/ 10012764 w 12542158"/>
              <a:gd name="connsiteY11380" fmla="*/ 663427 h 9881971"/>
              <a:gd name="connsiteX11381" fmla="*/ 10019750 w 12542158"/>
              <a:gd name="connsiteY11381" fmla="*/ 649453 h 9881971"/>
              <a:gd name="connsiteX11382" fmla="*/ 10019750 w 12542158"/>
              <a:gd name="connsiteY11382" fmla="*/ 628491 h 9881971"/>
              <a:gd name="connsiteX11383" fmla="*/ 10019750 w 12542158"/>
              <a:gd name="connsiteY11383" fmla="*/ 607530 h 9881971"/>
              <a:gd name="connsiteX11384" fmla="*/ 10040714 w 12542158"/>
              <a:gd name="connsiteY11384" fmla="*/ 586568 h 9881971"/>
              <a:gd name="connsiteX11385" fmla="*/ 10047700 w 12542158"/>
              <a:gd name="connsiteY11385" fmla="*/ 579580 h 9881971"/>
              <a:gd name="connsiteX11386" fmla="*/ 10061675 w 12542158"/>
              <a:gd name="connsiteY11386" fmla="*/ 565607 h 9881971"/>
              <a:gd name="connsiteX11387" fmla="*/ 9796158 w 12542158"/>
              <a:gd name="connsiteY11387" fmla="*/ 565607 h 9881971"/>
              <a:gd name="connsiteX11388" fmla="*/ 9803146 w 12542158"/>
              <a:gd name="connsiteY11388" fmla="*/ 593554 h 9881971"/>
              <a:gd name="connsiteX11389" fmla="*/ 9782185 w 12542158"/>
              <a:gd name="connsiteY11389" fmla="*/ 607530 h 9881971"/>
              <a:gd name="connsiteX11390" fmla="*/ 9775197 w 12542158"/>
              <a:gd name="connsiteY11390" fmla="*/ 614516 h 9881971"/>
              <a:gd name="connsiteX11391" fmla="*/ 9768209 w 12542158"/>
              <a:gd name="connsiteY11391" fmla="*/ 621503 h 9881971"/>
              <a:gd name="connsiteX11392" fmla="*/ 9810132 w 12542158"/>
              <a:gd name="connsiteY11392" fmla="*/ 607530 h 9881971"/>
              <a:gd name="connsiteX11393" fmla="*/ 9824108 w 12542158"/>
              <a:gd name="connsiteY11393" fmla="*/ 579580 h 9881971"/>
              <a:gd name="connsiteX11394" fmla="*/ 9810132 w 12542158"/>
              <a:gd name="connsiteY11394" fmla="*/ 579580 h 9881971"/>
              <a:gd name="connsiteX11395" fmla="*/ 9558591 w 12542158"/>
              <a:gd name="connsiteY11395" fmla="*/ 565607 h 9881971"/>
              <a:gd name="connsiteX11396" fmla="*/ 9558591 w 12542158"/>
              <a:gd name="connsiteY11396" fmla="*/ 579580 h 9881971"/>
              <a:gd name="connsiteX11397" fmla="*/ 9572565 w 12542158"/>
              <a:gd name="connsiteY11397" fmla="*/ 565607 h 9881971"/>
              <a:gd name="connsiteX11398" fmla="*/ 9558591 w 12542158"/>
              <a:gd name="connsiteY11398" fmla="*/ 565607 h 9881971"/>
              <a:gd name="connsiteX11399" fmla="*/ 7588180 w 12542158"/>
              <a:gd name="connsiteY11399" fmla="*/ 565607 h 9881971"/>
              <a:gd name="connsiteX11400" fmla="*/ 7490358 w 12542158"/>
              <a:gd name="connsiteY11400" fmla="*/ 677403 h 9881971"/>
              <a:gd name="connsiteX11401" fmla="*/ 7504334 w 12542158"/>
              <a:gd name="connsiteY11401" fmla="*/ 663427 h 9881971"/>
              <a:gd name="connsiteX11402" fmla="*/ 7546256 w 12542158"/>
              <a:gd name="connsiteY11402" fmla="*/ 621503 h 9881971"/>
              <a:gd name="connsiteX11403" fmla="*/ 7588180 w 12542158"/>
              <a:gd name="connsiteY11403" fmla="*/ 565607 h 9881971"/>
              <a:gd name="connsiteX11404" fmla="*/ 9139355 w 12542158"/>
              <a:gd name="connsiteY11404" fmla="*/ 551631 h 9881971"/>
              <a:gd name="connsiteX11405" fmla="*/ 9132367 w 12542158"/>
              <a:gd name="connsiteY11405" fmla="*/ 572592 h 9881971"/>
              <a:gd name="connsiteX11406" fmla="*/ 9125379 w 12542158"/>
              <a:gd name="connsiteY11406" fmla="*/ 565607 h 9881971"/>
              <a:gd name="connsiteX11407" fmla="*/ 7532281 w 12542158"/>
              <a:gd name="connsiteY11407" fmla="*/ 551631 h 9881971"/>
              <a:gd name="connsiteX11408" fmla="*/ 7476384 w 12542158"/>
              <a:gd name="connsiteY11408" fmla="*/ 607530 h 9881971"/>
              <a:gd name="connsiteX11409" fmla="*/ 7462408 w 12542158"/>
              <a:gd name="connsiteY11409" fmla="*/ 649453 h 9881971"/>
              <a:gd name="connsiteX11410" fmla="*/ 7448434 w 12542158"/>
              <a:gd name="connsiteY11410" fmla="*/ 663427 h 9881971"/>
              <a:gd name="connsiteX11411" fmla="*/ 7476384 w 12542158"/>
              <a:gd name="connsiteY11411" fmla="*/ 649453 h 9881971"/>
              <a:gd name="connsiteX11412" fmla="*/ 7483372 w 12542158"/>
              <a:gd name="connsiteY11412" fmla="*/ 628491 h 9881971"/>
              <a:gd name="connsiteX11413" fmla="*/ 7490358 w 12542158"/>
              <a:gd name="connsiteY11413" fmla="*/ 621503 h 9881971"/>
              <a:gd name="connsiteX11414" fmla="*/ 7518307 w 12542158"/>
              <a:gd name="connsiteY11414" fmla="*/ 607530 h 9881971"/>
              <a:gd name="connsiteX11415" fmla="*/ 7539268 w 12542158"/>
              <a:gd name="connsiteY11415" fmla="*/ 579580 h 9881971"/>
              <a:gd name="connsiteX11416" fmla="*/ 7554991 w 12542158"/>
              <a:gd name="connsiteY11416" fmla="*/ 555126 h 9881971"/>
              <a:gd name="connsiteX11417" fmla="*/ 7556039 w 12542158"/>
              <a:gd name="connsiteY11417" fmla="*/ 551631 h 9881971"/>
              <a:gd name="connsiteX11418" fmla="*/ 7553244 w 12542158"/>
              <a:gd name="connsiteY11418" fmla="*/ 551631 h 9881971"/>
              <a:gd name="connsiteX11419" fmla="*/ 7532281 w 12542158"/>
              <a:gd name="connsiteY11419" fmla="*/ 551631 h 9881971"/>
              <a:gd name="connsiteX11420" fmla="*/ 10089625 w 12542158"/>
              <a:gd name="connsiteY11420" fmla="*/ 537657 h 9881971"/>
              <a:gd name="connsiteX11421" fmla="*/ 10075649 w 12542158"/>
              <a:gd name="connsiteY11421" fmla="*/ 551631 h 9881971"/>
              <a:gd name="connsiteX11422" fmla="*/ 10103599 w 12542158"/>
              <a:gd name="connsiteY11422" fmla="*/ 551631 h 9881971"/>
              <a:gd name="connsiteX11423" fmla="*/ 10089625 w 12542158"/>
              <a:gd name="connsiteY11423" fmla="*/ 537657 h 9881971"/>
              <a:gd name="connsiteX11424" fmla="*/ 9628464 w 12542158"/>
              <a:gd name="connsiteY11424" fmla="*/ 537657 h 9881971"/>
              <a:gd name="connsiteX11425" fmla="*/ 9628464 w 12542158"/>
              <a:gd name="connsiteY11425" fmla="*/ 565607 h 9881971"/>
              <a:gd name="connsiteX11426" fmla="*/ 9635451 w 12542158"/>
              <a:gd name="connsiteY11426" fmla="*/ 579580 h 9881971"/>
              <a:gd name="connsiteX11427" fmla="*/ 9621476 w 12542158"/>
              <a:gd name="connsiteY11427" fmla="*/ 586568 h 9881971"/>
              <a:gd name="connsiteX11428" fmla="*/ 9607502 w 12542158"/>
              <a:gd name="connsiteY11428" fmla="*/ 586568 h 9881971"/>
              <a:gd name="connsiteX11429" fmla="*/ 9593528 w 12542158"/>
              <a:gd name="connsiteY11429" fmla="*/ 586568 h 9881971"/>
              <a:gd name="connsiteX11430" fmla="*/ 9572565 w 12542158"/>
              <a:gd name="connsiteY11430" fmla="*/ 579580 h 9881971"/>
              <a:gd name="connsiteX11431" fmla="*/ 9558591 w 12542158"/>
              <a:gd name="connsiteY11431" fmla="*/ 593554 h 9881971"/>
              <a:gd name="connsiteX11432" fmla="*/ 9544617 w 12542158"/>
              <a:gd name="connsiteY11432" fmla="*/ 628491 h 9881971"/>
              <a:gd name="connsiteX11433" fmla="*/ 9530641 w 12542158"/>
              <a:gd name="connsiteY11433" fmla="*/ 663427 h 9881971"/>
              <a:gd name="connsiteX11434" fmla="*/ 9516668 w 12542158"/>
              <a:gd name="connsiteY11434" fmla="*/ 663427 h 9881971"/>
              <a:gd name="connsiteX11435" fmla="*/ 9502692 w 12542158"/>
              <a:gd name="connsiteY11435" fmla="*/ 677403 h 9881971"/>
              <a:gd name="connsiteX11436" fmla="*/ 9502692 w 12542158"/>
              <a:gd name="connsiteY11436" fmla="*/ 691376 h 9881971"/>
              <a:gd name="connsiteX11437" fmla="*/ 9572565 w 12542158"/>
              <a:gd name="connsiteY11437" fmla="*/ 649453 h 9881971"/>
              <a:gd name="connsiteX11438" fmla="*/ 9614490 w 12542158"/>
              <a:gd name="connsiteY11438" fmla="*/ 614516 h 9881971"/>
              <a:gd name="connsiteX11439" fmla="*/ 9642439 w 12542158"/>
              <a:gd name="connsiteY11439" fmla="*/ 635479 h 9881971"/>
              <a:gd name="connsiteX11440" fmla="*/ 9670387 w 12542158"/>
              <a:gd name="connsiteY11440" fmla="*/ 649453 h 9881971"/>
              <a:gd name="connsiteX11441" fmla="*/ 9684363 w 12542158"/>
              <a:gd name="connsiteY11441" fmla="*/ 621503 h 9881971"/>
              <a:gd name="connsiteX11442" fmla="*/ 9712312 w 12542158"/>
              <a:gd name="connsiteY11442" fmla="*/ 607530 h 9881971"/>
              <a:gd name="connsiteX11443" fmla="*/ 9726286 w 12542158"/>
              <a:gd name="connsiteY11443" fmla="*/ 621503 h 9881971"/>
              <a:gd name="connsiteX11444" fmla="*/ 9740260 w 12542158"/>
              <a:gd name="connsiteY11444" fmla="*/ 607530 h 9881971"/>
              <a:gd name="connsiteX11445" fmla="*/ 9726286 w 12542158"/>
              <a:gd name="connsiteY11445" fmla="*/ 579580 h 9881971"/>
              <a:gd name="connsiteX11446" fmla="*/ 9698336 w 12542158"/>
              <a:gd name="connsiteY11446" fmla="*/ 593554 h 9881971"/>
              <a:gd name="connsiteX11447" fmla="*/ 9684363 w 12542158"/>
              <a:gd name="connsiteY11447" fmla="*/ 607530 h 9881971"/>
              <a:gd name="connsiteX11448" fmla="*/ 9656413 w 12542158"/>
              <a:gd name="connsiteY11448" fmla="*/ 614516 h 9881971"/>
              <a:gd name="connsiteX11449" fmla="*/ 9642439 w 12542158"/>
              <a:gd name="connsiteY11449" fmla="*/ 607530 h 9881971"/>
              <a:gd name="connsiteX11450" fmla="*/ 9642439 w 12542158"/>
              <a:gd name="connsiteY11450" fmla="*/ 593554 h 9881971"/>
              <a:gd name="connsiteX11451" fmla="*/ 9656413 w 12542158"/>
              <a:gd name="connsiteY11451" fmla="*/ 579580 h 9881971"/>
              <a:gd name="connsiteX11452" fmla="*/ 9656413 w 12542158"/>
              <a:gd name="connsiteY11452" fmla="*/ 565607 h 9881971"/>
              <a:gd name="connsiteX11453" fmla="*/ 9656413 w 12542158"/>
              <a:gd name="connsiteY11453" fmla="*/ 551631 h 9881971"/>
              <a:gd name="connsiteX11454" fmla="*/ 9642439 w 12542158"/>
              <a:gd name="connsiteY11454" fmla="*/ 551631 h 9881971"/>
              <a:gd name="connsiteX11455" fmla="*/ 10397063 w 12542158"/>
              <a:gd name="connsiteY11455" fmla="*/ 523682 h 9881971"/>
              <a:gd name="connsiteX11456" fmla="*/ 10411039 w 12542158"/>
              <a:gd name="connsiteY11456" fmla="*/ 523682 h 9881971"/>
              <a:gd name="connsiteX11457" fmla="*/ 10404051 w 12542158"/>
              <a:gd name="connsiteY11457" fmla="*/ 537657 h 9881971"/>
              <a:gd name="connsiteX11458" fmla="*/ 10397063 w 12542158"/>
              <a:gd name="connsiteY11458" fmla="*/ 523682 h 9881971"/>
              <a:gd name="connsiteX11459" fmla="*/ 9027559 w 12542158"/>
              <a:gd name="connsiteY11459" fmla="*/ 523682 h 9881971"/>
              <a:gd name="connsiteX11460" fmla="*/ 9034545 w 12542158"/>
              <a:gd name="connsiteY11460" fmla="*/ 537657 h 9881971"/>
              <a:gd name="connsiteX11461" fmla="*/ 9013583 w 12542158"/>
              <a:gd name="connsiteY11461" fmla="*/ 551631 h 9881971"/>
              <a:gd name="connsiteX11462" fmla="*/ 9013583 w 12542158"/>
              <a:gd name="connsiteY11462" fmla="*/ 537657 h 9881971"/>
              <a:gd name="connsiteX11463" fmla="*/ 9027559 w 12542158"/>
              <a:gd name="connsiteY11463" fmla="*/ 523682 h 9881971"/>
              <a:gd name="connsiteX11464" fmla="*/ 7993442 w 12542158"/>
              <a:gd name="connsiteY11464" fmla="*/ 523682 h 9881971"/>
              <a:gd name="connsiteX11465" fmla="*/ 7993442 w 12542158"/>
              <a:gd name="connsiteY11465" fmla="*/ 551631 h 9881971"/>
              <a:gd name="connsiteX11466" fmla="*/ 8007416 w 12542158"/>
              <a:gd name="connsiteY11466" fmla="*/ 537657 h 9881971"/>
              <a:gd name="connsiteX11467" fmla="*/ 7909594 w 12542158"/>
              <a:gd name="connsiteY11467" fmla="*/ 523682 h 9881971"/>
              <a:gd name="connsiteX11468" fmla="*/ 7888632 w 12542158"/>
              <a:gd name="connsiteY11468" fmla="*/ 537657 h 9881971"/>
              <a:gd name="connsiteX11469" fmla="*/ 7881646 w 12542158"/>
              <a:gd name="connsiteY11469" fmla="*/ 551631 h 9881971"/>
              <a:gd name="connsiteX11470" fmla="*/ 7867670 w 12542158"/>
              <a:gd name="connsiteY11470" fmla="*/ 579580 h 9881971"/>
              <a:gd name="connsiteX11471" fmla="*/ 7881646 w 12542158"/>
              <a:gd name="connsiteY11471" fmla="*/ 579580 h 9881971"/>
              <a:gd name="connsiteX11472" fmla="*/ 7895620 w 12542158"/>
              <a:gd name="connsiteY11472" fmla="*/ 565607 h 9881971"/>
              <a:gd name="connsiteX11473" fmla="*/ 7909594 w 12542158"/>
              <a:gd name="connsiteY11473" fmla="*/ 579580 h 9881971"/>
              <a:gd name="connsiteX11474" fmla="*/ 7923570 w 12542158"/>
              <a:gd name="connsiteY11474" fmla="*/ 565607 h 9881971"/>
              <a:gd name="connsiteX11475" fmla="*/ 7909594 w 12542158"/>
              <a:gd name="connsiteY11475" fmla="*/ 551631 h 9881971"/>
              <a:gd name="connsiteX11476" fmla="*/ 7902608 w 12542158"/>
              <a:gd name="connsiteY11476" fmla="*/ 558619 h 9881971"/>
              <a:gd name="connsiteX11477" fmla="*/ 7895620 w 12542158"/>
              <a:gd name="connsiteY11477" fmla="*/ 565607 h 9881971"/>
              <a:gd name="connsiteX11478" fmla="*/ 7895620 w 12542158"/>
              <a:gd name="connsiteY11478" fmla="*/ 551631 h 9881971"/>
              <a:gd name="connsiteX11479" fmla="*/ 7490358 w 12542158"/>
              <a:gd name="connsiteY11479" fmla="*/ 523682 h 9881971"/>
              <a:gd name="connsiteX11480" fmla="*/ 7497346 w 12542158"/>
              <a:gd name="connsiteY11480" fmla="*/ 537657 h 9881971"/>
              <a:gd name="connsiteX11481" fmla="*/ 7504334 w 12542158"/>
              <a:gd name="connsiteY11481" fmla="*/ 523682 h 9881971"/>
              <a:gd name="connsiteX11482" fmla="*/ 9705324 w 12542158"/>
              <a:gd name="connsiteY11482" fmla="*/ 509707 h 9881971"/>
              <a:gd name="connsiteX11483" fmla="*/ 9691348 w 12542158"/>
              <a:gd name="connsiteY11483" fmla="*/ 516695 h 9881971"/>
              <a:gd name="connsiteX11484" fmla="*/ 9656413 w 12542158"/>
              <a:gd name="connsiteY11484" fmla="*/ 523682 h 9881971"/>
              <a:gd name="connsiteX11485" fmla="*/ 9698336 w 12542158"/>
              <a:gd name="connsiteY11485" fmla="*/ 523682 h 9881971"/>
              <a:gd name="connsiteX11486" fmla="*/ 9705324 w 12542158"/>
              <a:gd name="connsiteY11486" fmla="*/ 509707 h 9881971"/>
              <a:gd name="connsiteX11487" fmla="*/ 9097432 w 12542158"/>
              <a:gd name="connsiteY11487" fmla="*/ 509707 h 9881971"/>
              <a:gd name="connsiteX11488" fmla="*/ 9083456 w 12542158"/>
              <a:gd name="connsiteY11488" fmla="*/ 565607 h 9881971"/>
              <a:gd name="connsiteX11489" fmla="*/ 8985634 w 12542158"/>
              <a:gd name="connsiteY11489" fmla="*/ 649453 h 9881971"/>
              <a:gd name="connsiteX11490" fmla="*/ 9013583 w 12542158"/>
              <a:gd name="connsiteY11490" fmla="*/ 593554 h 9881971"/>
              <a:gd name="connsiteX11491" fmla="*/ 9027559 w 12542158"/>
              <a:gd name="connsiteY11491" fmla="*/ 579580 h 9881971"/>
              <a:gd name="connsiteX11492" fmla="*/ 9027559 w 12542158"/>
              <a:gd name="connsiteY11492" fmla="*/ 593554 h 9881971"/>
              <a:gd name="connsiteX11493" fmla="*/ 9041533 w 12542158"/>
              <a:gd name="connsiteY11493" fmla="*/ 593554 h 9881971"/>
              <a:gd name="connsiteX11494" fmla="*/ 9055506 w 12542158"/>
              <a:gd name="connsiteY11494" fmla="*/ 558619 h 9881971"/>
              <a:gd name="connsiteX11495" fmla="*/ 9069482 w 12542158"/>
              <a:gd name="connsiteY11495" fmla="*/ 530669 h 9881971"/>
              <a:gd name="connsiteX11496" fmla="*/ 9097432 w 12542158"/>
              <a:gd name="connsiteY11496" fmla="*/ 509707 h 9881971"/>
              <a:gd name="connsiteX11497" fmla="*/ 7881646 w 12542158"/>
              <a:gd name="connsiteY11497" fmla="*/ 509707 h 9881971"/>
              <a:gd name="connsiteX11498" fmla="*/ 7867670 w 12542158"/>
              <a:gd name="connsiteY11498" fmla="*/ 523682 h 9881971"/>
              <a:gd name="connsiteX11499" fmla="*/ 7874658 w 12542158"/>
              <a:gd name="connsiteY11499" fmla="*/ 537657 h 9881971"/>
              <a:gd name="connsiteX11500" fmla="*/ 7881646 w 12542158"/>
              <a:gd name="connsiteY11500" fmla="*/ 537657 h 9881971"/>
              <a:gd name="connsiteX11501" fmla="*/ 7881646 w 12542158"/>
              <a:gd name="connsiteY11501" fmla="*/ 516695 h 9881971"/>
              <a:gd name="connsiteX11502" fmla="*/ 7881646 w 12542158"/>
              <a:gd name="connsiteY11502" fmla="*/ 509707 h 9881971"/>
              <a:gd name="connsiteX11503" fmla="*/ 2417598 w 12542158"/>
              <a:gd name="connsiteY11503" fmla="*/ 509707 h 9881971"/>
              <a:gd name="connsiteX11504" fmla="*/ 2431571 w 12542158"/>
              <a:gd name="connsiteY11504" fmla="*/ 523682 h 9881971"/>
              <a:gd name="connsiteX11505" fmla="*/ 2445546 w 12542158"/>
              <a:gd name="connsiteY11505" fmla="*/ 523682 h 9881971"/>
              <a:gd name="connsiteX11506" fmla="*/ 2445546 w 12542158"/>
              <a:gd name="connsiteY11506" fmla="*/ 509707 h 9881971"/>
              <a:gd name="connsiteX11507" fmla="*/ 2438559 w 12542158"/>
              <a:gd name="connsiteY11507" fmla="*/ 509707 h 9881971"/>
              <a:gd name="connsiteX11508" fmla="*/ 2417598 w 12542158"/>
              <a:gd name="connsiteY11508" fmla="*/ 509707 h 9881971"/>
              <a:gd name="connsiteX11509" fmla="*/ 7867670 w 12542158"/>
              <a:gd name="connsiteY11509" fmla="*/ 495734 h 9881971"/>
              <a:gd name="connsiteX11510" fmla="*/ 7825748 w 12542158"/>
              <a:gd name="connsiteY11510" fmla="*/ 523682 h 9881971"/>
              <a:gd name="connsiteX11511" fmla="*/ 7811774 w 12542158"/>
              <a:gd name="connsiteY11511" fmla="*/ 537657 h 9881971"/>
              <a:gd name="connsiteX11512" fmla="*/ 7797798 w 12542158"/>
              <a:gd name="connsiteY11512" fmla="*/ 565607 h 9881971"/>
              <a:gd name="connsiteX11513" fmla="*/ 7783824 w 12542158"/>
              <a:gd name="connsiteY11513" fmla="*/ 579580 h 9881971"/>
              <a:gd name="connsiteX11514" fmla="*/ 7839721 w 12542158"/>
              <a:gd name="connsiteY11514" fmla="*/ 537657 h 9881971"/>
              <a:gd name="connsiteX11515" fmla="*/ 7867670 w 12542158"/>
              <a:gd name="connsiteY11515" fmla="*/ 495734 h 9881971"/>
              <a:gd name="connsiteX11516" fmla="*/ 7797798 w 12542158"/>
              <a:gd name="connsiteY11516" fmla="*/ 495734 h 9881971"/>
              <a:gd name="connsiteX11517" fmla="*/ 7783824 w 12542158"/>
              <a:gd name="connsiteY11517" fmla="*/ 509707 h 9881971"/>
              <a:gd name="connsiteX11518" fmla="*/ 7783824 w 12542158"/>
              <a:gd name="connsiteY11518" fmla="*/ 523682 h 9881971"/>
              <a:gd name="connsiteX11519" fmla="*/ 7518307 w 12542158"/>
              <a:gd name="connsiteY11519" fmla="*/ 495734 h 9881971"/>
              <a:gd name="connsiteX11520" fmla="*/ 7532281 w 12542158"/>
              <a:gd name="connsiteY11520" fmla="*/ 509707 h 9881971"/>
              <a:gd name="connsiteX11521" fmla="*/ 7546256 w 12542158"/>
              <a:gd name="connsiteY11521" fmla="*/ 537657 h 9881971"/>
              <a:gd name="connsiteX11522" fmla="*/ 7553244 w 12542158"/>
              <a:gd name="connsiteY11522" fmla="*/ 516695 h 9881971"/>
              <a:gd name="connsiteX11523" fmla="*/ 7532281 w 12542158"/>
              <a:gd name="connsiteY11523" fmla="*/ 509707 h 9881971"/>
              <a:gd name="connsiteX11524" fmla="*/ 7546256 w 12542158"/>
              <a:gd name="connsiteY11524" fmla="*/ 495734 h 9881971"/>
              <a:gd name="connsiteX11525" fmla="*/ 2333749 w 12542158"/>
              <a:gd name="connsiteY11525" fmla="*/ 495734 h 9881971"/>
              <a:gd name="connsiteX11526" fmla="*/ 2319775 w 12542158"/>
              <a:gd name="connsiteY11526" fmla="*/ 523682 h 9881971"/>
              <a:gd name="connsiteX11527" fmla="*/ 2291825 w 12542158"/>
              <a:gd name="connsiteY11527" fmla="*/ 551631 h 9881971"/>
              <a:gd name="connsiteX11528" fmla="*/ 2291825 w 12542158"/>
              <a:gd name="connsiteY11528" fmla="*/ 537657 h 9881971"/>
              <a:gd name="connsiteX11529" fmla="*/ 2305802 w 12542158"/>
              <a:gd name="connsiteY11529" fmla="*/ 509707 h 9881971"/>
              <a:gd name="connsiteX11530" fmla="*/ 10105345 w 12542158"/>
              <a:gd name="connsiteY11530" fmla="*/ 486999 h 9881971"/>
              <a:gd name="connsiteX11531" fmla="*/ 10096611 w 12542158"/>
              <a:gd name="connsiteY11531" fmla="*/ 495734 h 9881971"/>
              <a:gd name="connsiteX11532" fmla="*/ 10094282 w 12542158"/>
              <a:gd name="connsiteY11532" fmla="*/ 505050 h 9881971"/>
              <a:gd name="connsiteX11533" fmla="*/ 10103599 w 12542158"/>
              <a:gd name="connsiteY11533" fmla="*/ 495734 h 9881971"/>
              <a:gd name="connsiteX11534" fmla="*/ 10103599 w 12542158"/>
              <a:gd name="connsiteY11534" fmla="*/ 509707 h 9881971"/>
              <a:gd name="connsiteX11535" fmla="*/ 10093118 w 12542158"/>
              <a:gd name="connsiteY11535" fmla="*/ 509707 h 9881971"/>
              <a:gd name="connsiteX11536" fmla="*/ 10089625 w 12542158"/>
              <a:gd name="connsiteY11536" fmla="*/ 523682 h 9881971"/>
              <a:gd name="connsiteX11537" fmla="*/ 10117572 w 12542158"/>
              <a:gd name="connsiteY11537" fmla="*/ 523682 h 9881971"/>
              <a:gd name="connsiteX11538" fmla="*/ 10131548 w 12542158"/>
              <a:gd name="connsiteY11538" fmla="*/ 502720 h 9881971"/>
              <a:gd name="connsiteX11539" fmla="*/ 10117572 w 12542158"/>
              <a:gd name="connsiteY11539" fmla="*/ 488746 h 9881971"/>
              <a:gd name="connsiteX11540" fmla="*/ 10105345 w 12542158"/>
              <a:gd name="connsiteY11540" fmla="*/ 486999 h 9881971"/>
              <a:gd name="connsiteX11541" fmla="*/ 9459022 w 12542158"/>
              <a:gd name="connsiteY11541" fmla="*/ 486999 h 9881971"/>
              <a:gd name="connsiteX11542" fmla="*/ 9460769 w 12542158"/>
              <a:gd name="connsiteY11542" fmla="*/ 495734 h 9881971"/>
              <a:gd name="connsiteX11543" fmla="*/ 9460769 w 12542158"/>
              <a:gd name="connsiteY11543" fmla="*/ 509707 h 9881971"/>
              <a:gd name="connsiteX11544" fmla="*/ 9446795 w 12542158"/>
              <a:gd name="connsiteY11544" fmla="*/ 495734 h 9881971"/>
              <a:gd name="connsiteX11545" fmla="*/ 9453783 w 12542158"/>
              <a:gd name="connsiteY11545" fmla="*/ 488746 h 9881971"/>
              <a:gd name="connsiteX11546" fmla="*/ 9459022 w 12542158"/>
              <a:gd name="connsiteY11546" fmla="*/ 486999 h 9881971"/>
              <a:gd name="connsiteX11547" fmla="*/ 9614490 w 12542158"/>
              <a:gd name="connsiteY11547" fmla="*/ 481758 h 9881971"/>
              <a:gd name="connsiteX11548" fmla="*/ 9600514 w 12542158"/>
              <a:gd name="connsiteY11548" fmla="*/ 495734 h 9881971"/>
              <a:gd name="connsiteX11549" fmla="*/ 9614490 w 12542158"/>
              <a:gd name="connsiteY11549" fmla="*/ 495734 h 9881971"/>
              <a:gd name="connsiteX11550" fmla="*/ 9614490 w 12542158"/>
              <a:gd name="connsiteY11550" fmla="*/ 481758 h 9881971"/>
              <a:gd name="connsiteX11551" fmla="*/ 7895620 w 12542158"/>
              <a:gd name="connsiteY11551" fmla="*/ 481758 h 9881971"/>
              <a:gd name="connsiteX11552" fmla="*/ 7895620 w 12542158"/>
              <a:gd name="connsiteY11552" fmla="*/ 495734 h 9881971"/>
              <a:gd name="connsiteX11553" fmla="*/ 7895620 w 12542158"/>
              <a:gd name="connsiteY11553" fmla="*/ 509707 h 9881971"/>
              <a:gd name="connsiteX11554" fmla="*/ 7909594 w 12542158"/>
              <a:gd name="connsiteY11554" fmla="*/ 502720 h 9881971"/>
              <a:gd name="connsiteX11555" fmla="*/ 7909594 w 12542158"/>
              <a:gd name="connsiteY11555" fmla="*/ 495734 h 9881971"/>
              <a:gd name="connsiteX11556" fmla="*/ 7895620 w 12542158"/>
              <a:gd name="connsiteY11556" fmla="*/ 481758 h 9881971"/>
              <a:gd name="connsiteX11557" fmla="*/ 8021392 w 12542158"/>
              <a:gd name="connsiteY11557" fmla="*/ 474770 h 9881971"/>
              <a:gd name="connsiteX11558" fmla="*/ 8021392 w 12542158"/>
              <a:gd name="connsiteY11558" fmla="*/ 481758 h 9881971"/>
              <a:gd name="connsiteX11559" fmla="*/ 8007416 w 12542158"/>
              <a:gd name="connsiteY11559" fmla="*/ 481758 h 9881971"/>
              <a:gd name="connsiteX11560" fmla="*/ 8021392 w 12542158"/>
              <a:gd name="connsiteY11560" fmla="*/ 474770 h 9881971"/>
              <a:gd name="connsiteX11561" fmla="*/ 10117572 w 12542158"/>
              <a:gd name="connsiteY11561" fmla="*/ 467784 h 9881971"/>
              <a:gd name="connsiteX11562" fmla="*/ 10110587 w 12542158"/>
              <a:gd name="connsiteY11562" fmla="*/ 474770 h 9881971"/>
              <a:gd name="connsiteX11563" fmla="*/ 10124560 w 12542158"/>
              <a:gd name="connsiteY11563" fmla="*/ 481758 h 9881971"/>
              <a:gd name="connsiteX11564" fmla="*/ 10131548 w 12542158"/>
              <a:gd name="connsiteY11564" fmla="*/ 474770 h 9881971"/>
              <a:gd name="connsiteX11565" fmla="*/ 10117572 w 12542158"/>
              <a:gd name="connsiteY11565" fmla="*/ 467784 h 9881971"/>
              <a:gd name="connsiteX11566" fmla="*/ 4346084 w 12542158"/>
              <a:gd name="connsiteY11566" fmla="*/ 467784 h 9881971"/>
              <a:gd name="connsiteX11567" fmla="*/ 4332109 w 12542158"/>
              <a:gd name="connsiteY11567" fmla="*/ 474770 h 9881971"/>
              <a:gd name="connsiteX11568" fmla="*/ 4339096 w 12542158"/>
              <a:gd name="connsiteY11568" fmla="*/ 481758 h 9881971"/>
              <a:gd name="connsiteX11569" fmla="*/ 4346084 w 12542158"/>
              <a:gd name="connsiteY11569" fmla="*/ 467784 h 9881971"/>
              <a:gd name="connsiteX11570" fmla="*/ 8021392 w 12542158"/>
              <a:gd name="connsiteY11570" fmla="*/ 453809 h 9881971"/>
              <a:gd name="connsiteX11571" fmla="*/ 8021392 w 12542158"/>
              <a:gd name="connsiteY11571" fmla="*/ 467784 h 9881971"/>
              <a:gd name="connsiteX11572" fmla="*/ 8007416 w 12542158"/>
              <a:gd name="connsiteY11572" fmla="*/ 467784 h 9881971"/>
              <a:gd name="connsiteX11573" fmla="*/ 8021392 w 12542158"/>
              <a:gd name="connsiteY11573" fmla="*/ 453809 h 9881971"/>
              <a:gd name="connsiteX11574" fmla="*/ 7476384 w 12542158"/>
              <a:gd name="connsiteY11574" fmla="*/ 453809 h 9881971"/>
              <a:gd name="connsiteX11575" fmla="*/ 7490358 w 12542158"/>
              <a:gd name="connsiteY11575" fmla="*/ 467784 h 9881971"/>
              <a:gd name="connsiteX11576" fmla="*/ 7490358 w 12542158"/>
              <a:gd name="connsiteY11576" fmla="*/ 453809 h 9881971"/>
              <a:gd name="connsiteX11577" fmla="*/ 7476384 w 12542158"/>
              <a:gd name="connsiteY11577" fmla="*/ 453809 h 9881971"/>
              <a:gd name="connsiteX11578" fmla="*/ 9614490 w 12542158"/>
              <a:gd name="connsiteY11578" fmla="*/ 439835 h 9881971"/>
              <a:gd name="connsiteX11579" fmla="*/ 9628464 w 12542158"/>
              <a:gd name="connsiteY11579" fmla="*/ 453809 h 9881971"/>
              <a:gd name="connsiteX11580" fmla="*/ 9628464 w 12542158"/>
              <a:gd name="connsiteY11580" fmla="*/ 439835 h 9881971"/>
              <a:gd name="connsiteX11581" fmla="*/ 9614490 w 12542158"/>
              <a:gd name="connsiteY11581" fmla="*/ 439835 h 9881971"/>
              <a:gd name="connsiteX11582" fmla="*/ 9686109 w 12542158"/>
              <a:gd name="connsiteY11582" fmla="*/ 429354 h 9881971"/>
              <a:gd name="connsiteX11583" fmla="*/ 9684363 w 12542158"/>
              <a:gd name="connsiteY11583" fmla="*/ 432847 h 9881971"/>
              <a:gd name="connsiteX11584" fmla="*/ 9712312 w 12542158"/>
              <a:gd name="connsiteY11584" fmla="*/ 481758 h 9881971"/>
              <a:gd name="connsiteX11585" fmla="*/ 9726286 w 12542158"/>
              <a:gd name="connsiteY11585" fmla="*/ 509707 h 9881971"/>
              <a:gd name="connsiteX11586" fmla="*/ 9719298 w 12542158"/>
              <a:gd name="connsiteY11586" fmla="*/ 516695 h 9881971"/>
              <a:gd name="connsiteX11587" fmla="*/ 9712312 w 12542158"/>
              <a:gd name="connsiteY11587" fmla="*/ 523682 h 9881971"/>
              <a:gd name="connsiteX11588" fmla="*/ 9698336 w 12542158"/>
              <a:gd name="connsiteY11588" fmla="*/ 551631 h 9881971"/>
              <a:gd name="connsiteX11589" fmla="*/ 9698336 w 12542158"/>
              <a:gd name="connsiteY11589" fmla="*/ 572592 h 9881971"/>
              <a:gd name="connsiteX11590" fmla="*/ 9719298 w 12542158"/>
              <a:gd name="connsiteY11590" fmla="*/ 558619 h 9881971"/>
              <a:gd name="connsiteX11591" fmla="*/ 9747247 w 12542158"/>
              <a:gd name="connsiteY11591" fmla="*/ 537657 h 9881971"/>
              <a:gd name="connsiteX11592" fmla="*/ 9768209 w 12542158"/>
              <a:gd name="connsiteY11592" fmla="*/ 537657 h 9881971"/>
              <a:gd name="connsiteX11593" fmla="*/ 9782185 w 12542158"/>
              <a:gd name="connsiteY11593" fmla="*/ 537657 h 9881971"/>
              <a:gd name="connsiteX11594" fmla="*/ 9754235 w 12542158"/>
              <a:gd name="connsiteY11594" fmla="*/ 495734 h 9881971"/>
              <a:gd name="connsiteX11595" fmla="*/ 9726286 w 12542158"/>
              <a:gd name="connsiteY11595" fmla="*/ 467784 h 9881971"/>
              <a:gd name="connsiteX11596" fmla="*/ 9712312 w 12542158"/>
              <a:gd name="connsiteY11596" fmla="*/ 467784 h 9881971"/>
              <a:gd name="connsiteX11597" fmla="*/ 9705324 w 12542158"/>
              <a:gd name="connsiteY11597" fmla="*/ 453809 h 9881971"/>
              <a:gd name="connsiteX11598" fmla="*/ 9698336 w 12542158"/>
              <a:gd name="connsiteY11598" fmla="*/ 439835 h 9881971"/>
              <a:gd name="connsiteX11599" fmla="*/ 9691348 w 12542158"/>
              <a:gd name="connsiteY11599" fmla="*/ 432847 h 9881971"/>
              <a:gd name="connsiteX11600" fmla="*/ 9686109 w 12542158"/>
              <a:gd name="connsiteY11600" fmla="*/ 429354 h 9881971"/>
              <a:gd name="connsiteX11601" fmla="*/ 7839721 w 12542158"/>
              <a:gd name="connsiteY11601" fmla="*/ 425861 h 9881971"/>
              <a:gd name="connsiteX11602" fmla="*/ 7825748 w 12542158"/>
              <a:gd name="connsiteY11602" fmla="*/ 453809 h 9881971"/>
              <a:gd name="connsiteX11603" fmla="*/ 7832735 w 12542158"/>
              <a:gd name="connsiteY11603" fmla="*/ 467784 h 9881971"/>
              <a:gd name="connsiteX11604" fmla="*/ 7853697 w 12542158"/>
              <a:gd name="connsiteY11604" fmla="*/ 453809 h 9881971"/>
              <a:gd name="connsiteX11605" fmla="*/ 7853697 w 12542158"/>
              <a:gd name="connsiteY11605" fmla="*/ 432847 h 9881971"/>
              <a:gd name="connsiteX11606" fmla="*/ 7867670 w 12542158"/>
              <a:gd name="connsiteY11606" fmla="*/ 425861 h 9881971"/>
              <a:gd name="connsiteX11607" fmla="*/ 4374034 w 12542158"/>
              <a:gd name="connsiteY11607" fmla="*/ 425861 h 9881971"/>
              <a:gd name="connsiteX11608" fmla="*/ 4360058 w 12542158"/>
              <a:gd name="connsiteY11608" fmla="*/ 439835 h 9881971"/>
              <a:gd name="connsiteX11609" fmla="*/ 4360058 w 12542158"/>
              <a:gd name="connsiteY11609" fmla="*/ 467784 h 9881971"/>
              <a:gd name="connsiteX11610" fmla="*/ 4346084 w 12542158"/>
              <a:gd name="connsiteY11610" fmla="*/ 495734 h 9881971"/>
              <a:gd name="connsiteX11611" fmla="*/ 4360058 w 12542158"/>
              <a:gd name="connsiteY11611" fmla="*/ 481758 h 9881971"/>
              <a:gd name="connsiteX11612" fmla="*/ 4360058 w 12542158"/>
              <a:gd name="connsiteY11612" fmla="*/ 467784 h 9881971"/>
              <a:gd name="connsiteX11613" fmla="*/ 4374034 w 12542158"/>
              <a:gd name="connsiteY11613" fmla="*/ 439835 h 9881971"/>
              <a:gd name="connsiteX11614" fmla="*/ 4374034 w 12542158"/>
              <a:gd name="connsiteY11614" fmla="*/ 425861 h 9881971"/>
              <a:gd name="connsiteX11615" fmla="*/ 8009162 w 12542158"/>
              <a:gd name="connsiteY11615" fmla="*/ 421493 h 9881971"/>
              <a:gd name="connsiteX11616" fmla="*/ 8021392 w 12542158"/>
              <a:gd name="connsiteY11616" fmla="*/ 425861 h 9881971"/>
              <a:gd name="connsiteX11617" fmla="*/ 8007416 w 12542158"/>
              <a:gd name="connsiteY11617" fmla="*/ 439835 h 9881971"/>
              <a:gd name="connsiteX11618" fmla="*/ 7993442 w 12542158"/>
              <a:gd name="connsiteY11618" fmla="*/ 439835 h 9881971"/>
              <a:gd name="connsiteX11619" fmla="*/ 8009162 w 12542158"/>
              <a:gd name="connsiteY11619" fmla="*/ 421493 h 9881971"/>
              <a:gd name="connsiteX11620" fmla="*/ 9921930 w 12542158"/>
              <a:gd name="connsiteY11620" fmla="*/ 411885 h 9881971"/>
              <a:gd name="connsiteX11621" fmla="*/ 9935904 w 12542158"/>
              <a:gd name="connsiteY11621" fmla="*/ 425861 h 9881971"/>
              <a:gd name="connsiteX11622" fmla="*/ 9935904 w 12542158"/>
              <a:gd name="connsiteY11622" fmla="*/ 439835 h 9881971"/>
              <a:gd name="connsiteX11623" fmla="*/ 9935904 w 12542158"/>
              <a:gd name="connsiteY11623" fmla="*/ 453809 h 9881971"/>
              <a:gd name="connsiteX11624" fmla="*/ 9921930 w 12542158"/>
              <a:gd name="connsiteY11624" fmla="*/ 467784 h 9881971"/>
              <a:gd name="connsiteX11625" fmla="*/ 9907954 w 12542158"/>
              <a:gd name="connsiteY11625" fmla="*/ 467784 h 9881971"/>
              <a:gd name="connsiteX11626" fmla="*/ 9893981 w 12542158"/>
              <a:gd name="connsiteY11626" fmla="*/ 481758 h 9881971"/>
              <a:gd name="connsiteX11627" fmla="*/ 9852057 w 12542158"/>
              <a:gd name="connsiteY11627" fmla="*/ 509707 h 9881971"/>
              <a:gd name="connsiteX11628" fmla="*/ 9838082 w 12542158"/>
              <a:gd name="connsiteY11628" fmla="*/ 509707 h 9881971"/>
              <a:gd name="connsiteX11629" fmla="*/ 9852057 w 12542158"/>
              <a:gd name="connsiteY11629" fmla="*/ 467784 h 9881971"/>
              <a:gd name="connsiteX11630" fmla="*/ 9921930 w 12542158"/>
              <a:gd name="connsiteY11630" fmla="*/ 439835 h 9881971"/>
              <a:gd name="connsiteX11631" fmla="*/ 9921930 w 12542158"/>
              <a:gd name="connsiteY11631" fmla="*/ 411885 h 9881971"/>
              <a:gd name="connsiteX11632" fmla="*/ 9866031 w 12542158"/>
              <a:gd name="connsiteY11632" fmla="*/ 411885 h 9881971"/>
              <a:gd name="connsiteX11633" fmla="*/ 9880005 w 12542158"/>
              <a:gd name="connsiteY11633" fmla="*/ 418873 h 9881971"/>
              <a:gd name="connsiteX11634" fmla="*/ 9866031 w 12542158"/>
              <a:gd name="connsiteY11634" fmla="*/ 425861 h 9881971"/>
              <a:gd name="connsiteX11635" fmla="*/ 9852057 w 12542158"/>
              <a:gd name="connsiteY11635" fmla="*/ 418873 h 9881971"/>
              <a:gd name="connsiteX11636" fmla="*/ 9866031 w 12542158"/>
              <a:gd name="connsiteY11636" fmla="*/ 411885 h 9881971"/>
              <a:gd name="connsiteX11637" fmla="*/ 9684363 w 12542158"/>
              <a:gd name="connsiteY11637" fmla="*/ 411885 h 9881971"/>
              <a:gd name="connsiteX11638" fmla="*/ 9642439 w 12542158"/>
              <a:gd name="connsiteY11638" fmla="*/ 453809 h 9881971"/>
              <a:gd name="connsiteX11639" fmla="*/ 9670387 w 12542158"/>
              <a:gd name="connsiteY11639" fmla="*/ 439835 h 9881971"/>
              <a:gd name="connsiteX11640" fmla="*/ 9251151 w 12542158"/>
              <a:gd name="connsiteY11640" fmla="*/ 411885 h 9881971"/>
              <a:gd name="connsiteX11641" fmla="*/ 9265126 w 12542158"/>
              <a:gd name="connsiteY11641" fmla="*/ 411885 h 9881971"/>
              <a:gd name="connsiteX11642" fmla="*/ 9279100 w 12542158"/>
              <a:gd name="connsiteY11642" fmla="*/ 411885 h 9881971"/>
              <a:gd name="connsiteX11643" fmla="*/ 9279100 w 12542158"/>
              <a:gd name="connsiteY11643" fmla="*/ 439835 h 9881971"/>
              <a:gd name="connsiteX11644" fmla="*/ 9265126 w 12542158"/>
              <a:gd name="connsiteY11644" fmla="*/ 439835 h 9881971"/>
              <a:gd name="connsiteX11645" fmla="*/ 9258139 w 12542158"/>
              <a:gd name="connsiteY11645" fmla="*/ 439835 h 9881971"/>
              <a:gd name="connsiteX11646" fmla="*/ 9251151 w 12542158"/>
              <a:gd name="connsiteY11646" fmla="*/ 453809 h 9881971"/>
              <a:gd name="connsiteX11647" fmla="*/ 9237177 w 12542158"/>
              <a:gd name="connsiteY11647" fmla="*/ 453809 h 9881971"/>
              <a:gd name="connsiteX11648" fmla="*/ 9237177 w 12542158"/>
              <a:gd name="connsiteY11648" fmla="*/ 439835 h 9881971"/>
              <a:gd name="connsiteX11649" fmla="*/ 9251151 w 12542158"/>
              <a:gd name="connsiteY11649" fmla="*/ 411885 h 9881971"/>
              <a:gd name="connsiteX11650" fmla="*/ 7726178 w 12542158"/>
              <a:gd name="connsiteY11650" fmla="*/ 401406 h 9881971"/>
              <a:gd name="connsiteX11651" fmla="*/ 7720938 w 12542158"/>
              <a:gd name="connsiteY11651" fmla="*/ 404898 h 9881971"/>
              <a:gd name="connsiteX11652" fmla="*/ 7699976 w 12542158"/>
              <a:gd name="connsiteY11652" fmla="*/ 425861 h 9881971"/>
              <a:gd name="connsiteX11653" fmla="*/ 7651064 w 12542158"/>
              <a:gd name="connsiteY11653" fmla="*/ 481758 h 9881971"/>
              <a:gd name="connsiteX11654" fmla="*/ 7614383 w 12542158"/>
              <a:gd name="connsiteY11654" fmla="*/ 524994 h 9881971"/>
              <a:gd name="connsiteX11655" fmla="*/ 7609144 w 12542158"/>
              <a:gd name="connsiteY11655" fmla="*/ 530667 h 9881971"/>
              <a:gd name="connsiteX11656" fmla="*/ 7614383 w 12542158"/>
              <a:gd name="connsiteY11656" fmla="*/ 525430 h 9881971"/>
              <a:gd name="connsiteX11657" fmla="*/ 7644078 w 12542158"/>
              <a:gd name="connsiteY11657" fmla="*/ 495734 h 9881971"/>
              <a:gd name="connsiteX11658" fmla="*/ 7706964 w 12542158"/>
              <a:gd name="connsiteY11658" fmla="*/ 432847 h 9881971"/>
              <a:gd name="connsiteX11659" fmla="*/ 7727925 w 12542158"/>
              <a:gd name="connsiteY11659" fmla="*/ 404898 h 9881971"/>
              <a:gd name="connsiteX11660" fmla="*/ 7726178 w 12542158"/>
              <a:gd name="connsiteY11660" fmla="*/ 401406 h 9881971"/>
              <a:gd name="connsiteX11661" fmla="*/ 9838082 w 12542158"/>
              <a:gd name="connsiteY11661" fmla="*/ 397912 h 9881971"/>
              <a:gd name="connsiteX11662" fmla="*/ 9852057 w 12542158"/>
              <a:gd name="connsiteY11662" fmla="*/ 404898 h 9881971"/>
              <a:gd name="connsiteX11663" fmla="*/ 9838082 w 12542158"/>
              <a:gd name="connsiteY11663" fmla="*/ 411885 h 9881971"/>
              <a:gd name="connsiteX11664" fmla="*/ 9824108 w 12542158"/>
              <a:gd name="connsiteY11664" fmla="*/ 404898 h 9881971"/>
              <a:gd name="connsiteX11665" fmla="*/ 9838082 w 12542158"/>
              <a:gd name="connsiteY11665" fmla="*/ 397912 h 9881971"/>
              <a:gd name="connsiteX11666" fmla="*/ 9209227 w 12542158"/>
              <a:gd name="connsiteY11666" fmla="*/ 397912 h 9881971"/>
              <a:gd name="connsiteX11667" fmla="*/ 9223201 w 12542158"/>
              <a:gd name="connsiteY11667" fmla="*/ 397912 h 9881971"/>
              <a:gd name="connsiteX11668" fmla="*/ 9209227 w 12542158"/>
              <a:gd name="connsiteY11668" fmla="*/ 411885 h 9881971"/>
              <a:gd name="connsiteX11669" fmla="*/ 9195254 w 12542158"/>
              <a:gd name="connsiteY11669" fmla="*/ 404898 h 9881971"/>
              <a:gd name="connsiteX11670" fmla="*/ 9209227 w 12542158"/>
              <a:gd name="connsiteY11670" fmla="*/ 397912 h 9881971"/>
              <a:gd name="connsiteX11671" fmla="*/ 9907954 w 12542158"/>
              <a:gd name="connsiteY11671" fmla="*/ 383936 h 9881971"/>
              <a:gd name="connsiteX11672" fmla="*/ 9921930 w 12542158"/>
              <a:gd name="connsiteY11672" fmla="*/ 383936 h 9881971"/>
              <a:gd name="connsiteX11673" fmla="*/ 9907954 w 12542158"/>
              <a:gd name="connsiteY11673" fmla="*/ 397912 h 9881971"/>
              <a:gd name="connsiteX11674" fmla="*/ 9907954 w 12542158"/>
              <a:gd name="connsiteY11674" fmla="*/ 383936 h 9881971"/>
              <a:gd name="connsiteX11675" fmla="*/ 9726286 w 12542158"/>
              <a:gd name="connsiteY11675" fmla="*/ 383936 h 9881971"/>
              <a:gd name="connsiteX11676" fmla="*/ 9726286 w 12542158"/>
              <a:gd name="connsiteY11676" fmla="*/ 397912 h 9881971"/>
              <a:gd name="connsiteX11677" fmla="*/ 9712312 w 12542158"/>
              <a:gd name="connsiteY11677" fmla="*/ 411885 h 9881971"/>
              <a:gd name="connsiteX11678" fmla="*/ 9712312 w 12542158"/>
              <a:gd name="connsiteY11678" fmla="*/ 397912 h 9881971"/>
              <a:gd name="connsiteX11679" fmla="*/ 9726286 w 12542158"/>
              <a:gd name="connsiteY11679" fmla="*/ 383936 h 9881971"/>
              <a:gd name="connsiteX11680" fmla="*/ 4443906 w 12542158"/>
              <a:gd name="connsiteY11680" fmla="*/ 383936 h 9881971"/>
              <a:gd name="connsiteX11681" fmla="*/ 4415958 w 12542158"/>
              <a:gd name="connsiteY11681" fmla="*/ 411885 h 9881971"/>
              <a:gd name="connsiteX11682" fmla="*/ 4415958 w 12542158"/>
              <a:gd name="connsiteY11682" fmla="*/ 439835 h 9881971"/>
              <a:gd name="connsiteX11683" fmla="*/ 4422943 w 12542158"/>
              <a:gd name="connsiteY11683" fmla="*/ 418873 h 9881971"/>
              <a:gd name="connsiteX11684" fmla="*/ 4436919 w 12542158"/>
              <a:gd name="connsiteY11684" fmla="*/ 411885 h 9881971"/>
              <a:gd name="connsiteX11685" fmla="*/ 4450892 w 12542158"/>
              <a:gd name="connsiteY11685" fmla="*/ 404898 h 9881971"/>
              <a:gd name="connsiteX11686" fmla="*/ 4457880 w 12542158"/>
              <a:gd name="connsiteY11686" fmla="*/ 383936 h 9881971"/>
              <a:gd name="connsiteX11687" fmla="*/ 4443906 w 12542158"/>
              <a:gd name="connsiteY11687" fmla="*/ 383936 h 9881971"/>
              <a:gd name="connsiteX11688" fmla="*/ 9963853 w 12542158"/>
              <a:gd name="connsiteY11688" fmla="*/ 369962 h 9881971"/>
              <a:gd name="connsiteX11689" fmla="*/ 9963853 w 12542158"/>
              <a:gd name="connsiteY11689" fmla="*/ 383936 h 9881971"/>
              <a:gd name="connsiteX11690" fmla="*/ 9949878 w 12542158"/>
              <a:gd name="connsiteY11690" fmla="*/ 383936 h 9881971"/>
              <a:gd name="connsiteX11691" fmla="*/ 9866031 w 12542158"/>
              <a:gd name="connsiteY11691" fmla="*/ 355988 h 9881971"/>
              <a:gd name="connsiteX11692" fmla="*/ 9852057 w 12542158"/>
              <a:gd name="connsiteY11692" fmla="*/ 369962 h 9881971"/>
              <a:gd name="connsiteX11693" fmla="*/ 9838082 w 12542158"/>
              <a:gd name="connsiteY11693" fmla="*/ 369962 h 9881971"/>
              <a:gd name="connsiteX11694" fmla="*/ 9866031 w 12542158"/>
              <a:gd name="connsiteY11694" fmla="*/ 355988 h 9881971"/>
              <a:gd name="connsiteX11695" fmla="*/ 8091264 w 12542158"/>
              <a:gd name="connsiteY11695" fmla="*/ 355988 h 9881971"/>
              <a:gd name="connsiteX11696" fmla="*/ 8077288 w 12542158"/>
              <a:gd name="connsiteY11696" fmla="*/ 369962 h 9881971"/>
              <a:gd name="connsiteX11697" fmla="*/ 8049339 w 12542158"/>
              <a:gd name="connsiteY11697" fmla="*/ 383936 h 9881971"/>
              <a:gd name="connsiteX11698" fmla="*/ 8021392 w 12542158"/>
              <a:gd name="connsiteY11698" fmla="*/ 397912 h 9881971"/>
              <a:gd name="connsiteX11699" fmla="*/ 8049339 w 12542158"/>
              <a:gd name="connsiteY11699" fmla="*/ 369962 h 9881971"/>
              <a:gd name="connsiteX11700" fmla="*/ 7672028 w 12542158"/>
              <a:gd name="connsiteY11700" fmla="*/ 355988 h 9881971"/>
              <a:gd name="connsiteX11701" fmla="*/ 7665040 w 12542158"/>
              <a:gd name="connsiteY11701" fmla="*/ 376950 h 9881971"/>
              <a:gd name="connsiteX11702" fmla="*/ 7658052 w 12542158"/>
              <a:gd name="connsiteY11702" fmla="*/ 383936 h 9881971"/>
              <a:gd name="connsiteX11703" fmla="*/ 7644078 w 12542158"/>
              <a:gd name="connsiteY11703" fmla="*/ 397912 h 9881971"/>
              <a:gd name="connsiteX11704" fmla="*/ 7630103 w 12542158"/>
              <a:gd name="connsiteY11704" fmla="*/ 411885 h 9881971"/>
              <a:gd name="connsiteX11705" fmla="*/ 7616130 w 12542158"/>
              <a:gd name="connsiteY11705" fmla="*/ 432847 h 9881971"/>
              <a:gd name="connsiteX11706" fmla="*/ 7602154 w 12542158"/>
              <a:gd name="connsiteY11706" fmla="*/ 453809 h 9881971"/>
              <a:gd name="connsiteX11707" fmla="*/ 7616130 w 12542158"/>
              <a:gd name="connsiteY11707" fmla="*/ 453809 h 9881971"/>
              <a:gd name="connsiteX11708" fmla="*/ 7616130 w 12542158"/>
              <a:gd name="connsiteY11708" fmla="*/ 467784 h 9881971"/>
              <a:gd name="connsiteX11709" fmla="*/ 7602154 w 12542158"/>
              <a:gd name="connsiteY11709" fmla="*/ 467784 h 9881971"/>
              <a:gd name="connsiteX11710" fmla="*/ 7581192 w 12542158"/>
              <a:gd name="connsiteY11710" fmla="*/ 467784 h 9881971"/>
              <a:gd name="connsiteX11711" fmla="*/ 7574206 w 12542158"/>
              <a:gd name="connsiteY11711" fmla="*/ 481758 h 9881971"/>
              <a:gd name="connsiteX11712" fmla="*/ 7560230 w 12542158"/>
              <a:gd name="connsiteY11712" fmla="*/ 523682 h 9881971"/>
              <a:gd name="connsiteX11713" fmla="*/ 7574206 w 12542158"/>
              <a:gd name="connsiteY11713" fmla="*/ 523682 h 9881971"/>
              <a:gd name="connsiteX11714" fmla="*/ 7588180 w 12542158"/>
              <a:gd name="connsiteY11714" fmla="*/ 523682 h 9881971"/>
              <a:gd name="connsiteX11715" fmla="*/ 7602154 w 12542158"/>
              <a:gd name="connsiteY11715" fmla="*/ 509707 h 9881971"/>
              <a:gd name="connsiteX11716" fmla="*/ 7588180 w 12542158"/>
              <a:gd name="connsiteY11716" fmla="*/ 509707 h 9881971"/>
              <a:gd name="connsiteX11717" fmla="*/ 7588180 w 12542158"/>
              <a:gd name="connsiteY11717" fmla="*/ 495734 h 9881971"/>
              <a:gd name="connsiteX11718" fmla="*/ 7602154 w 12542158"/>
              <a:gd name="connsiteY11718" fmla="*/ 495734 h 9881971"/>
              <a:gd name="connsiteX11719" fmla="*/ 7616130 w 12542158"/>
              <a:gd name="connsiteY11719" fmla="*/ 488746 h 9881971"/>
              <a:gd name="connsiteX11720" fmla="*/ 7637091 w 12542158"/>
              <a:gd name="connsiteY11720" fmla="*/ 467784 h 9881971"/>
              <a:gd name="connsiteX11721" fmla="*/ 7644078 w 12542158"/>
              <a:gd name="connsiteY11721" fmla="*/ 446823 h 9881971"/>
              <a:gd name="connsiteX11722" fmla="*/ 7644078 w 12542158"/>
              <a:gd name="connsiteY11722" fmla="*/ 425861 h 9881971"/>
              <a:gd name="connsiteX11723" fmla="*/ 7658052 w 12542158"/>
              <a:gd name="connsiteY11723" fmla="*/ 425861 h 9881971"/>
              <a:gd name="connsiteX11724" fmla="*/ 7665040 w 12542158"/>
              <a:gd name="connsiteY11724" fmla="*/ 439835 h 9881971"/>
              <a:gd name="connsiteX11725" fmla="*/ 7665040 w 12542158"/>
              <a:gd name="connsiteY11725" fmla="*/ 425861 h 9881971"/>
              <a:gd name="connsiteX11726" fmla="*/ 7672028 w 12542158"/>
              <a:gd name="connsiteY11726" fmla="*/ 411885 h 9881971"/>
              <a:gd name="connsiteX11727" fmla="*/ 7692990 w 12542158"/>
              <a:gd name="connsiteY11727" fmla="*/ 397912 h 9881971"/>
              <a:gd name="connsiteX11728" fmla="*/ 7699976 w 12542158"/>
              <a:gd name="connsiteY11728" fmla="*/ 369962 h 9881971"/>
              <a:gd name="connsiteX11729" fmla="*/ 7672028 w 12542158"/>
              <a:gd name="connsiteY11729" fmla="*/ 355988 h 9881971"/>
              <a:gd name="connsiteX11730" fmla="*/ 8007416 w 12542158"/>
              <a:gd name="connsiteY11730" fmla="*/ 342013 h 9881971"/>
              <a:gd name="connsiteX11731" fmla="*/ 8007416 w 12542158"/>
              <a:gd name="connsiteY11731" fmla="*/ 349000 h 9881971"/>
              <a:gd name="connsiteX11732" fmla="*/ 7993442 w 12542158"/>
              <a:gd name="connsiteY11732" fmla="*/ 355988 h 9881971"/>
              <a:gd name="connsiteX11733" fmla="*/ 8007416 w 12542158"/>
              <a:gd name="connsiteY11733" fmla="*/ 342013 h 9881971"/>
              <a:gd name="connsiteX11734" fmla="*/ 7727925 w 12542158"/>
              <a:gd name="connsiteY11734" fmla="*/ 342013 h 9881971"/>
              <a:gd name="connsiteX11735" fmla="*/ 7727925 w 12542158"/>
              <a:gd name="connsiteY11735" fmla="*/ 355988 h 9881971"/>
              <a:gd name="connsiteX11736" fmla="*/ 7741901 w 12542158"/>
              <a:gd name="connsiteY11736" fmla="*/ 342013 h 9881971"/>
              <a:gd name="connsiteX11737" fmla="*/ 9880005 w 12542158"/>
              <a:gd name="connsiteY11737" fmla="*/ 328039 h 9881971"/>
              <a:gd name="connsiteX11738" fmla="*/ 9873019 w 12542158"/>
              <a:gd name="connsiteY11738" fmla="*/ 342013 h 9881971"/>
              <a:gd name="connsiteX11739" fmla="*/ 9866031 w 12542158"/>
              <a:gd name="connsiteY11739" fmla="*/ 335025 h 9881971"/>
              <a:gd name="connsiteX11740" fmla="*/ 9880005 w 12542158"/>
              <a:gd name="connsiteY11740" fmla="*/ 328039 h 9881971"/>
              <a:gd name="connsiteX11741" fmla="*/ 7923570 w 12542158"/>
              <a:gd name="connsiteY11741" fmla="*/ 328039 h 9881971"/>
              <a:gd name="connsiteX11742" fmla="*/ 7923570 w 12542158"/>
              <a:gd name="connsiteY11742" fmla="*/ 342013 h 9881971"/>
              <a:gd name="connsiteX11743" fmla="*/ 7909594 w 12542158"/>
              <a:gd name="connsiteY11743" fmla="*/ 355988 h 9881971"/>
              <a:gd name="connsiteX11744" fmla="*/ 7909594 w 12542158"/>
              <a:gd name="connsiteY11744" fmla="*/ 369962 h 9881971"/>
              <a:gd name="connsiteX11745" fmla="*/ 7930558 w 12542158"/>
              <a:gd name="connsiteY11745" fmla="*/ 355988 h 9881971"/>
              <a:gd name="connsiteX11746" fmla="*/ 7937544 w 12542158"/>
              <a:gd name="connsiteY11746" fmla="*/ 342013 h 9881971"/>
              <a:gd name="connsiteX11747" fmla="*/ 7923570 w 12542158"/>
              <a:gd name="connsiteY11747" fmla="*/ 328039 h 9881971"/>
              <a:gd name="connsiteX11748" fmla="*/ 7783824 w 12542158"/>
              <a:gd name="connsiteY11748" fmla="*/ 328039 h 9881971"/>
              <a:gd name="connsiteX11749" fmla="*/ 7755874 w 12542158"/>
              <a:gd name="connsiteY11749" fmla="*/ 369962 h 9881971"/>
              <a:gd name="connsiteX11750" fmla="*/ 7769848 w 12542158"/>
              <a:gd name="connsiteY11750" fmla="*/ 355988 h 9881971"/>
              <a:gd name="connsiteX11751" fmla="*/ 7783824 w 12542158"/>
              <a:gd name="connsiteY11751" fmla="*/ 335025 h 9881971"/>
              <a:gd name="connsiteX11752" fmla="*/ 7783824 w 12542158"/>
              <a:gd name="connsiteY11752" fmla="*/ 328039 h 9881971"/>
              <a:gd name="connsiteX11753" fmla="*/ 4492818 w 12542158"/>
              <a:gd name="connsiteY11753" fmla="*/ 328039 h 9881971"/>
              <a:gd name="connsiteX11754" fmla="*/ 4485830 w 12542158"/>
              <a:gd name="connsiteY11754" fmla="*/ 342013 h 9881971"/>
              <a:gd name="connsiteX11755" fmla="*/ 4499804 w 12542158"/>
              <a:gd name="connsiteY11755" fmla="*/ 335025 h 9881971"/>
              <a:gd name="connsiteX11756" fmla="*/ 4492818 w 12542158"/>
              <a:gd name="connsiteY11756" fmla="*/ 328039 h 9881971"/>
              <a:gd name="connsiteX11757" fmla="*/ 10536810 w 12542158"/>
              <a:gd name="connsiteY11757" fmla="*/ 314063 h 9881971"/>
              <a:gd name="connsiteX11758" fmla="*/ 10522835 w 12542158"/>
              <a:gd name="connsiteY11758" fmla="*/ 342013 h 9881971"/>
              <a:gd name="connsiteX11759" fmla="*/ 10494885 w 12542158"/>
              <a:gd name="connsiteY11759" fmla="*/ 369962 h 9881971"/>
              <a:gd name="connsiteX11760" fmla="*/ 10501873 w 12542158"/>
              <a:gd name="connsiteY11760" fmla="*/ 355988 h 9881971"/>
              <a:gd name="connsiteX11761" fmla="*/ 10508861 w 12542158"/>
              <a:gd name="connsiteY11761" fmla="*/ 342013 h 9881971"/>
              <a:gd name="connsiteX11762" fmla="*/ 9321023 w 12542158"/>
              <a:gd name="connsiteY11762" fmla="*/ 314063 h 9881971"/>
              <a:gd name="connsiteX11763" fmla="*/ 9334999 w 12542158"/>
              <a:gd name="connsiteY11763" fmla="*/ 328039 h 9881971"/>
              <a:gd name="connsiteX11764" fmla="*/ 9321023 w 12542158"/>
              <a:gd name="connsiteY11764" fmla="*/ 342013 h 9881971"/>
              <a:gd name="connsiteX11765" fmla="*/ 9321023 w 12542158"/>
              <a:gd name="connsiteY11765" fmla="*/ 328039 h 9881971"/>
              <a:gd name="connsiteX11766" fmla="*/ 9321023 w 12542158"/>
              <a:gd name="connsiteY11766" fmla="*/ 314063 h 9881971"/>
              <a:gd name="connsiteX11767" fmla="*/ 7699976 w 12542158"/>
              <a:gd name="connsiteY11767" fmla="*/ 314063 h 9881971"/>
              <a:gd name="connsiteX11768" fmla="*/ 7699976 w 12542158"/>
              <a:gd name="connsiteY11768" fmla="*/ 328039 h 9881971"/>
              <a:gd name="connsiteX11769" fmla="*/ 7713952 w 12542158"/>
              <a:gd name="connsiteY11769" fmla="*/ 328039 h 9881971"/>
              <a:gd name="connsiteX11770" fmla="*/ 9747247 w 12542158"/>
              <a:gd name="connsiteY11770" fmla="*/ 300089 h 9881971"/>
              <a:gd name="connsiteX11771" fmla="*/ 9754235 w 12542158"/>
              <a:gd name="connsiteY11771" fmla="*/ 314063 h 9881971"/>
              <a:gd name="connsiteX11772" fmla="*/ 9747247 w 12542158"/>
              <a:gd name="connsiteY11772" fmla="*/ 328039 h 9881971"/>
              <a:gd name="connsiteX11773" fmla="*/ 9740260 w 12542158"/>
              <a:gd name="connsiteY11773" fmla="*/ 342013 h 9881971"/>
              <a:gd name="connsiteX11774" fmla="*/ 9733274 w 12542158"/>
              <a:gd name="connsiteY11774" fmla="*/ 349000 h 9881971"/>
              <a:gd name="connsiteX11775" fmla="*/ 9719298 w 12542158"/>
              <a:gd name="connsiteY11775" fmla="*/ 355988 h 9881971"/>
              <a:gd name="connsiteX11776" fmla="*/ 9712312 w 12542158"/>
              <a:gd name="connsiteY11776" fmla="*/ 369962 h 9881971"/>
              <a:gd name="connsiteX11777" fmla="*/ 9684363 w 12542158"/>
              <a:gd name="connsiteY11777" fmla="*/ 397912 h 9881971"/>
              <a:gd name="connsiteX11778" fmla="*/ 9670387 w 12542158"/>
              <a:gd name="connsiteY11778" fmla="*/ 376950 h 9881971"/>
              <a:gd name="connsiteX11779" fmla="*/ 9684363 w 12542158"/>
              <a:gd name="connsiteY11779" fmla="*/ 369962 h 9881971"/>
              <a:gd name="connsiteX11780" fmla="*/ 9712312 w 12542158"/>
              <a:gd name="connsiteY11780" fmla="*/ 342013 h 9881971"/>
              <a:gd name="connsiteX11781" fmla="*/ 9726286 w 12542158"/>
              <a:gd name="connsiteY11781" fmla="*/ 314063 h 9881971"/>
              <a:gd name="connsiteX11782" fmla="*/ 9740260 w 12542158"/>
              <a:gd name="connsiteY11782" fmla="*/ 307077 h 9881971"/>
              <a:gd name="connsiteX11783" fmla="*/ 9747247 w 12542158"/>
              <a:gd name="connsiteY11783" fmla="*/ 300089 h 9881971"/>
              <a:gd name="connsiteX11784" fmla="*/ 7979466 w 12542158"/>
              <a:gd name="connsiteY11784" fmla="*/ 300089 h 9881971"/>
              <a:gd name="connsiteX11785" fmla="*/ 7993442 w 12542158"/>
              <a:gd name="connsiteY11785" fmla="*/ 300089 h 9881971"/>
              <a:gd name="connsiteX11786" fmla="*/ 7979466 w 12542158"/>
              <a:gd name="connsiteY11786" fmla="*/ 307077 h 9881971"/>
              <a:gd name="connsiteX11787" fmla="*/ 7979466 w 12542158"/>
              <a:gd name="connsiteY11787" fmla="*/ 300089 h 9881971"/>
              <a:gd name="connsiteX11788" fmla="*/ 4513780 w 12542158"/>
              <a:gd name="connsiteY11788" fmla="*/ 300089 h 9881971"/>
              <a:gd name="connsiteX11789" fmla="*/ 4499804 w 12542158"/>
              <a:gd name="connsiteY11789" fmla="*/ 321051 h 9881971"/>
              <a:gd name="connsiteX11790" fmla="*/ 4513780 w 12542158"/>
              <a:gd name="connsiteY11790" fmla="*/ 321051 h 9881971"/>
              <a:gd name="connsiteX11791" fmla="*/ 4527753 w 12542158"/>
              <a:gd name="connsiteY11791" fmla="*/ 314063 h 9881971"/>
              <a:gd name="connsiteX11792" fmla="*/ 5266659 w 12542158"/>
              <a:gd name="connsiteY11792" fmla="*/ 275635 h 9881971"/>
              <a:gd name="connsiteX11793" fmla="*/ 5261418 w 12542158"/>
              <a:gd name="connsiteY11793" fmla="*/ 279128 h 9881971"/>
              <a:gd name="connsiteX11794" fmla="*/ 5254430 w 12542158"/>
              <a:gd name="connsiteY11794" fmla="*/ 286114 h 9881971"/>
              <a:gd name="connsiteX11795" fmla="*/ 5254430 w 12542158"/>
              <a:gd name="connsiteY11795" fmla="*/ 300089 h 9881971"/>
              <a:gd name="connsiteX11796" fmla="*/ 5268405 w 12542158"/>
              <a:gd name="connsiteY11796" fmla="*/ 279128 h 9881971"/>
              <a:gd name="connsiteX11797" fmla="*/ 5266659 w 12542158"/>
              <a:gd name="connsiteY11797" fmla="*/ 275635 h 9881971"/>
              <a:gd name="connsiteX11798" fmla="*/ 10243344 w 12542158"/>
              <a:gd name="connsiteY11798" fmla="*/ 272140 h 9881971"/>
              <a:gd name="connsiteX11799" fmla="*/ 10243344 w 12542158"/>
              <a:gd name="connsiteY11799" fmla="*/ 286114 h 9881971"/>
              <a:gd name="connsiteX11800" fmla="*/ 10229370 w 12542158"/>
              <a:gd name="connsiteY11800" fmla="*/ 300089 h 9881971"/>
              <a:gd name="connsiteX11801" fmla="*/ 9935904 w 12542158"/>
              <a:gd name="connsiteY11801" fmla="*/ 272140 h 9881971"/>
              <a:gd name="connsiteX11802" fmla="*/ 9935904 w 12542158"/>
              <a:gd name="connsiteY11802" fmla="*/ 286114 h 9881971"/>
              <a:gd name="connsiteX11803" fmla="*/ 9893981 w 12542158"/>
              <a:gd name="connsiteY11803" fmla="*/ 300089 h 9881971"/>
              <a:gd name="connsiteX11804" fmla="*/ 8133188 w 12542158"/>
              <a:gd name="connsiteY11804" fmla="*/ 272140 h 9881971"/>
              <a:gd name="connsiteX11805" fmla="*/ 8119214 w 12542158"/>
              <a:gd name="connsiteY11805" fmla="*/ 300089 h 9881971"/>
              <a:gd name="connsiteX11806" fmla="*/ 8091264 w 12542158"/>
              <a:gd name="connsiteY11806" fmla="*/ 314063 h 9881971"/>
              <a:gd name="connsiteX11807" fmla="*/ 8119214 w 12542158"/>
              <a:gd name="connsiteY11807" fmla="*/ 286114 h 9881971"/>
              <a:gd name="connsiteX11808" fmla="*/ 7755874 w 12542158"/>
              <a:gd name="connsiteY11808" fmla="*/ 272140 h 9881971"/>
              <a:gd name="connsiteX11809" fmla="*/ 7741901 w 12542158"/>
              <a:gd name="connsiteY11809" fmla="*/ 286114 h 9881971"/>
              <a:gd name="connsiteX11810" fmla="*/ 7727925 w 12542158"/>
              <a:gd name="connsiteY11810" fmla="*/ 300089 h 9881971"/>
              <a:gd name="connsiteX11811" fmla="*/ 7741901 w 12542158"/>
              <a:gd name="connsiteY11811" fmla="*/ 300089 h 9881971"/>
              <a:gd name="connsiteX11812" fmla="*/ 7769848 w 12542158"/>
              <a:gd name="connsiteY11812" fmla="*/ 300089 h 9881971"/>
              <a:gd name="connsiteX11813" fmla="*/ 5016862 w 12542158"/>
              <a:gd name="connsiteY11813" fmla="*/ 258166 h 9881971"/>
              <a:gd name="connsiteX11814" fmla="*/ 5002888 w 12542158"/>
              <a:gd name="connsiteY11814" fmla="*/ 265152 h 9881971"/>
              <a:gd name="connsiteX11815" fmla="*/ 4995900 w 12542158"/>
              <a:gd name="connsiteY11815" fmla="*/ 286114 h 9881971"/>
              <a:gd name="connsiteX11816" fmla="*/ 4988912 w 12542158"/>
              <a:gd name="connsiteY11816" fmla="*/ 300089 h 9881971"/>
              <a:gd name="connsiteX11817" fmla="*/ 5016862 w 12542158"/>
              <a:gd name="connsiteY11817" fmla="*/ 286114 h 9881971"/>
              <a:gd name="connsiteX11818" fmla="*/ 4960965 w 12542158"/>
              <a:gd name="connsiteY11818" fmla="*/ 258166 h 9881971"/>
              <a:gd name="connsiteX11819" fmla="*/ 4946990 w 12542158"/>
              <a:gd name="connsiteY11819" fmla="*/ 265152 h 9881971"/>
              <a:gd name="connsiteX11820" fmla="*/ 4953977 w 12542158"/>
              <a:gd name="connsiteY11820" fmla="*/ 265152 h 9881971"/>
              <a:gd name="connsiteX11821" fmla="*/ 4960965 w 12542158"/>
              <a:gd name="connsiteY11821" fmla="*/ 258166 h 9881971"/>
              <a:gd name="connsiteX11822" fmla="*/ 4751345 w 12542158"/>
              <a:gd name="connsiteY11822" fmla="*/ 258166 h 9881971"/>
              <a:gd name="connsiteX11823" fmla="*/ 4737372 w 12542158"/>
              <a:gd name="connsiteY11823" fmla="*/ 272140 h 9881971"/>
              <a:gd name="connsiteX11824" fmla="*/ 4744359 w 12542158"/>
              <a:gd name="connsiteY11824" fmla="*/ 279128 h 9881971"/>
              <a:gd name="connsiteX11825" fmla="*/ 4751345 w 12542158"/>
              <a:gd name="connsiteY11825" fmla="*/ 258166 h 9881971"/>
              <a:gd name="connsiteX11826" fmla="*/ 8199566 w 12542158"/>
              <a:gd name="connsiteY11826" fmla="*/ 237205 h 9881971"/>
              <a:gd name="connsiteX11827" fmla="*/ 8189084 w 12542158"/>
              <a:gd name="connsiteY11827" fmla="*/ 244191 h 9881971"/>
              <a:gd name="connsiteX11828" fmla="*/ 8203060 w 12542158"/>
              <a:gd name="connsiteY11828" fmla="*/ 244191 h 9881971"/>
              <a:gd name="connsiteX11829" fmla="*/ 8199566 w 12542158"/>
              <a:gd name="connsiteY11829" fmla="*/ 237205 h 9881971"/>
              <a:gd name="connsiteX11830" fmla="*/ 5093722 w 12542158"/>
              <a:gd name="connsiteY11830" fmla="*/ 230217 h 9881971"/>
              <a:gd name="connsiteX11831" fmla="*/ 5072761 w 12542158"/>
              <a:gd name="connsiteY11831" fmla="*/ 258166 h 9881971"/>
              <a:gd name="connsiteX11832" fmla="*/ 5072761 w 12542158"/>
              <a:gd name="connsiteY11832" fmla="*/ 300089 h 9881971"/>
              <a:gd name="connsiteX11833" fmla="*/ 5086734 w 12542158"/>
              <a:gd name="connsiteY11833" fmla="*/ 286114 h 9881971"/>
              <a:gd name="connsiteX11834" fmla="*/ 5093722 w 12542158"/>
              <a:gd name="connsiteY11834" fmla="*/ 265152 h 9881971"/>
              <a:gd name="connsiteX11835" fmla="*/ 5107696 w 12542158"/>
              <a:gd name="connsiteY11835" fmla="*/ 244191 h 9881971"/>
              <a:gd name="connsiteX11836" fmla="*/ 5093722 w 12542158"/>
              <a:gd name="connsiteY11836" fmla="*/ 230217 h 9881971"/>
              <a:gd name="connsiteX11837" fmla="*/ 8196072 w 12542158"/>
              <a:gd name="connsiteY11837" fmla="*/ 225849 h 9881971"/>
              <a:gd name="connsiteX11838" fmla="*/ 8217034 w 12542158"/>
              <a:gd name="connsiteY11838" fmla="*/ 244191 h 9881971"/>
              <a:gd name="connsiteX11839" fmla="*/ 8210046 w 12542158"/>
              <a:gd name="connsiteY11839" fmla="*/ 265152 h 9881971"/>
              <a:gd name="connsiteX11840" fmla="*/ 8189084 w 12542158"/>
              <a:gd name="connsiteY11840" fmla="*/ 258166 h 9881971"/>
              <a:gd name="connsiteX11841" fmla="*/ 8175111 w 12542158"/>
              <a:gd name="connsiteY11841" fmla="*/ 251179 h 9881971"/>
              <a:gd name="connsiteX11842" fmla="*/ 8189084 w 12542158"/>
              <a:gd name="connsiteY11842" fmla="*/ 230217 h 9881971"/>
              <a:gd name="connsiteX11843" fmla="*/ 8196072 w 12542158"/>
              <a:gd name="connsiteY11843" fmla="*/ 225849 h 9881971"/>
              <a:gd name="connsiteX11844" fmla="*/ 7811774 w 12542158"/>
              <a:gd name="connsiteY11844" fmla="*/ 219736 h 9881971"/>
              <a:gd name="connsiteX11845" fmla="*/ 7818760 w 12542158"/>
              <a:gd name="connsiteY11845" fmla="*/ 223229 h 9881971"/>
              <a:gd name="connsiteX11846" fmla="*/ 7811774 w 12542158"/>
              <a:gd name="connsiteY11846" fmla="*/ 230217 h 9881971"/>
              <a:gd name="connsiteX11847" fmla="*/ 7797798 w 12542158"/>
              <a:gd name="connsiteY11847" fmla="*/ 230217 h 9881971"/>
              <a:gd name="connsiteX11848" fmla="*/ 7804786 w 12542158"/>
              <a:gd name="connsiteY11848" fmla="*/ 223229 h 9881971"/>
              <a:gd name="connsiteX11849" fmla="*/ 7811774 w 12542158"/>
              <a:gd name="connsiteY11849" fmla="*/ 219736 h 9881971"/>
              <a:gd name="connsiteX11850" fmla="*/ 5212506 w 12542158"/>
              <a:gd name="connsiteY11850" fmla="*/ 216241 h 9881971"/>
              <a:gd name="connsiteX11851" fmla="*/ 5198530 w 12542158"/>
              <a:gd name="connsiteY11851" fmla="*/ 223229 h 9881971"/>
              <a:gd name="connsiteX11852" fmla="*/ 5205518 w 12542158"/>
              <a:gd name="connsiteY11852" fmla="*/ 230217 h 9881971"/>
              <a:gd name="connsiteX11853" fmla="*/ 5212506 w 12542158"/>
              <a:gd name="connsiteY11853" fmla="*/ 216241 h 9881971"/>
              <a:gd name="connsiteX11854" fmla="*/ 8204807 w 12542158"/>
              <a:gd name="connsiteY11854" fmla="*/ 207509 h 9881971"/>
              <a:gd name="connsiteX11855" fmla="*/ 8210046 w 12542158"/>
              <a:gd name="connsiteY11855" fmla="*/ 209255 h 9881971"/>
              <a:gd name="connsiteX11856" fmla="*/ 8217034 w 12542158"/>
              <a:gd name="connsiteY11856" fmla="*/ 216241 h 9881971"/>
              <a:gd name="connsiteX11857" fmla="*/ 8203060 w 12542158"/>
              <a:gd name="connsiteY11857" fmla="*/ 216241 h 9881971"/>
              <a:gd name="connsiteX11858" fmla="*/ 8204807 w 12542158"/>
              <a:gd name="connsiteY11858" fmla="*/ 207509 h 9881971"/>
              <a:gd name="connsiteX11859" fmla="*/ 5002888 w 12542158"/>
              <a:gd name="connsiteY11859" fmla="*/ 205762 h 9881971"/>
              <a:gd name="connsiteX11860" fmla="*/ 4988912 w 12542158"/>
              <a:gd name="connsiteY11860" fmla="*/ 209255 h 9881971"/>
              <a:gd name="connsiteX11861" fmla="*/ 4974939 w 12542158"/>
              <a:gd name="connsiteY11861" fmla="*/ 230217 h 9881971"/>
              <a:gd name="connsiteX11862" fmla="*/ 4981926 w 12542158"/>
              <a:gd name="connsiteY11862" fmla="*/ 237205 h 9881971"/>
              <a:gd name="connsiteX11863" fmla="*/ 4988912 w 12542158"/>
              <a:gd name="connsiteY11863" fmla="*/ 244191 h 9881971"/>
              <a:gd name="connsiteX11864" fmla="*/ 5002888 w 12542158"/>
              <a:gd name="connsiteY11864" fmla="*/ 244191 h 9881971"/>
              <a:gd name="connsiteX11865" fmla="*/ 5016862 w 12542158"/>
              <a:gd name="connsiteY11865" fmla="*/ 244191 h 9881971"/>
              <a:gd name="connsiteX11866" fmla="*/ 5016862 w 12542158"/>
              <a:gd name="connsiteY11866" fmla="*/ 230217 h 9881971"/>
              <a:gd name="connsiteX11867" fmla="*/ 5030838 w 12542158"/>
              <a:gd name="connsiteY11867" fmla="*/ 223229 h 9881971"/>
              <a:gd name="connsiteX11868" fmla="*/ 5016862 w 12542158"/>
              <a:gd name="connsiteY11868" fmla="*/ 209255 h 9881971"/>
              <a:gd name="connsiteX11869" fmla="*/ 5002888 w 12542158"/>
              <a:gd name="connsiteY11869" fmla="*/ 205762 h 9881971"/>
              <a:gd name="connsiteX11870" fmla="*/ 9907954 w 12542158"/>
              <a:gd name="connsiteY11870" fmla="*/ 202267 h 9881971"/>
              <a:gd name="connsiteX11871" fmla="*/ 9914942 w 12542158"/>
              <a:gd name="connsiteY11871" fmla="*/ 209255 h 9881971"/>
              <a:gd name="connsiteX11872" fmla="*/ 9893981 w 12542158"/>
              <a:gd name="connsiteY11872" fmla="*/ 216241 h 9881971"/>
              <a:gd name="connsiteX11873" fmla="*/ 9907954 w 12542158"/>
              <a:gd name="connsiteY11873" fmla="*/ 202267 h 9881971"/>
              <a:gd name="connsiteX11874" fmla="*/ 7895620 w 12542158"/>
              <a:gd name="connsiteY11874" fmla="*/ 202267 h 9881971"/>
              <a:gd name="connsiteX11875" fmla="*/ 7853697 w 12542158"/>
              <a:gd name="connsiteY11875" fmla="*/ 244191 h 9881971"/>
              <a:gd name="connsiteX11876" fmla="*/ 7881646 w 12542158"/>
              <a:gd name="connsiteY11876" fmla="*/ 230217 h 9881971"/>
              <a:gd name="connsiteX11877" fmla="*/ 7895620 w 12542158"/>
              <a:gd name="connsiteY11877" fmla="*/ 202267 h 9881971"/>
              <a:gd name="connsiteX11878" fmla="*/ 9977827 w 12542158"/>
              <a:gd name="connsiteY11878" fmla="*/ 188294 h 9881971"/>
              <a:gd name="connsiteX11879" fmla="*/ 9991803 w 12542158"/>
              <a:gd name="connsiteY11879" fmla="*/ 188294 h 9881971"/>
              <a:gd name="connsiteX11880" fmla="*/ 9977827 w 12542158"/>
              <a:gd name="connsiteY11880" fmla="*/ 202267 h 9881971"/>
              <a:gd name="connsiteX11881" fmla="*/ 9977827 w 12542158"/>
              <a:gd name="connsiteY11881" fmla="*/ 188294 h 9881971"/>
              <a:gd name="connsiteX11882" fmla="*/ 9866031 w 12542158"/>
              <a:gd name="connsiteY11882" fmla="*/ 188294 h 9881971"/>
              <a:gd name="connsiteX11883" fmla="*/ 9866031 w 12542158"/>
              <a:gd name="connsiteY11883" fmla="*/ 202267 h 9881971"/>
              <a:gd name="connsiteX11884" fmla="*/ 9852057 w 12542158"/>
              <a:gd name="connsiteY11884" fmla="*/ 216241 h 9881971"/>
              <a:gd name="connsiteX11885" fmla="*/ 9852057 w 12542158"/>
              <a:gd name="connsiteY11885" fmla="*/ 202267 h 9881971"/>
              <a:gd name="connsiteX11886" fmla="*/ 9866031 w 12542158"/>
              <a:gd name="connsiteY11886" fmla="*/ 188294 h 9881971"/>
              <a:gd name="connsiteX11887" fmla="*/ 5338278 w 12542158"/>
              <a:gd name="connsiteY11887" fmla="*/ 188294 h 9881971"/>
              <a:gd name="connsiteX11888" fmla="*/ 5331290 w 12542158"/>
              <a:gd name="connsiteY11888" fmla="*/ 195280 h 9881971"/>
              <a:gd name="connsiteX11889" fmla="*/ 5338278 w 12542158"/>
              <a:gd name="connsiteY11889" fmla="*/ 202267 h 9881971"/>
              <a:gd name="connsiteX11890" fmla="*/ 5338278 w 12542158"/>
              <a:gd name="connsiteY11890" fmla="*/ 188294 h 9881971"/>
              <a:gd name="connsiteX11891" fmla="*/ 7973354 w 12542158"/>
              <a:gd name="connsiteY11891" fmla="*/ 184799 h 9881971"/>
              <a:gd name="connsiteX11892" fmla="*/ 7965492 w 12542158"/>
              <a:gd name="connsiteY11892" fmla="*/ 216241 h 9881971"/>
              <a:gd name="connsiteX11893" fmla="*/ 7979466 w 12542158"/>
              <a:gd name="connsiteY11893" fmla="*/ 202267 h 9881971"/>
              <a:gd name="connsiteX11894" fmla="*/ 7979466 w 12542158"/>
              <a:gd name="connsiteY11894" fmla="*/ 188294 h 9881971"/>
              <a:gd name="connsiteX11895" fmla="*/ 7973354 w 12542158"/>
              <a:gd name="connsiteY11895" fmla="*/ 184799 h 9881971"/>
              <a:gd name="connsiteX11896" fmla="*/ 9838082 w 12542158"/>
              <a:gd name="connsiteY11896" fmla="*/ 174318 h 9881971"/>
              <a:gd name="connsiteX11897" fmla="*/ 9838082 w 12542158"/>
              <a:gd name="connsiteY11897" fmla="*/ 188294 h 9881971"/>
              <a:gd name="connsiteX11898" fmla="*/ 9831096 w 12542158"/>
              <a:gd name="connsiteY11898" fmla="*/ 202267 h 9881971"/>
              <a:gd name="connsiteX11899" fmla="*/ 9824108 w 12542158"/>
              <a:gd name="connsiteY11899" fmla="*/ 188294 h 9881971"/>
              <a:gd name="connsiteX11900" fmla="*/ 5093722 w 12542158"/>
              <a:gd name="connsiteY11900" fmla="*/ 174318 h 9881971"/>
              <a:gd name="connsiteX11901" fmla="*/ 5086734 w 12542158"/>
              <a:gd name="connsiteY11901" fmla="*/ 188294 h 9881971"/>
              <a:gd name="connsiteX11902" fmla="*/ 5086734 w 12542158"/>
              <a:gd name="connsiteY11902" fmla="*/ 202267 h 9881971"/>
              <a:gd name="connsiteX11903" fmla="*/ 5093722 w 12542158"/>
              <a:gd name="connsiteY11903" fmla="*/ 188294 h 9881971"/>
              <a:gd name="connsiteX11904" fmla="*/ 5093722 w 12542158"/>
              <a:gd name="connsiteY11904" fmla="*/ 174318 h 9881971"/>
              <a:gd name="connsiteX11905" fmla="*/ 5030838 w 12542158"/>
              <a:gd name="connsiteY11905" fmla="*/ 174318 h 9881971"/>
              <a:gd name="connsiteX11906" fmla="*/ 5016862 w 12542158"/>
              <a:gd name="connsiteY11906" fmla="*/ 188294 h 9881971"/>
              <a:gd name="connsiteX11907" fmla="*/ 5023850 w 12542158"/>
              <a:gd name="connsiteY11907" fmla="*/ 195280 h 9881971"/>
              <a:gd name="connsiteX11908" fmla="*/ 5030838 w 12542158"/>
              <a:gd name="connsiteY11908" fmla="*/ 174318 h 9881971"/>
              <a:gd name="connsiteX11909" fmla="*/ 8189084 w 12542158"/>
              <a:gd name="connsiteY11909" fmla="*/ 165584 h 9881971"/>
              <a:gd name="connsiteX11910" fmla="*/ 8203060 w 12542158"/>
              <a:gd name="connsiteY11910" fmla="*/ 167330 h 9881971"/>
              <a:gd name="connsiteX11911" fmla="*/ 8210046 w 12542158"/>
              <a:gd name="connsiteY11911" fmla="*/ 181306 h 9881971"/>
              <a:gd name="connsiteX11912" fmla="*/ 8203060 w 12542158"/>
              <a:gd name="connsiteY11912" fmla="*/ 174318 h 9881971"/>
              <a:gd name="connsiteX11913" fmla="*/ 8189084 w 12542158"/>
              <a:gd name="connsiteY11913" fmla="*/ 188294 h 9881971"/>
              <a:gd name="connsiteX11914" fmla="*/ 8175111 w 12542158"/>
              <a:gd name="connsiteY11914" fmla="*/ 216241 h 9881971"/>
              <a:gd name="connsiteX11915" fmla="*/ 8147162 w 12542158"/>
              <a:gd name="connsiteY11915" fmla="*/ 244191 h 9881971"/>
              <a:gd name="connsiteX11916" fmla="*/ 8161135 w 12542158"/>
              <a:gd name="connsiteY11916" fmla="*/ 230217 h 9881971"/>
              <a:gd name="connsiteX11917" fmla="*/ 8161135 w 12542158"/>
              <a:gd name="connsiteY11917" fmla="*/ 223229 h 9881971"/>
              <a:gd name="connsiteX11918" fmla="*/ 8161135 w 12542158"/>
              <a:gd name="connsiteY11918" fmla="*/ 209255 h 9881971"/>
              <a:gd name="connsiteX11919" fmla="*/ 8168123 w 12542158"/>
              <a:gd name="connsiteY11919" fmla="*/ 188294 h 9881971"/>
              <a:gd name="connsiteX11920" fmla="*/ 8175111 w 12542158"/>
              <a:gd name="connsiteY11920" fmla="*/ 174318 h 9881971"/>
              <a:gd name="connsiteX11921" fmla="*/ 8189084 w 12542158"/>
              <a:gd name="connsiteY11921" fmla="*/ 165584 h 9881971"/>
              <a:gd name="connsiteX11922" fmla="*/ 9873796 w 12542158"/>
              <a:gd name="connsiteY11922" fmla="*/ 163965 h 9881971"/>
              <a:gd name="connsiteX11923" fmla="*/ 9866031 w 12542158"/>
              <a:gd name="connsiteY11923" fmla="*/ 174318 h 9881971"/>
              <a:gd name="connsiteX11924" fmla="*/ 9852057 w 12542158"/>
              <a:gd name="connsiteY11924" fmla="*/ 174318 h 9881971"/>
              <a:gd name="connsiteX11925" fmla="*/ 9870397 w 12542158"/>
              <a:gd name="connsiteY11925" fmla="*/ 166457 h 9881971"/>
              <a:gd name="connsiteX11926" fmla="*/ 9921930 w 12542158"/>
              <a:gd name="connsiteY11926" fmla="*/ 160344 h 9881971"/>
              <a:gd name="connsiteX11927" fmla="*/ 9942892 w 12542158"/>
              <a:gd name="connsiteY11927" fmla="*/ 167330 h 9881971"/>
              <a:gd name="connsiteX11928" fmla="*/ 9949878 w 12542158"/>
              <a:gd name="connsiteY11928" fmla="*/ 174318 h 9881971"/>
              <a:gd name="connsiteX11929" fmla="*/ 9963853 w 12542158"/>
              <a:gd name="connsiteY11929" fmla="*/ 174318 h 9881971"/>
              <a:gd name="connsiteX11930" fmla="*/ 9963853 w 12542158"/>
              <a:gd name="connsiteY11930" fmla="*/ 188294 h 9881971"/>
              <a:gd name="connsiteX11931" fmla="*/ 9935904 w 12542158"/>
              <a:gd name="connsiteY11931" fmla="*/ 188294 h 9881971"/>
              <a:gd name="connsiteX11932" fmla="*/ 9921930 w 12542158"/>
              <a:gd name="connsiteY11932" fmla="*/ 188294 h 9881971"/>
              <a:gd name="connsiteX11933" fmla="*/ 9907954 w 12542158"/>
              <a:gd name="connsiteY11933" fmla="*/ 188294 h 9881971"/>
              <a:gd name="connsiteX11934" fmla="*/ 9921930 w 12542158"/>
              <a:gd name="connsiteY11934" fmla="*/ 174318 h 9881971"/>
              <a:gd name="connsiteX11935" fmla="*/ 9921930 w 12542158"/>
              <a:gd name="connsiteY11935" fmla="*/ 160344 h 9881971"/>
              <a:gd name="connsiteX11936" fmla="*/ 5464050 w 12542158"/>
              <a:gd name="connsiteY11936" fmla="*/ 160344 h 9881971"/>
              <a:gd name="connsiteX11937" fmla="*/ 5450074 w 12542158"/>
              <a:gd name="connsiteY11937" fmla="*/ 174318 h 9881971"/>
              <a:gd name="connsiteX11938" fmla="*/ 5457062 w 12542158"/>
              <a:gd name="connsiteY11938" fmla="*/ 181306 h 9881971"/>
              <a:gd name="connsiteX11939" fmla="*/ 5464050 w 12542158"/>
              <a:gd name="connsiteY11939" fmla="*/ 160344 h 9881971"/>
              <a:gd name="connsiteX11940" fmla="*/ 5352252 w 12542158"/>
              <a:gd name="connsiteY11940" fmla="*/ 160344 h 9881971"/>
              <a:gd name="connsiteX11941" fmla="*/ 5352252 w 12542158"/>
              <a:gd name="connsiteY11941" fmla="*/ 174318 h 9881971"/>
              <a:gd name="connsiteX11942" fmla="*/ 5366226 w 12542158"/>
              <a:gd name="connsiteY11942" fmla="*/ 174318 h 9881971"/>
              <a:gd name="connsiteX11943" fmla="*/ 5331290 w 12542158"/>
              <a:gd name="connsiteY11943" fmla="*/ 160344 h 9881971"/>
              <a:gd name="connsiteX11944" fmla="*/ 5324302 w 12542158"/>
              <a:gd name="connsiteY11944" fmla="*/ 174318 h 9881971"/>
              <a:gd name="connsiteX11945" fmla="*/ 5338278 w 12542158"/>
              <a:gd name="connsiteY11945" fmla="*/ 167330 h 9881971"/>
              <a:gd name="connsiteX11946" fmla="*/ 5331290 w 12542158"/>
              <a:gd name="connsiteY11946" fmla="*/ 160344 h 9881971"/>
              <a:gd name="connsiteX11947" fmla="*/ 8231008 w 12542158"/>
              <a:gd name="connsiteY11947" fmla="*/ 132395 h 9881971"/>
              <a:gd name="connsiteX11948" fmla="*/ 8244984 w 12542158"/>
              <a:gd name="connsiteY11948" fmla="*/ 146368 h 9881971"/>
              <a:gd name="connsiteX11949" fmla="*/ 8217034 w 12542158"/>
              <a:gd name="connsiteY11949" fmla="*/ 160344 h 9881971"/>
              <a:gd name="connsiteX11950" fmla="*/ 8203060 w 12542158"/>
              <a:gd name="connsiteY11950" fmla="*/ 160344 h 9881971"/>
              <a:gd name="connsiteX11951" fmla="*/ 8203060 w 12542158"/>
              <a:gd name="connsiteY11951" fmla="*/ 146368 h 9881971"/>
              <a:gd name="connsiteX11952" fmla="*/ 8231008 w 12542158"/>
              <a:gd name="connsiteY11952" fmla="*/ 132395 h 9881971"/>
              <a:gd name="connsiteX11953" fmla="*/ 4821220 w 12542158"/>
              <a:gd name="connsiteY11953" fmla="*/ 132395 h 9881971"/>
              <a:gd name="connsiteX11954" fmla="*/ 4800256 w 12542158"/>
              <a:gd name="connsiteY11954" fmla="*/ 146368 h 9881971"/>
              <a:gd name="connsiteX11955" fmla="*/ 4765320 w 12542158"/>
              <a:gd name="connsiteY11955" fmla="*/ 181306 h 9881971"/>
              <a:gd name="connsiteX11956" fmla="*/ 4751345 w 12542158"/>
              <a:gd name="connsiteY11956" fmla="*/ 216241 h 9881971"/>
              <a:gd name="connsiteX11957" fmla="*/ 4779294 w 12542158"/>
              <a:gd name="connsiteY11957" fmla="*/ 202267 h 9881971"/>
              <a:gd name="connsiteX11958" fmla="*/ 4779294 w 12542158"/>
              <a:gd name="connsiteY11958" fmla="*/ 230217 h 9881971"/>
              <a:gd name="connsiteX11959" fmla="*/ 4779294 w 12542158"/>
              <a:gd name="connsiteY11959" fmla="*/ 244191 h 9881971"/>
              <a:gd name="connsiteX11960" fmla="*/ 4765320 w 12542158"/>
              <a:gd name="connsiteY11960" fmla="*/ 272140 h 9881971"/>
              <a:gd name="connsiteX11961" fmla="*/ 4793270 w 12542158"/>
              <a:gd name="connsiteY11961" fmla="*/ 258166 h 9881971"/>
              <a:gd name="connsiteX11962" fmla="*/ 4821220 w 12542158"/>
              <a:gd name="connsiteY11962" fmla="*/ 244191 h 9881971"/>
              <a:gd name="connsiteX11963" fmla="*/ 4835194 w 12542158"/>
              <a:gd name="connsiteY11963" fmla="*/ 223229 h 9881971"/>
              <a:gd name="connsiteX11964" fmla="*/ 4821220 w 12542158"/>
              <a:gd name="connsiteY11964" fmla="*/ 202267 h 9881971"/>
              <a:gd name="connsiteX11965" fmla="*/ 4835194 w 12542158"/>
              <a:gd name="connsiteY11965" fmla="*/ 174318 h 9881971"/>
              <a:gd name="connsiteX11966" fmla="*/ 4849167 w 12542158"/>
              <a:gd name="connsiteY11966" fmla="*/ 146368 h 9881971"/>
              <a:gd name="connsiteX11967" fmla="*/ 4835194 w 12542158"/>
              <a:gd name="connsiteY11967" fmla="*/ 146368 h 9881971"/>
              <a:gd name="connsiteX11968" fmla="*/ 4821220 w 12542158"/>
              <a:gd name="connsiteY11968" fmla="*/ 146368 h 9881971"/>
              <a:gd name="connsiteX11969" fmla="*/ 9892234 w 12542158"/>
              <a:gd name="connsiteY11969" fmla="*/ 121916 h 9881971"/>
              <a:gd name="connsiteX11970" fmla="*/ 9893981 w 12542158"/>
              <a:gd name="connsiteY11970" fmla="*/ 125407 h 9881971"/>
              <a:gd name="connsiteX11971" fmla="*/ 9893981 w 12542158"/>
              <a:gd name="connsiteY11971" fmla="*/ 132395 h 9881971"/>
              <a:gd name="connsiteX11972" fmla="*/ 9883500 w 12542158"/>
              <a:gd name="connsiteY11972" fmla="*/ 156849 h 9881971"/>
              <a:gd name="connsiteX11973" fmla="*/ 9873796 w 12542158"/>
              <a:gd name="connsiteY11973" fmla="*/ 163965 h 9881971"/>
              <a:gd name="connsiteX11974" fmla="*/ 9876512 w 12542158"/>
              <a:gd name="connsiteY11974" fmla="*/ 160344 h 9881971"/>
              <a:gd name="connsiteX11975" fmla="*/ 9880005 w 12542158"/>
              <a:gd name="connsiteY11975" fmla="*/ 146368 h 9881971"/>
              <a:gd name="connsiteX11976" fmla="*/ 9880005 w 12542158"/>
              <a:gd name="connsiteY11976" fmla="*/ 132395 h 9881971"/>
              <a:gd name="connsiteX11977" fmla="*/ 9886993 w 12542158"/>
              <a:gd name="connsiteY11977" fmla="*/ 125407 h 9881971"/>
              <a:gd name="connsiteX11978" fmla="*/ 9892234 w 12542158"/>
              <a:gd name="connsiteY11978" fmla="*/ 121916 h 9881971"/>
              <a:gd name="connsiteX11979" fmla="*/ 7839721 w 12542158"/>
              <a:gd name="connsiteY11979" fmla="*/ 118421 h 9881971"/>
              <a:gd name="connsiteX11980" fmla="*/ 7825748 w 12542158"/>
              <a:gd name="connsiteY11980" fmla="*/ 132395 h 9881971"/>
              <a:gd name="connsiteX11981" fmla="*/ 7839721 w 12542158"/>
              <a:gd name="connsiteY11981" fmla="*/ 146368 h 9881971"/>
              <a:gd name="connsiteX11982" fmla="*/ 7811774 w 12542158"/>
              <a:gd name="connsiteY11982" fmla="*/ 188294 h 9881971"/>
              <a:gd name="connsiteX11983" fmla="*/ 7797798 w 12542158"/>
              <a:gd name="connsiteY11983" fmla="*/ 202267 h 9881971"/>
              <a:gd name="connsiteX11984" fmla="*/ 7783824 w 12542158"/>
              <a:gd name="connsiteY11984" fmla="*/ 216241 h 9881971"/>
              <a:gd name="connsiteX11985" fmla="*/ 7783824 w 12542158"/>
              <a:gd name="connsiteY11985" fmla="*/ 230217 h 9881971"/>
              <a:gd name="connsiteX11986" fmla="*/ 7769848 w 12542158"/>
              <a:gd name="connsiteY11986" fmla="*/ 230217 h 9881971"/>
              <a:gd name="connsiteX11987" fmla="*/ 7741901 w 12542158"/>
              <a:gd name="connsiteY11987" fmla="*/ 244191 h 9881971"/>
              <a:gd name="connsiteX11988" fmla="*/ 7755874 w 12542158"/>
              <a:gd name="connsiteY11988" fmla="*/ 244191 h 9881971"/>
              <a:gd name="connsiteX11989" fmla="*/ 7762862 w 12542158"/>
              <a:gd name="connsiteY11989" fmla="*/ 251179 h 9881971"/>
              <a:gd name="connsiteX11990" fmla="*/ 7769848 w 12542158"/>
              <a:gd name="connsiteY11990" fmla="*/ 244191 h 9881971"/>
              <a:gd name="connsiteX11991" fmla="*/ 7797798 w 12542158"/>
              <a:gd name="connsiteY11991" fmla="*/ 258166 h 9881971"/>
              <a:gd name="connsiteX11992" fmla="*/ 7811774 w 12542158"/>
              <a:gd name="connsiteY11992" fmla="*/ 258166 h 9881971"/>
              <a:gd name="connsiteX11993" fmla="*/ 7825748 w 12542158"/>
              <a:gd name="connsiteY11993" fmla="*/ 244191 h 9881971"/>
              <a:gd name="connsiteX11994" fmla="*/ 7839721 w 12542158"/>
              <a:gd name="connsiteY11994" fmla="*/ 230217 h 9881971"/>
              <a:gd name="connsiteX11995" fmla="*/ 7853697 w 12542158"/>
              <a:gd name="connsiteY11995" fmla="*/ 216241 h 9881971"/>
              <a:gd name="connsiteX11996" fmla="*/ 7839721 w 12542158"/>
              <a:gd name="connsiteY11996" fmla="*/ 202267 h 9881971"/>
              <a:gd name="connsiteX11997" fmla="*/ 7846709 w 12542158"/>
              <a:gd name="connsiteY11997" fmla="*/ 188294 h 9881971"/>
              <a:gd name="connsiteX11998" fmla="*/ 7853697 w 12542158"/>
              <a:gd name="connsiteY11998" fmla="*/ 188294 h 9881971"/>
              <a:gd name="connsiteX11999" fmla="*/ 7867670 w 12542158"/>
              <a:gd name="connsiteY11999" fmla="*/ 202267 h 9881971"/>
              <a:gd name="connsiteX12000" fmla="*/ 7867670 w 12542158"/>
              <a:gd name="connsiteY12000" fmla="*/ 188294 h 9881971"/>
              <a:gd name="connsiteX12001" fmla="*/ 7881646 w 12542158"/>
              <a:gd name="connsiteY12001" fmla="*/ 174318 h 9881971"/>
              <a:gd name="connsiteX12002" fmla="*/ 7867670 w 12542158"/>
              <a:gd name="connsiteY12002" fmla="*/ 139382 h 9881971"/>
              <a:gd name="connsiteX12003" fmla="*/ 7853697 w 12542158"/>
              <a:gd name="connsiteY12003" fmla="*/ 118421 h 9881971"/>
              <a:gd name="connsiteX12004" fmla="*/ 5792450 w 12542158"/>
              <a:gd name="connsiteY12004" fmla="*/ 118421 h 9881971"/>
              <a:gd name="connsiteX12005" fmla="*/ 5799438 w 12542158"/>
              <a:gd name="connsiteY12005" fmla="*/ 125407 h 9881971"/>
              <a:gd name="connsiteX12006" fmla="*/ 5785464 w 12542158"/>
              <a:gd name="connsiteY12006" fmla="*/ 132395 h 9881971"/>
              <a:gd name="connsiteX12007" fmla="*/ 5792450 w 12542158"/>
              <a:gd name="connsiteY12007" fmla="*/ 118421 h 9881971"/>
              <a:gd name="connsiteX12008" fmla="*/ 4877116 w 12542158"/>
              <a:gd name="connsiteY12008" fmla="*/ 118421 h 9881971"/>
              <a:gd name="connsiteX12009" fmla="*/ 4863143 w 12542158"/>
              <a:gd name="connsiteY12009" fmla="*/ 125407 h 9881971"/>
              <a:gd name="connsiteX12010" fmla="*/ 4870129 w 12542158"/>
              <a:gd name="connsiteY12010" fmla="*/ 132395 h 9881971"/>
              <a:gd name="connsiteX12011" fmla="*/ 4877116 w 12542158"/>
              <a:gd name="connsiteY12011" fmla="*/ 118421 h 9881971"/>
              <a:gd name="connsiteX12012" fmla="*/ 7962696 w 12542158"/>
              <a:gd name="connsiteY12012" fmla="*/ 107240 h 9881971"/>
              <a:gd name="connsiteX12013" fmla="*/ 7965492 w 12542158"/>
              <a:gd name="connsiteY12013" fmla="*/ 107940 h 9881971"/>
              <a:gd name="connsiteX12014" fmla="*/ 7979466 w 12542158"/>
              <a:gd name="connsiteY12014" fmla="*/ 118421 h 9881971"/>
              <a:gd name="connsiteX12015" fmla="*/ 5897260 w 12542158"/>
              <a:gd name="connsiteY12015" fmla="*/ 104445 h 9881971"/>
              <a:gd name="connsiteX12016" fmla="*/ 5897260 w 12542158"/>
              <a:gd name="connsiteY12016" fmla="*/ 118421 h 9881971"/>
              <a:gd name="connsiteX12017" fmla="*/ 5883284 w 12542158"/>
              <a:gd name="connsiteY12017" fmla="*/ 132395 h 9881971"/>
              <a:gd name="connsiteX12018" fmla="*/ 5883284 w 12542158"/>
              <a:gd name="connsiteY12018" fmla="*/ 118421 h 9881971"/>
              <a:gd name="connsiteX12019" fmla="*/ 5128658 w 12542158"/>
              <a:gd name="connsiteY12019" fmla="*/ 104445 h 9881971"/>
              <a:gd name="connsiteX12020" fmla="*/ 5114684 w 12542158"/>
              <a:gd name="connsiteY12020" fmla="*/ 118421 h 9881971"/>
              <a:gd name="connsiteX12021" fmla="*/ 5107696 w 12542158"/>
              <a:gd name="connsiteY12021" fmla="*/ 125407 h 9881971"/>
              <a:gd name="connsiteX12022" fmla="*/ 5100710 w 12542158"/>
              <a:gd name="connsiteY12022" fmla="*/ 139382 h 9881971"/>
              <a:gd name="connsiteX12023" fmla="*/ 5100710 w 12542158"/>
              <a:gd name="connsiteY12023" fmla="*/ 146368 h 9881971"/>
              <a:gd name="connsiteX12024" fmla="*/ 5100710 w 12542158"/>
              <a:gd name="connsiteY12024" fmla="*/ 174318 h 9881971"/>
              <a:gd name="connsiteX12025" fmla="*/ 5128658 w 12542158"/>
              <a:gd name="connsiteY12025" fmla="*/ 146368 h 9881971"/>
              <a:gd name="connsiteX12026" fmla="*/ 5142634 w 12542158"/>
              <a:gd name="connsiteY12026" fmla="*/ 118421 h 9881971"/>
              <a:gd name="connsiteX12027" fmla="*/ 5156608 w 12542158"/>
              <a:gd name="connsiteY12027" fmla="*/ 104445 h 9881971"/>
              <a:gd name="connsiteX12028" fmla="*/ 5100710 w 12542158"/>
              <a:gd name="connsiteY12028" fmla="*/ 104445 h 9881971"/>
              <a:gd name="connsiteX12029" fmla="*/ 5072761 w 12542158"/>
              <a:gd name="connsiteY12029" fmla="*/ 118421 h 9881971"/>
              <a:gd name="connsiteX12030" fmla="*/ 5065773 w 12542158"/>
              <a:gd name="connsiteY12030" fmla="*/ 132395 h 9881971"/>
              <a:gd name="connsiteX12031" fmla="*/ 5058786 w 12542158"/>
              <a:gd name="connsiteY12031" fmla="*/ 146368 h 9881971"/>
              <a:gd name="connsiteX12032" fmla="*/ 5072761 w 12542158"/>
              <a:gd name="connsiteY12032" fmla="*/ 146368 h 9881971"/>
              <a:gd name="connsiteX12033" fmla="*/ 5079749 w 12542158"/>
              <a:gd name="connsiteY12033" fmla="*/ 132395 h 9881971"/>
              <a:gd name="connsiteX12034" fmla="*/ 5086734 w 12542158"/>
              <a:gd name="connsiteY12034" fmla="*/ 118421 h 9881971"/>
              <a:gd name="connsiteX12035" fmla="*/ 5100710 w 12542158"/>
              <a:gd name="connsiteY12035" fmla="*/ 104445 h 9881971"/>
              <a:gd name="connsiteX12036" fmla="*/ 4863143 w 12542158"/>
              <a:gd name="connsiteY12036" fmla="*/ 104445 h 9881971"/>
              <a:gd name="connsiteX12037" fmla="*/ 4835194 w 12542158"/>
              <a:gd name="connsiteY12037" fmla="*/ 118421 h 9881971"/>
              <a:gd name="connsiteX12038" fmla="*/ 4849167 w 12542158"/>
              <a:gd name="connsiteY12038" fmla="*/ 118421 h 9881971"/>
              <a:gd name="connsiteX12039" fmla="*/ 4863143 w 12542158"/>
              <a:gd name="connsiteY12039" fmla="*/ 104445 h 9881971"/>
              <a:gd name="connsiteX12040" fmla="*/ 9935904 w 12542158"/>
              <a:gd name="connsiteY12040" fmla="*/ 90472 h 9881971"/>
              <a:gd name="connsiteX12041" fmla="*/ 9949878 w 12542158"/>
              <a:gd name="connsiteY12041" fmla="*/ 90472 h 9881971"/>
              <a:gd name="connsiteX12042" fmla="*/ 9935904 w 12542158"/>
              <a:gd name="connsiteY12042" fmla="*/ 104445 h 9881971"/>
              <a:gd name="connsiteX12043" fmla="*/ 7937544 w 12542158"/>
              <a:gd name="connsiteY12043" fmla="*/ 90472 h 9881971"/>
              <a:gd name="connsiteX12044" fmla="*/ 7962696 w 12542158"/>
              <a:gd name="connsiteY12044" fmla="*/ 107240 h 9881971"/>
              <a:gd name="connsiteX12045" fmla="*/ 7951519 w 12542158"/>
              <a:gd name="connsiteY12045" fmla="*/ 104445 h 9881971"/>
              <a:gd name="connsiteX12046" fmla="*/ 5016862 w 12542158"/>
              <a:gd name="connsiteY12046" fmla="*/ 90472 h 9881971"/>
              <a:gd name="connsiteX12047" fmla="*/ 5002888 w 12542158"/>
              <a:gd name="connsiteY12047" fmla="*/ 118421 h 9881971"/>
              <a:gd name="connsiteX12048" fmla="*/ 5016862 w 12542158"/>
              <a:gd name="connsiteY12048" fmla="*/ 132395 h 9881971"/>
              <a:gd name="connsiteX12049" fmla="*/ 5016862 w 12542158"/>
              <a:gd name="connsiteY12049" fmla="*/ 118421 h 9881971"/>
              <a:gd name="connsiteX12050" fmla="*/ 5016862 w 12542158"/>
              <a:gd name="connsiteY12050" fmla="*/ 104445 h 9881971"/>
              <a:gd name="connsiteX12051" fmla="*/ 5030838 w 12542158"/>
              <a:gd name="connsiteY12051" fmla="*/ 104445 h 9881971"/>
              <a:gd name="connsiteX12052" fmla="*/ 5044812 w 12542158"/>
              <a:gd name="connsiteY12052" fmla="*/ 90472 h 9881971"/>
              <a:gd name="connsiteX12053" fmla="*/ 10016257 w 12542158"/>
              <a:gd name="connsiteY12053" fmla="*/ 83484 h 9881971"/>
              <a:gd name="connsiteX12054" fmla="*/ 10019750 w 12542158"/>
              <a:gd name="connsiteY12054" fmla="*/ 90472 h 9881971"/>
              <a:gd name="connsiteX12055" fmla="*/ 10005777 w 12542158"/>
              <a:gd name="connsiteY12055" fmla="*/ 90472 h 9881971"/>
              <a:gd name="connsiteX12056" fmla="*/ 10016257 w 12542158"/>
              <a:gd name="connsiteY12056" fmla="*/ 83484 h 9881971"/>
              <a:gd name="connsiteX12057" fmla="*/ 5757514 w 12542158"/>
              <a:gd name="connsiteY12057" fmla="*/ 76496 h 9881971"/>
              <a:gd name="connsiteX12058" fmla="*/ 5764500 w 12542158"/>
              <a:gd name="connsiteY12058" fmla="*/ 90472 h 9881971"/>
              <a:gd name="connsiteX12059" fmla="*/ 5771488 w 12542158"/>
              <a:gd name="connsiteY12059" fmla="*/ 104445 h 9881971"/>
              <a:gd name="connsiteX12060" fmla="*/ 5757514 w 12542158"/>
              <a:gd name="connsiteY12060" fmla="*/ 104445 h 9881971"/>
              <a:gd name="connsiteX12061" fmla="*/ 5631742 w 12542158"/>
              <a:gd name="connsiteY12061" fmla="*/ 76496 h 9881971"/>
              <a:gd name="connsiteX12062" fmla="*/ 5645716 w 12542158"/>
              <a:gd name="connsiteY12062" fmla="*/ 90472 h 9881971"/>
              <a:gd name="connsiteX12063" fmla="*/ 5631742 w 12542158"/>
              <a:gd name="connsiteY12063" fmla="*/ 90472 h 9881971"/>
              <a:gd name="connsiteX12064" fmla="*/ 5631742 w 12542158"/>
              <a:gd name="connsiteY12064" fmla="*/ 76496 h 9881971"/>
              <a:gd name="connsiteX12065" fmla="*/ 10033726 w 12542158"/>
              <a:gd name="connsiteY12065" fmla="*/ 62522 h 9881971"/>
              <a:gd name="connsiteX12066" fmla="*/ 10047700 w 12542158"/>
              <a:gd name="connsiteY12066" fmla="*/ 90472 h 9881971"/>
              <a:gd name="connsiteX12067" fmla="*/ 10019750 w 12542158"/>
              <a:gd name="connsiteY12067" fmla="*/ 90472 h 9881971"/>
              <a:gd name="connsiteX12068" fmla="*/ 10033726 w 12542158"/>
              <a:gd name="connsiteY12068" fmla="*/ 83484 h 9881971"/>
              <a:gd name="connsiteX12069" fmla="*/ 10033726 w 12542158"/>
              <a:gd name="connsiteY12069" fmla="*/ 76496 h 9881971"/>
              <a:gd name="connsiteX12070" fmla="*/ 10033726 w 12542158"/>
              <a:gd name="connsiteY12070" fmla="*/ 62522 h 9881971"/>
              <a:gd name="connsiteX12071" fmla="*/ 9963853 w 12542158"/>
              <a:gd name="connsiteY12071" fmla="*/ 48548 h 9881971"/>
              <a:gd name="connsiteX12072" fmla="*/ 9977827 w 12542158"/>
              <a:gd name="connsiteY12072" fmla="*/ 48548 h 9881971"/>
              <a:gd name="connsiteX12073" fmla="*/ 9963853 w 12542158"/>
              <a:gd name="connsiteY12073" fmla="*/ 62522 h 9881971"/>
              <a:gd name="connsiteX12074" fmla="*/ 9963853 w 12542158"/>
              <a:gd name="connsiteY12074" fmla="*/ 48548 h 9881971"/>
              <a:gd name="connsiteX12075" fmla="*/ 5471036 w 12542158"/>
              <a:gd name="connsiteY12075" fmla="*/ 48548 h 9881971"/>
              <a:gd name="connsiteX12076" fmla="*/ 5478024 w 12542158"/>
              <a:gd name="connsiteY12076" fmla="*/ 62522 h 9881971"/>
              <a:gd name="connsiteX12077" fmla="*/ 5464050 w 12542158"/>
              <a:gd name="connsiteY12077" fmla="*/ 62522 h 9881971"/>
              <a:gd name="connsiteX12078" fmla="*/ 5471036 w 12542158"/>
              <a:gd name="connsiteY12078" fmla="*/ 48548 h 9881971"/>
              <a:gd name="connsiteX12079" fmla="*/ 5338278 w 12542158"/>
              <a:gd name="connsiteY12079" fmla="*/ 48548 h 9881971"/>
              <a:gd name="connsiteX12080" fmla="*/ 5338278 w 12542158"/>
              <a:gd name="connsiteY12080" fmla="*/ 62522 h 9881971"/>
              <a:gd name="connsiteX12081" fmla="*/ 5324302 w 12542158"/>
              <a:gd name="connsiteY12081" fmla="*/ 62522 h 9881971"/>
              <a:gd name="connsiteX12082" fmla="*/ 5324302 w 12542158"/>
              <a:gd name="connsiteY12082" fmla="*/ 55534 h 9881971"/>
              <a:gd name="connsiteX12083" fmla="*/ 5338278 w 12542158"/>
              <a:gd name="connsiteY12083" fmla="*/ 48548 h 9881971"/>
              <a:gd name="connsiteX12084" fmla="*/ 10019750 w 12542158"/>
              <a:gd name="connsiteY12084" fmla="*/ 39232 h 9881971"/>
              <a:gd name="connsiteX12085" fmla="*/ 10019750 w 12542158"/>
              <a:gd name="connsiteY12085" fmla="*/ 48548 h 9881971"/>
              <a:gd name="connsiteX12086" fmla="*/ 10019750 w 12542158"/>
              <a:gd name="connsiteY12086" fmla="*/ 62522 h 9881971"/>
              <a:gd name="connsiteX12087" fmla="*/ 10005777 w 12542158"/>
              <a:gd name="connsiteY12087" fmla="*/ 48548 h 9881971"/>
              <a:gd name="connsiteX12088" fmla="*/ 6274572 w 12542158"/>
              <a:gd name="connsiteY12088" fmla="*/ 34573 h 9881971"/>
              <a:gd name="connsiteX12089" fmla="*/ 6246623 w 12542158"/>
              <a:gd name="connsiteY12089" fmla="*/ 48548 h 9881971"/>
              <a:gd name="connsiteX12090" fmla="*/ 6246623 w 12542158"/>
              <a:gd name="connsiteY12090" fmla="*/ 62522 h 9881971"/>
              <a:gd name="connsiteX12091" fmla="*/ 6260597 w 12542158"/>
              <a:gd name="connsiteY12091" fmla="*/ 48548 h 9881971"/>
              <a:gd name="connsiteX12092" fmla="*/ 5617768 w 12542158"/>
              <a:gd name="connsiteY12092" fmla="*/ 34573 h 9881971"/>
              <a:gd name="connsiteX12093" fmla="*/ 5617768 w 12542158"/>
              <a:gd name="connsiteY12093" fmla="*/ 48548 h 9881971"/>
              <a:gd name="connsiteX12094" fmla="*/ 5603793 w 12542158"/>
              <a:gd name="connsiteY12094" fmla="*/ 48548 h 9881971"/>
              <a:gd name="connsiteX12095" fmla="*/ 5617768 w 12542158"/>
              <a:gd name="connsiteY12095" fmla="*/ 34573 h 9881971"/>
              <a:gd name="connsiteX12096" fmla="*/ 4695448 w 12542158"/>
              <a:gd name="connsiteY12096" fmla="*/ 34573 h 9881971"/>
              <a:gd name="connsiteX12097" fmla="*/ 4695448 w 12542158"/>
              <a:gd name="connsiteY12097" fmla="*/ 48548 h 9881971"/>
              <a:gd name="connsiteX12098" fmla="*/ 4681472 w 12542158"/>
              <a:gd name="connsiteY12098" fmla="*/ 48548 h 9881971"/>
              <a:gd name="connsiteX12099" fmla="*/ 4695448 w 12542158"/>
              <a:gd name="connsiteY12099" fmla="*/ 34573 h 9881971"/>
              <a:gd name="connsiteX12100" fmla="*/ 10031979 w 12542158"/>
              <a:gd name="connsiteY12100" fmla="*/ 27585 h 9881971"/>
              <a:gd name="connsiteX12101" fmla="*/ 10035369 w 12542158"/>
              <a:gd name="connsiteY12101" fmla="*/ 28819 h 9881971"/>
              <a:gd name="connsiteX12102" fmla="*/ 10019750 w 12542158"/>
              <a:gd name="connsiteY12102" fmla="*/ 39232 h 9881971"/>
              <a:gd name="connsiteX12103" fmla="*/ 10019750 w 12542158"/>
              <a:gd name="connsiteY12103" fmla="*/ 34573 h 9881971"/>
              <a:gd name="connsiteX12104" fmla="*/ 10031979 w 12542158"/>
              <a:gd name="connsiteY12104" fmla="*/ 27585 h 9881971"/>
              <a:gd name="connsiteX12105" fmla="*/ 4618588 w 12542158"/>
              <a:gd name="connsiteY12105" fmla="*/ 27585 h 9881971"/>
              <a:gd name="connsiteX12106" fmla="*/ 4597626 w 12542158"/>
              <a:gd name="connsiteY12106" fmla="*/ 62522 h 9881971"/>
              <a:gd name="connsiteX12107" fmla="*/ 4611600 w 12542158"/>
              <a:gd name="connsiteY12107" fmla="*/ 34573 h 9881971"/>
              <a:gd name="connsiteX12108" fmla="*/ 6169762 w 12542158"/>
              <a:gd name="connsiteY12108" fmla="*/ 20599 h 9881971"/>
              <a:gd name="connsiteX12109" fmla="*/ 6169762 w 12542158"/>
              <a:gd name="connsiteY12109" fmla="*/ 27585 h 9881971"/>
              <a:gd name="connsiteX12110" fmla="*/ 6162776 w 12542158"/>
              <a:gd name="connsiteY12110" fmla="*/ 34573 h 9881971"/>
              <a:gd name="connsiteX12111" fmla="*/ 6169762 w 12542158"/>
              <a:gd name="connsiteY12111" fmla="*/ 20599 h 9881971"/>
              <a:gd name="connsiteX12112" fmla="*/ 5701615 w 12542158"/>
              <a:gd name="connsiteY12112" fmla="*/ 20599 h 9881971"/>
              <a:gd name="connsiteX12113" fmla="*/ 5715591 w 12542158"/>
              <a:gd name="connsiteY12113" fmla="*/ 20599 h 9881971"/>
              <a:gd name="connsiteX12114" fmla="*/ 5701615 w 12542158"/>
              <a:gd name="connsiteY12114" fmla="*/ 34573 h 9881971"/>
              <a:gd name="connsiteX12115" fmla="*/ 5359240 w 12542158"/>
              <a:gd name="connsiteY12115" fmla="*/ 20599 h 9881971"/>
              <a:gd name="connsiteX12116" fmla="*/ 5366226 w 12542158"/>
              <a:gd name="connsiteY12116" fmla="*/ 27585 h 9881971"/>
              <a:gd name="connsiteX12117" fmla="*/ 5352252 w 12542158"/>
              <a:gd name="connsiteY12117" fmla="*/ 34573 h 9881971"/>
              <a:gd name="connsiteX12118" fmla="*/ 5359240 w 12542158"/>
              <a:gd name="connsiteY12118" fmla="*/ 20599 h 9881971"/>
              <a:gd name="connsiteX12119" fmla="*/ 10058181 w 12542158"/>
              <a:gd name="connsiteY12119" fmla="*/ 17106 h 9881971"/>
              <a:gd name="connsiteX12120" fmla="*/ 10054688 w 12542158"/>
              <a:gd name="connsiteY12120" fmla="*/ 27585 h 9881971"/>
              <a:gd name="connsiteX12121" fmla="*/ 10040714 w 12542158"/>
              <a:gd name="connsiteY12121" fmla="*/ 34573 h 9881971"/>
              <a:gd name="connsiteX12122" fmla="*/ 10036783 w 12542158"/>
              <a:gd name="connsiteY12122" fmla="*/ 29333 h 9881971"/>
              <a:gd name="connsiteX12123" fmla="*/ 10035369 w 12542158"/>
              <a:gd name="connsiteY12123" fmla="*/ 28819 h 9881971"/>
              <a:gd name="connsiteX12124" fmla="*/ 10047700 w 12542158"/>
              <a:gd name="connsiteY12124" fmla="*/ 20599 h 9881971"/>
              <a:gd name="connsiteX12125" fmla="*/ 10061675 w 12542158"/>
              <a:gd name="connsiteY12125" fmla="*/ 6623 h 9881971"/>
              <a:gd name="connsiteX12126" fmla="*/ 10059929 w 12542158"/>
              <a:gd name="connsiteY12126" fmla="*/ 11864 h 9881971"/>
              <a:gd name="connsiteX12127" fmla="*/ 10058181 w 12542158"/>
              <a:gd name="connsiteY12127" fmla="*/ 17106 h 9881971"/>
              <a:gd name="connsiteX12128" fmla="*/ 10058181 w 12542158"/>
              <a:gd name="connsiteY12128" fmla="*/ 17104 h 9881971"/>
              <a:gd name="connsiteX12129" fmla="*/ 10061675 w 12542158"/>
              <a:gd name="connsiteY12129" fmla="*/ 6623 h 9881971"/>
              <a:gd name="connsiteX12130" fmla="*/ 5729564 w 12542158"/>
              <a:gd name="connsiteY12130" fmla="*/ 6623 h 9881971"/>
              <a:gd name="connsiteX12131" fmla="*/ 5743540 w 12542158"/>
              <a:gd name="connsiteY12131" fmla="*/ 13611 h 9881971"/>
              <a:gd name="connsiteX12132" fmla="*/ 5736552 w 12542158"/>
              <a:gd name="connsiteY12132" fmla="*/ 20599 h 9881971"/>
              <a:gd name="connsiteX12133" fmla="*/ 5729564 w 12542158"/>
              <a:gd name="connsiteY12133" fmla="*/ 6623 h 9881971"/>
              <a:gd name="connsiteX12134" fmla="*/ 5575844 w 12542158"/>
              <a:gd name="connsiteY12134" fmla="*/ 6623 h 9881971"/>
              <a:gd name="connsiteX12135" fmla="*/ 5575844 w 12542158"/>
              <a:gd name="connsiteY12135" fmla="*/ 48548 h 9881971"/>
              <a:gd name="connsiteX12136" fmla="*/ 5554882 w 12542158"/>
              <a:gd name="connsiteY12136" fmla="*/ 62522 h 9881971"/>
              <a:gd name="connsiteX12137" fmla="*/ 5547896 w 12542158"/>
              <a:gd name="connsiteY12137" fmla="*/ 76496 h 9881971"/>
              <a:gd name="connsiteX12138" fmla="*/ 5533920 w 12542158"/>
              <a:gd name="connsiteY12138" fmla="*/ 76496 h 9881971"/>
              <a:gd name="connsiteX12139" fmla="*/ 5519946 w 12542158"/>
              <a:gd name="connsiteY12139" fmla="*/ 48548 h 9881971"/>
              <a:gd name="connsiteX12140" fmla="*/ 5547896 w 12542158"/>
              <a:gd name="connsiteY12140" fmla="*/ 34573 h 9881971"/>
              <a:gd name="connsiteX12141" fmla="*/ 5547896 w 12542158"/>
              <a:gd name="connsiteY12141" fmla="*/ 48548 h 9881971"/>
              <a:gd name="connsiteX12142" fmla="*/ 5561870 w 12542158"/>
              <a:gd name="connsiteY12142" fmla="*/ 34573 h 9881971"/>
              <a:gd name="connsiteX12143" fmla="*/ 8097887 w 12542158"/>
              <a:gd name="connsiteY12143" fmla="*/ 0 h 9881971"/>
              <a:gd name="connsiteX12144" fmla="*/ 8101563 w 12542158"/>
              <a:gd name="connsiteY12144" fmla="*/ 0 h 9881971"/>
              <a:gd name="connsiteX12145" fmla="*/ 8091264 w 12542158"/>
              <a:gd name="connsiteY12145" fmla="*/ 20599 h 9881971"/>
              <a:gd name="connsiteX12146" fmla="*/ 8077288 w 12542158"/>
              <a:gd name="connsiteY12146" fmla="*/ 48548 h 9881971"/>
              <a:gd name="connsiteX12147" fmla="*/ 8049339 w 12542158"/>
              <a:gd name="connsiteY12147" fmla="*/ 62522 h 9881971"/>
              <a:gd name="connsiteX12148" fmla="*/ 8042354 w 12542158"/>
              <a:gd name="connsiteY12148" fmla="*/ 34573 h 9881971"/>
              <a:gd name="connsiteX12149" fmla="*/ 8049339 w 12542158"/>
              <a:gd name="connsiteY12149" fmla="*/ 20599 h 9881971"/>
              <a:gd name="connsiteX12150" fmla="*/ 8049339 w 12542158"/>
              <a:gd name="connsiteY12150" fmla="*/ 34573 h 9881971"/>
              <a:gd name="connsiteX12151" fmla="*/ 8077288 w 12542158"/>
              <a:gd name="connsiteY12151" fmla="*/ 20599 h 9881971"/>
              <a:gd name="connsiteX12152" fmla="*/ 7909594 w 12542158"/>
              <a:gd name="connsiteY12152" fmla="*/ 0 h 9881971"/>
              <a:gd name="connsiteX12153" fmla="*/ 7930193 w 12542158"/>
              <a:gd name="connsiteY12153" fmla="*/ 0 h 9881971"/>
              <a:gd name="connsiteX12154" fmla="*/ 7923570 w 12542158"/>
              <a:gd name="connsiteY12154" fmla="*/ 6623 h 9881971"/>
              <a:gd name="connsiteX12155" fmla="*/ 7923570 w 12542158"/>
              <a:gd name="connsiteY12155" fmla="*/ 13611 h 9881971"/>
              <a:gd name="connsiteX12156" fmla="*/ 7909594 w 12542158"/>
              <a:gd name="connsiteY12156" fmla="*/ 20599 h 9881971"/>
              <a:gd name="connsiteX12157" fmla="*/ 7895620 w 12542158"/>
              <a:gd name="connsiteY12157" fmla="*/ 20599 h 9881971"/>
              <a:gd name="connsiteX12158" fmla="*/ 7909594 w 12542158"/>
              <a:gd name="connsiteY12158" fmla="*/ 6623 h 9881971"/>
              <a:gd name="connsiteX12159" fmla="*/ 6107605 w 12542158"/>
              <a:gd name="connsiteY12159" fmla="*/ 0 h 9881971"/>
              <a:gd name="connsiteX12160" fmla="*/ 6124164 w 12542158"/>
              <a:gd name="connsiteY12160" fmla="*/ 0 h 9881971"/>
              <a:gd name="connsiteX12161" fmla="*/ 6120852 w 12542158"/>
              <a:gd name="connsiteY12161" fmla="*/ 6623 h 9881971"/>
              <a:gd name="connsiteX12162" fmla="*/ 5938455 w 12542158"/>
              <a:gd name="connsiteY12162" fmla="*/ 0 h 9881971"/>
              <a:gd name="connsiteX12163" fmla="*/ 5988989 w 12542158"/>
              <a:gd name="connsiteY12163" fmla="*/ 0 h 9881971"/>
              <a:gd name="connsiteX12164" fmla="*/ 5988094 w 12542158"/>
              <a:gd name="connsiteY12164" fmla="*/ 3129 h 9881971"/>
              <a:gd name="connsiteX12165" fmla="*/ 5995082 w 12542158"/>
              <a:gd name="connsiteY12165" fmla="*/ 20599 h 9881971"/>
              <a:gd name="connsiteX12166" fmla="*/ 6009056 w 12542158"/>
              <a:gd name="connsiteY12166" fmla="*/ 34573 h 9881971"/>
              <a:gd name="connsiteX12167" fmla="*/ 6002068 w 12542158"/>
              <a:gd name="connsiteY12167" fmla="*/ 34573 h 9881971"/>
              <a:gd name="connsiteX12168" fmla="*/ 5995082 w 12542158"/>
              <a:gd name="connsiteY12168" fmla="*/ 48548 h 9881971"/>
              <a:gd name="connsiteX12169" fmla="*/ 5967132 w 12542158"/>
              <a:gd name="connsiteY12169" fmla="*/ 20599 h 9881971"/>
              <a:gd name="connsiteX12170" fmla="*/ 5953156 w 12542158"/>
              <a:gd name="connsiteY12170" fmla="*/ 6623 h 9881971"/>
              <a:gd name="connsiteX12171" fmla="*/ 5960144 w 12542158"/>
              <a:gd name="connsiteY12171" fmla="*/ 34573 h 9881971"/>
              <a:gd name="connsiteX12172" fmla="*/ 5981106 w 12542158"/>
              <a:gd name="connsiteY12172" fmla="*/ 62522 h 9881971"/>
              <a:gd name="connsiteX12173" fmla="*/ 5953156 w 12542158"/>
              <a:gd name="connsiteY12173" fmla="*/ 62522 h 9881971"/>
              <a:gd name="connsiteX12174" fmla="*/ 5911234 w 12542158"/>
              <a:gd name="connsiteY12174" fmla="*/ 48548 h 9881971"/>
              <a:gd name="connsiteX12175" fmla="*/ 5911234 w 12542158"/>
              <a:gd name="connsiteY12175" fmla="*/ 76496 h 9881971"/>
              <a:gd name="connsiteX12176" fmla="*/ 5897260 w 12542158"/>
              <a:gd name="connsiteY12176" fmla="*/ 90472 h 9881971"/>
              <a:gd name="connsiteX12177" fmla="*/ 5890272 w 12542158"/>
              <a:gd name="connsiteY12177" fmla="*/ 97457 h 9881971"/>
              <a:gd name="connsiteX12178" fmla="*/ 5869310 w 12542158"/>
              <a:gd name="connsiteY12178" fmla="*/ 104445 h 9881971"/>
              <a:gd name="connsiteX12179" fmla="*/ 5855336 w 12542158"/>
              <a:gd name="connsiteY12179" fmla="*/ 104445 h 9881971"/>
              <a:gd name="connsiteX12180" fmla="*/ 5841360 w 12542158"/>
              <a:gd name="connsiteY12180" fmla="*/ 76496 h 9881971"/>
              <a:gd name="connsiteX12181" fmla="*/ 5813411 w 12542158"/>
              <a:gd name="connsiteY12181" fmla="*/ 48548 h 9881971"/>
              <a:gd name="connsiteX12182" fmla="*/ 5771488 w 12542158"/>
              <a:gd name="connsiteY12182" fmla="*/ 34573 h 9881971"/>
              <a:gd name="connsiteX12183" fmla="*/ 5757514 w 12542158"/>
              <a:gd name="connsiteY12183" fmla="*/ 6623 h 9881971"/>
              <a:gd name="connsiteX12184" fmla="*/ 5771488 w 12542158"/>
              <a:gd name="connsiteY12184" fmla="*/ 6623 h 9881971"/>
              <a:gd name="connsiteX12185" fmla="*/ 5785464 w 12542158"/>
              <a:gd name="connsiteY12185" fmla="*/ 6623 h 9881971"/>
              <a:gd name="connsiteX12186" fmla="*/ 5869310 w 12542158"/>
              <a:gd name="connsiteY12186" fmla="*/ 6623 h 9881971"/>
              <a:gd name="connsiteX12187" fmla="*/ 5876298 w 12542158"/>
              <a:gd name="connsiteY12187" fmla="*/ 27585 h 9881971"/>
              <a:gd name="connsiteX12188" fmla="*/ 5890272 w 12542158"/>
              <a:gd name="connsiteY12188" fmla="*/ 34573 h 9881971"/>
              <a:gd name="connsiteX12189" fmla="*/ 5904248 w 12542158"/>
              <a:gd name="connsiteY12189" fmla="*/ 34573 h 9881971"/>
              <a:gd name="connsiteX12190" fmla="*/ 5911234 w 12542158"/>
              <a:gd name="connsiteY12190" fmla="*/ 34573 h 9881971"/>
              <a:gd name="connsiteX12191" fmla="*/ 5925209 w 12542158"/>
              <a:gd name="connsiteY12191" fmla="*/ 6623 h 9881971"/>
              <a:gd name="connsiteX12192" fmla="*/ 4635138 w 12542158"/>
              <a:gd name="connsiteY12192" fmla="*/ 0 h 9881971"/>
              <a:gd name="connsiteX12193" fmla="*/ 4637099 w 12542158"/>
              <a:gd name="connsiteY12193" fmla="*/ 0 h 9881971"/>
              <a:gd name="connsiteX12194" fmla="*/ 4632563 w 12542158"/>
              <a:gd name="connsiteY12194" fmla="*/ 13611 h 9881971"/>
              <a:gd name="connsiteX12195" fmla="*/ 4623829 w 12542158"/>
              <a:gd name="connsiteY12195" fmla="*/ 22345 h 9881971"/>
              <a:gd name="connsiteX12196" fmla="*/ 4618588 w 12542158"/>
              <a:gd name="connsiteY12196" fmla="*/ 27585 h 9881971"/>
              <a:gd name="connsiteX12197" fmla="*/ 4570406 w 12542158"/>
              <a:gd name="connsiteY12197" fmla="*/ 0 h 9881971"/>
              <a:gd name="connsiteX12198" fmla="*/ 4583652 w 12542158"/>
              <a:gd name="connsiteY12198" fmla="*/ 0 h 9881971"/>
              <a:gd name="connsiteX12199" fmla="*/ 4583652 w 12542158"/>
              <a:gd name="connsiteY12199" fmla="*/ 6623 h 9881971"/>
              <a:gd name="connsiteX12200" fmla="*/ 2825806 w 12542158"/>
              <a:gd name="connsiteY12200" fmla="*/ 0 h 9881971"/>
              <a:gd name="connsiteX12201" fmla="*/ 4568948 w 12542158"/>
              <a:gd name="connsiteY12201" fmla="*/ 0 h 9881971"/>
              <a:gd name="connsiteX12202" fmla="*/ 4555702 w 12542158"/>
              <a:gd name="connsiteY12202" fmla="*/ 6623 h 9881971"/>
              <a:gd name="connsiteX12203" fmla="*/ 4541729 w 12542158"/>
              <a:gd name="connsiteY12203" fmla="*/ 6623 h 9881971"/>
              <a:gd name="connsiteX12204" fmla="*/ 4527753 w 12542158"/>
              <a:gd name="connsiteY12204" fmla="*/ 34573 h 9881971"/>
              <a:gd name="connsiteX12205" fmla="*/ 4527753 w 12542158"/>
              <a:gd name="connsiteY12205" fmla="*/ 48548 h 9881971"/>
              <a:gd name="connsiteX12206" fmla="*/ 4527753 w 12542158"/>
              <a:gd name="connsiteY12206" fmla="*/ 62522 h 9881971"/>
              <a:gd name="connsiteX12207" fmla="*/ 4513780 w 12542158"/>
              <a:gd name="connsiteY12207" fmla="*/ 104445 h 9881971"/>
              <a:gd name="connsiteX12208" fmla="*/ 4499804 w 12542158"/>
              <a:gd name="connsiteY12208" fmla="*/ 132395 h 9881971"/>
              <a:gd name="connsiteX12209" fmla="*/ 4499804 w 12542158"/>
              <a:gd name="connsiteY12209" fmla="*/ 146368 h 9881971"/>
              <a:gd name="connsiteX12210" fmla="*/ 4513780 w 12542158"/>
              <a:gd name="connsiteY12210" fmla="*/ 160344 h 9881971"/>
              <a:gd name="connsiteX12211" fmla="*/ 4499804 w 12542158"/>
              <a:gd name="connsiteY12211" fmla="*/ 181306 h 9881971"/>
              <a:gd name="connsiteX12212" fmla="*/ 4485830 w 12542158"/>
              <a:gd name="connsiteY12212" fmla="*/ 202267 h 9881971"/>
              <a:gd name="connsiteX12213" fmla="*/ 4471854 w 12542158"/>
              <a:gd name="connsiteY12213" fmla="*/ 216241 h 9881971"/>
              <a:gd name="connsiteX12214" fmla="*/ 4443906 w 12542158"/>
              <a:gd name="connsiteY12214" fmla="*/ 230217 h 9881971"/>
              <a:gd name="connsiteX12215" fmla="*/ 4443906 w 12542158"/>
              <a:gd name="connsiteY12215" fmla="*/ 258166 h 9881971"/>
              <a:gd name="connsiteX12216" fmla="*/ 4464868 w 12542158"/>
              <a:gd name="connsiteY12216" fmla="*/ 251179 h 9881971"/>
              <a:gd name="connsiteX12217" fmla="*/ 4485830 w 12542158"/>
              <a:gd name="connsiteY12217" fmla="*/ 230217 h 9881971"/>
              <a:gd name="connsiteX12218" fmla="*/ 4527753 w 12542158"/>
              <a:gd name="connsiteY12218" fmla="*/ 188294 h 9881971"/>
              <a:gd name="connsiteX12219" fmla="*/ 4527753 w 12542158"/>
              <a:gd name="connsiteY12219" fmla="*/ 146368 h 9881971"/>
              <a:gd name="connsiteX12220" fmla="*/ 4534741 w 12542158"/>
              <a:gd name="connsiteY12220" fmla="*/ 139382 h 9881971"/>
              <a:gd name="connsiteX12221" fmla="*/ 4541729 w 12542158"/>
              <a:gd name="connsiteY12221" fmla="*/ 132395 h 9881971"/>
              <a:gd name="connsiteX12222" fmla="*/ 4569676 w 12542158"/>
              <a:gd name="connsiteY12222" fmla="*/ 111433 h 9881971"/>
              <a:gd name="connsiteX12223" fmla="*/ 4583652 w 12542158"/>
              <a:gd name="connsiteY12223" fmla="*/ 76496 h 9881971"/>
              <a:gd name="connsiteX12224" fmla="*/ 4583652 w 12542158"/>
              <a:gd name="connsiteY12224" fmla="*/ 90472 h 9881971"/>
              <a:gd name="connsiteX12225" fmla="*/ 4583652 w 12542158"/>
              <a:gd name="connsiteY12225" fmla="*/ 118421 h 9881971"/>
              <a:gd name="connsiteX12226" fmla="*/ 4576664 w 12542158"/>
              <a:gd name="connsiteY12226" fmla="*/ 132395 h 9881971"/>
              <a:gd name="connsiteX12227" fmla="*/ 4576664 w 12542158"/>
              <a:gd name="connsiteY12227" fmla="*/ 146368 h 9881971"/>
              <a:gd name="connsiteX12228" fmla="*/ 4569676 w 12542158"/>
              <a:gd name="connsiteY12228" fmla="*/ 160344 h 9881971"/>
              <a:gd name="connsiteX12229" fmla="*/ 4555702 w 12542158"/>
              <a:gd name="connsiteY12229" fmla="*/ 167330 h 9881971"/>
              <a:gd name="connsiteX12230" fmla="*/ 4541729 w 12542158"/>
              <a:gd name="connsiteY12230" fmla="*/ 188294 h 9881971"/>
              <a:gd name="connsiteX12231" fmla="*/ 4541729 w 12542158"/>
              <a:gd name="connsiteY12231" fmla="*/ 216241 h 9881971"/>
              <a:gd name="connsiteX12232" fmla="*/ 4562690 w 12542158"/>
              <a:gd name="connsiteY12232" fmla="*/ 202267 h 9881971"/>
              <a:gd name="connsiteX12233" fmla="*/ 4583652 w 12542158"/>
              <a:gd name="connsiteY12233" fmla="*/ 216241 h 9881971"/>
              <a:gd name="connsiteX12234" fmla="*/ 4555702 w 12542158"/>
              <a:gd name="connsiteY12234" fmla="*/ 286114 h 9881971"/>
              <a:gd name="connsiteX12235" fmla="*/ 4541729 w 12542158"/>
              <a:gd name="connsiteY12235" fmla="*/ 314063 h 9881971"/>
              <a:gd name="connsiteX12236" fmla="*/ 4562690 w 12542158"/>
              <a:gd name="connsiteY12236" fmla="*/ 307077 h 9881971"/>
              <a:gd name="connsiteX12237" fmla="*/ 4583652 w 12542158"/>
              <a:gd name="connsiteY12237" fmla="*/ 300089 h 9881971"/>
              <a:gd name="connsiteX12238" fmla="*/ 4604614 w 12542158"/>
              <a:gd name="connsiteY12238" fmla="*/ 293102 h 9881971"/>
              <a:gd name="connsiteX12239" fmla="*/ 4604614 w 12542158"/>
              <a:gd name="connsiteY12239" fmla="*/ 272140 h 9881971"/>
              <a:gd name="connsiteX12240" fmla="*/ 4611600 w 12542158"/>
              <a:gd name="connsiteY12240" fmla="*/ 258166 h 9881971"/>
              <a:gd name="connsiteX12241" fmla="*/ 4695448 w 12542158"/>
              <a:gd name="connsiteY12241" fmla="*/ 188294 h 9881971"/>
              <a:gd name="connsiteX12242" fmla="*/ 4779294 w 12542158"/>
              <a:gd name="connsiteY12242" fmla="*/ 111433 h 9881971"/>
              <a:gd name="connsiteX12243" fmla="*/ 4884104 w 12542158"/>
              <a:gd name="connsiteY12243" fmla="*/ 13611 h 9881971"/>
              <a:gd name="connsiteX12244" fmla="*/ 4897715 w 12542158"/>
              <a:gd name="connsiteY12244" fmla="*/ 0 h 9881971"/>
              <a:gd name="connsiteX12245" fmla="*/ 4937747 w 12542158"/>
              <a:gd name="connsiteY12245" fmla="*/ 0 h 9881971"/>
              <a:gd name="connsiteX12246" fmla="*/ 4933016 w 12542158"/>
              <a:gd name="connsiteY12246" fmla="*/ 6623 h 9881971"/>
              <a:gd name="connsiteX12247" fmla="*/ 4891092 w 12542158"/>
              <a:gd name="connsiteY12247" fmla="*/ 90472 h 9881971"/>
              <a:gd name="connsiteX12248" fmla="*/ 4905066 w 12542158"/>
              <a:gd name="connsiteY12248" fmla="*/ 90472 h 9881971"/>
              <a:gd name="connsiteX12249" fmla="*/ 4905066 w 12542158"/>
              <a:gd name="connsiteY12249" fmla="*/ 104445 h 9881971"/>
              <a:gd name="connsiteX12250" fmla="*/ 4933016 w 12542158"/>
              <a:gd name="connsiteY12250" fmla="*/ 90472 h 9881971"/>
              <a:gd name="connsiteX12251" fmla="*/ 4919040 w 12542158"/>
              <a:gd name="connsiteY12251" fmla="*/ 90472 h 9881971"/>
              <a:gd name="connsiteX12252" fmla="*/ 4988912 w 12542158"/>
              <a:gd name="connsiteY12252" fmla="*/ 6623 h 9881971"/>
              <a:gd name="connsiteX12253" fmla="*/ 4998848 w 12542158"/>
              <a:gd name="connsiteY12253" fmla="*/ 0 h 9881971"/>
              <a:gd name="connsiteX12254" fmla="*/ 5006200 w 12542158"/>
              <a:gd name="connsiteY12254" fmla="*/ 0 h 9881971"/>
              <a:gd name="connsiteX12255" fmla="*/ 5002888 w 12542158"/>
              <a:gd name="connsiteY12255" fmla="*/ 6623 h 9881971"/>
              <a:gd name="connsiteX12256" fmla="*/ 5016862 w 12542158"/>
              <a:gd name="connsiteY12256" fmla="*/ 6623 h 9881971"/>
              <a:gd name="connsiteX12257" fmla="*/ 5030109 w 12542158"/>
              <a:gd name="connsiteY12257" fmla="*/ 0 h 9881971"/>
              <a:gd name="connsiteX12258" fmla="*/ 5065410 w 12542158"/>
              <a:gd name="connsiteY12258" fmla="*/ 0 h 9881971"/>
              <a:gd name="connsiteX12259" fmla="*/ 5058786 w 12542158"/>
              <a:gd name="connsiteY12259" fmla="*/ 6623 h 9881971"/>
              <a:gd name="connsiteX12260" fmla="*/ 5044812 w 12542158"/>
              <a:gd name="connsiteY12260" fmla="*/ 20599 h 9881971"/>
              <a:gd name="connsiteX12261" fmla="*/ 5058786 w 12542158"/>
              <a:gd name="connsiteY12261" fmla="*/ 20599 h 9881971"/>
              <a:gd name="connsiteX12262" fmla="*/ 5060534 w 12542158"/>
              <a:gd name="connsiteY12262" fmla="*/ 8370 h 9881971"/>
              <a:gd name="connsiteX12263" fmla="*/ 5065555 w 12542158"/>
              <a:gd name="connsiteY12263" fmla="*/ 0 h 9881971"/>
              <a:gd name="connsiteX12264" fmla="*/ 5142391 w 12542158"/>
              <a:gd name="connsiteY12264" fmla="*/ 0 h 9881971"/>
              <a:gd name="connsiteX12265" fmla="*/ 5128658 w 12542158"/>
              <a:gd name="connsiteY12265" fmla="*/ 20599 h 9881971"/>
              <a:gd name="connsiteX12266" fmla="*/ 5100710 w 12542158"/>
              <a:gd name="connsiteY12266" fmla="*/ 34573 h 9881971"/>
              <a:gd name="connsiteX12267" fmla="*/ 5100710 w 12542158"/>
              <a:gd name="connsiteY12267" fmla="*/ 62522 h 9881971"/>
              <a:gd name="connsiteX12268" fmla="*/ 5100710 w 12542158"/>
              <a:gd name="connsiteY12268" fmla="*/ 76496 h 9881971"/>
              <a:gd name="connsiteX12269" fmla="*/ 5107696 w 12542158"/>
              <a:gd name="connsiteY12269" fmla="*/ 90472 h 9881971"/>
              <a:gd name="connsiteX12270" fmla="*/ 5114684 w 12542158"/>
              <a:gd name="connsiteY12270" fmla="*/ 90472 h 9881971"/>
              <a:gd name="connsiteX12271" fmla="*/ 5128658 w 12542158"/>
              <a:gd name="connsiteY12271" fmla="*/ 76496 h 9881971"/>
              <a:gd name="connsiteX12272" fmla="*/ 5142634 w 12542158"/>
              <a:gd name="connsiteY12272" fmla="*/ 76496 h 9881971"/>
              <a:gd name="connsiteX12273" fmla="*/ 5156608 w 12542158"/>
              <a:gd name="connsiteY12273" fmla="*/ 90472 h 9881971"/>
              <a:gd name="connsiteX12274" fmla="*/ 5170583 w 12542158"/>
              <a:gd name="connsiteY12274" fmla="*/ 76496 h 9881971"/>
              <a:gd name="connsiteX12275" fmla="*/ 5170583 w 12542158"/>
              <a:gd name="connsiteY12275" fmla="*/ 104445 h 9881971"/>
              <a:gd name="connsiteX12276" fmla="*/ 5198530 w 12542158"/>
              <a:gd name="connsiteY12276" fmla="*/ 104445 h 9881971"/>
              <a:gd name="connsiteX12277" fmla="*/ 5170583 w 12542158"/>
              <a:gd name="connsiteY12277" fmla="*/ 118421 h 9881971"/>
              <a:gd name="connsiteX12278" fmla="*/ 5100710 w 12542158"/>
              <a:gd name="connsiteY12278" fmla="*/ 216241 h 9881971"/>
              <a:gd name="connsiteX12279" fmla="*/ 5128658 w 12542158"/>
              <a:gd name="connsiteY12279" fmla="*/ 188294 h 9881971"/>
              <a:gd name="connsiteX12280" fmla="*/ 5149622 w 12542158"/>
              <a:gd name="connsiteY12280" fmla="*/ 174318 h 9881971"/>
              <a:gd name="connsiteX12281" fmla="*/ 5170583 w 12542158"/>
              <a:gd name="connsiteY12281" fmla="*/ 146368 h 9881971"/>
              <a:gd name="connsiteX12282" fmla="*/ 5198530 w 12542158"/>
              <a:gd name="connsiteY12282" fmla="*/ 118421 h 9881971"/>
              <a:gd name="connsiteX12283" fmla="*/ 5212506 w 12542158"/>
              <a:gd name="connsiteY12283" fmla="*/ 97457 h 9881971"/>
              <a:gd name="connsiteX12284" fmla="*/ 5240456 w 12542158"/>
              <a:gd name="connsiteY12284" fmla="*/ 62522 h 9881971"/>
              <a:gd name="connsiteX12285" fmla="*/ 5268405 w 12542158"/>
              <a:gd name="connsiteY12285" fmla="*/ 27585 h 9881971"/>
              <a:gd name="connsiteX12286" fmla="*/ 5289095 w 12542158"/>
              <a:gd name="connsiteY12286" fmla="*/ 0 h 9881971"/>
              <a:gd name="connsiteX12287" fmla="*/ 5306653 w 12542158"/>
              <a:gd name="connsiteY12287" fmla="*/ 0 h 9881971"/>
              <a:gd name="connsiteX12288" fmla="*/ 5296353 w 12542158"/>
              <a:gd name="connsiteY12288" fmla="*/ 20599 h 9881971"/>
              <a:gd name="connsiteX12289" fmla="*/ 5310328 w 12542158"/>
              <a:gd name="connsiteY12289" fmla="*/ 6623 h 9881971"/>
              <a:gd name="connsiteX12290" fmla="*/ 5310328 w 12542158"/>
              <a:gd name="connsiteY12290" fmla="*/ 0 h 9881971"/>
              <a:gd name="connsiteX12291" fmla="*/ 5341958 w 12542158"/>
              <a:gd name="connsiteY12291" fmla="*/ 0 h 9881971"/>
              <a:gd name="connsiteX12292" fmla="*/ 5324302 w 12542158"/>
              <a:gd name="connsiteY12292" fmla="*/ 20599 h 9881971"/>
              <a:gd name="connsiteX12293" fmla="*/ 5296353 w 12542158"/>
              <a:gd name="connsiteY12293" fmla="*/ 34573 h 9881971"/>
              <a:gd name="connsiteX12294" fmla="*/ 5268405 w 12542158"/>
              <a:gd name="connsiteY12294" fmla="*/ 62522 h 9881971"/>
              <a:gd name="connsiteX12295" fmla="*/ 5282379 w 12542158"/>
              <a:gd name="connsiteY12295" fmla="*/ 76496 h 9881971"/>
              <a:gd name="connsiteX12296" fmla="*/ 5296353 w 12542158"/>
              <a:gd name="connsiteY12296" fmla="*/ 62522 h 9881971"/>
              <a:gd name="connsiteX12297" fmla="*/ 5289367 w 12542158"/>
              <a:gd name="connsiteY12297" fmla="*/ 83484 h 9881971"/>
              <a:gd name="connsiteX12298" fmla="*/ 5268405 w 12542158"/>
              <a:gd name="connsiteY12298" fmla="*/ 104445 h 9881971"/>
              <a:gd name="connsiteX12299" fmla="*/ 5268405 w 12542158"/>
              <a:gd name="connsiteY12299" fmla="*/ 132395 h 9881971"/>
              <a:gd name="connsiteX12300" fmla="*/ 5254430 w 12542158"/>
              <a:gd name="connsiteY12300" fmla="*/ 146368 h 9881971"/>
              <a:gd name="connsiteX12301" fmla="*/ 5240456 w 12542158"/>
              <a:gd name="connsiteY12301" fmla="*/ 146368 h 9881971"/>
              <a:gd name="connsiteX12302" fmla="*/ 5261418 w 12542158"/>
              <a:gd name="connsiteY12302" fmla="*/ 153356 h 9881971"/>
              <a:gd name="connsiteX12303" fmla="*/ 5296353 w 12542158"/>
              <a:gd name="connsiteY12303" fmla="*/ 146368 h 9881971"/>
              <a:gd name="connsiteX12304" fmla="*/ 5317314 w 12542158"/>
              <a:gd name="connsiteY12304" fmla="*/ 146368 h 9881971"/>
              <a:gd name="connsiteX12305" fmla="*/ 5338278 w 12542158"/>
              <a:gd name="connsiteY12305" fmla="*/ 104445 h 9881971"/>
              <a:gd name="connsiteX12306" fmla="*/ 5366226 w 12542158"/>
              <a:gd name="connsiteY12306" fmla="*/ 90472 h 9881971"/>
              <a:gd name="connsiteX12307" fmla="*/ 5394175 w 12542158"/>
              <a:gd name="connsiteY12307" fmla="*/ 90472 h 9881971"/>
              <a:gd name="connsiteX12308" fmla="*/ 5408150 w 12542158"/>
              <a:gd name="connsiteY12308" fmla="*/ 55534 h 9881971"/>
              <a:gd name="connsiteX12309" fmla="*/ 5394175 w 12542158"/>
              <a:gd name="connsiteY12309" fmla="*/ 48548 h 9881971"/>
              <a:gd name="connsiteX12310" fmla="*/ 5422124 w 12542158"/>
              <a:gd name="connsiteY12310" fmla="*/ 48548 h 9881971"/>
              <a:gd name="connsiteX12311" fmla="*/ 5436098 w 12542158"/>
              <a:gd name="connsiteY12311" fmla="*/ 34573 h 9881971"/>
              <a:gd name="connsiteX12312" fmla="*/ 5450074 w 12542158"/>
              <a:gd name="connsiteY12312" fmla="*/ 34573 h 9881971"/>
              <a:gd name="connsiteX12313" fmla="*/ 5422124 w 12542158"/>
              <a:gd name="connsiteY12313" fmla="*/ 76496 h 9881971"/>
              <a:gd name="connsiteX12314" fmla="*/ 5401163 w 12542158"/>
              <a:gd name="connsiteY12314" fmla="*/ 104445 h 9881971"/>
              <a:gd name="connsiteX12315" fmla="*/ 5394175 w 12542158"/>
              <a:gd name="connsiteY12315" fmla="*/ 118421 h 9881971"/>
              <a:gd name="connsiteX12316" fmla="*/ 5429112 w 12542158"/>
              <a:gd name="connsiteY12316" fmla="*/ 97457 h 9881971"/>
              <a:gd name="connsiteX12317" fmla="*/ 5450074 w 12542158"/>
              <a:gd name="connsiteY12317" fmla="*/ 76496 h 9881971"/>
              <a:gd name="connsiteX12318" fmla="*/ 5443086 w 12542158"/>
              <a:gd name="connsiteY12318" fmla="*/ 90472 h 9881971"/>
              <a:gd name="connsiteX12319" fmla="*/ 5422124 w 12542158"/>
              <a:gd name="connsiteY12319" fmla="*/ 118421 h 9881971"/>
              <a:gd name="connsiteX12320" fmla="*/ 5394175 w 12542158"/>
              <a:gd name="connsiteY12320" fmla="*/ 160344 h 9881971"/>
              <a:gd name="connsiteX12321" fmla="*/ 5366226 w 12542158"/>
              <a:gd name="connsiteY12321" fmla="*/ 202267 h 9881971"/>
              <a:gd name="connsiteX12322" fmla="*/ 5359240 w 12542158"/>
              <a:gd name="connsiteY12322" fmla="*/ 216241 h 9881971"/>
              <a:gd name="connsiteX12323" fmla="*/ 5352252 w 12542158"/>
              <a:gd name="connsiteY12323" fmla="*/ 230217 h 9881971"/>
              <a:gd name="connsiteX12324" fmla="*/ 5380201 w 12542158"/>
              <a:gd name="connsiteY12324" fmla="*/ 209255 h 9881971"/>
              <a:gd name="connsiteX12325" fmla="*/ 5408150 w 12542158"/>
              <a:gd name="connsiteY12325" fmla="*/ 188294 h 9881971"/>
              <a:gd name="connsiteX12326" fmla="*/ 5436098 w 12542158"/>
              <a:gd name="connsiteY12326" fmla="*/ 174318 h 9881971"/>
              <a:gd name="connsiteX12327" fmla="*/ 5450074 w 12542158"/>
              <a:gd name="connsiteY12327" fmla="*/ 146368 h 9881971"/>
              <a:gd name="connsiteX12328" fmla="*/ 5457062 w 12542158"/>
              <a:gd name="connsiteY12328" fmla="*/ 146368 h 9881971"/>
              <a:gd name="connsiteX12329" fmla="*/ 5464050 w 12542158"/>
              <a:gd name="connsiteY12329" fmla="*/ 132395 h 9881971"/>
              <a:gd name="connsiteX12330" fmla="*/ 5491997 w 12542158"/>
              <a:gd name="connsiteY12330" fmla="*/ 118421 h 9881971"/>
              <a:gd name="connsiteX12331" fmla="*/ 5505971 w 12542158"/>
              <a:gd name="connsiteY12331" fmla="*/ 118421 h 9881971"/>
              <a:gd name="connsiteX12332" fmla="*/ 5519946 w 12542158"/>
              <a:gd name="connsiteY12332" fmla="*/ 104445 h 9881971"/>
              <a:gd name="connsiteX12333" fmla="*/ 5519946 w 12542158"/>
              <a:gd name="connsiteY12333" fmla="*/ 118421 h 9881971"/>
              <a:gd name="connsiteX12334" fmla="*/ 5505971 w 12542158"/>
              <a:gd name="connsiteY12334" fmla="*/ 167330 h 9881971"/>
              <a:gd name="connsiteX12335" fmla="*/ 5478024 w 12542158"/>
              <a:gd name="connsiteY12335" fmla="*/ 216241 h 9881971"/>
              <a:gd name="connsiteX12336" fmla="*/ 5464050 w 12542158"/>
              <a:gd name="connsiteY12336" fmla="*/ 216241 h 9881971"/>
              <a:gd name="connsiteX12337" fmla="*/ 5443086 w 12542158"/>
              <a:gd name="connsiteY12337" fmla="*/ 202267 h 9881971"/>
              <a:gd name="connsiteX12338" fmla="*/ 5422124 w 12542158"/>
              <a:gd name="connsiteY12338" fmla="*/ 223229 h 9881971"/>
              <a:gd name="connsiteX12339" fmla="*/ 5436098 w 12542158"/>
              <a:gd name="connsiteY12339" fmla="*/ 244191 h 9881971"/>
              <a:gd name="connsiteX12340" fmla="*/ 5429112 w 12542158"/>
              <a:gd name="connsiteY12340" fmla="*/ 265152 h 9881971"/>
              <a:gd name="connsiteX12341" fmla="*/ 5422124 w 12542158"/>
              <a:gd name="connsiteY12341" fmla="*/ 286114 h 9881971"/>
              <a:gd name="connsiteX12342" fmla="*/ 5387187 w 12542158"/>
              <a:gd name="connsiteY12342" fmla="*/ 349000 h 9881971"/>
              <a:gd name="connsiteX12343" fmla="*/ 5373214 w 12542158"/>
              <a:gd name="connsiteY12343" fmla="*/ 376950 h 9881971"/>
              <a:gd name="connsiteX12344" fmla="*/ 5380201 w 12542158"/>
              <a:gd name="connsiteY12344" fmla="*/ 369962 h 9881971"/>
              <a:gd name="connsiteX12345" fmla="*/ 5380201 w 12542158"/>
              <a:gd name="connsiteY12345" fmla="*/ 383936 h 9881971"/>
              <a:gd name="connsiteX12346" fmla="*/ 5366226 w 12542158"/>
              <a:gd name="connsiteY12346" fmla="*/ 411885 h 9881971"/>
              <a:gd name="connsiteX12347" fmla="*/ 5352252 w 12542158"/>
              <a:gd name="connsiteY12347" fmla="*/ 439835 h 9881971"/>
              <a:gd name="connsiteX12348" fmla="*/ 5352252 w 12542158"/>
              <a:gd name="connsiteY12348" fmla="*/ 411885 h 9881971"/>
              <a:gd name="connsiteX12349" fmla="*/ 5352252 w 12542158"/>
              <a:gd name="connsiteY12349" fmla="*/ 397912 h 9881971"/>
              <a:gd name="connsiteX12350" fmla="*/ 5338278 w 12542158"/>
              <a:gd name="connsiteY12350" fmla="*/ 411885 h 9881971"/>
              <a:gd name="connsiteX12351" fmla="*/ 5296353 w 12542158"/>
              <a:gd name="connsiteY12351" fmla="*/ 481758 h 9881971"/>
              <a:gd name="connsiteX12352" fmla="*/ 5422124 w 12542158"/>
              <a:gd name="connsiteY12352" fmla="*/ 411885 h 9881971"/>
              <a:gd name="connsiteX12353" fmla="*/ 5533920 w 12542158"/>
              <a:gd name="connsiteY12353" fmla="*/ 328039 h 9881971"/>
              <a:gd name="connsiteX12354" fmla="*/ 5533920 w 12542158"/>
              <a:gd name="connsiteY12354" fmla="*/ 321051 h 9881971"/>
              <a:gd name="connsiteX12355" fmla="*/ 5519946 w 12542158"/>
              <a:gd name="connsiteY12355" fmla="*/ 314063 h 9881971"/>
              <a:gd name="connsiteX12356" fmla="*/ 5505971 w 12542158"/>
              <a:gd name="connsiteY12356" fmla="*/ 314063 h 9881971"/>
              <a:gd name="connsiteX12357" fmla="*/ 5505971 w 12542158"/>
              <a:gd name="connsiteY12357" fmla="*/ 300089 h 9881971"/>
              <a:gd name="connsiteX12358" fmla="*/ 5533920 w 12542158"/>
              <a:gd name="connsiteY12358" fmla="*/ 272140 h 9881971"/>
              <a:gd name="connsiteX12359" fmla="*/ 5547896 w 12542158"/>
              <a:gd name="connsiteY12359" fmla="*/ 286114 h 9881971"/>
              <a:gd name="connsiteX12360" fmla="*/ 5554882 w 12542158"/>
              <a:gd name="connsiteY12360" fmla="*/ 307077 h 9881971"/>
              <a:gd name="connsiteX12361" fmla="*/ 5575844 w 12542158"/>
              <a:gd name="connsiteY12361" fmla="*/ 314063 h 9881971"/>
              <a:gd name="connsiteX12362" fmla="*/ 5589820 w 12542158"/>
              <a:gd name="connsiteY12362" fmla="*/ 307077 h 9881971"/>
              <a:gd name="connsiteX12363" fmla="*/ 5617768 w 12542158"/>
              <a:gd name="connsiteY12363" fmla="*/ 286114 h 9881971"/>
              <a:gd name="connsiteX12364" fmla="*/ 5659692 w 12542158"/>
              <a:gd name="connsiteY12364" fmla="*/ 258166 h 9881971"/>
              <a:gd name="connsiteX12365" fmla="*/ 5680654 w 12542158"/>
              <a:gd name="connsiteY12365" fmla="*/ 251179 h 9881971"/>
              <a:gd name="connsiteX12366" fmla="*/ 5701615 w 12542158"/>
              <a:gd name="connsiteY12366" fmla="*/ 244191 h 9881971"/>
              <a:gd name="connsiteX12367" fmla="*/ 5771488 w 12542158"/>
              <a:gd name="connsiteY12367" fmla="*/ 202267 h 9881971"/>
              <a:gd name="connsiteX12368" fmla="*/ 5806425 w 12542158"/>
              <a:gd name="connsiteY12368" fmla="*/ 181306 h 9881971"/>
              <a:gd name="connsiteX12369" fmla="*/ 5813411 w 12542158"/>
              <a:gd name="connsiteY12369" fmla="*/ 160344 h 9881971"/>
              <a:gd name="connsiteX12370" fmla="*/ 5841360 w 12542158"/>
              <a:gd name="connsiteY12370" fmla="*/ 160344 h 9881971"/>
              <a:gd name="connsiteX12371" fmla="*/ 5876298 w 12542158"/>
              <a:gd name="connsiteY12371" fmla="*/ 153356 h 9881971"/>
              <a:gd name="connsiteX12372" fmla="*/ 5897260 w 12542158"/>
              <a:gd name="connsiteY12372" fmla="*/ 146368 h 9881971"/>
              <a:gd name="connsiteX12373" fmla="*/ 5988094 w 12542158"/>
              <a:gd name="connsiteY12373" fmla="*/ 125407 h 9881971"/>
              <a:gd name="connsiteX12374" fmla="*/ 6078928 w 12542158"/>
              <a:gd name="connsiteY12374" fmla="*/ 90472 h 9881971"/>
              <a:gd name="connsiteX12375" fmla="*/ 6092902 w 12542158"/>
              <a:gd name="connsiteY12375" fmla="*/ 90472 h 9881971"/>
              <a:gd name="connsiteX12376" fmla="*/ 6190724 w 12542158"/>
              <a:gd name="connsiteY12376" fmla="*/ 48548 h 9881971"/>
              <a:gd name="connsiteX12377" fmla="*/ 6209940 w 12542158"/>
              <a:gd name="connsiteY12377" fmla="*/ 11865 h 9881971"/>
              <a:gd name="connsiteX12378" fmla="*/ 6210730 w 12542158"/>
              <a:gd name="connsiteY12378" fmla="*/ 0 h 9881971"/>
              <a:gd name="connsiteX12379" fmla="*/ 6334444 w 12542158"/>
              <a:gd name="connsiteY12379" fmla="*/ 0 h 9881971"/>
              <a:gd name="connsiteX12380" fmla="*/ 6330470 w 12542158"/>
              <a:gd name="connsiteY12380" fmla="*/ 6623 h 9881971"/>
              <a:gd name="connsiteX12381" fmla="*/ 6338197 w 12542158"/>
              <a:gd name="connsiteY12381" fmla="*/ 0 h 9881971"/>
              <a:gd name="connsiteX12382" fmla="*/ 7839721 w 12542158"/>
              <a:gd name="connsiteY12382" fmla="*/ 0 h 9881971"/>
              <a:gd name="connsiteX12383" fmla="*/ 7839721 w 12542158"/>
              <a:gd name="connsiteY12383" fmla="*/ 6623 h 9881971"/>
              <a:gd name="connsiteX12384" fmla="*/ 7832735 w 12542158"/>
              <a:gd name="connsiteY12384" fmla="*/ 27585 h 9881971"/>
              <a:gd name="connsiteX12385" fmla="*/ 7825748 w 12542158"/>
              <a:gd name="connsiteY12385" fmla="*/ 34573 h 9881971"/>
              <a:gd name="connsiteX12386" fmla="*/ 7825748 w 12542158"/>
              <a:gd name="connsiteY12386" fmla="*/ 48548 h 9881971"/>
              <a:gd name="connsiteX12387" fmla="*/ 7818760 w 12542158"/>
              <a:gd name="connsiteY12387" fmla="*/ 48548 h 9881971"/>
              <a:gd name="connsiteX12388" fmla="*/ 7811774 w 12542158"/>
              <a:gd name="connsiteY12388" fmla="*/ 62522 h 9881971"/>
              <a:gd name="connsiteX12389" fmla="*/ 7825748 w 12542158"/>
              <a:gd name="connsiteY12389" fmla="*/ 62522 h 9881971"/>
              <a:gd name="connsiteX12390" fmla="*/ 7825748 w 12542158"/>
              <a:gd name="connsiteY12390" fmla="*/ 76496 h 9881971"/>
              <a:gd name="connsiteX12391" fmla="*/ 7825748 w 12542158"/>
              <a:gd name="connsiteY12391" fmla="*/ 90472 h 9881971"/>
              <a:gd name="connsiteX12392" fmla="*/ 7832735 w 12542158"/>
              <a:gd name="connsiteY12392" fmla="*/ 83484 h 9881971"/>
              <a:gd name="connsiteX12393" fmla="*/ 7839721 w 12542158"/>
              <a:gd name="connsiteY12393" fmla="*/ 62522 h 9881971"/>
              <a:gd name="connsiteX12394" fmla="*/ 7853697 w 12542158"/>
              <a:gd name="connsiteY12394" fmla="*/ 62522 h 9881971"/>
              <a:gd name="connsiteX12395" fmla="*/ 7867670 w 12542158"/>
              <a:gd name="connsiteY12395" fmla="*/ 104445 h 9881971"/>
              <a:gd name="connsiteX12396" fmla="*/ 7874658 w 12542158"/>
              <a:gd name="connsiteY12396" fmla="*/ 90472 h 9881971"/>
              <a:gd name="connsiteX12397" fmla="*/ 7881646 w 12542158"/>
              <a:gd name="connsiteY12397" fmla="*/ 62522 h 9881971"/>
              <a:gd name="connsiteX12398" fmla="*/ 7895620 w 12542158"/>
              <a:gd name="connsiteY12398" fmla="*/ 62522 h 9881971"/>
              <a:gd name="connsiteX12399" fmla="*/ 7923570 w 12542158"/>
              <a:gd name="connsiteY12399" fmla="*/ 62522 h 9881971"/>
              <a:gd name="connsiteX12400" fmla="*/ 7923570 w 12542158"/>
              <a:gd name="connsiteY12400" fmla="*/ 90472 h 9881971"/>
              <a:gd name="connsiteX12401" fmla="*/ 7909594 w 12542158"/>
              <a:gd name="connsiteY12401" fmla="*/ 90472 h 9881971"/>
              <a:gd name="connsiteX12402" fmla="*/ 7909594 w 12542158"/>
              <a:gd name="connsiteY12402" fmla="*/ 76496 h 9881971"/>
              <a:gd name="connsiteX12403" fmla="*/ 7895620 w 12542158"/>
              <a:gd name="connsiteY12403" fmla="*/ 76496 h 9881971"/>
              <a:gd name="connsiteX12404" fmla="*/ 7895620 w 12542158"/>
              <a:gd name="connsiteY12404" fmla="*/ 104445 h 9881971"/>
              <a:gd name="connsiteX12405" fmla="*/ 7909594 w 12542158"/>
              <a:gd name="connsiteY12405" fmla="*/ 111433 h 9881971"/>
              <a:gd name="connsiteX12406" fmla="*/ 7895620 w 12542158"/>
              <a:gd name="connsiteY12406" fmla="*/ 118421 h 9881971"/>
              <a:gd name="connsiteX12407" fmla="*/ 7895620 w 12542158"/>
              <a:gd name="connsiteY12407" fmla="*/ 160344 h 9881971"/>
              <a:gd name="connsiteX12408" fmla="*/ 7909594 w 12542158"/>
              <a:gd name="connsiteY12408" fmla="*/ 174318 h 9881971"/>
              <a:gd name="connsiteX12409" fmla="*/ 7923570 w 12542158"/>
              <a:gd name="connsiteY12409" fmla="*/ 174318 h 9881971"/>
              <a:gd name="connsiteX12410" fmla="*/ 7923570 w 12542158"/>
              <a:gd name="connsiteY12410" fmla="*/ 146368 h 9881971"/>
              <a:gd name="connsiteX12411" fmla="*/ 7937544 w 12542158"/>
              <a:gd name="connsiteY12411" fmla="*/ 146368 h 9881971"/>
              <a:gd name="connsiteX12412" fmla="*/ 7965492 w 12542158"/>
              <a:gd name="connsiteY12412" fmla="*/ 146368 h 9881971"/>
              <a:gd name="connsiteX12413" fmla="*/ 8007416 w 12542158"/>
              <a:gd name="connsiteY12413" fmla="*/ 146368 h 9881971"/>
              <a:gd name="connsiteX12414" fmla="*/ 7993442 w 12542158"/>
              <a:gd name="connsiteY12414" fmla="*/ 174318 h 9881971"/>
              <a:gd name="connsiteX12415" fmla="*/ 8007416 w 12542158"/>
              <a:gd name="connsiteY12415" fmla="*/ 160344 h 9881971"/>
              <a:gd name="connsiteX12416" fmla="*/ 8021392 w 12542158"/>
              <a:gd name="connsiteY12416" fmla="*/ 146368 h 9881971"/>
              <a:gd name="connsiteX12417" fmla="*/ 8035366 w 12542158"/>
              <a:gd name="connsiteY12417" fmla="*/ 139382 h 9881971"/>
              <a:gd name="connsiteX12418" fmla="*/ 8042354 w 12542158"/>
              <a:gd name="connsiteY12418" fmla="*/ 111433 h 9881971"/>
              <a:gd name="connsiteX12419" fmla="*/ 8021392 w 12542158"/>
              <a:gd name="connsiteY12419" fmla="*/ 118421 h 9881971"/>
              <a:gd name="connsiteX12420" fmla="*/ 8007416 w 12542158"/>
              <a:gd name="connsiteY12420" fmla="*/ 118421 h 9881971"/>
              <a:gd name="connsiteX12421" fmla="*/ 8007416 w 12542158"/>
              <a:gd name="connsiteY12421" fmla="*/ 104445 h 9881971"/>
              <a:gd name="connsiteX12422" fmla="*/ 8007416 w 12542158"/>
              <a:gd name="connsiteY12422" fmla="*/ 90472 h 9881971"/>
              <a:gd name="connsiteX12423" fmla="*/ 7965492 w 12542158"/>
              <a:gd name="connsiteY12423" fmla="*/ 90472 h 9881971"/>
              <a:gd name="connsiteX12424" fmla="*/ 7951519 w 12542158"/>
              <a:gd name="connsiteY12424" fmla="*/ 76496 h 9881971"/>
              <a:gd name="connsiteX12425" fmla="*/ 7944531 w 12542158"/>
              <a:gd name="connsiteY12425" fmla="*/ 76496 h 9881971"/>
              <a:gd name="connsiteX12426" fmla="*/ 7937544 w 12542158"/>
              <a:gd name="connsiteY12426" fmla="*/ 62522 h 9881971"/>
              <a:gd name="connsiteX12427" fmla="*/ 7979466 w 12542158"/>
              <a:gd name="connsiteY12427" fmla="*/ 76496 h 9881971"/>
              <a:gd name="connsiteX12428" fmla="*/ 8007416 w 12542158"/>
              <a:gd name="connsiteY12428" fmla="*/ 62522 h 9881971"/>
              <a:gd name="connsiteX12429" fmla="*/ 8021392 w 12542158"/>
              <a:gd name="connsiteY12429" fmla="*/ 48548 h 9881971"/>
              <a:gd name="connsiteX12430" fmla="*/ 8035366 w 12542158"/>
              <a:gd name="connsiteY12430" fmla="*/ 62522 h 9881971"/>
              <a:gd name="connsiteX12431" fmla="*/ 8049339 w 12542158"/>
              <a:gd name="connsiteY12431" fmla="*/ 90472 h 9881971"/>
              <a:gd name="connsiteX12432" fmla="*/ 8063315 w 12542158"/>
              <a:gd name="connsiteY12432" fmla="*/ 90472 h 9881971"/>
              <a:gd name="connsiteX12433" fmla="*/ 8091264 w 12542158"/>
              <a:gd name="connsiteY12433" fmla="*/ 90472 h 9881971"/>
              <a:gd name="connsiteX12434" fmla="*/ 8098250 w 12542158"/>
              <a:gd name="connsiteY12434" fmla="*/ 118421 h 9881971"/>
              <a:gd name="connsiteX12435" fmla="*/ 8119214 w 12542158"/>
              <a:gd name="connsiteY12435" fmla="*/ 118421 h 9881971"/>
              <a:gd name="connsiteX12436" fmla="*/ 8133188 w 12542158"/>
              <a:gd name="connsiteY12436" fmla="*/ 118421 h 9881971"/>
              <a:gd name="connsiteX12437" fmla="*/ 8105238 w 12542158"/>
              <a:gd name="connsiteY12437" fmla="*/ 132395 h 9881971"/>
              <a:gd name="connsiteX12438" fmla="*/ 8084276 w 12542158"/>
              <a:gd name="connsiteY12438" fmla="*/ 132395 h 9881971"/>
              <a:gd name="connsiteX12439" fmla="*/ 8063315 w 12542158"/>
              <a:gd name="connsiteY12439" fmla="*/ 146368 h 9881971"/>
              <a:gd name="connsiteX12440" fmla="*/ 8049339 w 12542158"/>
              <a:gd name="connsiteY12440" fmla="*/ 188294 h 9881971"/>
              <a:gd name="connsiteX12441" fmla="*/ 8049339 w 12542158"/>
              <a:gd name="connsiteY12441" fmla="*/ 202267 h 9881971"/>
              <a:gd name="connsiteX12442" fmla="*/ 8049339 w 12542158"/>
              <a:gd name="connsiteY12442" fmla="*/ 216241 h 9881971"/>
              <a:gd name="connsiteX12443" fmla="*/ 8056327 w 12542158"/>
              <a:gd name="connsiteY12443" fmla="*/ 237205 h 9881971"/>
              <a:gd name="connsiteX12444" fmla="*/ 8035366 w 12542158"/>
              <a:gd name="connsiteY12444" fmla="*/ 244191 h 9881971"/>
              <a:gd name="connsiteX12445" fmla="*/ 8035366 w 12542158"/>
              <a:gd name="connsiteY12445" fmla="*/ 258166 h 9881971"/>
              <a:gd name="connsiteX12446" fmla="*/ 8035366 w 12542158"/>
              <a:gd name="connsiteY12446" fmla="*/ 272140 h 9881971"/>
              <a:gd name="connsiteX12447" fmla="*/ 8021392 w 12542158"/>
              <a:gd name="connsiteY12447" fmla="*/ 230217 h 9881971"/>
              <a:gd name="connsiteX12448" fmla="*/ 8021392 w 12542158"/>
              <a:gd name="connsiteY12448" fmla="*/ 216241 h 9881971"/>
              <a:gd name="connsiteX12449" fmla="*/ 7979466 w 12542158"/>
              <a:gd name="connsiteY12449" fmla="*/ 272140 h 9881971"/>
              <a:gd name="connsiteX12450" fmla="*/ 7965492 w 12542158"/>
              <a:gd name="connsiteY12450" fmla="*/ 286114 h 9881971"/>
              <a:gd name="connsiteX12451" fmla="*/ 7951519 w 12542158"/>
              <a:gd name="connsiteY12451" fmla="*/ 300089 h 9881971"/>
              <a:gd name="connsiteX12452" fmla="*/ 7944531 w 12542158"/>
              <a:gd name="connsiteY12452" fmla="*/ 314063 h 9881971"/>
              <a:gd name="connsiteX12453" fmla="*/ 7937544 w 12542158"/>
              <a:gd name="connsiteY12453" fmla="*/ 328039 h 9881971"/>
              <a:gd name="connsiteX12454" fmla="*/ 7944531 w 12542158"/>
              <a:gd name="connsiteY12454" fmla="*/ 328039 h 9881971"/>
              <a:gd name="connsiteX12455" fmla="*/ 7958505 w 12542158"/>
              <a:gd name="connsiteY12455" fmla="*/ 321051 h 9881971"/>
              <a:gd name="connsiteX12456" fmla="*/ 7965492 w 12542158"/>
              <a:gd name="connsiteY12456" fmla="*/ 314063 h 9881971"/>
              <a:gd name="connsiteX12457" fmla="*/ 7979466 w 12542158"/>
              <a:gd name="connsiteY12457" fmla="*/ 314063 h 9881971"/>
              <a:gd name="connsiteX12458" fmla="*/ 7979466 w 12542158"/>
              <a:gd name="connsiteY12458" fmla="*/ 342013 h 9881971"/>
              <a:gd name="connsiteX12459" fmla="*/ 7965492 w 12542158"/>
              <a:gd name="connsiteY12459" fmla="*/ 342013 h 9881971"/>
              <a:gd name="connsiteX12460" fmla="*/ 7951519 w 12542158"/>
              <a:gd name="connsiteY12460" fmla="*/ 355988 h 9881971"/>
              <a:gd name="connsiteX12461" fmla="*/ 7951519 w 12542158"/>
              <a:gd name="connsiteY12461" fmla="*/ 369962 h 9881971"/>
              <a:gd name="connsiteX12462" fmla="*/ 7937544 w 12542158"/>
              <a:gd name="connsiteY12462" fmla="*/ 369962 h 9881971"/>
              <a:gd name="connsiteX12463" fmla="*/ 7937544 w 12542158"/>
              <a:gd name="connsiteY12463" fmla="*/ 383936 h 9881971"/>
              <a:gd name="connsiteX12464" fmla="*/ 7930558 w 12542158"/>
              <a:gd name="connsiteY12464" fmla="*/ 390924 h 9881971"/>
              <a:gd name="connsiteX12465" fmla="*/ 7909594 w 12542158"/>
              <a:gd name="connsiteY12465" fmla="*/ 397912 h 9881971"/>
              <a:gd name="connsiteX12466" fmla="*/ 7909594 w 12542158"/>
              <a:gd name="connsiteY12466" fmla="*/ 411885 h 9881971"/>
              <a:gd name="connsiteX12467" fmla="*/ 7909594 w 12542158"/>
              <a:gd name="connsiteY12467" fmla="*/ 425861 h 9881971"/>
              <a:gd name="connsiteX12468" fmla="*/ 7923570 w 12542158"/>
              <a:gd name="connsiteY12468" fmla="*/ 418873 h 9881971"/>
              <a:gd name="connsiteX12469" fmla="*/ 7951519 w 12542158"/>
              <a:gd name="connsiteY12469" fmla="*/ 397912 h 9881971"/>
              <a:gd name="connsiteX12470" fmla="*/ 7979466 w 12542158"/>
              <a:gd name="connsiteY12470" fmla="*/ 369962 h 9881971"/>
              <a:gd name="connsiteX12471" fmla="*/ 7979466 w 12542158"/>
              <a:gd name="connsiteY12471" fmla="*/ 397912 h 9881971"/>
              <a:gd name="connsiteX12472" fmla="*/ 7965492 w 12542158"/>
              <a:gd name="connsiteY12472" fmla="*/ 411885 h 9881971"/>
              <a:gd name="connsiteX12473" fmla="*/ 7951519 w 12542158"/>
              <a:gd name="connsiteY12473" fmla="*/ 425861 h 9881971"/>
              <a:gd name="connsiteX12474" fmla="*/ 7951519 w 12542158"/>
              <a:gd name="connsiteY12474" fmla="*/ 439835 h 9881971"/>
              <a:gd name="connsiteX12475" fmla="*/ 7951519 w 12542158"/>
              <a:gd name="connsiteY12475" fmla="*/ 453809 h 9881971"/>
              <a:gd name="connsiteX12476" fmla="*/ 7951519 w 12542158"/>
              <a:gd name="connsiteY12476" fmla="*/ 467784 h 9881971"/>
              <a:gd name="connsiteX12477" fmla="*/ 7951519 w 12542158"/>
              <a:gd name="connsiteY12477" fmla="*/ 481758 h 9881971"/>
              <a:gd name="connsiteX12478" fmla="*/ 7965492 w 12542158"/>
              <a:gd name="connsiteY12478" fmla="*/ 481758 h 9881971"/>
              <a:gd name="connsiteX12479" fmla="*/ 7958505 w 12542158"/>
              <a:gd name="connsiteY12479" fmla="*/ 502720 h 9881971"/>
              <a:gd name="connsiteX12480" fmla="*/ 7944531 w 12542158"/>
              <a:gd name="connsiteY12480" fmla="*/ 516695 h 9881971"/>
              <a:gd name="connsiteX12481" fmla="*/ 7937544 w 12542158"/>
              <a:gd name="connsiteY12481" fmla="*/ 530669 h 9881971"/>
              <a:gd name="connsiteX12482" fmla="*/ 7937544 w 12542158"/>
              <a:gd name="connsiteY12482" fmla="*/ 537657 h 9881971"/>
              <a:gd name="connsiteX12483" fmla="*/ 7951519 w 12542158"/>
              <a:gd name="connsiteY12483" fmla="*/ 523682 h 9881971"/>
              <a:gd name="connsiteX12484" fmla="*/ 7972480 w 12542158"/>
              <a:gd name="connsiteY12484" fmla="*/ 516695 h 9881971"/>
              <a:gd name="connsiteX12485" fmla="*/ 7979466 w 12542158"/>
              <a:gd name="connsiteY12485" fmla="*/ 509707 h 9881971"/>
              <a:gd name="connsiteX12486" fmla="*/ 7979466 w 12542158"/>
              <a:gd name="connsiteY12486" fmla="*/ 495734 h 9881971"/>
              <a:gd name="connsiteX12487" fmla="*/ 7993442 w 12542158"/>
              <a:gd name="connsiteY12487" fmla="*/ 509707 h 9881971"/>
              <a:gd name="connsiteX12488" fmla="*/ 8035366 w 12542158"/>
              <a:gd name="connsiteY12488" fmla="*/ 481758 h 9881971"/>
              <a:gd name="connsiteX12489" fmla="*/ 8063315 w 12542158"/>
              <a:gd name="connsiteY12489" fmla="*/ 467784 h 9881971"/>
              <a:gd name="connsiteX12490" fmla="*/ 8042354 w 12542158"/>
              <a:gd name="connsiteY12490" fmla="*/ 495734 h 9881971"/>
              <a:gd name="connsiteX12491" fmla="*/ 8014404 w 12542158"/>
              <a:gd name="connsiteY12491" fmla="*/ 544643 h 9881971"/>
              <a:gd name="connsiteX12492" fmla="*/ 8000430 w 12542158"/>
              <a:gd name="connsiteY12492" fmla="*/ 565607 h 9881971"/>
              <a:gd name="connsiteX12493" fmla="*/ 7986454 w 12542158"/>
              <a:gd name="connsiteY12493" fmla="*/ 579580 h 9881971"/>
              <a:gd name="connsiteX12494" fmla="*/ 7916582 w 12542158"/>
              <a:gd name="connsiteY12494" fmla="*/ 663427 h 9881971"/>
              <a:gd name="connsiteX12495" fmla="*/ 7846709 w 12542158"/>
              <a:gd name="connsiteY12495" fmla="*/ 726314 h 9881971"/>
              <a:gd name="connsiteX12496" fmla="*/ 7825748 w 12542158"/>
              <a:gd name="connsiteY12496" fmla="*/ 726314 h 9881971"/>
              <a:gd name="connsiteX12497" fmla="*/ 7825748 w 12542158"/>
              <a:gd name="connsiteY12497" fmla="*/ 747275 h 9881971"/>
              <a:gd name="connsiteX12498" fmla="*/ 7825748 w 12542158"/>
              <a:gd name="connsiteY12498" fmla="*/ 775224 h 9881971"/>
              <a:gd name="connsiteX12499" fmla="*/ 7811774 w 12542158"/>
              <a:gd name="connsiteY12499" fmla="*/ 775224 h 9881971"/>
              <a:gd name="connsiteX12500" fmla="*/ 7797798 w 12542158"/>
              <a:gd name="connsiteY12500" fmla="*/ 803172 h 9881971"/>
              <a:gd name="connsiteX12501" fmla="*/ 7783824 w 12542158"/>
              <a:gd name="connsiteY12501" fmla="*/ 824136 h 9881971"/>
              <a:gd name="connsiteX12502" fmla="*/ 7783824 w 12542158"/>
              <a:gd name="connsiteY12502" fmla="*/ 845097 h 9881971"/>
              <a:gd name="connsiteX12503" fmla="*/ 7769848 w 12542158"/>
              <a:gd name="connsiteY12503" fmla="*/ 831121 h 9881971"/>
              <a:gd name="connsiteX12504" fmla="*/ 7762862 w 12542158"/>
              <a:gd name="connsiteY12504" fmla="*/ 824136 h 9881971"/>
              <a:gd name="connsiteX12505" fmla="*/ 7755874 w 12542158"/>
              <a:gd name="connsiteY12505" fmla="*/ 845097 h 9881971"/>
              <a:gd name="connsiteX12506" fmla="*/ 7755874 w 12542158"/>
              <a:gd name="connsiteY12506" fmla="*/ 873047 h 9881971"/>
              <a:gd name="connsiteX12507" fmla="*/ 7727925 w 12542158"/>
              <a:gd name="connsiteY12507" fmla="*/ 894008 h 9881971"/>
              <a:gd name="connsiteX12508" fmla="*/ 7686002 w 12542158"/>
              <a:gd name="connsiteY12508" fmla="*/ 914970 h 9881971"/>
              <a:gd name="connsiteX12509" fmla="*/ 7672028 w 12542158"/>
              <a:gd name="connsiteY12509" fmla="*/ 921956 h 9881971"/>
              <a:gd name="connsiteX12510" fmla="*/ 7672028 w 12542158"/>
              <a:gd name="connsiteY12510" fmla="*/ 935931 h 9881971"/>
              <a:gd name="connsiteX12511" fmla="*/ 7665040 w 12542158"/>
              <a:gd name="connsiteY12511" fmla="*/ 956893 h 9881971"/>
              <a:gd name="connsiteX12512" fmla="*/ 7644078 w 12542158"/>
              <a:gd name="connsiteY12512" fmla="*/ 984843 h 9881971"/>
              <a:gd name="connsiteX12513" fmla="*/ 7616130 w 12542158"/>
              <a:gd name="connsiteY12513" fmla="*/ 1012792 h 9881971"/>
              <a:gd name="connsiteX12514" fmla="*/ 7616130 w 12542158"/>
              <a:gd name="connsiteY12514" fmla="*/ 1026766 h 9881971"/>
              <a:gd name="connsiteX12515" fmla="*/ 7602154 w 12542158"/>
              <a:gd name="connsiteY12515" fmla="*/ 1047727 h 9881971"/>
              <a:gd name="connsiteX12516" fmla="*/ 7588180 w 12542158"/>
              <a:gd name="connsiteY12516" fmla="*/ 1054715 h 9881971"/>
              <a:gd name="connsiteX12517" fmla="*/ 7560230 w 12542158"/>
              <a:gd name="connsiteY12517" fmla="*/ 1054715 h 9881971"/>
              <a:gd name="connsiteX12518" fmla="*/ 7546256 w 12542158"/>
              <a:gd name="connsiteY12518" fmla="*/ 1082665 h 9881971"/>
              <a:gd name="connsiteX12519" fmla="*/ 7518307 w 12542158"/>
              <a:gd name="connsiteY12519" fmla="*/ 1096638 h 9881971"/>
              <a:gd name="connsiteX12520" fmla="*/ 7504334 w 12542158"/>
              <a:gd name="connsiteY12520" fmla="*/ 1110614 h 9881971"/>
              <a:gd name="connsiteX12521" fmla="*/ 7448434 w 12542158"/>
              <a:gd name="connsiteY12521" fmla="*/ 1194461 h 9881971"/>
              <a:gd name="connsiteX12522" fmla="*/ 7448434 w 12542158"/>
              <a:gd name="connsiteY12522" fmla="*/ 1208434 h 9881971"/>
              <a:gd name="connsiteX12523" fmla="*/ 7441446 w 12542158"/>
              <a:gd name="connsiteY12523" fmla="*/ 1222410 h 9881971"/>
              <a:gd name="connsiteX12524" fmla="*/ 7434460 w 12542158"/>
              <a:gd name="connsiteY12524" fmla="*/ 1222410 h 9881971"/>
              <a:gd name="connsiteX12525" fmla="*/ 7406511 w 12542158"/>
              <a:gd name="connsiteY12525" fmla="*/ 1250360 h 9881971"/>
              <a:gd name="connsiteX12526" fmla="*/ 7406511 w 12542158"/>
              <a:gd name="connsiteY12526" fmla="*/ 1264333 h 9881971"/>
              <a:gd name="connsiteX12527" fmla="*/ 7392536 w 12542158"/>
              <a:gd name="connsiteY12527" fmla="*/ 1278307 h 9881971"/>
              <a:gd name="connsiteX12528" fmla="*/ 7378562 w 12542158"/>
              <a:gd name="connsiteY12528" fmla="*/ 1306257 h 9881971"/>
              <a:gd name="connsiteX12529" fmla="*/ 7364588 w 12542158"/>
              <a:gd name="connsiteY12529" fmla="*/ 1320232 h 9881971"/>
              <a:gd name="connsiteX12530" fmla="*/ 7364588 w 12542158"/>
              <a:gd name="connsiteY12530" fmla="*/ 1306257 h 9881971"/>
              <a:gd name="connsiteX12531" fmla="*/ 7364588 w 12542158"/>
              <a:gd name="connsiteY12531" fmla="*/ 1292283 h 9881971"/>
              <a:gd name="connsiteX12532" fmla="*/ 7343624 w 12542158"/>
              <a:gd name="connsiteY12532" fmla="*/ 1320232 h 9881971"/>
              <a:gd name="connsiteX12533" fmla="*/ 7294715 w 12542158"/>
              <a:gd name="connsiteY12533" fmla="*/ 1376129 h 9881971"/>
              <a:gd name="connsiteX12534" fmla="*/ 7259778 w 12542158"/>
              <a:gd name="connsiteY12534" fmla="*/ 1418052 h 9881971"/>
              <a:gd name="connsiteX12535" fmla="*/ 7252790 w 12542158"/>
              <a:gd name="connsiteY12535" fmla="*/ 1446002 h 9881971"/>
              <a:gd name="connsiteX12536" fmla="*/ 7252790 w 12542158"/>
              <a:gd name="connsiteY12536" fmla="*/ 1459978 h 9881971"/>
              <a:gd name="connsiteX12537" fmla="*/ 7238816 w 12542158"/>
              <a:gd name="connsiteY12537" fmla="*/ 1473952 h 9881971"/>
              <a:gd name="connsiteX12538" fmla="*/ 7224842 w 12542158"/>
              <a:gd name="connsiteY12538" fmla="*/ 1473952 h 9881971"/>
              <a:gd name="connsiteX12539" fmla="*/ 7217854 w 12542158"/>
              <a:gd name="connsiteY12539" fmla="*/ 1501901 h 9881971"/>
              <a:gd name="connsiteX12540" fmla="*/ 7196893 w 12542158"/>
              <a:gd name="connsiteY12540" fmla="*/ 1515875 h 9881971"/>
              <a:gd name="connsiteX12541" fmla="*/ 7182918 w 12542158"/>
              <a:gd name="connsiteY12541" fmla="*/ 1515875 h 9881971"/>
              <a:gd name="connsiteX12542" fmla="*/ 7168944 w 12542158"/>
              <a:gd name="connsiteY12542" fmla="*/ 1557800 h 9881971"/>
              <a:gd name="connsiteX12543" fmla="*/ 7154968 w 12542158"/>
              <a:gd name="connsiteY12543" fmla="*/ 1557800 h 9881971"/>
              <a:gd name="connsiteX12544" fmla="*/ 7140994 w 12542158"/>
              <a:gd name="connsiteY12544" fmla="*/ 1557800 h 9881971"/>
              <a:gd name="connsiteX12545" fmla="*/ 7099071 w 12542158"/>
              <a:gd name="connsiteY12545" fmla="*/ 1613697 h 9881971"/>
              <a:gd name="connsiteX12546" fmla="*/ 7099071 w 12542158"/>
              <a:gd name="connsiteY12546" fmla="*/ 1641646 h 9881971"/>
              <a:gd name="connsiteX12547" fmla="*/ 7071122 w 12542158"/>
              <a:gd name="connsiteY12547" fmla="*/ 1641646 h 9881971"/>
              <a:gd name="connsiteX12548" fmla="*/ 7057148 w 12542158"/>
              <a:gd name="connsiteY12548" fmla="*/ 1662608 h 9881971"/>
              <a:gd name="connsiteX12549" fmla="*/ 7064134 w 12542158"/>
              <a:gd name="connsiteY12549" fmla="*/ 1669596 h 9881971"/>
              <a:gd name="connsiteX12550" fmla="*/ 7078110 w 12542158"/>
              <a:gd name="connsiteY12550" fmla="*/ 1662608 h 9881971"/>
              <a:gd name="connsiteX12551" fmla="*/ 7099071 w 12542158"/>
              <a:gd name="connsiteY12551" fmla="*/ 1655620 h 9881971"/>
              <a:gd name="connsiteX12552" fmla="*/ 7071122 w 12542158"/>
              <a:gd name="connsiteY12552" fmla="*/ 1669596 h 9881971"/>
              <a:gd name="connsiteX12553" fmla="*/ 7029198 w 12542158"/>
              <a:gd name="connsiteY12553" fmla="*/ 1697545 h 9881971"/>
              <a:gd name="connsiteX12554" fmla="*/ 6973300 w 12542158"/>
              <a:gd name="connsiteY12554" fmla="*/ 1753442 h 9881971"/>
              <a:gd name="connsiteX12555" fmla="*/ 6875477 w 12542158"/>
              <a:gd name="connsiteY12555" fmla="*/ 1851264 h 9881971"/>
              <a:gd name="connsiteX12556" fmla="*/ 6861504 w 12542158"/>
              <a:gd name="connsiteY12556" fmla="*/ 1851264 h 9881971"/>
              <a:gd name="connsiteX12557" fmla="*/ 6833554 w 12542158"/>
              <a:gd name="connsiteY12557" fmla="*/ 1893188 h 9881971"/>
              <a:gd name="connsiteX12558" fmla="*/ 6763682 w 12542158"/>
              <a:gd name="connsiteY12558" fmla="*/ 1977036 h 9881971"/>
              <a:gd name="connsiteX12559" fmla="*/ 6735732 w 12542158"/>
              <a:gd name="connsiteY12559" fmla="*/ 2004985 h 9881971"/>
              <a:gd name="connsiteX12560" fmla="*/ 6735732 w 12542158"/>
              <a:gd name="connsiteY12560" fmla="*/ 2046909 h 9881971"/>
              <a:gd name="connsiteX12561" fmla="*/ 6763682 w 12542158"/>
              <a:gd name="connsiteY12561" fmla="*/ 2046909 h 9881971"/>
              <a:gd name="connsiteX12562" fmla="*/ 6749708 w 12542158"/>
              <a:gd name="connsiteY12562" fmla="*/ 2060883 h 9881971"/>
              <a:gd name="connsiteX12563" fmla="*/ 6721758 w 12542158"/>
              <a:gd name="connsiteY12563" fmla="*/ 2074858 h 9881971"/>
              <a:gd name="connsiteX12564" fmla="*/ 6686820 w 12542158"/>
              <a:gd name="connsiteY12564" fmla="*/ 2109794 h 9881971"/>
              <a:gd name="connsiteX12565" fmla="*/ 6651886 w 12542158"/>
              <a:gd name="connsiteY12565" fmla="*/ 2144731 h 9881971"/>
              <a:gd name="connsiteX12566" fmla="*/ 6679835 w 12542158"/>
              <a:gd name="connsiteY12566" fmla="*/ 2130755 h 9881971"/>
              <a:gd name="connsiteX12567" fmla="*/ 6707782 w 12542158"/>
              <a:gd name="connsiteY12567" fmla="*/ 2102806 h 9881971"/>
              <a:gd name="connsiteX12568" fmla="*/ 6791630 w 12542158"/>
              <a:gd name="connsiteY12568" fmla="*/ 2032933 h 9881971"/>
              <a:gd name="connsiteX12569" fmla="*/ 6805604 w 12542158"/>
              <a:gd name="connsiteY12569" fmla="*/ 2018959 h 9881971"/>
              <a:gd name="connsiteX12570" fmla="*/ 6805604 w 12542158"/>
              <a:gd name="connsiteY12570" fmla="*/ 2004985 h 9881971"/>
              <a:gd name="connsiteX12571" fmla="*/ 6791630 w 12542158"/>
              <a:gd name="connsiteY12571" fmla="*/ 1991010 h 9881971"/>
              <a:gd name="connsiteX12572" fmla="*/ 6805604 w 12542158"/>
              <a:gd name="connsiteY12572" fmla="*/ 1977036 h 9881971"/>
              <a:gd name="connsiteX12573" fmla="*/ 6805604 w 12542158"/>
              <a:gd name="connsiteY12573" fmla="*/ 1963060 h 9881971"/>
              <a:gd name="connsiteX12574" fmla="*/ 6882465 w 12542158"/>
              <a:gd name="connsiteY12574" fmla="*/ 1886202 h 9881971"/>
              <a:gd name="connsiteX12575" fmla="*/ 6945350 w 12542158"/>
              <a:gd name="connsiteY12575" fmla="*/ 1823315 h 9881971"/>
              <a:gd name="connsiteX12576" fmla="*/ 6931376 w 12542158"/>
              <a:gd name="connsiteY12576" fmla="*/ 1851264 h 9881971"/>
              <a:gd name="connsiteX12577" fmla="*/ 6903426 w 12542158"/>
              <a:gd name="connsiteY12577" fmla="*/ 1879214 h 9881971"/>
              <a:gd name="connsiteX12578" fmla="*/ 6917402 w 12542158"/>
              <a:gd name="connsiteY12578" fmla="*/ 1893188 h 9881971"/>
              <a:gd name="connsiteX12579" fmla="*/ 6945350 w 12542158"/>
              <a:gd name="connsiteY12579" fmla="*/ 1914149 h 9881971"/>
              <a:gd name="connsiteX12580" fmla="*/ 6959326 w 12542158"/>
              <a:gd name="connsiteY12580" fmla="*/ 1921137 h 9881971"/>
              <a:gd name="connsiteX12581" fmla="*/ 6945350 w 12542158"/>
              <a:gd name="connsiteY12581" fmla="*/ 1893188 h 9881971"/>
              <a:gd name="connsiteX12582" fmla="*/ 6945350 w 12542158"/>
              <a:gd name="connsiteY12582" fmla="*/ 1879214 h 9881971"/>
              <a:gd name="connsiteX12583" fmla="*/ 6952338 w 12542158"/>
              <a:gd name="connsiteY12583" fmla="*/ 1858252 h 9881971"/>
              <a:gd name="connsiteX12584" fmla="*/ 6959326 w 12542158"/>
              <a:gd name="connsiteY12584" fmla="*/ 1851264 h 9881971"/>
              <a:gd name="connsiteX12585" fmla="*/ 6966314 w 12542158"/>
              <a:gd name="connsiteY12585" fmla="*/ 1844276 h 9881971"/>
              <a:gd name="connsiteX12586" fmla="*/ 6973300 w 12542158"/>
              <a:gd name="connsiteY12586" fmla="*/ 1823315 h 9881971"/>
              <a:gd name="connsiteX12587" fmla="*/ 6973300 w 12542158"/>
              <a:gd name="connsiteY12587" fmla="*/ 1809341 h 9881971"/>
              <a:gd name="connsiteX12588" fmla="*/ 6973300 w 12542158"/>
              <a:gd name="connsiteY12588" fmla="*/ 1795365 h 9881971"/>
              <a:gd name="connsiteX12589" fmla="*/ 6973300 w 12542158"/>
              <a:gd name="connsiteY12589" fmla="*/ 1781392 h 9881971"/>
              <a:gd name="connsiteX12590" fmla="*/ 6987275 w 12542158"/>
              <a:gd name="connsiteY12590" fmla="*/ 1795365 h 9881971"/>
              <a:gd name="connsiteX12591" fmla="*/ 6994261 w 12542158"/>
              <a:gd name="connsiteY12591" fmla="*/ 1802353 h 9881971"/>
              <a:gd name="connsiteX12592" fmla="*/ 6994261 w 12542158"/>
              <a:gd name="connsiteY12592" fmla="*/ 1788380 h 9881971"/>
              <a:gd name="connsiteX12593" fmla="*/ 7001249 w 12542158"/>
              <a:gd name="connsiteY12593" fmla="*/ 1767418 h 9881971"/>
              <a:gd name="connsiteX12594" fmla="*/ 7006240 w 12542158"/>
              <a:gd name="connsiteY12594" fmla="*/ 1764422 h 9881971"/>
              <a:gd name="connsiteX12595" fmla="*/ 7004742 w 12542158"/>
              <a:gd name="connsiteY12595" fmla="*/ 1767418 h 9881971"/>
              <a:gd name="connsiteX12596" fmla="*/ 7008236 w 12542158"/>
              <a:gd name="connsiteY12596" fmla="*/ 1774404 h 9881971"/>
              <a:gd name="connsiteX12597" fmla="*/ 7022210 w 12542158"/>
              <a:gd name="connsiteY12597" fmla="*/ 1774404 h 9881971"/>
              <a:gd name="connsiteX12598" fmla="*/ 7022210 w 12542158"/>
              <a:gd name="connsiteY12598" fmla="*/ 1760430 h 9881971"/>
              <a:gd name="connsiteX12599" fmla="*/ 7017128 w 12542158"/>
              <a:gd name="connsiteY12599" fmla="*/ 1757889 h 9881971"/>
              <a:gd name="connsiteX12600" fmla="*/ 7018718 w 12542158"/>
              <a:gd name="connsiteY12600" fmla="*/ 1756937 h 9881971"/>
              <a:gd name="connsiteX12601" fmla="*/ 7043172 w 12542158"/>
              <a:gd name="connsiteY12601" fmla="*/ 1753442 h 9881971"/>
              <a:gd name="connsiteX12602" fmla="*/ 7078110 w 12542158"/>
              <a:gd name="connsiteY12602" fmla="*/ 1739469 h 9881971"/>
              <a:gd name="connsiteX12603" fmla="*/ 7071122 w 12542158"/>
              <a:gd name="connsiteY12603" fmla="*/ 1739469 h 9881971"/>
              <a:gd name="connsiteX12604" fmla="*/ 7078982 w 12542158"/>
              <a:gd name="connsiteY12604" fmla="*/ 1734227 h 9881971"/>
              <a:gd name="connsiteX12605" fmla="*/ 7082874 w 12542158"/>
              <a:gd name="connsiteY12605" fmla="*/ 1737562 h 9881971"/>
              <a:gd name="connsiteX12606" fmla="*/ 7113044 w 12542158"/>
              <a:gd name="connsiteY12606" fmla="*/ 1725493 h 9881971"/>
              <a:gd name="connsiteX12607" fmla="*/ 7140994 w 12542158"/>
              <a:gd name="connsiteY12607" fmla="*/ 1669596 h 9881971"/>
              <a:gd name="connsiteX12608" fmla="*/ 7113044 w 12542158"/>
              <a:gd name="connsiteY12608" fmla="*/ 1683569 h 9881971"/>
              <a:gd name="connsiteX12609" fmla="*/ 7099071 w 12542158"/>
              <a:gd name="connsiteY12609" fmla="*/ 1683569 h 9881971"/>
              <a:gd name="connsiteX12610" fmla="*/ 7127020 w 12542158"/>
              <a:gd name="connsiteY12610" fmla="*/ 1655620 h 9881971"/>
              <a:gd name="connsiteX12611" fmla="*/ 7154968 w 12542158"/>
              <a:gd name="connsiteY12611" fmla="*/ 1655620 h 9881971"/>
              <a:gd name="connsiteX12612" fmla="*/ 7189906 w 12542158"/>
              <a:gd name="connsiteY12612" fmla="*/ 1634659 h 9881971"/>
              <a:gd name="connsiteX12613" fmla="*/ 7224842 w 12542158"/>
              <a:gd name="connsiteY12613" fmla="*/ 1599723 h 9881971"/>
              <a:gd name="connsiteX12614" fmla="*/ 7224842 w 12542158"/>
              <a:gd name="connsiteY12614" fmla="*/ 1585748 h 9881971"/>
              <a:gd name="connsiteX12615" fmla="*/ 7280740 w 12542158"/>
              <a:gd name="connsiteY12615" fmla="*/ 1529850 h 9881971"/>
              <a:gd name="connsiteX12616" fmla="*/ 7336638 w 12542158"/>
              <a:gd name="connsiteY12616" fmla="*/ 1501901 h 9881971"/>
              <a:gd name="connsiteX12617" fmla="*/ 7336638 w 12542158"/>
              <a:gd name="connsiteY12617" fmla="*/ 1529850 h 9881971"/>
              <a:gd name="connsiteX12618" fmla="*/ 7364588 w 12542158"/>
              <a:gd name="connsiteY12618" fmla="*/ 1529850 h 9881971"/>
              <a:gd name="connsiteX12619" fmla="*/ 7357600 w 12542158"/>
              <a:gd name="connsiteY12619" fmla="*/ 1557800 h 9881971"/>
              <a:gd name="connsiteX12620" fmla="*/ 7364588 w 12542158"/>
              <a:gd name="connsiteY12620" fmla="*/ 1571774 h 9881971"/>
              <a:gd name="connsiteX12621" fmla="*/ 7392536 w 12542158"/>
              <a:gd name="connsiteY12621" fmla="*/ 1515875 h 9881971"/>
              <a:gd name="connsiteX12622" fmla="*/ 7392536 w 12542158"/>
              <a:gd name="connsiteY12622" fmla="*/ 1501901 h 9881971"/>
              <a:gd name="connsiteX12623" fmla="*/ 7378562 w 12542158"/>
              <a:gd name="connsiteY12623" fmla="*/ 1501901 h 9881971"/>
              <a:gd name="connsiteX12624" fmla="*/ 7364588 w 12542158"/>
              <a:gd name="connsiteY12624" fmla="*/ 1487927 h 9881971"/>
              <a:gd name="connsiteX12625" fmla="*/ 7392536 w 12542158"/>
              <a:gd name="connsiteY12625" fmla="*/ 1487927 h 9881971"/>
              <a:gd name="connsiteX12626" fmla="*/ 7406511 w 12542158"/>
              <a:gd name="connsiteY12626" fmla="*/ 1501901 h 9881971"/>
              <a:gd name="connsiteX12627" fmla="*/ 7434460 w 12542158"/>
              <a:gd name="connsiteY12627" fmla="*/ 1487927 h 9881971"/>
              <a:gd name="connsiteX12628" fmla="*/ 7476384 w 12542158"/>
              <a:gd name="connsiteY12628" fmla="*/ 1466964 h 9881971"/>
              <a:gd name="connsiteX12629" fmla="*/ 7497346 w 12542158"/>
              <a:gd name="connsiteY12629" fmla="*/ 1466964 h 9881971"/>
              <a:gd name="connsiteX12630" fmla="*/ 7518307 w 12542158"/>
              <a:gd name="connsiteY12630" fmla="*/ 1446002 h 9881971"/>
              <a:gd name="connsiteX12631" fmla="*/ 7532281 w 12542158"/>
              <a:gd name="connsiteY12631" fmla="*/ 1432028 h 9881971"/>
              <a:gd name="connsiteX12632" fmla="*/ 7518307 w 12542158"/>
              <a:gd name="connsiteY12632" fmla="*/ 1473952 h 9881971"/>
              <a:gd name="connsiteX12633" fmla="*/ 7462408 w 12542158"/>
              <a:gd name="connsiteY12633" fmla="*/ 1515875 h 9881971"/>
              <a:gd name="connsiteX12634" fmla="*/ 7462408 w 12542158"/>
              <a:gd name="connsiteY12634" fmla="*/ 1529850 h 9881971"/>
              <a:gd name="connsiteX12635" fmla="*/ 7462408 w 12542158"/>
              <a:gd name="connsiteY12635" fmla="*/ 1543824 h 9881971"/>
              <a:gd name="connsiteX12636" fmla="*/ 7469396 w 12542158"/>
              <a:gd name="connsiteY12636" fmla="*/ 1550812 h 9881971"/>
              <a:gd name="connsiteX12637" fmla="*/ 7448434 w 12542158"/>
              <a:gd name="connsiteY12637" fmla="*/ 1557800 h 9881971"/>
              <a:gd name="connsiteX12638" fmla="*/ 7434460 w 12542158"/>
              <a:gd name="connsiteY12638" fmla="*/ 1585748 h 9881971"/>
              <a:gd name="connsiteX12639" fmla="*/ 7406511 w 12542158"/>
              <a:gd name="connsiteY12639" fmla="*/ 1606709 h 9881971"/>
              <a:gd name="connsiteX12640" fmla="*/ 7392536 w 12542158"/>
              <a:gd name="connsiteY12640" fmla="*/ 1620685 h 9881971"/>
              <a:gd name="connsiteX12641" fmla="*/ 7364588 w 12542158"/>
              <a:gd name="connsiteY12641" fmla="*/ 1641646 h 9881971"/>
              <a:gd name="connsiteX12642" fmla="*/ 7364588 w 12542158"/>
              <a:gd name="connsiteY12642" fmla="*/ 1655620 h 9881971"/>
              <a:gd name="connsiteX12643" fmla="*/ 7322663 w 12542158"/>
              <a:gd name="connsiteY12643" fmla="*/ 1697545 h 9881971"/>
              <a:gd name="connsiteX12644" fmla="*/ 7308689 w 12542158"/>
              <a:gd name="connsiteY12644" fmla="*/ 1739469 h 9881971"/>
              <a:gd name="connsiteX12645" fmla="*/ 7315677 w 12542158"/>
              <a:gd name="connsiteY12645" fmla="*/ 1725493 h 9881971"/>
              <a:gd name="connsiteX12646" fmla="*/ 7322663 w 12542158"/>
              <a:gd name="connsiteY12646" fmla="*/ 1725493 h 9881971"/>
              <a:gd name="connsiteX12647" fmla="*/ 7336638 w 12542158"/>
              <a:gd name="connsiteY12647" fmla="*/ 1725493 h 9881971"/>
              <a:gd name="connsiteX12648" fmla="*/ 7350612 w 12542158"/>
              <a:gd name="connsiteY12648" fmla="*/ 1725493 h 9881971"/>
              <a:gd name="connsiteX12649" fmla="*/ 7364588 w 12542158"/>
              <a:gd name="connsiteY12649" fmla="*/ 1725493 h 9881971"/>
              <a:gd name="connsiteX12650" fmla="*/ 7336638 w 12542158"/>
              <a:gd name="connsiteY12650" fmla="*/ 1781392 h 9881971"/>
              <a:gd name="connsiteX12651" fmla="*/ 7280740 w 12542158"/>
              <a:gd name="connsiteY12651" fmla="*/ 1823315 h 9881971"/>
              <a:gd name="connsiteX12652" fmla="*/ 7252790 w 12542158"/>
              <a:gd name="connsiteY12652" fmla="*/ 1851264 h 9881971"/>
              <a:gd name="connsiteX12653" fmla="*/ 7252790 w 12542158"/>
              <a:gd name="connsiteY12653" fmla="*/ 1879214 h 9881971"/>
              <a:gd name="connsiteX12654" fmla="*/ 7238816 w 12542158"/>
              <a:gd name="connsiteY12654" fmla="*/ 1893188 h 9881971"/>
              <a:gd name="connsiteX12655" fmla="*/ 7182918 w 12542158"/>
              <a:gd name="connsiteY12655" fmla="*/ 1963060 h 9881971"/>
              <a:gd name="connsiteX12656" fmla="*/ 7113044 w 12542158"/>
              <a:gd name="connsiteY12656" fmla="*/ 2018959 h 9881971"/>
              <a:gd name="connsiteX12657" fmla="*/ 7099071 w 12542158"/>
              <a:gd name="connsiteY12657" fmla="*/ 2046909 h 9881971"/>
              <a:gd name="connsiteX12658" fmla="*/ 7071122 w 12542158"/>
              <a:gd name="connsiteY12658" fmla="*/ 2074858 h 9881971"/>
              <a:gd name="connsiteX12659" fmla="*/ 7071122 w 12542158"/>
              <a:gd name="connsiteY12659" fmla="*/ 2088832 h 9881971"/>
              <a:gd name="connsiteX12660" fmla="*/ 7085096 w 12542158"/>
              <a:gd name="connsiteY12660" fmla="*/ 2102806 h 9881971"/>
              <a:gd name="connsiteX12661" fmla="*/ 7057148 w 12542158"/>
              <a:gd name="connsiteY12661" fmla="*/ 2102806 h 9881971"/>
              <a:gd name="connsiteX12662" fmla="*/ 7043172 w 12542158"/>
              <a:gd name="connsiteY12662" fmla="*/ 2130755 h 9881971"/>
              <a:gd name="connsiteX12663" fmla="*/ 7029198 w 12542158"/>
              <a:gd name="connsiteY12663" fmla="*/ 2130755 h 9881971"/>
              <a:gd name="connsiteX12664" fmla="*/ 6973300 w 12542158"/>
              <a:gd name="connsiteY12664" fmla="*/ 2172679 h 9881971"/>
              <a:gd name="connsiteX12665" fmla="*/ 6960257 w 12542158"/>
              <a:gd name="connsiteY12665" fmla="*/ 2187586 h 9881971"/>
              <a:gd name="connsiteX12666" fmla="*/ 6973300 w 12542158"/>
              <a:gd name="connsiteY12666" fmla="*/ 2200628 h 9881971"/>
              <a:gd name="connsiteX12667" fmla="*/ 6959326 w 12542158"/>
              <a:gd name="connsiteY12667" fmla="*/ 2200628 h 9881971"/>
              <a:gd name="connsiteX12668" fmla="*/ 6959326 w 12542158"/>
              <a:gd name="connsiteY12668" fmla="*/ 2190147 h 9881971"/>
              <a:gd name="connsiteX12669" fmla="*/ 6959326 w 12542158"/>
              <a:gd name="connsiteY12669" fmla="*/ 2188650 h 9881971"/>
              <a:gd name="connsiteX12670" fmla="*/ 6948845 w 12542158"/>
              <a:gd name="connsiteY12670" fmla="*/ 2200628 h 9881971"/>
              <a:gd name="connsiteX12671" fmla="*/ 6931376 w 12542158"/>
              <a:gd name="connsiteY12671" fmla="*/ 2228577 h 9881971"/>
              <a:gd name="connsiteX12672" fmla="*/ 6903426 w 12542158"/>
              <a:gd name="connsiteY12672" fmla="*/ 2263515 h 9881971"/>
              <a:gd name="connsiteX12673" fmla="*/ 6889453 w 12542158"/>
              <a:gd name="connsiteY12673" fmla="*/ 2263515 h 9881971"/>
              <a:gd name="connsiteX12674" fmla="*/ 6875477 w 12542158"/>
              <a:gd name="connsiteY12674" fmla="*/ 2284476 h 9881971"/>
              <a:gd name="connsiteX12675" fmla="*/ 6805604 w 12542158"/>
              <a:gd name="connsiteY12675" fmla="*/ 2354349 h 9881971"/>
              <a:gd name="connsiteX12676" fmla="*/ 6784643 w 12542158"/>
              <a:gd name="connsiteY12676" fmla="*/ 2382298 h 9881971"/>
              <a:gd name="connsiteX12677" fmla="*/ 6777655 w 12542158"/>
              <a:gd name="connsiteY12677" fmla="*/ 2396272 h 9881971"/>
              <a:gd name="connsiteX12678" fmla="*/ 6735732 w 12542158"/>
              <a:gd name="connsiteY12678" fmla="*/ 2466145 h 9881971"/>
              <a:gd name="connsiteX12679" fmla="*/ 6728744 w 12542158"/>
              <a:gd name="connsiteY12679" fmla="*/ 2487106 h 9881971"/>
              <a:gd name="connsiteX12680" fmla="*/ 6721758 w 12542158"/>
              <a:gd name="connsiteY12680" fmla="*/ 2494094 h 9881971"/>
              <a:gd name="connsiteX12681" fmla="*/ 6707782 w 12542158"/>
              <a:gd name="connsiteY12681" fmla="*/ 2508068 h 9881971"/>
              <a:gd name="connsiteX12682" fmla="*/ 6707782 w 12542158"/>
              <a:gd name="connsiteY12682" fmla="*/ 2522044 h 9881971"/>
              <a:gd name="connsiteX12683" fmla="*/ 6777655 w 12542158"/>
              <a:gd name="connsiteY12683" fmla="*/ 2452171 h 9881971"/>
              <a:gd name="connsiteX12684" fmla="*/ 6805604 w 12542158"/>
              <a:gd name="connsiteY12684" fmla="*/ 2424222 h 9881971"/>
              <a:gd name="connsiteX12685" fmla="*/ 6812592 w 12542158"/>
              <a:gd name="connsiteY12685" fmla="*/ 2403260 h 9881971"/>
              <a:gd name="connsiteX12686" fmla="*/ 6819580 w 12542158"/>
              <a:gd name="connsiteY12686" fmla="*/ 2396272 h 9881971"/>
              <a:gd name="connsiteX12687" fmla="*/ 6833554 w 12542158"/>
              <a:gd name="connsiteY12687" fmla="*/ 2382298 h 9881971"/>
              <a:gd name="connsiteX12688" fmla="*/ 6847530 w 12542158"/>
              <a:gd name="connsiteY12688" fmla="*/ 2361335 h 9881971"/>
              <a:gd name="connsiteX12689" fmla="*/ 6889453 w 12542158"/>
              <a:gd name="connsiteY12689" fmla="*/ 2305438 h 9881971"/>
              <a:gd name="connsiteX12690" fmla="*/ 6931376 w 12542158"/>
              <a:gd name="connsiteY12690" fmla="*/ 2256527 h 9881971"/>
              <a:gd name="connsiteX12691" fmla="*/ 6959326 w 12542158"/>
              <a:gd name="connsiteY12691" fmla="*/ 2242551 h 9881971"/>
              <a:gd name="connsiteX12692" fmla="*/ 6973300 w 12542158"/>
              <a:gd name="connsiteY12692" fmla="*/ 2242551 h 9881971"/>
              <a:gd name="connsiteX12693" fmla="*/ 6980287 w 12542158"/>
              <a:gd name="connsiteY12693" fmla="*/ 2214604 h 9881971"/>
              <a:gd name="connsiteX12694" fmla="*/ 6987275 w 12542158"/>
              <a:gd name="connsiteY12694" fmla="*/ 2200628 h 9881971"/>
              <a:gd name="connsiteX12695" fmla="*/ 7085096 w 12542158"/>
              <a:gd name="connsiteY12695" fmla="*/ 2130755 h 9881971"/>
              <a:gd name="connsiteX12696" fmla="*/ 7134006 w 12542158"/>
              <a:gd name="connsiteY12696" fmla="*/ 2116781 h 9881971"/>
              <a:gd name="connsiteX12697" fmla="*/ 7140994 w 12542158"/>
              <a:gd name="connsiteY12697" fmla="*/ 2116781 h 9881971"/>
              <a:gd name="connsiteX12698" fmla="*/ 7134006 w 12542158"/>
              <a:gd name="connsiteY12698" fmla="*/ 2095820 h 9881971"/>
              <a:gd name="connsiteX12699" fmla="*/ 7140994 w 12542158"/>
              <a:gd name="connsiteY12699" fmla="*/ 2074858 h 9881971"/>
              <a:gd name="connsiteX12700" fmla="*/ 7147982 w 12542158"/>
              <a:gd name="connsiteY12700" fmla="*/ 2053895 h 9881971"/>
              <a:gd name="connsiteX12701" fmla="*/ 7154968 w 12542158"/>
              <a:gd name="connsiteY12701" fmla="*/ 2046909 h 9881971"/>
              <a:gd name="connsiteX12702" fmla="*/ 7168944 w 12542158"/>
              <a:gd name="connsiteY12702" fmla="*/ 2032933 h 9881971"/>
              <a:gd name="connsiteX12703" fmla="*/ 7182918 w 12542158"/>
              <a:gd name="connsiteY12703" fmla="*/ 2032933 h 9881971"/>
              <a:gd name="connsiteX12704" fmla="*/ 7210867 w 12542158"/>
              <a:gd name="connsiteY12704" fmla="*/ 1963060 h 9881971"/>
              <a:gd name="connsiteX12705" fmla="*/ 7210867 w 12542158"/>
              <a:gd name="connsiteY12705" fmla="*/ 1949087 h 9881971"/>
              <a:gd name="connsiteX12706" fmla="*/ 7224842 w 12542158"/>
              <a:gd name="connsiteY12706" fmla="*/ 1949087 h 9881971"/>
              <a:gd name="connsiteX12707" fmla="*/ 7238816 w 12542158"/>
              <a:gd name="connsiteY12707" fmla="*/ 1949087 h 9881971"/>
              <a:gd name="connsiteX12708" fmla="*/ 7238816 w 12542158"/>
              <a:gd name="connsiteY12708" fmla="*/ 1956074 h 9881971"/>
              <a:gd name="connsiteX12709" fmla="*/ 7252790 w 12542158"/>
              <a:gd name="connsiteY12709" fmla="*/ 1963060 h 9881971"/>
              <a:gd name="connsiteX12710" fmla="*/ 7259778 w 12542158"/>
              <a:gd name="connsiteY12710" fmla="*/ 1956074 h 9881971"/>
              <a:gd name="connsiteX12711" fmla="*/ 7252790 w 12542158"/>
              <a:gd name="connsiteY12711" fmla="*/ 1935113 h 9881971"/>
              <a:gd name="connsiteX12712" fmla="*/ 7252790 w 12542158"/>
              <a:gd name="connsiteY12712" fmla="*/ 1921137 h 9881971"/>
              <a:gd name="connsiteX12713" fmla="*/ 7266766 w 12542158"/>
              <a:gd name="connsiteY12713" fmla="*/ 1935113 h 9881971"/>
              <a:gd name="connsiteX12714" fmla="*/ 7294715 w 12542158"/>
              <a:gd name="connsiteY12714" fmla="*/ 1907163 h 9881971"/>
              <a:gd name="connsiteX12715" fmla="*/ 7308689 w 12542158"/>
              <a:gd name="connsiteY12715" fmla="*/ 1893188 h 9881971"/>
              <a:gd name="connsiteX12716" fmla="*/ 7336638 w 12542158"/>
              <a:gd name="connsiteY12716" fmla="*/ 1851264 h 9881971"/>
              <a:gd name="connsiteX12717" fmla="*/ 7350612 w 12542158"/>
              <a:gd name="connsiteY12717" fmla="*/ 1851264 h 9881971"/>
              <a:gd name="connsiteX12718" fmla="*/ 7364588 w 12542158"/>
              <a:gd name="connsiteY12718" fmla="*/ 1844276 h 9881971"/>
              <a:gd name="connsiteX12719" fmla="*/ 7378562 w 12542158"/>
              <a:gd name="connsiteY12719" fmla="*/ 1837290 h 9881971"/>
              <a:gd name="connsiteX12720" fmla="*/ 7378562 w 12542158"/>
              <a:gd name="connsiteY12720" fmla="*/ 1823315 h 9881971"/>
              <a:gd name="connsiteX12721" fmla="*/ 7385550 w 12542158"/>
              <a:gd name="connsiteY12721" fmla="*/ 1795365 h 9881971"/>
              <a:gd name="connsiteX12722" fmla="*/ 7406511 w 12542158"/>
              <a:gd name="connsiteY12722" fmla="*/ 1781392 h 9881971"/>
              <a:gd name="connsiteX12723" fmla="*/ 7420485 w 12542158"/>
              <a:gd name="connsiteY12723" fmla="*/ 1781392 h 9881971"/>
              <a:gd name="connsiteX12724" fmla="*/ 7518307 w 12542158"/>
              <a:gd name="connsiteY12724" fmla="*/ 1683569 h 9881971"/>
              <a:gd name="connsiteX12725" fmla="*/ 7532281 w 12542158"/>
              <a:gd name="connsiteY12725" fmla="*/ 1669596 h 9881971"/>
              <a:gd name="connsiteX12726" fmla="*/ 7546256 w 12542158"/>
              <a:gd name="connsiteY12726" fmla="*/ 1641646 h 9881971"/>
              <a:gd name="connsiteX12727" fmla="*/ 7546256 w 12542158"/>
              <a:gd name="connsiteY12727" fmla="*/ 1655620 h 9881971"/>
              <a:gd name="connsiteX12728" fmla="*/ 7560230 w 12542158"/>
              <a:gd name="connsiteY12728" fmla="*/ 1655620 h 9881971"/>
              <a:gd name="connsiteX12729" fmla="*/ 7574206 w 12542158"/>
              <a:gd name="connsiteY12729" fmla="*/ 1634659 h 9881971"/>
              <a:gd name="connsiteX12730" fmla="*/ 7588180 w 12542158"/>
              <a:gd name="connsiteY12730" fmla="*/ 1613697 h 9881971"/>
              <a:gd name="connsiteX12731" fmla="*/ 7616130 w 12542158"/>
              <a:gd name="connsiteY12731" fmla="*/ 1599723 h 9881971"/>
              <a:gd name="connsiteX12732" fmla="*/ 7602154 w 12542158"/>
              <a:gd name="connsiteY12732" fmla="*/ 1627673 h 9881971"/>
              <a:gd name="connsiteX12733" fmla="*/ 7602154 w 12542158"/>
              <a:gd name="connsiteY12733" fmla="*/ 1641646 h 9881971"/>
              <a:gd name="connsiteX12734" fmla="*/ 7609142 w 12542158"/>
              <a:gd name="connsiteY12734" fmla="*/ 1634659 h 9881971"/>
              <a:gd name="connsiteX12735" fmla="*/ 7616130 w 12542158"/>
              <a:gd name="connsiteY12735" fmla="*/ 1627673 h 9881971"/>
              <a:gd name="connsiteX12736" fmla="*/ 7651064 w 12542158"/>
              <a:gd name="connsiteY12736" fmla="*/ 1606709 h 9881971"/>
              <a:gd name="connsiteX12737" fmla="*/ 7672028 w 12542158"/>
              <a:gd name="connsiteY12737" fmla="*/ 1599723 h 9881971"/>
              <a:gd name="connsiteX12738" fmla="*/ 7665040 w 12542158"/>
              <a:gd name="connsiteY12738" fmla="*/ 1606709 h 9881971"/>
              <a:gd name="connsiteX12739" fmla="*/ 7658052 w 12542158"/>
              <a:gd name="connsiteY12739" fmla="*/ 1613697 h 9881971"/>
              <a:gd name="connsiteX12740" fmla="*/ 7672028 w 12542158"/>
              <a:gd name="connsiteY12740" fmla="*/ 1613697 h 9881971"/>
              <a:gd name="connsiteX12741" fmla="*/ 7672028 w 12542158"/>
              <a:gd name="connsiteY12741" fmla="*/ 1599723 h 9881971"/>
              <a:gd name="connsiteX12742" fmla="*/ 7769848 w 12542158"/>
              <a:gd name="connsiteY12742" fmla="*/ 1543824 h 9881971"/>
              <a:gd name="connsiteX12743" fmla="*/ 7797798 w 12542158"/>
              <a:gd name="connsiteY12743" fmla="*/ 1529850 h 9881971"/>
              <a:gd name="connsiteX12744" fmla="*/ 7811774 w 12542158"/>
              <a:gd name="connsiteY12744" fmla="*/ 1529850 h 9881971"/>
              <a:gd name="connsiteX12745" fmla="*/ 7811774 w 12542158"/>
              <a:gd name="connsiteY12745" fmla="*/ 1543824 h 9881971"/>
              <a:gd name="connsiteX12746" fmla="*/ 7797798 w 12542158"/>
              <a:gd name="connsiteY12746" fmla="*/ 1543824 h 9881971"/>
              <a:gd name="connsiteX12747" fmla="*/ 7790810 w 12542158"/>
              <a:gd name="connsiteY12747" fmla="*/ 1550812 h 9881971"/>
              <a:gd name="connsiteX12748" fmla="*/ 7776836 w 12542158"/>
              <a:gd name="connsiteY12748" fmla="*/ 1578761 h 9881971"/>
              <a:gd name="connsiteX12749" fmla="*/ 7741901 w 12542158"/>
              <a:gd name="connsiteY12749" fmla="*/ 1599723 h 9881971"/>
              <a:gd name="connsiteX12750" fmla="*/ 7755874 w 12542158"/>
              <a:gd name="connsiteY12750" fmla="*/ 1613697 h 9881971"/>
              <a:gd name="connsiteX12751" fmla="*/ 7769848 w 12542158"/>
              <a:gd name="connsiteY12751" fmla="*/ 1613697 h 9881971"/>
              <a:gd name="connsiteX12752" fmla="*/ 7790810 w 12542158"/>
              <a:gd name="connsiteY12752" fmla="*/ 1599723 h 9881971"/>
              <a:gd name="connsiteX12753" fmla="*/ 7797798 w 12542158"/>
              <a:gd name="connsiteY12753" fmla="*/ 1599723 h 9881971"/>
              <a:gd name="connsiteX12754" fmla="*/ 7811774 w 12542158"/>
              <a:gd name="connsiteY12754" fmla="*/ 1585748 h 9881971"/>
              <a:gd name="connsiteX12755" fmla="*/ 7811774 w 12542158"/>
              <a:gd name="connsiteY12755" fmla="*/ 1571774 h 9881971"/>
              <a:gd name="connsiteX12756" fmla="*/ 7839721 w 12542158"/>
              <a:gd name="connsiteY12756" fmla="*/ 1585748 h 9881971"/>
              <a:gd name="connsiteX12757" fmla="*/ 7811774 w 12542158"/>
              <a:gd name="connsiteY12757" fmla="*/ 1613697 h 9881971"/>
              <a:gd name="connsiteX12758" fmla="*/ 7769848 w 12542158"/>
              <a:gd name="connsiteY12758" fmla="*/ 1641646 h 9881971"/>
              <a:gd name="connsiteX12759" fmla="*/ 7741901 w 12542158"/>
              <a:gd name="connsiteY12759" fmla="*/ 1655620 h 9881971"/>
              <a:gd name="connsiteX12760" fmla="*/ 7741901 w 12542158"/>
              <a:gd name="connsiteY12760" fmla="*/ 1669596 h 9881971"/>
              <a:gd name="connsiteX12761" fmla="*/ 7741901 w 12542158"/>
              <a:gd name="connsiteY12761" fmla="*/ 1683569 h 9881971"/>
              <a:gd name="connsiteX12762" fmla="*/ 7755874 w 12542158"/>
              <a:gd name="connsiteY12762" fmla="*/ 1711519 h 9881971"/>
              <a:gd name="connsiteX12763" fmla="*/ 7741901 w 12542158"/>
              <a:gd name="connsiteY12763" fmla="*/ 1725493 h 9881971"/>
              <a:gd name="connsiteX12764" fmla="*/ 7734913 w 12542158"/>
              <a:gd name="connsiteY12764" fmla="*/ 1718507 h 9881971"/>
              <a:gd name="connsiteX12765" fmla="*/ 7727925 w 12542158"/>
              <a:gd name="connsiteY12765" fmla="*/ 1711519 h 9881971"/>
              <a:gd name="connsiteX12766" fmla="*/ 7713952 w 12542158"/>
              <a:gd name="connsiteY12766" fmla="*/ 1697545 h 9881971"/>
              <a:gd name="connsiteX12767" fmla="*/ 7713952 w 12542158"/>
              <a:gd name="connsiteY12767" fmla="*/ 1725493 h 9881971"/>
              <a:gd name="connsiteX12768" fmla="*/ 7699976 w 12542158"/>
              <a:gd name="connsiteY12768" fmla="*/ 1744126 h 9881971"/>
              <a:gd name="connsiteX12769" fmla="*/ 7699976 w 12542158"/>
              <a:gd name="connsiteY12769" fmla="*/ 1739469 h 9881971"/>
              <a:gd name="connsiteX12770" fmla="*/ 7686002 w 12542158"/>
              <a:gd name="connsiteY12770" fmla="*/ 1739469 h 9881971"/>
              <a:gd name="connsiteX12771" fmla="*/ 7692990 w 12542158"/>
              <a:gd name="connsiteY12771" fmla="*/ 1746456 h 9881971"/>
              <a:gd name="connsiteX12772" fmla="*/ 7695983 w 12542158"/>
              <a:gd name="connsiteY12772" fmla="*/ 1749450 h 9881971"/>
              <a:gd name="connsiteX12773" fmla="*/ 7672028 w 12542158"/>
              <a:gd name="connsiteY12773" fmla="*/ 1781392 h 9881971"/>
              <a:gd name="connsiteX12774" fmla="*/ 7658052 w 12542158"/>
              <a:gd name="connsiteY12774" fmla="*/ 1802353 h 9881971"/>
              <a:gd name="connsiteX12775" fmla="*/ 7692990 w 12542158"/>
              <a:gd name="connsiteY12775" fmla="*/ 1788380 h 9881971"/>
              <a:gd name="connsiteX12776" fmla="*/ 7727925 w 12542158"/>
              <a:gd name="connsiteY12776" fmla="*/ 1753442 h 9881971"/>
              <a:gd name="connsiteX12777" fmla="*/ 7672028 w 12542158"/>
              <a:gd name="connsiteY12777" fmla="*/ 1823315 h 9881971"/>
              <a:gd name="connsiteX12778" fmla="*/ 7672028 w 12542158"/>
              <a:gd name="connsiteY12778" fmla="*/ 1851264 h 9881971"/>
              <a:gd name="connsiteX12779" fmla="*/ 7686002 w 12542158"/>
              <a:gd name="connsiteY12779" fmla="*/ 1837290 h 9881971"/>
              <a:gd name="connsiteX12780" fmla="*/ 7672028 w 12542158"/>
              <a:gd name="connsiteY12780" fmla="*/ 1879214 h 9881971"/>
              <a:gd name="connsiteX12781" fmla="*/ 7658052 w 12542158"/>
              <a:gd name="connsiteY12781" fmla="*/ 1893188 h 9881971"/>
              <a:gd name="connsiteX12782" fmla="*/ 7644078 w 12542158"/>
              <a:gd name="connsiteY12782" fmla="*/ 1907163 h 9881971"/>
              <a:gd name="connsiteX12783" fmla="*/ 7644078 w 12542158"/>
              <a:gd name="connsiteY12783" fmla="*/ 1921137 h 9881971"/>
              <a:gd name="connsiteX12784" fmla="*/ 7630103 w 12542158"/>
              <a:gd name="connsiteY12784" fmla="*/ 1921137 h 9881971"/>
              <a:gd name="connsiteX12785" fmla="*/ 7630103 w 12542158"/>
              <a:gd name="connsiteY12785" fmla="*/ 1949087 h 9881971"/>
              <a:gd name="connsiteX12786" fmla="*/ 7672028 w 12542158"/>
              <a:gd name="connsiteY12786" fmla="*/ 1921137 h 9881971"/>
              <a:gd name="connsiteX12787" fmla="*/ 7692990 w 12542158"/>
              <a:gd name="connsiteY12787" fmla="*/ 1907163 h 9881971"/>
              <a:gd name="connsiteX12788" fmla="*/ 7699976 w 12542158"/>
              <a:gd name="connsiteY12788" fmla="*/ 1907163 h 9881971"/>
              <a:gd name="connsiteX12789" fmla="*/ 7755874 w 12542158"/>
              <a:gd name="connsiteY12789" fmla="*/ 1893188 h 9881971"/>
              <a:gd name="connsiteX12790" fmla="*/ 7797798 w 12542158"/>
              <a:gd name="connsiteY12790" fmla="*/ 1851264 h 9881971"/>
              <a:gd name="connsiteX12791" fmla="*/ 7797798 w 12542158"/>
              <a:gd name="connsiteY12791" fmla="*/ 1837290 h 9881971"/>
              <a:gd name="connsiteX12792" fmla="*/ 7825748 w 12542158"/>
              <a:gd name="connsiteY12792" fmla="*/ 1809341 h 9881971"/>
              <a:gd name="connsiteX12793" fmla="*/ 7853697 w 12542158"/>
              <a:gd name="connsiteY12793" fmla="*/ 1781392 h 9881971"/>
              <a:gd name="connsiteX12794" fmla="*/ 7867670 w 12542158"/>
              <a:gd name="connsiteY12794" fmla="*/ 1767418 h 9881971"/>
              <a:gd name="connsiteX12795" fmla="*/ 7895620 w 12542158"/>
              <a:gd name="connsiteY12795" fmla="*/ 1725493 h 9881971"/>
              <a:gd name="connsiteX12796" fmla="*/ 7909594 w 12542158"/>
              <a:gd name="connsiteY12796" fmla="*/ 1718507 h 9881971"/>
              <a:gd name="connsiteX12797" fmla="*/ 7937544 w 12542158"/>
              <a:gd name="connsiteY12797" fmla="*/ 1697545 h 9881971"/>
              <a:gd name="connsiteX12798" fmla="*/ 7979466 w 12542158"/>
              <a:gd name="connsiteY12798" fmla="*/ 1655620 h 9881971"/>
              <a:gd name="connsiteX12799" fmla="*/ 8007416 w 12542158"/>
              <a:gd name="connsiteY12799" fmla="*/ 1627673 h 9881971"/>
              <a:gd name="connsiteX12800" fmla="*/ 8007416 w 12542158"/>
              <a:gd name="connsiteY12800" fmla="*/ 1613697 h 9881971"/>
              <a:gd name="connsiteX12801" fmla="*/ 8021392 w 12542158"/>
              <a:gd name="connsiteY12801" fmla="*/ 1599723 h 9881971"/>
              <a:gd name="connsiteX12802" fmla="*/ 8042354 w 12542158"/>
              <a:gd name="connsiteY12802" fmla="*/ 1585748 h 9881971"/>
              <a:gd name="connsiteX12803" fmla="*/ 8063315 w 12542158"/>
              <a:gd name="connsiteY12803" fmla="*/ 1585748 h 9881971"/>
              <a:gd name="connsiteX12804" fmla="*/ 8077288 w 12542158"/>
              <a:gd name="connsiteY12804" fmla="*/ 1571774 h 9881971"/>
              <a:gd name="connsiteX12805" fmla="*/ 8105238 w 12542158"/>
              <a:gd name="connsiteY12805" fmla="*/ 1557800 h 9881971"/>
              <a:gd name="connsiteX12806" fmla="*/ 8091264 w 12542158"/>
              <a:gd name="connsiteY12806" fmla="*/ 1571774 h 9881971"/>
              <a:gd name="connsiteX12807" fmla="*/ 8084276 w 12542158"/>
              <a:gd name="connsiteY12807" fmla="*/ 1592735 h 9881971"/>
              <a:gd name="connsiteX12808" fmla="*/ 8063315 w 12542158"/>
              <a:gd name="connsiteY12808" fmla="*/ 1599723 h 9881971"/>
              <a:gd name="connsiteX12809" fmla="*/ 8049339 w 12542158"/>
              <a:gd name="connsiteY12809" fmla="*/ 1613697 h 9881971"/>
              <a:gd name="connsiteX12810" fmla="*/ 8042354 w 12542158"/>
              <a:gd name="connsiteY12810" fmla="*/ 1634659 h 9881971"/>
              <a:gd name="connsiteX12811" fmla="*/ 8035366 w 12542158"/>
              <a:gd name="connsiteY12811" fmla="*/ 1641646 h 9881971"/>
              <a:gd name="connsiteX12812" fmla="*/ 8035366 w 12542158"/>
              <a:gd name="connsiteY12812" fmla="*/ 1655620 h 9881971"/>
              <a:gd name="connsiteX12813" fmla="*/ 8042354 w 12542158"/>
              <a:gd name="connsiteY12813" fmla="*/ 1648634 h 9881971"/>
              <a:gd name="connsiteX12814" fmla="*/ 8056327 w 12542158"/>
              <a:gd name="connsiteY12814" fmla="*/ 1634659 h 9881971"/>
              <a:gd name="connsiteX12815" fmla="*/ 8070302 w 12542158"/>
              <a:gd name="connsiteY12815" fmla="*/ 1627673 h 9881971"/>
              <a:gd name="connsiteX12816" fmla="*/ 8077288 w 12542158"/>
              <a:gd name="connsiteY12816" fmla="*/ 1627673 h 9881971"/>
              <a:gd name="connsiteX12817" fmla="*/ 8084276 w 12542158"/>
              <a:gd name="connsiteY12817" fmla="*/ 1620685 h 9881971"/>
              <a:gd name="connsiteX12818" fmla="*/ 8091264 w 12542158"/>
              <a:gd name="connsiteY12818" fmla="*/ 1613697 h 9881971"/>
              <a:gd name="connsiteX12819" fmla="*/ 8112226 w 12542158"/>
              <a:gd name="connsiteY12819" fmla="*/ 1592735 h 9881971"/>
              <a:gd name="connsiteX12820" fmla="*/ 8133188 w 12542158"/>
              <a:gd name="connsiteY12820" fmla="*/ 1578761 h 9881971"/>
              <a:gd name="connsiteX12821" fmla="*/ 8133188 w 12542158"/>
              <a:gd name="connsiteY12821" fmla="*/ 1564786 h 9881971"/>
              <a:gd name="connsiteX12822" fmla="*/ 8161135 w 12542158"/>
              <a:gd name="connsiteY12822" fmla="*/ 1557800 h 9881971"/>
              <a:gd name="connsiteX12823" fmla="*/ 8189084 w 12542158"/>
              <a:gd name="connsiteY12823" fmla="*/ 1543824 h 9881971"/>
              <a:gd name="connsiteX12824" fmla="*/ 8203060 w 12542158"/>
              <a:gd name="connsiteY12824" fmla="*/ 1515875 h 9881971"/>
              <a:gd name="connsiteX12825" fmla="*/ 8217034 w 12542158"/>
              <a:gd name="connsiteY12825" fmla="*/ 1501901 h 9881971"/>
              <a:gd name="connsiteX12826" fmla="*/ 8217034 w 12542158"/>
              <a:gd name="connsiteY12826" fmla="*/ 1473952 h 9881971"/>
              <a:gd name="connsiteX12827" fmla="*/ 8237996 w 12542158"/>
              <a:gd name="connsiteY12827" fmla="*/ 1459978 h 9881971"/>
              <a:gd name="connsiteX12828" fmla="*/ 8244984 w 12542158"/>
              <a:gd name="connsiteY12828" fmla="*/ 1473952 h 9881971"/>
              <a:gd name="connsiteX12829" fmla="*/ 8300882 w 12542158"/>
              <a:gd name="connsiteY12829" fmla="*/ 1418052 h 9881971"/>
              <a:gd name="connsiteX12830" fmla="*/ 8314856 w 12542158"/>
              <a:gd name="connsiteY12830" fmla="*/ 1404079 h 9881971"/>
              <a:gd name="connsiteX12831" fmla="*/ 8328830 w 12542158"/>
              <a:gd name="connsiteY12831" fmla="*/ 1390105 h 9881971"/>
              <a:gd name="connsiteX12832" fmla="*/ 8314856 w 12542158"/>
              <a:gd name="connsiteY12832" fmla="*/ 1362156 h 9881971"/>
              <a:gd name="connsiteX12833" fmla="*/ 8300882 w 12542158"/>
              <a:gd name="connsiteY12833" fmla="*/ 1376129 h 9881971"/>
              <a:gd name="connsiteX12834" fmla="*/ 8286907 w 12542158"/>
              <a:gd name="connsiteY12834" fmla="*/ 1390105 h 9881971"/>
              <a:gd name="connsiteX12835" fmla="*/ 8272933 w 12542158"/>
              <a:gd name="connsiteY12835" fmla="*/ 1390105 h 9881971"/>
              <a:gd name="connsiteX12836" fmla="*/ 8279919 w 12542158"/>
              <a:gd name="connsiteY12836" fmla="*/ 1376129 h 9881971"/>
              <a:gd name="connsiteX12837" fmla="*/ 8286907 w 12542158"/>
              <a:gd name="connsiteY12837" fmla="*/ 1362156 h 9881971"/>
              <a:gd name="connsiteX12838" fmla="*/ 8342806 w 12542158"/>
              <a:gd name="connsiteY12838" fmla="*/ 1362156 h 9881971"/>
              <a:gd name="connsiteX12839" fmla="*/ 8356780 w 12542158"/>
              <a:gd name="connsiteY12839" fmla="*/ 1362156 h 9881971"/>
              <a:gd name="connsiteX12840" fmla="*/ 8384729 w 12542158"/>
              <a:gd name="connsiteY12840" fmla="*/ 1348180 h 9881971"/>
              <a:gd name="connsiteX12841" fmla="*/ 8419664 w 12542158"/>
              <a:gd name="connsiteY12841" fmla="*/ 1327218 h 9881971"/>
              <a:gd name="connsiteX12842" fmla="*/ 8412678 w 12542158"/>
              <a:gd name="connsiteY12842" fmla="*/ 1306257 h 9881971"/>
              <a:gd name="connsiteX12843" fmla="*/ 8412678 w 12542158"/>
              <a:gd name="connsiteY12843" fmla="*/ 1292283 h 9881971"/>
              <a:gd name="connsiteX12844" fmla="*/ 8426652 w 12542158"/>
              <a:gd name="connsiteY12844" fmla="*/ 1292283 h 9881971"/>
              <a:gd name="connsiteX12845" fmla="*/ 8440628 w 12542158"/>
              <a:gd name="connsiteY12845" fmla="*/ 1306257 h 9881971"/>
              <a:gd name="connsiteX12846" fmla="*/ 8461589 w 12542158"/>
              <a:gd name="connsiteY12846" fmla="*/ 1278307 h 9881971"/>
              <a:gd name="connsiteX12847" fmla="*/ 8454602 w 12542158"/>
              <a:gd name="connsiteY12847" fmla="*/ 1250360 h 9881971"/>
              <a:gd name="connsiteX12848" fmla="*/ 8482551 w 12542158"/>
              <a:gd name="connsiteY12848" fmla="*/ 1250360 h 9881971"/>
              <a:gd name="connsiteX12849" fmla="*/ 8489539 w 12542158"/>
              <a:gd name="connsiteY12849" fmla="*/ 1257345 h 9881971"/>
              <a:gd name="connsiteX12850" fmla="*/ 8496525 w 12542158"/>
              <a:gd name="connsiteY12850" fmla="*/ 1264333 h 9881971"/>
              <a:gd name="connsiteX12851" fmla="*/ 8538448 w 12542158"/>
              <a:gd name="connsiteY12851" fmla="*/ 1236384 h 9881971"/>
              <a:gd name="connsiteX12852" fmla="*/ 8538448 w 12542158"/>
              <a:gd name="connsiteY12852" fmla="*/ 1208434 h 9881971"/>
              <a:gd name="connsiteX12853" fmla="*/ 8538448 w 12542158"/>
              <a:gd name="connsiteY12853" fmla="*/ 1180487 h 9881971"/>
              <a:gd name="connsiteX12854" fmla="*/ 8524474 w 12542158"/>
              <a:gd name="connsiteY12854" fmla="*/ 1180487 h 9881971"/>
              <a:gd name="connsiteX12855" fmla="*/ 8524474 w 12542158"/>
              <a:gd name="connsiteY12855" fmla="*/ 1166511 h 9881971"/>
              <a:gd name="connsiteX12856" fmla="*/ 8510500 w 12542158"/>
              <a:gd name="connsiteY12856" fmla="*/ 1180487 h 9881971"/>
              <a:gd name="connsiteX12857" fmla="*/ 8510500 w 12542158"/>
              <a:gd name="connsiteY12857" fmla="*/ 1201449 h 9881971"/>
              <a:gd name="connsiteX12858" fmla="*/ 8510500 w 12542158"/>
              <a:gd name="connsiteY12858" fmla="*/ 1208434 h 9881971"/>
              <a:gd name="connsiteX12859" fmla="*/ 8496525 w 12542158"/>
              <a:gd name="connsiteY12859" fmla="*/ 1222410 h 9881971"/>
              <a:gd name="connsiteX12860" fmla="*/ 8482551 w 12542158"/>
              <a:gd name="connsiteY12860" fmla="*/ 1222410 h 9881971"/>
              <a:gd name="connsiteX12861" fmla="*/ 8468575 w 12542158"/>
              <a:gd name="connsiteY12861" fmla="*/ 1222410 h 9881971"/>
              <a:gd name="connsiteX12862" fmla="*/ 8482551 w 12542158"/>
              <a:gd name="connsiteY12862" fmla="*/ 1180487 h 9881971"/>
              <a:gd name="connsiteX12863" fmla="*/ 8496525 w 12542158"/>
              <a:gd name="connsiteY12863" fmla="*/ 1180487 h 9881971"/>
              <a:gd name="connsiteX12864" fmla="*/ 8496525 w 12542158"/>
              <a:gd name="connsiteY12864" fmla="*/ 1152538 h 9881971"/>
              <a:gd name="connsiteX12865" fmla="*/ 8489539 w 12542158"/>
              <a:gd name="connsiteY12865" fmla="*/ 1131576 h 9881971"/>
              <a:gd name="connsiteX12866" fmla="*/ 8510500 w 12542158"/>
              <a:gd name="connsiteY12866" fmla="*/ 1124588 h 9881971"/>
              <a:gd name="connsiteX12867" fmla="*/ 8552424 w 12542158"/>
              <a:gd name="connsiteY12867" fmla="*/ 1096638 h 9881971"/>
              <a:gd name="connsiteX12868" fmla="*/ 8552424 w 12542158"/>
              <a:gd name="connsiteY12868" fmla="*/ 1124588 h 9881971"/>
              <a:gd name="connsiteX12869" fmla="*/ 8510500 w 12542158"/>
              <a:gd name="connsiteY12869" fmla="*/ 1138562 h 9881971"/>
              <a:gd name="connsiteX12870" fmla="*/ 8538448 w 12542158"/>
              <a:gd name="connsiteY12870" fmla="*/ 1138562 h 9881971"/>
              <a:gd name="connsiteX12871" fmla="*/ 8552424 w 12542158"/>
              <a:gd name="connsiteY12871" fmla="*/ 1138562 h 9881971"/>
              <a:gd name="connsiteX12872" fmla="*/ 8566398 w 12542158"/>
              <a:gd name="connsiteY12872" fmla="*/ 1124588 h 9881971"/>
              <a:gd name="connsiteX12873" fmla="*/ 8566398 w 12542158"/>
              <a:gd name="connsiteY12873" fmla="*/ 1152538 h 9881971"/>
              <a:gd name="connsiteX12874" fmla="*/ 8552424 w 12542158"/>
              <a:gd name="connsiteY12874" fmla="*/ 1180487 h 9881971"/>
              <a:gd name="connsiteX12875" fmla="*/ 8566398 w 12542158"/>
              <a:gd name="connsiteY12875" fmla="*/ 1180487 h 9881971"/>
              <a:gd name="connsiteX12876" fmla="*/ 8580373 w 12542158"/>
              <a:gd name="connsiteY12876" fmla="*/ 1173499 h 9881971"/>
              <a:gd name="connsiteX12877" fmla="*/ 8608321 w 12542158"/>
              <a:gd name="connsiteY12877" fmla="*/ 1152538 h 9881971"/>
              <a:gd name="connsiteX12878" fmla="*/ 8636270 w 12542158"/>
              <a:gd name="connsiteY12878" fmla="*/ 1138562 h 9881971"/>
              <a:gd name="connsiteX12879" fmla="*/ 8636270 w 12542158"/>
              <a:gd name="connsiteY12879" fmla="*/ 1166511 h 9881971"/>
              <a:gd name="connsiteX12880" fmla="*/ 8636270 w 12542158"/>
              <a:gd name="connsiteY12880" fmla="*/ 1180487 h 9881971"/>
              <a:gd name="connsiteX12881" fmla="*/ 8566398 w 12542158"/>
              <a:gd name="connsiteY12881" fmla="*/ 1222410 h 9881971"/>
              <a:gd name="connsiteX12882" fmla="*/ 8552424 w 12542158"/>
              <a:gd name="connsiteY12882" fmla="*/ 1264333 h 9881971"/>
              <a:gd name="connsiteX12883" fmla="*/ 8566398 w 12542158"/>
              <a:gd name="connsiteY12883" fmla="*/ 1257345 h 9881971"/>
              <a:gd name="connsiteX12884" fmla="*/ 8545436 w 12542158"/>
              <a:gd name="connsiteY12884" fmla="*/ 1278307 h 9881971"/>
              <a:gd name="connsiteX12885" fmla="*/ 8531462 w 12542158"/>
              <a:gd name="connsiteY12885" fmla="*/ 1313245 h 9881971"/>
              <a:gd name="connsiteX12886" fmla="*/ 8524474 w 12542158"/>
              <a:gd name="connsiteY12886" fmla="*/ 1334206 h 9881971"/>
              <a:gd name="connsiteX12887" fmla="*/ 8517486 w 12542158"/>
              <a:gd name="connsiteY12887" fmla="*/ 1348180 h 9881971"/>
              <a:gd name="connsiteX12888" fmla="*/ 8496525 w 12542158"/>
              <a:gd name="connsiteY12888" fmla="*/ 1334206 h 9881971"/>
              <a:gd name="connsiteX12889" fmla="*/ 8496525 w 12542158"/>
              <a:gd name="connsiteY12889" fmla="*/ 1348180 h 9881971"/>
              <a:gd name="connsiteX12890" fmla="*/ 8496525 w 12542158"/>
              <a:gd name="connsiteY12890" fmla="*/ 1369143 h 9881971"/>
              <a:gd name="connsiteX12891" fmla="*/ 8496525 w 12542158"/>
              <a:gd name="connsiteY12891" fmla="*/ 1376129 h 9881971"/>
              <a:gd name="connsiteX12892" fmla="*/ 8510500 w 12542158"/>
              <a:gd name="connsiteY12892" fmla="*/ 1390105 h 9881971"/>
              <a:gd name="connsiteX12893" fmla="*/ 8524474 w 12542158"/>
              <a:gd name="connsiteY12893" fmla="*/ 1390105 h 9881971"/>
              <a:gd name="connsiteX12894" fmla="*/ 8524474 w 12542158"/>
              <a:gd name="connsiteY12894" fmla="*/ 1376129 h 9881971"/>
              <a:gd name="connsiteX12895" fmla="*/ 8524474 w 12542158"/>
              <a:gd name="connsiteY12895" fmla="*/ 1362156 h 9881971"/>
              <a:gd name="connsiteX12896" fmla="*/ 8552424 w 12542158"/>
              <a:gd name="connsiteY12896" fmla="*/ 1390105 h 9881971"/>
              <a:gd name="connsiteX12897" fmla="*/ 8538448 w 12542158"/>
              <a:gd name="connsiteY12897" fmla="*/ 1418052 h 9881971"/>
              <a:gd name="connsiteX12898" fmla="*/ 8524474 w 12542158"/>
              <a:gd name="connsiteY12898" fmla="*/ 1418052 h 9881971"/>
              <a:gd name="connsiteX12899" fmla="*/ 8510500 w 12542158"/>
              <a:gd name="connsiteY12899" fmla="*/ 1439016 h 9881971"/>
              <a:gd name="connsiteX12900" fmla="*/ 8496525 w 12542158"/>
              <a:gd name="connsiteY12900" fmla="*/ 1473952 h 9881971"/>
              <a:gd name="connsiteX12901" fmla="*/ 8510500 w 12542158"/>
              <a:gd name="connsiteY12901" fmla="*/ 1487927 h 9881971"/>
              <a:gd name="connsiteX12902" fmla="*/ 8524474 w 12542158"/>
              <a:gd name="connsiteY12902" fmla="*/ 1487927 h 9881971"/>
              <a:gd name="connsiteX12903" fmla="*/ 8524474 w 12542158"/>
              <a:gd name="connsiteY12903" fmla="*/ 1508889 h 9881971"/>
              <a:gd name="connsiteX12904" fmla="*/ 8538448 w 12542158"/>
              <a:gd name="connsiteY12904" fmla="*/ 1515875 h 9881971"/>
              <a:gd name="connsiteX12905" fmla="*/ 8552424 w 12542158"/>
              <a:gd name="connsiteY12905" fmla="*/ 1501901 h 9881971"/>
              <a:gd name="connsiteX12906" fmla="*/ 8552424 w 12542158"/>
              <a:gd name="connsiteY12906" fmla="*/ 1487927 h 9881971"/>
              <a:gd name="connsiteX12907" fmla="*/ 8538448 w 12542158"/>
              <a:gd name="connsiteY12907" fmla="*/ 1487927 h 9881971"/>
              <a:gd name="connsiteX12908" fmla="*/ 8566398 w 12542158"/>
              <a:gd name="connsiteY12908" fmla="*/ 1487927 h 9881971"/>
              <a:gd name="connsiteX12909" fmla="*/ 8594347 w 12542158"/>
              <a:gd name="connsiteY12909" fmla="*/ 1501901 h 9881971"/>
              <a:gd name="connsiteX12910" fmla="*/ 8622296 w 12542158"/>
              <a:gd name="connsiteY12910" fmla="*/ 1473952 h 9881971"/>
              <a:gd name="connsiteX12911" fmla="*/ 8643258 w 12542158"/>
              <a:gd name="connsiteY12911" fmla="*/ 1452990 h 9881971"/>
              <a:gd name="connsiteX12912" fmla="*/ 8650246 w 12542158"/>
              <a:gd name="connsiteY12912" fmla="*/ 1446002 h 9881971"/>
              <a:gd name="connsiteX12913" fmla="*/ 8650246 w 12542158"/>
              <a:gd name="connsiteY12913" fmla="*/ 1439016 h 9881971"/>
              <a:gd name="connsiteX12914" fmla="*/ 8664220 w 12542158"/>
              <a:gd name="connsiteY12914" fmla="*/ 1432028 h 9881971"/>
              <a:gd name="connsiteX12915" fmla="*/ 8664220 w 12542158"/>
              <a:gd name="connsiteY12915" fmla="*/ 1418052 h 9881971"/>
              <a:gd name="connsiteX12916" fmla="*/ 8657232 w 12542158"/>
              <a:gd name="connsiteY12916" fmla="*/ 1411067 h 9881971"/>
              <a:gd name="connsiteX12917" fmla="*/ 8678193 w 12542158"/>
              <a:gd name="connsiteY12917" fmla="*/ 1404079 h 9881971"/>
              <a:gd name="connsiteX12918" fmla="*/ 8692169 w 12542158"/>
              <a:gd name="connsiteY12918" fmla="*/ 1376129 h 9881971"/>
              <a:gd name="connsiteX12919" fmla="*/ 8692169 w 12542158"/>
              <a:gd name="connsiteY12919" fmla="*/ 1348180 h 9881971"/>
              <a:gd name="connsiteX12920" fmla="*/ 8678193 w 12542158"/>
              <a:gd name="connsiteY12920" fmla="*/ 1362156 h 9881971"/>
              <a:gd name="connsiteX12921" fmla="*/ 8650246 w 12542158"/>
              <a:gd name="connsiteY12921" fmla="*/ 1390105 h 9881971"/>
              <a:gd name="connsiteX12922" fmla="*/ 8643258 w 12542158"/>
              <a:gd name="connsiteY12922" fmla="*/ 1397091 h 9881971"/>
              <a:gd name="connsiteX12923" fmla="*/ 8622296 w 12542158"/>
              <a:gd name="connsiteY12923" fmla="*/ 1404079 h 9881971"/>
              <a:gd name="connsiteX12924" fmla="*/ 8636270 w 12542158"/>
              <a:gd name="connsiteY12924" fmla="*/ 1390105 h 9881971"/>
              <a:gd name="connsiteX12925" fmla="*/ 8636270 w 12542158"/>
              <a:gd name="connsiteY12925" fmla="*/ 1362156 h 9881971"/>
              <a:gd name="connsiteX12926" fmla="*/ 8629284 w 12542158"/>
              <a:gd name="connsiteY12926" fmla="*/ 1355168 h 9881971"/>
              <a:gd name="connsiteX12927" fmla="*/ 8622296 w 12542158"/>
              <a:gd name="connsiteY12927" fmla="*/ 1348180 h 9881971"/>
              <a:gd name="connsiteX12928" fmla="*/ 8608321 w 12542158"/>
              <a:gd name="connsiteY12928" fmla="*/ 1362156 h 9881971"/>
              <a:gd name="connsiteX12929" fmla="*/ 8566398 w 12542158"/>
              <a:gd name="connsiteY12929" fmla="*/ 1376129 h 9881971"/>
              <a:gd name="connsiteX12930" fmla="*/ 8580373 w 12542158"/>
              <a:gd name="connsiteY12930" fmla="*/ 1362156 h 9881971"/>
              <a:gd name="connsiteX12931" fmla="*/ 8622296 w 12542158"/>
              <a:gd name="connsiteY12931" fmla="*/ 1334206 h 9881971"/>
              <a:gd name="connsiteX12932" fmla="*/ 8664220 w 12542158"/>
              <a:gd name="connsiteY12932" fmla="*/ 1320232 h 9881971"/>
              <a:gd name="connsiteX12933" fmla="*/ 8664220 w 12542158"/>
              <a:gd name="connsiteY12933" fmla="*/ 1348180 h 9881971"/>
              <a:gd name="connsiteX12934" fmla="*/ 8692169 w 12542158"/>
              <a:gd name="connsiteY12934" fmla="*/ 1320232 h 9881971"/>
              <a:gd name="connsiteX12935" fmla="*/ 8692169 w 12542158"/>
              <a:gd name="connsiteY12935" fmla="*/ 1306257 h 9881971"/>
              <a:gd name="connsiteX12936" fmla="*/ 8706143 w 12542158"/>
              <a:gd name="connsiteY12936" fmla="*/ 1306257 h 9881971"/>
              <a:gd name="connsiteX12937" fmla="*/ 8734092 w 12542158"/>
              <a:gd name="connsiteY12937" fmla="*/ 1292283 h 9881971"/>
              <a:gd name="connsiteX12938" fmla="*/ 8762042 w 12542158"/>
              <a:gd name="connsiteY12938" fmla="*/ 1292283 h 9881971"/>
              <a:gd name="connsiteX12939" fmla="*/ 8789991 w 12542158"/>
              <a:gd name="connsiteY12939" fmla="*/ 1278307 h 9881971"/>
              <a:gd name="connsiteX12940" fmla="*/ 8803965 w 12542158"/>
              <a:gd name="connsiteY12940" fmla="*/ 1264333 h 9881971"/>
              <a:gd name="connsiteX12941" fmla="*/ 8810953 w 12542158"/>
              <a:gd name="connsiteY12941" fmla="*/ 1257345 h 9881971"/>
              <a:gd name="connsiteX12942" fmla="*/ 8831915 w 12542158"/>
              <a:gd name="connsiteY12942" fmla="*/ 1250360 h 9881971"/>
              <a:gd name="connsiteX12943" fmla="*/ 8845888 w 12542158"/>
              <a:gd name="connsiteY12943" fmla="*/ 1222410 h 9881971"/>
              <a:gd name="connsiteX12944" fmla="*/ 8831915 w 12542158"/>
              <a:gd name="connsiteY12944" fmla="*/ 1215422 h 9881971"/>
              <a:gd name="connsiteX12945" fmla="*/ 8803965 w 12542158"/>
              <a:gd name="connsiteY12945" fmla="*/ 1229396 h 9881971"/>
              <a:gd name="connsiteX12946" fmla="*/ 8776016 w 12542158"/>
              <a:gd name="connsiteY12946" fmla="*/ 1243372 h 9881971"/>
              <a:gd name="connsiteX12947" fmla="*/ 8762042 w 12542158"/>
              <a:gd name="connsiteY12947" fmla="*/ 1250360 h 9881971"/>
              <a:gd name="connsiteX12948" fmla="*/ 8817941 w 12542158"/>
              <a:gd name="connsiteY12948" fmla="*/ 1194461 h 9881971"/>
              <a:gd name="connsiteX12949" fmla="*/ 8838902 w 12542158"/>
              <a:gd name="connsiteY12949" fmla="*/ 1201449 h 9881971"/>
              <a:gd name="connsiteX12950" fmla="*/ 8845888 w 12542158"/>
              <a:gd name="connsiteY12950" fmla="*/ 1194461 h 9881971"/>
              <a:gd name="connsiteX12951" fmla="*/ 8859864 w 12542158"/>
              <a:gd name="connsiteY12951" fmla="*/ 1194461 h 9881971"/>
              <a:gd name="connsiteX12952" fmla="*/ 8887813 w 12542158"/>
              <a:gd name="connsiteY12952" fmla="*/ 1194461 h 9881971"/>
              <a:gd name="connsiteX12953" fmla="*/ 8915761 w 12542158"/>
              <a:gd name="connsiteY12953" fmla="*/ 1180487 h 9881971"/>
              <a:gd name="connsiteX12954" fmla="*/ 8922749 w 12542158"/>
              <a:gd name="connsiteY12954" fmla="*/ 1173499 h 9881971"/>
              <a:gd name="connsiteX12955" fmla="*/ 8929737 w 12542158"/>
              <a:gd name="connsiteY12955" fmla="*/ 1152538 h 9881971"/>
              <a:gd name="connsiteX12956" fmla="*/ 8943710 w 12542158"/>
              <a:gd name="connsiteY12956" fmla="*/ 1138562 h 9881971"/>
              <a:gd name="connsiteX12957" fmla="*/ 8957686 w 12542158"/>
              <a:gd name="connsiteY12957" fmla="*/ 1110614 h 9881971"/>
              <a:gd name="connsiteX12958" fmla="*/ 9013583 w 12542158"/>
              <a:gd name="connsiteY12958" fmla="*/ 1082665 h 9881971"/>
              <a:gd name="connsiteX12959" fmla="*/ 9027559 w 12542158"/>
              <a:gd name="connsiteY12959" fmla="*/ 1054715 h 9881971"/>
              <a:gd name="connsiteX12960" fmla="*/ 9013583 w 12542158"/>
              <a:gd name="connsiteY12960" fmla="*/ 1026766 h 9881971"/>
              <a:gd name="connsiteX12961" fmla="*/ 8999609 w 12542158"/>
              <a:gd name="connsiteY12961" fmla="*/ 1012792 h 9881971"/>
              <a:gd name="connsiteX12962" fmla="*/ 8985634 w 12542158"/>
              <a:gd name="connsiteY12962" fmla="*/ 1012792 h 9881971"/>
              <a:gd name="connsiteX12963" fmla="*/ 8957686 w 12542158"/>
              <a:gd name="connsiteY12963" fmla="*/ 1026766 h 9881971"/>
              <a:gd name="connsiteX12964" fmla="*/ 8915761 w 12542158"/>
              <a:gd name="connsiteY12964" fmla="*/ 1040742 h 9881971"/>
              <a:gd name="connsiteX12965" fmla="*/ 8929737 w 12542158"/>
              <a:gd name="connsiteY12965" fmla="*/ 1026766 h 9881971"/>
              <a:gd name="connsiteX12966" fmla="*/ 8943710 w 12542158"/>
              <a:gd name="connsiteY12966" fmla="*/ 1005804 h 9881971"/>
              <a:gd name="connsiteX12967" fmla="*/ 8957686 w 12542158"/>
              <a:gd name="connsiteY12967" fmla="*/ 984843 h 9881971"/>
              <a:gd name="connsiteX12968" fmla="*/ 8971660 w 12542158"/>
              <a:gd name="connsiteY12968" fmla="*/ 970867 h 9881971"/>
              <a:gd name="connsiteX12969" fmla="*/ 8971660 w 12542158"/>
              <a:gd name="connsiteY12969" fmla="*/ 984843 h 9881971"/>
              <a:gd name="connsiteX12970" fmla="*/ 8971660 w 12542158"/>
              <a:gd name="connsiteY12970" fmla="*/ 1012792 h 9881971"/>
              <a:gd name="connsiteX12971" fmla="*/ 8999609 w 12542158"/>
              <a:gd name="connsiteY12971" fmla="*/ 984843 h 9881971"/>
              <a:gd name="connsiteX12972" fmla="*/ 9055506 w 12542158"/>
              <a:gd name="connsiteY12972" fmla="*/ 970867 h 9881971"/>
              <a:gd name="connsiteX12973" fmla="*/ 9069482 w 12542158"/>
              <a:gd name="connsiteY12973" fmla="*/ 970867 h 9881971"/>
              <a:gd name="connsiteX12974" fmla="*/ 9069482 w 12542158"/>
              <a:gd name="connsiteY12974" fmla="*/ 956893 h 9881971"/>
              <a:gd name="connsiteX12975" fmla="*/ 9083456 w 12542158"/>
              <a:gd name="connsiteY12975" fmla="*/ 942919 h 9881971"/>
              <a:gd name="connsiteX12976" fmla="*/ 9083456 w 12542158"/>
              <a:gd name="connsiteY12976" fmla="*/ 949905 h 9881971"/>
              <a:gd name="connsiteX12977" fmla="*/ 9083456 w 12542158"/>
              <a:gd name="connsiteY12977" fmla="*/ 970867 h 9881971"/>
              <a:gd name="connsiteX12978" fmla="*/ 9125379 w 12542158"/>
              <a:gd name="connsiteY12978" fmla="*/ 942919 h 9881971"/>
              <a:gd name="connsiteX12979" fmla="*/ 9125379 w 12542158"/>
              <a:gd name="connsiteY12979" fmla="*/ 956893 h 9881971"/>
              <a:gd name="connsiteX12980" fmla="*/ 9139355 w 12542158"/>
              <a:gd name="connsiteY12980" fmla="*/ 956893 h 9881971"/>
              <a:gd name="connsiteX12981" fmla="*/ 9153329 w 12542158"/>
              <a:gd name="connsiteY12981" fmla="*/ 942919 h 9881971"/>
              <a:gd name="connsiteX12982" fmla="*/ 9142149 w 12542158"/>
              <a:gd name="connsiteY12982" fmla="*/ 931738 h 9881971"/>
              <a:gd name="connsiteX12983" fmla="*/ 9167304 w 12542158"/>
              <a:gd name="connsiteY12983" fmla="*/ 914970 h 9881971"/>
              <a:gd name="connsiteX12984" fmla="*/ 9174290 w 12542158"/>
              <a:gd name="connsiteY12984" fmla="*/ 907982 h 9881971"/>
              <a:gd name="connsiteX12985" fmla="*/ 9174290 w 12542158"/>
              <a:gd name="connsiteY12985" fmla="*/ 887020 h 9881971"/>
              <a:gd name="connsiteX12986" fmla="*/ 9209227 w 12542158"/>
              <a:gd name="connsiteY12986" fmla="*/ 838110 h 9881971"/>
              <a:gd name="connsiteX12987" fmla="*/ 9244163 w 12542158"/>
              <a:gd name="connsiteY12987" fmla="*/ 803172 h 9881971"/>
              <a:gd name="connsiteX12988" fmla="*/ 9265126 w 12542158"/>
              <a:gd name="connsiteY12988" fmla="*/ 782210 h 9881971"/>
              <a:gd name="connsiteX12989" fmla="*/ 9314036 w 12542158"/>
              <a:gd name="connsiteY12989" fmla="*/ 719326 h 9881971"/>
              <a:gd name="connsiteX12990" fmla="*/ 9348973 w 12542158"/>
              <a:gd name="connsiteY12990" fmla="*/ 691376 h 9881971"/>
              <a:gd name="connsiteX12991" fmla="*/ 9355961 w 12542158"/>
              <a:gd name="connsiteY12991" fmla="*/ 670414 h 9881971"/>
              <a:gd name="connsiteX12992" fmla="*/ 9362947 w 12542158"/>
              <a:gd name="connsiteY12992" fmla="*/ 663427 h 9881971"/>
              <a:gd name="connsiteX12993" fmla="*/ 9376922 w 12542158"/>
              <a:gd name="connsiteY12993" fmla="*/ 656441 h 9881971"/>
              <a:gd name="connsiteX12994" fmla="*/ 9376922 w 12542158"/>
              <a:gd name="connsiteY12994" fmla="*/ 677403 h 9881971"/>
              <a:gd name="connsiteX12995" fmla="*/ 9390896 w 12542158"/>
              <a:gd name="connsiteY12995" fmla="*/ 677403 h 9881971"/>
              <a:gd name="connsiteX12996" fmla="*/ 9404872 w 12542158"/>
              <a:gd name="connsiteY12996" fmla="*/ 663427 h 9881971"/>
              <a:gd name="connsiteX12997" fmla="*/ 9411858 w 12542158"/>
              <a:gd name="connsiteY12997" fmla="*/ 656441 h 9881971"/>
              <a:gd name="connsiteX12998" fmla="*/ 9418846 w 12542158"/>
              <a:gd name="connsiteY12998" fmla="*/ 649453 h 9881971"/>
              <a:gd name="connsiteX12999" fmla="*/ 9439807 w 12542158"/>
              <a:gd name="connsiteY12999" fmla="*/ 656441 h 9881971"/>
              <a:gd name="connsiteX13000" fmla="*/ 9446795 w 12542158"/>
              <a:gd name="connsiteY13000" fmla="*/ 677403 h 9881971"/>
              <a:gd name="connsiteX13001" fmla="*/ 9460769 w 12542158"/>
              <a:gd name="connsiteY13001" fmla="*/ 677403 h 9881971"/>
              <a:gd name="connsiteX13002" fmla="*/ 9474744 w 12542158"/>
              <a:gd name="connsiteY13002" fmla="*/ 663427 h 9881971"/>
              <a:gd name="connsiteX13003" fmla="*/ 9488718 w 12542158"/>
              <a:gd name="connsiteY13003" fmla="*/ 649453 h 9881971"/>
              <a:gd name="connsiteX13004" fmla="*/ 9481730 w 12542158"/>
              <a:gd name="connsiteY13004" fmla="*/ 635479 h 9881971"/>
              <a:gd name="connsiteX13005" fmla="*/ 9474744 w 12542158"/>
              <a:gd name="connsiteY13005" fmla="*/ 621503 h 9881971"/>
              <a:gd name="connsiteX13006" fmla="*/ 9488718 w 12542158"/>
              <a:gd name="connsiteY13006" fmla="*/ 621503 h 9881971"/>
              <a:gd name="connsiteX13007" fmla="*/ 9502692 w 12542158"/>
              <a:gd name="connsiteY13007" fmla="*/ 649453 h 9881971"/>
              <a:gd name="connsiteX13008" fmla="*/ 9502692 w 12542158"/>
              <a:gd name="connsiteY13008" fmla="*/ 621503 h 9881971"/>
              <a:gd name="connsiteX13009" fmla="*/ 9488718 w 12542158"/>
              <a:gd name="connsiteY13009" fmla="*/ 600542 h 9881971"/>
              <a:gd name="connsiteX13010" fmla="*/ 9488718 w 12542158"/>
              <a:gd name="connsiteY13010" fmla="*/ 579580 h 9881971"/>
              <a:gd name="connsiteX13011" fmla="*/ 9474744 w 12542158"/>
              <a:gd name="connsiteY13011" fmla="*/ 551631 h 9881971"/>
              <a:gd name="connsiteX13012" fmla="*/ 9460769 w 12542158"/>
              <a:gd name="connsiteY13012" fmla="*/ 537657 h 9881971"/>
              <a:gd name="connsiteX13013" fmla="*/ 9474744 w 12542158"/>
              <a:gd name="connsiteY13013" fmla="*/ 523682 h 9881971"/>
              <a:gd name="connsiteX13014" fmla="*/ 9474744 w 12542158"/>
              <a:gd name="connsiteY13014" fmla="*/ 537657 h 9881971"/>
              <a:gd name="connsiteX13015" fmla="*/ 9502692 w 12542158"/>
              <a:gd name="connsiteY13015" fmla="*/ 537657 h 9881971"/>
              <a:gd name="connsiteX13016" fmla="*/ 9516668 w 12542158"/>
              <a:gd name="connsiteY13016" fmla="*/ 537657 h 9881971"/>
              <a:gd name="connsiteX13017" fmla="*/ 9530641 w 12542158"/>
              <a:gd name="connsiteY13017" fmla="*/ 551631 h 9881971"/>
              <a:gd name="connsiteX13018" fmla="*/ 9544617 w 12542158"/>
              <a:gd name="connsiteY13018" fmla="*/ 551631 h 9881971"/>
              <a:gd name="connsiteX13019" fmla="*/ 9558591 w 12542158"/>
              <a:gd name="connsiteY13019" fmla="*/ 544643 h 9881971"/>
              <a:gd name="connsiteX13020" fmla="*/ 9572565 w 12542158"/>
              <a:gd name="connsiteY13020" fmla="*/ 544643 h 9881971"/>
              <a:gd name="connsiteX13021" fmla="*/ 9586540 w 12542158"/>
              <a:gd name="connsiteY13021" fmla="*/ 537657 h 9881971"/>
              <a:gd name="connsiteX13022" fmla="*/ 9600514 w 12542158"/>
              <a:gd name="connsiteY13022" fmla="*/ 530669 h 9881971"/>
              <a:gd name="connsiteX13023" fmla="*/ 9593528 w 12542158"/>
              <a:gd name="connsiteY13023" fmla="*/ 516695 h 9881971"/>
              <a:gd name="connsiteX13024" fmla="*/ 9572565 w 12542158"/>
              <a:gd name="connsiteY13024" fmla="*/ 523682 h 9881971"/>
              <a:gd name="connsiteX13025" fmla="*/ 9558591 w 12542158"/>
              <a:gd name="connsiteY13025" fmla="*/ 530669 h 9881971"/>
              <a:gd name="connsiteX13026" fmla="*/ 9544617 w 12542158"/>
              <a:gd name="connsiteY13026" fmla="*/ 523682 h 9881971"/>
              <a:gd name="connsiteX13027" fmla="*/ 9558591 w 12542158"/>
              <a:gd name="connsiteY13027" fmla="*/ 509707 h 9881971"/>
              <a:gd name="connsiteX13028" fmla="*/ 9572565 w 12542158"/>
              <a:gd name="connsiteY13028" fmla="*/ 467784 h 9881971"/>
              <a:gd name="connsiteX13029" fmla="*/ 9572565 w 12542158"/>
              <a:gd name="connsiteY13029" fmla="*/ 453809 h 9881971"/>
              <a:gd name="connsiteX13030" fmla="*/ 9586540 w 12542158"/>
              <a:gd name="connsiteY13030" fmla="*/ 439835 h 9881971"/>
              <a:gd name="connsiteX13031" fmla="*/ 9670387 w 12542158"/>
              <a:gd name="connsiteY13031" fmla="*/ 397912 h 9881971"/>
              <a:gd name="connsiteX13032" fmla="*/ 9684363 w 12542158"/>
              <a:gd name="connsiteY13032" fmla="*/ 397912 h 9881971"/>
              <a:gd name="connsiteX13033" fmla="*/ 9740260 w 12542158"/>
              <a:gd name="connsiteY13033" fmla="*/ 425861 h 9881971"/>
              <a:gd name="connsiteX13034" fmla="*/ 9740260 w 12542158"/>
              <a:gd name="connsiteY13034" fmla="*/ 411885 h 9881971"/>
              <a:gd name="connsiteX13035" fmla="*/ 9754235 w 12542158"/>
              <a:gd name="connsiteY13035" fmla="*/ 369962 h 9881971"/>
              <a:gd name="connsiteX13036" fmla="*/ 9768209 w 12542158"/>
              <a:gd name="connsiteY13036" fmla="*/ 369962 h 9881971"/>
              <a:gd name="connsiteX13037" fmla="*/ 9778690 w 12542158"/>
              <a:gd name="connsiteY13037" fmla="*/ 355988 h 9881971"/>
              <a:gd name="connsiteX13038" fmla="*/ 9779388 w 12542158"/>
              <a:gd name="connsiteY13038" fmla="*/ 353192 h 9881971"/>
              <a:gd name="connsiteX13039" fmla="*/ 9775197 w 12542158"/>
              <a:gd name="connsiteY13039" fmla="*/ 355988 h 9881971"/>
              <a:gd name="connsiteX13040" fmla="*/ 9768209 w 12542158"/>
              <a:gd name="connsiteY13040" fmla="*/ 342013 h 9881971"/>
              <a:gd name="connsiteX13041" fmla="*/ 9782185 w 12542158"/>
              <a:gd name="connsiteY13041" fmla="*/ 342013 h 9881971"/>
              <a:gd name="connsiteX13042" fmla="*/ 9782185 w 12542158"/>
              <a:gd name="connsiteY13042" fmla="*/ 328039 h 9881971"/>
              <a:gd name="connsiteX13043" fmla="*/ 9768209 w 12542158"/>
              <a:gd name="connsiteY13043" fmla="*/ 300089 h 9881971"/>
              <a:gd name="connsiteX13044" fmla="*/ 9754235 w 12542158"/>
              <a:gd name="connsiteY13044" fmla="*/ 279128 h 9881971"/>
              <a:gd name="connsiteX13045" fmla="*/ 9740260 w 12542158"/>
              <a:gd name="connsiteY13045" fmla="*/ 279128 h 9881971"/>
              <a:gd name="connsiteX13046" fmla="*/ 9740260 w 12542158"/>
              <a:gd name="connsiteY13046" fmla="*/ 244191 h 9881971"/>
              <a:gd name="connsiteX13047" fmla="*/ 9768209 w 12542158"/>
              <a:gd name="connsiteY13047" fmla="*/ 258166 h 9881971"/>
              <a:gd name="connsiteX13048" fmla="*/ 9782185 w 12542158"/>
              <a:gd name="connsiteY13048" fmla="*/ 230217 h 9881971"/>
              <a:gd name="connsiteX13049" fmla="*/ 9796158 w 12542158"/>
              <a:gd name="connsiteY13049" fmla="*/ 216241 h 9881971"/>
              <a:gd name="connsiteX13050" fmla="*/ 9782185 w 12542158"/>
              <a:gd name="connsiteY13050" fmla="*/ 244191 h 9881971"/>
              <a:gd name="connsiteX13051" fmla="*/ 9810132 w 12542158"/>
              <a:gd name="connsiteY13051" fmla="*/ 244191 h 9881971"/>
              <a:gd name="connsiteX13052" fmla="*/ 9838082 w 12542158"/>
              <a:gd name="connsiteY13052" fmla="*/ 216241 h 9881971"/>
              <a:gd name="connsiteX13053" fmla="*/ 9796158 w 12542158"/>
              <a:gd name="connsiteY13053" fmla="*/ 272140 h 9881971"/>
              <a:gd name="connsiteX13054" fmla="*/ 9796158 w 12542158"/>
              <a:gd name="connsiteY13054" fmla="*/ 300089 h 9881971"/>
              <a:gd name="connsiteX13055" fmla="*/ 9810132 w 12542158"/>
              <a:gd name="connsiteY13055" fmla="*/ 286114 h 9881971"/>
              <a:gd name="connsiteX13056" fmla="*/ 9831096 w 12542158"/>
              <a:gd name="connsiteY13056" fmla="*/ 279128 h 9881971"/>
              <a:gd name="connsiteX13057" fmla="*/ 9838082 w 12542158"/>
              <a:gd name="connsiteY13057" fmla="*/ 258166 h 9881971"/>
              <a:gd name="connsiteX13058" fmla="*/ 9852057 w 12542158"/>
              <a:gd name="connsiteY13058" fmla="*/ 244191 h 9881971"/>
              <a:gd name="connsiteX13059" fmla="*/ 9880005 w 12542158"/>
              <a:gd name="connsiteY13059" fmla="*/ 244191 h 9881971"/>
              <a:gd name="connsiteX13060" fmla="*/ 9893981 w 12542158"/>
              <a:gd name="connsiteY13060" fmla="*/ 244191 h 9881971"/>
              <a:gd name="connsiteX13061" fmla="*/ 9886993 w 12542158"/>
              <a:gd name="connsiteY13061" fmla="*/ 258166 h 9881971"/>
              <a:gd name="connsiteX13062" fmla="*/ 9880005 w 12542158"/>
              <a:gd name="connsiteY13062" fmla="*/ 258166 h 9881971"/>
              <a:gd name="connsiteX13063" fmla="*/ 9880005 w 12542158"/>
              <a:gd name="connsiteY13063" fmla="*/ 286114 h 9881971"/>
              <a:gd name="connsiteX13064" fmla="*/ 9838082 w 12542158"/>
              <a:gd name="connsiteY13064" fmla="*/ 300089 h 9881971"/>
              <a:gd name="connsiteX13065" fmla="*/ 9817120 w 12542158"/>
              <a:gd name="connsiteY13065" fmla="*/ 328039 h 9881971"/>
              <a:gd name="connsiteX13066" fmla="*/ 9810132 w 12542158"/>
              <a:gd name="connsiteY13066" fmla="*/ 355988 h 9881971"/>
              <a:gd name="connsiteX13067" fmla="*/ 9810132 w 12542158"/>
              <a:gd name="connsiteY13067" fmla="*/ 383936 h 9881971"/>
              <a:gd name="connsiteX13068" fmla="*/ 9768209 w 12542158"/>
              <a:gd name="connsiteY13068" fmla="*/ 397912 h 9881971"/>
              <a:gd name="connsiteX13069" fmla="*/ 9754235 w 12542158"/>
              <a:gd name="connsiteY13069" fmla="*/ 425861 h 9881971"/>
              <a:gd name="connsiteX13070" fmla="*/ 9782185 w 12542158"/>
              <a:gd name="connsiteY13070" fmla="*/ 425861 h 9881971"/>
              <a:gd name="connsiteX13071" fmla="*/ 9810132 w 12542158"/>
              <a:gd name="connsiteY13071" fmla="*/ 411885 h 9881971"/>
              <a:gd name="connsiteX13072" fmla="*/ 9810132 w 12542158"/>
              <a:gd name="connsiteY13072" fmla="*/ 425861 h 9881971"/>
              <a:gd name="connsiteX13073" fmla="*/ 9796158 w 12542158"/>
              <a:gd name="connsiteY13073" fmla="*/ 425861 h 9881971"/>
              <a:gd name="connsiteX13074" fmla="*/ 9824108 w 12542158"/>
              <a:gd name="connsiteY13074" fmla="*/ 439835 h 9881971"/>
              <a:gd name="connsiteX13075" fmla="*/ 9838082 w 12542158"/>
              <a:gd name="connsiteY13075" fmla="*/ 432847 h 9881971"/>
              <a:gd name="connsiteX13076" fmla="*/ 9838082 w 12542158"/>
              <a:gd name="connsiteY13076" fmla="*/ 453809 h 9881971"/>
              <a:gd name="connsiteX13077" fmla="*/ 9810132 w 12542158"/>
              <a:gd name="connsiteY13077" fmla="*/ 453809 h 9881971"/>
              <a:gd name="connsiteX13078" fmla="*/ 9796158 w 12542158"/>
              <a:gd name="connsiteY13078" fmla="*/ 439835 h 9881971"/>
              <a:gd name="connsiteX13079" fmla="*/ 9796158 w 12542158"/>
              <a:gd name="connsiteY13079" fmla="*/ 453809 h 9881971"/>
              <a:gd name="connsiteX13080" fmla="*/ 9782185 w 12542158"/>
              <a:gd name="connsiteY13080" fmla="*/ 467784 h 9881971"/>
              <a:gd name="connsiteX13081" fmla="*/ 9796158 w 12542158"/>
              <a:gd name="connsiteY13081" fmla="*/ 509707 h 9881971"/>
              <a:gd name="connsiteX13082" fmla="*/ 9824108 w 12542158"/>
              <a:gd name="connsiteY13082" fmla="*/ 551631 h 9881971"/>
              <a:gd name="connsiteX13083" fmla="*/ 9831096 w 12542158"/>
              <a:gd name="connsiteY13083" fmla="*/ 565607 h 9881971"/>
              <a:gd name="connsiteX13084" fmla="*/ 9845070 w 12542158"/>
              <a:gd name="connsiteY13084" fmla="*/ 593554 h 9881971"/>
              <a:gd name="connsiteX13085" fmla="*/ 9859043 w 12542158"/>
              <a:gd name="connsiteY13085" fmla="*/ 614516 h 9881971"/>
              <a:gd name="connsiteX13086" fmla="*/ 9866031 w 12542158"/>
              <a:gd name="connsiteY13086" fmla="*/ 621503 h 9881971"/>
              <a:gd name="connsiteX13087" fmla="*/ 9873019 w 12542158"/>
              <a:gd name="connsiteY13087" fmla="*/ 600542 h 9881971"/>
              <a:gd name="connsiteX13088" fmla="*/ 9866031 w 12542158"/>
              <a:gd name="connsiteY13088" fmla="*/ 579580 h 9881971"/>
              <a:gd name="connsiteX13089" fmla="*/ 9866031 w 12542158"/>
              <a:gd name="connsiteY13089" fmla="*/ 565607 h 9881971"/>
              <a:gd name="connsiteX13090" fmla="*/ 9873019 w 12542158"/>
              <a:gd name="connsiteY13090" fmla="*/ 572592 h 9881971"/>
              <a:gd name="connsiteX13091" fmla="*/ 9880005 w 12542158"/>
              <a:gd name="connsiteY13091" fmla="*/ 565607 h 9881971"/>
              <a:gd name="connsiteX13092" fmla="*/ 9893981 w 12542158"/>
              <a:gd name="connsiteY13092" fmla="*/ 551631 h 9881971"/>
              <a:gd name="connsiteX13093" fmla="*/ 9893981 w 12542158"/>
              <a:gd name="connsiteY13093" fmla="*/ 537657 h 9881971"/>
              <a:gd name="connsiteX13094" fmla="*/ 9907954 w 12542158"/>
              <a:gd name="connsiteY13094" fmla="*/ 523682 h 9881971"/>
              <a:gd name="connsiteX13095" fmla="*/ 9921930 w 12542158"/>
              <a:gd name="connsiteY13095" fmla="*/ 523682 h 9881971"/>
              <a:gd name="connsiteX13096" fmla="*/ 9935904 w 12542158"/>
              <a:gd name="connsiteY13096" fmla="*/ 523682 h 9881971"/>
              <a:gd name="connsiteX13097" fmla="*/ 9949878 w 12542158"/>
              <a:gd name="connsiteY13097" fmla="*/ 523682 h 9881971"/>
              <a:gd name="connsiteX13098" fmla="*/ 9949878 w 12542158"/>
              <a:gd name="connsiteY13098" fmla="*/ 495734 h 9881971"/>
              <a:gd name="connsiteX13099" fmla="*/ 9963853 w 12542158"/>
              <a:gd name="connsiteY13099" fmla="*/ 467784 h 9881971"/>
              <a:gd name="connsiteX13100" fmla="*/ 9977827 w 12542158"/>
              <a:gd name="connsiteY13100" fmla="*/ 467784 h 9881971"/>
              <a:gd name="connsiteX13101" fmla="*/ 9977827 w 12542158"/>
              <a:gd name="connsiteY13101" fmla="*/ 453809 h 9881971"/>
              <a:gd name="connsiteX13102" fmla="*/ 9991803 w 12542158"/>
              <a:gd name="connsiteY13102" fmla="*/ 439835 h 9881971"/>
              <a:gd name="connsiteX13103" fmla="*/ 10012764 w 12542158"/>
              <a:gd name="connsiteY13103" fmla="*/ 432847 h 9881971"/>
              <a:gd name="connsiteX13104" fmla="*/ 10047700 w 12542158"/>
              <a:gd name="connsiteY13104" fmla="*/ 439835 h 9881971"/>
              <a:gd name="connsiteX13105" fmla="*/ 10061675 w 12542158"/>
              <a:gd name="connsiteY13105" fmla="*/ 439835 h 9881971"/>
              <a:gd name="connsiteX13106" fmla="*/ 10075649 w 12542158"/>
              <a:gd name="connsiteY13106" fmla="*/ 439835 h 9881971"/>
              <a:gd name="connsiteX13107" fmla="*/ 10089625 w 12542158"/>
              <a:gd name="connsiteY13107" fmla="*/ 425861 h 9881971"/>
              <a:gd name="connsiteX13108" fmla="*/ 10096611 w 12542158"/>
              <a:gd name="connsiteY13108" fmla="*/ 418873 h 9881971"/>
              <a:gd name="connsiteX13109" fmla="*/ 10096611 w 12542158"/>
              <a:gd name="connsiteY13109" fmla="*/ 411885 h 9881971"/>
              <a:gd name="connsiteX13110" fmla="*/ 10117572 w 12542158"/>
              <a:gd name="connsiteY13110" fmla="*/ 383936 h 9881971"/>
              <a:gd name="connsiteX13111" fmla="*/ 10103599 w 12542158"/>
              <a:gd name="connsiteY13111" fmla="*/ 383936 h 9881971"/>
              <a:gd name="connsiteX13112" fmla="*/ 10089625 w 12542158"/>
              <a:gd name="connsiteY13112" fmla="*/ 383936 h 9881971"/>
              <a:gd name="connsiteX13113" fmla="*/ 10089625 w 12542158"/>
              <a:gd name="connsiteY13113" fmla="*/ 369962 h 9881971"/>
              <a:gd name="connsiteX13114" fmla="*/ 10145522 w 12542158"/>
              <a:gd name="connsiteY13114" fmla="*/ 328039 h 9881971"/>
              <a:gd name="connsiteX13115" fmla="*/ 10159498 w 12542158"/>
              <a:gd name="connsiteY13115" fmla="*/ 342013 h 9881971"/>
              <a:gd name="connsiteX13116" fmla="*/ 10173471 w 12542158"/>
              <a:gd name="connsiteY13116" fmla="*/ 355988 h 9881971"/>
              <a:gd name="connsiteX13117" fmla="*/ 10145522 w 12542158"/>
              <a:gd name="connsiteY13117" fmla="*/ 383936 h 9881971"/>
              <a:gd name="connsiteX13118" fmla="*/ 10131548 w 12542158"/>
              <a:gd name="connsiteY13118" fmla="*/ 404898 h 9881971"/>
              <a:gd name="connsiteX13119" fmla="*/ 10131548 w 12542158"/>
              <a:gd name="connsiteY13119" fmla="*/ 425861 h 9881971"/>
              <a:gd name="connsiteX13120" fmla="*/ 10117572 w 12542158"/>
              <a:gd name="connsiteY13120" fmla="*/ 439835 h 9881971"/>
              <a:gd name="connsiteX13121" fmla="*/ 10131548 w 12542158"/>
              <a:gd name="connsiteY13121" fmla="*/ 453809 h 9881971"/>
              <a:gd name="connsiteX13122" fmla="*/ 10145522 w 12542158"/>
              <a:gd name="connsiteY13122" fmla="*/ 467784 h 9881971"/>
              <a:gd name="connsiteX13123" fmla="*/ 10145522 w 12542158"/>
              <a:gd name="connsiteY13123" fmla="*/ 481758 h 9881971"/>
              <a:gd name="connsiteX13124" fmla="*/ 10159498 w 12542158"/>
              <a:gd name="connsiteY13124" fmla="*/ 467784 h 9881971"/>
              <a:gd name="connsiteX13125" fmla="*/ 10159498 w 12542158"/>
              <a:gd name="connsiteY13125" fmla="*/ 488746 h 9881971"/>
              <a:gd name="connsiteX13126" fmla="*/ 10159498 w 12542158"/>
              <a:gd name="connsiteY13126" fmla="*/ 509707 h 9881971"/>
              <a:gd name="connsiteX13127" fmla="*/ 10159498 w 12542158"/>
              <a:gd name="connsiteY13127" fmla="*/ 530669 h 9881971"/>
              <a:gd name="connsiteX13128" fmla="*/ 10159498 w 12542158"/>
              <a:gd name="connsiteY13128" fmla="*/ 537657 h 9881971"/>
              <a:gd name="connsiteX13129" fmla="*/ 10173471 w 12542158"/>
              <a:gd name="connsiteY13129" fmla="*/ 523682 h 9881971"/>
              <a:gd name="connsiteX13130" fmla="*/ 10187445 w 12542158"/>
              <a:gd name="connsiteY13130" fmla="*/ 509707 h 9881971"/>
              <a:gd name="connsiteX13131" fmla="*/ 10187445 w 12542158"/>
              <a:gd name="connsiteY13131" fmla="*/ 495734 h 9881971"/>
              <a:gd name="connsiteX13132" fmla="*/ 10201421 w 12542158"/>
              <a:gd name="connsiteY13132" fmla="*/ 495734 h 9881971"/>
              <a:gd name="connsiteX13133" fmla="*/ 10201421 w 12542158"/>
              <a:gd name="connsiteY13133" fmla="*/ 523682 h 9881971"/>
              <a:gd name="connsiteX13134" fmla="*/ 10173471 w 12542158"/>
              <a:gd name="connsiteY13134" fmla="*/ 551631 h 9881971"/>
              <a:gd name="connsiteX13135" fmla="*/ 10173471 w 12542158"/>
              <a:gd name="connsiteY13135" fmla="*/ 565607 h 9881971"/>
              <a:gd name="connsiteX13136" fmla="*/ 10166484 w 12542158"/>
              <a:gd name="connsiteY13136" fmla="*/ 558619 h 9881971"/>
              <a:gd name="connsiteX13137" fmla="*/ 10145522 w 12542158"/>
              <a:gd name="connsiteY13137" fmla="*/ 565607 h 9881971"/>
              <a:gd name="connsiteX13138" fmla="*/ 10124560 w 12542158"/>
              <a:gd name="connsiteY13138" fmla="*/ 593554 h 9881971"/>
              <a:gd name="connsiteX13139" fmla="*/ 10117572 w 12542158"/>
              <a:gd name="connsiteY13139" fmla="*/ 607530 h 9881971"/>
              <a:gd name="connsiteX13140" fmla="*/ 10117572 w 12542158"/>
              <a:gd name="connsiteY13140" fmla="*/ 621503 h 9881971"/>
              <a:gd name="connsiteX13141" fmla="*/ 10089625 w 12542158"/>
              <a:gd name="connsiteY13141" fmla="*/ 649453 h 9881971"/>
              <a:gd name="connsiteX13142" fmla="*/ 10089625 w 12542158"/>
              <a:gd name="connsiteY13142" fmla="*/ 677403 h 9881971"/>
              <a:gd name="connsiteX13143" fmla="*/ 10103599 w 12542158"/>
              <a:gd name="connsiteY13143" fmla="*/ 663427 h 9881971"/>
              <a:gd name="connsiteX13144" fmla="*/ 10110587 w 12542158"/>
              <a:gd name="connsiteY13144" fmla="*/ 656441 h 9881971"/>
              <a:gd name="connsiteX13145" fmla="*/ 10131548 w 12542158"/>
              <a:gd name="connsiteY13145" fmla="*/ 649453 h 9881971"/>
              <a:gd name="connsiteX13146" fmla="*/ 10159498 w 12542158"/>
              <a:gd name="connsiteY13146" fmla="*/ 621503 h 9881971"/>
              <a:gd name="connsiteX13147" fmla="*/ 10173471 w 12542158"/>
              <a:gd name="connsiteY13147" fmla="*/ 607530 h 9881971"/>
              <a:gd name="connsiteX13148" fmla="*/ 10187445 w 12542158"/>
              <a:gd name="connsiteY13148" fmla="*/ 635479 h 9881971"/>
              <a:gd name="connsiteX13149" fmla="*/ 10201421 w 12542158"/>
              <a:gd name="connsiteY13149" fmla="*/ 621503 h 9881971"/>
              <a:gd name="connsiteX13150" fmla="*/ 10229370 w 12542158"/>
              <a:gd name="connsiteY13150" fmla="*/ 593554 h 9881971"/>
              <a:gd name="connsiteX13151" fmla="*/ 10243344 w 12542158"/>
              <a:gd name="connsiteY13151" fmla="*/ 572592 h 9881971"/>
              <a:gd name="connsiteX13152" fmla="*/ 10243344 w 12542158"/>
              <a:gd name="connsiteY13152" fmla="*/ 558619 h 9881971"/>
              <a:gd name="connsiteX13153" fmla="*/ 10243344 w 12542158"/>
              <a:gd name="connsiteY13153" fmla="*/ 551631 h 9881971"/>
              <a:gd name="connsiteX13154" fmla="*/ 10264306 w 12542158"/>
              <a:gd name="connsiteY13154" fmla="*/ 537657 h 9881971"/>
              <a:gd name="connsiteX13155" fmla="*/ 10257318 w 12542158"/>
              <a:gd name="connsiteY13155" fmla="*/ 509707 h 9881971"/>
              <a:gd name="connsiteX13156" fmla="*/ 10271294 w 12542158"/>
              <a:gd name="connsiteY13156" fmla="*/ 509707 h 9881971"/>
              <a:gd name="connsiteX13157" fmla="*/ 10299243 w 12542158"/>
              <a:gd name="connsiteY13157" fmla="*/ 509707 h 9881971"/>
              <a:gd name="connsiteX13158" fmla="*/ 10320205 w 12542158"/>
              <a:gd name="connsiteY13158" fmla="*/ 502720 h 9881971"/>
              <a:gd name="connsiteX13159" fmla="*/ 10355140 w 12542158"/>
              <a:gd name="connsiteY13159" fmla="*/ 481758 h 9881971"/>
              <a:gd name="connsiteX13160" fmla="*/ 10341166 w 12542158"/>
              <a:gd name="connsiteY13160" fmla="*/ 495734 h 9881971"/>
              <a:gd name="connsiteX13161" fmla="*/ 10327191 w 12542158"/>
              <a:gd name="connsiteY13161" fmla="*/ 537657 h 9881971"/>
              <a:gd name="connsiteX13162" fmla="*/ 10348154 w 12542158"/>
              <a:gd name="connsiteY13162" fmla="*/ 523682 h 9881971"/>
              <a:gd name="connsiteX13163" fmla="*/ 10362128 w 12542158"/>
              <a:gd name="connsiteY13163" fmla="*/ 509707 h 9881971"/>
              <a:gd name="connsiteX13164" fmla="*/ 10369116 w 12542158"/>
              <a:gd name="connsiteY13164" fmla="*/ 495734 h 9881971"/>
              <a:gd name="connsiteX13165" fmla="*/ 10383089 w 12542158"/>
              <a:gd name="connsiteY13165" fmla="*/ 453809 h 9881971"/>
              <a:gd name="connsiteX13166" fmla="*/ 10397063 w 12542158"/>
              <a:gd name="connsiteY13166" fmla="*/ 425861 h 9881971"/>
              <a:gd name="connsiteX13167" fmla="*/ 10397063 w 12542158"/>
              <a:gd name="connsiteY13167" fmla="*/ 411885 h 9881971"/>
              <a:gd name="connsiteX13168" fmla="*/ 10411039 w 12542158"/>
              <a:gd name="connsiteY13168" fmla="*/ 404898 h 9881971"/>
              <a:gd name="connsiteX13169" fmla="*/ 10425013 w 12542158"/>
              <a:gd name="connsiteY13169" fmla="*/ 397912 h 9881971"/>
              <a:gd name="connsiteX13170" fmla="*/ 10438988 w 12542158"/>
              <a:gd name="connsiteY13170" fmla="*/ 411885 h 9881971"/>
              <a:gd name="connsiteX13171" fmla="*/ 10425013 w 12542158"/>
              <a:gd name="connsiteY13171" fmla="*/ 439835 h 9881971"/>
              <a:gd name="connsiteX13172" fmla="*/ 10397063 w 12542158"/>
              <a:gd name="connsiteY13172" fmla="*/ 509707 h 9881971"/>
              <a:gd name="connsiteX13173" fmla="*/ 10383089 w 12542158"/>
              <a:gd name="connsiteY13173" fmla="*/ 530669 h 9881971"/>
              <a:gd name="connsiteX13174" fmla="*/ 10376102 w 12542158"/>
              <a:gd name="connsiteY13174" fmla="*/ 558619 h 9881971"/>
              <a:gd name="connsiteX13175" fmla="*/ 10404051 w 12542158"/>
              <a:gd name="connsiteY13175" fmla="*/ 551631 h 9881971"/>
              <a:gd name="connsiteX13176" fmla="*/ 10425013 w 12542158"/>
              <a:gd name="connsiteY13176" fmla="*/ 537657 h 9881971"/>
              <a:gd name="connsiteX13177" fmla="*/ 10425013 w 12542158"/>
              <a:gd name="connsiteY13177" fmla="*/ 551631 h 9881971"/>
              <a:gd name="connsiteX13178" fmla="*/ 10411039 w 12542158"/>
              <a:gd name="connsiteY13178" fmla="*/ 551631 h 9881971"/>
              <a:gd name="connsiteX13179" fmla="*/ 10355140 w 12542158"/>
              <a:gd name="connsiteY13179" fmla="*/ 635479 h 9881971"/>
              <a:gd name="connsiteX13180" fmla="*/ 10341166 w 12542158"/>
              <a:gd name="connsiteY13180" fmla="*/ 663427 h 9881971"/>
              <a:gd name="connsiteX13181" fmla="*/ 10341166 w 12542158"/>
              <a:gd name="connsiteY13181" fmla="*/ 677403 h 9881971"/>
              <a:gd name="connsiteX13182" fmla="*/ 10341166 w 12542158"/>
              <a:gd name="connsiteY13182" fmla="*/ 691376 h 9881971"/>
              <a:gd name="connsiteX13183" fmla="*/ 10327191 w 12542158"/>
              <a:gd name="connsiteY13183" fmla="*/ 705352 h 9881971"/>
              <a:gd name="connsiteX13184" fmla="*/ 10327191 w 12542158"/>
              <a:gd name="connsiteY13184" fmla="*/ 677403 h 9881971"/>
              <a:gd name="connsiteX13185" fmla="*/ 10313217 w 12542158"/>
              <a:gd name="connsiteY13185" fmla="*/ 677403 h 9881971"/>
              <a:gd name="connsiteX13186" fmla="*/ 10299243 w 12542158"/>
              <a:gd name="connsiteY13186" fmla="*/ 691376 h 9881971"/>
              <a:gd name="connsiteX13187" fmla="*/ 10285267 w 12542158"/>
              <a:gd name="connsiteY13187" fmla="*/ 705352 h 9881971"/>
              <a:gd name="connsiteX13188" fmla="*/ 10271294 w 12542158"/>
              <a:gd name="connsiteY13188" fmla="*/ 733299 h 9881971"/>
              <a:gd name="connsiteX13189" fmla="*/ 10257318 w 12542158"/>
              <a:gd name="connsiteY13189" fmla="*/ 789198 h 9881971"/>
              <a:gd name="connsiteX13190" fmla="*/ 10271294 w 12542158"/>
              <a:gd name="connsiteY13190" fmla="*/ 775224 h 9881971"/>
              <a:gd name="connsiteX13191" fmla="*/ 10271294 w 12542158"/>
              <a:gd name="connsiteY13191" fmla="*/ 803172 h 9881971"/>
              <a:gd name="connsiteX13192" fmla="*/ 10250332 w 12542158"/>
              <a:gd name="connsiteY13192" fmla="*/ 824136 h 9881971"/>
              <a:gd name="connsiteX13193" fmla="*/ 10229370 w 12542158"/>
              <a:gd name="connsiteY13193" fmla="*/ 845097 h 9881971"/>
              <a:gd name="connsiteX13194" fmla="*/ 10215395 w 12542158"/>
              <a:gd name="connsiteY13194" fmla="*/ 873047 h 9881971"/>
              <a:gd name="connsiteX13195" fmla="*/ 10187445 w 12542158"/>
              <a:gd name="connsiteY13195" fmla="*/ 914970 h 9881971"/>
              <a:gd name="connsiteX13196" fmla="*/ 10201421 w 12542158"/>
              <a:gd name="connsiteY13196" fmla="*/ 942919 h 9881971"/>
              <a:gd name="connsiteX13197" fmla="*/ 10208407 w 12542158"/>
              <a:gd name="connsiteY13197" fmla="*/ 935931 h 9881971"/>
              <a:gd name="connsiteX13198" fmla="*/ 10203167 w 12542158"/>
              <a:gd name="connsiteY13198" fmla="*/ 944666 h 9881971"/>
              <a:gd name="connsiteX13199" fmla="*/ 10201421 w 12542158"/>
              <a:gd name="connsiteY13199" fmla="*/ 956893 h 9881971"/>
              <a:gd name="connsiteX13200" fmla="*/ 10173471 w 12542158"/>
              <a:gd name="connsiteY13200" fmla="*/ 984843 h 9881971"/>
              <a:gd name="connsiteX13201" fmla="*/ 10173471 w 12542158"/>
              <a:gd name="connsiteY13201" fmla="*/ 998817 h 9881971"/>
              <a:gd name="connsiteX13202" fmla="*/ 10159498 w 12542158"/>
              <a:gd name="connsiteY13202" fmla="*/ 1012792 h 9881971"/>
              <a:gd name="connsiteX13203" fmla="*/ 10159498 w 12542158"/>
              <a:gd name="connsiteY13203" fmla="*/ 1026766 h 9881971"/>
              <a:gd name="connsiteX13204" fmla="*/ 10138534 w 12542158"/>
              <a:gd name="connsiteY13204" fmla="*/ 1026766 h 9881971"/>
              <a:gd name="connsiteX13205" fmla="*/ 10117572 w 12542158"/>
              <a:gd name="connsiteY13205" fmla="*/ 1054715 h 9881971"/>
              <a:gd name="connsiteX13206" fmla="*/ 10131548 w 12542158"/>
              <a:gd name="connsiteY13206" fmla="*/ 1054715 h 9881971"/>
              <a:gd name="connsiteX13207" fmla="*/ 10131548 w 12542158"/>
              <a:gd name="connsiteY13207" fmla="*/ 1068689 h 9881971"/>
              <a:gd name="connsiteX13208" fmla="*/ 10117572 w 12542158"/>
              <a:gd name="connsiteY13208" fmla="*/ 1068689 h 9881971"/>
              <a:gd name="connsiteX13209" fmla="*/ 10033726 w 12542158"/>
              <a:gd name="connsiteY13209" fmla="*/ 1152538 h 9881971"/>
              <a:gd name="connsiteX13210" fmla="*/ 9949878 w 12542158"/>
              <a:gd name="connsiteY13210" fmla="*/ 1236384 h 9881971"/>
              <a:gd name="connsiteX13211" fmla="*/ 9942892 w 12542158"/>
              <a:gd name="connsiteY13211" fmla="*/ 1236384 h 9881971"/>
              <a:gd name="connsiteX13212" fmla="*/ 9921930 w 12542158"/>
              <a:gd name="connsiteY13212" fmla="*/ 1257345 h 9881971"/>
              <a:gd name="connsiteX13213" fmla="*/ 9886993 w 12542158"/>
              <a:gd name="connsiteY13213" fmla="*/ 1299271 h 9881971"/>
              <a:gd name="connsiteX13214" fmla="*/ 9852057 w 12542158"/>
              <a:gd name="connsiteY13214" fmla="*/ 1341194 h 9881971"/>
              <a:gd name="connsiteX13215" fmla="*/ 9838082 w 12542158"/>
              <a:gd name="connsiteY13215" fmla="*/ 1362156 h 9881971"/>
              <a:gd name="connsiteX13216" fmla="*/ 9810132 w 12542158"/>
              <a:gd name="connsiteY13216" fmla="*/ 1390105 h 9881971"/>
              <a:gd name="connsiteX13217" fmla="*/ 9810132 w 12542158"/>
              <a:gd name="connsiteY13217" fmla="*/ 1404079 h 9881971"/>
              <a:gd name="connsiteX13218" fmla="*/ 9810132 w 12542158"/>
              <a:gd name="connsiteY13218" fmla="*/ 1432028 h 9881971"/>
              <a:gd name="connsiteX13219" fmla="*/ 9824108 w 12542158"/>
              <a:gd name="connsiteY13219" fmla="*/ 1432028 h 9881971"/>
              <a:gd name="connsiteX13220" fmla="*/ 9810132 w 12542158"/>
              <a:gd name="connsiteY13220" fmla="*/ 1446002 h 9881971"/>
              <a:gd name="connsiteX13221" fmla="*/ 9789171 w 12542158"/>
              <a:gd name="connsiteY13221" fmla="*/ 1459978 h 9881971"/>
              <a:gd name="connsiteX13222" fmla="*/ 9747247 w 12542158"/>
              <a:gd name="connsiteY13222" fmla="*/ 1494913 h 9881971"/>
              <a:gd name="connsiteX13223" fmla="*/ 9712312 w 12542158"/>
              <a:gd name="connsiteY13223" fmla="*/ 1529850 h 9881971"/>
              <a:gd name="connsiteX13224" fmla="*/ 9754235 w 12542158"/>
              <a:gd name="connsiteY13224" fmla="*/ 1515875 h 9881971"/>
              <a:gd name="connsiteX13225" fmla="*/ 9766462 w 12542158"/>
              <a:gd name="connsiteY13225" fmla="*/ 1504085 h 9881971"/>
              <a:gd name="connsiteX13226" fmla="*/ 9768209 w 12542158"/>
              <a:gd name="connsiteY13226" fmla="*/ 1502599 h 9881971"/>
              <a:gd name="connsiteX13227" fmla="*/ 9768209 w 12542158"/>
              <a:gd name="connsiteY13227" fmla="*/ 1512382 h 9881971"/>
              <a:gd name="connsiteX13228" fmla="*/ 9768209 w 12542158"/>
              <a:gd name="connsiteY13228" fmla="*/ 1515875 h 9881971"/>
              <a:gd name="connsiteX13229" fmla="*/ 9768209 w 12542158"/>
              <a:gd name="connsiteY13229" fmla="*/ 1529850 h 9881971"/>
              <a:gd name="connsiteX13230" fmla="*/ 9782185 w 12542158"/>
              <a:gd name="connsiteY13230" fmla="*/ 1515875 h 9881971"/>
              <a:gd name="connsiteX13231" fmla="*/ 9778690 w 12542158"/>
              <a:gd name="connsiteY13231" fmla="*/ 1505394 h 9881971"/>
              <a:gd name="connsiteX13232" fmla="*/ 9768801 w 12542158"/>
              <a:gd name="connsiteY13232" fmla="*/ 1502098 h 9881971"/>
              <a:gd name="connsiteX13233" fmla="*/ 9775197 w 12542158"/>
              <a:gd name="connsiteY13233" fmla="*/ 1496659 h 9881971"/>
              <a:gd name="connsiteX13234" fmla="*/ 9782185 w 12542158"/>
              <a:gd name="connsiteY13234" fmla="*/ 1494913 h 9881971"/>
              <a:gd name="connsiteX13235" fmla="*/ 9803146 w 12542158"/>
              <a:gd name="connsiteY13235" fmla="*/ 1480939 h 9881971"/>
              <a:gd name="connsiteX13236" fmla="*/ 9838082 w 12542158"/>
              <a:gd name="connsiteY13236" fmla="*/ 1459978 h 9881971"/>
              <a:gd name="connsiteX13237" fmla="*/ 9852057 w 12542158"/>
              <a:gd name="connsiteY13237" fmla="*/ 1432028 h 9881971"/>
              <a:gd name="connsiteX13238" fmla="*/ 9880005 w 12542158"/>
              <a:gd name="connsiteY13238" fmla="*/ 1404079 h 9881971"/>
              <a:gd name="connsiteX13239" fmla="*/ 9880005 w 12542158"/>
              <a:gd name="connsiteY13239" fmla="*/ 1376129 h 9881971"/>
              <a:gd name="connsiteX13240" fmla="*/ 9866031 w 12542158"/>
              <a:gd name="connsiteY13240" fmla="*/ 1362156 h 9881971"/>
              <a:gd name="connsiteX13241" fmla="*/ 9866031 w 12542158"/>
              <a:gd name="connsiteY13241" fmla="*/ 1348180 h 9881971"/>
              <a:gd name="connsiteX13242" fmla="*/ 9873019 w 12542158"/>
              <a:gd name="connsiteY13242" fmla="*/ 1341194 h 9881971"/>
              <a:gd name="connsiteX13243" fmla="*/ 9880005 w 12542158"/>
              <a:gd name="connsiteY13243" fmla="*/ 1341194 h 9881971"/>
              <a:gd name="connsiteX13244" fmla="*/ 9900968 w 12542158"/>
              <a:gd name="connsiteY13244" fmla="*/ 1327218 h 9881971"/>
              <a:gd name="connsiteX13245" fmla="*/ 9949878 w 12542158"/>
              <a:gd name="connsiteY13245" fmla="*/ 1278307 h 9881971"/>
              <a:gd name="connsiteX13246" fmla="*/ 10019750 w 12542158"/>
              <a:gd name="connsiteY13246" fmla="*/ 1215422 h 9881971"/>
              <a:gd name="connsiteX13247" fmla="*/ 10012764 w 12542158"/>
              <a:gd name="connsiteY13247" fmla="*/ 1229396 h 9881971"/>
              <a:gd name="connsiteX13248" fmla="*/ 10005777 w 12542158"/>
              <a:gd name="connsiteY13248" fmla="*/ 1236384 h 9881971"/>
              <a:gd name="connsiteX13249" fmla="*/ 9991803 w 12542158"/>
              <a:gd name="connsiteY13249" fmla="*/ 1250360 h 9881971"/>
              <a:gd name="connsiteX13250" fmla="*/ 9977827 w 12542158"/>
              <a:gd name="connsiteY13250" fmla="*/ 1264333 h 9881971"/>
              <a:gd name="connsiteX13251" fmla="*/ 9984815 w 12542158"/>
              <a:gd name="connsiteY13251" fmla="*/ 1271321 h 9881971"/>
              <a:gd name="connsiteX13252" fmla="*/ 9991803 w 12542158"/>
              <a:gd name="connsiteY13252" fmla="*/ 1278307 h 9881971"/>
              <a:gd name="connsiteX13253" fmla="*/ 10005777 w 12542158"/>
              <a:gd name="connsiteY13253" fmla="*/ 1285295 h 9881971"/>
              <a:gd name="connsiteX13254" fmla="*/ 10005777 w 12542158"/>
              <a:gd name="connsiteY13254" fmla="*/ 1306257 h 9881971"/>
              <a:gd name="connsiteX13255" fmla="*/ 10019750 w 12542158"/>
              <a:gd name="connsiteY13255" fmla="*/ 1306257 h 9881971"/>
              <a:gd name="connsiteX13256" fmla="*/ 10019750 w 12542158"/>
              <a:gd name="connsiteY13256" fmla="*/ 1278307 h 9881971"/>
              <a:gd name="connsiteX13257" fmla="*/ 10005777 w 12542158"/>
              <a:gd name="connsiteY13257" fmla="*/ 1271321 h 9881971"/>
              <a:gd name="connsiteX13258" fmla="*/ 10012764 w 12542158"/>
              <a:gd name="connsiteY13258" fmla="*/ 1257345 h 9881971"/>
              <a:gd name="connsiteX13259" fmla="*/ 10019750 w 12542158"/>
              <a:gd name="connsiteY13259" fmla="*/ 1236384 h 9881971"/>
              <a:gd name="connsiteX13260" fmla="*/ 10061675 w 12542158"/>
              <a:gd name="connsiteY13260" fmla="*/ 1194461 h 9881971"/>
              <a:gd name="connsiteX13261" fmla="*/ 10061675 w 12542158"/>
              <a:gd name="connsiteY13261" fmla="*/ 1166511 h 9881971"/>
              <a:gd name="connsiteX13262" fmla="*/ 10089625 w 12542158"/>
              <a:gd name="connsiteY13262" fmla="*/ 1166511 h 9881971"/>
              <a:gd name="connsiteX13263" fmla="*/ 10089625 w 12542158"/>
              <a:gd name="connsiteY13263" fmla="*/ 1152538 h 9881971"/>
              <a:gd name="connsiteX13264" fmla="*/ 10061675 w 12542158"/>
              <a:gd name="connsiteY13264" fmla="*/ 1166511 h 9881971"/>
              <a:gd name="connsiteX13265" fmla="*/ 10047700 w 12542158"/>
              <a:gd name="connsiteY13265" fmla="*/ 1173499 h 9881971"/>
              <a:gd name="connsiteX13266" fmla="*/ 10033726 w 12542158"/>
              <a:gd name="connsiteY13266" fmla="*/ 1180487 h 9881971"/>
              <a:gd name="connsiteX13267" fmla="*/ 10047700 w 12542158"/>
              <a:gd name="connsiteY13267" fmla="*/ 1166511 h 9881971"/>
              <a:gd name="connsiteX13268" fmla="*/ 10103599 w 12542158"/>
              <a:gd name="connsiteY13268" fmla="*/ 1138562 h 9881971"/>
              <a:gd name="connsiteX13269" fmla="*/ 10131548 w 12542158"/>
              <a:gd name="connsiteY13269" fmla="*/ 1124588 h 9881971"/>
              <a:gd name="connsiteX13270" fmla="*/ 10145522 w 12542158"/>
              <a:gd name="connsiteY13270" fmla="*/ 1110614 h 9881971"/>
              <a:gd name="connsiteX13271" fmla="*/ 10145522 w 12542158"/>
              <a:gd name="connsiteY13271" fmla="*/ 1124588 h 9881971"/>
              <a:gd name="connsiteX13272" fmla="*/ 10187445 w 12542158"/>
              <a:gd name="connsiteY13272" fmla="*/ 1110614 h 9881971"/>
              <a:gd name="connsiteX13273" fmla="*/ 10201421 w 12542158"/>
              <a:gd name="connsiteY13273" fmla="*/ 1082665 h 9881971"/>
              <a:gd name="connsiteX13274" fmla="*/ 10201421 w 12542158"/>
              <a:gd name="connsiteY13274" fmla="*/ 1054715 h 9881971"/>
              <a:gd name="connsiteX13275" fmla="*/ 10201421 w 12542158"/>
              <a:gd name="connsiteY13275" fmla="*/ 1040742 h 9881971"/>
              <a:gd name="connsiteX13276" fmla="*/ 10222382 w 12542158"/>
              <a:gd name="connsiteY13276" fmla="*/ 1040742 h 9881971"/>
              <a:gd name="connsiteX13277" fmla="*/ 10236356 w 12542158"/>
              <a:gd name="connsiteY13277" fmla="*/ 1054715 h 9881971"/>
              <a:gd name="connsiteX13278" fmla="*/ 10243344 w 12542158"/>
              <a:gd name="connsiteY13278" fmla="*/ 1040742 h 9881971"/>
              <a:gd name="connsiteX13279" fmla="*/ 10243344 w 12542158"/>
              <a:gd name="connsiteY13279" fmla="*/ 1026766 h 9881971"/>
              <a:gd name="connsiteX13280" fmla="*/ 10271294 w 12542158"/>
              <a:gd name="connsiteY13280" fmla="*/ 1005804 h 9881971"/>
              <a:gd name="connsiteX13281" fmla="*/ 10313217 w 12542158"/>
              <a:gd name="connsiteY13281" fmla="*/ 956893 h 9881971"/>
              <a:gd name="connsiteX13282" fmla="*/ 10355140 w 12542158"/>
              <a:gd name="connsiteY13282" fmla="*/ 942919 h 9881971"/>
              <a:gd name="connsiteX13283" fmla="*/ 10327191 w 12542158"/>
              <a:gd name="connsiteY13283" fmla="*/ 970867 h 9881971"/>
              <a:gd name="connsiteX13284" fmla="*/ 10306229 w 12542158"/>
              <a:gd name="connsiteY13284" fmla="*/ 998817 h 9881971"/>
              <a:gd name="connsiteX13285" fmla="*/ 10299243 w 12542158"/>
              <a:gd name="connsiteY13285" fmla="*/ 1026766 h 9881971"/>
              <a:gd name="connsiteX13286" fmla="*/ 10285267 w 12542158"/>
              <a:gd name="connsiteY13286" fmla="*/ 1040742 h 9881971"/>
              <a:gd name="connsiteX13287" fmla="*/ 10264306 w 12542158"/>
              <a:gd name="connsiteY13287" fmla="*/ 1047727 h 9881971"/>
              <a:gd name="connsiteX13288" fmla="*/ 10257318 w 12542158"/>
              <a:gd name="connsiteY13288" fmla="*/ 1054715 h 9881971"/>
              <a:gd name="connsiteX13289" fmla="*/ 10257318 w 12542158"/>
              <a:gd name="connsiteY13289" fmla="*/ 1082665 h 9881971"/>
              <a:gd name="connsiteX13290" fmla="*/ 10257318 w 12542158"/>
              <a:gd name="connsiteY13290" fmla="*/ 1096638 h 9881971"/>
              <a:gd name="connsiteX13291" fmla="*/ 10292255 w 12542158"/>
              <a:gd name="connsiteY13291" fmla="*/ 1103626 h 9881971"/>
              <a:gd name="connsiteX13292" fmla="*/ 10327191 w 12542158"/>
              <a:gd name="connsiteY13292" fmla="*/ 1082665 h 9881971"/>
              <a:gd name="connsiteX13293" fmla="*/ 10341166 w 12542158"/>
              <a:gd name="connsiteY13293" fmla="*/ 1068689 h 9881971"/>
              <a:gd name="connsiteX13294" fmla="*/ 10383089 w 12542158"/>
              <a:gd name="connsiteY13294" fmla="*/ 1054715 h 9881971"/>
              <a:gd name="connsiteX13295" fmla="*/ 10411039 w 12542158"/>
              <a:gd name="connsiteY13295" fmla="*/ 1054715 h 9881971"/>
              <a:gd name="connsiteX13296" fmla="*/ 10397063 w 12542158"/>
              <a:gd name="connsiteY13296" fmla="*/ 1096638 h 9881971"/>
              <a:gd name="connsiteX13297" fmla="*/ 10376102 w 12542158"/>
              <a:gd name="connsiteY13297" fmla="*/ 1110614 h 9881971"/>
              <a:gd name="connsiteX13298" fmla="*/ 10369116 w 12542158"/>
              <a:gd name="connsiteY13298" fmla="*/ 1124588 h 9881971"/>
              <a:gd name="connsiteX13299" fmla="*/ 10397063 w 12542158"/>
              <a:gd name="connsiteY13299" fmla="*/ 1124588 h 9881971"/>
              <a:gd name="connsiteX13300" fmla="*/ 10425013 w 12542158"/>
              <a:gd name="connsiteY13300" fmla="*/ 1124588 h 9881971"/>
              <a:gd name="connsiteX13301" fmla="*/ 10369116 w 12542158"/>
              <a:gd name="connsiteY13301" fmla="*/ 1208434 h 9881971"/>
              <a:gd name="connsiteX13302" fmla="*/ 10355140 w 12542158"/>
              <a:gd name="connsiteY13302" fmla="*/ 1208434 h 9881971"/>
              <a:gd name="connsiteX13303" fmla="*/ 10327191 w 12542158"/>
              <a:gd name="connsiteY13303" fmla="*/ 1250360 h 9881971"/>
              <a:gd name="connsiteX13304" fmla="*/ 10327191 w 12542158"/>
              <a:gd name="connsiteY13304" fmla="*/ 1257345 h 9881971"/>
              <a:gd name="connsiteX13305" fmla="*/ 10313217 w 12542158"/>
              <a:gd name="connsiteY13305" fmla="*/ 1264333 h 9881971"/>
              <a:gd name="connsiteX13306" fmla="*/ 10299243 w 12542158"/>
              <a:gd name="connsiteY13306" fmla="*/ 1278307 h 9881971"/>
              <a:gd name="connsiteX13307" fmla="*/ 10229370 w 12542158"/>
              <a:gd name="connsiteY13307" fmla="*/ 1376129 h 9881971"/>
              <a:gd name="connsiteX13308" fmla="*/ 10173471 w 12542158"/>
              <a:gd name="connsiteY13308" fmla="*/ 1390105 h 9881971"/>
              <a:gd name="connsiteX13309" fmla="*/ 10159498 w 12542158"/>
              <a:gd name="connsiteY13309" fmla="*/ 1376129 h 9881971"/>
              <a:gd name="connsiteX13310" fmla="*/ 10159498 w 12542158"/>
              <a:gd name="connsiteY13310" fmla="*/ 1404079 h 9881971"/>
              <a:gd name="connsiteX13311" fmla="*/ 10159498 w 12542158"/>
              <a:gd name="connsiteY13311" fmla="*/ 1446002 h 9881971"/>
              <a:gd name="connsiteX13312" fmla="*/ 10152510 w 12542158"/>
              <a:gd name="connsiteY13312" fmla="*/ 1452990 h 9881971"/>
              <a:gd name="connsiteX13313" fmla="*/ 10131548 w 12542158"/>
              <a:gd name="connsiteY13313" fmla="*/ 1459978 h 9881971"/>
              <a:gd name="connsiteX13314" fmla="*/ 10131548 w 12542158"/>
              <a:gd name="connsiteY13314" fmla="*/ 1487927 h 9881971"/>
              <a:gd name="connsiteX13315" fmla="*/ 10124560 w 12542158"/>
              <a:gd name="connsiteY13315" fmla="*/ 1501901 h 9881971"/>
              <a:gd name="connsiteX13316" fmla="*/ 10124560 w 12542158"/>
              <a:gd name="connsiteY13316" fmla="*/ 1515875 h 9881971"/>
              <a:gd name="connsiteX13317" fmla="*/ 10103599 w 12542158"/>
              <a:gd name="connsiteY13317" fmla="*/ 1501901 h 9881971"/>
              <a:gd name="connsiteX13318" fmla="*/ 10103599 w 12542158"/>
              <a:gd name="connsiteY13318" fmla="*/ 1515875 h 9881971"/>
              <a:gd name="connsiteX13319" fmla="*/ 10089625 w 12542158"/>
              <a:gd name="connsiteY13319" fmla="*/ 1515875 h 9881971"/>
              <a:gd name="connsiteX13320" fmla="*/ 10089625 w 12542158"/>
              <a:gd name="connsiteY13320" fmla="*/ 1506560 h 9881971"/>
              <a:gd name="connsiteX13321" fmla="*/ 10061675 w 12542158"/>
              <a:gd name="connsiteY13321" fmla="*/ 1515875 h 9881971"/>
              <a:gd name="connsiteX13322" fmla="*/ 10061675 w 12542158"/>
              <a:gd name="connsiteY13322" fmla="*/ 1529850 h 9881971"/>
              <a:gd name="connsiteX13323" fmla="*/ 10061675 w 12542158"/>
              <a:gd name="connsiteY13323" fmla="*/ 1557800 h 9881971"/>
              <a:gd name="connsiteX13324" fmla="*/ 10040714 w 12542158"/>
              <a:gd name="connsiteY13324" fmla="*/ 1564786 h 9881971"/>
              <a:gd name="connsiteX13325" fmla="*/ 10026738 w 12542158"/>
              <a:gd name="connsiteY13325" fmla="*/ 1564786 h 9881971"/>
              <a:gd name="connsiteX13326" fmla="*/ 10033726 w 12542158"/>
              <a:gd name="connsiteY13326" fmla="*/ 1585748 h 9881971"/>
              <a:gd name="connsiteX13327" fmla="*/ 10019750 w 12542158"/>
              <a:gd name="connsiteY13327" fmla="*/ 1585748 h 9881971"/>
              <a:gd name="connsiteX13328" fmla="*/ 10012764 w 12542158"/>
              <a:gd name="connsiteY13328" fmla="*/ 1592735 h 9881971"/>
              <a:gd name="connsiteX13329" fmla="*/ 9998789 w 12542158"/>
              <a:gd name="connsiteY13329" fmla="*/ 1613697 h 9881971"/>
              <a:gd name="connsiteX13330" fmla="*/ 9984815 w 12542158"/>
              <a:gd name="connsiteY13330" fmla="*/ 1634659 h 9881971"/>
              <a:gd name="connsiteX13331" fmla="*/ 9963853 w 12542158"/>
              <a:gd name="connsiteY13331" fmla="*/ 1641646 h 9881971"/>
              <a:gd name="connsiteX13332" fmla="*/ 9949878 w 12542158"/>
              <a:gd name="connsiteY13332" fmla="*/ 1655620 h 9881971"/>
              <a:gd name="connsiteX13333" fmla="*/ 9880005 w 12542158"/>
              <a:gd name="connsiteY13333" fmla="*/ 1753442 h 9881971"/>
              <a:gd name="connsiteX13334" fmla="*/ 9810132 w 12542158"/>
              <a:gd name="connsiteY13334" fmla="*/ 1837290 h 9881971"/>
              <a:gd name="connsiteX13335" fmla="*/ 9803146 w 12542158"/>
              <a:gd name="connsiteY13335" fmla="*/ 1858252 h 9881971"/>
              <a:gd name="connsiteX13336" fmla="*/ 9796158 w 12542158"/>
              <a:gd name="connsiteY13336" fmla="*/ 1865238 h 9881971"/>
              <a:gd name="connsiteX13337" fmla="*/ 9782185 w 12542158"/>
              <a:gd name="connsiteY13337" fmla="*/ 1865238 h 9881971"/>
              <a:gd name="connsiteX13338" fmla="*/ 9838082 w 12542158"/>
              <a:gd name="connsiteY13338" fmla="*/ 1837290 h 9881971"/>
              <a:gd name="connsiteX13339" fmla="*/ 9866031 w 12542158"/>
              <a:gd name="connsiteY13339" fmla="*/ 1809341 h 9881971"/>
              <a:gd name="connsiteX13340" fmla="*/ 9873019 w 12542158"/>
              <a:gd name="connsiteY13340" fmla="*/ 1809341 h 9881971"/>
              <a:gd name="connsiteX13341" fmla="*/ 9880005 w 12542158"/>
              <a:gd name="connsiteY13341" fmla="*/ 1795365 h 9881971"/>
              <a:gd name="connsiteX13342" fmla="*/ 9886993 w 12542158"/>
              <a:gd name="connsiteY13342" fmla="*/ 1781392 h 9881971"/>
              <a:gd name="connsiteX13343" fmla="*/ 9893981 w 12542158"/>
              <a:gd name="connsiteY13343" fmla="*/ 1781392 h 9881971"/>
              <a:gd name="connsiteX13344" fmla="*/ 9900968 w 12542158"/>
              <a:gd name="connsiteY13344" fmla="*/ 1767418 h 9881971"/>
              <a:gd name="connsiteX13345" fmla="*/ 9907954 w 12542158"/>
              <a:gd name="connsiteY13345" fmla="*/ 1753442 h 9881971"/>
              <a:gd name="connsiteX13346" fmla="*/ 9935904 w 12542158"/>
              <a:gd name="connsiteY13346" fmla="*/ 1725493 h 9881971"/>
              <a:gd name="connsiteX13347" fmla="*/ 9977827 w 12542158"/>
              <a:gd name="connsiteY13347" fmla="*/ 1669596 h 9881971"/>
              <a:gd name="connsiteX13348" fmla="*/ 10019750 w 12542158"/>
              <a:gd name="connsiteY13348" fmla="*/ 1627673 h 9881971"/>
              <a:gd name="connsiteX13349" fmla="*/ 10047700 w 12542158"/>
              <a:gd name="connsiteY13349" fmla="*/ 1599723 h 9881971"/>
              <a:gd name="connsiteX13350" fmla="*/ 10061675 w 12542158"/>
              <a:gd name="connsiteY13350" fmla="*/ 1585748 h 9881971"/>
              <a:gd name="connsiteX13351" fmla="*/ 10082637 w 12542158"/>
              <a:gd name="connsiteY13351" fmla="*/ 1578761 h 9881971"/>
              <a:gd name="connsiteX13352" fmla="*/ 10103599 w 12542158"/>
              <a:gd name="connsiteY13352" fmla="*/ 1571774 h 9881971"/>
              <a:gd name="connsiteX13353" fmla="*/ 10145522 w 12542158"/>
              <a:gd name="connsiteY13353" fmla="*/ 1529850 h 9881971"/>
              <a:gd name="connsiteX13354" fmla="*/ 10180459 w 12542158"/>
              <a:gd name="connsiteY13354" fmla="*/ 1494913 h 9881971"/>
              <a:gd name="connsiteX13355" fmla="*/ 10201421 w 12542158"/>
              <a:gd name="connsiteY13355" fmla="*/ 1501901 h 9881971"/>
              <a:gd name="connsiteX13356" fmla="*/ 10201421 w 12542158"/>
              <a:gd name="connsiteY13356" fmla="*/ 1487927 h 9881971"/>
              <a:gd name="connsiteX13357" fmla="*/ 10201421 w 12542158"/>
              <a:gd name="connsiteY13357" fmla="*/ 1459978 h 9881971"/>
              <a:gd name="connsiteX13358" fmla="*/ 10215395 w 12542158"/>
              <a:gd name="connsiteY13358" fmla="*/ 1452990 h 9881971"/>
              <a:gd name="connsiteX13359" fmla="*/ 10215395 w 12542158"/>
              <a:gd name="connsiteY13359" fmla="*/ 1446002 h 9881971"/>
              <a:gd name="connsiteX13360" fmla="*/ 10229370 w 12542158"/>
              <a:gd name="connsiteY13360" fmla="*/ 1432028 h 9881971"/>
              <a:gd name="connsiteX13361" fmla="*/ 10243344 w 12542158"/>
              <a:gd name="connsiteY13361" fmla="*/ 1418052 h 9881971"/>
              <a:gd name="connsiteX13362" fmla="*/ 10257318 w 12542158"/>
              <a:gd name="connsiteY13362" fmla="*/ 1418052 h 9881971"/>
              <a:gd name="connsiteX13363" fmla="*/ 10271294 w 12542158"/>
              <a:gd name="connsiteY13363" fmla="*/ 1390105 h 9881971"/>
              <a:gd name="connsiteX13364" fmla="*/ 10285267 w 12542158"/>
              <a:gd name="connsiteY13364" fmla="*/ 1362156 h 9881971"/>
              <a:gd name="connsiteX13365" fmla="*/ 10292255 w 12542158"/>
              <a:gd name="connsiteY13365" fmla="*/ 1334206 h 9881971"/>
              <a:gd name="connsiteX13366" fmla="*/ 10313217 w 12542158"/>
              <a:gd name="connsiteY13366" fmla="*/ 1348180 h 9881971"/>
              <a:gd name="connsiteX13367" fmla="*/ 10320205 w 12542158"/>
              <a:gd name="connsiteY13367" fmla="*/ 1341194 h 9881971"/>
              <a:gd name="connsiteX13368" fmla="*/ 10327191 w 12542158"/>
              <a:gd name="connsiteY13368" fmla="*/ 1320232 h 9881971"/>
              <a:gd name="connsiteX13369" fmla="*/ 10327191 w 12542158"/>
              <a:gd name="connsiteY13369" fmla="*/ 1306257 h 9881971"/>
              <a:gd name="connsiteX13370" fmla="*/ 10334178 w 12542158"/>
              <a:gd name="connsiteY13370" fmla="*/ 1320232 h 9881971"/>
              <a:gd name="connsiteX13371" fmla="*/ 10355140 w 12542158"/>
              <a:gd name="connsiteY13371" fmla="*/ 1306257 h 9881971"/>
              <a:gd name="connsiteX13372" fmla="*/ 10369116 w 12542158"/>
              <a:gd name="connsiteY13372" fmla="*/ 1292283 h 9881971"/>
              <a:gd name="connsiteX13373" fmla="*/ 10369116 w 12542158"/>
              <a:gd name="connsiteY13373" fmla="*/ 1278307 h 9881971"/>
              <a:gd name="connsiteX13374" fmla="*/ 10411039 w 12542158"/>
              <a:gd name="connsiteY13374" fmla="*/ 1236384 h 9881971"/>
              <a:gd name="connsiteX13375" fmla="*/ 10438988 w 12542158"/>
              <a:gd name="connsiteY13375" fmla="*/ 1229396 h 9881971"/>
              <a:gd name="connsiteX13376" fmla="*/ 10452962 w 12542158"/>
              <a:gd name="connsiteY13376" fmla="*/ 1208434 h 9881971"/>
              <a:gd name="connsiteX13377" fmla="*/ 10466936 w 12542158"/>
              <a:gd name="connsiteY13377" fmla="*/ 1187473 h 9881971"/>
              <a:gd name="connsiteX13378" fmla="*/ 10480912 w 12542158"/>
              <a:gd name="connsiteY13378" fmla="*/ 1180487 h 9881971"/>
              <a:gd name="connsiteX13379" fmla="*/ 10508861 w 12542158"/>
              <a:gd name="connsiteY13379" fmla="*/ 1180487 h 9881971"/>
              <a:gd name="connsiteX13380" fmla="*/ 10536810 w 12542158"/>
              <a:gd name="connsiteY13380" fmla="*/ 1180487 h 9881971"/>
              <a:gd name="connsiteX13381" fmla="*/ 10522835 w 12542158"/>
              <a:gd name="connsiteY13381" fmla="*/ 1194461 h 9881971"/>
              <a:gd name="connsiteX13382" fmla="*/ 10508861 w 12542158"/>
              <a:gd name="connsiteY13382" fmla="*/ 1208434 h 9881971"/>
              <a:gd name="connsiteX13383" fmla="*/ 10550784 w 12542158"/>
              <a:gd name="connsiteY13383" fmla="*/ 1208434 h 9881971"/>
              <a:gd name="connsiteX13384" fmla="*/ 10536810 w 12542158"/>
              <a:gd name="connsiteY13384" fmla="*/ 1250360 h 9881971"/>
              <a:gd name="connsiteX13385" fmla="*/ 10557772 w 12542158"/>
              <a:gd name="connsiteY13385" fmla="*/ 1243372 h 9881971"/>
              <a:gd name="connsiteX13386" fmla="*/ 10564758 w 12542158"/>
              <a:gd name="connsiteY13386" fmla="*/ 1222410 h 9881971"/>
              <a:gd name="connsiteX13387" fmla="*/ 10571746 w 12542158"/>
              <a:gd name="connsiteY13387" fmla="*/ 1208434 h 9881971"/>
              <a:gd name="connsiteX13388" fmla="*/ 10627645 w 12542158"/>
              <a:gd name="connsiteY13388" fmla="*/ 1159524 h 9881971"/>
              <a:gd name="connsiteX13389" fmla="*/ 10718479 w 12542158"/>
              <a:gd name="connsiteY13389" fmla="*/ 1061703 h 9881971"/>
              <a:gd name="connsiteX13390" fmla="*/ 10760402 w 12542158"/>
              <a:gd name="connsiteY13390" fmla="*/ 998817 h 9881971"/>
              <a:gd name="connsiteX13391" fmla="*/ 10767390 w 12542158"/>
              <a:gd name="connsiteY13391" fmla="*/ 991828 h 9881971"/>
              <a:gd name="connsiteX13392" fmla="*/ 10788352 w 12542158"/>
              <a:gd name="connsiteY13392" fmla="*/ 970867 h 9881971"/>
              <a:gd name="connsiteX13393" fmla="*/ 10844249 w 12542158"/>
              <a:gd name="connsiteY13393" fmla="*/ 928944 h 9881971"/>
              <a:gd name="connsiteX13394" fmla="*/ 10858225 w 12542158"/>
              <a:gd name="connsiteY13394" fmla="*/ 914970 h 9881971"/>
              <a:gd name="connsiteX13395" fmla="*/ 10858225 w 12542158"/>
              <a:gd name="connsiteY13395" fmla="*/ 956893 h 9881971"/>
              <a:gd name="connsiteX13396" fmla="*/ 10844249 w 12542158"/>
              <a:gd name="connsiteY13396" fmla="*/ 963881 h 9881971"/>
              <a:gd name="connsiteX13397" fmla="*/ 10816301 w 12542158"/>
              <a:gd name="connsiteY13397" fmla="*/ 963881 h 9881971"/>
              <a:gd name="connsiteX13398" fmla="*/ 10802326 w 12542158"/>
              <a:gd name="connsiteY13398" fmla="*/ 970867 h 9881971"/>
              <a:gd name="connsiteX13399" fmla="*/ 10809313 w 12542158"/>
              <a:gd name="connsiteY13399" fmla="*/ 977855 h 9881971"/>
              <a:gd name="connsiteX13400" fmla="*/ 10816301 w 12542158"/>
              <a:gd name="connsiteY13400" fmla="*/ 984843 h 9881971"/>
              <a:gd name="connsiteX13401" fmla="*/ 10816301 w 12542158"/>
              <a:gd name="connsiteY13401" fmla="*/ 998817 h 9881971"/>
              <a:gd name="connsiteX13402" fmla="*/ 10816301 w 12542158"/>
              <a:gd name="connsiteY13402" fmla="*/ 1012792 h 9881971"/>
              <a:gd name="connsiteX13403" fmla="*/ 10802326 w 12542158"/>
              <a:gd name="connsiteY13403" fmla="*/ 1012792 h 9881971"/>
              <a:gd name="connsiteX13404" fmla="*/ 10760402 w 12542158"/>
              <a:gd name="connsiteY13404" fmla="*/ 1026766 h 9881971"/>
              <a:gd name="connsiteX13405" fmla="*/ 10746429 w 12542158"/>
              <a:gd name="connsiteY13405" fmla="*/ 1054715 h 9881971"/>
              <a:gd name="connsiteX13406" fmla="*/ 10760402 w 12542158"/>
              <a:gd name="connsiteY13406" fmla="*/ 1054715 h 9881971"/>
              <a:gd name="connsiteX13407" fmla="*/ 10718479 w 12542158"/>
              <a:gd name="connsiteY13407" fmla="*/ 1082665 h 9881971"/>
              <a:gd name="connsiteX13408" fmla="*/ 10704503 w 12542158"/>
              <a:gd name="connsiteY13408" fmla="*/ 1124588 h 9881971"/>
              <a:gd name="connsiteX13409" fmla="*/ 10676556 w 12542158"/>
              <a:gd name="connsiteY13409" fmla="*/ 1180487 h 9881971"/>
              <a:gd name="connsiteX13410" fmla="*/ 10662580 w 12542158"/>
              <a:gd name="connsiteY13410" fmla="*/ 1222410 h 9881971"/>
              <a:gd name="connsiteX13411" fmla="*/ 10662580 w 12542158"/>
              <a:gd name="connsiteY13411" fmla="*/ 1236384 h 9881971"/>
              <a:gd name="connsiteX13412" fmla="*/ 10683542 w 12542158"/>
              <a:gd name="connsiteY13412" fmla="*/ 1215422 h 9881971"/>
              <a:gd name="connsiteX13413" fmla="*/ 10704503 w 12542158"/>
              <a:gd name="connsiteY13413" fmla="*/ 1208434 h 9881971"/>
              <a:gd name="connsiteX13414" fmla="*/ 10725467 w 12542158"/>
              <a:gd name="connsiteY13414" fmla="*/ 1187473 h 9881971"/>
              <a:gd name="connsiteX13415" fmla="*/ 10760402 w 12542158"/>
              <a:gd name="connsiteY13415" fmla="*/ 1173499 h 9881971"/>
              <a:gd name="connsiteX13416" fmla="*/ 10788352 w 12542158"/>
              <a:gd name="connsiteY13416" fmla="*/ 1152538 h 9881971"/>
              <a:gd name="connsiteX13417" fmla="*/ 10774376 w 12542158"/>
              <a:gd name="connsiteY13417" fmla="*/ 1166511 h 9881971"/>
              <a:gd name="connsiteX13418" fmla="*/ 10746429 w 12542158"/>
              <a:gd name="connsiteY13418" fmla="*/ 1187473 h 9881971"/>
              <a:gd name="connsiteX13419" fmla="*/ 10732453 w 12542158"/>
              <a:gd name="connsiteY13419" fmla="*/ 1194461 h 9881971"/>
              <a:gd name="connsiteX13420" fmla="*/ 10718479 w 12542158"/>
              <a:gd name="connsiteY13420" fmla="*/ 1208434 h 9881971"/>
              <a:gd name="connsiteX13421" fmla="*/ 10718479 w 12542158"/>
              <a:gd name="connsiteY13421" fmla="*/ 1215422 h 9881971"/>
              <a:gd name="connsiteX13422" fmla="*/ 10718479 w 12542158"/>
              <a:gd name="connsiteY13422" fmla="*/ 1236384 h 9881971"/>
              <a:gd name="connsiteX13423" fmla="*/ 10718479 w 12542158"/>
              <a:gd name="connsiteY13423" fmla="*/ 1250360 h 9881971"/>
              <a:gd name="connsiteX13424" fmla="*/ 10760402 w 12542158"/>
              <a:gd name="connsiteY13424" fmla="*/ 1236384 h 9881971"/>
              <a:gd name="connsiteX13425" fmla="*/ 10704503 w 12542158"/>
              <a:gd name="connsiteY13425" fmla="*/ 1292283 h 9881971"/>
              <a:gd name="connsiteX13426" fmla="*/ 10693324 w 12542158"/>
              <a:gd name="connsiteY13426" fmla="*/ 1325821 h 9881971"/>
              <a:gd name="connsiteX13427" fmla="*/ 10697518 w 12542158"/>
              <a:gd name="connsiteY13427" fmla="*/ 1327218 h 9881971"/>
              <a:gd name="connsiteX13428" fmla="*/ 10718479 w 12542158"/>
              <a:gd name="connsiteY13428" fmla="*/ 1334206 h 9881971"/>
              <a:gd name="connsiteX13429" fmla="*/ 10718479 w 12542158"/>
              <a:gd name="connsiteY13429" fmla="*/ 1355168 h 9881971"/>
              <a:gd name="connsiteX13430" fmla="*/ 10704503 w 12542158"/>
              <a:gd name="connsiteY13430" fmla="*/ 1348180 h 9881971"/>
              <a:gd name="connsiteX13431" fmla="*/ 10690530 w 12542158"/>
              <a:gd name="connsiteY13431" fmla="*/ 1334206 h 9881971"/>
              <a:gd name="connsiteX13432" fmla="*/ 10662580 w 12542158"/>
              <a:gd name="connsiteY13432" fmla="*/ 1341194 h 9881971"/>
              <a:gd name="connsiteX13433" fmla="*/ 10648606 w 12542158"/>
              <a:gd name="connsiteY13433" fmla="*/ 1348180 h 9881971"/>
              <a:gd name="connsiteX13434" fmla="*/ 10606683 w 12542158"/>
              <a:gd name="connsiteY13434" fmla="*/ 1390105 h 9881971"/>
              <a:gd name="connsiteX13435" fmla="*/ 10578734 w 12542158"/>
              <a:gd name="connsiteY13435" fmla="*/ 1404079 h 9881971"/>
              <a:gd name="connsiteX13436" fmla="*/ 10578734 w 12542158"/>
              <a:gd name="connsiteY13436" fmla="*/ 1418052 h 9881971"/>
              <a:gd name="connsiteX13437" fmla="*/ 10578734 w 12542158"/>
              <a:gd name="connsiteY13437" fmla="*/ 1446002 h 9881971"/>
              <a:gd name="connsiteX13438" fmla="*/ 10564758 w 12542158"/>
              <a:gd name="connsiteY13438" fmla="*/ 1446002 h 9881971"/>
              <a:gd name="connsiteX13439" fmla="*/ 10536810 w 12542158"/>
              <a:gd name="connsiteY13439" fmla="*/ 1459978 h 9881971"/>
              <a:gd name="connsiteX13440" fmla="*/ 10536810 w 12542158"/>
              <a:gd name="connsiteY13440" fmla="*/ 1432028 h 9881971"/>
              <a:gd name="connsiteX13441" fmla="*/ 10536810 w 12542158"/>
              <a:gd name="connsiteY13441" fmla="*/ 1418052 h 9881971"/>
              <a:gd name="connsiteX13442" fmla="*/ 10522835 w 12542158"/>
              <a:gd name="connsiteY13442" fmla="*/ 1432028 h 9881971"/>
              <a:gd name="connsiteX13443" fmla="*/ 10522835 w 12542158"/>
              <a:gd name="connsiteY13443" fmla="*/ 1446002 h 9881971"/>
              <a:gd name="connsiteX13444" fmla="*/ 10508861 w 12542158"/>
              <a:gd name="connsiteY13444" fmla="*/ 1446002 h 9881971"/>
              <a:gd name="connsiteX13445" fmla="*/ 10494885 w 12542158"/>
              <a:gd name="connsiteY13445" fmla="*/ 1446002 h 9881971"/>
              <a:gd name="connsiteX13446" fmla="*/ 10508861 w 12542158"/>
              <a:gd name="connsiteY13446" fmla="*/ 1459978 h 9881971"/>
              <a:gd name="connsiteX13447" fmla="*/ 10515847 w 12542158"/>
              <a:gd name="connsiteY13447" fmla="*/ 1466964 h 9881971"/>
              <a:gd name="connsiteX13448" fmla="*/ 10522835 w 12542158"/>
              <a:gd name="connsiteY13448" fmla="*/ 1487927 h 9881971"/>
              <a:gd name="connsiteX13449" fmla="*/ 10515847 w 12542158"/>
              <a:gd name="connsiteY13449" fmla="*/ 1501901 h 9881971"/>
              <a:gd name="connsiteX13450" fmla="*/ 10494885 w 12542158"/>
              <a:gd name="connsiteY13450" fmla="*/ 1515875 h 9881971"/>
              <a:gd name="connsiteX13451" fmla="*/ 10480912 w 12542158"/>
              <a:gd name="connsiteY13451" fmla="*/ 1536836 h 9881971"/>
              <a:gd name="connsiteX13452" fmla="*/ 10494885 w 12542158"/>
              <a:gd name="connsiteY13452" fmla="*/ 1529850 h 9881971"/>
              <a:gd name="connsiteX13453" fmla="*/ 10508861 w 12542158"/>
              <a:gd name="connsiteY13453" fmla="*/ 1529850 h 9881971"/>
              <a:gd name="connsiteX13454" fmla="*/ 10515847 w 12542158"/>
              <a:gd name="connsiteY13454" fmla="*/ 1536836 h 9881971"/>
              <a:gd name="connsiteX13455" fmla="*/ 10522835 w 12542158"/>
              <a:gd name="connsiteY13455" fmla="*/ 1543824 h 9881971"/>
              <a:gd name="connsiteX13456" fmla="*/ 10494885 w 12542158"/>
              <a:gd name="connsiteY13456" fmla="*/ 1571774 h 9881971"/>
              <a:gd name="connsiteX13457" fmla="*/ 10452962 w 12542158"/>
              <a:gd name="connsiteY13457" fmla="*/ 1585748 h 9881971"/>
              <a:gd name="connsiteX13458" fmla="*/ 10425013 w 12542158"/>
              <a:gd name="connsiteY13458" fmla="*/ 1599723 h 9881971"/>
              <a:gd name="connsiteX13459" fmla="*/ 10411039 w 12542158"/>
              <a:gd name="connsiteY13459" fmla="*/ 1641646 h 9881971"/>
              <a:gd name="connsiteX13460" fmla="*/ 10425013 w 12542158"/>
              <a:gd name="connsiteY13460" fmla="*/ 1627673 h 9881971"/>
              <a:gd name="connsiteX13461" fmla="*/ 10438988 w 12542158"/>
              <a:gd name="connsiteY13461" fmla="*/ 1613697 h 9881971"/>
              <a:gd name="connsiteX13462" fmla="*/ 10452962 w 12542158"/>
              <a:gd name="connsiteY13462" fmla="*/ 1599723 h 9881971"/>
              <a:gd name="connsiteX13463" fmla="*/ 10459950 w 12542158"/>
              <a:gd name="connsiteY13463" fmla="*/ 1620685 h 9881971"/>
              <a:gd name="connsiteX13464" fmla="*/ 10438988 w 12542158"/>
              <a:gd name="connsiteY13464" fmla="*/ 1627673 h 9881971"/>
              <a:gd name="connsiteX13465" fmla="*/ 10438988 w 12542158"/>
              <a:gd name="connsiteY13465" fmla="*/ 1641646 h 9881971"/>
              <a:gd name="connsiteX13466" fmla="*/ 10487899 w 12542158"/>
              <a:gd name="connsiteY13466" fmla="*/ 1606709 h 9881971"/>
              <a:gd name="connsiteX13467" fmla="*/ 10529823 w 12542158"/>
              <a:gd name="connsiteY13467" fmla="*/ 1571774 h 9881971"/>
              <a:gd name="connsiteX13468" fmla="*/ 10536810 w 12542158"/>
              <a:gd name="connsiteY13468" fmla="*/ 1557800 h 9881971"/>
              <a:gd name="connsiteX13469" fmla="*/ 10564758 w 12542158"/>
              <a:gd name="connsiteY13469" fmla="*/ 1529850 h 9881971"/>
              <a:gd name="connsiteX13470" fmla="*/ 10585720 w 12542158"/>
              <a:gd name="connsiteY13470" fmla="*/ 1508889 h 9881971"/>
              <a:gd name="connsiteX13471" fmla="*/ 10592708 w 12542158"/>
              <a:gd name="connsiteY13471" fmla="*/ 1487927 h 9881971"/>
              <a:gd name="connsiteX13472" fmla="*/ 10599695 w 12542158"/>
              <a:gd name="connsiteY13472" fmla="*/ 1480939 h 9881971"/>
              <a:gd name="connsiteX13473" fmla="*/ 10620657 w 12542158"/>
              <a:gd name="connsiteY13473" fmla="*/ 1473952 h 9881971"/>
              <a:gd name="connsiteX13474" fmla="*/ 10620657 w 12542158"/>
              <a:gd name="connsiteY13474" fmla="*/ 1446002 h 9881971"/>
              <a:gd name="connsiteX13475" fmla="*/ 10606683 w 12542158"/>
              <a:gd name="connsiteY13475" fmla="*/ 1432028 h 9881971"/>
              <a:gd name="connsiteX13476" fmla="*/ 10641619 w 12542158"/>
              <a:gd name="connsiteY13476" fmla="*/ 1439016 h 9881971"/>
              <a:gd name="connsiteX13477" fmla="*/ 10676556 w 12542158"/>
              <a:gd name="connsiteY13477" fmla="*/ 1425041 h 9881971"/>
              <a:gd name="connsiteX13478" fmla="*/ 10676556 w 12542158"/>
              <a:gd name="connsiteY13478" fmla="*/ 1404079 h 9881971"/>
              <a:gd name="connsiteX13479" fmla="*/ 10676556 w 12542158"/>
              <a:gd name="connsiteY13479" fmla="*/ 1390105 h 9881971"/>
              <a:gd name="connsiteX13480" fmla="*/ 10704503 w 12542158"/>
              <a:gd name="connsiteY13480" fmla="*/ 1390105 h 9881971"/>
              <a:gd name="connsiteX13481" fmla="*/ 10718479 w 12542158"/>
              <a:gd name="connsiteY13481" fmla="*/ 1376129 h 9881971"/>
              <a:gd name="connsiteX13482" fmla="*/ 10718479 w 12542158"/>
              <a:gd name="connsiteY13482" fmla="*/ 1362156 h 9881971"/>
              <a:gd name="connsiteX13483" fmla="*/ 10739441 w 12542158"/>
              <a:gd name="connsiteY13483" fmla="*/ 1355168 h 9881971"/>
              <a:gd name="connsiteX13484" fmla="*/ 10760402 w 12542158"/>
              <a:gd name="connsiteY13484" fmla="*/ 1334206 h 9881971"/>
              <a:gd name="connsiteX13485" fmla="*/ 10760402 w 12542158"/>
              <a:gd name="connsiteY13485" fmla="*/ 1313245 h 9881971"/>
              <a:gd name="connsiteX13486" fmla="*/ 10774376 w 12542158"/>
              <a:gd name="connsiteY13486" fmla="*/ 1306257 h 9881971"/>
              <a:gd name="connsiteX13487" fmla="*/ 10816301 w 12542158"/>
              <a:gd name="connsiteY13487" fmla="*/ 1292283 h 9881971"/>
              <a:gd name="connsiteX13488" fmla="*/ 10844249 w 12542158"/>
              <a:gd name="connsiteY13488" fmla="*/ 1278307 h 9881971"/>
              <a:gd name="connsiteX13489" fmla="*/ 10816301 w 12542158"/>
              <a:gd name="connsiteY13489" fmla="*/ 1306257 h 9881971"/>
              <a:gd name="connsiteX13490" fmla="*/ 10788352 w 12542158"/>
              <a:gd name="connsiteY13490" fmla="*/ 1348180 h 9881971"/>
              <a:gd name="connsiteX13491" fmla="*/ 10787080 w 12542158"/>
              <a:gd name="connsiteY13491" fmla="*/ 1355804 h 9881971"/>
              <a:gd name="connsiteX13492" fmla="*/ 10802326 w 12542158"/>
              <a:gd name="connsiteY13492" fmla="*/ 1348180 h 9881971"/>
              <a:gd name="connsiteX13493" fmla="*/ 10844249 w 12542158"/>
              <a:gd name="connsiteY13493" fmla="*/ 1299271 h 9881971"/>
              <a:gd name="connsiteX13494" fmla="*/ 10858225 w 12542158"/>
              <a:gd name="connsiteY13494" fmla="*/ 1292283 h 9881971"/>
              <a:gd name="connsiteX13495" fmla="*/ 10900148 w 12542158"/>
              <a:gd name="connsiteY13495" fmla="*/ 1264333 h 9881971"/>
              <a:gd name="connsiteX13496" fmla="*/ 10956047 w 12542158"/>
              <a:gd name="connsiteY13496" fmla="*/ 1236384 h 9881971"/>
              <a:gd name="connsiteX13497" fmla="*/ 10942071 w 12542158"/>
              <a:gd name="connsiteY13497" fmla="*/ 1250360 h 9881971"/>
              <a:gd name="connsiteX13498" fmla="*/ 10942071 w 12542158"/>
              <a:gd name="connsiteY13498" fmla="*/ 1320232 h 9881971"/>
              <a:gd name="connsiteX13499" fmla="*/ 10956047 w 12542158"/>
              <a:gd name="connsiteY13499" fmla="*/ 1320232 h 9881971"/>
              <a:gd name="connsiteX13500" fmla="*/ 10983994 w 12542158"/>
              <a:gd name="connsiteY13500" fmla="*/ 1278307 h 9881971"/>
              <a:gd name="connsiteX13501" fmla="*/ 11004956 w 12542158"/>
              <a:gd name="connsiteY13501" fmla="*/ 1257345 h 9881971"/>
              <a:gd name="connsiteX13502" fmla="*/ 11011944 w 12542158"/>
              <a:gd name="connsiteY13502" fmla="*/ 1250360 h 9881971"/>
              <a:gd name="connsiteX13503" fmla="*/ 10997970 w 12542158"/>
              <a:gd name="connsiteY13503" fmla="*/ 1278307 h 9881971"/>
              <a:gd name="connsiteX13504" fmla="*/ 10970020 w 12542158"/>
              <a:gd name="connsiteY13504" fmla="*/ 1334206 h 9881971"/>
              <a:gd name="connsiteX13505" fmla="*/ 10942071 w 12542158"/>
              <a:gd name="connsiteY13505" fmla="*/ 1355168 h 9881971"/>
              <a:gd name="connsiteX13506" fmla="*/ 10914122 w 12542158"/>
              <a:gd name="connsiteY13506" fmla="*/ 1348180 h 9881971"/>
              <a:gd name="connsiteX13507" fmla="*/ 10893160 w 12542158"/>
              <a:gd name="connsiteY13507" fmla="*/ 1348180 h 9881971"/>
              <a:gd name="connsiteX13508" fmla="*/ 10872198 w 12542158"/>
              <a:gd name="connsiteY13508" fmla="*/ 1369143 h 9881971"/>
              <a:gd name="connsiteX13509" fmla="*/ 10886172 w 12542158"/>
              <a:gd name="connsiteY13509" fmla="*/ 1376129 h 9881971"/>
              <a:gd name="connsiteX13510" fmla="*/ 10900148 w 12542158"/>
              <a:gd name="connsiteY13510" fmla="*/ 1376129 h 9881971"/>
              <a:gd name="connsiteX13511" fmla="*/ 10907134 w 12542158"/>
              <a:gd name="connsiteY13511" fmla="*/ 1362156 h 9881971"/>
              <a:gd name="connsiteX13512" fmla="*/ 10914122 w 12542158"/>
              <a:gd name="connsiteY13512" fmla="*/ 1362156 h 9881971"/>
              <a:gd name="connsiteX13513" fmla="*/ 10942071 w 12542158"/>
              <a:gd name="connsiteY13513" fmla="*/ 1369143 h 9881971"/>
              <a:gd name="connsiteX13514" fmla="*/ 10956047 w 12542158"/>
              <a:gd name="connsiteY13514" fmla="*/ 1362156 h 9881971"/>
              <a:gd name="connsiteX13515" fmla="*/ 10983994 w 12542158"/>
              <a:gd name="connsiteY13515" fmla="*/ 1362156 h 9881971"/>
              <a:gd name="connsiteX13516" fmla="*/ 10970020 w 12542158"/>
              <a:gd name="connsiteY13516" fmla="*/ 1376129 h 9881971"/>
              <a:gd name="connsiteX13517" fmla="*/ 10914122 w 12542158"/>
              <a:gd name="connsiteY13517" fmla="*/ 1418052 h 9881971"/>
              <a:gd name="connsiteX13518" fmla="*/ 10872198 w 12542158"/>
              <a:gd name="connsiteY13518" fmla="*/ 1432028 h 9881971"/>
              <a:gd name="connsiteX13519" fmla="*/ 10858225 w 12542158"/>
              <a:gd name="connsiteY13519" fmla="*/ 1459978 h 9881971"/>
              <a:gd name="connsiteX13520" fmla="*/ 10844249 w 12542158"/>
              <a:gd name="connsiteY13520" fmla="*/ 1487927 h 9881971"/>
              <a:gd name="connsiteX13521" fmla="*/ 10844249 w 12542158"/>
              <a:gd name="connsiteY13521" fmla="*/ 1501901 h 9881971"/>
              <a:gd name="connsiteX13522" fmla="*/ 10802326 w 12542158"/>
              <a:gd name="connsiteY13522" fmla="*/ 1543824 h 9881971"/>
              <a:gd name="connsiteX13523" fmla="*/ 10704503 w 12542158"/>
              <a:gd name="connsiteY13523" fmla="*/ 1641646 h 9881971"/>
              <a:gd name="connsiteX13524" fmla="*/ 10662580 w 12542158"/>
              <a:gd name="connsiteY13524" fmla="*/ 1683569 h 9881971"/>
              <a:gd name="connsiteX13525" fmla="*/ 10648606 w 12542158"/>
              <a:gd name="connsiteY13525" fmla="*/ 1690557 h 9881971"/>
              <a:gd name="connsiteX13526" fmla="*/ 10662580 w 12542158"/>
              <a:gd name="connsiteY13526" fmla="*/ 1697545 h 9881971"/>
              <a:gd name="connsiteX13527" fmla="*/ 10676556 w 12542158"/>
              <a:gd name="connsiteY13527" fmla="*/ 1690557 h 9881971"/>
              <a:gd name="connsiteX13528" fmla="*/ 10690530 w 12542158"/>
              <a:gd name="connsiteY13528" fmla="*/ 1697545 h 9881971"/>
              <a:gd name="connsiteX13529" fmla="*/ 10704503 w 12542158"/>
              <a:gd name="connsiteY13529" fmla="*/ 1725493 h 9881971"/>
              <a:gd name="connsiteX13530" fmla="*/ 10746429 w 12542158"/>
              <a:gd name="connsiteY13530" fmla="*/ 1683569 h 9881971"/>
              <a:gd name="connsiteX13531" fmla="*/ 10732453 w 12542158"/>
              <a:gd name="connsiteY13531" fmla="*/ 1683569 h 9881971"/>
              <a:gd name="connsiteX13532" fmla="*/ 10697518 w 12542158"/>
              <a:gd name="connsiteY13532" fmla="*/ 1690557 h 9881971"/>
              <a:gd name="connsiteX13533" fmla="*/ 10690530 w 12542158"/>
              <a:gd name="connsiteY13533" fmla="*/ 1676582 h 9881971"/>
              <a:gd name="connsiteX13534" fmla="*/ 10704503 w 12542158"/>
              <a:gd name="connsiteY13534" fmla="*/ 1669596 h 9881971"/>
              <a:gd name="connsiteX13535" fmla="*/ 10718479 w 12542158"/>
              <a:gd name="connsiteY13535" fmla="*/ 1655620 h 9881971"/>
              <a:gd name="connsiteX13536" fmla="*/ 10732453 w 12542158"/>
              <a:gd name="connsiteY13536" fmla="*/ 1641646 h 9881971"/>
              <a:gd name="connsiteX13537" fmla="*/ 10746429 w 12542158"/>
              <a:gd name="connsiteY13537" fmla="*/ 1655620 h 9881971"/>
              <a:gd name="connsiteX13538" fmla="*/ 10746429 w 12542158"/>
              <a:gd name="connsiteY13538" fmla="*/ 1641646 h 9881971"/>
              <a:gd name="connsiteX13539" fmla="*/ 10760402 w 12542158"/>
              <a:gd name="connsiteY13539" fmla="*/ 1613697 h 9881971"/>
              <a:gd name="connsiteX13540" fmla="*/ 10802326 w 12542158"/>
              <a:gd name="connsiteY13540" fmla="*/ 1585748 h 9881971"/>
              <a:gd name="connsiteX13541" fmla="*/ 10802326 w 12542158"/>
              <a:gd name="connsiteY13541" fmla="*/ 1613697 h 9881971"/>
              <a:gd name="connsiteX13542" fmla="*/ 10788352 w 12542158"/>
              <a:gd name="connsiteY13542" fmla="*/ 1655620 h 9881971"/>
              <a:gd name="connsiteX13543" fmla="*/ 10802326 w 12542158"/>
              <a:gd name="connsiteY13543" fmla="*/ 1669596 h 9881971"/>
              <a:gd name="connsiteX13544" fmla="*/ 10795340 w 12542158"/>
              <a:gd name="connsiteY13544" fmla="*/ 1690557 h 9881971"/>
              <a:gd name="connsiteX13545" fmla="*/ 10795340 w 12542158"/>
              <a:gd name="connsiteY13545" fmla="*/ 1711519 h 9881971"/>
              <a:gd name="connsiteX13546" fmla="*/ 10809313 w 12542158"/>
              <a:gd name="connsiteY13546" fmla="*/ 1725493 h 9881971"/>
              <a:gd name="connsiteX13547" fmla="*/ 10816301 w 12542158"/>
              <a:gd name="connsiteY13547" fmla="*/ 1739469 h 9881971"/>
              <a:gd name="connsiteX13548" fmla="*/ 10760402 w 12542158"/>
              <a:gd name="connsiteY13548" fmla="*/ 1753442 h 9881971"/>
              <a:gd name="connsiteX13549" fmla="*/ 10725467 w 12542158"/>
              <a:gd name="connsiteY13549" fmla="*/ 1746456 h 9881971"/>
              <a:gd name="connsiteX13550" fmla="*/ 10704503 w 12542158"/>
              <a:gd name="connsiteY13550" fmla="*/ 1760430 h 9881971"/>
              <a:gd name="connsiteX13551" fmla="*/ 10718479 w 12542158"/>
              <a:gd name="connsiteY13551" fmla="*/ 1767418 h 9881971"/>
              <a:gd name="connsiteX13552" fmla="*/ 10739441 w 12542158"/>
              <a:gd name="connsiteY13552" fmla="*/ 1767418 h 9881971"/>
              <a:gd name="connsiteX13553" fmla="*/ 10746429 w 12542158"/>
              <a:gd name="connsiteY13553" fmla="*/ 1767418 h 9881971"/>
              <a:gd name="connsiteX13554" fmla="*/ 10753415 w 12542158"/>
              <a:gd name="connsiteY13554" fmla="*/ 1774404 h 9881971"/>
              <a:gd name="connsiteX13555" fmla="*/ 10774376 w 12542158"/>
              <a:gd name="connsiteY13555" fmla="*/ 1781392 h 9881971"/>
              <a:gd name="connsiteX13556" fmla="*/ 10774376 w 12542158"/>
              <a:gd name="connsiteY13556" fmla="*/ 1795365 h 9881971"/>
              <a:gd name="connsiteX13557" fmla="*/ 10746429 w 12542158"/>
              <a:gd name="connsiteY13557" fmla="*/ 1802353 h 9881971"/>
              <a:gd name="connsiteX13558" fmla="*/ 10718479 w 12542158"/>
              <a:gd name="connsiteY13558" fmla="*/ 1823315 h 9881971"/>
              <a:gd name="connsiteX13559" fmla="*/ 10669568 w 12542158"/>
              <a:gd name="connsiteY13559" fmla="*/ 1865238 h 9881971"/>
              <a:gd name="connsiteX13560" fmla="*/ 10655592 w 12542158"/>
              <a:gd name="connsiteY13560" fmla="*/ 1872226 h 9881971"/>
              <a:gd name="connsiteX13561" fmla="*/ 10634631 w 12542158"/>
              <a:gd name="connsiteY13561" fmla="*/ 1907163 h 9881971"/>
              <a:gd name="connsiteX13562" fmla="*/ 10634631 w 12542158"/>
              <a:gd name="connsiteY13562" fmla="*/ 1921137 h 9881971"/>
              <a:gd name="connsiteX13563" fmla="*/ 10634631 w 12542158"/>
              <a:gd name="connsiteY13563" fmla="*/ 1935113 h 9881971"/>
              <a:gd name="connsiteX13564" fmla="*/ 10626248 w 12542158"/>
              <a:gd name="connsiteY13564" fmla="*/ 1946290 h 9881971"/>
              <a:gd name="connsiteX13565" fmla="*/ 10620657 w 12542158"/>
              <a:gd name="connsiteY13565" fmla="*/ 1949087 h 9881971"/>
              <a:gd name="connsiteX13566" fmla="*/ 10624150 w 12542158"/>
              <a:gd name="connsiteY13566" fmla="*/ 1949087 h 9881971"/>
              <a:gd name="connsiteX13567" fmla="*/ 10613669 w 12542158"/>
              <a:gd name="connsiteY13567" fmla="*/ 1963060 h 9881971"/>
              <a:gd name="connsiteX13568" fmla="*/ 10634631 w 12542158"/>
              <a:gd name="connsiteY13568" fmla="*/ 1977036 h 9881971"/>
              <a:gd name="connsiteX13569" fmla="*/ 10648606 w 12542158"/>
              <a:gd name="connsiteY13569" fmla="*/ 1991010 h 9881971"/>
              <a:gd name="connsiteX13570" fmla="*/ 10676556 w 12542158"/>
              <a:gd name="connsiteY13570" fmla="*/ 1977036 h 9881971"/>
              <a:gd name="connsiteX13571" fmla="*/ 10690530 w 12542158"/>
              <a:gd name="connsiteY13571" fmla="*/ 1977036 h 9881971"/>
              <a:gd name="connsiteX13572" fmla="*/ 10697518 w 12542158"/>
              <a:gd name="connsiteY13572" fmla="*/ 1977036 h 9881971"/>
              <a:gd name="connsiteX13573" fmla="*/ 10704503 w 12542158"/>
              <a:gd name="connsiteY13573" fmla="*/ 1963060 h 9881971"/>
              <a:gd name="connsiteX13574" fmla="*/ 10690530 w 12542158"/>
              <a:gd name="connsiteY13574" fmla="*/ 1949087 h 9881971"/>
              <a:gd name="connsiteX13575" fmla="*/ 10676556 w 12542158"/>
              <a:gd name="connsiteY13575" fmla="*/ 1935113 h 9881971"/>
              <a:gd name="connsiteX13576" fmla="*/ 10704503 w 12542158"/>
              <a:gd name="connsiteY13576" fmla="*/ 1949087 h 9881971"/>
              <a:gd name="connsiteX13577" fmla="*/ 10732453 w 12542158"/>
              <a:gd name="connsiteY13577" fmla="*/ 1949087 h 9881971"/>
              <a:gd name="connsiteX13578" fmla="*/ 10732453 w 12542158"/>
              <a:gd name="connsiteY13578" fmla="*/ 1963060 h 9881971"/>
              <a:gd name="connsiteX13579" fmla="*/ 10732453 w 12542158"/>
              <a:gd name="connsiteY13579" fmla="*/ 1977036 h 9881971"/>
              <a:gd name="connsiteX13580" fmla="*/ 10746429 w 12542158"/>
              <a:gd name="connsiteY13580" fmla="*/ 1977036 h 9881971"/>
              <a:gd name="connsiteX13581" fmla="*/ 10746429 w 12542158"/>
              <a:gd name="connsiteY13581" fmla="*/ 1963060 h 9881971"/>
              <a:gd name="connsiteX13582" fmla="*/ 10760402 w 12542158"/>
              <a:gd name="connsiteY13582" fmla="*/ 1991010 h 9881971"/>
              <a:gd name="connsiteX13583" fmla="*/ 10760402 w 12542158"/>
              <a:gd name="connsiteY13583" fmla="*/ 1997997 h 9881971"/>
              <a:gd name="connsiteX13584" fmla="*/ 10760402 w 12542158"/>
              <a:gd name="connsiteY13584" fmla="*/ 2018959 h 9881971"/>
              <a:gd name="connsiteX13585" fmla="*/ 10760402 w 12542158"/>
              <a:gd name="connsiteY13585" fmla="*/ 2039921 h 9881971"/>
              <a:gd name="connsiteX13586" fmla="*/ 10760402 w 12542158"/>
              <a:gd name="connsiteY13586" fmla="*/ 2060883 h 9881971"/>
              <a:gd name="connsiteX13587" fmla="*/ 10746429 w 12542158"/>
              <a:gd name="connsiteY13587" fmla="*/ 2088832 h 9881971"/>
              <a:gd name="connsiteX13588" fmla="*/ 10732453 w 12542158"/>
              <a:gd name="connsiteY13588" fmla="*/ 2116781 h 9881971"/>
              <a:gd name="connsiteX13589" fmla="*/ 10746429 w 12542158"/>
              <a:gd name="connsiteY13589" fmla="*/ 2116781 h 9881971"/>
              <a:gd name="connsiteX13590" fmla="*/ 10844249 w 12542158"/>
              <a:gd name="connsiteY13590" fmla="*/ 2256527 h 9881971"/>
              <a:gd name="connsiteX13591" fmla="*/ 10858225 w 12542158"/>
              <a:gd name="connsiteY13591" fmla="*/ 2270501 h 9881971"/>
              <a:gd name="connsiteX13592" fmla="*/ 10872198 w 12542158"/>
              <a:gd name="connsiteY13592" fmla="*/ 2256527 h 9881971"/>
              <a:gd name="connsiteX13593" fmla="*/ 10872198 w 12542158"/>
              <a:gd name="connsiteY13593" fmla="*/ 2270501 h 9881971"/>
              <a:gd name="connsiteX13594" fmla="*/ 10858225 w 12542158"/>
              <a:gd name="connsiteY13594" fmla="*/ 2291462 h 9881971"/>
              <a:gd name="connsiteX13595" fmla="*/ 10844249 w 12542158"/>
              <a:gd name="connsiteY13595" fmla="*/ 2312424 h 9881971"/>
              <a:gd name="connsiteX13596" fmla="*/ 10858225 w 12542158"/>
              <a:gd name="connsiteY13596" fmla="*/ 2326400 h 9881971"/>
              <a:gd name="connsiteX13597" fmla="*/ 10858225 w 12542158"/>
              <a:gd name="connsiteY13597" fmla="*/ 2319411 h 9881971"/>
              <a:gd name="connsiteX13598" fmla="*/ 10858225 w 12542158"/>
              <a:gd name="connsiteY13598" fmla="*/ 2312424 h 9881971"/>
              <a:gd name="connsiteX13599" fmla="*/ 10872198 w 12542158"/>
              <a:gd name="connsiteY13599" fmla="*/ 2298450 h 9881971"/>
              <a:gd name="connsiteX13600" fmla="*/ 10886172 w 12542158"/>
              <a:gd name="connsiteY13600" fmla="*/ 2284476 h 9881971"/>
              <a:gd name="connsiteX13601" fmla="*/ 10900148 w 12542158"/>
              <a:gd name="connsiteY13601" fmla="*/ 2270501 h 9881971"/>
              <a:gd name="connsiteX13602" fmla="*/ 10893160 w 12542158"/>
              <a:gd name="connsiteY13602" fmla="*/ 2291462 h 9881971"/>
              <a:gd name="connsiteX13603" fmla="*/ 10886172 w 12542158"/>
              <a:gd name="connsiteY13603" fmla="*/ 2298450 h 9881971"/>
              <a:gd name="connsiteX13604" fmla="*/ 10872198 w 12542158"/>
              <a:gd name="connsiteY13604" fmla="*/ 2326400 h 9881971"/>
              <a:gd name="connsiteX13605" fmla="*/ 10844249 w 12542158"/>
              <a:gd name="connsiteY13605" fmla="*/ 2354349 h 9881971"/>
              <a:gd name="connsiteX13606" fmla="*/ 10830275 w 12542158"/>
              <a:gd name="connsiteY13606" fmla="*/ 2361335 h 9881971"/>
              <a:gd name="connsiteX13607" fmla="*/ 10802326 w 12542158"/>
              <a:gd name="connsiteY13607" fmla="*/ 2382298 h 9881971"/>
              <a:gd name="connsiteX13608" fmla="*/ 10781364 w 12542158"/>
              <a:gd name="connsiteY13608" fmla="*/ 2382298 h 9881971"/>
              <a:gd name="connsiteX13609" fmla="*/ 10774376 w 12542158"/>
              <a:gd name="connsiteY13609" fmla="*/ 2368323 h 9881971"/>
              <a:gd name="connsiteX13610" fmla="*/ 10781364 w 12542158"/>
              <a:gd name="connsiteY13610" fmla="*/ 2361335 h 9881971"/>
              <a:gd name="connsiteX13611" fmla="*/ 10795340 w 12542158"/>
              <a:gd name="connsiteY13611" fmla="*/ 2368323 h 9881971"/>
              <a:gd name="connsiteX13612" fmla="*/ 10802326 w 12542158"/>
              <a:gd name="connsiteY13612" fmla="*/ 2354349 h 9881971"/>
              <a:gd name="connsiteX13613" fmla="*/ 10795340 w 12542158"/>
              <a:gd name="connsiteY13613" fmla="*/ 2354349 h 9881971"/>
              <a:gd name="connsiteX13614" fmla="*/ 10788352 w 12542158"/>
              <a:gd name="connsiteY13614" fmla="*/ 2340373 h 9881971"/>
              <a:gd name="connsiteX13615" fmla="*/ 10718479 w 12542158"/>
              <a:gd name="connsiteY13615" fmla="*/ 2326400 h 9881971"/>
              <a:gd name="connsiteX13616" fmla="*/ 10690530 w 12542158"/>
              <a:gd name="connsiteY13616" fmla="*/ 2396272 h 9881971"/>
              <a:gd name="connsiteX13617" fmla="*/ 10690530 w 12542158"/>
              <a:gd name="connsiteY13617" fmla="*/ 2424222 h 9881971"/>
              <a:gd name="connsiteX13618" fmla="*/ 10704503 w 12542158"/>
              <a:gd name="connsiteY13618" fmla="*/ 2452171 h 9881971"/>
              <a:gd name="connsiteX13619" fmla="*/ 10718479 w 12542158"/>
              <a:gd name="connsiteY13619" fmla="*/ 2466145 h 9881971"/>
              <a:gd name="connsiteX13620" fmla="*/ 10718479 w 12542158"/>
              <a:gd name="connsiteY13620" fmla="*/ 2473133 h 9881971"/>
              <a:gd name="connsiteX13621" fmla="*/ 10732453 w 12542158"/>
              <a:gd name="connsiteY13621" fmla="*/ 2480119 h 9881971"/>
              <a:gd name="connsiteX13622" fmla="*/ 10718479 w 12542158"/>
              <a:gd name="connsiteY13622" fmla="*/ 2494094 h 9881971"/>
              <a:gd name="connsiteX13623" fmla="*/ 10746429 w 12542158"/>
              <a:gd name="connsiteY13623" fmla="*/ 2508068 h 9881971"/>
              <a:gd name="connsiteX13624" fmla="*/ 10767390 w 12542158"/>
              <a:gd name="connsiteY13624" fmla="*/ 2508068 h 9881971"/>
              <a:gd name="connsiteX13625" fmla="*/ 10774376 w 12542158"/>
              <a:gd name="connsiteY13625" fmla="*/ 2515056 h 9881971"/>
              <a:gd name="connsiteX13626" fmla="*/ 10781364 w 12542158"/>
              <a:gd name="connsiteY13626" fmla="*/ 2522044 h 9881971"/>
              <a:gd name="connsiteX13627" fmla="*/ 10802326 w 12542158"/>
              <a:gd name="connsiteY13627" fmla="*/ 2522044 h 9881971"/>
              <a:gd name="connsiteX13628" fmla="*/ 10830275 w 12542158"/>
              <a:gd name="connsiteY13628" fmla="*/ 2522044 h 9881971"/>
              <a:gd name="connsiteX13629" fmla="*/ 10802326 w 12542158"/>
              <a:gd name="connsiteY13629" fmla="*/ 2536018 h 9881971"/>
              <a:gd name="connsiteX13630" fmla="*/ 10788352 w 12542158"/>
              <a:gd name="connsiteY13630" fmla="*/ 2563967 h 9881971"/>
              <a:gd name="connsiteX13631" fmla="*/ 10781364 w 12542158"/>
              <a:gd name="connsiteY13631" fmla="*/ 2584929 h 9881971"/>
              <a:gd name="connsiteX13632" fmla="*/ 10774376 w 12542158"/>
              <a:gd name="connsiteY13632" fmla="*/ 2605890 h 9881971"/>
              <a:gd name="connsiteX13633" fmla="*/ 10760402 w 12542158"/>
              <a:gd name="connsiteY13633" fmla="*/ 2619864 h 9881971"/>
              <a:gd name="connsiteX13634" fmla="*/ 10746429 w 12542158"/>
              <a:gd name="connsiteY13634" fmla="*/ 2633840 h 9881971"/>
              <a:gd name="connsiteX13635" fmla="*/ 10774376 w 12542158"/>
              <a:gd name="connsiteY13635" fmla="*/ 2647813 h 9881971"/>
              <a:gd name="connsiteX13636" fmla="*/ 10774376 w 12542158"/>
              <a:gd name="connsiteY13636" fmla="*/ 2640827 h 9881971"/>
              <a:gd name="connsiteX13637" fmla="*/ 10774376 w 12542158"/>
              <a:gd name="connsiteY13637" fmla="*/ 2619864 h 9881971"/>
              <a:gd name="connsiteX13638" fmla="*/ 10802326 w 12542158"/>
              <a:gd name="connsiteY13638" fmla="*/ 2605890 h 9881971"/>
              <a:gd name="connsiteX13639" fmla="*/ 10823287 w 12542158"/>
              <a:gd name="connsiteY13639" fmla="*/ 2605890 h 9881971"/>
              <a:gd name="connsiteX13640" fmla="*/ 10830275 w 12542158"/>
              <a:gd name="connsiteY13640" fmla="*/ 2605890 h 9881971"/>
              <a:gd name="connsiteX13641" fmla="*/ 10844249 w 12542158"/>
              <a:gd name="connsiteY13641" fmla="*/ 2591916 h 9881971"/>
              <a:gd name="connsiteX13642" fmla="*/ 10858225 w 12542158"/>
              <a:gd name="connsiteY13642" fmla="*/ 2563967 h 9881971"/>
              <a:gd name="connsiteX13643" fmla="*/ 10858225 w 12542158"/>
              <a:gd name="connsiteY13643" fmla="*/ 2577941 h 9881971"/>
              <a:gd name="connsiteX13644" fmla="*/ 10858225 w 12542158"/>
              <a:gd name="connsiteY13644" fmla="*/ 2591916 h 9881971"/>
              <a:gd name="connsiteX13645" fmla="*/ 10872198 w 12542158"/>
              <a:gd name="connsiteY13645" fmla="*/ 2591916 h 9881971"/>
              <a:gd name="connsiteX13646" fmla="*/ 10858225 w 12542158"/>
              <a:gd name="connsiteY13646" fmla="*/ 2619864 h 9881971"/>
              <a:gd name="connsiteX13647" fmla="*/ 10858225 w 12542158"/>
              <a:gd name="connsiteY13647" fmla="*/ 2647813 h 9881971"/>
              <a:gd name="connsiteX13648" fmla="*/ 10900148 w 12542158"/>
              <a:gd name="connsiteY13648" fmla="*/ 2647813 h 9881971"/>
              <a:gd name="connsiteX13649" fmla="*/ 10914122 w 12542158"/>
              <a:gd name="connsiteY13649" fmla="*/ 2633840 h 9881971"/>
              <a:gd name="connsiteX13650" fmla="*/ 10956047 w 12542158"/>
              <a:gd name="connsiteY13650" fmla="*/ 2626852 h 9881971"/>
              <a:gd name="connsiteX13651" fmla="*/ 10983994 w 12542158"/>
              <a:gd name="connsiteY13651" fmla="*/ 2619864 h 9881971"/>
              <a:gd name="connsiteX13652" fmla="*/ 11011944 w 12542158"/>
              <a:gd name="connsiteY13652" fmla="*/ 2605890 h 9881971"/>
              <a:gd name="connsiteX13653" fmla="*/ 10997970 w 12542158"/>
              <a:gd name="connsiteY13653" fmla="*/ 2619864 h 9881971"/>
              <a:gd name="connsiteX13654" fmla="*/ 10997970 w 12542158"/>
              <a:gd name="connsiteY13654" fmla="*/ 2633840 h 9881971"/>
              <a:gd name="connsiteX13655" fmla="*/ 10997970 w 12542158"/>
              <a:gd name="connsiteY13655" fmla="*/ 2647813 h 9881971"/>
              <a:gd name="connsiteX13656" fmla="*/ 10977008 w 12542158"/>
              <a:gd name="connsiteY13656" fmla="*/ 2654801 h 9881971"/>
              <a:gd name="connsiteX13657" fmla="*/ 10983994 w 12542158"/>
              <a:gd name="connsiteY13657" fmla="*/ 2661789 h 9881971"/>
              <a:gd name="connsiteX13658" fmla="*/ 10990982 w 12542158"/>
              <a:gd name="connsiteY13658" fmla="*/ 2675763 h 9881971"/>
              <a:gd name="connsiteX13659" fmla="*/ 11011944 w 12542158"/>
              <a:gd name="connsiteY13659" fmla="*/ 2703712 h 9881971"/>
              <a:gd name="connsiteX13660" fmla="*/ 11039893 w 12542158"/>
              <a:gd name="connsiteY13660" fmla="*/ 2710700 h 9881971"/>
              <a:gd name="connsiteX13661" fmla="*/ 11053869 w 12542158"/>
              <a:gd name="connsiteY13661" fmla="*/ 2717686 h 9881971"/>
              <a:gd name="connsiteX13662" fmla="*/ 11053869 w 12542158"/>
              <a:gd name="connsiteY13662" fmla="*/ 2724674 h 9881971"/>
              <a:gd name="connsiteX13663" fmla="*/ 11039893 w 12542158"/>
              <a:gd name="connsiteY13663" fmla="*/ 2731662 h 9881971"/>
              <a:gd name="connsiteX13664" fmla="*/ 11011944 w 12542158"/>
              <a:gd name="connsiteY13664" fmla="*/ 2745636 h 9881971"/>
              <a:gd name="connsiteX13665" fmla="*/ 11004956 w 12542158"/>
              <a:gd name="connsiteY13665" fmla="*/ 2766597 h 9881971"/>
              <a:gd name="connsiteX13666" fmla="*/ 11004956 w 12542158"/>
              <a:gd name="connsiteY13666" fmla="*/ 2787559 h 9881971"/>
              <a:gd name="connsiteX13667" fmla="*/ 10997970 w 12542158"/>
              <a:gd name="connsiteY13667" fmla="*/ 2801534 h 9881971"/>
              <a:gd name="connsiteX13668" fmla="*/ 11039893 w 12542158"/>
              <a:gd name="connsiteY13668" fmla="*/ 2801534 h 9881971"/>
              <a:gd name="connsiteX13669" fmla="*/ 11039893 w 12542158"/>
              <a:gd name="connsiteY13669" fmla="*/ 2787559 h 9881971"/>
              <a:gd name="connsiteX13670" fmla="*/ 11060855 w 12542158"/>
              <a:gd name="connsiteY13670" fmla="*/ 2773585 h 9881971"/>
              <a:gd name="connsiteX13671" fmla="*/ 11067841 w 12542158"/>
              <a:gd name="connsiteY13671" fmla="*/ 2773585 h 9881971"/>
              <a:gd name="connsiteX13672" fmla="*/ 11095792 w 12542158"/>
              <a:gd name="connsiteY13672" fmla="*/ 2773585 h 9881971"/>
              <a:gd name="connsiteX13673" fmla="*/ 11137715 w 12542158"/>
              <a:gd name="connsiteY13673" fmla="*/ 2787559 h 9881971"/>
              <a:gd name="connsiteX13674" fmla="*/ 11123740 w 12542158"/>
              <a:gd name="connsiteY13674" fmla="*/ 2787559 h 9881971"/>
              <a:gd name="connsiteX13675" fmla="*/ 11137715 w 12542158"/>
              <a:gd name="connsiteY13675" fmla="*/ 2815508 h 9881971"/>
              <a:gd name="connsiteX13676" fmla="*/ 11151688 w 12542158"/>
              <a:gd name="connsiteY13676" fmla="*/ 2843458 h 9881971"/>
              <a:gd name="connsiteX13677" fmla="*/ 11137715 w 12542158"/>
              <a:gd name="connsiteY13677" fmla="*/ 2885381 h 9881971"/>
              <a:gd name="connsiteX13678" fmla="*/ 11151688 w 12542158"/>
              <a:gd name="connsiteY13678" fmla="*/ 2913330 h 9881971"/>
              <a:gd name="connsiteX13679" fmla="*/ 11179640 w 12542158"/>
              <a:gd name="connsiteY13679" fmla="*/ 2913330 h 9881971"/>
              <a:gd name="connsiteX13680" fmla="*/ 11179640 w 12542158"/>
              <a:gd name="connsiteY13680" fmla="*/ 2899357 h 9881971"/>
              <a:gd name="connsiteX13681" fmla="*/ 11193614 w 12542158"/>
              <a:gd name="connsiteY13681" fmla="*/ 2899357 h 9881971"/>
              <a:gd name="connsiteX13682" fmla="*/ 11235536 w 12542158"/>
              <a:gd name="connsiteY13682" fmla="*/ 2857432 h 9881971"/>
              <a:gd name="connsiteX13683" fmla="*/ 11249512 w 12542158"/>
              <a:gd name="connsiteY13683" fmla="*/ 2843458 h 9881971"/>
              <a:gd name="connsiteX13684" fmla="*/ 11249512 w 12542158"/>
              <a:gd name="connsiteY13684" fmla="*/ 2829484 h 9881971"/>
              <a:gd name="connsiteX13685" fmla="*/ 11249512 w 12542158"/>
              <a:gd name="connsiteY13685" fmla="*/ 2787559 h 9881971"/>
              <a:gd name="connsiteX13686" fmla="*/ 11270472 w 12542158"/>
              <a:gd name="connsiteY13686" fmla="*/ 2787559 h 9881971"/>
              <a:gd name="connsiteX13687" fmla="*/ 11277460 w 12542158"/>
              <a:gd name="connsiteY13687" fmla="*/ 2787559 h 9881971"/>
              <a:gd name="connsiteX13688" fmla="*/ 11305408 w 12542158"/>
              <a:gd name="connsiteY13688" fmla="*/ 2787559 h 9881971"/>
              <a:gd name="connsiteX13689" fmla="*/ 11326370 w 12542158"/>
              <a:gd name="connsiteY13689" fmla="*/ 2766597 h 9881971"/>
              <a:gd name="connsiteX13690" fmla="*/ 11347332 w 12542158"/>
              <a:gd name="connsiteY13690" fmla="*/ 2745636 h 9881971"/>
              <a:gd name="connsiteX13691" fmla="*/ 11361308 w 12542158"/>
              <a:gd name="connsiteY13691" fmla="*/ 2731662 h 9881971"/>
              <a:gd name="connsiteX13692" fmla="*/ 11382268 w 12542158"/>
              <a:gd name="connsiteY13692" fmla="*/ 2710700 h 9881971"/>
              <a:gd name="connsiteX13693" fmla="*/ 11417206 w 12542158"/>
              <a:gd name="connsiteY13693" fmla="*/ 2689737 h 9881971"/>
              <a:gd name="connsiteX13694" fmla="*/ 11417206 w 12542158"/>
              <a:gd name="connsiteY13694" fmla="*/ 2703712 h 9881971"/>
              <a:gd name="connsiteX13695" fmla="*/ 11403230 w 12542158"/>
              <a:gd name="connsiteY13695" fmla="*/ 2717686 h 9881971"/>
              <a:gd name="connsiteX13696" fmla="*/ 11389256 w 12542158"/>
              <a:gd name="connsiteY13696" fmla="*/ 2717686 h 9881971"/>
              <a:gd name="connsiteX13697" fmla="*/ 11375284 w 12542158"/>
              <a:gd name="connsiteY13697" fmla="*/ 2745636 h 9881971"/>
              <a:gd name="connsiteX13698" fmla="*/ 11326370 w 12542158"/>
              <a:gd name="connsiteY13698" fmla="*/ 2773585 h 9881971"/>
              <a:gd name="connsiteX13699" fmla="*/ 11305408 w 12542158"/>
              <a:gd name="connsiteY13699" fmla="*/ 2808520 h 9881971"/>
              <a:gd name="connsiteX13700" fmla="*/ 11291434 w 12542158"/>
              <a:gd name="connsiteY13700" fmla="*/ 2829484 h 9881971"/>
              <a:gd name="connsiteX13701" fmla="*/ 11277460 w 12542158"/>
              <a:gd name="connsiteY13701" fmla="*/ 2885381 h 9881971"/>
              <a:gd name="connsiteX13702" fmla="*/ 11291434 w 12542158"/>
              <a:gd name="connsiteY13702" fmla="*/ 2864419 h 9881971"/>
              <a:gd name="connsiteX13703" fmla="*/ 11291434 w 12542158"/>
              <a:gd name="connsiteY13703" fmla="*/ 2857432 h 9881971"/>
              <a:gd name="connsiteX13704" fmla="*/ 11298422 w 12542158"/>
              <a:gd name="connsiteY13704" fmla="*/ 2850446 h 9881971"/>
              <a:gd name="connsiteX13705" fmla="*/ 11305408 w 12542158"/>
              <a:gd name="connsiteY13705" fmla="*/ 2843458 h 9881971"/>
              <a:gd name="connsiteX13706" fmla="*/ 11319384 w 12542158"/>
              <a:gd name="connsiteY13706" fmla="*/ 2843458 h 9881971"/>
              <a:gd name="connsiteX13707" fmla="*/ 11375284 w 12542158"/>
              <a:gd name="connsiteY13707" fmla="*/ 2843458 h 9881971"/>
              <a:gd name="connsiteX13708" fmla="*/ 11333360 w 12542158"/>
              <a:gd name="connsiteY13708" fmla="*/ 2878393 h 9881971"/>
              <a:gd name="connsiteX13709" fmla="*/ 11305408 w 12542158"/>
              <a:gd name="connsiteY13709" fmla="*/ 2913330 h 9881971"/>
              <a:gd name="connsiteX13710" fmla="*/ 11389256 w 12542158"/>
              <a:gd name="connsiteY13710" fmla="*/ 2843458 h 9881971"/>
              <a:gd name="connsiteX13711" fmla="*/ 11459128 w 12542158"/>
              <a:gd name="connsiteY13711" fmla="*/ 2745636 h 9881971"/>
              <a:gd name="connsiteX13712" fmla="*/ 11473104 w 12542158"/>
              <a:gd name="connsiteY13712" fmla="*/ 2717686 h 9881971"/>
              <a:gd name="connsiteX13713" fmla="*/ 11473104 w 12542158"/>
              <a:gd name="connsiteY13713" fmla="*/ 2703712 h 9881971"/>
              <a:gd name="connsiteX13714" fmla="*/ 11473104 w 12542158"/>
              <a:gd name="connsiteY13714" fmla="*/ 2689737 h 9881971"/>
              <a:gd name="connsiteX13715" fmla="*/ 11494068 w 12542158"/>
              <a:gd name="connsiteY13715" fmla="*/ 2682751 h 9881971"/>
              <a:gd name="connsiteX13716" fmla="*/ 11515028 w 12542158"/>
              <a:gd name="connsiteY13716" fmla="*/ 2689737 h 9881971"/>
              <a:gd name="connsiteX13717" fmla="*/ 11542976 w 12542158"/>
              <a:gd name="connsiteY13717" fmla="*/ 2675763 h 9881971"/>
              <a:gd name="connsiteX13718" fmla="*/ 11570928 w 12542158"/>
              <a:gd name="connsiteY13718" fmla="*/ 2661789 h 9881971"/>
              <a:gd name="connsiteX13719" fmla="*/ 11556952 w 12542158"/>
              <a:gd name="connsiteY13719" fmla="*/ 2689737 h 9881971"/>
              <a:gd name="connsiteX13720" fmla="*/ 11542976 w 12542158"/>
              <a:gd name="connsiteY13720" fmla="*/ 2703712 h 9881971"/>
              <a:gd name="connsiteX13721" fmla="*/ 11556952 w 12542158"/>
              <a:gd name="connsiteY13721" fmla="*/ 2703712 h 9881971"/>
              <a:gd name="connsiteX13722" fmla="*/ 11598876 w 12542158"/>
              <a:gd name="connsiteY13722" fmla="*/ 2647813 h 9881971"/>
              <a:gd name="connsiteX13723" fmla="*/ 11598876 w 12542158"/>
              <a:gd name="connsiteY13723" fmla="*/ 2619864 h 9881971"/>
              <a:gd name="connsiteX13724" fmla="*/ 11612850 w 12542158"/>
              <a:gd name="connsiteY13724" fmla="*/ 2605890 h 9881971"/>
              <a:gd name="connsiteX13725" fmla="*/ 11626824 w 12542158"/>
              <a:gd name="connsiteY13725" fmla="*/ 2577941 h 9881971"/>
              <a:gd name="connsiteX13726" fmla="*/ 11640798 w 12542158"/>
              <a:gd name="connsiteY13726" fmla="*/ 2591916 h 9881971"/>
              <a:gd name="connsiteX13727" fmla="*/ 11654774 w 12542158"/>
              <a:gd name="connsiteY13727" fmla="*/ 2612878 h 9881971"/>
              <a:gd name="connsiteX13728" fmla="*/ 11640798 w 12542158"/>
              <a:gd name="connsiteY13728" fmla="*/ 2619864 h 9881971"/>
              <a:gd name="connsiteX13729" fmla="*/ 11619836 w 12542158"/>
              <a:gd name="connsiteY13729" fmla="*/ 2668775 h 9881971"/>
              <a:gd name="connsiteX13730" fmla="*/ 11612850 w 12542158"/>
              <a:gd name="connsiteY13730" fmla="*/ 2703712 h 9881971"/>
              <a:gd name="connsiteX13731" fmla="*/ 11626824 w 12542158"/>
              <a:gd name="connsiteY13731" fmla="*/ 2717686 h 9881971"/>
              <a:gd name="connsiteX13732" fmla="*/ 11612850 w 12542158"/>
              <a:gd name="connsiteY13732" fmla="*/ 2717686 h 9881971"/>
              <a:gd name="connsiteX13733" fmla="*/ 11591888 w 12542158"/>
              <a:gd name="connsiteY13733" fmla="*/ 2731662 h 9881971"/>
              <a:gd name="connsiteX13734" fmla="*/ 11598876 w 12542158"/>
              <a:gd name="connsiteY13734" fmla="*/ 2745636 h 9881971"/>
              <a:gd name="connsiteX13735" fmla="*/ 11598876 w 12542158"/>
              <a:gd name="connsiteY13735" fmla="*/ 2773585 h 9881971"/>
              <a:gd name="connsiteX13736" fmla="*/ 11570928 w 12542158"/>
              <a:gd name="connsiteY13736" fmla="*/ 2815508 h 9881971"/>
              <a:gd name="connsiteX13737" fmla="*/ 11598876 w 12542158"/>
              <a:gd name="connsiteY13737" fmla="*/ 2787559 h 9881971"/>
              <a:gd name="connsiteX13738" fmla="*/ 11654774 w 12542158"/>
              <a:gd name="connsiteY13738" fmla="*/ 2773585 h 9881971"/>
              <a:gd name="connsiteX13739" fmla="*/ 11654774 w 12542158"/>
              <a:gd name="connsiteY13739" fmla="*/ 2794547 h 9881971"/>
              <a:gd name="connsiteX13740" fmla="*/ 11640798 w 12542158"/>
              <a:gd name="connsiteY13740" fmla="*/ 2801534 h 9881971"/>
              <a:gd name="connsiteX13741" fmla="*/ 11626824 w 12542158"/>
              <a:gd name="connsiteY13741" fmla="*/ 2815508 h 9881971"/>
              <a:gd name="connsiteX13742" fmla="*/ 11612850 w 12542158"/>
              <a:gd name="connsiteY13742" fmla="*/ 2829484 h 9881971"/>
              <a:gd name="connsiteX13743" fmla="*/ 11619836 w 12542158"/>
              <a:gd name="connsiteY13743" fmla="*/ 2850446 h 9881971"/>
              <a:gd name="connsiteX13744" fmla="*/ 11626824 w 12542158"/>
              <a:gd name="connsiteY13744" fmla="*/ 2857432 h 9881971"/>
              <a:gd name="connsiteX13745" fmla="*/ 11612850 w 12542158"/>
              <a:gd name="connsiteY13745" fmla="*/ 2857432 h 9881971"/>
              <a:gd name="connsiteX13746" fmla="*/ 11598876 w 12542158"/>
              <a:gd name="connsiteY13746" fmla="*/ 2885381 h 9881971"/>
              <a:gd name="connsiteX13747" fmla="*/ 11584900 w 12542158"/>
              <a:gd name="connsiteY13747" fmla="*/ 2899357 h 9881971"/>
              <a:gd name="connsiteX13748" fmla="*/ 11570928 w 12542158"/>
              <a:gd name="connsiteY13748" fmla="*/ 2934292 h 9881971"/>
              <a:gd name="connsiteX13749" fmla="*/ 11563936 w 12542158"/>
              <a:gd name="connsiteY13749" fmla="*/ 2955254 h 9881971"/>
              <a:gd name="connsiteX13750" fmla="*/ 11549964 w 12542158"/>
              <a:gd name="connsiteY13750" fmla="*/ 2969229 h 9881971"/>
              <a:gd name="connsiteX13751" fmla="*/ 11501052 w 12542158"/>
              <a:gd name="connsiteY13751" fmla="*/ 2997177 h 9881971"/>
              <a:gd name="connsiteX13752" fmla="*/ 11487080 w 12542158"/>
              <a:gd name="connsiteY13752" fmla="*/ 3006495 h 9881971"/>
              <a:gd name="connsiteX13753" fmla="*/ 11487080 w 12542158"/>
              <a:gd name="connsiteY13753" fmla="*/ 2997177 h 9881971"/>
              <a:gd name="connsiteX13754" fmla="*/ 11487080 w 12542158"/>
              <a:gd name="connsiteY13754" fmla="*/ 2983203 h 9881971"/>
              <a:gd name="connsiteX13755" fmla="*/ 11473104 w 12542158"/>
              <a:gd name="connsiteY13755" fmla="*/ 2997177 h 9881971"/>
              <a:gd name="connsiteX13756" fmla="*/ 11476598 w 12542158"/>
              <a:gd name="connsiteY13756" fmla="*/ 3007658 h 9881971"/>
              <a:gd name="connsiteX13757" fmla="*/ 11482420 w 12542158"/>
              <a:gd name="connsiteY13757" fmla="*/ 3009599 h 9881971"/>
              <a:gd name="connsiteX13758" fmla="*/ 11459128 w 12542158"/>
              <a:gd name="connsiteY13758" fmla="*/ 3025126 h 9881971"/>
              <a:gd name="connsiteX13759" fmla="*/ 11459128 w 12542158"/>
              <a:gd name="connsiteY13759" fmla="*/ 3018139 h 9881971"/>
              <a:gd name="connsiteX13760" fmla="*/ 11431182 w 12542158"/>
              <a:gd name="connsiteY13760" fmla="*/ 3053076 h 9881971"/>
              <a:gd name="connsiteX13761" fmla="*/ 11389256 w 12542158"/>
              <a:gd name="connsiteY13761" fmla="*/ 3122948 h 9881971"/>
              <a:gd name="connsiteX13762" fmla="*/ 11403230 w 12542158"/>
              <a:gd name="connsiteY13762" fmla="*/ 3136922 h 9881971"/>
              <a:gd name="connsiteX13763" fmla="*/ 11487080 w 12542158"/>
              <a:gd name="connsiteY13763" fmla="*/ 3081025 h 9881971"/>
              <a:gd name="connsiteX13764" fmla="*/ 11508040 w 12542158"/>
              <a:gd name="connsiteY13764" fmla="*/ 3046088 h 9881971"/>
              <a:gd name="connsiteX13765" fmla="*/ 11529002 w 12542158"/>
              <a:gd name="connsiteY13765" fmla="*/ 3039102 h 9881971"/>
              <a:gd name="connsiteX13766" fmla="*/ 11584900 w 12542158"/>
              <a:gd name="connsiteY13766" fmla="*/ 2990191 h 9881971"/>
              <a:gd name="connsiteX13767" fmla="*/ 11626824 w 12542158"/>
              <a:gd name="connsiteY13767" fmla="*/ 2913330 h 9881971"/>
              <a:gd name="connsiteX13768" fmla="*/ 11640798 w 12542158"/>
              <a:gd name="connsiteY13768" fmla="*/ 2892369 h 9881971"/>
              <a:gd name="connsiteX13769" fmla="*/ 11654774 w 12542158"/>
              <a:gd name="connsiteY13769" fmla="*/ 2871407 h 9881971"/>
              <a:gd name="connsiteX13770" fmla="*/ 11668748 w 12542158"/>
              <a:gd name="connsiteY13770" fmla="*/ 2857432 h 9881971"/>
              <a:gd name="connsiteX13771" fmla="*/ 11654774 w 12542158"/>
              <a:gd name="connsiteY13771" fmla="*/ 2899357 h 9881971"/>
              <a:gd name="connsiteX13772" fmla="*/ 11640798 w 12542158"/>
              <a:gd name="connsiteY13772" fmla="*/ 2934292 h 9881971"/>
              <a:gd name="connsiteX13773" fmla="*/ 11626824 w 12542158"/>
              <a:gd name="connsiteY13773" fmla="*/ 2955254 h 9881971"/>
              <a:gd name="connsiteX13774" fmla="*/ 11612850 w 12542158"/>
              <a:gd name="connsiteY13774" fmla="*/ 2969229 h 9881971"/>
              <a:gd name="connsiteX13775" fmla="*/ 11612850 w 12542158"/>
              <a:gd name="connsiteY13775" fmla="*/ 2976215 h 9881971"/>
              <a:gd name="connsiteX13776" fmla="*/ 11598876 w 12542158"/>
              <a:gd name="connsiteY13776" fmla="*/ 2983203 h 9881971"/>
              <a:gd name="connsiteX13777" fmla="*/ 11584900 w 12542158"/>
              <a:gd name="connsiteY13777" fmla="*/ 3011153 h 9881971"/>
              <a:gd name="connsiteX13778" fmla="*/ 11577912 w 12542158"/>
              <a:gd name="connsiteY13778" fmla="*/ 3025126 h 9881971"/>
              <a:gd name="connsiteX13779" fmla="*/ 11563936 w 12542158"/>
              <a:gd name="connsiteY13779" fmla="*/ 3032114 h 9881971"/>
              <a:gd name="connsiteX13780" fmla="*/ 11549964 w 12542158"/>
              <a:gd name="connsiteY13780" fmla="*/ 3046088 h 9881971"/>
              <a:gd name="connsiteX13781" fmla="*/ 11542976 w 12542158"/>
              <a:gd name="connsiteY13781" fmla="*/ 3053076 h 9881971"/>
              <a:gd name="connsiteX13782" fmla="*/ 11529002 w 12542158"/>
              <a:gd name="connsiteY13782" fmla="*/ 3081025 h 9881971"/>
              <a:gd name="connsiteX13783" fmla="*/ 11515028 w 12542158"/>
              <a:gd name="connsiteY13783" fmla="*/ 3094999 h 9881971"/>
              <a:gd name="connsiteX13784" fmla="*/ 11508040 w 12542158"/>
              <a:gd name="connsiteY13784" fmla="*/ 3115961 h 9881971"/>
              <a:gd name="connsiteX13785" fmla="*/ 11487080 w 12542158"/>
              <a:gd name="connsiteY13785" fmla="*/ 3136922 h 9881971"/>
              <a:gd name="connsiteX13786" fmla="*/ 11459128 w 12542158"/>
              <a:gd name="connsiteY13786" fmla="*/ 3192821 h 9881971"/>
              <a:gd name="connsiteX13787" fmla="*/ 11473104 w 12542158"/>
              <a:gd name="connsiteY13787" fmla="*/ 3178847 h 9881971"/>
              <a:gd name="connsiteX13788" fmla="*/ 11529002 w 12542158"/>
              <a:gd name="connsiteY13788" fmla="*/ 3122948 h 9881971"/>
              <a:gd name="connsiteX13789" fmla="*/ 11556952 w 12542158"/>
              <a:gd name="connsiteY13789" fmla="*/ 3108975 h 9881971"/>
              <a:gd name="connsiteX13790" fmla="*/ 11570928 w 12542158"/>
              <a:gd name="connsiteY13790" fmla="*/ 3122948 h 9881971"/>
              <a:gd name="connsiteX13791" fmla="*/ 11584900 w 12542158"/>
              <a:gd name="connsiteY13791" fmla="*/ 3122948 h 9881971"/>
              <a:gd name="connsiteX13792" fmla="*/ 11542976 w 12542158"/>
              <a:gd name="connsiteY13792" fmla="*/ 3150898 h 9881971"/>
              <a:gd name="connsiteX13793" fmla="*/ 11501052 w 12542158"/>
              <a:gd name="connsiteY13793" fmla="*/ 3220771 h 9881971"/>
              <a:gd name="connsiteX13794" fmla="*/ 11459128 w 12542158"/>
              <a:gd name="connsiteY13794" fmla="*/ 3255706 h 9881971"/>
              <a:gd name="connsiteX13795" fmla="*/ 11417206 w 12542158"/>
              <a:gd name="connsiteY13795" fmla="*/ 3304617 h 9881971"/>
              <a:gd name="connsiteX13796" fmla="*/ 11403230 w 12542158"/>
              <a:gd name="connsiteY13796" fmla="*/ 3346542 h 9881971"/>
              <a:gd name="connsiteX13797" fmla="*/ 11403230 w 12542158"/>
              <a:gd name="connsiteY13797" fmla="*/ 3374490 h 9881971"/>
              <a:gd name="connsiteX13798" fmla="*/ 11459128 w 12542158"/>
              <a:gd name="connsiteY13798" fmla="*/ 3332567 h 9881971"/>
              <a:gd name="connsiteX13799" fmla="*/ 11466116 w 12542158"/>
              <a:gd name="connsiteY13799" fmla="*/ 3325579 h 9881971"/>
              <a:gd name="connsiteX13800" fmla="*/ 11529002 w 12542158"/>
              <a:gd name="connsiteY13800" fmla="*/ 3290643 h 9881971"/>
              <a:gd name="connsiteX13801" fmla="*/ 11626824 w 12542158"/>
              <a:gd name="connsiteY13801" fmla="*/ 3234744 h 9881971"/>
              <a:gd name="connsiteX13802" fmla="*/ 11682720 w 12542158"/>
              <a:gd name="connsiteY13802" fmla="*/ 3206795 h 9881971"/>
              <a:gd name="connsiteX13803" fmla="*/ 11689712 w 12542158"/>
              <a:gd name="connsiteY13803" fmla="*/ 3192821 h 9881971"/>
              <a:gd name="connsiteX13804" fmla="*/ 11696696 w 12542158"/>
              <a:gd name="connsiteY13804" fmla="*/ 3192821 h 9881971"/>
              <a:gd name="connsiteX13805" fmla="*/ 11724646 w 12542158"/>
              <a:gd name="connsiteY13805" fmla="*/ 3220771 h 9881971"/>
              <a:gd name="connsiteX13806" fmla="*/ 11738620 w 12542158"/>
              <a:gd name="connsiteY13806" fmla="*/ 3234744 h 9881971"/>
              <a:gd name="connsiteX13807" fmla="*/ 11766570 w 12542158"/>
              <a:gd name="connsiteY13807" fmla="*/ 3227758 h 9881971"/>
              <a:gd name="connsiteX13808" fmla="*/ 11780544 w 12542158"/>
              <a:gd name="connsiteY13808" fmla="*/ 3220771 h 9881971"/>
              <a:gd name="connsiteX13809" fmla="*/ 11794520 w 12542158"/>
              <a:gd name="connsiteY13809" fmla="*/ 3234744 h 9881971"/>
              <a:gd name="connsiteX13810" fmla="*/ 11766570 w 12542158"/>
              <a:gd name="connsiteY13810" fmla="*/ 3248720 h 9881971"/>
              <a:gd name="connsiteX13811" fmla="*/ 11794520 w 12542158"/>
              <a:gd name="connsiteY13811" fmla="*/ 3262694 h 9881971"/>
              <a:gd name="connsiteX13812" fmla="*/ 11836442 w 12542158"/>
              <a:gd name="connsiteY13812" fmla="*/ 3276670 h 9881971"/>
              <a:gd name="connsiteX13813" fmla="*/ 11836442 w 12542158"/>
              <a:gd name="connsiteY13813" fmla="*/ 3290643 h 9881971"/>
              <a:gd name="connsiteX13814" fmla="*/ 11822468 w 12542158"/>
              <a:gd name="connsiteY13814" fmla="*/ 3304617 h 9881971"/>
              <a:gd name="connsiteX13815" fmla="*/ 11822468 w 12542158"/>
              <a:gd name="connsiteY13815" fmla="*/ 3325579 h 9881971"/>
              <a:gd name="connsiteX13816" fmla="*/ 11822468 w 12542158"/>
              <a:gd name="connsiteY13816" fmla="*/ 3332567 h 9881971"/>
              <a:gd name="connsiteX13817" fmla="*/ 11822468 w 12542158"/>
              <a:gd name="connsiteY13817" fmla="*/ 3346542 h 9881971"/>
              <a:gd name="connsiteX13818" fmla="*/ 11843430 w 12542158"/>
              <a:gd name="connsiteY13818" fmla="*/ 3346542 h 9881971"/>
              <a:gd name="connsiteX13819" fmla="*/ 11850418 w 12542158"/>
              <a:gd name="connsiteY13819" fmla="*/ 3346542 h 9881971"/>
              <a:gd name="connsiteX13820" fmla="*/ 11878364 w 12542158"/>
              <a:gd name="connsiteY13820" fmla="*/ 3318593 h 9881971"/>
              <a:gd name="connsiteX13821" fmla="*/ 11892340 w 12542158"/>
              <a:gd name="connsiteY13821" fmla="*/ 3332567 h 9881971"/>
              <a:gd name="connsiteX13822" fmla="*/ 11892340 w 12542158"/>
              <a:gd name="connsiteY13822" fmla="*/ 3388465 h 9881971"/>
              <a:gd name="connsiteX13823" fmla="*/ 11878364 w 12542158"/>
              <a:gd name="connsiteY13823" fmla="*/ 3416415 h 9881971"/>
              <a:gd name="connsiteX13824" fmla="*/ 11906316 w 12542158"/>
              <a:gd name="connsiteY13824" fmla="*/ 3416415 h 9881971"/>
              <a:gd name="connsiteX13825" fmla="*/ 11934264 w 12542158"/>
              <a:gd name="connsiteY13825" fmla="*/ 3437377 h 9881971"/>
              <a:gd name="connsiteX13826" fmla="*/ 11920288 w 12542158"/>
              <a:gd name="connsiteY13826" fmla="*/ 3458338 h 9881971"/>
              <a:gd name="connsiteX13827" fmla="*/ 11913304 w 12542158"/>
              <a:gd name="connsiteY13827" fmla="*/ 3458338 h 9881971"/>
              <a:gd name="connsiteX13828" fmla="*/ 11892340 w 12542158"/>
              <a:gd name="connsiteY13828" fmla="*/ 3472312 h 9881971"/>
              <a:gd name="connsiteX13829" fmla="*/ 11864392 w 12542158"/>
              <a:gd name="connsiteY13829" fmla="*/ 3486288 h 9881971"/>
              <a:gd name="connsiteX13830" fmla="*/ 11836442 w 12542158"/>
              <a:gd name="connsiteY13830" fmla="*/ 3542185 h 9881971"/>
              <a:gd name="connsiteX13831" fmla="*/ 11836442 w 12542158"/>
              <a:gd name="connsiteY13831" fmla="*/ 3556160 h 9881971"/>
              <a:gd name="connsiteX13832" fmla="*/ 11843430 w 12542158"/>
              <a:gd name="connsiteY13832" fmla="*/ 3598084 h 9881971"/>
              <a:gd name="connsiteX13833" fmla="*/ 11850418 w 12542158"/>
              <a:gd name="connsiteY13833" fmla="*/ 3626033 h 9881971"/>
              <a:gd name="connsiteX13834" fmla="*/ 11920288 w 12542158"/>
              <a:gd name="connsiteY13834" fmla="*/ 3577122 h 9881971"/>
              <a:gd name="connsiteX13835" fmla="*/ 11962212 w 12542158"/>
              <a:gd name="connsiteY13835" fmla="*/ 3528211 h 9881971"/>
              <a:gd name="connsiteX13836" fmla="*/ 11976188 w 12542158"/>
              <a:gd name="connsiteY13836" fmla="*/ 3528211 h 9881971"/>
              <a:gd name="connsiteX13837" fmla="*/ 11990164 w 12542158"/>
              <a:gd name="connsiteY13837" fmla="*/ 3521223 h 9881971"/>
              <a:gd name="connsiteX13838" fmla="*/ 12018112 w 12542158"/>
              <a:gd name="connsiteY13838" fmla="*/ 3500261 h 9881971"/>
              <a:gd name="connsiteX13839" fmla="*/ 12060034 w 12542158"/>
              <a:gd name="connsiteY13839" fmla="*/ 3458338 h 9881971"/>
              <a:gd name="connsiteX13840" fmla="*/ 12060034 w 12542158"/>
              <a:gd name="connsiteY13840" fmla="*/ 3444362 h 9881971"/>
              <a:gd name="connsiteX13841" fmla="*/ 12074010 w 12542158"/>
              <a:gd name="connsiteY13841" fmla="*/ 3444362 h 9881971"/>
              <a:gd name="connsiteX13842" fmla="*/ 12108948 w 12542158"/>
              <a:gd name="connsiteY13842" fmla="*/ 3409427 h 9881971"/>
              <a:gd name="connsiteX13843" fmla="*/ 12185806 w 12542158"/>
              <a:gd name="connsiteY13843" fmla="*/ 3318593 h 9881971"/>
              <a:gd name="connsiteX13844" fmla="*/ 12234716 w 12542158"/>
              <a:gd name="connsiteY13844" fmla="*/ 3276670 h 9881971"/>
              <a:gd name="connsiteX13845" fmla="*/ 12269654 w 12542158"/>
              <a:gd name="connsiteY13845" fmla="*/ 3220771 h 9881971"/>
              <a:gd name="connsiteX13846" fmla="*/ 12311576 w 12542158"/>
              <a:gd name="connsiteY13846" fmla="*/ 3185833 h 9881971"/>
              <a:gd name="connsiteX13847" fmla="*/ 12325552 w 12542158"/>
              <a:gd name="connsiteY13847" fmla="*/ 3136922 h 9881971"/>
              <a:gd name="connsiteX13848" fmla="*/ 12367476 w 12542158"/>
              <a:gd name="connsiteY13848" fmla="*/ 3067050 h 9881971"/>
              <a:gd name="connsiteX13849" fmla="*/ 12402412 w 12542158"/>
              <a:gd name="connsiteY13849" fmla="*/ 3088013 h 9881971"/>
              <a:gd name="connsiteX13850" fmla="*/ 12409400 w 12542158"/>
              <a:gd name="connsiteY13850" fmla="*/ 3122948 h 9881971"/>
              <a:gd name="connsiteX13851" fmla="*/ 12367476 w 12542158"/>
              <a:gd name="connsiteY13851" fmla="*/ 3192821 h 9881971"/>
              <a:gd name="connsiteX13852" fmla="*/ 12325552 w 12542158"/>
              <a:gd name="connsiteY13852" fmla="*/ 3248720 h 9881971"/>
              <a:gd name="connsiteX13853" fmla="*/ 12269654 w 12542158"/>
              <a:gd name="connsiteY13853" fmla="*/ 3332567 h 9881971"/>
              <a:gd name="connsiteX13854" fmla="*/ 12199780 w 12542158"/>
              <a:gd name="connsiteY13854" fmla="*/ 3402439 h 9881971"/>
              <a:gd name="connsiteX13855" fmla="*/ 12164844 w 12542158"/>
              <a:gd name="connsiteY13855" fmla="*/ 3423401 h 9881971"/>
              <a:gd name="connsiteX13856" fmla="*/ 12143882 w 12542158"/>
              <a:gd name="connsiteY13856" fmla="*/ 3458338 h 9881971"/>
              <a:gd name="connsiteX13857" fmla="*/ 12129908 w 12542158"/>
              <a:gd name="connsiteY13857" fmla="*/ 3486288 h 9881971"/>
              <a:gd name="connsiteX13858" fmla="*/ 12143882 w 12542158"/>
              <a:gd name="connsiteY13858" fmla="*/ 3486288 h 9881971"/>
              <a:gd name="connsiteX13859" fmla="*/ 12199780 w 12542158"/>
              <a:gd name="connsiteY13859" fmla="*/ 3444362 h 9881971"/>
              <a:gd name="connsiteX13860" fmla="*/ 12255678 w 12542158"/>
              <a:gd name="connsiteY13860" fmla="*/ 3402439 h 9881971"/>
              <a:gd name="connsiteX13861" fmla="*/ 12269654 w 12542158"/>
              <a:gd name="connsiteY13861" fmla="*/ 3388465 h 9881971"/>
              <a:gd name="connsiteX13862" fmla="*/ 12283628 w 12542158"/>
              <a:gd name="connsiteY13862" fmla="*/ 3374490 h 9881971"/>
              <a:gd name="connsiteX13863" fmla="*/ 12297602 w 12542158"/>
              <a:gd name="connsiteY13863" fmla="*/ 3374490 h 9881971"/>
              <a:gd name="connsiteX13864" fmla="*/ 12311576 w 12542158"/>
              <a:gd name="connsiteY13864" fmla="*/ 3374490 h 9881971"/>
              <a:gd name="connsiteX13865" fmla="*/ 12311576 w 12542158"/>
              <a:gd name="connsiteY13865" fmla="*/ 3388465 h 9881971"/>
              <a:gd name="connsiteX13866" fmla="*/ 12255678 w 12542158"/>
              <a:gd name="connsiteY13866" fmla="*/ 3444362 h 9881971"/>
              <a:gd name="connsiteX13867" fmla="*/ 12171832 w 12542158"/>
              <a:gd name="connsiteY13867" fmla="*/ 3528211 h 9881971"/>
              <a:gd name="connsiteX13868" fmla="*/ 12199780 w 12542158"/>
              <a:gd name="connsiteY13868" fmla="*/ 3521223 h 9881971"/>
              <a:gd name="connsiteX13869" fmla="*/ 12220740 w 12542158"/>
              <a:gd name="connsiteY13869" fmla="*/ 3486288 h 9881971"/>
              <a:gd name="connsiteX13870" fmla="*/ 12248692 w 12542158"/>
              <a:gd name="connsiteY13870" fmla="*/ 3465324 h 9881971"/>
              <a:gd name="connsiteX13871" fmla="*/ 12283628 w 12542158"/>
              <a:gd name="connsiteY13871" fmla="*/ 3472312 h 9881971"/>
              <a:gd name="connsiteX13872" fmla="*/ 12283628 w 12542158"/>
              <a:gd name="connsiteY13872" fmla="*/ 3500261 h 9881971"/>
              <a:gd name="connsiteX13873" fmla="*/ 12213756 w 12542158"/>
              <a:gd name="connsiteY13873" fmla="*/ 3542185 h 9881971"/>
              <a:gd name="connsiteX13874" fmla="*/ 12199780 w 12542158"/>
              <a:gd name="connsiteY13874" fmla="*/ 3570134 h 9881971"/>
              <a:gd name="connsiteX13875" fmla="*/ 12227732 w 12542158"/>
              <a:gd name="connsiteY13875" fmla="*/ 3598084 h 9881971"/>
              <a:gd name="connsiteX13876" fmla="*/ 12241704 w 12542158"/>
              <a:gd name="connsiteY13876" fmla="*/ 3633019 h 9881971"/>
              <a:gd name="connsiteX13877" fmla="*/ 12129908 w 12542158"/>
              <a:gd name="connsiteY13877" fmla="*/ 3640007 h 9881971"/>
              <a:gd name="connsiteX13878" fmla="*/ 12060034 w 12542158"/>
              <a:gd name="connsiteY13878" fmla="*/ 3695906 h 9881971"/>
              <a:gd name="connsiteX13879" fmla="*/ 12060034 w 12542158"/>
              <a:gd name="connsiteY13879" fmla="*/ 3716867 h 9881971"/>
              <a:gd name="connsiteX13880" fmla="*/ 12046060 w 12542158"/>
              <a:gd name="connsiteY13880" fmla="*/ 3737829 h 9881971"/>
              <a:gd name="connsiteX13881" fmla="*/ 12032088 w 12542158"/>
              <a:gd name="connsiteY13881" fmla="*/ 3737829 h 9881971"/>
              <a:gd name="connsiteX13882" fmla="*/ 12018112 w 12542158"/>
              <a:gd name="connsiteY13882" fmla="*/ 3737829 h 9881971"/>
              <a:gd name="connsiteX13883" fmla="*/ 11983176 w 12542158"/>
              <a:gd name="connsiteY13883" fmla="*/ 3751803 h 9881971"/>
              <a:gd name="connsiteX13884" fmla="*/ 11976188 w 12542158"/>
              <a:gd name="connsiteY13884" fmla="*/ 3772764 h 9881971"/>
              <a:gd name="connsiteX13885" fmla="*/ 11976188 w 12542158"/>
              <a:gd name="connsiteY13885" fmla="*/ 3779752 h 9881971"/>
              <a:gd name="connsiteX13886" fmla="*/ 11962212 w 12542158"/>
              <a:gd name="connsiteY13886" fmla="*/ 3793728 h 9881971"/>
              <a:gd name="connsiteX13887" fmla="*/ 11976188 w 12542158"/>
              <a:gd name="connsiteY13887" fmla="*/ 3793728 h 9881971"/>
              <a:gd name="connsiteX13888" fmla="*/ 11990164 w 12542158"/>
              <a:gd name="connsiteY13888" fmla="*/ 3786740 h 9881971"/>
              <a:gd name="connsiteX13889" fmla="*/ 12004136 w 12542158"/>
              <a:gd name="connsiteY13889" fmla="*/ 3779752 h 9881971"/>
              <a:gd name="connsiteX13890" fmla="*/ 12018112 w 12542158"/>
              <a:gd name="connsiteY13890" fmla="*/ 3793728 h 9881971"/>
              <a:gd name="connsiteX13891" fmla="*/ 12018112 w 12542158"/>
              <a:gd name="connsiteY13891" fmla="*/ 3835651 h 9881971"/>
              <a:gd name="connsiteX13892" fmla="*/ 12101960 w 12542158"/>
              <a:gd name="connsiteY13892" fmla="*/ 3793728 h 9881971"/>
              <a:gd name="connsiteX13893" fmla="*/ 12129908 w 12542158"/>
              <a:gd name="connsiteY13893" fmla="*/ 3779752 h 9881971"/>
              <a:gd name="connsiteX13894" fmla="*/ 12115932 w 12542158"/>
              <a:gd name="connsiteY13894" fmla="*/ 3807702 h 9881971"/>
              <a:gd name="connsiteX13895" fmla="*/ 12101960 w 12542158"/>
              <a:gd name="connsiteY13895" fmla="*/ 3814689 h 9881971"/>
              <a:gd name="connsiteX13896" fmla="*/ 12087984 w 12542158"/>
              <a:gd name="connsiteY13896" fmla="*/ 3821675 h 9881971"/>
              <a:gd name="connsiteX13897" fmla="*/ 12046060 w 12542158"/>
              <a:gd name="connsiteY13897" fmla="*/ 3849625 h 9881971"/>
              <a:gd name="connsiteX13898" fmla="*/ 12011124 w 12542158"/>
              <a:gd name="connsiteY13898" fmla="*/ 3870586 h 9881971"/>
              <a:gd name="connsiteX13899" fmla="*/ 12004136 w 12542158"/>
              <a:gd name="connsiteY13899" fmla="*/ 3891548 h 9881971"/>
              <a:gd name="connsiteX13900" fmla="*/ 12018112 w 12542158"/>
              <a:gd name="connsiteY13900" fmla="*/ 3905524 h 9881971"/>
              <a:gd name="connsiteX13901" fmla="*/ 11990164 w 12542158"/>
              <a:gd name="connsiteY13901" fmla="*/ 3933473 h 9881971"/>
              <a:gd name="connsiteX13902" fmla="*/ 11962212 w 12542158"/>
              <a:gd name="connsiteY13902" fmla="*/ 3933473 h 9881971"/>
              <a:gd name="connsiteX13903" fmla="*/ 11920288 w 12542158"/>
              <a:gd name="connsiteY13903" fmla="*/ 3961421 h 9881971"/>
              <a:gd name="connsiteX13904" fmla="*/ 11822468 w 12542158"/>
              <a:gd name="connsiteY13904" fmla="*/ 4059243 h 9881971"/>
              <a:gd name="connsiteX13905" fmla="*/ 11794520 w 12542158"/>
              <a:gd name="connsiteY13905" fmla="*/ 4115142 h 9881971"/>
              <a:gd name="connsiteX13906" fmla="*/ 11780544 w 12542158"/>
              <a:gd name="connsiteY13906" fmla="*/ 4157065 h 9881971"/>
              <a:gd name="connsiteX13907" fmla="*/ 11808492 w 12542158"/>
              <a:gd name="connsiteY13907" fmla="*/ 4115142 h 9881971"/>
              <a:gd name="connsiteX13908" fmla="*/ 11822468 w 12542158"/>
              <a:gd name="connsiteY13908" fmla="*/ 4101166 h 9881971"/>
              <a:gd name="connsiteX13909" fmla="*/ 11836442 w 12542158"/>
              <a:gd name="connsiteY13909" fmla="*/ 4115142 h 9881971"/>
              <a:gd name="connsiteX13910" fmla="*/ 11794520 w 12542158"/>
              <a:gd name="connsiteY13910" fmla="*/ 4171041 h 9881971"/>
              <a:gd name="connsiteX13911" fmla="*/ 11766570 w 12542158"/>
              <a:gd name="connsiteY13911" fmla="*/ 4205976 h 9881971"/>
              <a:gd name="connsiteX13912" fmla="*/ 11752596 w 12542158"/>
              <a:gd name="connsiteY13912" fmla="*/ 4240913 h 9881971"/>
              <a:gd name="connsiteX13913" fmla="*/ 11752596 w 12542158"/>
              <a:gd name="connsiteY13913" fmla="*/ 4261875 h 9881971"/>
              <a:gd name="connsiteX13914" fmla="*/ 11766570 w 12542158"/>
              <a:gd name="connsiteY13914" fmla="*/ 4254887 h 9881971"/>
              <a:gd name="connsiteX13915" fmla="*/ 11794520 w 12542158"/>
              <a:gd name="connsiteY13915" fmla="*/ 4254887 h 9881971"/>
              <a:gd name="connsiteX13916" fmla="*/ 11794520 w 12542158"/>
              <a:gd name="connsiteY13916" fmla="*/ 4296810 h 9881971"/>
              <a:gd name="connsiteX13917" fmla="*/ 11766570 w 12542158"/>
              <a:gd name="connsiteY13917" fmla="*/ 4303798 h 9881971"/>
              <a:gd name="connsiteX13918" fmla="*/ 11738620 w 12542158"/>
              <a:gd name="connsiteY13918" fmla="*/ 4324760 h 9881971"/>
              <a:gd name="connsiteX13919" fmla="*/ 11710672 w 12542158"/>
              <a:gd name="connsiteY13919" fmla="*/ 4352709 h 9881971"/>
              <a:gd name="connsiteX13920" fmla="*/ 11696696 w 12542158"/>
              <a:gd name="connsiteY13920" fmla="*/ 4387645 h 9881971"/>
              <a:gd name="connsiteX13921" fmla="*/ 11710672 w 12542158"/>
              <a:gd name="connsiteY13921" fmla="*/ 4394633 h 9881971"/>
              <a:gd name="connsiteX13922" fmla="*/ 11710672 w 12542158"/>
              <a:gd name="connsiteY13922" fmla="*/ 4422582 h 9881971"/>
              <a:gd name="connsiteX13923" fmla="*/ 11710672 w 12542158"/>
              <a:gd name="connsiteY13923" fmla="*/ 4436556 h 9881971"/>
              <a:gd name="connsiteX13924" fmla="*/ 11710672 w 12542158"/>
              <a:gd name="connsiteY13924" fmla="*/ 4464505 h 9881971"/>
              <a:gd name="connsiteX13925" fmla="*/ 11724646 w 12542158"/>
              <a:gd name="connsiteY13925" fmla="*/ 4457517 h 9881971"/>
              <a:gd name="connsiteX13926" fmla="*/ 11766570 w 12542158"/>
              <a:gd name="connsiteY13926" fmla="*/ 4436556 h 9881971"/>
              <a:gd name="connsiteX13927" fmla="*/ 11815480 w 12542158"/>
              <a:gd name="connsiteY13927" fmla="*/ 4394633 h 9881971"/>
              <a:gd name="connsiteX13928" fmla="*/ 11836442 w 12542158"/>
              <a:gd name="connsiteY13928" fmla="*/ 4366683 h 9881971"/>
              <a:gd name="connsiteX13929" fmla="*/ 11850418 w 12542158"/>
              <a:gd name="connsiteY13929" fmla="*/ 4352709 h 9881971"/>
              <a:gd name="connsiteX13930" fmla="*/ 11878364 w 12542158"/>
              <a:gd name="connsiteY13930" fmla="*/ 4338734 h 9881971"/>
              <a:gd name="connsiteX13931" fmla="*/ 11892340 w 12542158"/>
              <a:gd name="connsiteY13931" fmla="*/ 4317772 h 9881971"/>
              <a:gd name="connsiteX13932" fmla="*/ 11906316 w 12542158"/>
              <a:gd name="connsiteY13932" fmla="*/ 4310786 h 9881971"/>
              <a:gd name="connsiteX13933" fmla="*/ 11962212 w 12542158"/>
              <a:gd name="connsiteY13933" fmla="*/ 4268861 h 9881971"/>
              <a:gd name="connsiteX13934" fmla="*/ 12067024 w 12542158"/>
              <a:gd name="connsiteY13934" fmla="*/ 4150077 h 9881971"/>
              <a:gd name="connsiteX13935" fmla="*/ 12115932 w 12542158"/>
              <a:gd name="connsiteY13935" fmla="*/ 4101166 h 9881971"/>
              <a:gd name="connsiteX13936" fmla="*/ 12143882 w 12542158"/>
              <a:gd name="connsiteY13936" fmla="*/ 4059243 h 9881971"/>
              <a:gd name="connsiteX13937" fmla="*/ 12185806 w 12542158"/>
              <a:gd name="connsiteY13937" fmla="*/ 4010332 h 9881971"/>
              <a:gd name="connsiteX13938" fmla="*/ 12213756 w 12542158"/>
              <a:gd name="connsiteY13938" fmla="*/ 3947447 h 9881971"/>
              <a:gd name="connsiteX13939" fmla="*/ 12269654 w 12542158"/>
              <a:gd name="connsiteY13939" fmla="*/ 3919498 h 9881971"/>
              <a:gd name="connsiteX13940" fmla="*/ 12276640 w 12542158"/>
              <a:gd name="connsiteY13940" fmla="*/ 3961421 h 9881971"/>
              <a:gd name="connsiteX13941" fmla="*/ 12227732 w 12542158"/>
              <a:gd name="connsiteY13941" fmla="*/ 4031293 h 9881971"/>
              <a:gd name="connsiteX13942" fmla="*/ 12185806 w 12542158"/>
              <a:gd name="connsiteY13942" fmla="*/ 4087192 h 9881971"/>
              <a:gd name="connsiteX13943" fmla="*/ 12143882 w 12542158"/>
              <a:gd name="connsiteY13943" fmla="*/ 4171041 h 9881971"/>
              <a:gd name="connsiteX13944" fmla="*/ 12115932 w 12542158"/>
              <a:gd name="connsiteY13944" fmla="*/ 4198988 h 9881971"/>
              <a:gd name="connsiteX13945" fmla="*/ 12074010 w 12542158"/>
              <a:gd name="connsiteY13945" fmla="*/ 4240913 h 9881971"/>
              <a:gd name="connsiteX13946" fmla="*/ 12004136 w 12542158"/>
              <a:gd name="connsiteY13946" fmla="*/ 4310786 h 9881971"/>
              <a:gd name="connsiteX13947" fmla="*/ 12004136 w 12542158"/>
              <a:gd name="connsiteY13947" fmla="*/ 4338734 h 9881971"/>
              <a:gd name="connsiteX13948" fmla="*/ 12060034 w 12542158"/>
              <a:gd name="connsiteY13948" fmla="*/ 4296810 h 9881971"/>
              <a:gd name="connsiteX13949" fmla="*/ 12101960 w 12542158"/>
              <a:gd name="connsiteY13949" fmla="*/ 4247899 h 9881971"/>
              <a:gd name="connsiteX13950" fmla="*/ 12122920 w 12542158"/>
              <a:gd name="connsiteY13950" fmla="*/ 4240913 h 9881971"/>
              <a:gd name="connsiteX13951" fmla="*/ 12143882 w 12542158"/>
              <a:gd name="connsiteY13951" fmla="*/ 4226938 h 9881971"/>
              <a:gd name="connsiteX13952" fmla="*/ 12157856 w 12542158"/>
              <a:gd name="connsiteY13952" fmla="*/ 4212964 h 9881971"/>
              <a:gd name="connsiteX13953" fmla="*/ 12157856 w 12542158"/>
              <a:gd name="connsiteY13953" fmla="*/ 4268861 h 9881971"/>
              <a:gd name="connsiteX13954" fmla="*/ 12115932 w 12542158"/>
              <a:gd name="connsiteY13954" fmla="*/ 4282837 h 9881971"/>
              <a:gd name="connsiteX13955" fmla="*/ 12046060 w 12542158"/>
              <a:gd name="connsiteY13955" fmla="*/ 4366683 h 9881971"/>
              <a:gd name="connsiteX13956" fmla="*/ 12087984 w 12542158"/>
              <a:gd name="connsiteY13956" fmla="*/ 4338734 h 9881971"/>
              <a:gd name="connsiteX13957" fmla="*/ 12094972 w 12542158"/>
              <a:gd name="connsiteY13957" fmla="*/ 4317772 h 9881971"/>
              <a:gd name="connsiteX13958" fmla="*/ 12115932 w 12542158"/>
              <a:gd name="connsiteY13958" fmla="*/ 4310786 h 9881971"/>
              <a:gd name="connsiteX13959" fmla="*/ 12157856 w 12542158"/>
              <a:gd name="connsiteY13959" fmla="*/ 4310786 h 9881971"/>
              <a:gd name="connsiteX13960" fmla="*/ 12157856 w 12542158"/>
              <a:gd name="connsiteY13960" fmla="*/ 4338734 h 9881971"/>
              <a:gd name="connsiteX13961" fmla="*/ 12122920 w 12542158"/>
              <a:gd name="connsiteY13961" fmla="*/ 4338734 h 9881971"/>
              <a:gd name="connsiteX13962" fmla="*/ 12087984 w 12542158"/>
              <a:gd name="connsiteY13962" fmla="*/ 4366683 h 9881971"/>
              <a:gd name="connsiteX13963" fmla="*/ 12087984 w 12542158"/>
              <a:gd name="connsiteY13963" fmla="*/ 4422582 h 9881971"/>
              <a:gd name="connsiteX13964" fmla="*/ 12108948 w 12542158"/>
              <a:gd name="connsiteY13964" fmla="*/ 4443544 h 9881971"/>
              <a:gd name="connsiteX13965" fmla="*/ 12108948 w 12542158"/>
              <a:gd name="connsiteY13965" fmla="*/ 4478479 h 9881971"/>
              <a:gd name="connsiteX13966" fmla="*/ 12060034 w 12542158"/>
              <a:gd name="connsiteY13966" fmla="*/ 4492455 h 9881971"/>
              <a:gd name="connsiteX13967" fmla="*/ 12018112 w 12542158"/>
              <a:gd name="connsiteY13967" fmla="*/ 4492455 h 9881971"/>
              <a:gd name="connsiteX13968" fmla="*/ 11934264 w 12542158"/>
              <a:gd name="connsiteY13968" fmla="*/ 4492455 h 9881971"/>
              <a:gd name="connsiteX13969" fmla="*/ 11920288 w 12542158"/>
              <a:gd name="connsiteY13969" fmla="*/ 4527390 h 9881971"/>
              <a:gd name="connsiteX13970" fmla="*/ 11927276 w 12542158"/>
              <a:gd name="connsiteY13970" fmla="*/ 4562327 h 9881971"/>
              <a:gd name="connsiteX13971" fmla="*/ 11920288 w 12542158"/>
              <a:gd name="connsiteY13971" fmla="*/ 4590277 h 9881971"/>
              <a:gd name="connsiteX13972" fmla="*/ 11906316 w 12542158"/>
              <a:gd name="connsiteY13972" fmla="*/ 4576301 h 9881971"/>
              <a:gd name="connsiteX13973" fmla="*/ 11892340 w 12542158"/>
              <a:gd name="connsiteY13973" fmla="*/ 4576301 h 9881971"/>
              <a:gd name="connsiteX13974" fmla="*/ 11864392 w 12542158"/>
              <a:gd name="connsiteY13974" fmla="*/ 4576301 h 9881971"/>
              <a:gd name="connsiteX13975" fmla="*/ 11843430 w 12542158"/>
              <a:gd name="connsiteY13975" fmla="*/ 4604251 h 9881971"/>
              <a:gd name="connsiteX13976" fmla="*/ 11836442 w 12542158"/>
              <a:gd name="connsiteY13976" fmla="*/ 4632200 h 9881971"/>
              <a:gd name="connsiteX13977" fmla="*/ 11850418 w 12542158"/>
              <a:gd name="connsiteY13977" fmla="*/ 4646174 h 9881971"/>
              <a:gd name="connsiteX13978" fmla="*/ 11878364 w 12542158"/>
              <a:gd name="connsiteY13978" fmla="*/ 4618226 h 9881971"/>
              <a:gd name="connsiteX13979" fmla="*/ 11878364 w 12542158"/>
              <a:gd name="connsiteY13979" fmla="*/ 4646174 h 9881971"/>
              <a:gd name="connsiteX13980" fmla="*/ 11878364 w 12542158"/>
              <a:gd name="connsiteY13980" fmla="*/ 4674123 h 9881971"/>
              <a:gd name="connsiteX13981" fmla="*/ 11899328 w 12542158"/>
              <a:gd name="connsiteY13981" fmla="*/ 4674123 h 9881971"/>
              <a:gd name="connsiteX13982" fmla="*/ 11934264 w 12542158"/>
              <a:gd name="connsiteY13982" fmla="*/ 4660150 h 9881971"/>
              <a:gd name="connsiteX13983" fmla="*/ 11969202 w 12542158"/>
              <a:gd name="connsiteY13983" fmla="*/ 4639188 h 9881971"/>
              <a:gd name="connsiteX13984" fmla="*/ 11990164 w 12542158"/>
              <a:gd name="connsiteY13984" fmla="*/ 4632200 h 9881971"/>
              <a:gd name="connsiteX13985" fmla="*/ 11948240 w 12542158"/>
              <a:gd name="connsiteY13985" fmla="*/ 4674123 h 9881971"/>
              <a:gd name="connsiteX13986" fmla="*/ 11878364 w 12542158"/>
              <a:gd name="connsiteY13986" fmla="*/ 4730022 h 9881971"/>
              <a:gd name="connsiteX13987" fmla="*/ 11878364 w 12542158"/>
              <a:gd name="connsiteY13987" fmla="*/ 4750984 h 9881971"/>
              <a:gd name="connsiteX13988" fmla="*/ 11878364 w 12542158"/>
              <a:gd name="connsiteY13988" fmla="*/ 4757972 h 9881971"/>
              <a:gd name="connsiteX13989" fmla="*/ 11885352 w 12542158"/>
              <a:gd name="connsiteY13989" fmla="*/ 4764958 h 9881971"/>
              <a:gd name="connsiteX13990" fmla="*/ 11850418 w 12542158"/>
              <a:gd name="connsiteY13990" fmla="*/ 4771945 h 9881971"/>
              <a:gd name="connsiteX13991" fmla="*/ 11808492 w 12542158"/>
              <a:gd name="connsiteY13991" fmla="*/ 4771945 h 9881971"/>
              <a:gd name="connsiteX13992" fmla="*/ 11766570 w 12542158"/>
              <a:gd name="connsiteY13992" fmla="*/ 4813869 h 9881971"/>
              <a:gd name="connsiteX13993" fmla="*/ 11696696 w 12542158"/>
              <a:gd name="connsiteY13993" fmla="*/ 4897717 h 9881971"/>
              <a:gd name="connsiteX13994" fmla="*/ 11689712 w 12542158"/>
              <a:gd name="connsiteY13994" fmla="*/ 4911691 h 9881971"/>
              <a:gd name="connsiteX13995" fmla="*/ 11682720 w 12542158"/>
              <a:gd name="connsiteY13995" fmla="*/ 4925665 h 9881971"/>
              <a:gd name="connsiteX13996" fmla="*/ 11640798 w 12542158"/>
              <a:gd name="connsiteY13996" fmla="*/ 4981564 h 9881971"/>
              <a:gd name="connsiteX13997" fmla="*/ 11598876 w 12542158"/>
              <a:gd name="connsiteY13997" fmla="*/ 5037462 h 9881971"/>
              <a:gd name="connsiteX13998" fmla="*/ 11605864 w 12542158"/>
              <a:gd name="connsiteY13998" fmla="*/ 5030475 h 9881971"/>
              <a:gd name="connsiteX13999" fmla="*/ 11626824 w 12542158"/>
              <a:gd name="connsiteY13999" fmla="*/ 5016501 h 9881971"/>
              <a:gd name="connsiteX14000" fmla="*/ 11654774 w 12542158"/>
              <a:gd name="connsiteY14000" fmla="*/ 4995537 h 9881971"/>
              <a:gd name="connsiteX14001" fmla="*/ 11668748 w 12542158"/>
              <a:gd name="connsiteY14001" fmla="*/ 4981564 h 9881971"/>
              <a:gd name="connsiteX14002" fmla="*/ 11682720 w 12542158"/>
              <a:gd name="connsiteY14002" fmla="*/ 4953614 h 9881971"/>
              <a:gd name="connsiteX14003" fmla="*/ 11696696 w 12542158"/>
              <a:gd name="connsiteY14003" fmla="*/ 4953614 h 9881971"/>
              <a:gd name="connsiteX14004" fmla="*/ 11710672 w 12542158"/>
              <a:gd name="connsiteY14004" fmla="*/ 4953614 h 9881971"/>
              <a:gd name="connsiteX14005" fmla="*/ 11668748 w 12542158"/>
              <a:gd name="connsiteY14005" fmla="*/ 4995537 h 9881971"/>
              <a:gd name="connsiteX14006" fmla="*/ 11640798 w 12542158"/>
              <a:gd name="connsiteY14006" fmla="*/ 5030475 h 9881971"/>
              <a:gd name="connsiteX14007" fmla="*/ 11626824 w 12542158"/>
              <a:gd name="connsiteY14007" fmla="*/ 5051436 h 9881971"/>
              <a:gd name="connsiteX14008" fmla="*/ 11612850 w 12542158"/>
              <a:gd name="connsiteY14008" fmla="*/ 5058424 h 9881971"/>
              <a:gd name="connsiteX14009" fmla="*/ 11584900 w 12542158"/>
              <a:gd name="connsiteY14009" fmla="*/ 5107335 h 9881971"/>
              <a:gd name="connsiteX14010" fmla="*/ 11529002 w 12542158"/>
              <a:gd name="connsiteY14010" fmla="*/ 5177208 h 9881971"/>
              <a:gd name="connsiteX14011" fmla="*/ 11487080 w 12542158"/>
              <a:gd name="connsiteY14011" fmla="*/ 5219131 h 9881971"/>
              <a:gd name="connsiteX14012" fmla="*/ 11473104 w 12542158"/>
              <a:gd name="connsiteY14012" fmla="*/ 5240093 h 9881971"/>
              <a:gd name="connsiteX14013" fmla="*/ 11459128 w 12542158"/>
              <a:gd name="connsiteY14013" fmla="*/ 5247081 h 9881971"/>
              <a:gd name="connsiteX14014" fmla="*/ 11445154 w 12542158"/>
              <a:gd name="connsiteY14014" fmla="*/ 5261054 h 9881971"/>
              <a:gd name="connsiteX14015" fmla="*/ 11431182 w 12542158"/>
              <a:gd name="connsiteY14015" fmla="*/ 5289004 h 9881971"/>
              <a:gd name="connsiteX14016" fmla="*/ 11417206 w 12542158"/>
              <a:gd name="connsiteY14016" fmla="*/ 5316953 h 9881971"/>
              <a:gd name="connsiteX14017" fmla="*/ 11347332 w 12542158"/>
              <a:gd name="connsiteY14017" fmla="*/ 5372850 h 9881971"/>
              <a:gd name="connsiteX14018" fmla="*/ 11305408 w 12542158"/>
              <a:gd name="connsiteY14018" fmla="*/ 5414775 h 9881971"/>
              <a:gd name="connsiteX14019" fmla="*/ 11291434 w 12542158"/>
              <a:gd name="connsiteY14019" fmla="*/ 5414775 h 9881971"/>
              <a:gd name="connsiteX14020" fmla="*/ 11277460 w 12542158"/>
              <a:gd name="connsiteY14020" fmla="*/ 5442723 h 9881971"/>
              <a:gd name="connsiteX14021" fmla="*/ 11270472 w 12542158"/>
              <a:gd name="connsiteY14021" fmla="*/ 5428749 h 9881971"/>
              <a:gd name="connsiteX14022" fmla="*/ 11263484 w 12542158"/>
              <a:gd name="connsiteY14022" fmla="*/ 5442723 h 9881971"/>
              <a:gd name="connsiteX14023" fmla="*/ 11221562 w 12542158"/>
              <a:gd name="connsiteY14023" fmla="*/ 5428749 h 9881971"/>
              <a:gd name="connsiteX14024" fmla="*/ 11207588 w 12542158"/>
              <a:gd name="connsiteY14024" fmla="*/ 5414775 h 9881971"/>
              <a:gd name="connsiteX14025" fmla="*/ 11193614 w 12542158"/>
              <a:gd name="connsiteY14025" fmla="*/ 5414775 h 9881971"/>
              <a:gd name="connsiteX14026" fmla="*/ 11193614 w 12542158"/>
              <a:gd name="connsiteY14026" fmla="*/ 5428749 h 9881971"/>
              <a:gd name="connsiteX14027" fmla="*/ 11179640 w 12542158"/>
              <a:gd name="connsiteY14027" fmla="*/ 5428749 h 9881971"/>
              <a:gd name="connsiteX14028" fmla="*/ 11123740 w 12542158"/>
              <a:gd name="connsiteY14028" fmla="*/ 5512598 h 9881971"/>
              <a:gd name="connsiteX14029" fmla="*/ 11116754 w 12542158"/>
              <a:gd name="connsiteY14029" fmla="*/ 5526571 h 9881971"/>
              <a:gd name="connsiteX14030" fmla="*/ 11109766 w 12542158"/>
              <a:gd name="connsiteY14030" fmla="*/ 5540545 h 9881971"/>
              <a:gd name="connsiteX14031" fmla="*/ 11109766 w 12542158"/>
              <a:gd name="connsiteY14031" fmla="*/ 5526571 h 9881971"/>
              <a:gd name="connsiteX14032" fmla="*/ 11095792 w 12542158"/>
              <a:gd name="connsiteY14032" fmla="*/ 5540545 h 9881971"/>
              <a:gd name="connsiteX14033" fmla="*/ 11095792 w 12542158"/>
              <a:gd name="connsiteY14033" fmla="*/ 5554521 h 9881971"/>
              <a:gd name="connsiteX14034" fmla="*/ 11102778 w 12542158"/>
              <a:gd name="connsiteY14034" fmla="*/ 5554521 h 9881971"/>
              <a:gd name="connsiteX14035" fmla="*/ 11123740 w 12542158"/>
              <a:gd name="connsiteY14035" fmla="*/ 5554521 h 9881971"/>
              <a:gd name="connsiteX14036" fmla="*/ 11123740 w 12542158"/>
              <a:gd name="connsiteY14036" fmla="*/ 5568495 h 9881971"/>
              <a:gd name="connsiteX14037" fmla="*/ 11116754 w 12542158"/>
              <a:gd name="connsiteY14037" fmla="*/ 5589456 h 9881971"/>
              <a:gd name="connsiteX14038" fmla="*/ 11151688 w 12542158"/>
              <a:gd name="connsiteY14038" fmla="*/ 5568495 h 9881971"/>
              <a:gd name="connsiteX14039" fmla="*/ 11235536 w 12542158"/>
              <a:gd name="connsiteY14039" fmla="*/ 5512598 h 9881971"/>
              <a:gd name="connsiteX14040" fmla="*/ 11221562 w 12542158"/>
              <a:gd name="connsiteY14040" fmla="*/ 5526571 h 9881971"/>
              <a:gd name="connsiteX14041" fmla="*/ 11207588 w 12542158"/>
              <a:gd name="connsiteY14041" fmla="*/ 5568495 h 9881971"/>
              <a:gd name="connsiteX14042" fmla="*/ 11165664 w 12542158"/>
              <a:gd name="connsiteY14042" fmla="*/ 5610418 h 9881971"/>
              <a:gd name="connsiteX14043" fmla="*/ 11137715 w 12542158"/>
              <a:gd name="connsiteY14043" fmla="*/ 5638367 h 9881971"/>
              <a:gd name="connsiteX14044" fmla="*/ 11109766 w 12542158"/>
              <a:gd name="connsiteY14044" fmla="*/ 5652343 h 9881971"/>
              <a:gd name="connsiteX14045" fmla="*/ 11095792 w 12542158"/>
              <a:gd name="connsiteY14045" fmla="*/ 5680290 h 9881971"/>
              <a:gd name="connsiteX14046" fmla="*/ 11081816 w 12542158"/>
              <a:gd name="connsiteY14046" fmla="*/ 5680290 h 9881971"/>
              <a:gd name="connsiteX14047" fmla="*/ 11067841 w 12542158"/>
              <a:gd name="connsiteY14047" fmla="*/ 5694266 h 9881971"/>
              <a:gd name="connsiteX14048" fmla="*/ 11067841 w 12542158"/>
              <a:gd name="connsiteY14048" fmla="*/ 5680290 h 9881971"/>
              <a:gd name="connsiteX14049" fmla="*/ 11081816 w 12542158"/>
              <a:gd name="connsiteY14049" fmla="*/ 5652343 h 9881971"/>
              <a:gd name="connsiteX14050" fmla="*/ 11081816 w 12542158"/>
              <a:gd name="connsiteY14050" fmla="*/ 5638367 h 9881971"/>
              <a:gd name="connsiteX14051" fmla="*/ 11053869 w 12542158"/>
              <a:gd name="connsiteY14051" fmla="*/ 5666317 h 9881971"/>
              <a:gd name="connsiteX14052" fmla="*/ 11011944 w 12542158"/>
              <a:gd name="connsiteY14052" fmla="*/ 5705620 h 9881971"/>
              <a:gd name="connsiteX14053" fmla="*/ 11007690 w 12542158"/>
              <a:gd name="connsiteY14053" fmla="*/ 5706418 h 9881971"/>
              <a:gd name="connsiteX14054" fmla="*/ 11010197 w 12542158"/>
              <a:gd name="connsiteY14054" fmla="*/ 5704747 h 9881971"/>
              <a:gd name="connsiteX14055" fmla="*/ 11011944 w 12542158"/>
              <a:gd name="connsiteY14055" fmla="*/ 5694266 h 9881971"/>
              <a:gd name="connsiteX14056" fmla="*/ 10997970 w 12542158"/>
              <a:gd name="connsiteY14056" fmla="*/ 5694266 h 9881971"/>
              <a:gd name="connsiteX14057" fmla="*/ 10983994 w 12542158"/>
              <a:gd name="connsiteY14057" fmla="*/ 5722216 h 9881971"/>
              <a:gd name="connsiteX14058" fmla="*/ 10983994 w 12542158"/>
              <a:gd name="connsiteY14058" fmla="*/ 5736189 h 9881971"/>
              <a:gd name="connsiteX14059" fmla="*/ 10970020 w 12542158"/>
              <a:gd name="connsiteY14059" fmla="*/ 5764139 h 9881971"/>
              <a:gd name="connsiteX14060" fmla="*/ 10970020 w 12542158"/>
              <a:gd name="connsiteY14060" fmla="*/ 5778113 h 9881971"/>
              <a:gd name="connsiteX14061" fmla="*/ 10956047 w 12542158"/>
              <a:gd name="connsiteY14061" fmla="*/ 5778113 h 9881971"/>
              <a:gd name="connsiteX14062" fmla="*/ 10977008 w 12542158"/>
              <a:gd name="connsiteY14062" fmla="*/ 5792088 h 9881971"/>
              <a:gd name="connsiteX14063" fmla="*/ 10997970 w 12542158"/>
              <a:gd name="connsiteY14063" fmla="*/ 5806062 h 9881971"/>
              <a:gd name="connsiteX14064" fmla="*/ 11011944 w 12542158"/>
              <a:gd name="connsiteY14064" fmla="*/ 5820036 h 9881971"/>
              <a:gd name="connsiteX14065" fmla="*/ 10997970 w 12542158"/>
              <a:gd name="connsiteY14065" fmla="*/ 5840999 h 9881971"/>
              <a:gd name="connsiteX14066" fmla="*/ 10956047 w 12542158"/>
              <a:gd name="connsiteY14066" fmla="*/ 5882923 h 9881971"/>
              <a:gd name="connsiteX14067" fmla="*/ 10914122 w 12542158"/>
              <a:gd name="connsiteY14067" fmla="*/ 5917858 h 9881971"/>
              <a:gd name="connsiteX14068" fmla="*/ 10900148 w 12542158"/>
              <a:gd name="connsiteY14068" fmla="*/ 5945807 h 9881971"/>
              <a:gd name="connsiteX14069" fmla="*/ 10879186 w 12542158"/>
              <a:gd name="connsiteY14069" fmla="*/ 5952795 h 9881971"/>
              <a:gd name="connsiteX14070" fmla="*/ 10858225 w 12542158"/>
              <a:gd name="connsiteY14070" fmla="*/ 5945807 h 9881971"/>
              <a:gd name="connsiteX14071" fmla="*/ 10872198 w 12542158"/>
              <a:gd name="connsiteY14071" fmla="*/ 5917858 h 9881971"/>
              <a:gd name="connsiteX14072" fmla="*/ 10872198 w 12542158"/>
              <a:gd name="connsiteY14072" fmla="*/ 5889909 h 9881971"/>
              <a:gd name="connsiteX14073" fmla="*/ 10844249 w 12542158"/>
              <a:gd name="connsiteY14073" fmla="*/ 5924846 h 9881971"/>
              <a:gd name="connsiteX14074" fmla="*/ 10802326 w 12542158"/>
              <a:gd name="connsiteY14074" fmla="*/ 5973757 h 9881971"/>
              <a:gd name="connsiteX14075" fmla="*/ 10774376 w 12542158"/>
              <a:gd name="connsiteY14075" fmla="*/ 6015680 h 9881971"/>
              <a:gd name="connsiteX14076" fmla="*/ 10732453 w 12542158"/>
              <a:gd name="connsiteY14076" fmla="*/ 6071579 h 9881971"/>
              <a:gd name="connsiteX14077" fmla="*/ 10732453 w 12542158"/>
              <a:gd name="connsiteY14077" fmla="*/ 6085553 h 9881971"/>
              <a:gd name="connsiteX14078" fmla="*/ 10704503 w 12542158"/>
              <a:gd name="connsiteY14078" fmla="*/ 6113502 h 9881971"/>
              <a:gd name="connsiteX14079" fmla="*/ 10739441 w 12542158"/>
              <a:gd name="connsiteY14079" fmla="*/ 6099528 h 9881971"/>
              <a:gd name="connsiteX14080" fmla="*/ 10748423 w 12542158"/>
              <a:gd name="connsiteY14080" fmla="*/ 6093540 h 9881971"/>
              <a:gd name="connsiteX14081" fmla="*/ 10746429 w 12542158"/>
              <a:gd name="connsiteY14081" fmla="*/ 6099528 h 9881971"/>
              <a:gd name="connsiteX14082" fmla="*/ 10704503 w 12542158"/>
              <a:gd name="connsiteY14082" fmla="*/ 6141452 h 9881971"/>
              <a:gd name="connsiteX14083" fmla="*/ 10662580 w 12542158"/>
              <a:gd name="connsiteY14083" fmla="*/ 6155426 h 9881971"/>
              <a:gd name="connsiteX14084" fmla="*/ 10648606 w 12542158"/>
              <a:gd name="connsiteY14084" fmla="*/ 6162413 h 9881971"/>
              <a:gd name="connsiteX14085" fmla="*/ 10627645 w 12542158"/>
              <a:gd name="connsiteY14085" fmla="*/ 6169401 h 9881971"/>
              <a:gd name="connsiteX14086" fmla="*/ 10606683 w 12542158"/>
              <a:gd name="connsiteY14086" fmla="*/ 6183375 h 9881971"/>
              <a:gd name="connsiteX14087" fmla="*/ 10599695 w 12542158"/>
              <a:gd name="connsiteY14087" fmla="*/ 6211324 h 9881971"/>
              <a:gd name="connsiteX14088" fmla="*/ 10599695 w 12542158"/>
              <a:gd name="connsiteY14088" fmla="*/ 6232286 h 9881971"/>
              <a:gd name="connsiteX14089" fmla="*/ 10620657 w 12542158"/>
              <a:gd name="connsiteY14089" fmla="*/ 6239274 h 9881971"/>
              <a:gd name="connsiteX14090" fmla="*/ 10606683 w 12542158"/>
              <a:gd name="connsiteY14090" fmla="*/ 6253248 h 9881971"/>
              <a:gd name="connsiteX14091" fmla="*/ 10592708 w 12542158"/>
              <a:gd name="connsiteY14091" fmla="*/ 6309147 h 9881971"/>
              <a:gd name="connsiteX14092" fmla="*/ 10599695 w 12542158"/>
              <a:gd name="connsiteY14092" fmla="*/ 6316133 h 9881971"/>
              <a:gd name="connsiteX14093" fmla="*/ 10571746 w 12542158"/>
              <a:gd name="connsiteY14093" fmla="*/ 6323120 h 9881971"/>
              <a:gd name="connsiteX14094" fmla="*/ 10543796 w 12542158"/>
              <a:gd name="connsiteY14094" fmla="*/ 6309147 h 9881971"/>
              <a:gd name="connsiteX14095" fmla="*/ 10508861 w 12542158"/>
              <a:gd name="connsiteY14095" fmla="*/ 6309147 h 9881971"/>
              <a:gd name="connsiteX14096" fmla="*/ 10452962 w 12542158"/>
              <a:gd name="connsiteY14096" fmla="*/ 6337094 h 9881971"/>
              <a:gd name="connsiteX14097" fmla="*/ 10425013 w 12542158"/>
              <a:gd name="connsiteY14097" fmla="*/ 6379019 h 9881971"/>
              <a:gd name="connsiteX14098" fmla="*/ 10383089 w 12542158"/>
              <a:gd name="connsiteY14098" fmla="*/ 6427930 h 9881971"/>
              <a:gd name="connsiteX14099" fmla="*/ 10355140 w 12542158"/>
              <a:gd name="connsiteY14099" fmla="*/ 6462866 h 9881971"/>
              <a:gd name="connsiteX14100" fmla="*/ 10327191 w 12542158"/>
              <a:gd name="connsiteY14100" fmla="*/ 6504789 h 9881971"/>
              <a:gd name="connsiteX14101" fmla="*/ 10285267 w 12542158"/>
              <a:gd name="connsiteY14101" fmla="*/ 6546714 h 9881971"/>
              <a:gd name="connsiteX14102" fmla="*/ 10257318 w 12542158"/>
              <a:gd name="connsiteY14102" fmla="*/ 6581649 h 9881971"/>
              <a:gd name="connsiteX14103" fmla="*/ 10243344 w 12542158"/>
              <a:gd name="connsiteY14103" fmla="*/ 6602611 h 9881971"/>
              <a:gd name="connsiteX14104" fmla="*/ 10187445 w 12542158"/>
              <a:gd name="connsiteY14104" fmla="*/ 6665498 h 9881971"/>
              <a:gd name="connsiteX14105" fmla="*/ 10159498 w 12542158"/>
              <a:gd name="connsiteY14105" fmla="*/ 6700433 h 9881971"/>
              <a:gd name="connsiteX14106" fmla="*/ 10145522 w 12542158"/>
              <a:gd name="connsiteY14106" fmla="*/ 6714407 h 9881971"/>
              <a:gd name="connsiteX14107" fmla="*/ 10131548 w 12542158"/>
              <a:gd name="connsiteY14107" fmla="*/ 6728382 h 9881971"/>
              <a:gd name="connsiteX14108" fmla="*/ 10131548 w 12542158"/>
              <a:gd name="connsiteY14108" fmla="*/ 6742356 h 9881971"/>
              <a:gd name="connsiteX14109" fmla="*/ 10117572 w 12542158"/>
              <a:gd name="connsiteY14109" fmla="*/ 6742356 h 9881971"/>
              <a:gd name="connsiteX14110" fmla="*/ 10117572 w 12542158"/>
              <a:gd name="connsiteY14110" fmla="*/ 6756332 h 9881971"/>
              <a:gd name="connsiteX14111" fmla="*/ 10103599 w 12542158"/>
              <a:gd name="connsiteY14111" fmla="*/ 6742356 h 9881971"/>
              <a:gd name="connsiteX14112" fmla="*/ 10089625 w 12542158"/>
              <a:gd name="connsiteY14112" fmla="*/ 6742356 h 9881971"/>
              <a:gd name="connsiteX14113" fmla="*/ 10096611 w 12542158"/>
              <a:gd name="connsiteY14113" fmla="*/ 6770306 h 9881971"/>
              <a:gd name="connsiteX14114" fmla="*/ 10096611 w 12542158"/>
              <a:gd name="connsiteY14114" fmla="*/ 6791267 h 9881971"/>
              <a:gd name="connsiteX14115" fmla="*/ 10082637 w 12542158"/>
              <a:gd name="connsiteY14115" fmla="*/ 6791267 h 9881971"/>
              <a:gd name="connsiteX14116" fmla="*/ 10075649 w 12542158"/>
              <a:gd name="connsiteY14116" fmla="*/ 6770306 h 9881971"/>
              <a:gd name="connsiteX14117" fmla="*/ 10103599 w 12542158"/>
              <a:gd name="connsiteY14117" fmla="*/ 6714407 h 9881971"/>
              <a:gd name="connsiteX14118" fmla="*/ 10117572 w 12542158"/>
              <a:gd name="connsiteY14118" fmla="*/ 6700433 h 9881971"/>
              <a:gd name="connsiteX14119" fmla="*/ 10124560 w 12542158"/>
              <a:gd name="connsiteY14119" fmla="*/ 6672484 h 9881971"/>
              <a:gd name="connsiteX14120" fmla="*/ 10145522 w 12542158"/>
              <a:gd name="connsiteY14120" fmla="*/ 6658510 h 9881971"/>
              <a:gd name="connsiteX14121" fmla="*/ 10145522 w 12542158"/>
              <a:gd name="connsiteY14121" fmla="*/ 6630560 h 9881971"/>
              <a:gd name="connsiteX14122" fmla="*/ 10159498 w 12542158"/>
              <a:gd name="connsiteY14122" fmla="*/ 6602611 h 9881971"/>
              <a:gd name="connsiteX14123" fmla="*/ 10173471 w 12542158"/>
              <a:gd name="connsiteY14123" fmla="*/ 6602611 h 9881971"/>
              <a:gd name="connsiteX14124" fmla="*/ 10187445 w 12542158"/>
              <a:gd name="connsiteY14124" fmla="*/ 6588637 h 9881971"/>
              <a:gd name="connsiteX14125" fmla="*/ 10187445 w 12542158"/>
              <a:gd name="connsiteY14125" fmla="*/ 6560688 h 9881971"/>
              <a:gd name="connsiteX14126" fmla="*/ 10236356 w 12542158"/>
              <a:gd name="connsiteY14126" fmla="*/ 6518765 h 9881971"/>
              <a:gd name="connsiteX14127" fmla="*/ 10271294 w 12542158"/>
              <a:gd name="connsiteY14127" fmla="*/ 6476841 h 9881971"/>
              <a:gd name="connsiteX14128" fmla="*/ 10271294 w 12542158"/>
              <a:gd name="connsiteY14128" fmla="*/ 6462866 h 9881971"/>
              <a:gd name="connsiteX14129" fmla="*/ 10285267 w 12542158"/>
              <a:gd name="connsiteY14129" fmla="*/ 6448892 h 9881971"/>
              <a:gd name="connsiteX14130" fmla="*/ 10299243 w 12542158"/>
              <a:gd name="connsiteY14130" fmla="*/ 6420942 h 9881971"/>
              <a:gd name="connsiteX14131" fmla="*/ 10285267 w 12542158"/>
              <a:gd name="connsiteY14131" fmla="*/ 6420942 h 9881971"/>
              <a:gd name="connsiteX14132" fmla="*/ 10215395 w 12542158"/>
              <a:gd name="connsiteY14132" fmla="*/ 6490815 h 9881971"/>
              <a:gd name="connsiteX14133" fmla="*/ 10201421 w 12542158"/>
              <a:gd name="connsiteY14133" fmla="*/ 6518765 h 9881971"/>
              <a:gd name="connsiteX14134" fmla="*/ 10187445 w 12542158"/>
              <a:gd name="connsiteY14134" fmla="*/ 6518765 h 9881971"/>
              <a:gd name="connsiteX14135" fmla="*/ 10173471 w 12542158"/>
              <a:gd name="connsiteY14135" fmla="*/ 6532738 h 9881971"/>
              <a:gd name="connsiteX14136" fmla="*/ 10166484 w 12542158"/>
              <a:gd name="connsiteY14136" fmla="*/ 6539726 h 9881971"/>
              <a:gd name="connsiteX14137" fmla="*/ 10159498 w 12542158"/>
              <a:gd name="connsiteY14137" fmla="*/ 6560688 h 9881971"/>
              <a:gd name="connsiteX14138" fmla="*/ 10152510 w 12542158"/>
              <a:gd name="connsiteY14138" fmla="*/ 6588637 h 9881971"/>
              <a:gd name="connsiteX14139" fmla="*/ 10117572 w 12542158"/>
              <a:gd name="connsiteY14139" fmla="*/ 6602611 h 9881971"/>
              <a:gd name="connsiteX14140" fmla="*/ 10075649 w 12542158"/>
              <a:gd name="connsiteY14140" fmla="*/ 6630560 h 9881971"/>
              <a:gd name="connsiteX14141" fmla="*/ 10117572 w 12542158"/>
              <a:gd name="connsiteY14141" fmla="*/ 6574662 h 9881971"/>
              <a:gd name="connsiteX14142" fmla="*/ 10159498 w 12542158"/>
              <a:gd name="connsiteY14142" fmla="*/ 6532738 h 9881971"/>
              <a:gd name="connsiteX14143" fmla="*/ 10173471 w 12542158"/>
              <a:gd name="connsiteY14143" fmla="*/ 6518765 h 9881971"/>
              <a:gd name="connsiteX14144" fmla="*/ 10201421 w 12542158"/>
              <a:gd name="connsiteY14144" fmla="*/ 6476841 h 9881971"/>
              <a:gd name="connsiteX14145" fmla="*/ 10222382 w 12542158"/>
              <a:gd name="connsiteY14145" fmla="*/ 6427930 h 9881971"/>
              <a:gd name="connsiteX14146" fmla="*/ 10229370 w 12542158"/>
              <a:gd name="connsiteY14146" fmla="*/ 6420942 h 9881971"/>
              <a:gd name="connsiteX14147" fmla="*/ 10243344 w 12542158"/>
              <a:gd name="connsiteY14147" fmla="*/ 6406969 h 9881971"/>
              <a:gd name="connsiteX14148" fmla="*/ 10257318 w 12542158"/>
              <a:gd name="connsiteY14148" fmla="*/ 6386005 h 9881971"/>
              <a:gd name="connsiteX14149" fmla="*/ 10271294 w 12542158"/>
              <a:gd name="connsiteY14149" fmla="*/ 6392993 h 9881971"/>
              <a:gd name="connsiteX14150" fmla="*/ 10271294 w 12542158"/>
              <a:gd name="connsiteY14150" fmla="*/ 6379019 h 9881971"/>
              <a:gd name="connsiteX14151" fmla="*/ 10243344 w 12542158"/>
              <a:gd name="connsiteY14151" fmla="*/ 6379019 h 9881971"/>
              <a:gd name="connsiteX14152" fmla="*/ 10222382 w 12542158"/>
              <a:gd name="connsiteY14152" fmla="*/ 6392993 h 9881971"/>
              <a:gd name="connsiteX14153" fmla="*/ 10201421 w 12542158"/>
              <a:gd name="connsiteY14153" fmla="*/ 6399981 h 9881971"/>
              <a:gd name="connsiteX14154" fmla="*/ 10187445 w 12542158"/>
              <a:gd name="connsiteY14154" fmla="*/ 6406969 h 9881971"/>
              <a:gd name="connsiteX14155" fmla="*/ 10187445 w 12542158"/>
              <a:gd name="connsiteY14155" fmla="*/ 6427930 h 9881971"/>
              <a:gd name="connsiteX14156" fmla="*/ 10187445 w 12542158"/>
              <a:gd name="connsiteY14156" fmla="*/ 6434916 h 9881971"/>
              <a:gd name="connsiteX14157" fmla="*/ 10180459 w 12542158"/>
              <a:gd name="connsiteY14157" fmla="*/ 6441904 h 9881971"/>
              <a:gd name="connsiteX14158" fmla="*/ 10173471 w 12542158"/>
              <a:gd name="connsiteY14158" fmla="*/ 6448892 h 9881971"/>
              <a:gd name="connsiteX14159" fmla="*/ 10131548 w 12542158"/>
              <a:gd name="connsiteY14159" fmla="*/ 6469854 h 9881971"/>
              <a:gd name="connsiteX14160" fmla="*/ 10103599 w 12542158"/>
              <a:gd name="connsiteY14160" fmla="*/ 6504789 h 9881971"/>
              <a:gd name="connsiteX14161" fmla="*/ 10089625 w 12542158"/>
              <a:gd name="connsiteY14161" fmla="*/ 6518765 h 9881971"/>
              <a:gd name="connsiteX14162" fmla="*/ 10103599 w 12542158"/>
              <a:gd name="connsiteY14162" fmla="*/ 6532738 h 9881971"/>
              <a:gd name="connsiteX14163" fmla="*/ 10117572 w 12542158"/>
              <a:gd name="connsiteY14163" fmla="*/ 6532738 h 9881971"/>
              <a:gd name="connsiteX14164" fmla="*/ 10124560 w 12542158"/>
              <a:gd name="connsiteY14164" fmla="*/ 6532738 h 9881971"/>
              <a:gd name="connsiteX14165" fmla="*/ 10117572 w 12542158"/>
              <a:gd name="connsiteY14165" fmla="*/ 6546714 h 9881971"/>
              <a:gd name="connsiteX14166" fmla="*/ 10103599 w 12542158"/>
              <a:gd name="connsiteY14166" fmla="*/ 6560688 h 9881971"/>
              <a:gd name="connsiteX14167" fmla="*/ 10075649 w 12542158"/>
              <a:gd name="connsiteY14167" fmla="*/ 6588637 h 9881971"/>
              <a:gd name="connsiteX14168" fmla="*/ 10047700 w 12542158"/>
              <a:gd name="connsiteY14168" fmla="*/ 6616587 h 9881971"/>
              <a:gd name="connsiteX14169" fmla="*/ 10026738 w 12542158"/>
              <a:gd name="connsiteY14169" fmla="*/ 6644534 h 9881971"/>
              <a:gd name="connsiteX14170" fmla="*/ 10005777 w 12542158"/>
              <a:gd name="connsiteY14170" fmla="*/ 6665498 h 9881971"/>
              <a:gd name="connsiteX14171" fmla="*/ 9991803 w 12542158"/>
              <a:gd name="connsiteY14171" fmla="*/ 6672484 h 9881971"/>
              <a:gd name="connsiteX14172" fmla="*/ 9977827 w 12542158"/>
              <a:gd name="connsiteY14172" fmla="*/ 6672484 h 9881971"/>
              <a:gd name="connsiteX14173" fmla="*/ 10033726 w 12542158"/>
              <a:gd name="connsiteY14173" fmla="*/ 6630560 h 9881971"/>
              <a:gd name="connsiteX14174" fmla="*/ 10033726 w 12542158"/>
              <a:gd name="connsiteY14174" fmla="*/ 6616587 h 9881971"/>
              <a:gd name="connsiteX14175" fmla="*/ 10005777 w 12542158"/>
              <a:gd name="connsiteY14175" fmla="*/ 6630560 h 9881971"/>
              <a:gd name="connsiteX14176" fmla="*/ 9977827 w 12542158"/>
              <a:gd name="connsiteY14176" fmla="*/ 6644534 h 9881971"/>
              <a:gd name="connsiteX14177" fmla="*/ 9963853 w 12542158"/>
              <a:gd name="connsiteY14177" fmla="*/ 6630560 h 9881971"/>
              <a:gd name="connsiteX14178" fmla="*/ 9963853 w 12542158"/>
              <a:gd name="connsiteY14178" fmla="*/ 6644534 h 9881971"/>
              <a:gd name="connsiteX14179" fmla="*/ 9963853 w 12542158"/>
              <a:gd name="connsiteY14179" fmla="*/ 6658510 h 9881971"/>
              <a:gd name="connsiteX14180" fmla="*/ 9956865 w 12542158"/>
              <a:gd name="connsiteY14180" fmla="*/ 6658510 h 9881971"/>
              <a:gd name="connsiteX14181" fmla="*/ 9949878 w 12542158"/>
              <a:gd name="connsiteY14181" fmla="*/ 6665498 h 9881971"/>
              <a:gd name="connsiteX14182" fmla="*/ 9935904 w 12542158"/>
              <a:gd name="connsiteY14182" fmla="*/ 6672484 h 9881971"/>
              <a:gd name="connsiteX14183" fmla="*/ 9921930 w 12542158"/>
              <a:gd name="connsiteY14183" fmla="*/ 6686459 h 9881971"/>
              <a:gd name="connsiteX14184" fmla="*/ 9893981 w 12542158"/>
              <a:gd name="connsiteY14184" fmla="*/ 6728382 h 9881971"/>
              <a:gd name="connsiteX14185" fmla="*/ 9907954 w 12542158"/>
              <a:gd name="connsiteY14185" fmla="*/ 6728382 h 9881971"/>
              <a:gd name="connsiteX14186" fmla="*/ 9907954 w 12542158"/>
              <a:gd name="connsiteY14186" fmla="*/ 6742356 h 9881971"/>
              <a:gd name="connsiteX14187" fmla="*/ 9907954 w 12542158"/>
              <a:gd name="connsiteY14187" fmla="*/ 6756332 h 9881971"/>
              <a:gd name="connsiteX14188" fmla="*/ 9921930 w 12542158"/>
              <a:gd name="connsiteY14188" fmla="*/ 6756332 h 9881971"/>
              <a:gd name="connsiteX14189" fmla="*/ 9893981 w 12542158"/>
              <a:gd name="connsiteY14189" fmla="*/ 6770306 h 9881971"/>
              <a:gd name="connsiteX14190" fmla="*/ 9886993 w 12542158"/>
              <a:gd name="connsiteY14190" fmla="*/ 6756332 h 9881971"/>
              <a:gd name="connsiteX14191" fmla="*/ 9880005 w 12542158"/>
              <a:gd name="connsiteY14191" fmla="*/ 6742356 h 9881971"/>
              <a:gd name="connsiteX14192" fmla="*/ 9859043 w 12542158"/>
              <a:gd name="connsiteY14192" fmla="*/ 6763318 h 9881971"/>
              <a:gd name="connsiteX14193" fmla="*/ 9817120 w 12542158"/>
              <a:gd name="connsiteY14193" fmla="*/ 6812229 h 9881971"/>
              <a:gd name="connsiteX14194" fmla="*/ 9796158 w 12542158"/>
              <a:gd name="connsiteY14194" fmla="*/ 6847166 h 9881971"/>
              <a:gd name="connsiteX14195" fmla="*/ 9789171 w 12542158"/>
              <a:gd name="connsiteY14195" fmla="*/ 6861140 h 9881971"/>
              <a:gd name="connsiteX14196" fmla="*/ 9768209 w 12542158"/>
              <a:gd name="connsiteY14196" fmla="*/ 6868128 h 9881971"/>
              <a:gd name="connsiteX14197" fmla="*/ 9740260 w 12542158"/>
              <a:gd name="connsiteY14197" fmla="*/ 6882102 h 9881971"/>
              <a:gd name="connsiteX14198" fmla="*/ 9726286 w 12542158"/>
              <a:gd name="connsiteY14198" fmla="*/ 6896077 h 9881971"/>
              <a:gd name="connsiteX14199" fmla="*/ 9726286 w 12542158"/>
              <a:gd name="connsiteY14199" fmla="*/ 6910051 h 9881971"/>
              <a:gd name="connsiteX14200" fmla="*/ 9740260 w 12542158"/>
              <a:gd name="connsiteY14200" fmla="*/ 6924027 h 9881971"/>
              <a:gd name="connsiteX14201" fmla="*/ 9726286 w 12542158"/>
              <a:gd name="connsiteY14201" fmla="*/ 6924027 h 9881971"/>
              <a:gd name="connsiteX14202" fmla="*/ 9712312 w 12542158"/>
              <a:gd name="connsiteY14202" fmla="*/ 6951974 h 9881971"/>
              <a:gd name="connsiteX14203" fmla="*/ 9726286 w 12542158"/>
              <a:gd name="connsiteY14203" fmla="*/ 6965950 h 9881971"/>
              <a:gd name="connsiteX14204" fmla="*/ 9747247 w 12542158"/>
              <a:gd name="connsiteY14204" fmla="*/ 6944988 h 9881971"/>
              <a:gd name="connsiteX14205" fmla="*/ 9782185 w 12542158"/>
              <a:gd name="connsiteY14205" fmla="*/ 6938001 h 9881971"/>
              <a:gd name="connsiteX14206" fmla="*/ 9782185 w 12542158"/>
              <a:gd name="connsiteY14206" fmla="*/ 6924027 h 9881971"/>
              <a:gd name="connsiteX14207" fmla="*/ 9796158 w 12542158"/>
              <a:gd name="connsiteY14207" fmla="*/ 6924027 h 9881971"/>
              <a:gd name="connsiteX14208" fmla="*/ 9810132 w 12542158"/>
              <a:gd name="connsiteY14208" fmla="*/ 6910051 h 9881971"/>
              <a:gd name="connsiteX14209" fmla="*/ 9824108 w 12542158"/>
              <a:gd name="connsiteY14209" fmla="*/ 6896077 h 9881971"/>
              <a:gd name="connsiteX14210" fmla="*/ 9866031 w 12542158"/>
              <a:gd name="connsiteY14210" fmla="*/ 6861140 h 9881971"/>
              <a:gd name="connsiteX14211" fmla="*/ 9907954 w 12542158"/>
              <a:gd name="connsiteY14211" fmla="*/ 6840178 h 9881971"/>
              <a:gd name="connsiteX14212" fmla="*/ 9824108 w 12542158"/>
              <a:gd name="connsiteY14212" fmla="*/ 6910051 h 9881971"/>
              <a:gd name="connsiteX14213" fmla="*/ 9817120 w 12542158"/>
              <a:gd name="connsiteY14213" fmla="*/ 6910051 h 9881971"/>
              <a:gd name="connsiteX14214" fmla="*/ 9810132 w 12542158"/>
              <a:gd name="connsiteY14214" fmla="*/ 6924027 h 9881971"/>
              <a:gd name="connsiteX14215" fmla="*/ 9803146 w 12542158"/>
              <a:gd name="connsiteY14215" fmla="*/ 6924027 h 9881971"/>
              <a:gd name="connsiteX14216" fmla="*/ 9796158 w 12542158"/>
              <a:gd name="connsiteY14216" fmla="*/ 6931013 h 9881971"/>
              <a:gd name="connsiteX14217" fmla="*/ 9810132 w 12542158"/>
              <a:gd name="connsiteY14217" fmla="*/ 6938001 h 9881971"/>
              <a:gd name="connsiteX14218" fmla="*/ 9810132 w 12542158"/>
              <a:gd name="connsiteY14218" fmla="*/ 6951974 h 9881971"/>
              <a:gd name="connsiteX14219" fmla="*/ 9789171 w 12542158"/>
              <a:gd name="connsiteY14219" fmla="*/ 6951974 h 9881971"/>
              <a:gd name="connsiteX14220" fmla="*/ 9782185 w 12542158"/>
              <a:gd name="connsiteY14220" fmla="*/ 6951974 h 9881971"/>
              <a:gd name="connsiteX14221" fmla="*/ 9782185 w 12542158"/>
              <a:gd name="connsiteY14221" fmla="*/ 6965950 h 9881971"/>
              <a:gd name="connsiteX14222" fmla="*/ 9789171 w 12542158"/>
              <a:gd name="connsiteY14222" fmla="*/ 6993899 h 9881971"/>
              <a:gd name="connsiteX14223" fmla="*/ 9754235 w 12542158"/>
              <a:gd name="connsiteY14223" fmla="*/ 7035823 h 9881971"/>
              <a:gd name="connsiteX14224" fmla="*/ 9740260 w 12542158"/>
              <a:gd name="connsiteY14224" fmla="*/ 7063772 h 9881971"/>
              <a:gd name="connsiteX14225" fmla="*/ 9719298 w 12542158"/>
              <a:gd name="connsiteY14225" fmla="*/ 7077746 h 9881971"/>
              <a:gd name="connsiteX14226" fmla="*/ 9684363 w 12542158"/>
              <a:gd name="connsiteY14226" fmla="*/ 7091720 h 9881971"/>
              <a:gd name="connsiteX14227" fmla="*/ 9670387 w 12542158"/>
              <a:gd name="connsiteY14227" fmla="*/ 7091720 h 9881971"/>
              <a:gd name="connsiteX14228" fmla="*/ 9684363 w 12542158"/>
              <a:gd name="connsiteY14228" fmla="*/ 7063772 h 9881971"/>
              <a:gd name="connsiteX14229" fmla="*/ 9705324 w 12542158"/>
              <a:gd name="connsiteY14229" fmla="*/ 7021847 h 9881971"/>
              <a:gd name="connsiteX14230" fmla="*/ 9712312 w 12542158"/>
              <a:gd name="connsiteY14230" fmla="*/ 7007873 h 9881971"/>
              <a:gd name="connsiteX14231" fmla="*/ 9642439 w 12542158"/>
              <a:gd name="connsiteY14231" fmla="*/ 7091720 h 9881971"/>
              <a:gd name="connsiteX14232" fmla="*/ 9614490 w 12542158"/>
              <a:gd name="connsiteY14232" fmla="*/ 7119669 h 9881971"/>
              <a:gd name="connsiteX14233" fmla="*/ 9544617 w 12542158"/>
              <a:gd name="connsiteY14233" fmla="*/ 7161592 h 9881971"/>
              <a:gd name="connsiteX14234" fmla="*/ 9516668 w 12542158"/>
              <a:gd name="connsiteY14234" fmla="*/ 7196530 h 9881971"/>
              <a:gd name="connsiteX14235" fmla="*/ 9488718 w 12542158"/>
              <a:gd name="connsiteY14235" fmla="*/ 7245441 h 9881971"/>
              <a:gd name="connsiteX14236" fmla="*/ 9488718 w 12542158"/>
              <a:gd name="connsiteY14236" fmla="*/ 7259415 h 9881971"/>
              <a:gd name="connsiteX14237" fmla="*/ 9460769 w 12542158"/>
              <a:gd name="connsiteY14237" fmla="*/ 7273390 h 9881971"/>
              <a:gd name="connsiteX14238" fmla="*/ 9432819 w 12542158"/>
              <a:gd name="connsiteY14238" fmla="*/ 7301340 h 9881971"/>
              <a:gd name="connsiteX14239" fmla="*/ 9418846 w 12542158"/>
              <a:gd name="connsiteY14239" fmla="*/ 7315313 h 9881971"/>
              <a:gd name="connsiteX14240" fmla="*/ 9411858 w 12542158"/>
              <a:gd name="connsiteY14240" fmla="*/ 7322301 h 9881971"/>
              <a:gd name="connsiteX14241" fmla="*/ 9404872 w 12542158"/>
              <a:gd name="connsiteY14241" fmla="*/ 7329287 h 9881971"/>
              <a:gd name="connsiteX14242" fmla="*/ 9390896 w 12542158"/>
              <a:gd name="connsiteY14242" fmla="*/ 7357237 h 9881971"/>
              <a:gd name="connsiteX14243" fmla="*/ 9376922 w 12542158"/>
              <a:gd name="connsiteY14243" fmla="*/ 7371212 h 9881971"/>
              <a:gd name="connsiteX14244" fmla="*/ 9334999 w 12542158"/>
              <a:gd name="connsiteY14244" fmla="*/ 7413136 h 9881971"/>
              <a:gd name="connsiteX14245" fmla="*/ 9334999 w 12542158"/>
              <a:gd name="connsiteY14245" fmla="*/ 7427109 h 9881971"/>
              <a:gd name="connsiteX14246" fmla="*/ 9321023 w 12542158"/>
              <a:gd name="connsiteY14246" fmla="*/ 7441085 h 9881971"/>
              <a:gd name="connsiteX14247" fmla="*/ 9307050 w 12542158"/>
              <a:gd name="connsiteY14247" fmla="*/ 7441085 h 9881971"/>
              <a:gd name="connsiteX14248" fmla="*/ 9293074 w 12542158"/>
              <a:gd name="connsiteY14248" fmla="*/ 7455059 h 9881971"/>
              <a:gd name="connsiteX14249" fmla="*/ 9279100 w 12542158"/>
              <a:gd name="connsiteY14249" fmla="*/ 7469033 h 9881971"/>
              <a:gd name="connsiteX14250" fmla="*/ 9265126 w 12542158"/>
              <a:gd name="connsiteY14250" fmla="*/ 7469033 h 9881971"/>
              <a:gd name="connsiteX14251" fmla="*/ 9265126 w 12542158"/>
              <a:gd name="connsiteY14251" fmla="*/ 7483008 h 9881971"/>
              <a:gd name="connsiteX14252" fmla="*/ 9251151 w 12542158"/>
              <a:gd name="connsiteY14252" fmla="*/ 7496982 h 9881971"/>
              <a:gd name="connsiteX14253" fmla="*/ 9223201 w 12542158"/>
              <a:gd name="connsiteY14253" fmla="*/ 7538905 h 9881971"/>
              <a:gd name="connsiteX14254" fmla="*/ 9167304 w 12542158"/>
              <a:gd name="connsiteY14254" fmla="*/ 7594804 h 9881971"/>
              <a:gd name="connsiteX14255" fmla="*/ 9146343 w 12542158"/>
              <a:gd name="connsiteY14255" fmla="*/ 7622754 h 9881971"/>
              <a:gd name="connsiteX14256" fmla="*/ 9139355 w 12542158"/>
              <a:gd name="connsiteY14256" fmla="*/ 7636727 h 9881971"/>
              <a:gd name="connsiteX14257" fmla="*/ 9069482 w 12542158"/>
              <a:gd name="connsiteY14257" fmla="*/ 7734550 h 9881971"/>
              <a:gd name="connsiteX14258" fmla="*/ 9055506 w 12542158"/>
              <a:gd name="connsiteY14258" fmla="*/ 7748525 h 9881971"/>
              <a:gd name="connsiteX14259" fmla="*/ 8999609 w 12542158"/>
              <a:gd name="connsiteY14259" fmla="*/ 7832372 h 9881971"/>
              <a:gd name="connsiteX14260" fmla="*/ 8915761 w 12542158"/>
              <a:gd name="connsiteY14260" fmla="*/ 7930194 h 9881971"/>
              <a:gd name="connsiteX14261" fmla="*/ 8887813 w 12542158"/>
              <a:gd name="connsiteY14261" fmla="*/ 8014040 h 9881971"/>
              <a:gd name="connsiteX14262" fmla="*/ 8880826 w 12542158"/>
              <a:gd name="connsiteY14262" fmla="*/ 8028016 h 9881971"/>
              <a:gd name="connsiteX14263" fmla="*/ 8859864 w 12542158"/>
              <a:gd name="connsiteY14263" fmla="*/ 8028016 h 9881971"/>
              <a:gd name="connsiteX14264" fmla="*/ 8873838 w 12542158"/>
              <a:gd name="connsiteY14264" fmla="*/ 8041990 h 9881971"/>
              <a:gd name="connsiteX14265" fmla="*/ 8873838 w 12542158"/>
              <a:gd name="connsiteY14265" fmla="*/ 8055964 h 9881971"/>
              <a:gd name="connsiteX14266" fmla="*/ 8845888 w 12542158"/>
              <a:gd name="connsiteY14266" fmla="*/ 8069939 h 9881971"/>
              <a:gd name="connsiteX14267" fmla="*/ 8748068 w 12542158"/>
              <a:gd name="connsiteY14267" fmla="*/ 8237634 h 9881971"/>
              <a:gd name="connsiteX14268" fmla="*/ 8720119 w 12542158"/>
              <a:gd name="connsiteY14268" fmla="*/ 8251608 h 9881971"/>
              <a:gd name="connsiteX14269" fmla="*/ 8762042 w 12542158"/>
              <a:gd name="connsiteY14269" fmla="*/ 8181735 h 9881971"/>
              <a:gd name="connsiteX14270" fmla="*/ 8789991 w 12542158"/>
              <a:gd name="connsiteY14270" fmla="*/ 8111862 h 9881971"/>
              <a:gd name="connsiteX14271" fmla="*/ 8831915 w 12542158"/>
              <a:gd name="connsiteY14271" fmla="*/ 8055964 h 9881971"/>
              <a:gd name="connsiteX14272" fmla="*/ 8929737 w 12542158"/>
              <a:gd name="connsiteY14272" fmla="*/ 7874295 h 9881971"/>
              <a:gd name="connsiteX14273" fmla="*/ 8999609 w 12542158"/>
              <a:gd name="connsiteY14273" fmla="*/ 7762499 h 9881971"/>
              <a:gd name="connsiteX14274" fmla="*/ 8957686 w 12542158"/>
              <a:gd name="connsiteY14274" fmla="*/ 7804422 h 9881971"/>
              <a:gd name="connsiteX14275" fmla="*/ 8915761 w 12542158"/>
              <a:gd name="connsiteY14275" fmla="*/ 7832372 h 9881971"/>
              <a:gd name="connsiteX14276" fmla="*/ 8957686 w 12542158"/>
              <a:gd name="connsiteY14276" fmla="*/ 7776473 h 9881971"/>
              <a:gd name="connsiteX14277" fmla="*/ 8999609 w 12542158"/>
              <a:gd name="connsiteY14277" fmla="*/ 7720576 h 9881971"/>
              <a:gd name="connsiteX14278" fmla="*/ 9027559 w 12542158"/>
              <a:gd name="connsiteY14278" fmla="*/ 7720576 h 9881971"/>
              <a:gd name="connsiteX14279" fmla="*/ 9069482 w 12542158"/>
              <a:gd name="connsiteY14279" fmla="*/ 7678651 h 9881971"/>
              <a:gd name="connsiteX14280" fmla="*/ 9111405 w 12542158"/>
              <a:gd name="connsiteY14280" fmla="*/ 7608778 h 9881971"/>
              <a:gd name="connsiteX14281" fmla="*/ 9097432 w 12542158"/>
              <a:gd name="connsiteY14281" fmla="*/ 7594804 h 9881971"/>
              <a:gd name="connsiteX14282" fmla="*/ 9041533 w 12542158"/>
              <a:gd name="connsiteY14282" fmla="*/ 7664677 h 9881971"/>
              <a:gd name="connsiteX14283" fmla="*/ 9041533 w 12542158"/>
              <a:gd name="connsiteY14283" fmla="*/ 7636727 h 9881971"/>
              <a:gd name="connsiteX14284" fmla="*/ 9027559 w 12542158"/>
              <a:gd name="connsiteY14284" fmla="*/ 7664677 h 9881971"/>
              <a:gd name="connsiteX14285" fmla="*/ 9027559 w 12542158"/>
              <a:gd name="connsiteY14285" fmla="*/ 7676904 h 9881971"/>
              <a:gd name="connsiteX14286" fmla="*/ 9027559 w 12542158"/>
              <a:gd name="connsiteY14286" fmla="*/ 7678651 h 9881971"/>
              <a:gd name="connsiteX14287" fmla="*/ 9013583 w 12542158"/>
              <a:gd name="connsiteY14287" fmla="*/ 7678651 h 9881971"/>
              <a:gd name="connsiteX14288" fmla="*/ 8971660 w 12542158"/>
              <a:gd name="connsiteY14288" fmla="*/ 7720576 h 9881971"/>
              <a:gd name="connsiteX14289" fmla="*/ 8929739 w 12542158"/>
              <a:gd name="connsiteY14289" fmla="*/ 7762496 h 9881971"/>
              <a:gd name="connsiteX14290" fmla="*/ 8941965 w 12542158"/>
              <a:gd name="connsiteY14290" fmla="*/ 7739791 h 9881971"/>
              <a:gd name="connsiteX14291" fmla="*/ 8950698 w 12542158"/>
              <a:gd name="connsiteY14291" fmla="*/ 7727562 h 9881971"/>
              <a:gd name="connsiteX14292" fmla="*/ 8964672 w 12542158"/>
              <a:gd name="connsiteY14292" fmla="*/ 7699614 h 9881971"/>
              <a:gd name="connsiteX14293" fmla="*/ 8985634 w 12542158"/>
              <a:gd name="connsiteY14293" fmla="*/ 7650703 h 9881971"/>
              <a:gd name="connsiteX14294" fmla="*/ 8999609 w 12542158"/>
              <a:gd name="connsiteY14294" fmla="*/ 7622754 h 9881971"/>
              <a:gd name="connsiteX14295" fmla="*/ 9041533 w 12542158"/>
              <a:gd name="connsiteY14295" fmla="*/ 7552881 h 9881971"/>
              <a:gd name="connsiteX14296" fmla="*/ 8999609 w 12542158"/>
              <a:gd name="connsiteY14296" fmla="*/ 7566855 h 9881971"/>
              <a:gd name="connsiteX14297" fmla="*/ 8971660 w 12542158"/>
              <a:gd name="connsiteY14297" fmla="*/ 7587816 h 9881971"/>
              <a:gd name="connsiteX14298" fmla="*/ 8957686 w 12542158"/>
              <a:gd name="connsiteY14298" fmla="*/ 7594804 h 9881971"/>
              <a:gd name="connsiteX14299" fmla="*/ 8957686 w 12542158"/>
              <a:gd name="connsiteY14299" fmla="*/ 7608778 h 9881971"/>
              <a:gd name="connsiteX14300" fmla="*/ 8943710 w 12542158"/>
              <a:gd name="connsiteY14300" fmla="*/ 7608778 h 9881971"/>
              <a:gd name="connsiteX14301" fmla="*/ 8901787 w 12542158"/>
              <a:gd name="connsiteY14301" fmla="*/ 7622754 h 9881971"/>
              <a:gd name="connsiteX14302" fmla="*/ 8852876 w 12542158"/>
              <a:gd name="connsiteY14302" fmla="*/ 7636727 h 9881971"/>
              <a:gd name="connsiteX14303" fmla="*/ 8838902 w 12542158"/>
              <a:gd name="connsiteY14303" fmla="*/ 7650703 h 9881971"/>
              <a:gd name="connsiteX14304" fmla="*/ 8808769 w 12542158"/>
              <a:gd name="connsiteY14304" fmla="*/ 7683454 h 9881971"/>
              <a:gd name="connsiteX14305" fmla="*/ 8796705 w 12542158"/>
              <a:gd name="connsiteY14305" fmla="*/ 7693838 h 9881971"/>
              <a:gd name="connsiteX14306" fmla="*/ 8803965 w 12542158"/>
              <a:gd name="connsiteY14306" fmla="*/ 7692626 h 9881971"/>
              <a:gd name="connsiteX14307" fmla="*/ 8803965 w 12542158"/>
              <a:gd name="connsiteY14307" fmla="*/ 7706600 h 9881971"/>
              <a:gd name="connsiteX14308" fmla="*/ 8789991 w 12542158"/>
              <a:gd name="connsiteY14308" fmla="*/ 7699614 h 9881971"/>
              <a:gd name="connsiteX14309" fmla="*/ 8748068 w 12542158"/>
              <a:gd name="connsiteY14309" fmla="*/ 7734550 h 9881971"/>
              <a:gd name="connsiteX14310" fmla="*/ 8734092 w 12542158"/>
              <a:gd name="connsiteY14310" fmla="*/ 7734550 h 9881971"/>
              <a:gd name="connsiteX14311" fmla="*/ 8720119 w 12542158"/>
              <a:gd name="connsiteY14311" fmla="*/ 7734550 h 9881971"/>
              <a:gd name="connsiteX14312" fmla="*/ 8720119 w 12542158"/>
              <a:gd name="connsiteY14312" fmla="*/ 7762499 h 9881971"/>
              <a:gd name="connsiteX14313" fmla="*/ 8720119 w 12542158"/>
              <a:gd name="connsiteY14313" fmla="*/ 7776473 h 9881971"/>
              <a:gd name="connsiteX14314" fmla="*/ 8706143 w 12542158"/>
              <a:gd name="connsiteY14314" fmla="*/ 7762499 h 9881971"/>
              <a:gd name="connsiteX14315" fmla="*/ 8699157 w 12542158"/>
              <a:gd name="connsiteY14315" fmla="*/ 7755511 h 9881971"/>
              <a:gd name="connsiteX14316" fmla="*/ 8692169 w 12542158"/>
              <a:gd name="connsiteY14316" fmla="*/ 7734550 h 9881971"/>
              <a:gd name="connsiteX14317" fmla="*/ 8657232 w 12542158"/>
              <a:gd name="connsiteY14317" fmla="*/ 7706600 h 9881971"/>
              <a:gd name="connsiteX14318" fmla="*/ 8615309 w 12542158"/>
              <a:gd name="connsiteY14318" fmla="*/ 7720576 h 9881971"/>
              <a:gd name="connsiteX14319" fmla="*/ 8594347 w 12542158"/>
              <a:gd name="connsiteY14319" fmla="*/ 7734550 h 9881971"/>
              <a:gd name="connsiteX14320" fmla="*/ 8594347 w 12542158"/>
              <a:gd name="connsiteY14320" fmla="*/ 7748525 h 9881971"/>
              <a:gd name="connsiteX14321" fmla="*/ 8580373 w 12542158"/>
              <a:gd name="connsiteY14321" fmla="*/ 7762499 h 9881971"/>
              <a:gd name="connsiteX14322" fmla="*/ 8566398 w 12542158"/>
              <a:gd name="connsiteY14322" fmla="*/ 7776473 h 9881971"/>
              <a:gd name="connsiteX14323" fmla="*/ 8538448 w 12542158"/>
              <a:gd name="connsiteY14323" fmla="*/ 7790448 h 9881971"/>
              <a:gd name="connsiteX14324" fmla="*/ 8566398 w 12542158"/>
              <a:gd name="connsiteY14324" fmla="*/ 7804422 h 9881971"/>
              <a:gd name="connsiteX14325" fmla="*/ 8601335 w 12542158"/>
              <a:gd name="connsiteY14325" fmla="*/ 7790448 h 9881971"/>
              <a:gd name="connsiteX14326" fmla="*/ 8594347 w 12542158"/>
              <a:gd name="connsiteY14326" fmla="*/ 7818398 h 9881971"/>
              <a:gd name="connsiteX14327" fmla="*/ 8615309 w 12542158"/>
              <a:gd name="connsiteY14327" fmla="*/ 7825384 h 9881971"/>
              <a:gd name="connsiteX14328" fmla="*/ 8622296 w 12542158"/>
              <a:gd name="connsiteY14328" fmla="*/ 7860321 h 9881971"/>
              <a:gd name="connsiteX14329" fmla="*/ 8622296 w 12542158"/>
              <a:gd name="connsiteY14329" fmla="*/ 7888271 h 9881971"/>
              <a:gd name="connsiteX14330" fmla="*/ 8622296 w 12542158"/>
              <a:gd name="connsiteY14330" fmla="*/ 7916218 h 9881971"/>
              <a:gd name="connsiteX14331" fmla="*/ 8587359 w 12542158"/>
              <a:gd name="connsiteY14331" fmla="*/ 7979105 h 9881971"/>
              <a:gd name="connsiteX14332" fmla="*/ 8545436 w 12542158"/>
              <a:gd name="connsiteY14332" fmla="*/ 8035002 h 9881971"/>
              <a:gd name="connsiteX14333" fmla="*/ 8510500 w 12542158"/>
              <a:gd name="connsiteY14333" fmla="*/ 8055964 h 9881971"/>
              <a:gd name="connsiteX14334" fmla="*/ 8517486 w 12542158"/>
              <a:gd name="connsiteY14334" fmla="*/ 8041990 h 9881971"/>
              <a:gd name="connsiteX14335" fmla="*/ 8524474 w 12542158"/>
              <a:gd name="connsiteY14335" fmla="*/ 8000067 h 9881971"/>
              <a:gd name="connsiteX14336" fmla="*/ 8538448 w 12542158"/>
              <a:gd name="connsiteY14336" fmla="*/ 7916218 h 9881971"/>
              <a:gd name="connsiteX14337" fmla="*/ 8524474 w 12542158"/>
              <a:gd name="connsiteY14337" fmla="*/ 7874295 h 9881971"/>
              <a:gd name="connsiteX14338" fmla="*/ 8524474 w 12542158"/>
              <a:gd name="connsiteY14338" fmla="*/ 7846345 h 9881971"/>
              <a:gd name="connsiteX14339" fmla="*/ 8524474 w 12542158"/>
              <a:gd name="connsiteY14339" fmla="*/ 7832372 h 9881971"/>
              <a:gd name="connsiteX14340" fmla="*/ 8482551 w 12542158"/>
              <a:gd name="connsiteY14340" fmla="*/ 7874295 h 9881971"/>
              <a:gd name="connsiteX14341" fmla="*/ 8468575 w 12542158"/>
              <a:gd name="connsiteY14341" fmla="*/ 7874295 h 9881971"/>
              <a:gd name="connsiteX14342" fmla="*/ 8356780 w 12542158"/>
              <a:gd name="connsiteY14342" fmla="*/ 8041990 h 9881971"/>
              <a:gd name="connsiteX14343" fmla="*/ 8328830 w 12542158"/>
              <a:gd name="connsiteY14343" fmla="*/ 8118850 h 9881971"/>
              <a:gd name="connsiteX14344" fmla="*/ 8328830 w 12542158"/>
              <a:gd name="connsiteY14344" fmla="*/ 8139812 h 9881971"/>
              <a:gd name="connsiteX14345" fmla="*/ 8314856 w 12542158"/>
              <a:gd name="connsiteY14345" fmla="*/ 8167761 h 9881971"/>
              <a:gd name="connsiteX14346" fmla="*/ 8307868 w 12542158"/>
              <a:gd name="connsiteY14346" fmla="*/ 8181735 h 9881971"/>
              <a:gd name="connsiteX14347" fmla="*/ 8300882 w 12542158"/>
              <a:gd name="connsiteY14347" fmla="*/ 8167761 h 9881971"/>
              <a:gd name="connsiteX14348" fmla="*/ 8300882 w 12542158"/>
              <a:gd name="connsiteY14348" fmla="*/ 8146800 h 9881971"/>
              <a:gd name="connsiteX14349" fmla="*/ 8286907 w 12542158"/>
              <a:gd name="connsiteY14349" fmla="*/ 8153786 h 9881971"/>
              <a:gd name="connsiteX14350" fmla="*/ 8286907 w 12542158"/>
              <a:gd name="connsiteY14350" fmla="*/ 8139812 h 9881971"/>
              <a:gd name="connsiteX14351" fmla="*/ 8272933 w 12542158"/>
              <a:gd name="connsiteY14351" fmla="*/ 8125836 h 9881971"/>
              <a:gd name="connsiteX14352" fmla="*/ 8244984 w 12542158"/>
              <a:gd name="connsiteY14352" fmla="*/ 8139812 h 9881971"/>
              <a:gd name="connsiteX14353" fmla="*/ 8231008 w 12542158"/>
              <a:gd name="connsiteY14353" fmla="*/ 8153786 h 9881971"/>
              <a:gd name="connsiteX14354" fmla="*/ 8210046 w 12542158"/>
              <a:gd name="connsiteY14354" fmla="*/ 8146800 h 9881971"/>
              <a:gd name="connsiteX14355" fmla="*/ 8217034 w 12542158"/>
              <a:gd name="connsiteY14355" fmla="*/ 8181735 h 9881971"/>
              <a:gd name="connsiteX14356" fmla="*/ 8231008 w 12542158"/>
              <a:gd name="connsiteY14356" fmla="*/ 8202697 h 9881971"/>
              <a:gd name="connsiteX14357" fmla="*/ 8217034 w 12542158"/>
              <a:gd name="connsiteY14357" fmla="*/ 8237634 h 9881971"/>
              <a:gd name="connsiteX14358" fmla="*/ 8189084 w 12542158"/>
              <a:gd name="connsiteY14358" fmla="*/ 8293531 h 9881971"/>
              <a:gd name="connsiteX14359" fmla="*/ 8189084 w 12542158"/>
              <a:gd name="connsiteY14359" fmla="*/ 8307507 h 9881971"/>
              <a:gd name="connsiteX14360" fmla="*/ 8231008 w 12542158"/>
              <a:gd name="connsiteY14360" fmla="*/ 8265584 h 9881971"/>
              <a:gd name="connsiteX14361" fmla="*/ 8237996 w 12542158"/>
              <a:gd name="connsiteY14361" fmla="*/ 8279557 h 9881971"/>
              <a:gd name="connsiteX14362" fmla="*/ 8231008 w 12542158"/>
              <a:gd name="connsiteY14362" fmla="*/ 8293531 h 9881971"/>
              <a:gd name="connsiteX14363" fmla="*/ 8217034 w 12542158"/>
              <a:gd name="connsiteY14363" fmla="*/ 8293531 h 9881971"/>
              <a:gd name="connsiteX14364" fmla="*/ 8210046 w 12542158"/>
              <a:gd name="connsiteY14364" fmla="*/ 8300519 h 9881971"/>
              <a:gd name="connsiteX14365" fmla="*/ 8189084 w 12542158"/>
              <a:gd name="connsiteY14365" fmla="*/ 8335456 h 9881971"/>
              <a:gd name="connsiteX14366" fmla="*/ 8175111 w 12542158"/>
              <a:gd name="connsiteY14366" fmla="*/ 8349430 h 9881971"/>
              <a:gd name="connsiteX14367" fmla="*/ 8161135 w 12542158"/>
              <a:gd name="connsiteY14367" fmla="*/ 8335456 h 9881971"/>
              <a:gd name="connsiteX14368" fmla="*/ 8147162 w 12542158"/>
              <a:gd name="connsiteY14368" fmla="*/ 8335456 h 9881971"/>
              <a:gd name="connsiteX14369" fmla="*/ 8119214 w 12542158"/>
              <a:gd name="connsiteY14369" fmla="*/ 8335456 h 9881971"/>
              <a:gd name="connsiteX14370" fmla="*/ 8119214 w 12542158"/>
              <a:gd name="connsiteY14370" fmla="*/ 8370392 h 9881971"/>
              <a:gd name="connsiteX14371" fmla="*/ 8119214 w 12542158"/>
              <a:gd name="connsiteY14371" fmla="*/ 8405329 h 9881971"/>
              <a:gd name="connsiteX14372" fmla="*/ 8112226 w 12542158"/>
              <a:gd name="connsiteY14372" fmla="*/ 8426291 h 9881971"/>
              <a:gd name="connsiteX14373" fmla="*/ 8105238 w 12542158"/>
              <a:gd name="connsiteY14373" fmla="*/ 8433276 h 9881971"/>
              <a:gd name="connsiteX14374" fmla="*/ 8091264 w 12542158"/>
              <a:gd name="connsiteY14374" fmla="*/ 8447252 h 9881971"/>
              <a:gd name="connsiteX14375" fmla="*/ 8091264 w 12542158"/>
              <a:gd name="connsiteY14375" fmla="*/ 8461226 h 9881971"/>
              <a:gd name="connsiteX14376" fmla="*/ 8077288 w 12542158"/>
              <a:gd name="connsiteY14376" fmla="*/ 8447252 h 9881971"/>
              <a:gd name="connsiteX14377" fmla="*/ 8070302 w 12542158"/>
              <a:gd name="connsiteY14377" fmla="*/ 8440264 h 9881971"/>
              <a:gd name="connsiteX14378" fmla="*/ 8049339 w 12542158"/>
              <a:gd name="connsiteY14378" fmla="*/ 8475202 h 9881971"/>
              <a:gd name="connsiteX14379" fmla="*/ 8035366 w 12542158"/>
              <a:gd name="connsiteY14379" fmla="*/ 8503149 h 9881971"/>
              <a:gd name="connsiteX14380" fmla="*/ 8007416 w 12542158"/>
              <a:gd name="connsiteY14380" fmla="*/ 8517125 h 9881971"/>
              <a:gd name="connsiteX14381" fmla="*/ 8014404 w 12542158"/>
              <a:gd name="connsiteY14381" fmla="*/ 8496163 h 9881971"/>
              <a:gd name="connsiteX14382" fmla="*/ 8021392 w 12542158"/>
              <a:gd name="connsiteY14382" fmla="*/ 8475202 h 9881971"/>
              <a:gd name="connsiteX14383" fmla="*/ 8007416 w 12542158"/>
              <a:gd name="connsiteY14383" fmla="*/ 8461226 h 9881971"/>
              <a:gd name="connsiteX14384" fmla="*/ 8000430 w 12542158"/>
              <a:gd name="connsiteY14384" fmla="*/ 8461226 h 9881971"/>
              <a:gd name="connsiteX14385" fmla="*/ 7993442 w 12542158"/>
              <a:gd name="connsiteY14385" fmla="*/ 8468214 h 9881971"/>
              <a:gd name="connsiteX14386" fmla="*/ 7979466 w 12542158"/>
              <a:gd name="connsiteY14386" fmla="*/ 8475202 h 9881971"/>
              <a:gd name="connsiteX14387" fmla="*/ 7951519 w 12542158"/>
              <a:gd name="connsiteY14387" fmla="*/ 8531099 h 9881971"/>
              <a:gd name="connsiteX14388" fmla="*/ 7895620 w 12542158"/>
              <a:gd name="connsiteY14388" fmla="*/ 8586998 h 9881971"/>
              <a:gd name="connsiteX14389" fmla="*/ 7853697 w 12542158"/>
              <a:gd name="connsiteY14389" fmla="*/ 8614947 h 9881971"/>
              <a:gd name="connsiteX14390" fmla="*/ 7825748 w 12542158"/>
              <a:gd name="connsiteY14390" fmla="*/ 8586998 h 9881971"/>
              <a:gd name="connsiteX14391" fmla="*/ 7797798 w 12542158"/>
              <a:gd name="connsiteY14391" fmla="*/ 8628921 h 9881971"/>
              <a:gd name="connsiteX14392" fmla="*/ 7783824 w 12542158"/>
              <a:gd name="connsiteY14392" fmla="*/ 8642896 h 9881971"/>
              <a:gd name="connsiteX14393" fmla="*/ 7776836 w 12542158"/>
              <a:gd name="connsiteY14393" fmla="*/ 8628921 h 9881971"/>
              <a:gd name="connsiteX14394" fmla="*/ 7762862 w 12542158"/>
              <a:gd name="connsiteY14394" fmla="*/ 8649882 h 9881971"/>
              <a:gd name="connsiteX14395" fmla="*/ 7769848 w 12542158"/>
              <a:gd name="connsiteY14395" fmla="*/ 8684820 h 9881971"/>
              <a:gd name="connsiteX14396" fmla="*/ 7755874 w 12542158"/>
              <a:gd name="connsiteY14396" fmla="*/ 8684820 h 9881971"/>
              <a:gd name="connsiteX14397" fmla="*/ 7741901 w 12542158"/>
              <a:gd name="connsiteY14397" fmla="*/ 8698793 h 9881971"/>
              <a:gd name="connsiteX14398" fmla="*/ 7713952 w 12542158"/>
              <a:gd name="connsiteY14398" fmla="*/ 8754692 h 9881971"/>
              <a:gd name="connsiteX14399" fmla="*/ 7692990 w 12542158"/>
              <a:gd name="connsiteY14399" fmla="*/ 8782642 h 9881971"/>
              <a:gd name="connsiteX14400" fmla="*/ 7686002 w 12542158"/>
              <a:gd name="connsiteY14400" fmla="*/ 8796616 h 9881971"/>
              <a:gd name="connsiteX14401" fmla="*/ 7658052 w 12542158"/>
              <a:gd name="connsiteY14401" fmla="*/ 8838539 h 9881971"/>
              <a:gd name="connsiteX14402" fmla="*/ 7630103 w 12542158"/>
              <a:gd name="connsiteY14402" fmla="*/ 8866488 h 9881971"/>
              <a:gd name="connsiteX14403" fmla="*/ 7630103 w 12542158"/>
              <a:gd name="connsiteY14403" fmla="*/ 8880462 h 9881971"/>
              <a:gd name="connsiteX14404" fmla="*/ 7602154 w 12542158"/>
              <a:gd name="connsiteY14404" fmla="*/ 8866488 h 9881971"/>
              <a:gd name="connsiteX14405" fmla="*/ 7588180 w 12542158"/>
              <a:gd name="connsiteY14405" fmla="*/ 8866488 h 9881971"/>
              <a:gd name="connsiteX14406" fmla="*/ 7574206 w 12542158"/>
              <a:gd name="connsiteY14406" fmla="*/ 8880462 h 9881971"/>
              <a:gd name="connsiteX14407" fmla="*/ 7574206 w 12542158"/>
              <a:gd name="connsiteY14407" fmla="*/ 8908412 h 9881971"/>
              <a:gd name="connsiteX14408" fmla="*/ 7546256 w 12542158"/>
              <a:gd name="connsiteY14408" fmla="*/ 8922385 h 9881971"/>
              <a:gd name="connsiteX14409" fmla="*/ 7511320 w 12542158"/>
              <a:gd name="connsiteY14409" fmla="*/ 8901426 h 9881971"/>
              <a:gd name="connsiteX14410" fmla="*/ 7504334 w 12542158"/>
              <a:gd name="connsiteY14410" fmla="*/ 8894438 h 9881971"/>
              <a:gd name="connsiteX14411" fmla="*/ 7490358 w 12542158"/>
              <a:gd name="connsiteY14411" fmla="*/ 8908412 h 9881971"/>
              <a:gd name="connsiteX14412" fmla="*/ 7483372 w 12542158"/>
              <a:gd name="connsiteY14412" fmla="*/ 8915399 h 9881971"/>
              <a:gd name="connsiteX14413" fmla="*/ 7476384 w 12542158"/>
              <a:gd name="connsiteY14413" fmla="*/ 8922385 h 9881971"/>
              <a:gd name="connsiteX14414" fmla="*/ 7476384 w 12542158"/>
              <a:gd name="connsiteY14414" fmla="*/ 8936361 h 9881971"/>
              <a:gd name="connsiteX14415" fmla="*/ 7476384 w 12542158"/>
              <a:gd name="connsiteY14415" fmla="*/ 8943347 h 9881971"/>
              <a:gd name="connsiteX14416" fmla="*/ 7462408 w 12542158"/>
              <a:gd name="connsiteY14416" fmla="*/ 8950335 h 9881971"/>
              <a:gd name="connsiteX14417" fmla="*/ 7462408 w 12542158"/>
              <a:gd name="connsiteY14417" fmla="*/ 8943347 h 9881971"/>
              <a:gd name="connsiteX14418" fmla="*/ 7455422 w 12542158"/>
              <a:gd name="connsiteY14418" fmla="*/ 8929373 h 9881971"/>
              <a:gd name="connsiteX14419" fmla="*/ 7448434 w 12542158"/>
              <a:gd name="connsiteY14419" fmla="*/ 8908412 h 9881971"/>
              <a:gd name="connsiteX14420" fmla="*/ 7448434 w 12542158"/>
              <a:gd name="connsiteY14420" fmla="*/ 8894438 h 9881971"/>
              <a:gd name="connsiteX14421" fmla="*/ 7462408 w 12542158"/>
              <a:gd name="connsiteY14421" fmla="*/ 8866488 h 9881971"/>
              <a:gd name="connsiteX14422" fmla="*/ 7462408 w 12542158"/>
              <a:gd name="connsiteY14422" fmla="*/ 8824565 h 9881971"/>
              <a:gd name="connsiteX14423" fmla="*/ 7434460 w 12542158"/>
              <a:gd name="connsiteY14423" fmla="*/ 8894438 h 9881971"/>
              <a:gd name="connsiteX14424" fmla="*/ 7420485 w 12542158"/>
              <a:gd name="connsiteY14424" fmla="*/ 8936361 h 9881971"/>
              <a:gd name="connsiteX14425" fmla="*/ 7406511 w 12542158"/>
              <a:gd name="connsiteY14425" fmla="*/ 8915399 h 9881971"/>
              <a:gd name="connsiteX14426" fmla="*/ 7392536 w 12542158"/>
              <a:gd name="connsiteY14426" fmla="*/ 8880462 h 9881971"/>
              <a:gd name="connsiteX14427" fmla="*/ 7371574 w 12542158"/>
              <a:gd name="connsiteY14427" fmla="*/ 8894438 h 9881971"/>
              <a:gd name="connsiteX14428" fmla="*/ 7364588 w 12542158"/>
              <a:gd name="connsiteY14428" fmla="*/ 8880462 h 9881971"/>
              <a:gd name="connsiteX14429" fmla="*/ 7350612 w 12542158"/>
              <a:gd name="connsiteY14429" fmla="*/ 8852514 h 9881971"/>
              <a:gd name="connsiteX14430" fmla="*/ 7336638 w 12542158"/>
              <a:gd name="connsiteY14430" fmla="*/ 8810589 h 9881971"/>
              <a:gd name="connsiteX14431" fmla="*/ 7350612 w 12542158"/>
              <a:gd name="connsiteY14431" fmla="*/ 8824565 h 9881971"/>
              <a:gd name="connsiteX14432" fmla="*/ 7357600 w 12542158"/>
              <a:gd name="connsiteY14432" fmla="*/ 8845527 h 9881971"/>
              <a:gd name="connsiteX14433" fmla="*/ 7378562 w 12542158"/>
              <a:gd name="connsiteY14433" fmla="*/ 8852514 h 9881971"/>
              <a:gd name="connsiteX14434" fmla="*/ 7406511 w 12542158"/>
              <a:gd name="connsiteY14434" fmla="*/ 8859500 h 9881971"/>
              <a:gd name="connsiteX14435" fmla="*/ 7420485 w 12542158"/>
              <a:gd name="connsiteY14435" fmla="*/ 8866488 h 9881971"/>
              <a:gd name="connsiteX14436" fmla="*/ 7427473 w 12542158"/>
              <a:gd name="connsiteY14436" fmla="*/ 8852514 h 9881971"/>
              <a:gd name="connsiteX14437" fmla="*/ 7434460 w 12542158"/>
              <a:gd name="connsiteY14437" fmla="*/ 8824565 h 9881971"/>
              <a:gd name="connsiteX14438" fmla="*/ 7448434 w 12542158"/>
              <a:gd name="connsiteY14438" fmla="*/ 8754692 h 9881971"/>
              <a:gd name="connsiteX14439" fmla="*/ 7462408 w 12542158"/>
              <a:gd name="connsiteY14439" fmla="*/ 8740717 h 9881971"/>
              <a:gd name="connsiteX14440" fmla="*/ 7476384 w 12542158"/>
              <a:gd name="connsiteY14440" fmla="*/ 8740717 h 9881971"/>
              <a:gd name="connsiteX14441" fmla="*/ 7490358 w 12542158"/>
              <a:gd name="connsiteY14441" fmla="*/ 8747705 h 9881971"/>
              <a:gd name="connsiteX14442" fmla="*/ 7490358 w 12542158"/>
              <a:gd name="connsiteY14442" fmla="*/ 8754692 h 9881971"/>
              <a:gd name="connsiteX14443" fmla="*/ 7490358 w 12542158"/>
              <a:gd name="connsiteY14443" fmla="*/ 8768666 h 9881971"/>
              <a:gd name="connsiteX14444" fmla="*/ 7476384 w 12542158"/>
              <a:gd name="connsiteY14444" fmla="*/ 8782642 h 9881971"/>
              <a:gd name="connsiteX14445" fmla="*/ 7462408 w 12542158"/>
              <a:gd name="connsiteY14445" fmla="*/ 8782642 h 9881971"/>
              <a:gd name="connsiteX14446" fmla="*/ 7476384 w 12542158"/>
              <a:gd name="connsiteY14446" fmla="*/ 8803603 h 9881971"/>
              <a:gd name="connsiteX14447" fmla="*/ 7490358 w 12542158"/>
              <a:gd name="connsiteY14447" fmla="*/ 8824565 h 9881971"/>
              <a:gd name="connsiteX14448" fmla="*/ 7504334 w 12542158"/>
              <a:gd name="connsiteY14448" fmla="*/ 8838539 h 9881971"/>
              <a:gd name="connsiteX14449" fmla="*/ 7497346 w 12542158"/>
              <a:gd name="connsiteY14449" fmla="*/ 8859500 h 9881971"/>
              <a:gd name="connsiteX14450" fmla="*/ 7490358 w 12542158"/>
              <a:gd name="connsiteY14450" fmla="*/ 8873476 h 9881971"/>
              <a:gd name="connsiteX14451" fmla="*/ 7504334 w 12542158"/>
              <a:gd name="connsiteY14451" fmla="*/ 8880462 h 9881971"/>
              <a:gd name="connsiteX14452" fmla="*/ 7511320 w 12542158"/>
              <a:gd name="connsiteY14452" fmla="*/ 8866488 h 9881971"/>
              <a:gd name="connsiteX14453" fmla="*/ 7532281 w 12542158"/>
              <a:gd name="connsiteY14453" fmla="*/ 8838539 h 9881971"/>
              <a:gd name="connsiteX14454" fmla="*/ 7560230 w 12542158"/>
              <a:gd name="connsiteY14454" fmla="*/ 8824565 h 9881971"/>
              <a:gd name="connsiteX14455" fmla="*/ 7581192 w 12542158"/>
              <a:gd name="connsiteY14455" fmla="*/ 8817577 h 9881971"/>
              <a:gd name="connsiteX14456" fmla="*/ 7588180 w 12542158"/>
              <a:gd name="connsiteY14456" fmla="*/ 8782642 h 9881971"/>
              <a:gd name="connsiteX14457" fmla="*/ 7644078 w 12542158"/>
              <a:gd name="connsiteY14457" fmla="*/ 8740717 h 9881971"/>
              <a:gd name="connsiteX14458" fmla="*/ 7637091 w 12542158"/>
              <a:gd name="connsiteY14458" fmla="*/ 8733731 h 9881971"/>
              <a:gd name="connsiteX14459" fmla="*/ 7630103 w 12542158"/>
              <a:gd name="connsiteY14459" fmla="*/ 8726743 h 9881971"/>
              <a:gd name="connsiteX14460" fmla="*/ 7602154 w 12542158"/>
              <a:gd name="connsiteY14460" fmla="*/ 8684820 h 9881971"/>
              <a:gd name="connsiteX14461" fmla="*/ 7588180 w 12542158"/>
              <a:gd name="connsiteY14461" fmla="*/ 8677832 h 9881971"/>
              <a:gd name="connsiteX14462" fmla="*/ 7574206 w 12542158"/>
              <a:gd name="connsiteY14462" fmla="*/ 8670844 h 9881971"/>
              <a:gd name="connsiteX14463" fmla="*/ 7504334 w 12542158"/>
              <a:gd name="connsiteY14463" fmla="*/ 8684820 h 9881971"/>
              <a:gd name="connsiteX14464" fmla="*/ 7490358 w 12542158"/>
              <a:gd name="connsiteY14464" fmla="*/ 8698793 h 9881971"/>
              <a:gd name="connsiteX14465" fmla="*/ 7490358 w 12542158"/>
              <a:gd name="connsiteY14465" fmla="*/ 8677832 h 9881971"/>
              <a:gd name="connsiteX14466" fmla="*/ 7490358 w 12542158"/>
              <a:gd name="connsiteY14466" fmla="*/ 8670844 h 9881971"/>
              <a:gd name="connsiteX14467" fmla="*/ 7490358 w 12542158"/>
              <a:gd name="connsiteY14467" fmla="*/ 8642896 h 9881971"/>
              <a:gd name="connsiteX14468" fmla="*/ 7504334 w 12542158"/>
              <a:gd name="connsiteY14468" fmla="*/ 8642896 h 9881971"/>
              <a:gd name="connsiteX14469" fmla="*/ 7504334 w 12542158"/>
              <a:gd name="connsiteY14469" fmla="*/ 8628921 h 9881971"/>
              <a:gd name="connsiteX14470" fmla="*/ 7511320 w 12542158"/>
              <a:gd name="connsiteY14470" fmla="*/ 8607959 h 9881971"/>
              <a:gd name="connsiteX14471" fmla="*/ 7532281 w 12542158"/>
              <a:gd name="connsiteY14471" fmla="*/ 8600971 h 9881971"/>
              <a:gd name="connsiteX14472" fmla="*/ 7560230 w 12542158"/>
              <a:gd name="connsiteY14472" fmla="*/ 8628921 h 9881971"/>
              <a:gd name="connsiteX14473" fmla="*/ 7574206 w 12542158"/>
              <a:gd name="connsiteY14473" fmla="*/ 8635909 h 9881971"/>
              <a:gd name="connsiteX14474" fmla="*/ 7588180 w 12542158"/>
              <a:gd name="connsiteY14474" fmla="*/ 8656870 h 9881971"/>
              <a:gd name="connsiteX14475" fmla="*/ 7602154 w 12542158"/>
              <a:gd name="connsiteY14475" fmla="*/ 8656870 h 9881971"/>
              <a:gd name="connsiteX14476" fmla="*/ 7588180 w 12542158"/>
              <a:gd name="connsiteY14476" fmla="*/ 8628921 h 9881971"/>
              <a:gd name="connsiteX14477" fmla="*/ 7588180 w 12542158"/>
              <a:gd name="connsiteY14477" fmla="*/ 8573022 h 9881971"/>
              <a:gd name="connsiteX14478" fmla="*/ 7588180 w 12542158"/>
              <a:gd name="connsiteY14478" fmla="*/ 8559048 h 9881971"/>
              <a:gd name="connsiteX14479" fmla="*/ 7602154 w 12542158"/>
              <a:gd name="connsiteY14479" fmla="*/ 8545074 h 9881971"/>
              <a:gd name="connsiteX14480" fmla="*/ 7602154 w 12542158"/>
              <a:gd name="connsiteY14480" fmla="*/ 8559048 h 9881971"/>
              <a:gd name="connsiteX14481" fmla="*/ 7616130 w 12542158"/>
              <a:gd name="connsiteY14481" fmla="*/ 8573022 h 9881971"/>
              <a:gd name="connsiteX14482" fmla="*/ 7630103 w 12542158"/>
              <a:gd name="connsiteY14482" fmla="*/ 8559048 h 9881971"/>
              <a:gd name="connsiteX14483" fmla="*/ 7644078 w 12542158"/>
              <a:gd name="connsiteY14483" fmla="*/ 8545074 h 9881971"/>
              <a:gd name="connsiteX14484" fmla="*/ 7630103 w 12542158"/>
              <a:gd name="connsiteY14484" fmla="*/ 8545074 h 9881971"/>
              <a:gd name="connsiteX14485" fmla="*/ 7602154 w 12542158"/>
              <a:gd name="connsiteY14485" fmla="*/ 8531099 h 9881971"/>
              <a:gd name="connsiteX14486" fmla="*/ 7595168 w 12542158"/>
              <a:gd name="connsiteY14486" fmla="*/ 8524113 h 9881971"/>
              <a:gd name="connsiteX14487" fmla="*/ 7588180 w 12542158"/>
              <a:gd name="connsiteY14487" fmla="*/ 8531099 h 9881971"/>
              <a:gd name="connsiteX14488" fmla="*/ 7560230 w 12542158"/>
              <a:gd name="connsiteY14488" fmla="*/ 8531099 h 9881971"/>
              <a:gd name="connsiteX14489" fmla="*/ 7539268 w 12542158"/>
              <a:gd name="connsiteY14489" fmla="*/ 8538086 h 9881971"/>
              <a:gd name="connsiteX14490" fmla="*/ 7546256 w 12542158"/>
              <a:gd name="connsiteY14490" fmla="*/ 8559048 h 9881971"/>
              <a:gd name="connsiteX14491" fmla="*/ 7539268 w 12542158"/>
              <a:gd name="connsiteY14491" fmla="*/ 8566036 h 9881971"/>
              <a:gd name="connsiteX14492" fmla="*/ 7532281 w 12542158"/>
              <a:gd name="connsiteY14492" fmla="*/ 8573022 h 9881971"/>
              <a:gd name="connsiteX14493" fmla="*/ 7532281 w 12542158"/>
              <a:gd name="connsiteY14493" fmla="*/ 8545074 h 9881971"/>
              <a:gd name="connsiteX14494" fmla="*/ 7532281 w 12542158"/>
              <a:gd name="connsiteY14494" fmla="*/ 8517125 h 9881971"/>
              <a:gd name="connsiteX14495" fmla="*/ 7518307 w 12542158"/>
              <a:gd name="connsiteY14495" fmla="*/ 8503149 h 9881971"/>
              <a:gd name="connsiteX14496" fmla="*/ 7497346 w 12542158"/>
              <a:gd name="connsiteY14496" fmla="*/ 8489175 h 9881971"/>
              <a:gd name="connsiteX14497" fmla="*/ 7490358 w 12542158"/>
              <a:gd name="connsiteY14497" fmla="*/ 8489175 h 9881971"/>
              <a:gd name="connsiteX14498" fmla="*/ 7476384 w 12542158"/>
              <a:gd name="connsiteY14498" fmla="*/ 8489175 h 9881971"/>
              <a:gd name="connsiteX14499" fmla="*/ 7476384 w 12542158"/>
              <a:gd name="connsiteY14499" fmla="*/ 8475202 h 9881971"/>
              <a:gd name="connsiteX14500" fmla="*/ 7476384 w 12542158"/>
              <a:gd name="connsiteY14500" fmla="*/ 8433276 h 9881971"/>
              <a:gd name="connsiteX14501" fmla="*/ 7518307 w 12542158"/>
              <a:gd name="connsiteY14501" fmla="*/ 8405329 h 9881971"/>
              <a:gd name="connsiteX14502" fmla="*/ 7546256 w 12542158"/>
              <a:gd name="connsiteY14502" fmla="*/ 8391353 h 9881971"/>
              <a:gd name="connsiteX14503" fmla="*/ 7560230 w 12542158"/>
              <a:gd name="connsiteY14503" fmla="*/ 8363404 h 9881971"/>
              <a:gd name="connsiteX14504" fmla="*/ 7588180 w 12542158"/>
              <a:gd name="connsiteY14504" fmla="*/ 8335456 h 9881971"/>
              <a:gd name="connsiteX14505" fmla="*/ 7609142 w 12542158"/>
              <a:gd name="connsiteY14505" fmla="*/ 8307507 h 9881971"/>
              <a:gd name="connsiteX14506" fmla="*/ 7630103 w 12542158"/>
              <a:gd name="connsiteY14506" fmla="*/ 8279557 h 9881971"/>
              <a:gd name="connsiteX14507" fmla="*/ 7644078 w 12542158"/>
              <a:gd name="connsiteY14507" fmla="*/ 8279557 h 9881971"/>
              <a:gd name="connsiteX14508" fmla="*/ 7651064 w 12542158"/>
              <a:gd name="connsiteY14508" fmla="*/ 8293531 h 9881971"/>
              <a:gd name="connsiteX14509" fmla="*/ 7658052 w 12542158"/>
              <a:gd name="connsiteY14509" fmla="*/ 8293531 h 9881971"/>
              <a:gd name="connsiteX14510" fmla="*/ 7686002 w 12542158"/>
              <a:gd name="connsiteY14510" fmla="*/ 8293531 h 9881971"/>
              <a:gd name="connsiteX14511" fmla="*/ 7699976 w 12542158"/>
              <a:gd name="connsiteY14511" fmla="*/ 8279557 h 9881971"/>
              <a:gd name="connsiteX14512" fmla="*/ 7672028 w 12542158"/>
              <a:gd name="connsiteY14512" fmla="*/ 8265584 h 9881971"/>
              <a:gd name="connsiteX14513" fmla="*/ 7665040 w 12542158"/>
              <a:gd name="connsiteY14513" fmla="*/ 8265584 h 9881971"/>
              <a:gd name="connsiteX14514" fmla="*/ 7658052 w 12542158"/>
              <a:gd name="connsiteY14514" fmla="*/ 8251608 h 9881971"/>
              <a:gd name="connsiteX14515" fmla="*/ 7644078 w 12542158"/>
              <a:gd name="connsiteY14515" fmla="*/ 8237634 h 9881971"/>
              <a:gd name="connsiteX14516" fmla="*/ 7630103 w 12542158"/>
              <a:gd name="connsiteY14516" fmla="*/ 8209685 h 9881971"/>
              <a:gd name="connsiteX14517" fmla="*/ 7644078 w 12542158"/>
              <a:gd name="connsiteY14517" fmla="*/ 8195711 h 9881971"/>
              <a:gd name="connsiteX14518" fmla="*/ 7665040 w 12542158"/>
              <a:gd name="connsiteY14518" fmla="*/ 8181735 h 9881971"/>
              <a:gd name="connsiteX14519" fmla="*/ 7706964 w 12542158"/>
              <a:gd name="connsiteY14519" fmla="*/ 8146800 h 9881971"/>
              <a:gd name="connsiteX14520" fmla="*/ 7741901 w 12542158"/>
              <a:gd name="connsiteY14520" fmla="*/ 8104875 h 9881971"/>
              <a:gd name="connsiteX14521" fmla="*/ 7734913 w 12542158"/>
              <a:gd name="connsiteY14521" fmla="*/ 8104875 h 9881971"/>
              <a:gd name="connsiteX14522" fmla="*/ 7713952 w 12542158"/>
              <a:gd name="connsiteY14522" fmla="*/ 8125836 h 9881971"/>
              <a:gd name="connsiteX14523" fmla="*/ 7692990 w 12542158"/>
              <a:gd name="connsiteY14523" fmla="*/ 8146800 h 9881971"/>
              <a:gd name="connsiteX14524" fmla="*/ 7686002 w 12542158"/>
              <a:gd name="connsiteY14524" fmla="*/ 8153786 h 9881971"/>
              <a:gd name="connsiteX14525" fmla="*/ 7602154 w 12542158"/>
              <a:gd name="connsiteY14525" fmla="*/ 8223658 h 9881971"/>
              <a:gd name="connsiteX14526" fmla="*/ 7588180 w 12542158"/>
              <a:gd name="connsiteY14526" fmla="*/ 8251608 h 9881971"/>
              <a:gd name="connsiteX14527" fmla="*/ 7581192 w 12542158"/>
              <a:gd name="connsiteY14527" fmla="*/ 8265584 h 9881971"/>
              <a:gd name="connsiteX14528" fmla="*/ 7602154 w 12542158"/>
              <a:gd name="connsiteY14528" fmla="*/ 8265584 h 9881971"/>
              <a:gd name="connsiteX14529" fmla="*/ 7588180 w 12542158"/>
              <a:gd name="connsiteY14529" fmla="*/ 8293531 h 9881971"/>
              <a:gd name="connsiteX14530" fmla="*/ 7588180 w 12542158"/>
              <a:gd name="connsiteY14530" fmla="*/ 8307507 h 9881971"/>
              <a:gd name="connsiteX14531" fmla="*/ 7462408 w 12542158"/>
              <a:gd name="connsiteY14531" fmla="*/ 8433276 h 9881971"/>
              <a:gd name="connsiteX14532" fmla="*/ 7448434 w 12542158"/>
              <a:gd name="connsiteY14532" fmla="*/ 8419303 h 9881971"/>
              <a:gd name="connsiteX14533" fmla="*/ 7462408 w 12542158"/>
              <a:gd name="connsiteY14533" fmla="*/ 8405329 h 9881971"/>
              <a:gd name="connsiteX14534" fmla="*/ 7476384 w 12542158"/>
              <a:gd name="connsiteY14534" fmla="*/ 8405329 h 9881971"/>
              <a:gd name="connsiteX14535" fmla="*/ 7476384 w 12542158"/>
              <a:gd name="connsiteY14535" fmla="*/ 8377379 h 9881971"/>
              <a:gd name="connsiteX14536" fmla="*/ 7448434 w 12542158"/>
              <a:gd name="connsiteY14536" fmla="*/ 8349430 h 9881971"/>
              <a:gd name="connsiteX14537" fmla="*/ 7434460 w 12542158"/>
              <a:gd name="connsiteY14537" fmla="*/ 8349430 h 9881971"/>
              <a:gd name="connsiteX14538" fmla="*/ 7434460 w 12542158"/>
              <a:gd name="connsiteY14538" fmla="*/ 8377379 h 9881971"/>
              <a:gd name="connsiteX14539" fmla="*/ 7455422 w 12542158"/>
              <a:gd name="connsiteY14539" fmla="*/ 8377379 h 9881971"/>
              <a:gd name="connsiteX14540" fmla="*/ 7448434 w 12542158"/>
              <a:gd name="connsiteY14540" fmla="*/ 8398341 h 9881971"/>
              <a:gd name="connsiteX14541" fmla="*/ 7434460 w 12542158"/>
              <a:gd name="connsiteY14541" fmla="*/ 8412315 h 9881971"/>
              <a:gd name="connsiteX14542" fmla="*/ 7420485 w 12542158"/>
              <a:gd name="connsiteY14542" fmla="*/ 8433276 h 9881971"/>
              <a:gd name="connsiteX14543" fmla="*/ 7420485 w 12542158"/>
              <a:gd name="connsiteY14543" fmla="*/ 8461226 h 9881971"/>
              <a:gd name="connsiteX14544" fmla="*/ 7399524 w 12542158"/>
              <a:gd name="connsiteY14544" fmla="*/ 8468214 h 9881971"/>
              <a:gd name="connsiteX14545" fmla="*/ 7378562 w 12542158"/>
              <a:gd name="connsiteY14545" fmla="*/ 8482188 h 9881971"/>
              <a:gd name="connsiteX14546" fmla="*/ 7378562 w 12542158"/>
              <a:gd name="connsiteY14546" fmla="*/ 8503149 h 9881971"/>
              <a:gd name="connsiteX14547" fmla="*/ 7392536 w 12542158"/>
              <a:gd name="connsiteY14547" fmla="*/ 8489175 h 9881971"/>
              <a:gd name="connsiteX14548" fmla="*/ 7413499 w 12542158"/>
              <a:gd name="connsiteY14548" fmla="*/ 8482188 h 9881971"/>
              <a:gd name="connsiteX14549" fmla="*/ 7406511 w 12542158"/>
              <a:gd name="connsiteY14549" fmla="*/ 8503149 h 9881971"/>
              <a:gd name="connsiteX14550" fmla="*/ 7385550 w 12542158"/>
              <a:gd name="connsiteY14550" fmla="*/ 8510137 h 9881971"/>
              <a:gd name="connsiteX14551" fmla="*/ 7350612 w 12542158"/>
              <a:gd name="connsiteY14551" fmla="*/ 8517125 h 9881971"/>
              <a:gd name="connsiteX14552" fmla="*/ 7280740 w 12542158"/>
              <a:gd name="connsiteY14552" fmla="*/ 8531099 h 9881971"/>
              <a:gd name="connsiteX14553" fmla="*/ 7266766 w 12542158"/>
              <a:gd name="connsiteY14553" fmla="*/ 8600971 h 9881971"/>
              <a:gd name="connsiteX14554" fmla="*/ 7252790 w 12542158"/>
              <a:gd name="connsiteY14554" fmla="*/ 8614947 h 9881971"/>
              <a:gd name="connsiteX14555" fmla="*/ 7238816 w 12542158"/>
              <a:gd name="connsiteY14555" fmla="*/ 8600971 h 9881971"/>
              <a:gd name="connsiteX14556" fmla="*/ 7224842 w 12542158"/>
              <a:gd name="connsiteY14556" fmla="*/ 8600971 h 9881971"/>
              <a:gd name="connsiteX14557" fmla="*/ 7238816 w 12542158"/>
              <a:gd name="connsiteY14557" fmla="*/ 8614947 h 9881971"/>
              <a:gd name="connsiteX14558" fmla="*/ 7224842 w 12542158"/>
              <a:gd name="connsiteY14558" fmla="*/ 8628921 h 9881971"/>
              <a:gd name="connsiteX14559" fmla="*/ 7203879 w 12542158"/>
              <a:gd name="connsiteY14559" fmla="*/ 8635909 h 9881971"/>
              <a:gd name="connsiteX14560" fmla="*/ 7182918 w 12542158"/>
              <a:gd name="connsiteY14560" fmla="*/ 8670844 h 9881971"/>
              <a:gd name="connsiteX14561" fmla="*/ 7154968 w 12542158"/>
              <a:gd name="connsiteY14561" fmla="*/ 8705781 h 9881971"/>
              <a:gd name="connsiteX14562" fmla="*/ 7092083 w 12542158"/>
              <a:gd name="connsiteY14562" fmla="*/ 8768666 h 9881971"/>
              <a:gd name="connsiteX14563" fmla="*/ 7057148 w 12542158"/>
              <a:gd name="connsiteY14563" fmla="*/ 8796616 h 9881971"/>
              <a:gd name="connsiteX14564" fmla="*/ 7099071 w 12542158"/>
              <a:gd name="connsiteY14564" fmla="*/ 8726743 h 9881971"/>
              <a:gd name="connsiteX14565" fmla="*/ 7113044 w 12542158"/>
              <a:gd name="connsiteY14565" fmla="*/ 8684820 h 9881971"/>
              <a:gd name="connsiteX14566" fmla="*/ 7085096 w 12542158"/>
              <a:gd name="connsiteY14566" fmla="*/ 8726743 h 9881971"/>
              <a:gd name="connsiteX14567" fmla="*/ 7057148 w 12542158"/>
              <a:gd name="connsiteY14567" fmla="*/ 8740717 h 9881971"/>
              <a:gd name="connsiteX14568" fmla="*/ 7043172 w 12542158"/>
              <a:gd name="connsiteY14568" fmla="*/ 8740717 h 9881971"/>
              <a:gd name="connsiteX14569" fmla="*/ 7043172 w 12542158"/>
              <a:gd name="connsiteY14569" fmla="*/ 8726743 h 9881971"/>
              <a:gd name="connsiteX14570" fmla="*/ 7050160 w 12542158"/>
              <a:gd name="connsiteY14570" fmla="*/ 8705781 h 9881971"/>
              <a:gd name="connsiteX14571" fmla="*/ 7057148 w 12542158"/>
              <a:gd name="connsiteY14571" fmla="*/ 8698793 h 9881971"/>
              <a:gd name="connsiteX14572" fmla="*/ 7057148 w 12542158"/>
              <a:gd name="connsiteY14572" fmla="*/ 8691806 h 9881971"/>
              <a:gd name="connsiteX14573" fmla="*/ 7043172 w 12542158"/>
              <a:gd name="connsiteY14573" fmla="*/ 8698793 h 9881971"/>
              <a:gd name="connsiteX14574" fmla="*/ 7029198 w 12542158"/>
              <a:gd name="connsiteY14574" fmla="*/ 8705781 h 9881971"/>
              <a:gd name="connsiteX14575" fmla="*/ 7015222 w 12542158"/>
              <a:gd name="connsiteY14575" fmla="*/ 8712769 h 9881971"/>
              <a:gd name="connsiteX14576" fmla="*/ 7015222 w 12542158"/>
              <a:gd name="connsiteY14576" fmla="*/ 8719319 h 9881971"/>
              <a:gd name="connsiteX14577" fmla="*/ 7015222 w 12542158"/>
              <a:gd name="connsiteY14577" fmla="*/ 8733731 h 9881971"/>
              <a:gd name="connsiteX14578" fmla="*/ 7029198 w 12542158"/>
              <a:gd name="connsiteY14578" fmla="*/ 8775654 h 9881971"/>
              <a:gd name="connsiteX14579" fmla="*/ 7029198 w 12542158"/>
              <a:gd name="connsiteY14579" fmla="*/ 8782642 h 9881971"/>
              <a:gd name="connsiteX14580" fmla="*/ 7001249 w 12542158"/>
              <a:gd name="connsiteY14580" fmla="*/ 8768666 h 9881971"/>
              <a:gd name="connsiteX14581" fmla="*/ 6959326 w 12542158"/>
              <a:gd name="connsiteY14581" fmla="*/ 8803603 h 9881971"/>
              <a:gd name="connsiteX14582" fmla="*/ 6910414 w 12542158"/>
              <a:gd name="connsiteY14582" fmla="*/ 8852514 h 9881971"/>
              <a:gd name="connsiteX14583" fmla="*/ 6889453 w 12542158"/>
              <a:gd name="connsiteY14583" fmla="*/ 8880462 h 9881971"/>
              <a:gd name="connsiteX14584" fmla="*/ 6861504 w 12542158"/>
              <a:gd name="connsiteY14584" fmla="*/ 8894438 h 9881971"/>
              <a:gd name="connsiteX14585" fmla="*/ 6875477 w 12542158"/>
              <a:gd name="connsiteY14585" fmla="*/ 8866488 h 9881971"/>
              <a:gd name="connsiteX14586" fmla="*/ 6917402 w 12542158"/>
              <a:gd name="connsiteY14586" fmla="*/ 8824565 h 9881971"/>
              <a:gd name="connsiteX14587" fmla="*/ 6889453 w 12542158"/>
              <a:gd name="connsiteY14587" fmla="*/ 8824565 h 9881971"/>
              <a:gd name="connsiteX14588" fmla="*/ 6861504 w 12542158"/>
              <a:gd name="connsiteY14588" fmla="*/ 8852514 h 9881971"/>
              <a:gd name="connsiteX14589" fmla="*/ 6868492 w 12542158"/>
              <a:gd name="connsiteY14589" fmla="*/ 8838539 h 9881971"/>
              <a:gd name="connsiteX14590" fmla="*/ 6861504 w 12542158"/>
              <a:gd name="connsiteY14590" fmla="*/ 8824565 h 9881971"/>
              <a:gd name="connsiteX14591" fmla="*/ 6847530 w 12542158"/>
              <a:gd name="connsiteY14591" fmla="*/ 8810589 h 9881971"/>
              <a:gd name="connsiteX14592" fmla="*/ 6833554 w 12542158"/>
              <a:gd name="connsiteY14592" fmla="*/ 8796616 h 9881971"/>
              <a:gd name="connsiteX14593" fmla="*/ 6840542 w 12542158"/>
              <a:gd name="connsiteY14593" fmla="*/ 8775654 h 9881971"/>
              <a:gd name="connsiteX14594" fmla="*/ 6847530 w 12542158"/>
              <a:gd name="connsiteY14594" fmla="*/ 8740717 h 9881971"/>
              <a:gd name="connsiteX14595" fmla="*/ 6875477 w 12542158"/>
              <a:gd name="connsiteY14595" fmla="*/ 8712769 h 9881971"/>
              <a:gd name="connsiteX14596" fmla="*/ 6903426 w 12542158"/>
              <a:gd name="connsiteY14596" fmla="*/ 8698793 h 9881971"/>
              <a:gd name="connsiteX14597" fmla="*/ 6917402 w 12542158"/>
              <a:gd name="connsiteY14597" fmla="*/ 8684820 h 9881971"/>
              <a:gd name="connsiteX14598" fmla="*/ 6931376 w 12542158"/>
              <a:gd name="connsiteY14598" fmla="*/ 8698793 h 9881971"/>
              <a:gd name="connsiteX14599" fmla="*/ 6917402 w 12542158"/>
              <a:gd name="connsiteY14599" fmla="*/ 8712769 h 9881971"/>
              <a:gd name="connsiteX14600" fmla="*/ 6889453 w 12542158"/>
              <a:gd name="connsiteY14600" fmla="*/ 8754692 h 9881971"/>
              <a:gd name="connsiteX14601" fmla="*/ 6889453 w 12542158"/>
              <a:gd name="connsiteY14601" fmla="*/ 8782642 h 9881971"/>
              <a:gd name="connsiteX14602" fmla="*/ 6896439 w 12542158"/>
              <a:gd name="connsiteY14602" fmla="*/ 8796616 h 9881971"/>
              <a:gd name="connsiteX14603" fmla="*/ 6917402 w 12542158"/>
              <a:gd name="connsiteY14603" fmla="*/ 8782642 h 9881971"/>
              <a:gd name="connsiteX14604" fmla="*/ 6917402 w 12542158"/>
              <a:gd name="connsiteY14604" fmla="*/ 8754692 h 9881971"/>
              <a:gd name="connsiteX14605" fmla="*/ 6903426 w 12542158"/>
              <a:gd name="connsiteY14605" fmla="*/ 8754692 h 9881971"/>
              <a:gd name="connsiteX14606" fmla="*/ 6910414 w 12542158"/>
              <a:gd name="connsiteY14606" fmla="*/ 8747705 h 9881971"/>
              <a:gd name="connsiteX14607" fmla="*/ 6917402 w 12542158"/>
              <a:gd name="connsiteY14607" fmla="*/ 8740717 h 9881971"/>
              <a:gd name="connsiteX14608" fmla="*/ 6931376 w 12542158"/>
              <a:gd name="connsiteY14608" fmla="*/ 8726743 h 9881971"/>
              <a:gd name="connsiteX14609" fmla="*/ 6945350 w 12542158"/>
              <a:gd name="connsiteY14609" fmla="*/ 8712769 h 9881971"/>
              <a:gd name="connsiteX14610" fmla="*/ 6973300 w 12542158"/>
              <a:gd name="connsiteY14610" fmla="*/ 8698793 h 9881971"/>
              <a:gd name="connsiteX14611" fmla="*/ 7001249 w 12542158"/>
              <a:gd name="connsiteY14611" fmla="*/ 8656870 h 9881971"/>
              <a:gd name="connsiteX14612" fmla="*/ 7015222 w 12542158"/>
              <a:gd name="connsiteY14612" fmla="*/ 8614947 h 9881971"/>
              <a:gd name="connsiteX14613" fmla="*/ 7015222 w 12542158"/>
              <a:gd name="connsiteY14613" fmla="*/ 8607959 h 9881971"/>
              <a:gd name="connsiteX14614" fmla="*/ 7015222 w 12542158"/>
              <a:gd name="connsiteY14614" fmla="*/ 8586998 h 9881971"/>
              <a:gd name="connsiteX14615" fmla="*/ 7029198 w 12542158"/>
              <a:gd name="connsiteY14615" fmla="*/ 8586998 h 9881971"/>
              <a:gd name="connsiteX14616" fmla="*/ 7057148 w 12542158"/>
              <a:gd name="connsiteY14616" fmla="*/ 8586998 h 9881971"/>
              <a:gd name="connsiteX14617" fmla="*/ 7064134 w 12542158"/>
              <a:gd name="connsiteY14617" fmla="*/ 8573022 h 9881971"/>
              <a:gd name="connsiteX14618" fmla="*/ 7057148 w 12542158"/>
              <a:gd name="connsiteY14618" fmla="*/ 8559048 h 9881971"/>
              <a:gd name="connsiteX14619" fmla="*/ 7029198 w 12542158"/>
              <a:gd name="connsiteY14619" fmla="*/ 8559048 h 9881971"/>
              <a:gd name="connsiteX14620" fmla="*/ 7001249 w 12542158"/>
              <a:gd name="connsiteY14620" fmla="*/ 8573022 h 9881971"/>
              <a:gd name="connsiteX14621" fmla="*/ 7015222 w 12542158"/>
              <a:gd name="connsiteY14621" fmla="*/ 8559048 h 9881971"/>
              <a:gd name="connsiteX14622" fmla="*/ 7015222 w 12542158"/>
              <a:gd name="connsiteY14622" fmla="*/ 8545074 h 9881971"/>
              <a:gd name="connsiteX14623" fmla="*/ 7029198 w 12542158"/>
              <a:gd name="connsiteY14623" fmla="*/ 8545074 h 9881971"/>
              <a:gd name="connsiteX14624" fmla="*/ 7064134 w 12542158"/>
              <a:gd name="connsiteY14624" fmla="*/ 8489175 h 9881971"/>
              <a:gd name="connsiteX14625" fmla="*/ 7113044 w 12542158"/>
              <a:gd name="connsiteY14625" fmla="*/ 8433276 h 9881971"/>
              <a:gd name="connsiteX14626" fmla="*/ 7140994 w 12542158"/>
              <a:gd name="connsiteY14626" fmla="*/ 8405329 h 9881971"/>
              <a:gd name="connsiteX14627" fmla="*/ 7154968 w 12542158"/>
              <a:gd name="connsiteY14627" fmla="*/ 8384365 h 9881971"/>
              <a:gd name="connsiteX14628" fmla="*/ 7168944 w 12542158"/>
              <a:gd name="connsiteY14628" fmla="*/ 8377379 h 9881971"/>
              <a:gd name="connsiteX14629" fmla="*/ 7154968 w 12542158"/>
              <a:gd name="connsiteY14629" fmla="*/ 8377379 h 9881971"/>
              <a:gd name="connsiteX14630" fmla="*/ 7140994 w 12542158"/>
              <a:gd name="connsiteY14630" fmla="*/ 8363404 h 9881971"/>
              <a:gd name="connsiteX14631" fmla="*/ 7168944 w 12542158"/>
              <a:gd name="connsiteY14631" fmla="*/ 8349430 h 9881971"/>
              <a:gd name="connsiteX14632" fmla="*/ 7168944 w 12542158"/>
              <a:gd name="connsiteY14632" fmla="*/ 8335456 h 9881971"/>
              <a:gd name="connsiteX14633" fmla="*/ 7140994 w 12542158"/>
              <a:gd name="connsiteY14633" fmla="*/ 8349430 h 9881971"/>
              <a:gd name="connsiteX14634" fmla="*/ 7127020 w 12542158"/>
              <a:gd name="connsiteY14634" fmla="*/ 8349430 h 9881971"/>
              <a:gd name="connsiteX14635" fmla="*/ 7113044 w 12542158"/>
              <a:gd name="connsiteY14635" fmla="*/ 8349430 h 9881971"/>
              <a:gd name="connsiteX14636" fmla="*/ 7106059 w 12542158"/>
              <a:gd name="connsiteY14636" fmla="*/ 8370392 h 9881971"/>
              <a:gd name="connsiteX14637" fmla="*/ 7099071 w 12542158"/>
              <a:gd name="connsiteY14637" fmla="*/ 8377379 h 9881971"/>
              <a:gd name="connsiteX14638" fmla="*/ 7071122 w 12542158"/>
              <a:gd name="connsiteY14638" fmla="*/ 8391353 h 9881971"/>
              <a:gd name="connsiteX14639" fmla="*/ 7057148 w 12542158"/>
              <a:gd name="connsiteY14639" fmla="*/ 8419303 h 9881971"/>
              <a:gd name="connsiteX14640" fmla="*/ 7057148 w 12542158"/>
              <a:gd name="connsiteY14640" fmla="*/ 8433276 h 9881971"/>
              <a:gd name="connsiteX14641" fmla="*/ 7015222 w 12542158"/>
              <a:gd name="connsiteY14641" fmla="*/ 8461226 h 9881971"/>
              <a:gd name="connsiteX14642" fmla="*/ 7001249 w 12542158"/>
              <a:gd name="connsiteY14642" fmla="*/ 8482188 h 9881971"/>
              <a:gd name="connsiteX14643" fmla="*/ 6987275 w 12542158"/>
              <a:gd name="connsiteY14643" fmla="*/ 8503149 h 9881971"/>
              <a:gd name="connsiteX14644" fmla="*/ 6945350 w 12542158"/>
              <a:gd name="connsiteY14644" fmla="*/ 8545074 h 9881971"/>
              <a:gd name="connsiteX14645" fmla="*/ 6903426 w 12542158"/>
              <a:gd name="connsiteY14645" fmla="*/ 8600971 h 9881971"/>
              <a:gd name="connsiteX14646" fmla="*/ 6861504 w 12542158"/>
              <a:gd name="connsiteY14646" fmla="*/ 8670844 h 9881971"/>
              <a:gd name="connsiteX14647" fmla="*/ 6847530 w 12542158"/>
              <a:gd name="connsiteY14647" fmla="*/ 8684820 h 9881971"/>
              <a:gd name="connsiteX14648" fmla="*/ 6833554 w 12542158"/>
              <a:gd name="connsiteY14648" fmla="*/ 8712769 h 9881971"/>
              <a:gd name="connsiteX14649" fmla="*/ 6805604 w 12542158"/>
              <a:gd name="connsiteY14649" fmla="*/ 8740717 h 9881971"/>
              <a:gd name="connsiteX14650" fmla="*/ 6805604 w 12542158"/>
              <a:gd name="connsiteY14650" fmla="*/ 8782642 h 9881971"/>
              <a:gd name="connsiteX14651" fmla="*/ 6798618 w 12542158"/>
              <a:gd name="connsiteY14651" fmla="*/ 8803603 h 9881971"/>
              <a:gd name="connsiteX14652" fmla="*/ 6777655 w 12542158"/>
              <a:gd name="connsiteY14652" fmla="*/ 8824565 h 9881971"/>
              <a:gd name="connsiteX14653" fmla="*/ 6749708 w 12542158"/>
              <a:gd name="connsiteY14653" fmla="*/ 8866488 h 9881971"/>
              <a:gd name="connsiteX14654" fmla="*/ 6735732 w 12542158"/>
              <a:gd name="connsiteY14654" fmla="*/ 8866488 h 9881971"/>
              <a:gd name="connsiteX14655" fmla="*/ 6721758 w 12542158"/>
              <a:gd name="connsiteY14655" fmla="*/ 8894438 h 9881971"/>
              <a:gd name="connsiteX14656" fmla="*/ 6707782 w 12542158"/>
              <a:gd name="connsiteY14656" fmla="*/ 8922385 h 9881971"/>
              <a:gd name="connsiteX14657" fmla="*/ 6707782 w 12542158"/>
              <a:gd name="connsiteY14657" fmla="*/ 8936361 h 9881971"/>
              <a:gd name="connsiteX14658" fmla="*/ 6693808 w 12542158"/>
              <a:gd name="connsiteY14658" fmla="*/ 8950335 h 9881971"/>
              <a:gd name="connsiteX14659" fmla="*/ 6679835 w 12542158"/>
              <a:gd name="connsiteY14659" fmla="*/ 8950335 h 9881971"/>
              <a:gd name="connsiteX14660" fmla="*/ 6679835 w 12542158"/>
              <a:gd name="connsiteY14660" fmla="*/ 8964310 h 9881971"/>
              <a:gd name="connsiteX14661" fmla="*/ 6665859 w 12542158"/>
              <a:gd name="connsiteY14661" fmla="*/ 8978284 h 9881971"/>
              <a:gd name="connsiteX14662" fmla="*/ 6637910 w 12542158"/>
              <a:gd name="connsiteY14662" fmla="*/ 9048157 h 9881971"/>
              <a:gd name="connsiteX14663" fmla="*/ 6595986 w 12542158"/>
              <a:gd name="connsiteY14663" fmla="*/ 9090080 h 9881971"/>
              <a:gd name="connsiteX14664" fmla="*/ 6595986 w 12542158"/>
              <a:gd name="connsiteY14664" fmla="*/ 9076106 h 9881971"/>
              <a:gd name="connsiteX14665" fmla="*/ 6609962 w 12542158"/>
              <a:gd name="connsiteY14665" fmla="*/ 9062131 h 9881971"/>
              <a:gd name="connsiteX14666" fmla="*/ 6623936 w 12542158"/>
              <a:gd name="connsiteY14666" fmla="*/ 9034183 h 9881971"/>
              <a:gd name="connsiteX14667" fmla="*/ 6679835 w 12542158"/>
              <a:gd name="connsiteY14667" fmla="*/ 8922385 h 9881971"/>
              <a:gd name="connsiteX14668" fmla="*/ 6707782 w 12542158"/>
              <a:gd name="connsiteY14668" fmla="*/ 8880462 h 9881971"/>
              <a:gd name="connsiteX14669" fmla="*/ 6735732 w 12542158"/>
              <a:gd name="connsiteY14669" fmla="*/ 8838539 h 9881971"/>
              <a:gd name="connsiteX14670" fmla="*/ 6763682 w 12542158"/>
              <a:gd name="connsiteY14670" fmla="*/ 8782642 h 9881971"/>
              <a:gd name="connsiteX14671" fmla="*/ 6770669 w 12542158"/>
              <a:gd name="connsiteY14671" fmla="*/ 8775654 h 9881971"/>
              <a:gd name="connsiteX14672" fmla="*/ 6777655 w 12542158"/>
              <a:gd name="connsiteY14672" fmla="*/ 8768666 h 9881971"/>
              <a:gd name="connsiteX14673" fmla="*/ 6819580 w 12542158"/>
              <a:gd name="connsiteY14673" fmla="*/ 8670844 h 9881971"/>
              <a:gd name="connsiteX14674" fmla="*/ 6805604 w 12542158"/>
              <a:gd name="connsiteY14674" fmla="*/ 8649882 h 9881971"/>
              <a:gd name="connsiteX14675" fmla="*/ 6791630 w 12542158"/>
              <a:gd name="connsiteY14675" fmla="*/ 8670844 h 9881971"/>
              <a:gd name="connsiteX14676" fmla="*/ 6777655 w 12542158"/>
              <a:gd name="connsiteY14676" fmla="*/ 8684820 h 9881971"/>
              <a:gd name="connsiteX14677" fmla="*/ 6777655 w 12542158"/>
              <a:gd name="connsiteY14677" fmla="*/ 8656870 h 9881971"/>
              <a:gd name="connsiteX14678" fmla="*/ 6763682 w 12542158"/>
              <a:gd name="connsiteY14678" fmla="*/ 8656870 h 9881971"/>
              <a:gd name="connsiteX14679" fmla="*/ 6756694 w 12542158"/>
              <a:gd name="connsiteY14679" fmla="*/ 8677832 h 9881971"/>
              <a:gd name="connsiteX14680" fmla="*/ 6735732 w 12542158"/>
              <a:gd name="connsiteY14680" fmla="*/ 8684820 h 9881971"/>
              <a:gd name="connsiteX14681" fmla="*/ 6721758 w 12542158"/>
              <a:gd name="connsiteY14681" fmla="*/ 8684820 h 9881971"/>
              <a:gd name="connsiteX14682" fmla="*/ 6693808 w 12542158"/>
              <a:gd name="connsiteY14682" fmla="*/ 8684820 h 9881971"/>
              <a:gd name="connsiteX14683" fmla="*/ 6672847 w 12542158"/>
              <a:gd name="connsiteY14683" fmla="*/ 8698793 h 9881971"/>
              <a:gd name="connsiteX14684" fmla="*/ 6637910 w 12542158"/>
              <a:gd name="connsiteY14684" fmla="*/ 8726743 h 9881971"/>
              <a:gd name="connsiteX14685" fmla="*/ 6595986 w 12542158"/>
              <a:gd name="connsiteY14685" fmla="*/ 8768666 h 9881971"/>
              <a:gd name="connsiteX14686" fmla="*/ 6609962 w 12542158"/>
              <a:gd name="connsiteY14686" fmla="*/ 8740717 h 9881971"/>
              <a:gd name="connsiteX14687" fmla="*/ 6609962 w 12542158"/>
              <a:gd name="connsiteY14687" fmla="*/ 8719755 h 9881971"/>
              <a:gd name="connsiteX14688" fmla="*/ 6623936 w 12542158"/>
              <a:gd name="connsiteY14688" fmla="*/ 8698793 h 9881971"/>
              <a:gd name="connsiteX14689" fmla="*/ 6623936 w 12542158"/>
              <a:gd name="connsiteY14689" fmla="*/ 8691806 h 9881971"/>
              <a:gd name="connsiteX14690" fmla="*/ 6609962 w 12542158"/>
              <a:gd name="connsiteY14690" fmla="*/ 8684820 h 9881971"/>
              <a:gd name="connsiteX14691" fmla="*/ 6602974 w 12542158"/>
              <a:gd name="connsiteY14691" fmla="*/ 8684820 h 9881971"/>
              <a:gd name="connsiteX14692" fmla="*/ 6595986 w 12542158"/>
              <a:gd name="connsiteY14692" fmla="*/ 8698793 h 9881971"/>
              <a:gd name="connsiteX14693" fmla="*/ 6582012 w 12542158"/>
              <a:gd name="connsiteY14693" fmla="*/ 8698793 h 9881971"/>
              <a:gd name="connsiteX14694" fmla="*/ 6568037 w 12542158"/>
              <a:gd name="connsiteY14694" fmla="*/ 8712769 h 9881971"/>
              <a:gd name="connsiteX14695" fmla="*/ 6568037 w 12542158"/>
              <a:gd name="connsiteY14695" fmla="*/ 8740717 h 9881971"/>
              <a:gd name="connsiteX14696" fmla="*/ 6554063 w 12542158"/>
              <a:gd name="connsiteY14696" fmla="*/ 8726743 h 9881971"/>
              <a:gd name="connsiteX14697" fmla="*/ 6554063 w 12542158"/>
              <a:gd name="connsiteY14697" fmla="*/ 8712769 h 9881971"/>
              <a:gd name="connsiteX14698" fmla="*/ 6540088 w 12542158"/>
              <a:gd name="connsiteY14698" fmla="*/ 8698793 h 9881971"/>
              <a:gd name="connsiteX14699" fmla="*/ 6554063 w 12542158"/>
              <a:gd name="connsiteY14699" fmla="*/ 8698793 h 9881971"/>
              <a:gd name="connsiteX14700" fmla="*/ 6568037 w 12542158"/>
              <a:gd name="connsiteY14700" fmla="*/ 8684820 h 9881971"/>
              <a:gd name="connsiteX14701" fmla="*/ 6637910 w 12542158"/>
              <a:gd name="connsiteY14701" fmla="*/ 8656870 h 9881971"/>
              <a:gd name="connsiteX14702" fmla="*/ 6644898 w 12542158"/>
              <a:gd name="connsiteY14702" fmla="*/ 8670844 h 9881971"/>
              <a:gd name="connsiteX14703" fmla="*/ 6637910 w 12542158"/>
              <a:gd name="connsiteY14703" fmla="*/ 8684820 h 9881971"/>
              <a:gd name="connsiteX14704" fmla="*/ 6637910 w 12542158"/>
              <a:gd name="connsiteY14704" fmla="*/ 8698793 h 9881971"/>
              <a:gd name="connsiteX14705" fmla="*/ 6651886 w 12542158"/>
              <a:gd name="connsiteY14705" fmla="*/ 8698793 h 9881971"/>
              <a:gd name="connsiteX14706" fmla="*/ 6651886 w 12542158"/>
              <a:gd name="connsiteY14706" fmla="*/ 8684820 h 9881971"/>
              <a:gd name="connsiteX14707" fmla="*/ 6679835 w 12542158"/>
              <a:gd name="connsiteY14707" fmla="*/ 8656870 h 9881971"/>
              <a:gd name="connsiteX14708" fmla="*/ 6707782 w 12542158"/>
              <a:gd name="connsiteY14708" fmla="*/ 8614947 h 9881971"/>
              <a:gd name="connsiteX14709" fmla="*/ 6721758 w 12542158"/>
              <a:gd name="connsiteY14709" fmla="*/ 8600971 h 9881971"/>
              <a:gd name="connsiteX14710" fmla="*/ 6707782 w 12542158"/>
              <a:gd name="connsiteY14710" fmla="*/ 8586998 h 9881971"/>
              <a:gd name="connsiteX14711" fmla="*/ 6735732 w 12542158"/>
              <a:gd name="connsiteY14711" fmla="*/ 8586998 h 9881971"/>
              <a:gd name="connsiteX14712" fmla="*/ 6749708 w 12542158"/>
              <a:gd name="connsiteY14712" fmla="*/ 8586998 h 9881971"/>
              <a:gd name="connsiteX14713" fmla="*/ 6749708 w 12542158"/>
              <a:gd name="connsiteY14713" fmla="*/ 8573022 h 9881971"/>
              <a:gd name="connsiteX14714" fmla="*/ 6742720 w 12542158"/>
              <a:gd name="connsiteY14714" fmla="*/ 8566036 h 9881971"/>
              <a:gd name="connsiteX14715" fmla="*/ 6763682 w 12542158"/>
              <a:gd name="connsiteY14715" fmla="*/ 8531099 h 9881971"/>
              <a:gd name="connsiteX14716" fmla="*/ 6777655 w 12542158"/>
              <a:gd name="connsiteY14716" fmla="*/ 8517125 h 9881971"/>
              <a:gd name="connsiteX14717" fmla="*/ 6756694 w 12542158"/>
              <a:gd name="connsiteY14717" fmla="*/ 8531099 h 9881971"/>
              <a:gd name="connsiteX14718" fmla="*/ 6714770 w 12542158"/>
              <a:gd name="connsiteY14718" fmla="*/ 8573022 h 9881971"/>
              <a:gd name="connsiteX14719" fmla="*/ 6672847 w 12542158"/>
              <a:gd name="connsiteY14719" fmla="*/ 8621933 h 9881971"/>
              <a:gd name="connsiteX14720" fmla="*/ 6651886 w 12542158"/>
              <a:gd name="connsiteY14720" fmla="*/ 8642896 h 9881971"/>
              <a:gd name="connsiteX14721" fmla="*/ 6665859 w 12542158"/>
              <a:gd name="connsiteY14721" fmla="*/ 8642896 h 9881971"/>
              <a:gd name="connsiteX14722" fmla="*/ 6665859 w 12542158"/>
              <a:gd name="connsiteY14722" fmla="*/ 8656870 h 9881971"/>
              <a:gd name="connsiteX14723" fmla="*/ 6644898 w 12542158"/>
              <a:gd name="connsiteY14723" fmla="*/ 8663858 h 9881971"/>
              <a:gd name="connsiteX14724" fmla="*/ 6644898 w 12542158"/>
              <a:gd name="connsiteY14724" fmla="*/ 8649882 h 9881971"/>
              <a:gd name="connsiteX14725" fmla="*/ 6637910 w 12542158"/>
              <a:gd name="connsiteY14725" fmla="*/ 8642896 h 9881971"/>
              <a:gd name="connsiteX14726" fmla="*/ 6637910 w 12542158"/>
              <a:gd name="connsiteY14726" fmla="*/ 8614947 h 9881971"/>
              <a:gd name="connsiteX14727" fmla="*/ 6651886 w 12542158"/>
              <a:gd name="connsiteY14727" fmla="*/ 8614947 h 9881971"/>
              <a:gd name="connsiteX14728" fmla="*/ 6651886 w 12542158"/>
              <a:gd name="connsiteY14728" fmla="*/ 8600971 h 9881971"/>
              <a:gd name="connsiteX14729" fmla="*/ 6665859 w 12542158"/>
              <a:gd name="connsiteY14729" fmla="*/ 8600971 h 9881971"/>
              <a:gd name="connsiteX14730" fmla="*/ 6651886 w 12542158"/>
              <a:gd name="connsiteY14730" fmla="*/ 8586998 h 9881971"/>
              <a:gd name="connsiteX14731" fmla="*/ 6637910 w 12542158"/>
              <a:gd name="connsiteY14731" fmla="*/ 8573022 h 9881971"/>
              <a:gd name="connsiteX14732" fmla="*/ 6651886 w 12542158"/>
              <a:gd name="connsiteY14732" fmla="*/ 8545074 h 9881971"/>
              <a:gd name="connsiteX14733" fmla="*/ 6693808 w 12542158"/>
              <a:gd name="connsiteY14733" fmla="*/ 8517125 h 9881971"/>
              <a:gd name="connsiteX14734" fmla="*/ 6672847 w 12542158"/>
              <a:gd name="connsiteY14734" fmla="*/ 8517125 h 9881971"/>
              <a:gd name="connsiteX14735" fmla="*/ 6665859 w 12542158"/>
              <a:gd name="connsiteY14735" fmla="*/ 8503149 h 9881971"/>
              <a:gd name="connsiteX14736" fmla="*/ 6679835 w 12542158"/>
              <a:gd name="connsiteY14736" fmla="*/ 8482188 h 9881971"/>
              <a:gd name="connsiteX14737" fmla="*/ 6609962 w 12542158"/>
              <a:gd name="connsiteY14737" fmla="*/ 8559048 h 9881971"/>
              <a:gd name="connsiteX14738" fmla="*/ 6561051 w 12542158"/>
              <a:gd name="connsiteY14738" fmla="*/ 8607959 h 9881971"/>
              <a:gd name="connsiteX14739" fmla="*/ 6540088 w 12542158"/>
              <a:gd name="connsiteY14739" fmla="*/ 8642896 h 9881971"/>
              <a:gd name="connsiteX14740" fmla="*/ 6526114 w 12542158"/>
              <a:gd name="connsiteY14740" fmla="*/ 8670844 h 9881971"/>
              <a:gd name="connsiteX14741" fmla="*/ 6512140 w 12542158"/>
              <a:gd name="connsiteY14741" fmla="*/ 8726743 h 9881971"/>
              <a:gd name="connsiteX14742" fmla="*/ 6526114 w 12542158"/>
              <a:gd name="connsiteY14742" fmla="*/ 8754692 h 9881971"/>
              <a:gd name="connsiteX14743" fmla="*/ 6526114 w 12542158"/>
              <a:gd name="connsiteY14743" fmla="*/ 8768666 h 9881971"/>
              <a:gd name="connsiteX14744" fmla="*/ 6512140 w 12542158"/>
              <a:gd name="connsiteY14744" fmla="*/ 8796616 h 9881971"/>
              <a:gd name="connsiteX14745" fmla="*/ 6484190 w 12542158"/>
              <a:gd name="connsiteY14745" fmla="*/ 8810589 h 9881971"/>
              <a:gd name="connsiteX14746" fmla="*/ 6470215 w 12542158"/>
              <a:gd name="connsiteY14746" fmla="*/ 8810589 h 9881971"/>
              <a:gd name="connsiteX14747" fmla="*/ 6456241 w 12542158"/>
              <a:gd name="connsiteY14747" fmla="*/ 8810589 h 9881971"/>
              <a:gd name="connsiteX14748" fmla="*/ 6414318 w 12542158"/>
              <a:gd name="connsiteY14748" fmla="*/ 8824565 h 9881971"/>
              <a:gd name="connsiteX14749" fmla="*/ 6428292 w 12542158"/>
              <a:gd name="connsiteY14749" fmla="*/ 8782642 h 9881971"/>
              <a:gd name="connsiteX14750" fmla="*/ 6428292 w 12542158"/>
              <a:gd name="connsiteY14750" fmla="*/ 8754692 h 9881971"/>
              <a:gd name="connsiteX14751" fmla="*/ 6400342 w 12542158"/>
              <a:gd name="connsiteY14751" fmla="*/ 8768666 h 9881971"/>
              <a:gd name="connsiteX14752" fmla="*/ 6372394 w 12542158"/>
              <a:gd name="connsiteY14752" fmla="*/ 8810589 h 9881971"/>
              <a:gd name="connsiteX14753" fmla="*/ 6302522 w 12542158"/>
              <a:gd name="connsiteY14753" fmla="*/ 8838539 h 9881971"/>
              <a:gd name="connsiteX14754" fmla="*/ 6316496 w 12542158"/>
              <a:gd name="connsiteY14754" fmla="*/ 8845527 h 9881971"/>
              <a:gd name="connsiteX14755" fmla="*/ 6344445 w 12542158"/>
              <a:gd name="connsiteY14755" fmla="*/ 8824565 h 9881971"/>
              <a:gd name="connsiteX14756" fmla="*/ 6358419 w 12542158"/>
              <a:gd name="connsiteY14756" fmla="*/ 8782642 h 9881971"/>
              <a:gd name="connsiteX14757" fmla="*/ 6372394 w 12542158"/>
              <a:gd name="connsiteY14757" fmla="*/ 8782642 h 9881971"/>
              <a:gd name="connsiteX14758" fmla="*/ 6386368 w 12542158"/>
              <a:gd name="connsiteY14758" fmla="*/ 8768666 h 9881971"/>
              <a:gd name="connsiteX14759" fmla="*/ 6407330 w 12542158"/>
              <a:gd name="connsiteY14759" fmla="*/ 8726743 h 9881971"/>
              <a:gd name="connsiteX14760" fmla="*/ 6428292 w 12542158"/>
              <a:gd name="connsiteY14760" fmla="*/ 8642896 h 9881971"/>
              <a:gd name="connsiteX14761" fmla="*/ 6400342 w 12542158"/>
              <a:gd name="connsiteY14761" fmla="*/ 8656870 h 9881971"/>
              <a:gd name="connsiteX14762" fmla="*/ 6386368 w 12542158"/>
              <a:gd name="connsiteY14762" fmla="*/ 8677832 h 9881971"/>
              <a:gd name="connsiteX14763" fmla="*/ 6365406 w 12542158"/>
              <a:gd name="connsiteY14763" fmla="*/ 8691806 h 9881971"/>
              <a:gd name="connsiteX14764" fmla="*/ 6358419 w 12542158"/>
              <a:gd name="connsiteY14764" fmla="*/ 8726743 h 9881971"/>
              <a:gd name="connsiteX14765" fmla="*/ 6344445 w 12542158"/>
              <a:gd name="connsiteY14765" fmla="*/ 8712769 h 9881971"/>
              <a:gd name="connsiteX14766" fmla="*/ 6330470 w 12542158"/>
              <a:gd name="connsiteY14766" fmla="*/ 8698793 h 9881971"/>
              <a:gd name="connsiteX14767" fmla="*/ 6316496 w 12542158"/>
              <a:gd name="connsiteY14767" fmla="*/ 8712769 h 9881971"/>
              <a:gd name="connsiteX14768" fmla="*/ 6302522 w 12542158"/>
              <a:gd name="connsiteY14768" fmla="*/ 8740717 h 9881971"/>
              <a:gd name="connsiteX14769" fmla="*/ 6295534 w 12542158"/>
              <a:gd name="connsiteY14769" fmla="*/ 8768666 h 9881971"/>
              <a:gd name="connsiteX14770" fmla="*/ 6274572 w 12542158"/>
              <a:gd name="connsiteY14770" fmla="*/ 8796616 h 9881971"/>
              <a:gd name="connsiteX14771" fmla="*/ 6260598 w 12542158"/>
              <a:gd name="connsiteY14771" fmla="*/ 8838539 h 9881971"/>
              <a:gd name="connsiteX14772" fmla="*/ 6246623 w 12542158"/>
              <a:gd name="connsiteY14772" fmla="*/ 8880462 h 9881971"/>
              <a:gd name="connsiteX14773" fmla="*/ 6260597 w 12542158"/>
              <a:gd name="connsiteY14773" fmla="*/ 8880462 h 9881971"/>
              <a:gd name="connsiteX14774" fmla="*/ 6260597 w 12542158"/>
              <a:gd name="connsiteY14774" fmla="*/ 8894438 h 9881971"/>
              <a:gd name="connsiteX14775" fmla="*/ 6246623 w 12542158"/>
              <a:gd name="connsiteY14775" fmla="*/ 8922385 h 9881971"/>
              <a:gd name="connsiteX14776" fmla="*/ 6246623 w 12542158"/>
              <a:gd name="connsiteY14776" fmla="*/ 8950335 h 9881971"/>
              <a:gd name="connsiteX14777" fmla="*/ 6218674 w 12542158"/>
              <a:gd name="connsiteY14777" fmla="*/ 8957323 h 9881971"/>
              <a:gd name="connsiteX14778" fmla="*/ 6204700 w 12542158"/>
              <a:gd name="connsiteY14778" fmla="*/ 8936361 h 9881971"/>
              <a:gd name="connsiteX14779" fmla="*/ 6190724 w 12542158"/>
              <a:gd name="connsiteY14779" fmla="*/ 8922385 h 9881971"/>
              <a:gd name="connsiteX14780" fmla="*/ 6176750 w 12542158"/>
              <a:gd name="connsiteY14780" fmla="*/ 8908412 h 9881971"/>
              <a:gd name="connsiteX14781" fmla="*/ 6148801 w 12542158"/>
              <a:gd name="connsiteY14781" fmla="*/ 8922385 h 9881971"/>
              <a:gd name="connsiteX14782" fmla="*/ 6148801 w 12542158"/>
              <a:gd name="connsiteY14782" fmla="*/ 8936361 h 9881971"/>
              <a:gd name="connsiteX14783" fmla="*/ 6148801 w 12542158"/>
              <a:gd name="connsiteY14783" fmla="*/ 8964310 h 9881971"/>
              <a:gd name="connsiteX14784" fmla="*/ 6134827 w 12542158"/>
              <a:gd name="connsiteY14784" fmla="*/ 8964310 h 9881971"/>
              <a:gd name="connsiteX14785" fmla="*/ 6134827 w 12542158"/>
              <a:gd name="connsiteY14785" fmla="*/ 8936361 h 9881971"/>
              <a:gd name="connsiteX14786" fmla="*/ 6120852 w 12542158"/>
              <a:gd name="connsiteY14786" fmla="*/ 8922385 h 9881971"/>
              <a:gd name="connsiteX14787" fmla="*/ 6120852 w 12542158"/>
              <a:gd name="connsiteY14787" fmla="*/ 8936361 h 9881971"/>
              <a:gd name="connsiteX14788" fmla="*/ 6134827 w 12542158"/>
              <a:gd name="connsiteY14788" fmla="*/ 8992258 h 9881971"/>
              <a:gd name="connsiteX14789" fmla="*/ 6120852 w 12542158"/>
              <a:gd name="connsiteY14789" fmla="*/ 9006234 h 9881971"/>
              <a:gd name="connsiteX14790" fmla="*/ 6106878 w 12542158"/>
              <a:gd name="connsiteY14790" fmla="*/ 9006234 h 9881971"/>
              <a:gd name="connsiteX14791" fmla="*/ 6106878 w 12542158"/>
              <a:gd name="connsiteY14791" fmla="*/ 9020207 h 9881971"/>
              <a:gd name="connsiteX14792" fmla="*/ 6092902 w 12542158"/>
              <a:gd name="connsiteY14792" fmla="*/ 9062131 h 9881971"/>
              <a:gd name="connsiteX14793" fmla="*/ 6078928 w 12542158"/>
              <a:gd name="connsiteY14793" fmla="*/ 9104056 h 9881971"/>
              <a:gd name="connsiteX14794" fmla="*/ 6162776 w 12542158"/>
              <a:gd name="connsiteY14794" fmla="*/ 9006234 h 9881971"/>
              <a:gd name="connsiteX14795" fmla="*/ 6148801 w 12542158"/>
              <a:gd name="connsiteY14795" fmla="*/ 9034183 h 9881971"/>
              <a:gd name="connsiteX14796" fmla="*/ 6134827 w 12542158"/>
              <a:gd name="connsiteY14796" fmla="*/ 9048157 h 9881971"/>
              <a:gd name="connsiteX14797" fmla="*/ 6148801 w 12542158"/>
              <a:gd name="connsiteY14797" fmla="*/ 9048157 h 9881971"/>
              <a:gd name="connsiteX14798" fmla="*/ 6120852 w 12542158"/>
              <a:gd name="connsiteY14798" fmla="*/ 9076106 h 9881971"/>
              <a:gd name="connsiteX14799" fmla="*/ 6106878 w 12542158"/>
              <a:gd name="connsiteY14799" fmla="*/ 9104056 h 9881971"/>
              <a:gd name="connsiteX14800" fmla="*/ 6092902 w 12542158"/>
              <a:gd name="connsiteY14800" fmla="*/ 9118030 h 9881971"/>
              <a:gd name="connsiteX14801" fmla="*/ 6078928 w 12542158"/>
              <a:gd name="connsiteY14801" fmla="*/ 9125017 h 9881971"/>
              <a:gd name="connsiteX14802" fmla="*/ 6071940 w 12542158"/>
              <a:gd name="connsiteY14802" fmla="*/ 9145979 h 9881971"/>
              <a:gd name="connsiteX14803" fmla="*/ 6071940 w 12542158"/>
              <a:gd name="connsiteY14803" fmla="*/ 9166941 h 9881971"/>
              <a:gd name="connsiteX14804" fmla="*/ 6064954 w 12542158"/>
              <a:gd name="connsiteY14804" fmla="*/ 9159953 h 9881971"/>
              <a:gd name="connsiteX14805" fmla="*/ 6023029 w 12542158"/>
              <a:gd name="connsiteY14805" fmla="*/ 9187902 h 9881971"/>
              <a:gd name="connsiteX14806" fmla="*/ 6009056 w 12542158"/>
              <a:gd name="connsiteY14806" fmla="*/ 9229826 h 9881971"/>
              <a:gd name="connsiteX14807" fmla="*/ 6009056 w 12542158"/>
              <a:gd name="connsiteY14807" fmla="*/ 9243801 h 9881971"/>
              <a:gd name="connsiteX14808" fmla="*/ 5995082 w 12542158"/>
              <a:gd name="connsiteY14808" fmla="*/ 9229826 h 9881971"/>
              <a:gd name="connsiteX14809" fmla="*/ 5981106 w 12542158"/>
              <a:gd name="connsiteY14809" fmla="*/ 9229826 h 9881971"/>
              <a:gd name="connsiteX14810" fmla="*/ 5967132 w 12542158"/>
              <a:gd name="connsiteY14810" fmla="*/ 9229826 h 9881971"/>
              <a:gd name="connsiteX14811" fmla="*/ 5925209 w 12542158"/>
              <a:gd name="connsiteY14811" fmla="*/ 9285724 h 9881971"/>
              <a:gd name="connsiteX14812" fmla="*/ 5939182 w 12542158"/>
              <a:gd name="connsiteY14812" fmla="*/ 9243801 h 9881971"/>
              <a:gd name="connsiteX14813" fmla="*/ 5939182 w 12542158"/>
              <a:gd name="connsiteY14813" fmla="*/ 9229826 h 9881971"/>
              <a:gd name="connsiteX14814" fmla="*/ 5939182 w 12542158"/>
              <a:gd name="connsiteY14814" fmla="*/ 9208864 h 9881971"/>
              <a:gd name="connsiteX14815" fmla="*/ 5925209 w 12542158"/>
              <a:gd name="connsiteY14815" fmla="*/ 9201878 h 9881971"/>
              <a:gd name="connsiteX14816" fmla="*/ 5904248 w 12542158"/>
              <a:gd name="connsiteY14816" fmla="*/ 9222840 h 9881971"/>
              <a:gd name="connsiteX14817" fmla="*/ 5897260 w 12542158"/>
              <a:gd name="connsiteY14817" fmla="*/ 9229826 h 9881971"/>
              <a:gd name="connsiteX14818" fmla="*/ 5876298 w 12542158"/>
              <a:gd name="connsiteY14818" fmla="*/ 9236813 h 9881971"/>
              <a:gd name="connsiteX14819" fmla="*/ 5869310 w 12542158"/>
              <a:gd name="connsiteY14819" fmla="*/ 9257775 h 9881971"/>
              <a:gd name="connsiteX14820" fmla="*/ 5883284 w 12542158"/>
              <a:gd name="connsiteY14820" fmla="*/ 9313674 h 9881971"/>
              <a:gd name="connsiteX14821" fmla="*/ 5904248 w 12542158"/>
              <a:gd name="connsiteY14821" fmla="*/ 9306686 h 9881971"/>
              <a:gd name="connsiteX14822" fmla="*/ 5911234 w 12542158"/>
              <a:gd name="connsiteY14822" fmla="*/ 9299698 h 9881971"/>
              <a:gd name="connsiteX14823" fmla="*/ 5925209 w 12542158"/>
              <a:gd name="connsiteY14823" fmla="*/ 9313674 h 9881971"/>
              <a:gd name="connsiteX14824" fmla="*/ 5911234 w 12542158"/>
              <a:gd name="connsiteY14824" fmla="*/ 9341623 h 9881971"/>
              <a:gd name="connsiteX14825" fmla="*/ 5911234 w 12542158"/>
              <a:gd name="connsiteY14825" fmla="*/ 9362585 h 9881971"/>
              <a:gd name="connsiteX14826" fmla="*/ 5897260 w 12542158"/>
              <a:gd name="connsiteY14826" fmla="*/ 9397520 h 9881971"/>
              <a:gd name="connsiteX14827" fmla="*/ 5883284 w 12542158"/>
              <a:gd name="connsiteY14827" fmla="*/ 9439444 h 9881971"/>
              <a:gd name="connsiteX14828" fmla="*/ 5869310 w 12542158"/>
              <a:gd name="connsiteY14828" fmla="*/ 9397520 h 9881971"/>
              <a:gd name="connsiteX14829" fmla="*/ 5869310 w 12542158"/>
              <a:gd name="connsiteY14829" fmla="*/ 9369571 h 9881971"/>
              <a:gd name="connsiteX14830" fmla="*/ 5855336 w 12542158"/>
              <a:gd name="connsiteY14830" fmla="*/ 9341623 h 9881971"/>
              <a:gd name="connsiteX14831" fmla="*/ 5827387 w 12542158"/>
              <a:gd name="connsiteY14831" fmla="*/ 9341623 h 9881971"/>
              <a:gd name="connsiteX14832" fmla="*/ 5820399 w 12542158"/>
              <a:gd name="connsiteY14832" fmla="*/ 9362585 h 9881971"/>
              <a:gd name="connsiteX14833" fmla="*/ 5799438 w 12542158"/>
              <a:gd name="connsiteY14833" fmla="*/ 9369571 h 9881971"/>
              <a:gd name="connsiteX14834" fmla="*/ 5785464 w 12542158"/>
              <a:gd name="connsiteY14834" fmla="*/ 9369571 h 9881971"/>
              <a:gd name="connsiteX14835" fmla="*/ 5771488 w 12542158"/>
              <a:gd name="connsiteY14835" fmla="*/ 9383547 h 9881971"/>
              <a:gd name="connsiteX14836" fmla="*/ 5757514 w 12542158"/>
              <a:gd name="connsiteY14836" fmla="*/ 9411496 h 9881971"/>
              <a:gd name="connsiteX14837" fmla="*/ 5757514 w 12542158"/>
              <a:gd name="connsiteY14837" fmla="*/ 9383547 h 9881971"/>
              <a:gd name="connsiteX14838" fmla="*/ 5757514 w 12542158"/>
              <a:gd name="connsiteY14838" fmla="*/ 9355597 h 9881971"/>
              <a:gd name="connsiteX14839" fmla="*/ 5729564 w 12542158"/>
              <a:gd name="connsiteY14839" fmla="*/ 9355597 h 9881971"/>
              <a:gd name="connsiteX14840" fmla="*/ 5701615 w 12542158"/>
              <a:gd name="connsiteY14840" fmla="*/ 9376559 h 9881971"/>
              <a:gd name="connsiteX14841" fmla="*/ 5701615 w 12542158"/>
              <a:gd name="connsiteY14841" fmla="*/ 9411496 h 9881971"/>
              <a:gd name="connsiteX14842" fmla="*/ 5673666 w 12542158"/>
              <a:gd name="connsiteY14842" fmla="*/ 9411496 h 9881971"/>
              <a:gd name="connsiteX14843" fmla="*/ 5673666 w 12542158"/>
              <a:gd name="connsiteY14843" fmla="*/ 9439444 h 9881971"/>
              <a:gd name="connsiteX14844" fmla="*/ 5659692 w 12542158"/>
              <a:gd name="connsiteY14844" fmla="*/ 9467393 h 9881971"/>
              <a:gd name="connsiteX14845" fmla="*/ 5659692 w 12542158"/>
              <a:gd name="connsiteY14845" fmla="*/ 9481369 h 9881971"/>
              <a:gd name="connsiteX14846" fmla="*/ 5645716 w 12542158"/>
              <a:gd name="connsiteY14846" fmla="*/ 9495342 h 9881971"/>
              <a:gd name="connsiteX14847" fmla="*/ 5617768 w 12542158"/>
              <a:gd name="connsiteY14847" fmla="*/ 9523292 h 9881971"/>
              <a:gd name="connsiteX14848" fmla="*/ 5589820 w 12542158"/>
              <a:gd name="connsiteY14848" fmla="*/ 9565215 h 9881971"/>
              <a:gd name="connsiteX14849" fmla="*/ 5561870 w 12542158"/>
              <a:gd name="connsiteY14849" fmla="*/ 9607138 h 9881971"/>
              <a:gd name="connsiteX14850" fmla="*/ 5547896 w 12542158"/>
              <a:gd name="connsiteY14850" fmla="*/ 9635088 h 9881971"/>
              <a:gd name="connsiteX14851" fmla="*/ 5561870 w 12542158"/>
              <a:gd name="connsiteY14851" fmla="*/ 9649064 h 9881971"/>
              <a:gd name="connsiteX14852" fmla="*/ 5547896 w 12542158"/>
              <a:gd name="connsiteY14852" fmla="*/ 9663037 h 9881971"/>
              <a:gd name="connsiteX14853" fmla="*/ 5526934 w 12542158"/>
              <a:gd name="connsiteY14853" fmla="*/ 9649064 h 9881971"/>
              <a:gd name="connsiteX14854" fmla="*/ 5505971 w 12542158"/>
              <a:gd name="connsiteY14854" fmla="*/ 9635088 h 9881971"/>
              <a:gd name="connsiteX14855" fmla="*/ 5491997 w 12542158"/>
              <a:gd name="connsiteY14855" fmla="*/ 9621114 h 9881971"/>
              <a:gd name="connsiteX14856" fmla="*/ 5491997 w 12542158"/>
              <a:gd name="connsiteY14856" fmla="*/ 9635088 h 9881971"/>
              <a:gd name="connsiteX14857" fmla="*/ 5464050 w 12542158"/>
              <a:gd name="connsiteY14857" fmla="*/ 9704961 h 9881971"/>
              <a:gd name="connsiteX14858" fmla="*/ 5450074 w 12542158"/>
              <a:gd name="connsiteY14858" fmla="*/ 9690987 h 9881971"/>
              <a:gd name="connsiteX14859" fmla="*/ 5429112 w 12542158"/>
              <a:gd name="connsiteY14859" fmla="*/ 9677011 h 9881971"/>
              <a:gd name="connsiteX14860" fmla="*/ 5394175 w 12542158"/>
              <a:gd name="connsiteY14860" fmla="*/ 9663037 h 9881971"/>
              <a:gd name="connsiteX14861" fmla="*/ 5394175 w 12542158"/>
              <a:gd name="connsiteY14861" fmla="*/ 9677011 h 9881971"/>
              <a:gd name="connsiteX14862" fmla="*/ 5387187 w 12542158"/>
              <a:gd name="connsiteY14862" fmla="*/ 9697973 h 9881971"/>
              <a:gd name="connsiteX14863" fmla="*/ 5380201 w 12542158"/>
              <a:gd name="connsiteY14863" fmla="*/ 9704961 h 9881971"/>
              <a:gd name="connsiteX14864" fmla="*/ 5380201 w 12542158"/>
              <a:gd name="connsiteY14864" fmla="*/ 9718936 h 9881971"/>
              <a:gd name="connsiteX14865" fmla="*/ 5366226 w 12542158"/>
              <a:gd name="connsiteY14865" fmla="*/ 9690987 h 9881971"/>
              <a:gd name="connsiteX14866" fmla="*/ 5366226 w 12542158"/>
              <a:gd name="connsiteY14866" fmla="*/ 9635088 h 9881971"/>
              <a:gd name="connsiteX14867" fmla="*/ 5366226 w 12542158"/>
              <a:gd name="connsiteY14867" fmla="*/ 9593165 h 9881971"/>
              <a:gd name="connsiteX14868" fmla="*/ 5338278 w 12542158"/>
              <a:gd name="connsiteY14868" fmla="*/ 9663037 h 9881971"/>
              <a:gd name="connsiteX14869" fmla="*/ 5345264 w 12542158"/>
              <a:gd name="connsiteY14869" fmla="*/ 9697973 h 9881971"/>
              <a:gd name="connsiteX14870" fmla="*/ 5324302 w 12542158"/>
              <a:gd name="connsiteY14870" fmla="*/ 9704961 h 9881971"/>
              <a:gd name="connsiteX14871" fmla="*/ 5324302 w 12542158"/>
              <a:gd name="connsiteY14871" fmla="*/ 9649064 h 9881971"/>
              <a:gd name="connsiteX14872" fmla="*/ 5338278 w 12542158"/>
              <a:gd name="connsiteY14872" fmla="*/ 9607138 h 9881971"/>
              <a:gd name="connsiteX14873" fmla="*/ 5338278 w 12542158"/>
              <a:gd name="connsiteY14873" fmla="*/ 9565215 h 9881971"/>
              <a:gd name="connsiteX14874" fmla="*/ 5345264 w 12542158"/>
              <a:gd name="connsiteY14874" fmla="*/ 9544254 h 9881971"/>
              <a:gd name="connsiteX14875" fmla="*/ 5366226 w 12542158"/>
              <a:gd name="connsiteY14875" fmla="*/ 9537266 h 9881971"/>
              <a:gd name="connsiteX14876" fmla="*/ 5366226 w 12542158"/>
              <a:gd name="connsiteY14876" fmla="*/ 9551241 h 9881971"/>
              <a:gd name="connsiteX14877" fmla="*/ 5380201 w 12542158"/>
              <a:gd name="connsiteY14877" fmla="*/ 9579189 h 9881971"/>
              <a:gd name="connsiteX14878" fmla="*/ 5408150 w 12542158"/>
              <a:gd name="connsiteY14878" fmla="*/ 9593165 h 9881971"/>
              <a:gd name="connsiteX14879" fmla="*/ 5408150 w 12542158"/>
              <a:gd name="connsiteY14879" fmla="*/ 9607138 h 9881971"/>
              <a:gd name="connsiteX14880" fmla="*/ 5408150 w 12542158"/>
              <a:gd name="connsiteY14880" fmla="*/ 9621114 h 9881971"/>
              <a:gd name="connsiteX14881" fmla="*/ 5408150 w 12542158"/>
              <a:gd name="connsiteY14881" fmla="*/ 9649064 h 9881971"/>
              <a:gd name="connsiteX14882" fmla="*/ 5436098 w 12542158"/>
              <a:gd name="connsiteY14882" fmla="*/ 9621114 h 9881971"/>
              <a:gd name="connsiteX14883" fmla="*/ 5464050 w 12542158"/>
              <a:gd name="connsiteY14883" fmla="*/ 9593165 h 9881971"/>
              <a:gd name="connsiteX14884" fmla="*/ 5491997 w 12542158"/>
              <a:gd name="connsiteY14884" fmla="*/ 9593165 h 9881971"/>
              <a:gd name="connsiteX14885" fmla="*/ 5505971 w 12542158"/>
              <a:gd name="connsiteY14885" fmla="*/ 9565215 h 9881971"/>
              <a:gd name="connsiteX14886" fmla="*/ 5505971 w 12542158"/>
              <a:gd name="connsiteY14886" fmla="*/ 9551241 h 9881971"/>
              <a:gd name="connsiteX14887" fmla="*/ 5533920 w 12542158"/>
              <a:gd name="connsiteY14887" fmla="*/ 9537266 h 9881971"/>
              <a:gd name="connsiteX14888" fmla="*/ 5533920 w 12542158"/>
              <a:gd name="connsiteY14888" fmla="*/ 9509316 h 9881971"/>
              <a:gd name="connsiteX14889" fmla="*/ 5547896 w 12542158"/>
              <a:gd name="connsiteY14889" fmla="*/ 9453419 h 9881971"/>
              <a:gd name="connsiteX14890" fmla="*/ 5575844 w 12542158"/>
              <a:gd name="connsiteY14890" fmla="*/ 9439444 h 9881971"/>
              <a:gd name="connsiteX14891" fmla="*/ 5603793 w 12542158"/>
              <a:gd name="connsiteY14891" fmla="*/ 9383547 h 9881971"/>
              <a:gd name="connsiteX14892" fmla="*/ 5603793 w 12542158"/>
              <a:gd name="connsiteY14892" fmla="*/ 9362585 h 9881971"/>
              <a:gd name="connsiteX14893" fmla="*/ 5603793 w 12542158"/>
              <a:gd name="connsiteY14893" fmla="*/ 9341623 h 9881971"/>
              <a:gd name="connsiteX14894" fmla="*/ 5603793 w 12542158"/>
              <a:gd name="connsiteY14894" fmla="*/ 9327648 h 9881971"/>
              <a:gd name="connsiteX14895" fmla="*/ 5575844 w 12542158"/>
              <a:gd name="connsiteY14895" fmla="*/ 9369571 h 9881971"/>
              <a:gd name="connsiteX14896" fmla="*/ 5575844 w 12542158"/>
              <a:gd name="connsiteY14896" fmla="*/ 9383547 h 9881971"/>
              <a:gd name="connsiteX14897" fmla="*/ 5519946 w 12542158"/>
              <a:gd name="connsiteY14897" fmla="*/ 9369571 h 9881971"/>
              <a:gd name="connsiteX14898" fmla="*/ 5519946 w 12542158"/>
              <a:gd name="connsiteY14898" fmla="*/ 9383547 h 9881971"/>
              <a:gd name="connsiteX14899" fmla="*/ 5519946 w 12542158"/>
              <a:gd name="connsiteY14899" fmla="*/ 9397520 h 9881971"/>
              <a:gd name="connsiteX14900" fmla="*/ 5491997 w 12542158"/>
              <a:gd name="connsiteY14900" fmla="*/ 9397520 h 9881971"/>
              <a:gd name="connsiteX14901" fmla="*/ 5485010 w 12542158"/>
              <a:gd name="connsiteY14901" fmla="*/ 9376559 h 9881971"/>
              <a:gd name="connsiteX14902" fmla="*/ 5478024 w 12542158"/>
              <a:gd name="connsiteY14902" fmla="*/ 9362585 h 9881971"/>
              <a:gd name="connsiteX14903" fmla="*/ 5491997 w 12542158"/>
              <a:gd name="connsiteY14903" fmla="*/ 9355597 h 9881971"/>
              <a:gd name="connsiteX14904" fmla="*/ 5519946 w 12542158"/>
              <a:gd name="connsiteY14904" fmla="*/ 9348609 h 9881971"/>
              <a:gd name="connsiteX14905" fmla="*/ 5533920 w 12542158"/>
              <a:gd name="connsiteY14905" fmla="*/ 9327648 h 9881971"/>
              <a:gd name="connsiteX14906" fmla="*/ 5554882 w 12542158"/>
              <a:gd name="connsiteY14906" fmla="*/ 9292712 h 9881971"/>
              <a:gd name="connsiteX14907" fmla="*/ 5547896 w 12542158"/>
              <a:gd name="connsiteY14907" fmla="*/ 9264763 h 9881971"/>
              <a:gd name="connsiteX14908" fmla="*/ 5575844 w 12542158"/>
              <a:gd name="connsiteY14908" fmla="*/ 9257775 h 9881971"/>
              <a:gd name="connsiteX14909" fmla="*/ 5603793 w 12542158"/>
              <a:gd name="connsiteY14909" fmla="*/ 9257775 h 9881971"/>
              <a:gd name="connsiteX14910" fmla="*/ 5617768 w 12542158"/>
              <a:gd name="connsiteY14910" fmla="*/ 9257775 h 9881971"/>
              <a:gd name="connsiteX14911" fmla="*/ 5617768 w 12542158"/>
              <a:gd name="connsiteY14911" fmla="*/ 9271751 h 9881971"/>
              <a:gd name="connsiteX14912" fmla="*/ 5603793 w 12542158"/>
              <a:gd name="connsiteY14912" fmla="*/ 9271751 h 9881971"/>
              <a:gd name="connsiteX14913" fmla="*/ 5589820 w 12542158"/>
              <a:gd name="connsiteY14913" fmla="*/ 9271751 h 9881971"/>
              <a:gd name="connsiteX14914" fmla="*/ 5582832 w 12542158"/>
              <a:gd name="connsiteY14914" fmla="*/ 9271751 h 9881971"/>
              <a:gd name="connsiteX14915" fmla="*/ 5568858 w 12542158"/>
              <a:gd name="connsiteY14915" fmla="*/ 9278737 h 9881971"/>
              <a:gd name="connsiteX14916" fmla="*/ 5561870 w 12542158"/>
              <a:gd name="connsiteY14916" fmla="*/ 9292712 h 9881971"/>
              <a:gd name="connsiteX14917" fmla="*/ 5561870 w 12542158"/>
              <a:gd name="connsiteY14917" fmla="*/ 9299698 h 9881971"/>
              <a:gd name="connsiteX14918" fmla="*/ 5603793 w 12542158"/>
              <a:gd name="connsiteY14918" fmla="*/ 9299698 h 9881971"/>
              <a:gd name="connsiteX14919" fmla="*/ 5617768 w 12542158"/>
              <a:gd name="connsiteY14919" fmla="*/ 9299698 h 9881971"/>
              <a:gd name="connsiteX14920" fmla="*/ 5673666 w 12542158"/>
              <a:gd name="connsiteY14920" fmla="*/ 9243801 h 9881971"/>
              <a:gd name="connsiteX14921" fmla="*/ 5701615 w 12542158"/>
              <a:gd name="connsiteY14921" fmla="*/ 9187902 h 9881971"/>
              <a:gd name="connsiteX14922" fmla="*/ 5729564 w 12542158"/>
              <a:gd name="connsiteY14922" fmla="*/ 9132003 h 9881971"/>
              <a:gd name="connsiteX14923" fmla="*/ 5729564 w 12542158"/>
              <a:gd name="connsiteY14923" fmla="*/ 9062131 h 9881971"/>
              <a:gd name="connsiteX14924" fmla="*/ 5715591 w 12542158"/>
              <a:gd name="connsiteY14924" fmla="*/ 9034183 h 9881971"/>
              <a:gd name="connsiteX14925" fmla="*/ 5701615 w 12542158"/>
              <a:gd name="connsiteY14925" fmla="*/ 9034183 h 9881971"/>
              <a:gd name="connsiteX14926" fmla="*/ 5715591 w 12542158"/>
              <a:gd name="connsiteY14926" fmla="*/ 9020207 h 9881971"/>
              <a:gd name="connsiteX14927" fmla="*/ 5729564 w 12542158"/>
              <a:gd name="connsiteY14927" fmla="*/ 8992258 h 9881971"/>
              <a:gd name="connsiteX14928" fmla="*/ 5757514 w 12542158"/>
              <a:gd name="connsiteY14928" fmla="*/ 8964310 h 9881971"/>
              <a:gd name="connsiteX14929" fmla="*/ 5771488 w 12542158"/>
              <a:gd name="connsiteY14929" fmla="*/ 8950335 h 9881971"/>
              <a:gd name="connsiteX14930" fmla="*/ 5771488 w 12542158"/>
              <a:gd name="connsiteY14930" fmla="*/ 8936361 h 9881971"/>
              <a:gd name="connsiteX14931" fmla="*/ 5806425 w 12542158"/>
              <a:gd name="connsiteY14931" fmla="*/ 8915399 h 9881971"/>
              <a:gd name="connsiteX14932" fmla="*/ 5813411 w 12542158"/>
              <a:gd name="connsiteY14932" fmla="*/ 8894438 h 9881971"/>
              <a:gd name="connsiteX14933" fmla="*/ 5820399 w 12542158"/>
              <a:gd name="connsiteY14933" fmla="*/ 8880462 h 9881971"/>
              <a:gd name="connsiteX14934" fmla="*/ 5827387 w 12542158"/>
              <a:gd name="connsiteY14934" fmla="*/ 8866488 h 9881971"/>
              <a:gd name="connsiteX14935" fmla="*/ 5834373 w 12542158"/>
              <a:gd name="connsiteY14935" fmla="*/ 8845527 h 9881971"/>
              <a:gd name="connsiteX14936" fmla="*/ 5827387 w 12542158"/>
              <a:gd name="connsiteY14936" fmla="*/ 8852514 h 9881971"/>
              <a:gd name="connsiteX14937" fmla="*/ 5813411 w 12542158"/>
              <a:gd name="connsiteY14937" fmla="*/ 8866488 h 9881971"/>
              <a:gd name="connsiteX14938" fmla="*/ 5792450 w 12542158"/>
              <a:gd name="connsiteY14938" fmla="*/ 8866488 h 9881971"/>
              <a:gd name="connsiteX14939" fmla="*/ 5785464 w 12542158"/>
              <a:gd name="connsiteY14939" fmla="*/ 8866488 h 9881971"/>
              <a:gd name="connsiteX14940" fmla="*/ 5771488 w 12542158"/>
              <a:gd name="connsiteY14940" fmla="*/ 8866488 h 9881971"/>
              <a:gd name="connsiteX14941" fmla="*/ 5827387 w 12542158"/>
              <a:gd name="connsiteY14941" fmla="*/ 8754692 h 9881971"/>
              <a:gd name="connsiteX14942" fmla="*/ 5834373 w 12542158"/>
              <a:gd name="connsiteY14942" fmla="*/ 8712769 h 9881971"/>
              <a:gd name="connsiteX14943" fmla="*/ 5827387 w 12542158"/>
              <a:gd name="connsiteY14943" fmla="*/ 8670844 h 9881971"/>
              <a:gd name="connsiteX14944" fmla="*/ 5813411 w 12542158"/>
              <a:gd name="connsiteY14944" fmla="*/ 8726743 h 9881971"/>
              <a:gd name="connsiteX14945" fmla="*/ 5820399 w 12542158"/>
              <a:gd name="connsiteY14945" fmla="*/ 8740717 h 9881971"/>
              <a:gd name="connsiteX14946" fmla="*/ 5799438 w 12542158"/>
              <a:gd name="connsiteY14946" fmla="*/ 8726743 h 9881971"/>
              <a:gd name="connsiteX14947" fmla="*/ 5799438 w 12542158"/>
              <a:gd name="connsiteY14947" fmla="*/ 8740717 h 9881971"/>
              <a:gd name="connsiteX14948" fmla="*/ 5785464 w 12542158"/>
              <a:gd name="connsiteY14948" fmla="*/ 8782642 h 9881971"/>
              <a:gd name="connsiteX14949" fmla="*/ 5750526 w 12542158"/>
              <a:gd name="connsiteY14949" fmla="*/ 8810589 h 9881971"/>
              <a:gd name="connsiteX14950" fmla="*/ 5729564 w 12542158"/>
              <a:gd name="connsiteY14950" fmla="*/ 8824565 h 9881971"/>
              <a:gd name="connsiteX14951" fmla="*/ 5736552 w 12542158"/>
              <a:gd name="connsiteY14951" fmla="*/ 8824565 h 9881971"/>
              <a:gd name="connsiteX14952" fmla="*/ 5743540 w 12542158"/>
              <a:gd name="connsiteY14952" fmla="*/ 8831551 h 9881971"/>
              <a:gd name="connsiteX14953" fmla="*/ 5729564 w 12542158"/>
              <a:gd name="connsiteY14953" fmla="*/ 8852514 h 9881971"/>
              <a:gd name="connsiteX14954" fmla="*/ 5715591 w 12542158"/>
              <a:gd name="connsiteY14954" fmla="*/ 8852514 h 9881971"/>
              <a:gd name="connsiteX14955" fmla="*/ 5715591 w 12542158"/>
              <a:gd name="connsiteY14955" fmla="*/ 8866488 h 9881971"/>
              <a:gd name="connsiteX14956" fmla="*/ 5701615 w 12542158"/>
              <a:gd name="connsiteY14956" fmla="*/ 8880462 h 9881971"/>
              <a:gd name="connsiteX14957" fmla="*/ 5687642 w 12542158"/>
              <a:gd name="connsiteY14957" fmla="*/ 8901426 h 9881971"/>
              <a:gd name="connsiteX14958" fmla="*/ 5687642 w 12542158"/>
              <a:gd name="connsiteY14958" fmla="*/ 8908412 h 9881971"/>
              <a:gd name="connsiteX14959" fmla="*/ 5687642 w 12542158"/>
              <a:gd name="connsiteY14959" fmla="*/ 8922385 h 9881971"/>
              <a:gd name="connsiteX14960" fmla="*/ 5687642 w 12542158"/>
              <a:gd name="connsiteY14960" fmla="*/ 8936361 h 9881971"/>
              <a:gd name="connsiteX14961" fmla="*/ 5645716 w 12542158"/>
              <a:gd name="connsiteY14961" fmla="*/ 8908412 h 9881971"/>
              <a:gd name="connsiteX14962" fmla="*/ 5645716 w 12542158"/>
              <a:gd name="connsiteY14962" fmla="*/ 8894438 h 9881971"/>
              <a:gd name="connsiteX14963" fmla="*/ 5631742 w 12542158"/>
              <a:gd name="connsiteY14963" fmla="*/ 8901426 h 9881971"/>
              <a:gd name="connsiteX14964" fmla="*/ 5631742 w 12542158"/>
              <a:gd name="connsiteY14964" fmla="*/ 8922385 h 9881971"/>
              <a:gd name="connsiteX14965" fmla="*/ 5589820 w 12542158"/>
              <a:gd name="connsiteY14965" fmla="*/ 8964310 h 9881971"/>
              <a:gd name="connsiteX14966" fmla="*/ 5582832 w 12542158"/>
              <a:gd name="connsiteY14966" fmla="*/ 8950335 h 9881971"/>
              <a:gd name="connsiteX14967" fmla="*/ 5575844 w 12542158"/>
              <a:gd name="connsiteY14967" fmla="*/ 8950335 h 9881971"/>
              <a:gd name="connsiteX14968" fmla="*/ 5575844 w 12542158"/>
              <a:gd name="connsiteY14968" fmla="*/ 8894438 h 9881971"/>
              <a:gd name="connsiteX14969" fmla="*/ 5603793 w 12542158"/>
              <a:gd name="connsiteY14969" fmla="*/ 8866488 h 9881971"/>
              <a:gd name="connsiteX14970" fmla="*/ 5631742 w 12542158"/>
              <a:gd name="connsiteY14970" fmla="*/ 8852514 h 9881971"/>
              <a:gd name="connsiteX14971" fmla="*/ 5638730 w 12542158"/>
              <a:gd name="connsiteY14971" fmla="*/ 8845527 h 9881971"/>
              <a:gd name="connsiteX14972" fmla="*/ 5645716 w 12542158"/>
              <a:gd name="connsiteY14972" fmla="*/ 8824565 h 9881971"/>
              <a:gd name="connsiteX14973" fmla="*/ 5659692 w 12542158"/>
              <a:gd name="connsiteY14973" fmla="*/ 8810589 h 9881971"/>
              <a:gd name="connsiteX14974" fmla="*/ 5673666 w 12542158"/>
              <a:gd name="connsiteY14974" fmla="*/ 8796616 h 9881971"/>
              <a:gd name="connsiteX14975" fmla="*/ 5687642 w 12542158"/>
              <a:gd name="connsiteY14975" fmla="*/ 8782642 h 9881971"/>
              <a:gd name="connsiteX14976" fmla="*/ 5673666 w 12542158"/>
              <a:gd name="connsiteY14976" fmla="*/ 8768666 h 9881971"/>
              <a:gd name="connsiteX14977" fmla="*/ 5687642 w 12542158"/>
              <a:gd name="connsiteY14977" fmla="*/ 8754692 h 9881971"/>
              <a:gd name="connsiteX14978" fmla="*/ 5687642 w 12542158"/>
              <a:gd name="connsiteY14978" fmla="*/ 8726743 h 9881971"/>
              <a:gd name="connsiteX14979" fmla="*/ 5715591 w 12542158"/>
              <a:gd name="connsiteY14979" fmla="*/ 8698793 h 9881971"/>
              <a:gd name="connsiteX14980" fmla="*/ 5743540 w 12542158"/>
              <a:gd name="connsiteY14980" fmla="*/ 8656870 h 9881971"/>
              <a:gd name="connsiteX14981" fmla="*/ 5757514 w 12542158"/>
              <a:gd name="connsiteY14981" fmla="*/ 8600971 h 9881971"/>
              <a:gd name="connsiteX14982" fmla="*/ 5757514 w 12542158"/>
              <a:gd name="connsiteY14982" fmla="*/ 8586998 h 9881971"/>
              <a:gd name="connsiteX14983" fmla="*/ 5715591 w 12542158"/>
              <a:gd name="connsiteY14983" fmla="*/ 8642896 h 9881971"/>
              <a:gd name="connsiteX14984" fmla="*/ 5715591 w 12542158"/>
              <a:gd name="connsiteY14984" fmla="*/ 8656870 h 9881971"/>
              <a:gd name="connsiteX14985" fmla="*/ 5708603 w 12542158"/>
              <a:gd name="connsiteY14985" fmla="*/ 8642896 h 9881971"/>
              <a:gd name="connsiteX14986" fmla="*/ 5701615 w 12542158"/>
              <a:gd name="connsiteY14986" fmla="*/ 8628921 h 9881971"/>
              <a:gd name="connsiteX14987" fmla="*/ 5701615 w 12542158"/>
              <a:gd name="connsiteY14987" fmla="*/ 8614947 h 9881971"/>
              <a:gd name="connsiteX14988" fmla="*/ 5687642 w 12542158"/>
              <a:gd name="connsiteY14988" fmla="*/ 8628921 h 9881971"/>
              <a:gd name="connsiteX14989" fmla="*/ 5673666 w 12542158"/>
              <a:gd name="connsiteY14989" fmla="*/ 8628921 h 9881971"/>
              <a:gd name="connsiteX14990" fmla="*/ 5673666 w 12542158"/>
              <a:gd name="connsiteY14990" fmla="*/ 8656870 h 9881971"/>
              <a:gd name="connsiteX14991" fmla="*/ 5659692 w 12542158"/>
              <a:gd name="connsiteY14991" fmla="*/ 8691806 h 9881971"/>
              <a:gd name="connsiteX14992" fmla="*/ 5645716 w 12542158"/>
              <a:gd name="connsiteY14992" fmla="*/ 8705781 h 9881971"/>
              <a:gd name="connsiteX14993" fmla="*/ 5638730 w 12542158"/>
              <a:gd name="connsiteY14993" fmla="*/ 8719755 h 9881971"/>
              <a:gd name="connsiteX14994" fmla="*/ 5631742 w 12542158"/>
              <a:gd name="connsiteY14994" fmla="*/ 8712769 h 9881971"/>
              <a:gd name="connsiteX14995" fmla="*/ 5547896 w 12542158"/>
              <a:gd name="connsiteY14995" fmla="*/ 8740717 h 9881971"/>
              <a:gd name="connsiteX14996" fmla="*/ 5547896 w 12542158"/>
              <a:gd name="connsiteY14996" fmla="*/ 8726743 h 9881971"/>
              <a:gd name="connsiteX14997" fmla="*/ 5519946 w 12542158"/>
              <a:gd name="connsiteY14997" fmla="*/ 8698793 h 9881971"/>
              <a:gd name="connsiteX14998" fmla="*/ 5491997 w 12542158"/>
              <a:gd name="connsiteY14998" fmla="*/ 8670844 h 9881971"/>
              <a:gd name="connsiteX14999" fmla="*/ 5478024 w 12542158"/>
              <a:gd name="connsiteY14999" fmla="*/ 8656870 h 9881971"/>
              <a:gd name="connsiteX15000" fmla="*/ 5450074 w 12542158"/>
              <a:gd name="connsiteY15000" fmla="*/ 8642896 h 9881971"/>
              <a:gd name="connsiteX15001" fmla="*/ 5408150 w 12542158"/>
              <a:gd name="connsiteY15001" fmla="*/ 8670844 h 9881971"/>
              <a:gd name="connsiteX15002" fmla="*/ 5408150 w 12542158"/>
              <a:gd name="connsiteY15002" fmla="*/ 8712769 h 9881971"/>
              <a:gd name="connsiteX15003" fmla="*/ 5408150 w 12542158"/>
              <a:gd name="connsiteY15003" fmla="*/ 8740717 h 9881971"/>
              <a:gd name="connsiteX15004" fmla="*/ 5408150 w 12542158"/>
              <a:gd name="connsiteY15004" fmla="*/ 8754692 h 9881971"/>
              <a:gd name="connsiteX15005" fmla="*/ 5366226 w 12542158"/>
              <a:gd name="connsiteY15005" fmla="*/ 8740717 h 9881971"/>
              <a:gd name="connsiteX15006" fmla="*/ 5324302 w 12542158"/>
              <a:gd name="connsiteY15006" fmla="*/ 8740717 h 9881971"/>
              <a:gd name="connsiteX15007" fmla="*/ 5352252 w 12542158"/>
              <a:gd name="connsiteY15007" fmla="*/ 8768666 h 9881971"/>
              <a:gd name="connsiteX15008" fmla="*/ 5352252 w 12542158"/>
              <a:gd name="connsiteY15008" fmla="*/ 8782642 h 9881971"/>
              <a:gd name="connsiteX15009" fmla="*/ 5310328 w 12542158"/>
              <a:gd name="connsiteY15009" fmla="*/ 8789628 h 9881971"/>
              <a:gd name="connsiteX15010" fmla="*/ 5268405 w 12542158"/>
              <a:gd name="connsiteY15010" fmla="*/ 8796616 h 9881971"/>
              <a:gd name="connsiteX15011" fmla="*/ 5254430 w 12542158"/>
              <a:gd name="connsiteY15011" fmla="*/ 8838539 h 9881971"/>
              <a:gd name="connsiteX15012" fmla="*/ 5254430 w 12542158"/>
              <a:gd name="connsiteY15012" fmla="*/ 8852514 h 9881971"/>
              <a:gd name="connsiteX15013" fmla="*/ 5226480 w 12542158"/>
              <a:gd name="connsiteY15013" fmla="*/ 8852514 h 9881971"/>
              <a:gd name="connsiteX15014" fmla="*/ 5198530 w 12542158"/>
              <a:gd name="connsiteY15014" fmla="*/ 8887450 h 9881971"/>
              <a:gd name="connsiteX15015" fmla="*/ 5156608 w 12542158"/>
              <a:gd name="connsiteY15015" fmla="*/ 8908412 h 9881971"/>
              <a:gd name="connsiteX15016" fmla="*/ 5198530 w 12542158"/>
              <a:gd name="connsiteY15016" fmla="*/ 8852514 h 9881971"/>
              <a:gd name="connsiteX15017" fmla="*/ 5240456 w 12542158"/>
              <a:gd name="connsiteY15017" fmla="*/ 8768666 h 9881971"/>
              <a:gd name="connsiteX15018" fmla="*/ 5212506 w 12542158"/>
              <a:gd name="connsiteY15018" fmla="*/ 8768666 h 9881971"/>
              <a:gd name="connsiteX15019" fmla="*/ 5184557 w 12542158"/>
              <a:gd name="connsiteY15019" fmla="*/ 8782642 h 9881971"/>
              <a:gd name="connsiteX15020" fmla="*/ 5142634 w 12542158"/>
              <a:gd name="connsiteY15020" fmla="*/ 8782642 h 9881971"/>
              <a:gd name="connsiteX15021" fmla="*/ 5114684 w 12542158"/>
              <a:gd name="connsiteY15021" fmla="*/ 8796616 h 9881971"/>
              <a:gd name="connsiteX15022" fmla="*/ 5114684 w 12542158"/>
              <a:gd name="connsiteY15022" fmla="*/ 8754692 h 9881971"/>
              <a:gd name="connsiteX15023" fmla="*/ 5128658 w 12542158"/>
              <a:gd name="connsiteY15023" fmla="*/ 8740717 h 9881971"/>
              <a:gd name="connsiteX15024" fmla="*/ 5114684 w 12542158"/>
              <a:gd name="connsiteY15024" fmla="*/ 8740717 h 9881971"/>
              <a:gd name="connsiteX15025" fmla="*/ 5142634 w 12542158"/>
              <a:gd name="connsiteY15025" fmla="*/ 8656870 h 9881971"/>
              <a:gd name="connsiteX15026" fmla="*/ 5170583 w 12542158"/>
              <a:gd name="connsiteY15026" fmla="*/ 8628921 h 9881971"/>
              <a:gd name="connsiteX15027" fmla="*/ 5161849 w 12542158"/>
              <a:gd name="connsiteY15027" fmla="*/ 8651629 h 9881971"/>
              <a:gd name="connsiteX15028" fmla="*/ 5163596 w 12542158"/>
              <a:gd name="connsiteY15028" fmla="*/ 8663858 h 9881971"/>
              <a:gd name="connsiteX15029" fmla="*/ 5170583 w 12542158"/>
              <a:gd name="connsiteY15029" fmla="*/ 8670844 h 9881971"/>
              <a:gd name="connsiteX15030" fmla="*/ 5184557 w 12542158"/>
              <a:gd name="connsiteY15030" fmla="*/ 8670844 h 9881971"/>
              <a:gd name="connsiteX15031" fmla="*/ 5205518 w 12542158"/>
              <a:gd name="connsiteY15031" fmla="*/ 8649882 h 9881971"/>
              <a:gd name="connsiteX15032" fmla="*/ 5226480 w 12542158"/>
              <a:gd name="connsiteY15032" fmla="*/ 8621933 h 9881971"/>
              <a:gd name="connsiteX15033" fmla="*/ 5212506 w 12542158"/>
              <a:gd name="connsiteY15033" fmla="*/ 8600971 h 9881971"/>
              <a:gd name="connsiteX15034" fmla="*/ 5226480 w 12542158"/>
              <a:gd name="connsiteY15034" fmla="*/ 8586998 h 9881971"/>
              <a:gd name="connsiteX15035" fmla="*/ 5261418 w 12542158"/>
              <a:gd name="connsiteY15035" fmla="*/ 8580010 h 9881971"/>
              <a:gd name="connsiteX15036" fmla="*/ 5282379 w 12542158"/>
              <a:gd name="connsiteY15036" fmla="*/ 8545074 h 9881971"/>
              <a:gd name="connsiteX15037" fmla="*/ 5310328 w 12542158"/>
              <a:gd name="connsiteY15037" fmla="*/ 8517125 h 9881971"/>
              <a:gd name="connsiteX15038" fmla="*/ 5352252 w 12542158"/>
              <a:gd name="connsiteY15038" fmla="*/ 8475202 h 9881971"/>
              <a:gd name="connsiteX15039" fmla="*/ 5373214 w 12542158"/>
              <a:gd name="connsiteY15039" fmla="*/ 8454240 h 9881971"/>
              <a:gd name="connsiteX15040" fmla="*/ 5394175 w 12542158"/>
              <a:gd name="connsiteY15040" fmla="*/ 8447252 h 9881971"/>
              <a:gd name="connsiteX15041" fmla="*/ 5408150 w 12542158"/>
              <a:gd name="connsiteY15041" fmla="*/ 8405329 h 9881971"/>
              <a:gd name="connsiteX15042" fmla="*/ 5408150 w 12542158"/>
              <a:gd name="connsiteY15042" fmla="*/ 8363404 h 9881971"/>
              <a:gd name="connsiteX15043" fmla="*/ 5394175 w 12542158"/>
              <a:gd name="connsiteY15043" fmla="*/ 8356418 h 9881971"/>
              <a:gd name="connsiteX15044" fmla="*/ 5380201 w 12542158"/>
              <a:gd name="connsiteY15044" fmla="*/ 8363404 h 9881971"/>
              <a:gd name="connsiteX15045" fmla="*/ 5380201 w 12542158"/>
              <a:gd name="connsiteY15045" fmla="*/ 8377379 h 9881971"/>
              <a:gd name="connsiteX15046" fmla="*/ 5394175 w 12542158"/>
              <a:gd name="connsiteY15046" fmla="*/ 8377379 h 9881971"/>
              <a:gd name="connsiteX15047" fmla="*/ 5380201 w 12542158"/>
              <a:gd name="connsiteY15047" fmla="*/ 8391353 h 9881971"/>
              <a:gd name="connsiteX15048" fmla="*/ 5366226 w 12542158"/>
              <a:gd name="connsiteY15048" fmla="*/ 8391353 h 9881971"/>
              <a:gd name="connsiteX15049" fmla="*/ 5324302 w 12542158"/>
              <a:gd name="connsiteY15049" fmla="*/ 8419303 h 9881971"/>
              <a:gd name="connsiteX15050" fmla="*/ 5317314 w 12542158"/>
              <a:gd name="connsiteY15050" fmla="*/ 8426291 h 9881971"/>
              <a:gd name="connsiteX15051" fmla="*/ 5296353 w 12542158"/>
              <a:gd name="connsiteY15051" fmla="*/ 8433276 h 9881971"/>
              <a:gd name="connsiteX15052" fmla="*/ 5310328 w 12542158"/>
              <a:gd name="connsiteY15052" fmla="*/ 8419303 h 9881971"/>
              <a:gd name="connsiteX15053" fmla="*/ 5338278 w 12542158"/>
              <a:gd name="connsiteY15053" fmla="*/ 8349430 h 9881971"/>
              <a:gd name="connsiteX15054" fmla="*/ 5324302 w 12542158"/>
              <a:gd name="connsiteY15054" fmla="*/ 8363404 h 9881971"/>
              <a:gd name="connsiteX15055" fmla="*/ 5324302 w 12542158"/>
              <a:gd name="connsiteY15055" fmla="*/ 8377379 h 9881971"/>
              <a:gd name="connsiteX15056" fmla="*/ 5296353 w 12542158"/>
              <a:gd name="connsiteY15056" fmla="*/ 8405329 h 9881971"/>
              <a:gd name="connsiteX15057" fmla="*/ 5282379 w 12542158"/>
              <a:gd name="connsiteY15057" fmla="*/ 8405329 h 9881971"/>
              <a:gd name="connsiteX15058" fmla="*/ 5254430 w 12542158"/>
              <a:gd name="connsiteY15058" fmla="*/ 8405329 h 9881971"/>
              <a:gd name="connsiteX15059" fmla="*/ 5254430 w 12542158"/>
              <a:gd name="connsiteY15059" fmla="*/ 8419303 h 9881971"/>
              <a:gd name="connsiteX15060" fmla="*/ 5240456 w 12542158"/>
              <a:gd name="connsiteY15060" fmla="*/ 8447252 h 9881971"/>
              <a:gd name="connsiteX15061" fmla="*/ 5212506 w 12542158"/>
              <a:gd name="connsiteY15061" fmla="*/ 8447252 h 9881971"/>
              <a:gd name="connsiteX15062" fmla="*/ 5212506 w 12542158"/>
              <a:gd name="connsiteY15062" fmla="*/ 8461226 h 9881971"/>
              <a:gd name="connsiteX15063" fmla="*/ 5198530 w 12542158"/>
              <a:gd name="connsiteY15063" fmla="*/ 8489175 h 9881971"/>
              <a:gd name="connsiteX15064" fmla="*/ 5184557 w 12542158"/>
              <a:gd name="connsiteY15064" fmla="*/ 8475202 h 9881971"/>
              <a:gd name="connsiteX15065" fmla="*/ 5170583 w 12542158"/>
              <a:gd name="connsiteY15065" fmla="*/ 8475202 h 9881971"/>
              <a:gd name="connsiteX15066" fmla="*/ 5170583 w 12542158"/>
              <a:gd name="connsiteY15066" fmla="*/ 8454240 h 9881971"/>
              <a:gd name="connsiteX15067" fmla="*/ 5170583 w 12542158"/>
              <a:gd name="connsiteY15067" fmla="*/ 8447252 h 9881971"/>
              <a:gd name="connsiteX15068" fmla="*/ 5184557 w 12542158"/>
              <a:gd name="connsiteY15068" fmla="*/ 8447252 h 9881971"/>
              <a:gd name="connsiteX15069" fmla="*/ 5198530 w 12542158"/>
              <a:gd name="connsiteY15069" fmla="*/ 8433276 h 9881971"/>
              <a:gd name="connsiteX15070" fmla="*/ 5198530 w 12542158"/>
              <a:gd name="connsiteY15070" fmla="*/ 8426291 h 9881971"/>
              <a:gd name="connsiteX15071" fmla="*/ 5184557 w 12542158"/>
              <a:gd name="connsiteY15071" fmla="*/ 8419303 h 9881971"/>
              <a:gd name="connsiteX15072" fmla="*/ 5170583 w 12542158"/>
              <a:gd name="connsiteY15072" fmla="*/ 8419303 h 9881971"/>
              <a:gd name="connsiteX15073" fmla="*/ 5170583 w 12542158"/>
              <a:gd name="connsiteY15073" fmla="*/ 8447252 h 9881971"/>
              <a:gd name="connsiteX15074" fmla="*/ 5135646 w 12542158"/>
              <a:gd name="connsiteY15074" fmla="*/ 8482188 h 9881971"/>
              <a:gd name="connsiteX15075" fmla="*/ 5086734 w 12542158"/>
              <a:gd name="connsiteY15075" fmla="*/ 8531099 h 9881971"/>
              <a:gd name="connsiteX15076" fmla="*/ 5058786 w 12542158"/>
              <a:gd name="connsiteY15076" fmla="*/ 8573022 h 9881971"/>
              <a:gd name="connsiteX15077" fmla="*/ 5044812 w 12542158"/>
              <a:gd name="connsiteY15077" fmla="*/ 8573022 h 9881971"/>
              <a:gd name="connsiteX15078" fmla="*/ 5016862 w 12542158"/>
              <a:gd name="connsiteY15078" fmla="*/ 8600971 h 9881971"/>
              <a:gd name="connsiteX15079" fmla="*/ 5016862 w 12542158"/>
              <a:gd name="connsiteY15079" fmla="*/ 8614947 h 9881971"/>
              <a:gd name="connsiteX15080" fmla="*/ 5016862 w 12542158"/>
              <a:gd name="connsiteY15080" fmla="*/ 8628921 h 9881971"/>
              <a:gd name="connsiteX15081" fmla="*/ 5016862 w 12542158"/>
              <a:gd name="connsiteY15081" fmla="*/ 8642896 h 9881971"/>
              <a:gd name="connsiteX15082" fmla="*/ 5002888 w 12542158"/>
              <a:gd name="connsiteY15082" fmla="*/ 8642896 h 9881971"/>
              <a:gd name="connsiteX15083" fmla="*/ 5016862 w 12542158"/>
              <a:gd name="connsiteY15083" fmla="*/ 8656870 h 9881971"/>
              <a:gd name="connsiteX15084" fmla="*/ 5002888 w 12542158"/>
              <a:gd name="connsiteY15084" fmla="*/ 8663858 h 9881971"/>
              <a:gd name="connsiteX15085" fmla="*/ 4988912 w 12542158"/>
              <a:gd name="connsiteY15085" fmla="*/ 8670844 h 9881971"/>
              <a:gd name="connsiteX15086" fmla="*/ 4960965 w 12542158"/>
              <a:gd name="connsiteY15086" fmla="*/ 8698793 h 9881971"/>
              <a:gd name="connsiteX15087" fmla="*/ 4946990 w 12542158"/>
              <a:gd name="connsiteY15087" fmla="*/ 8712769 h 9881971"/>
              <a:gd name="connsiteX15088" fmla="*/ 4946990 w 12542158"/>
              <a:gd name="connsiteY15088" fmla="*/ 8726743 h 9881971"/>
              <a:gd name="connsiteX15089" fmla="*/ 4960965 w 12542158"/>
              <a:gd name="connsiteY15089" fmla="*/ 8726743 h 9881971"/>
              <a:gd name="connsiteX15090" fmla="*/ 4946990 w 12542158"/>
              <a:gd name="connsiteY15090" fmla="*/ 8740717 h 9881971"/>
              <a:gd name="connsiteX15091" fmla="*/ 4905066 w 12542158"/>
              <a:gd name="connsiteY15091" fmla="*/ 8782642 h 9881971"/>
              <a:gd name="connsiteX15092" fmla="*/ 4905066 w 12542158"/>
              <a:gd name="connsiteY15092" fmla="*/ 8810589 h 9881971"/>
              <a:gd name="connsiteX15093" fmla="*/ 4905066 w 12542158"/>
              <a:gd name="connsiteY15093" fmla="*/ 8824565 h 9881971"/>
              <a:gd name="connsiteX15094" fmla="*/ 4884104 w 12542158"/>
              <a:gd name="connsiteY15094" fmla="*/ 8845527 h 9881971"/>
              <a:gd name="connsiteX15095" fmla="*/ 4905066 w 12542158"/>
              <a:gd name="connsiteY15095" fmla="*/ 8852514 h 9881971"/>
              <a:gd name="connsiteX15096" fmla="*/ 4974939 w 12542158"/>
              <a:gd name="connsiteY15096" fmla="*/ 8852514 h 9881971"/>
              <a:gd name="connsiteX15097" fmla="*/ 4974939 w 12542158"/>
              <a:gd name="connsiteY15097" fmla="*/ 8866488 h 9881971"/>
              <a:gd name="connsiteX15098" fmla="*/ 4988912 w 12542158"/>
              <a:gd name="connsiteY15098" fmla="*/ 8866488 h 9881971"/>
              <a:gd name="connsiteX15099" fmla="*/ 4988912 w 12542158"/>
              <a:gd name="connsiteY15099" fmla="*/ 8894438 h 9881971"/>
              <a:gd name="connsiteX15100" fmla="*/ 4926028 w 12542158"/>
              <a:gd name="connsiteY15100" fmla="*/ 8936361 h 9881971"/>
              <a:gd name="connsiteX15101" fmla="*/ 4891092 w 12542158"/>
              <a:gd name="connsiteY15101" fmla="*/ 8964310 h 9881971"/>
              <a:gd name="connsiteX15102" fmla="*/ 4877116 w 12542158"/>
              <a:gd name="connsiteY15102" fmla="*/ 8964310 h 9881971"/>
              <a:gd name="connsiteX15103" fmla="*/ 4870129 w 12542158"/>
              <a:gd name="connsiteY15103" fmla="*/ 8978284 h 9881971"/>
              <a:gd name="connsiteX15104" fmla="*/ 4849167 w 12542158"/>
              <a:gd name="connsiteY15104" fmla="*/ 8992258 h 9881971"/>
              <a:gd name="connsiteX15105" fmla="*/ 4828206 w 12542158"/>
              <a:gd name="connsiteY15105" fmla="*/ 8999246 h 9881971"/>
              <a:gd name="connsiteX15106" fmla="*/ 4807244 w 12542158"/>
              <a:gd name="connsiteY15106" fmla="*/ 9006234 h 9881971"/>
              <a:gd name="connsiteX15107" fmla="*/ 4793270 w 12542158"/>
              <a:gd name="connsiteY15107" fmla="*/ 8992258 h 9881971"/>
              <a:gd name="connsiteX15108" fmla="*/ 4793270 w 12542158"/>
              <a:gd name="connsiteY15108" fmla="*/ 8971296 h 9881971"/>
              <a:gd name="connsiteX15109" fmla="*/ 4779294 w 12542158"/>
              <a:gd name="connsiteY15109" fmla="*/ 8950335 h 9881971"/>
              <a:gd name="connsiteX15110" fmla="*/ 4779294 w 12542158"/>
              <a:gd name="connsiteY15110" fmla="*/ 8964310 h 9881971"/>
              <a:gd name="connsiteX15111" fmla="*/ 4765320 w 12542158"/>
              <a:gd name="connsiteY15111" fmla="*/ 8978284 h 9881971"/>
              <a:gd name="connsiteX15112" fmla="*/ 4737372 w 12542158"/>
              <a:gd name="connsiteY15112" fmla="*/ 9020207 h 9881971"/>
              <a:gd name="connsiteX15113" fmla="*/ 4751345 w 12542158"/>
              <a:gd name="connsiteY15113" fmla="*/ 9034183 h 9881971"/>
              <a:gd name="connsiteX15114" fmla="*/ 4758333 w 12542158"/>
              <a:gd name="connsiteY15114" fmla="*/ 9041169 h 9881971"/>
              <a:gd name="connsiteX15115" fmla="*/ 4751345 w 12542158"/>
              <a:gd name="connsiteY15115" fmla="*/ 9090080 h 9881971"/>
              <a:gd name="connsiteX15116" fmla="*/ 4723398 w 12542158"/>
              <a:gd name="connsiteY15116" fmla="*/ 9132003 h 9881971"/>
              <a:gd name="connsiteX15117" fmla="*/ 4695448 w 12542158"/>
              <a:gd name="connsiteY15117" fmla="*/ 9118030 h 9881971"/>
              <a:gd name="connsiteX15118" fmla="*/ 4702436 w 12542158"/>
              <a:gd name="connsiteY15118" fmla="*/ 9090080 h 9881971"/>
              <a:gd name="connsiteX15119" fmla="*/ 4723398 w 12542158"/>
              <a:gd name="connsiteY15119" fmla="*/ 9048157 h 9881971"/>
              <a:gd name="connsiteX15120" fmla="*/ 4723398 w 12542158"/>
              <a:gd name="connsiteY15120" fmla="*/ 9013221 h 9881971"/>
              <a:gd name="connsiteX15121" fmla="*/ 4709422 w 12542158"/>
              <a:gd name="connsiteY15121" fmla="*/ 9006234 h 9881971"/>
              <a:gd name="connsiteX15122" fmla="*/ 4716410 w 12542158"/>
              <a:gd name="connsiteY15122" fmla="*/ 8999246 h 9881971"/>
              <a:gd name="connsiteX15123" fmla="*/ 4709422 w 12542158"/>
              <a:gd name="connsiteY15123" fmla="*/ 8992258 h 9881971"/>
              <a:gd name="connsiteX15124" fmla="*/ 4709422 w 12542158"/>
              <a:gd name="connsiteY15124" fmla="*/ 9006234 h 9881971"/>
              <a:gd name="connsiteX15125" fmla="*/ 4681472 w 12542158"/>
              <a:gd name="connsiteY15125" fmla="*/ 9006234 h 9881971"/>
              <a:gd name="connsiteX15126" fmla="*/ 4695448 w 12542158"/>
              <a:gd name="connsiteY15126" fmla="*/ 9020207 h 9881971"/>
              <a:gd name="connsiteX15127" fmla="*/ 4681472 w 12542158"/>
              <a:gd name="connsiteY15127" fmla="*/ 9048157 h 9881971"/>
              <a:gd name="connsiteX15128" fmla="*/ 4660510 w 12542158"/>
              <a:gd name="connsiteY15128" fmla="*/ 9055145 h 9881971"/>
              <a:gd name="connsiteX15129" fmla="*/ 4653525 w 12542158"/>
              <a:gd name="connsiteY15129" fmla="*/ 9062131 h 9881971"/>
              <a:gd name="connsiteX15130" fmla="*/ 4653525 w 12542158"/>
              <a:gd name="connsiteY15130" fmla="*/ 9076106 h 9881971"/>
              <a:gd name="connsiteX15131" fmla="*/ 4639549 w 12542158"/>
              <a:gd name="connsiteY15131" fmla="*/ 9090080 h 9881971"/>
              <a:gd name="connsiteX15132" fmla="*/ 4625576 w 12542158"/>
              <a:gd name="connsiteY15132" fmla="*/ 9090080 h 9881971"/>
              <a:gd name="connsiteX15133" fmla="*/ 4625576 w 12542158"/>
              <a:gd name="connsiteY15133" fmla="*/ 9104056 h 9881971"/>
              <a:gd name="connsiteX15134" fmla="*/ 4611600 w 12542158"/>
              <a:gd name="connsiteY15134" fmla="*/ 9118030 h 9881971"/>
              <a:gd name="connsiteX15135" fmla="*/ 4597626 w 12542158"/>
              <a:gd name="connsiteY15135" fmla="*/ 9118030 h 9881971"/>
              <a:gd name="connsiteX15136" fmla="*/ 4583652 w 12542158"/>
              <a:gd name="connsiteY15136" fmla="*/ 9118030 h 9881971"/>
              <a:gd name="connsiteX15137" fmla="*/ 4583652 w 12542158"/>
              <a:gd name="connsiteY15137" fmla="*/ 9145979 h 9881971"/>
              <a:gd name="connsiteX15138" fmla="*/ 4569676 w 12542158"/>
              <a:gd name="connsiteY15138" fmla="*/ 9159953 h 9881971"/>
              <a:gd name="connsiteX15139" fmla="*/ 4569676 w 12542158"/>
              <a:gd name="connsiteY15139" fmla="*/ 9173928 h 9881971"/>
              <a:gd name="connsiteX15140" fmla="*/ 4555702 w 12542158"/>
              <a:gd name="connsiteY15140" fmla="*/ 9173928 h 9881971"/>
              <a:gd name="connsiteX15141" fmla="*/ 4485830 w 12542158"/>
              <a:gd name="connsiteY15141" fmla="*/ 9187902 h 9881971"/>
              <a:gd name="connsiteX15142" fmla="*/ 4471854 w 12542158"/>
              <a:gd name="connsiteY15142" fmla="*/ 9201878 h 9881971"/>
              <a:gd name="connsiteX15143" fmla="*/ 4471854 w 12542158"/>
              <a:gd name="connsiteY15143" fmla="*/ 9180914 h 9881971"/>
              <a:gd name="connsiteX15144" fmla="*/ 4471854 w 12542158"/>
              <a:gd name="connsiteY15144" fmla="*/ 9159953 h 9881971"/>
              <a:gd name="connsiteX15145" fmla="*/ 4485830 w 12542158"/>
              <a:gd name="connsiteY15145" fmla="*/ 9145979 h 9881971"/>
              <a:gd name="connsiteX15146" fmla="*/ 4457880 w 12542158"/>
              <a:gd name="connsiteY15146" fmla="*/ 9145979 h 9881971"/>
              <a:gd name="connsiteX15147" fmla="*/ 4415958 w 12542158"/>
              <a:gd name="connsiteY15147" fmla="*/ 9229826 h 9881971"/>
              <a:gd name="connsiteX15148" fmla="*/ 4415958 w 12542158"/>
              <a:gd name="connsiteY15148" fmla="*/ 9257775 h 9881971"/>
              <a:gd name="connsiteX15149" fmla="*/ 4401982 w 12542158"/>
              <a:gd name="connsiteY15149" fmla="*/ 9257775 h 9881971"/>
              <a:gd name="connsiteX15150" fmla="*/ 4381020 w 12542158"/>
              <a:gd name="connsiteY15150" fmla="*/ 9299698 h 9881971"/>
              <a:gd name="connsiteX15151" fmla="*/ 4388008 w 12542158"/>
              <a:gd name="connsiteY15151" fmla="*/ 9355597 h 9881971"/>
              <a:gd name="connsiteX15152" fmla="*/ 4388008 w 12542158"/>
              <a:gd name="connsiteY15152" fmla="*/ 9369571 h 9881971"/>
              <a:gd name="connsiteX15153" fmla="*/ 4360058 w 12542158"/>
              <a:gd name="connsiteY15153" fmla="*/ 9334635 h 9881971"/>
              <a:gd name="connsiteX15154" fmla="*/ 4346084 w 12542158"/>
              <a:gd name="connsiteY15154" fmla="*/ 9285724 h 9881971"/>
              <a:gd name="connsiteX15155" fmla="*/ 4304160 w 12542158"/>
              <a:gd name="connsiteY15155" fmla="*/ 9341623 h 9881971"/>
              <a:gd name="connsiteX15156" fmla="*/ 4318135 w 12542158"/>
              <a:gd name="connsiteY15156" fmla="*/ 9355597 h 9881971"/>
              <a:gd name="connsiteX15157" fmla="*/ 4318135 w 12542158"/>
              <a:gd name="connsiteY15157" fmla="*/ 9341623 h 9881971"/>
              <a:gd name="connsiteX15158" fmla="*/ 4325123 w 12542158"/>
              <a:gd name="connsiteY15158" fmla="*/ 9334635 h 9881971"/>
              <a:gd name="connsiteX15159" fmla="*/ 4339096 w 12542158"/>
              <a:gd name="connsiteY15159" fmla="*/ 9327648 h 9881971"/>
              <a:gd name="connsiteX15160" fmla="*/ 4346084 w 12542158"/>
              <a:gd name="connsiteY15160" fmla="*/ 9313674 h 9881971"/>
              <a:gd name="connsiteX15161" fmla="*/ 4346084 w 12542158"/>
              <a:gd name="connsiteY15161" fmla="*/ 9341623 h 9881971"/>
              <a:gd name="connsiteX15162" fmla="*/ 4332109 w 12542158"/>
              <a:gd name="connsiteY15162" fmla="*/ 9355597 h 9881971"/>
              <a:gd name="connsiteX15163" fmla="*/ 4332109 w 12542158"/>
              <a:gd name="connsiteY15163" fmla="*/ 9411496 h 9881971"/>
              <a:gd name="connsiteX15164" fmla="*/ 4318135 w 12542158"/>
              <a:gd name="connsiteY15164" fmla="*/ 9425470 h 9881971"/>
              <a:gd name="connsiteX15165" fmla="*/ 4290186 w 12542158"/>
              <a:gd name="connsiteY15165" fmla="*/ 9425470 h 9881971"/>
              <a:gd name="connsiteX15166" fmla="*/ 4304160 w 12542158"/>
              <a:gd name="connsiteY15166" fmla="*/ 9397520 h 9881971"/>
              <a:gd name="connsiteX15167" fmla="*/ 4304160 w 12542158"/>
              <a:gd name="connsiteY15167" fmla="*/ 9383547 h 9881971"/>
              <a:gd name="connsiteX15168" fmla="*/ 4304160 w 12542158"/>
              <a:gd name="connsiteY15168" fmla="*/ 9369571 h 9881971"/>
              <a:gd name="connsiteX15169" fmla="*/ 4290186 w 12542158"/>
              <a:gd name="connsiteY15169" fmla="*/ 9355597 h 9881971"/>
              <a:gd name="connsiteX15170" fmla="*/ 4269224 w 12542158"/>
              <a:gd name="connsiteY15170" fmla="*/ 9348609 h 9881971"/>
              <a:gd name="connsiteX15171" fmla="*/ 4248262 w 12542158"/>
              <a:gd name="connsiteY15171" fmla="*/ 9341623 h 9881971"/>
              <a:gd name="connsiteX15172" fmla="*/ 4248262 w 12542158"/>
              <a:gd name="connsiteY15172" fmla="*/ 9313674 h 9881971"/>
              <a:gd name="connsiteX15173" fmla="*/ 4255250 w 12542158"/>
              <a:gd name="connsiteY15173" fmla="*/ 9299698 h 9881971"/>
              <a:gd name="connsiteX15174" fmla="*/ 4269224 w 12542158"/>
              <a:gd name="connsiteY15174" fmla="*/ 9292712 h 9881971"/>
              <a:gd name="connsiteX15175" fmla="*/ 4276212 w 12542158"/>
              <a:gd name="connsiteY15175" fmla="*/ 9271751 h 9881971"/>
              <a:gd name="connsiteX15176" fmla="*/ 4248262 w 12542158"/>
              <a:gd name="connsiteY15176" fmla="*/ 9285724 h 9881971"/>
              <a:gd name="connsiteX15177" fmla="*/ 4213325 w 12542158"/>
              <a:gd name="connsiteY15177" fmla="*/ 9299698 h 9881971"/>
              <a:gd name="connsiteX15178" fmla="*/ 4220313 w 12542158"/>
              <a:gd name="connsiteY15178" fmla="*/ 9285724 h 9881971"/>
              <a:gd name="connsiteX15179" fmla="*/ 4248262 w 12542158"/>
              <a:gd name="connsiteY15179" fmla="*/ 9271751 h 9881971"/>
              <a:gd name="connsiteX15180" fmla="*/ 4262238 w 12542158"/>
              <a:gd name="connsiteY15180" fmla="*/ 9257775 h 9881971"/>
              <a:gd name="connsiteX15181" fmla="*/ 4290186 w 12542158"/>
              <a:gd name="connsiteY15181" fmla="*/ 9201878 h 9881971"/>
              <a:gd name="connsiteX15182" fmla="*/ 4311148 w 12542158"/>
              <a:gd name="connsiteY15182" fmla="*/ 9173928 h 9881971"/>
              <a:gd name="connsiteX15183" fmla="*/ 4318135 w 12542158"/>
              <a:gd name="connsiteY15183" fmla="*/ 9132003 h 9881971"/>
              <a:gd name="connsiteX15184" fmla="*/ 4360058 w 12542158"/>
              <a:gd name="connsiteY15184" fmla="*/ 9048157 h 9881971"/>
              <a:gd name="connsiteX15185" fmla="*/ 4415958 w 12542158"/>
              <a:gd name="connsiteY15185" fmla="*/ 8992258 h 9881971"/>
              <a:gd name="connsiteX15186" fmla="*/ 4436919 w 12542158"/>
              <a:gd name="connsiteY15186" fmla="*/ 8936361 h 9881971"/>
              <a:gd name="connsiteX15187" fmla="*/ 4443906 w 12542158"/>
              <a:gd name="connsiteY15187" fmla="*/ 8908412 h 9881971"/>
              <a:gd name="connsiteX15188" fmla="*/ 4464868 w 12542158"/>
              <a:gd name="connsiteY15188" fmla="*/ 8908412 h 9881971"/>
              <a:gd name="connsiteX15189" fmla="*/ 4478842 w 12542158"/>
              <a:gd name="connsiteY15189" fmla="*/ 8908412 h 9881971"/>
              <a:gd name="connsiteX15190" fmla="*/ 4478842 w 12542158"/>
              <a:gd name="connsiteY15190" fmla="*/ 8887450 h 9881971"/>
              <a:gd name="connsiteX15191" fmla="*/ 4485830 w 12542158"/>
              <a:gd name="connsiteY15191" fmla="*/ 8880462 h 9881971"/>
              <a:gd name="connsiteX15192" fmla="*/ 4541729 w 12542158"/>
              <a:gd name="connsiteY15192" fmla="*/ 8796616 h 9881971"/>
              <a:gd name="connsiteX15193" fmla="*/ 4548715 w 12542158"/>
              <a:gd name="connsiteY15193" fmla="*/ 8761678 h 9881971"/>
              <a:gd name="connsiteX15194" fmla="*/ 4569676 w 12542158"/>
              <a:gd name="connsiteY15194" fmla="*/ 8754692 h 9881971"/>
              <a:gd name="connsiteX15195" fmla="*/ 4597626 w 12542158"/>
              <a:gd name="connsiteY15195" fmla="*/ 8712769 h 9881971"/>
              <a:gd name="connsiteX15196" fmla="*/ 4611600 w 12542158"/>
              <a:gd name="connsiteY15196" fmla="*/ 8698793 h 9881971"/>
              <a:gd name="connsiteX15197" fmla="*/ 4625576 w 12542158"/>
              <a:gd name="connsiteY15197" fmla="*/ 8684820 h 9881971"/>
              <a:gd name="connsiteX15198" fmla="*/ 4632563 w 12542158"/>
              <a:gd name="connsiteY15198" fmla="*/ 8663858 h 9881971"/>
              <a:gd name="connsiteX15199" fmla="*/ 4639549 w 12542158"/>
              <a:gd name="connsiteY15199" fmla="*/ 8642896 h 9881971"/>
              <a:gd name="connsiteX15200" fmla="*/ 4611600 w 12542158"/>
              <a:gd name="connsiteY15200" fmla="*/ 8670844 h 9881971"/>
              <a:gd name="connsiteX15201" fmla="*/ 4583652 w 12542158"/>
              <a:gd name="connsiteY15201" fmla="*/ 8681325 h 9881971"/>
              <a:gd name="connsiteX15202" fmla="*/ 4571674 w 12542158"/>
              <a:gd name="connsiteY15202" fmla="*/ 8682823 h 9881971"/>
              <a:gd name="connsiteX15203" fmla="*/ 4583652 w 12542158"/>
              <a:gd name="connsiteY15203" fmla="*/ 8670844 h 9881971"/>
              <a:gd name="connsiteX15204" fmla="*/ 4576664 w 12542158"/>
              <a:gd name="connsiteY15204" fmla="*/ 8656870 h 9881971"/>
              <a:gd name="connsiteX15205" fmla="*/ 4562690 w 12542158"/>
              <a:gd name="connsiteY15205" fmla="*/ 8663858 h 9881971"/>
              <a:gd name="connsiteX15206" fmla="*/ 4560942 w 12542158"/>
              <a:gd name="connsiteY15206" fmla="*/ 8672590 h 9881971"/>
              <a:gd name="connsiteX15207" fmla="*/ 4568531 w 12542158"/>
              <a:gd name="connsiteY15207" fmla="*/ 8683216 h 9881971"/>
              <a:gd name="connsiteX15208" fmla="*/ 4555702 w 12542158"/>
              <a:gd name="connsiteY15208" fmla="*/ 8684820 h 9881971"/>
              <a:gd name="connsiteX15209" fmla="*/ 4548715 w 12542158"/>
              <a:gd name="connsiteY15209" fmla="*/ 8677832 h 9881971"/>
              <a:gd name="connsiteX15210" fmla="*/ 4541729 w 12542158"/>
              <a:gd name="connsiteY15210" fmla="*/ 8684820 h 9881971"/>
              <a:gd name="connsiteX15211" fmla="*/ 4535738 w 12542158"/>
              <a:gd name="connsiteY15211" fmla="*/ 8690808 h 9881971"/>
              <a:gd name="connsiteX15212" fmla="*/ 4534741 w 12542158"/>
              <a:gd name="connsiteY15212" fmla="*/ 8684820 h 9881971"/>
              <a:gd name="connsiteX15213" fmla="*/ 4527753 w 12542158"/>
              <a:gd name="connsiteY15213" fmla="*/ 8670844 h 9881971"/>
              <a:gd name="connsiteX15214" fmla="*/ 4499804 w 12542158"/>
              <a:gd name="connsiteY15214" fmla="*/ 8684820 h 9881971"/>
              <a:gd name="connsiteX15215" fmla="*/ 4492818 w 12542158"/>
              <a:gd name="connsiteY15215" fmla="*/ 8719755 h 9881971"/>
              <a:gd name="connsiteX15216" fmla="*/ 4499804 w 12542158"/>
              <a:gd name="connsiteY15216" fmla="*/ 8726743 h 9881971"/>
              <a:gd name="connsiteX15217" fmla="*/ 4485830 w 12542158"/>
              <a:gd name="connsiteY15217" fmla="*/ 8726743 h 9881971"/>
              <a:gd name="connsiteX15218" fmla="*/ 4485830 w 12542158"/>
              <a:gd name="connsiteY15218" fmla="*/ 8712769 h 9881971"/>
              <a:gd name="connsiteX15219" fmla="*/ 4450892 w 12542158"/>
              <a:gd name="connsiteY15219" fmla="*/ 8740717 h 9881971"/>
              <a:gd name="connsiteX15220" fmla="*/ 4429931 w 12542158"/>
              <a:gd name="connsiteY15220" fmla="*/ 8782642 h 9881971"/>
              <a:gd name="connsiteX15221" fmla="*/ 4388008 w 12542158"/>
              <a:gd name="connsiteY15221" fmla="*/ 8824565 h 9881971"/>
              <a:gd name="connsiteX15222" fmla="*/ 4360058 w 12542158"/>
              <a:gd name="connsiteY15222" fmla="*/ 8880462 h 9881971"/>
              <a:gd name="connsiteX15223" fmla="*/ 4346084 w 12542158"/>
              <a:gd name="connsiteY15223" fmla="*/ 8922385 h 9881971"/>
              <a:gd name="connsiteX15224" fmla="*/ 4318135 w 12542158"/>
              <a:gd name="connsiteY15224" fmla="*/ 8964310 h 9881971"/>
              <a:gd name="connsiteX15225" fmla="*/ 4297174 w 12542158"/>
              <a:gd name="connsiteY15225" fmla="*/ 8985272 h 9881971"/>
              <a:gd name="connsiteX15226" fmla="*/ 4283198 w 12542158"/>
              <a:gd name="connsiteY15226" fmla="*/ 9013221 h 9881971"/>
              <a:gd name="connsiteX15227" fmla="*/ 4269224 w 12542158"/>
              <a:gd name="connsiteY15227" fmla="*/ 9034183 h 9881971"/>
              <a:gd name="connsiteX15228" fmla="*/ 4248262 w 12542158"/>
              <a:gd name="connsiteY15228" fmla="*/ 9062131 h 9881971"/>
              <a:gd name="connsiteX15229" fmla="*/ 4220313 w 12542158"/>
              <a:gd name="connsiteY15229" fmla="*/ 9076106 h 9881971"/>
              <a:gd name="connsiteX15230" fmla="*/ 4206339 w 12542158"/>
              <a:gd name="connsiteY15230" fmla="*/ 9062131 h 9881971"/>
              <a:gd name="connsiteX15231" fmla="*/ 4206339 w 12542158"/>
              <a:gd name="connsiteY15231" fmla="*/ 9048157 h 9881971"/>
              <a:gd name="connsiteX15232" fmla="*/ 4220313 w 12542158"/>
              <a:gd name="connsiteY15232" fmla="*/ 9013221 h 9881971"/>
              <a:gd name="connsiteX15233" fmla="*/ 4192364 w 12542158"/>
              <a:gd name="connsiteY15233" fmla="*/ 9034183 h 9881971"/>
              <a:gd name="connsiteX15234" fmla="*/ 4150440 w 12542158"/>
              <a:gd name="connsiteY15234" fmla="*/ 9048157 h 9881971"/>
              <a:gd name="connsiteX15235" fmla="*/ 4136466 w 12542158"/>
              <a:gd name="connsiteY15235" fmla="*/ 9090080 h 9881971"/>
              <a:gd name="connsiteX15236" fmla="*/ 4136466 w 12542158"/>
              <a:gd name="connsiteY15236" fmla="*/ 9132003 h 9881971"/>
              <a:gd name="connsiteX15237" fmla="*/ 4136466 w 12542158"/>
              <a:gd name="connsiteY15237" fmla="*/ 9118030 h 9881971"/>
              <a:gd name="connsiteX15238" fmla="*/ 4108517 w 12542158"/>
              <a:gd name="connsiteY15238" fmla="*/ 9132003 h 9881971"/>
              <a:gd name="connsiteX15239" fmla="*/ 4080568 w 12542158"/>
              <a:gd name="connsiteY15239" fmla="*/ 9173928 h 9881971"/>
              <a:gd name="connsiteX15240" fmla="*/ 4080568 w 12542158"/>
              <a:gd name="connsiteY15240" fmla="*/ 9187902 h 9881971"/>
              <a:gd name="connsiteX15241" fmla="*/ 4066594 w 12542158"/>
              <a:gd name="connsiteY15241" fmla="*/ 9215852 h 9881971"/>
              <a:gd name="connsiteX15242" fmla="*/ 4080568 w 12542158"/>
              <a:gd name="connsiteY15242" fmla="*/ 9243801 h 9881971"/>
              <a:gd name="connsiteX15243" fmla="*/ 4094541 w 12542158"/>
              <a:gd name="connsiteY15243" fmla="*/ 9229826 h 9881971"/>
              <a:gd name="connsiteX15244" fmla="*/ 4108517 w 12542158"/>
              <a:gd name="connsiteY15244" fmla="*/ 9215852 h 9881971"/>
              <a:gd name="connsiteX15245" fmla="*/ 4094541 w 12542158"/>
              <a:gd name="connsiteY15245" fmla="*/ 9243801 h 9881971"/>
              <a:gd name="connsiteX15246" fmla="*/ 4108517 w 12542158"/>
              <a:gd name="connsiteY15246" fmla="*/ 9243801 h 9881971"/>
              <a:gd name="connsiteX15247" fmla="*/ 4122491 w 12542158"/>
              <a:gd name="connsiteY15247" fmla="*/ 9229826 h 9881971"/>
              <a:gd name="connsiteX15248" fmla="*/ 4115505 w 12542158"/>
              <a:gd name="connsiteY15248" fmla="*/ 9257775 h 9881971"/>
              <a:gd name="connsiteX15249" fmla="*/ 4094541 w 12542158"/>
              <a:gd name="connsiteY15249" fmla="*/ 9285724 h 9881971"/>
              <a:gd name="connsiteX15250" fmla="*/ 4094541 w 12542158"/>
              <a:gd name="connsiteY15250" fmla="*/ 9299698 h 9881971"/>
              <a:gd name="connsiteX15251" fmla="*/ 4087556 w 12542158"/>
              <a:gd name="connsiteY15251" fmla="*/ 9320660 h 9881971"/>
              <a:gd name="connsiteX15252" fmla="*/ 4080568 w 12542158"/>
              <a:gd name="connsiteY15252" fmla="*/ 9327648 h 9881971"/>
              <a:gd name="connsiteX15253" fmla="*/ 4066594 w 12542158"/>
              <a:gd name="connsiteY15253" fmla="*/ 9327648 h 9881971"/>
              <a:gd name="connsiteX15254" fmla="*/ 4052618 w 12542158"/>
              <a:gd name="connsiteY15254" fmla="*/ 9313674 h 9881971"/>
              <a:gd name="connsiteX15255" fmla="*/ 4066594 w 12542158"/>
              <a:gd name="connsiteY15255" fmla="*/ 9285724 h 9881971"/>
              <a:gd name="connsiteX15256" fmla="*/ 4066594 w 12542158"/>
              <a:gd name="connsiteY15256" fmla="*/ 9243801 h 9881971"/>
              <a:gd name="connsiteX15257" fmla="*/ 4052618 w 12542158"/>
              <a:gd name="connsiteY15257" fmla="*/ 9215852 h 9881971"/>
              <a:gd name="connsiteX15258" fmla="*/ 4045630 w 12542158"/>
              <a:gd name="connsiteY15258" fmla="*/ 9236813 h 9881971"/>
              <a:gd name="connsiteX15259" fmla="*/ 4045630 w 12542158"/>
              <a:gd name="connsiteY15259" fmla="*/ 9257775 h 9881971"/>
              <a:gd name="connsiteX15260" fmla="*/ 4024669 w 12542158"/>
              <a:gd name="connsiteY15260" fmla="*/ 9299698 h 9881971"/>
              <a:gd name="connsiteX15261" fmla="*/ 3982746 w 12542158"/>
              <a:gd name="connsiteY15261" fmla="*/ 9313674 h 9881971"/>
              <a:gd name="connsiteX15262" fmla="*/ 3968772 w 12542158"/>
              <a:gd name="connsiteY15262" fmla="*/ 9285724 h 9881971"/>
              <a:gd name="connsiteX15263" fmla="*/ 3954796 w 12542158"/>
              <a:gd name="connsiteY15263" fmla="*/ 9313674 h 9881971"/>
              <a:gd name="connsiteX15264" fmla="*/ 3919860 w 12542158"/>
              <a:gd name="connsiteY15264" fmla="*/ 9299698 h 9881971"/>
              <a:gd name="connsiteX15265" fmla="*/ 3905885 w 12542158"/>
              <a:gd name="connsiteY15265" fmla="*/ 9313674 h 9881971"/>
              <a:gd name="connsiteX15266" fmla="*/ 3898899 w 12542158"/>
              <a:gd name="connsiteY15266" fmla="*/ 9355597 h 9881971"/>
              <a:gd name="connsiteX15267" fmla="*/ 3884923 w 12542158"/>
              <a:gd name="connsiteY15267" fmla="*/ 9383547 h 9881971"/>
              <a:gd name="connsiteX15268" fmla="*/ 3884923 w 12542158"/>
              <a:gd name="connsiteY15268" fmla="*/ 9397520 h 9881971"/>
              <a:gd name="connsiteX15269" fmla="*/ 3877937 w 12542158"/>
              <a:gd name="connsiteY15269" fmla="*/ 9411496 h 9881971"/>
              <a:gd name="connsiteX15270" fmla="*/ 3870950 w 12542158"/>
              <a:gd name="connsiteY15270" fmla="*/ 9425470 h 9881971"/>
              <a:gd name="connsiteX15271" fmla="*/ 3815050 w 12542158"/>
              <a:gd name="connsiteY15271" fmla="*/ 9439444 h 9881971"/>
              <a:gd name="connsiteX15272" fmla="*/ 3801077 w 12542158"/>
              <a:gd name="connsiteY15272" fmla="*/ 9453419 h 9881971"/>
              <a:gd name="connsiteX15273" fmla="*/ 3794089 w 12542158"/>
              <a:gd name="connsiteY15273" fmla="*/ 9467393 h 9881971"/>
              <a:gd name="connsiteX15274" fmla="*/ 3773127 w 12542158"/>
              <a:gd name="connsiteY15274" fmla="*/ 9481369 h 9881971"/>
              <a:gd name="connsiteX15275" fmla="*/ 3762646 w 12542158"/>
              <a:gd name="connsiteY15275" fmla="*/ 9523292 h 9881971"/>
              <a:gd name="connsiteX15276" fmla="*/ 3773127 w 12542158"/>
              <a:gd name="connsiteY15276" fmla="*/ 9523292 h 9881971"/>
              <a:gd name="connsiteX15277" fmla="*/ 3787101 w 12542158"/>
              <a:gd name="connsiteY15277" fmla="*/ 9523292 h 9881971"/>
              <a:gd name="connsiteX15278" fmla="*/ 3801077 w 12542158"/>
              <a:gd name="connsiteY15278" fmla="*/ 9523292 h 9881971"/>
              <a:gd name="connsiteX15279" fmla="*/ 3759154 w 12542158"/>
              <a:gd name="connsiteY15279" fmla="*/ 9565215 h 9881971"/>
              <a:gd name="connsiteX15280" fmla="*/ 3717228 w 12542158"/>
              <a:gd name="connsiteY15280" fmla="*/ 9579189 h 9881971"/>
              <a:gd name="connsiteX15281" fmla="*/ 3689281 w 12542158"/>
              <a:gd name="connsiteY15281" fmla="*/ 9621114 h 9881971"/>
              <a:gd name="connsiteX15282" fmla="*/ 3675305 w 12542158"/>
              <a:gd name="connsiteY15282" fmla="*/ 9621114 h 9881971"/>
              <a:gd name="connsiteX15283" fmla="*/ 3675305 w 12542158"/>
              <a:gd name="connsiteY15283" fmla="*/ 9593165 h 9881971"/>
              <a:gd name="connsiteX15284" fmla="*/ 3675305 w 12542158"/>
              <a:gd name="connsiteY15284" fmla="*/ 9579189 h 9881971"/>
              <a:gd name="connsiteX15285" fmla="*/ 3661332 w 12542158"/>
              <a:gd name="connsiteY15285" fmla="*/ 9607138 h 9881971"/>
              <a:gd name="connsiteX15286" fmla="*/ 3655615 w 12542158"/>
              <a:gd name="connsiteY15286" fmla="*/ 9614761 h 9881971"/>
              <a:gd name="connsiteX15287" fmla="*/ 3654344 w 12542158"/>
              <a:gd name="connsiteY15287" fmla="*/ 9607138 h 9881971"/>
              <a:gd name="connsiteX15288" fmla="*/ 3647356 w 12542158"/>
              <a:gd name="connsiteY15288" fmla="*/ 9593165 h 9881971"/>
              <a:gd name="connsiteX15289" fmla="*/ 3661332 w 12542158"/>
              <a:gd name="connsiteY15289" fmla="*/ 9579189 h 9881971"/>
              <a:gd name="connsiteX15290" fmla="*/ 3633382 w 12542158"/>
              <a:gd name="connsiteY15290" fmla="*/ 9565215 h 9881971"/>
              <a:gd name="connsiteX15291" fmla="*/ 3647356 w 12542158"/>
              <a:gd name="connsiteY15291" fmla="*/ 9593165 h 9881971"/>
              <a:gd name="connsiteX15292" fmla="*/ 3633382 w 12542158"/>
              <a:gd name="connsiteY15292" fmla="*/ 9607138 h 9881971"/>
              <a:gd name="connsiteX15293" fmla="*/ 3647356 w 12542158"/>
              <a:gd name="connsiteY15293" fmla="*/ 9621114 h 9881971"/>
              <a:gd name="connsiteX15294" fmla="*/ 3652347 w 12542158"/>
              <a:gd name="connsiteY15294" fmla="*/ 9619118 h 9881971"/>
              <a:gd name="connsiteX15295" fmla="*/ 3650850 w 12542158"/>
              <a:gd name="connsiteY15295" fmla="*/ 9621114 h 9881971"/>
              <a:gd name="connsiteX15296" fmla="*/ 3647356 w 12542158"/>
              <a:gd name="connsiteY15296" fmla="*/ 9635088 h 9881971"/>
              <a:gd name="connsiteX15297" fmla="*/ 3633382 w 12542158"/>
              <a:gd name="connsiteY15297" fmla="*/ 9649064 h 9881971"/>
              <a:gd name="connsiteX15298" fmla="*/ 3619408 w 12542158"/>
              <a:gd name="connsiteY15298" fmla="*/ 9649064 h 9881971"/>
              <a:gd name="connsiteX15299" fmla="*/ 3619408 w 12542158"/>
              <a:gd name="connsiteY15299" fmla="*/ 9635088 h 9881971"/>
              <a:gd name="connsiteX15300" fmla="*/ 3626394 w 12542158"/>
              <a:gd name="connsiteY15300" fmla="*/ 9628100 h 9881971"/>
              <a:gd name="connsiteX15301" fmla="*/ 3605432 w 12542158"/>
              <a:gd name="connsiteY15301" fmla="*/ 9635088 h 9881971"/>
              <a:gd name="connsiteX15302" fmla="*/ 3542548 w 12542158"/>
              <a:gd name="connsiteY15302" fmla="*/ 9711948 h 9881971"/>
              <a:gd name="connsiteX15303" fmla="*/ 3507610 w 12542158"/>
              <a:gd name="connsiteY15303" fmla="*/ 9732910 h 9881971"/>
              <a:gd name="connsiteX15304" fmla="*/ 3493636 w 12542158"/>
              <a:gd name="connsiteY15304" fmla="*/ 9746884 h 9881971"/>
              <a:gd name="connsiteX15305" fmla="*/ 3479663 w 12542158"/>
              <a:gd name="connsiteY15305" fmla="*/ 9732910 h 9881971"/>
              <a:gd name="connsiteX15306" fmla="*/ 3465687 w 12542158"/>
              <a:gd name="connsiteY15306" fmla="*/ 9690987 h 9881971"/>
              <a:gd name="connsiteX15307" fmla="*/ 3479663 w 12542158"/>
              <a:gd name="connsiteY15307" fmla="*/ 9677011 h 9881971"/>
              <a:gd name="connsiteX15308" fmla="*/ 3493636 w 12542158"/>
              <a:gd name="connsiteY15308" fmla="*/ 9663037 h 9881971"/>
              <a:gd name="connsiteX15309" fmla="*/ 3493636 w 12542158"/>
              <a:gd name="connsiteY15309" fmla="*/ 9635088 h 9881971"/>
              <a:gd name="connsiteX15310" fmla="*/ 3514598 w 12542158"/>
              <a:gd name="connsiteY15310" fmla="*/ 9614126 h 9881971"/>
              <a:gd name="connsiteX15311" fmla="*/ 3521586 w 12542158"/>
              <a:gd name="connsiteY15311" fmla="*/ 9621114 h 9881971"/>
              <a:gd name="connsiteX15312" fmla="*/ 3535560 w 12542158"/>
              <a:gd name="connsiteY15312" fmla="*/ 9607138 h 9881971"/>
              <a:gd name="connsiteX15313" fmla="*/ 3549536 w 12542158"/>
              <a:gd name="connsiteY15313" fmla="*/ 9593165 h 9881971"/>
              <a:gd name="connsiteX15314" fmla="*/ 3563509 w 12542158"/>
              <a:gd name="connsiteY15314" fmla="*/ 9607138 h 9881971"/>
              <a:gd name="connsiteX15315" fmla="*/ 3577483 w 12542158"/>
              <a:gd name="connsiteY15315" fmla="*/ 9586177 h 9881971"/>
              <a:gd name="connsiteX15316" fmla="*/ 3570497 w 12542158"/>
              <a:gd name="connsiteY15316" fmla="*/ 9586177 h 9881971"/>
              <a:gd name="connsiteX15317" fmla="*/ 3549536 w 12542158"/>
              <a:gd name="connsiteY15317" fmla="*/ 9579189 h 9881971"/>
              <a:gd name="connsiteX15318" fmla="*/ 3556522 w 12542158"/>
              <a:gd name="connsiteY15318" fmla="*/ 9572203 h 9881971"/>
              <a:gd name="connsiteX15319" fmla="*/ 3563509 w 12542158"/>
              <a:gd name="connsiteY15319" fmla="*/ 9565215 h 9881971"/>
              <a:gd name="connsiteX15320" fmla="*/ 3591459 w 12542158"/>
              <a:gd name="connsiteY15320" fmla="*/ 9537266 h 9881971"/>
              <a:gd name="connsiteX15321" fmla="*/ 3605432 w 12542158"/>
              <a:gd name="connsiteY15321" fmla="*/ 9523292 h 9881971"/>
              <a:gd name="connsiteX15322" fmla="*/ 3633382 w 12542158"/>
              <a:gd name="connsiteY15322" fmla="*/ 9495342 h 9881971"/>
              <a:gd name="connsiteX15323" fmla="*/ 3640370 w 12542158"/>
              <a:gd name="connsiteY15323" fmla="*/ 9474381 h 9881971"/>
              <a:gd name="connsiteX15324" fmla="*/ 3645609 w 12542158"/>
              <a:gd name="connsiteY15324" fmla="*/ 9463900 h 9881971"/>
              <a:gd name="connsiteX15325" fmla="*/ 3646978 w 12542158"/>
              <a:gd name="connsiteY15325" fmla="*/ 9450210 h 9881971"/>
              <a:gd name="connsiteX15326" fmla="*/ 3643863 w 12542158"/>
              <a:gd name="connsiteY15326" fmla="*/ 9452546 h 9881971"/>
              <a:gd name="connsiteX15327" fmla="*/ 3633382 w 12542158"/>
              <a:gd name="connsiteY15327" fmla="*/ 9453419 h 9881971"/>
              <a:gd name="connsiteX15328" fmla="*/ 3619408 w 12542158"/>
              <a:gd name="connsiteY15328" fmla="*/ 9453419 h 9881971"/>
              <a:gd name="connsiteX15329" fmla="*/ 3633382 w 12542158"/>
              <a:gd name="connsiteY15329" fmla="*/ 9439444 h 9881971"/>
              <a:gd name="connsiteX15330" fmla="*/ 3643863 w 12542158"/>
              <a:gd name="connsiteY15330" fmla="*/ 9445558 h 9881971"/>
              <a:gd name="connsiteX15331" fmla="*/ 3647046 w 12542158"/>
              <a:gd name="connsiteY15331" fmla="*/ 9449538 h 9881971"/>
              <a:gd name="connsiteX15332" fmla="*/ 3647356 w 12542158"/>
              <a:gd name="connsiteY15332" fmla="*/ 9446431 h 9881971"/>
              <a:gd name="connsiteX15333" fmla="*/ 3668319 w 12542158"/>
              <a:gd name="connsiteY15333" fmla="*/ 9390533 h 9881971"/>
              <a:gd name="connsiteX15334" fmla="*/ 3682293 w 12542158"/>
              <a:gd name="connsiteY15334" fmla="*/ 9348609 h 9881971"/>
              <a:gd name="connsiteX15335" fmla="*/ 3668319 w 12542158"/>
              <a:gd name="connsiteY15335" fmla="*/ 9341623 h 9881971"/>
              <a:gd name="connsiteX15336" fmla="*/ 3647356 w 12542158"/>
              <a:gd name="connsiteY15336" fmla="*/ 9355597 h 9881971"/>
              <a:gd name="connsiteX15337" fmla="*/ 3633382 w 12542158"/>
              <a:gd name="connsiteY15337" fmla="*/ 9376559 h 9881971"/>
              <a:gd name="connsiteX15338" fmla="*/ 3619408 w 12542158"/>
              <a:gd name="connsiteY15338" fmla="*/ 9383547 h 9881971"/>
              <a:gd name="connsiteX15339" fmla="*/ 3591459 w 12542158"/>
              <a:gd name="connsiteY15339" fmla="*/ 9397520 h 9881971"/>
              <a:gd name="connsiteX15340" fmla="*/ 3591459 w 12542158"/>
              <a:gd name="connsiteY15340" fmla="*/ 9411496 h 9881971"/>
              <a:gd name="connsiteX15341" fmla="*/ 3605432 w 12542158"/>
              <a:gd name="connsiteY15341" fmla="*/ 9411496 h 9881971"/>
              <a:gd name="connsiteX15342" fmla="*/ 3591459 w 12542158"/>
              <a:gd name="connsiteY15342" fmla="*/ 9446431 h 9881971"/>
              <a:gd name="connsiteX15343" fmla="*/ 3556522 w 12542158"/>
              <a:gd name="connsiteY15343" fmla="*/ 9488355 h 9881971"/>
              <a:gd name="connsiteX15344" fmla="*/ 3528574 w 12542158"/>
              <a:gd name="connsiteY15344" fmla="*/ 9502330 h 9881971"/>
              <a:gd name="connsiteX15345" fmla="*/ 3535560 w 12542158"/>
              <a:gd name="connsiteY15345" fmla="*/ 9481369 h 9881971"/>
              <a:gd name="connsiteX15346" fmla="*/ 3535560 w 12542158"/>
              <a:gd name="connsiteY15346" fmla="*/ 9467393 h 9881971"/>
              <a:gd name="connsiteX15347" fmla="*/ 3535560 w 12542158"/>
              <a:gd name="connsiteY15347" fmla="*/ 9439444 h 9881971"/>
              <a:gd name="connsiteX15348" fmla="*/ 3570497 w 12542158"/>
              <a:gd name="connsiteY15348" fmla="*/ 9432458 h 9881971"/>
              <a:gd name="connsiteX15349" fmla="*/ 3577483 w 12542158"/>
              <a:gd name="connsiteY15349" fmla="*/ 9411496 h 9881971"/>
              <a:gd name="connsiteX15350" fmla="*/ 3577483 w 12542158"/>
              <a:gd name="connsiteY15350" fmla="*/ 9397520 h 9881971"/>
              <a:gd name="connsiteX15351" fmla="*/ 3591459 w 12542158"/>
              <a:gd name="connsiteY15351" fmla="*/ 9383547 h 9881971"/>
              <a:gd name="connsiteX15352" fmla="*/ 3591459 w 12542158"/>
              <a:gd name="connsiteY15352" fmla="*/ 9369571 h 9881971"/>
              <a:gd name="connsiteX15353" fmla="*/ 3577483 w 12542158"/>
              <a:gd name="connsiteY15353" fmla="*/ 9383547 h 9881971"/>
              <a:gd name="connsiteX15354" fmla="*/ 3556522 w 12542158"/>
              <a:gd name="connsiteY15354" fmla="*/ 9390533 h 9881971"/>
              <a:gd name="connsiteX15355" fmla="*/ 3549536 w 12542158"/>
              <a:gd name="connsiteY15355" fmla="*/ 9397520 h 9881971"/>
              <a:gd name="connsiteX15356" fmla="*/ 3535560 w 12542158"/>
              <a:gd name="connsiteY15356" fmla="*/ 9397520 h 9881971"/>
              <a:gd name="connsiteX15357" fmla="*/ 3535560 w 12542158"/>
              <a:gd name="connsiteY15357" fmla="*/ 9411496 h 9881971"/>
              <a:gd name="connsiteX15358" fmla="*/ 3549536 w 12542158"/>
              <a:gd name="connsiteY15358" fmla="*/ 9411496 h 9881971"/>
              <a:gd name="connsiteX15359" fmla="*/ 3479663 w 12542158"/>
              <a:gd name="connsiteY15359" fmla="*/ 9481369 h 9881971"/>
              <a:gd name="connsiteX15360" fmla="*/ 3465687 w 12542158"/>
              <a:gd name="connsiteY15360" fmla="*/ 9481369 h 9881971"/>
              <a:gd name="connsiteX15361" fmla="*/ 3465687 w 12542158"/>
              <a:gd name="connsiteY15361" fmla="*/ 9495342 h 9881971"/>
              <a:gd name="connsiteX15362" fmla="*/ 3409790 w 12542158"/>
              <a:gd name="connsiteY15362" fmla="*/ 9537266 h 9881971"/>
              <a:gd name="connsiteX15363" fmla="*/ 3423764 w 12542158"/>
              <a:gd name="connsiteY15363" fmla="*/ 9523292 h 9881971"/>
              <a:gd name="connsiteX15364" fmla="*/ 3486649 w 12542158"/>
              <a:gd name="connsiteY15364" fmla="*/ 9446431 h 9881971"/>
              <a:gd name="connsiteX15365" fmla="*/ 3535560 w 12542158"/>
              <a:gd name="connsiteY15365" fmla="*/ 9383547 h 9881971"/>
              <a:gd name="connsiteX15366" fmla="*/ 3549536 w 12542158"/>
              <a:gd name="connsiteY15366" fmla="*/ 9369571 h 9881971"/>
              <a:gd name="connsiteX15367" fmla="*/ 3563509 w 12542158"/>
              <a:gd name="connsiteY15367" fmla="*/ 9341623 h 9881971"/>
              <a:gd name="connsiteX15368" fmla="*/ 3605432 w 12542158"/>
              <a:gd name="connsiteY15368" fmla="*/ 9285724 h 9881971"/>
              <a:gd name="connsiteX15369" fmla="*/ 3647356 w 12542158"/>
              <a:gd name="connsiteY15369" fmla="*/ 9215852 h 9881971"/>
              <a:gd name="connsiteX15370" fmla="*/ 3647356 w 12542158"/>
              <a:gd name="connsiteY15370" fmla="*/ 9201878 h 9881971"/>
              <a:gd name="connsiteX15371" fmla="*/ 3682293 w 12542158"/>
              <a:gd name="connsiteY15371" fmla="*/ 9180914 h 9881971"/>
              <a:gd name="connsiteX15372" fmla="*/ 3717228 w 12542158"/>
              <a:gd name="connsiteY15372" fmla="*/ 9118030 h 9881971"/>
              <a:gd name="connsiteX15373" fmla="*/ 3738192 w 12542158"/>
              <a:gd name="connsiteY15373" fmla="*/ 9097068 h 9881971"/>
              <a:gd name="connsiteX15374" fmla="*/ 3745178 w 12542158"/>
              <a:gd name="connsiteY15374" fmla="*/ 9090080 h 9881971"/>
              <a:gd name="connsiteX15375" fmla="*/ 3773127 w 12542158"/>
              <a:gd name="connsiteY15375" fmla="*/ 9118030 h 9881971"/>
              <a:gd name="connsiteX15376" fmla="*/ 3787101 w 12542158"/>
              <a:gd name="connsiteY15376" fmla="*/ 9118030 h 9881971"/>
              <a:gd name="connsiteX15377" fmla="*/ 3780115 w 12542158"/>
              <a:gd name="connsiteY15377" fmla="*/ 9055145 h 9881971"/>
              <a:gd name="connsiteX15378" fmla="*/ 3801077 w 12542158"/>
              <a:gd name="connsiteY15378" fmla="*/ 9034183 h 9881971"/>
              <a:gd name="connsiteX15379" fmla="*/ 3787101 w 12542158"/>
              <a:gd name="connsiteY15379" fmla="*/ 9020207 h 9881971"/>
              <a:gd name="connsiteX15380" fmla="*/ 3787101 w 12542158"/>
              <a:gd name="connsiteY15380" fmla="*/ 9006234 h 9881971"/>
              <a:gd name="connsiteX15381" fmla="*/ 3787101 w 12542158"/>
              <a:gd name="connsiteY15381" fmla="*/ 8992258 h 9881971"/>
              <a:gd name="connsiteX15382" fmla="*/ 3829026 w 12542158"/>
              <a:gd name="connsiteY15382" fmla="*/ 8978284 h 9881971"/>
              <a:gd name="connsiteX15383" fmla="*/ 3829026 w 12542158"/>
              <a:gd name="connsiteY15383" fmla="*/ 8950335 h 9881971"/>
              <a:gd name="connsiteX15384" fmla="*/ 3829026 w 12542158"/>
              <a:gd name="connsiteY15384" fmla="*/ 8936361 h 9881971"/>
              <a:gd name="connsiteX15385" fmla="*/ 3836012 w 12542158"/>
              <a:gd name="connsiteY15385" fmla="*/ 8936361 h 9881971"/>
              <a:gd name="connsiteX15386" fmla="*/ 3856974 w 12542158"/>
              <a:gd name="connsiteY15386" fmla="*/ 8922385 h 9881971"/>
              <a:gd name="connsiteX15387" fmla="*/ 3877937 w 12542158"/>
              <a:gd name="connsiteY15387" fmla="*/ 8908412 h 9881971"/>
              <a:gd name="connsiteX15388" fmla="*/ 3891911 w 12542158"/>
              <a:gd name="connsiteY15388" fmla="*/ 8908412 h 9881971"/>
              <a:gd name="connsiteX15389" fmla="*/ 3898899 w 12542158"/>
              <a:gd name="connsiteY15389" fmla="*/ 8908412 h 9881971"/>
              <a:gd name="connsiteX15390" fmla="*/ 3898899 w 12542158"/>
              <a:gd name="connsiteY15390" fmla="*/ 8880462 h 9881971"/>
              <a:gd name="connsiteX15391" fmla="*/ 3898899 w 12542158"/>
              <a:gd name="connsiteY15391" fmla="*/ 8866488 h 9881971"/>
              <a:gd name="connsiteX15392" fmla="*/ 3898899 w 12542158"/>
              <a:gd name="connsiteY15392" fmla="*/ 8852514 h 9881971"/>
              <a:gd name="connsiteX15393" fmla="*/ 3898899 w 12542158"/>
              <a:gd name="connsiteY15393" fmla="*/ 8824565 h 9881971"/>
              <a:gd name="connsiteX15394" fmla="*/ 3926848 w 12542158"/>
              <a:gd name="connsiteY15394" fmla="*/ 8782642 h 9881971"/>
              <a:gd name="connsiteX15395" fmla="*/ 3954796 w 12542158"/>
              <a:gd name="connsiteY15395" fmla="*/ 8754692 h 9881971"/>
              <a:gd name="connsiteX15396" fmla="*/ 3968772 w 12542158"/>
              <a:gd name="connsiteY15396" fmla="*/ 8740717 h 9881971"/>
              <a:gd name="connsiteX15397" fmla="*/ 3975758 w 12542158"/>
              <a:gd name="connsiteY15397" fmla="*/ 8726743 h 9881971"/>
              <a:gd name="connsiteX15398" fmla="*/ 3996721 w 12542158"/>
              <a:gd name="connsiteY15398" fmla="*/ 8726743 h 9881971"/>
              <a:gd name="connsiteX15399" fmla="*/ 3996721 w 12542158"/>
              <a:gd name="connsiteY15399" fmla="*/ 8712769 h 9881971"/>
              <a:gd name="connsiteX15400" fmla="*/ 4010695 w 12542158"/>
              <a:gd name="connsiteY15400" fmla="*/ 8684820 h 9881971"/>
              <a:gd name="connsiteX15401" fmla="*/ 4024669 w 12542158"/>
              <a:gd name="connsiteY15401" fmla="*/ 8642896 h 9881971"/>
              <a:gd name="connsiteX15402" fmla="*/ 4017683 w 12542158"/>
              <a:gd name="connsiteY15402" fmla="*/ 8649882 h 9881971"/>
              <a:gd name="connsiteX15403" fmla="*/ 3996721 w 12542158"/>
              <a:gd name="connsiteY15403" fmla="*/ 8670844 h 9881971"/>
              <a:gd name="connsiteX15404" fmla="*/ 3968772 w 12542158"/>
              <a:gd name="connsiteY15404" fmla="*/ 8684820 h 9881971"/>
              <a:gd name="connsiteX15405" fmla="*/ 3982746 w 12542158"/>
              <a:gd name="connsiteY15405" fmla="*/ 8656870 h 9881971"/>
              <a:gd name="connsiteX15406" fmla="*/ 3982746 w 12542158"/>
              <a:gd name="connsiteY15406" fmla="*/ 8642896 h 9881971"/>
              <a:gd name="connsiteX15407" fmla="*/ 3996721 w 12542158"/>
              <a:gd name="connsiteY15407" fmla="*/ 8642896 h 9881971"/>
              <a:gd name="connsiteX15408" fmla="*/ 3996721 w 12542158"/>
              <a:gd name="connsiteY15408" fmla="*/ 8614947 h 9881971"/>
              <a:gd name="connsiteX15409" fmla="*/ 3982746 w 12542158"/>
              <a:gd name="connsiteY15409" fmla="*/ 8614947 h 9881971"/>
              <a:gd name="connsiteX15410" fmla="*/ 3940822 w 12542158"/>
              <a:gd name="connsiteY15410" fmla="*/ 8586998 h 9881971"/>
              <a:gd name="connsiteX15411" fmla="*/ 3926848 w 12542158"/>
              <a:gd name="connsiteY15411" fmla="*/ 8580010 h 9881971"/>
              <a:gd name="connsiteX15412" fmla="*/ 3912873 w 12542158"/>
              <a:gd name="connsiteY15412" fmla="*/ 8559048 h 9881971"/>
              <a:gd name="connsiteX15413" fmla="*/ 3905885 w 12542158"/>
              <a:gd name="connsiteY15413" fmla="*/ 8552060 h 9881971"/>
              <a:gd name="connsiteX15414" fmla="*/ 3898899 w 12542158"/>
              <a:gd name="connsiteY15414" fmla="*/ 8545074 h 9881971"/>
              <a:gd name="connsiteX15415" fmla="*/ 3912873 w 12542158"/>
              <a:gd name="connsiteY15415" fmla="*/ 8545074 h 9881971"/>
              <a:gd name="connsiteX15416" fmla="*/ 3926848 w 12542158"/>
              <a:gd name="connsiteY15416" fmla="*/ 8545074 h 9881971"/>
              <a:gd name="connsiteX15417" fmla="*/ 3926848 w 12542158"/>
              <a:gd name="connsiteY15417" fmla="*/ 8538086 h 9881971"/>
              <a:gd name="connsiteX15418" fmla="*/ 3919860 w 12542158"/>
              <a:gd name="connsiteY15418" fmla="*/ 8524113 h 9881971"/>
              <a:gd name="connsiteX15419" fmla="*/ 3905885 w 12542158"/>
              <a:gd name="connsiteY15419" fmla="*/ 8510137 h 9881971"/>
              <a:gd name="connsiteX15420" fmla="*/ 3898899 w 12542158"/>
              <a:gd name="connsiteY15420" fmla="*/ 8496163 h 9881971"/>
              <a:gd name="connsiteX15421" fmla="*/ 3884923 w 12542158"/>
              <a:gd name="connsiteY15421" fmla="*/ 8489175 h 9881971"/>
              <a:gd name="connsiteX15422" fmla="*/ 3870950 w 12542158"/>
              <a:gd name="connsiteY15422" fmla="*/ 8475202 h 9881971"/>
              <a:gd name="connsiteX15423" fmla="*/ 3898899 w 12542158"/>
              <a:gd name="connsiteY15423" fmla="*/ 8405329 h 9881971"/>
              <a:gd name="connsiteX15424" fmla="*/ 3926848 w 12542158"/>
              <a:gd name="connsiteY15424" fmla="*/ 8419303 h 9881971"/>
              <a:gd name="connsiteX15425" fmla="*/ 3954796 w 12542158"/>
              <a:gd name="connsiteY15425" fmla="*/ 8433276 h 9881971"/>
              <a:gd name="connsiteX15426" fmla="*/ 3954796 w 12542158"/>
              <a:gd name="connsiteY15426" fmla="*/ 8391353 h 9881971"/>
              <a:gd name="connsiteX15427" fmla="*/ 3954796 w 12542158"/>
              <a:gd name="connsiteY15427" fmla="*/ 8363404 h 9881971"/>
              <a:gd name="connsiteX15428" fmla="*/ 3968772 w 12542158"/>
              <a:gd name="connsiteY15428" fmla="*/ 8349430 h 9881971"/>
              <a:gd name="connsiteX15429" fmla="*/ 3975758 w 12542158"/>
              <a:gd name="connsiteY15429" fmla="*/ 8335456 h 9881971"/>
              <a:gd name="connsiteX15430" fmla="*/ 3982746 w 12542158"/>
              <a:gd name="connsiteY15430" fmla="*/ 8307507 h 9881971"/>
              <a:gd name="connsiteX15431" fmla="*/ 3996721 w 12542158"/>
              <a:gd name="connsiteY15431" fmla="*/ 8230646 h 9881971"/>
              <a:gd name="connsiteX15432" fmla="*/ 4010695 w 12542158"/>
              <a:gd name="connsiteY15432" fmla="*/ 8181735 h 9881971"/>
              <a:gd name="connsiteX15433" fmla="*/ 4031656 w 12542158"/>
              <a:gd name="connsiteY15433" fmla="*/ 8188723 h 9881971"/>
              <a:gd name="connsiteX15434" fmla="*/ 4052618 w 12542158"/>
              <a:gd name="connsiteY15434" fmla="*/ 8188723 h 9881971"/>
              <a:gd name="connsiteX15435" fmla="*/ 4066594 w 12542158"/>
              <a:gd name="connsiteY15435" fmla="*/ 8195711 h 9881971"/>
              <a:gd name="connsiteX15436" fmla="*/ 4080568 w 12542158"/>
              <a:gd name="connsiteY15436" fmla="*/ 8195711 h 9881971"/>
              <a:gd name="connsiteX15437" fmla="*/ 4080568 w 12542158"/>
              <a:gd name="connsiteY15437" fmla="*/ 8167761 h 9881971"/>
              <a:gd name="connsiteX15438" fmla="*/ 4066594 w 12542158"/>
              <a:gd name="connsiteY15438" fmla="*/ 8167761 h 9881971"/>
              <a:gd name="connsiteX15439" fmla="*/ 4052618 w 12542158"/>
              <a:gd name="connsiteY15439" fmla="*/ 8153786 h 9881971"/>
              <a:gd name="connsiteX15440" fmla="*/ 4059606 w 12542158"/>
              <a:gd name="connsiteY15440" fmla="*/ 8153786 h 9881971"/>
              <a:gd name="connsiteX15441" fmla="*/ 4080568 w 12542158"/>
              <a:gd name="connsiteY15441" fmla="*/ 8139812 h 9881971"/>
              <a:gd name="connsiteX15442" fmla="*/ 4080568 w 12542158"/>
              <a:gd name="connsiteY15442" fmla="*/ 8125836 h 9881971"/>
              <a:gd name="connsiteX15443" fmla="*/ 4108517 w 12542158"/>
              <a:gd name="connsiteY15443" fmla="*/ 8139812 h 9881971"/>
              <a:gd name="connsiteX15444" fmla="*/ 4122491 w 12542158"/>
              <a:gd name="connsiteY15444" fmla="*/ 8125836 h 9881971"/>
              <a:gd name="connsiteX15445" fmla="*/ 4122491 w 12542158"/>
              <a:gd name="connsiteY15445" fmla="*/ 8111862 h 9881971"/>
              <a:gd name="connsiteX15446" fmla="*/ 4136466 w 12542158"/>
              <a:gd name="connsiteY15446" fmla="*/ 8069939 h 9881971"/>
              <a:gd name="connsiteX15447" fmla="*/ 4122491 w 12542158"/>
              <a:gd name="connsiteY15447" fmla="*/ 8041990 h 9881971"/>
              <a:gd name="connsiteX15448" fmla="*/ 4094541 w 12542158"/>
              <a:gd name="connsiteY15448" fmla="*/ 8028016 h 9881971"/>
              <a:gd name="connsiteX15449" fmla="*/ 4122491 w 12542158"/>
              <a:gd name="connsiteY15449" fmla="*/ 8014040 h 9881971"/>
              <a:gd name="connsiteX15450" fmla="*/ 4164414 w 12542158"/>
              <a:gd name="connsiteY15450" fmla="*/ 8014040 h 9881971"/>
              <a:gd name="connsiteX15451" fmla="*/ 4206339 w 12542158"/>
              <a:gd name="connsiteY15451" fmla="*/ 7986091 h 9881971"/>
              <a:gd name="connsiteX15452" fmla="*/ 4255250 w 12542158"/>
              <a:gd name="connsiteY15452" fmla="*/ 7937180 h 9881971"/>
              <a:gd name="connsiteX15453" fmla="*/ 4290186 w 12542158"/>
              <a:gd name="connsiteY15453" fmla="*/ 7902244 h 9881971"/>
              <a:gd name="connsiteX15454" fmla="*/ 4290186 w 12542158"/>
              <a:gd name="connsiteY15454" fmla="*/ 7888271 h 9881971"/>
              <a:gd name="connsiteX15455" fmla="*/ 4269224 w 12542158"/>
              <a:gd name="connsiteY15455" fmla="*/ 7888271 h 9881971"/>
              <a:gd name="connsiteX15456" fmla="*/ 4262238 w 12542158"/>
              <a:gd name="connsiteY15456" fmla="*/ 7881283 h 9881971"/>
              <a:gd name="connsiteX15457" fmla="*/ 4248262 w 12542158"/>
              <a:gd name="connsiteY15457" fmla="*/ 7867307 h 9881971"/>
              <a:gd name="connsiteX15458" fmla="*/ 4234287 w 12542158"/>
              <a:gd name="connsiteY15458" fmla="*/ 7860321 h 9881971"/>
              <a:gd name="connsiteX15459" fmla="*/ 4248262 w 12542158"/>
              <a:gd name="connsiteY15459" fmla="*/ 7846345 h 9881971"/>
              <a:gd name="connsiteX15460" fmla="*/ 4262238 w 12542158"/>
              <a:gd name="connsiteY15460" fmla="*/ 7832372 h 9881971"/>
              <a:gd name="connsiteX15461" fmla="*/ 4290186 w 12542158"/>
              <a:gd name="connsiteY15461" fmla="*/ 7832372 h 9881971"/>
              <a:gd name="connsiteX15462" fmla="*/ 4332109 w 12542158"/>
              <a:gd name="connsiteY15462" fmla="*/ 7818398 h 9881971"/>
              <a:gd name="connsiteX15463" fmla="*/ 4318135 w 12542158"/>
              <a:gd name="connsiteY15463" fmla="*/ 7860321 h 9881971"/>
              <a:gd name="connsiteX15464" fmla="*/ 4360058 w 12542158"/>
              <a:gd name="connsiteY15464" fmla="*/ 7818398 h 9881971"/>
              <a:gd name="connsiteX15465" fmla="*/ 4394996 w 12542158"/>
              <a:gd name="connsiteY15465" fmla="*/ 7776473 h 9881971"/>
              <a:gd name="connsiteX15466" fmla="*/ 4415958 w 12542158"/>
              <a:gd name="connsiteY15466" fmla="*/ 7762499 h 9881971"/>
              <a:gd name="connsiteX15467" fmla="*/ 4429931 w 12542158"/>
              <a:gd name="connsiteY15467" fmla="*/ 7748525 h 9881971"/>
              <a:gd name="connsiteX15468" fmla="*/ 4429931 w 12542158"/>
              <a:gd name="connsiteY15468" fmla="*/ 7734550 h 9881971"/>
              <a:gd name="connsiteX15469" fmla="*/ 4443906 w 12542158"/>
              <a:gd name="connsiteY15469" fmla="*/ 7734550 h 9881971"/>
              <a:gd name="connsiteX15470" fmla="*/ 4457880 w 12542158"/>
              <a:gd name="connsiteY15470" fmla="*/ 7706600 h 9881971"/>
              <a:gd name="connsiteX15471" fmla="*/ 4527753 w 12542158"/>
              <a:gd name="connsiteY15471" fmla="*/ 7636727 h 9881971"/>
              <a:gd name="connsiteX15472" fmla="*/ 4590638 w 12542158"/>
              <a:gd name="connsiteY15472" fmla="*/ 7559869 h 9881971"/>
              <a:gd name="connsiteX15473" fmla="*/ 4618588 w 12542158"/>
              <a:gd name="connsiteY15473" fmla="*/ 7524931 h 9881971"/>
              <a:gd name="connsiteX15474" fmla="*/ 4653525 w 12542158"/>
              <a:gd name="connsiteY15474" fmla="*/ 7496982 h 9881971"/>
              <a:gd name="connsiteX15475" fmla="*/ 4653525 w 12542158"/>
              <a:gd name="connsiteY15475" fmla="*/ 7469033 h 9881971"/>
              <a:gd name="connsiteX15476" fmla="*/ 4653525 w 12542158"/>
              <a:gd name="connsiteY15476" fmla="*/ 7455059 h 9881971"/>
              <a:gd name="connsiteX15477" fmla="*/ 4667498 w 12542158"/>
              <a:gd name="connsiteY15477" fmla="*/ 7427109 h 9881971"/>
              <a:gd name="connsiteX15478" fmla="*/ 4681472 w 12542158"/>
              <a:gd name="connsiteY15478" fmla="*/ 7455059 h 9881971"/>
              <a:gd name="connsiteX15479" fmla="*/ 4695448 w 12542158"/>
              <a:gd name="connsiteY15479" fmla="*/ 7427109 h 9881971"/>
              <a:gd name="connsiteX15480" fmla="*/ 4723398 w 12542158"/>
              <a:gd name="connsiteY15480" fmla="*/ 7399160 h 9881971"/>
              <a:gd name="connsiteX15481" fmla="*/ 4723398 w 12542158"/>
              <a:gd name="connsiteY15481" fmla="*/ 7385186 h 9881971"/>
              <a:gd name="connsiteX15482" fmla="*/ 4723398 w 12542158"/>
              <a:gd name="connsiteY15482" fmla="*/ 7371212 h 9881971"/>
              <a:gd name="connsiteX15483" fmla="*/ 4737372 w 12542158"/>
              <a:gd name="connsiteY15483" fmla="*/ 7385186 h 9881971"/>
              <a:gd name="connsiteX15484" fmla="*/ 4751345 w 12542158"/>
              <a:gd name="connsiteY15484" fmla="*/ 7371212 h 9881971"/>
              <a:gd name="connsiteX15485" fmla="*/ 4793270 w 12542158"/>
              <a:gd name="connsiteY15485" fmla="*/ 7301340 h 9881971"/>
              <a:gd name="connsiteX15486" fmla="*/ 4807244 w 12542158"/>
              <a:gd name="connsiteY15486" fmla="*/ 7301340 h 9881971"/>
              <a:gd name="connsiteX15487" fmla="*/ 4800256 w 12542158"/>
              <a:gd name="connsiteY15487" fmla="*/ 7294352 h 9881971"/>
              <a:gd name="connsiteX15488" fmla="*/ 4793270 w 12542158"/>
              <a:gd name="connsiteY15488" fmla="*/ 7301340 h 9881971"/>
              <a:gd name="connsiteX15489" fmla="*/ 4793270 w 12542158"/>
              <a:gd name="connsiteY15489" fmla="*/ 7287364 h 9881971"/>
              <a:gd name="connsiteX15490" fmla="*/ 4807244 w 12542158"/>
              <a:gd name="connsiteY15490" fmla="*/ 7259415 h 9881971"/>
              <a:gd name="connsiteX15491" fmla="*/ 4821220 w 12542158"/>
              <a:gd name="connsiteY15491" fmla="*/ 7245441 h 9881971"/>
              <a:gd name="connsiteX15492" fmla="*/ 4835194 w 12542158"/>
              <a:gd name="connsiteY15492" fmla="*/ 7231465 h 9881971"/>
              <a:gd name="connsiteX15493" fmla="*/ 4849167 w 12542158"/>
              <a:gd name="connsiteY15493" fmla="*/ 7203517 h 9881971"/>
              <a:gd name="connsiteX15494" fmla="*/ 4870129 w 12542158"/>
              <a:gd name="connsiteY15494" fmla="*/ 7203517 h 9881971"/>
              <a:gd name="connsiteX15495" fmla="*/ 4863143 w 12542158"/>
              <a:gd name="connsiteY15495" fmla="*/ 7217491 h 9881971"/>
              <a:gd name="connsiteX15496" fmla="*/ 4919040 w 12542158"/>
              <a:gd name="connsiteY15496" fmla="*/ 7175568 h 9881971"/>
              <a:gd name="connsiteX15497" fmla="*/ 4933016 w 12542158"/>
              <a:gd name="connsiteY15497" fmla="*/ 7119669 h 9881971"/>
              <a:gd name="connsiteX15498" fmla="*/ 4905066 w 12542158"/>
              <a:gd name="connsiteY15498" fmla="*/ 7105695 h 9881971"/>
              <a:gd name="connsiteX15499" fmla="*/ 4891092 w 12542158"/>
              <a:gd name="connsiteY15499" fmla="*/ 7133645 h 9881971"/>
              <a:gd name="connsiteX15500" fmla="*/ 4877116 w 12542158"/>
              <a:gd name="connsiteY15500" fmla="*/ 7147619 h 9881971"/>
              <a:gd name="connsiteX15501" fmla="*/ 4849167 w 12542158"/>
              <a:gd name="connsiteY15501" fmla="*/ 7175568 h 9881971"/>
              <a:gd name="connsiteX15502" fmla="*/ 4835194 w 12542158"/>
              <a:gd name="connsiteY15502" fmla="*/ 7203517 h 9881971"/>
              <a:gd name="connsiteX15503" fmla="*/ 4821220 w 12542158"/>
              <a:gd name="connsiteY15503" fmla="*/ 7217491 h 9881971"/>
              <a:gd name="connsiteX15504" fmla="*/ 4807244 w 12542158"/>
              <a:gd name="connsiteY15504" fmla="*/ 7217491 h 9881971"/>
              <a:gd name="connsiteX15505" fmla="*/ 4793270 w 12542158"/>
              <a:gd name="connsiteY15505" fmla="*/ 7245441 h 9881971"/>
              <a:gd name="connsiteX15506" fmla="*/ 4793270 w 12542158"/>
              <a:gd name="connsiteY15506" fmla="*/ 7259415 h 9881971"/>
              <a:gd name="connsiteX15507" fmla="*/ 4779294 w 12542158"/>
              <a:gd name="connsiteY15507" fmla="*/ 7273390 h 9881971"/>
              <a:gd name="connsiteX15508" fmla="*/ 4758333 w 12542158"/>
              <a:gd name="connsiteY15508" fmla="*/ 7280376 h 9881971"/>
              <a:gd name="connsiteX15509" fmla="*/ 4737372 w 12542158"/>
              <a:gd name="connsiteY15509" fmla="*/ 7287364 h 9881971"/>
              <a:gd name="connsiteX15510" fmla="*/ 4723398 w 12542158"/>
              <a:gd name="connsiteY15510" fmla="*/ 7315313 h 9881971"/>
              <a:gd name="connsiteX15511" fmla="*/ 4709422 w 12542158"/>
              <a:gd name="connsiteY15511" fmla="*/ 7315313 h 9881971"/>
              <a:gd name="connsiteX15512" fmla="*/ 4689460 w 12542158"/>
              <a:gd name="connsiteY15512" fmla="*/ 7315313 h 9881971"/>
              <a:gd name="connsiteX15513" fmla="*/ 4695448 w 12542158"/>
              <a:gd name="connsiteY15513" fmla="*/ 7301340 h 9881971"/>
              <a:gd name="connsiteX15514" fmla="*/ 4737372 w 12542158"/>
              <a:gd name="connsiteY15514" fmla="*/ 7245441 h 9881971"/>
              <a:gd name="connsiteX15515" fmla="*/ 4751345 w 12542158"/>
              <a:gd name="connsiteY15515" fmla="*/ 7203517 h 9881971"/>
              <a:gd name="connsiteX15516" fmla="*/ 4737372 w 12542158"/>
              <a:gd name="connsiteY15516" fmla="*/ 7203517 h 9881971"/>
              <a:gd name="connsiteX15517" fmla="*/ 4723398 w 12542158"/>
              <a:gd name="connsiteY15517" fmla="*/ 7231465 h 9881971"/>
              <a:gd name="connsiteX15518" fmla="*/ 4695448 w 12542158"/>
              <a:gd name="connsiteY15518" fmla="*/ 7273390 h 9881971"/>
              <a:gd name="connsiteX15519" fmla="*/ 4667498 w 12542158"/>
              <a:gd name="connsiteY15519" fmla="*/ 7315313 h 9881971"/>
              <a:gd name="connsiteX15520" fmla="*/ 4646537 w 12542158"/>
              <a:gd name="connsiteY15520" fmla="*/ 7336275 h 9881971"/>
              <a:gd name="connsiteX15521" fmla="*/ 4639549 w 12542158"/>
              <a:gd name="connsiteY15521" fmla="*/ 7343263 h 9881971"/>
              <a:gd name="connsiteX15522" fmla="*/ 4625576 w 12542158"/>
              <a:gd name="connsiteY15522" fmla="*/ 7357237 h 9881971"/>
              <a:gd name="connsiteX15523" fmla="*/ 4604614 w 12542158"/>
              <a:gd name="connsiteY15523" fmla="*/ 7385186 h 9881971"/>
              <a:gd name="connsiteX15524" fmla="*/ 4583652 w 12542158"/>
              <a:gd name="connsiteY15524" fmla="*/ 7399160 h 9881971"/>
              <a:gd name="connsiteX15525" fmla="*/ 4513780 w 12542158"/>
              <a:gd name="connsiteY15525" fmla="*/ 7469033 h 9881971"/>
              <a:gd name="connsiteX15526" fmla="*/ 4527753 w 12542158"/>
              <a:gd name="connsiteY15526" fmla="*/ 7441085 h 9881971"/>
              <a:gd name="connsiteX15527" fmla="*/ 4569676 w 12542158"/>
              <a:gd name="connsiteY15527" fmla="*/ 7399160 h 9881971"/>
              <a:gd name="connsiteX15528" fmla="*/ 4639549 w 12542158"/>
              <a:gd name="connsiteY15528" fmla="*/ 7301340 h 9881971"/>
              <a:gd name="connsiteX15529" fmla="*/ 4653525 w 12542158"/>
              <a:gd name="connsiteY15529" fmla="*/ 7287364 h 9881971"/>
              <a:gd name="connsiteX15530" fmla="*/ 4660510 w 12542158"/>
              <a:gd name="connsiteY15530" fmla="*/ 7301340 h 9881971"/>
              <a:gd name="connsiteX15531" fmla="*/ 4674486 w 12542158"/>
              <a:gd name="connsiteY15531" fmla="*/ 7294352 h 9881971"/>
              <a:gd name="connsiteX15532" fmla="*/ 4667498 w 12542158"/>
              <a:gd name="connsiteY15532" fmla="*/ 7273390 h 9881971"/>
              <a:gd name="connsiteX15533" fmla="*/ 4681472 w 12542158"/>
              <a:gd name="connsiteY15533" fmla="*/ 7259415 h 9881971"/>
              <a:gd name="connsiteX15534" fmla="*/ 4681472 w 12542158"/>
              <a:gd name="connsiteY15534" fmla="*/ 7245441 h 9881971"/>
              <a:gd name="connsiteX15535" fmla="*/ 4723398 w 12542158"/>
              <a:gd name="connsiteY15535" fmla="*/ 7217491 h 9881971"/>
              <a:gd name="connsiteX15536" fmla="*/ 4737372 w 12542158"/>
              <a:gd name="connsiteY15536" fmla="*/ 7189542 h 9881971"/>
              <a:gd name="connsiteX15537" fmla="*/ 4765320 w 12542158"/>
              <a:gd name="connsiteY15537" fmla="*/ 7175568 h 9881971"/>
              <a:gd name="connsiteX15538" fmla="*/ 4779294 w 12542158"/>
              <a:gd name="connsiteY15538" fmla="*/ 7189542 h 9881971"/>
              <a:gd name="connsiteX15539" fmla="*/ 4800256 w 12542158"/>
              <a:gd name="connsiteY15539" fmla="*/ 7182556 h 9881971"/>
              <a:gd name="connsiteX15540" fmla="*/ 4821220 w 12542158"/>
              <a:gd name="connsiteY15540" fmla="*/ 7175568 h 9881971"/>
              <a:gd name="connsiteX15541" fmla="*/ 4835194 w 12542158"/>
              <a:gd name="connsiteY15541" fmla="*/ 7161592 h 9881971"/>
              <a:gd name="connsiteX15542" fmla="*/ 4856155 w 12542158"/>
              <a:gd name="connsiteY15542" fmla="*/ 7161592 h 9881971"/>
              <a:gd name="connsiteX15543" fmla="*/ 4863143 w 12542158"/>
              <a:gd name="connsiteY15543" fmla="*/ 7154606 h 9881971"/>
              <a:gd name="connsiteX15544" fmla="*/ 4863143 w 12542158"/>
              <a:gd name="connsiteY15544" fmla="*/ 7133645 h 9881971"/>
              <a:gd name="connsiteX15545" fmla="*/ 4863143 w 12542158"/>
              <a:gd name="connsiteY15545" fmla="*/ 7119669 h 9881971"/>
              <a:gd name="connsiteX15546" fmla="*/ 4849167 w 12542158"/>
              <a:gd name="connsiteY15546" fmla="*/ 7140631 h 9881971"/>
              <a:gd name="connsiteX15547" fmla="*/ 4835194 w 12542158"/>
              <a:gd name="connsiteY15547" fmla="*/ 7147619 h 9881971"/>
              <a:gd name="connsiteX15548" fmla="*/ 4821220 w 12542158"/>
              <a:gd name="connsiteY15548" fmla="*/ 7161592 h 9881971"/>
              <a:gd name="connsiteX15549" fmla="*/ 4807244 w 12542158"/>
              <a:gd name="connsiteY15549" fmla="*/ 7168580 h 9881971"/>
              <a:gd name="connsiteX15550" fmla="*/ 4814232 w 12542158"/>
              <a:gd name="connsiteY15550" fmla="*/ 7147619 h 9881971"/>
              <a:gd name="connsiteX15551" fmla="*/ 4849167 w 12542158"/>
              <a:gd name="connsiteY15551" fmla="*/ 7105695 h 9881971"/>
              <a:gd name="connsiteX15552" fmla="*/ 4870129 w 12542158"/>
              <a:gd name="connsiteY15552" fmla="*/ 7077746 h 9881971"/>
              <a:gd name="connsiteX15553" fmla="*/ 4877116 w 12542158"/>
              <a:gd name="connsiteY15553" fmla="*/ 7063772 h 9881971"/>
              <a:gd name="connsiteX15554" fmla="*/ 4807244 w 12542158"/>
              <a:gd name="connsiteY15554" fmla="*/ 7133645 h 9881971"/>
              <a:gd name="connsiteX15555" fmla="*/ 4793270 w 12542158"/>
              <a:gd name="connsiteY15555" fmla="*/ 7161592 h 9881971"/>
              <a:gd name="connsiteX15556" fmla="*/ 4793270 w 12542158"/>
              <a:gd name="connsiteY15556" fmla="*/ 7105695 h 9881971"/>
              <a:gd name="connsiteX15557" fmla="*/ 4793270 w 12542158"/>
              <a:gd name="connsiteY15557" fmla="*/ 7063772 h 9881971"/>
              <a:gd name="connsiteX15558" fmla="*/ 4779294 w 12542158"/>
              <a:gd name="connsiteY15558" fmla="*/ 7049796 h 9881971"/>
              <a:gd name="connsiteX15559" fmla="*/ 4807244 w 12542158"/>
              <a:gd name="connsiteY15559" fmla="*/ 7049796 h 9881971"/>
              <a:gd name="connsiteX15560" fmla="*/ 4835194 w 12542158"/>
              <a:gd name="connsiteY15560" fmla="*/ 7035823 h 9881971"/>
              <a:gd name="connsiteX15561" fmla="*/ 4877116 w 12542158"/>
              <a:gd name="connsiteY15561" fmla="*/ 6951974 h 9881971"/>
              <a:gd name="connsiteX15562" fmla="*/ 4905066 w 12542158"/>
              <a:gd name="connsiteY15562" fmla="*/ 6938001 h 9881971"/>
              <a:gd name="connsiteX15563" fmla="*/ 4919040 w 12542158"/>
              <a:gd name="connsiteY15563" fmla="*/ 6931013 h 9881971"/>
              <a:gd name="connsiteX15564" fmla="*/ 4905066 w 12542158"/>
              <a:gd name="connsiteY15564" fmla="*/ 6910051 h 9881971"/>
              <a:gd name="connsiteX15565" fmla="*/ 4905066 w 12542158"/>
              <a:gd name="connsiteY15565" fmla="*/ 6896077 h 9881971"/>
              <a:gd name="connsiteX15566" fmla="*/ 4863143 w 12542158"/>
              <a:gd name="connsiteY15566" fmla="*/ 6924027 h 9881971"/>
              <a:gd name="connsiteX15567" fmla="*/ 4835194 w 12542158"/>
              <a:gd name="connsiteY15567" fmla="*/ 6951974 h 9881971"/>
              <a:gd name="connsiteX15568" fmla="*/ 4821220 w 12542158"/>
              <a:gd name="connsiteY15568" fmla="*/ 6951974 h 9881971"/>
              <a:gd name="connsiteX15569" fmla="*/ 4835194 w 12542158"/>
              <a:gd name="connsiteY15569" fmla="*/ 6938001 h 9881971"/>
              <a:gd name="connsiteX15570" fmla="*/ 4821220 w 12542158"/>
              <a:gd name="connsiteY15570" fmla="*/ 6938001 h 9881971"/>
              <a:gd name="connsiteX15571" fmla="*/ 4800256 w 12542158"/>
              <a:gd name="connsiteY15571" fmla="*/ 6944988 h 9881971"/>
              <a:gd name="connsiteX15572" fmla="*/ 4793270 w 12542158"/>
              <a:gd name="connsiteY15572" fmla="*/ 6951974 h 9881971"/>
              <a:gd name="connsiteX15573" fmla="*/ 4779294 w 12542158"/>
              <a:gd name="connsiteY15573" fmla="*/ 6951974 h 9881971"/>
              <a:gd name="connsiteX15574" fmla="*/ 4793270 w 12542158"/>
              <a:gd name="connsiteY15574" fmla="*/ 6965950 h 9881971"/>
              <a:gd name="connsiteX15575" fmla="*/ 4779294 w 12542158"/>
              <a:gd name="connsiteY15575" fmla="*/ 6979924 h 9881971"/>
              <a:gd name="connsiteX15576" fmla="*/ 4751345 w 12542158"/>
              <a:gd name="connsiteY15576" fmla="*/ 6979924 h 9881971"/>
              <a:gd name="connsiteX15577" fmla="*/ 4737372 w 12542158"/>
              <a:gd name="connsiteY15577" fmla="*/ 6993899 h 9881971"/>
              <a:gd name="connsiteX15578" fmla="*/ 4723398 w 12542158"/>
              <a:gd name="connsiteY15578" fmla="*/ 7007873 h 9881971"/>
              <a:gd name="connsiteX15579" fmla="*/ 4709422 w 12542158"/>
              <a:gd name="connsiteY15579" fmla="*/ 7021847 h 9881971"/>
              <a:gd name="connsiteX15580" fmla="*/ 4681472 w 12542158"/>
              <a:gd name="connsiteY15580" fmla="*/ 7049796 h 9881971"/>
              <a:gd name="connsiteX15581" fmla="*/ 4709422 w 12542158"/>
              <a:gd name="connsiteY15581" fmla="*/ 6993899 h 9881971"/>
              <a:gd name="connsiteX15582" fmla="*/ 4681472 w 12542158"/>
              <a:gd name="connsiteY15582" fmla="*/ 7014861 h 9881971"/>
              <a:gd name="connsiteX15583" fmla="*/ 4646537 w 12542158"/>
              <a:gd name="connsiteY15583" fmla="*/ 7035823 h 9881971"/>
              <a:gd name="connsiteX15584" fmla="*/ 4611600 w 12542158"/>
              <a:gd name="connsiteY15584" fmla="*/ 7070758 h 9881971"/>
              <a:gd name="connsiteX15585" fmla="*/ 4576664 w 12542158"/>
              <a:gd name="connsiteY15585" fmla="*/ 7105695 h 9881971"/>
              <a:gd name="connsiteX15586" fmla="*/ 4569676 w 12542158"/>
              <a:gd name="connsiteY15586" fmla="*/ 7119669 h 9881971"/>
              <a:gd name="connsiteX15587" fmla="*/ 4555702 w 12542158"/>
              <a:gd name="connsiteY15587" fmla="*/ 7133645 h 9881971"/>
              <a:gd name="connsiteX15588" fmla="*/ 4527753 w 12542158"/>
              <a:gd name="connsiteY15588" fmla="*/ 7133645 h 9881971"/>
              <a:gd name="connsiteX15589" fmla="*/ 4541729 w 12542158"/>
              <a:gd name="connsiteY15589" fmla="*/ 7119669 h 9881971"/>
              <a:gd name="connsiteX15590" fmla="*/ 4569676 w 12542158"/>
              <a:gd name="connsiteY15590" fmla="*/ 7077746 h 9881971"/>
              <a:gd name="connsiteX15591" fmla="*/ 4583652 w 12542158"/>
              <a:gd name="connsiteY15591" fmla="*/ 7035823 h 9881971"/>
              <a:gd name="connsiteX15592" fmla="*/ 4639549 w 12542158"/>
              <a:gd name="connsiteY15592" fmla="*/ 6951974 h 9881971"/>
              <a:gd name="connsiteX15593" fmla="*/ 4611600 w 12542158"/>
              <a:gd name="connsiteY15593" fmla="*/ 6951974 h 9881971"/>
              <a:gd name="connsiteX15594" fmla="*/ 4597626 w 12542158"/>
              <a:gd name="connsiteY15594" fmla="*/ 6951974 h 9881971"/>
              <a:gd name="connsiteX15595" fmla="*/ 4590638 w 12542158"/>
              <a:gd name="connsiteY15595" fmla="*/ 6944988 h 9881971"/>
              <a:gd name="connsiteX15596" fmla="*/ 4583652 w 12542158"/>
              <a:gd name="connsiteY15596" fmla="*/ 6965950 h 9881971"/>
              <a:gd name="connsiteX15597" fmla="*/ 4555702 w 12542158"/>
              <a:gd name="connsiteY15597" fmla="*/ 6965950 h 9881971"/>
              <a:gd name="connsiteX15598" fmla="*/ 4555702 w 12542158"/>
              <a:gd name="connsiteY15598" fmla="*/ 6979924 h 9881971"/>
              <a:gd name="connsiteX15599" fmla="*/ 4555702 w 12542158"/>
              <a:gd name="connsiteY15599" fmla="*/ 6993899 h 9881971"/>
              <a:gd name="connsiteX15600" fmla="*/ 4534741 w 12542158"/>
              <a:gd name="connsiteY15600" fmla="*/ 6993899 h 9881971"/>
              <a:gd name="connsiteX15601" fmla="*/ 4527753 w 12542158"/>
              <a:gd name="connsiteY15601" fmla="*/ 7007873 h 9881971"/>
              <a:gd name="connsiteX15602" fmla="*/ 4506792 w 12542158"/>
              <a:gd name="connsiteY15602" fmla="*/ 7056784 h 9881971"/>
              <a:gd name="connsiteX15603" fmla="*/ 4471854 w 12542158"/>
              <a:gd name="connsiteY15603" fmla="*/ 7105695 h 9881971"/>
              <a:gd name="connsiteX15604" fmla="*/ 4457880 w 12542158"/>
              <a:gd name="connsiteY15604" fmla="*/ 7119669 h 9881971"/>
              <a:gd name="connsiteX15605" fmla="*/ 4436919 w 12542158"/>
              <a:gd name="connsiteY15605" fmla="*/ 7147619 h 9881971"/>
              <a:gd name="connsiteX15606" fmla="*/ 4429931 w 12542158"/>
              <a:gd name="connsiteY15606" fmla="*/ 7175568 h 9881971"/>
              <a:gd name="connsiteX15607" fmla="*/ 4429931 w 12542158"/>
              <a:gd name="connsiteY15607" fmla="*/ 7189542 h 9881971"/>
              <a:gd name="connsiteX15608" fmla="*/ 4408970 w 12542158"/>
              <a:gd name="connsiteY15608" fmla="*/ 7182556 h 9881971"/>
              <a:gd name="connsiteX15609" fmla="*/ 4394996 w 12542158"/>
              <a:gd name="connsiteY15609" fmla="*/ 7175568 h 9881971"/>
              <a:gd name="connsiteX15610" fmla="*/ 4381020 w 12542158"/>
              <a:gd name="connsiteY15610" fmla="*/ 7161592 h 9881971"/>
              <a:gd name="connsiteX15611" fmla="*/ 4374034 w 12542158"/>
              <a:gd name="connsiteY15611" fmla="*/ 7175568 h 9881971"/>
              <a:gd name="connsiteX15612" fmla="*/ 4367046 w 12542158"/>
              <a:gd name="connsiteY15612" fmla="*/ 7224479 h 9881971"/>
              <a:gd name="connsiteX15613" fmla="*/ 4353070 w 12542158"/>
              <a:gd name="connsiteY15613" fmla="*/ 7245441 h 9881971"/>
              <a:gd name="connsiteX15614" fmla="*/ 4332109 w 12542158"/>
              <a:gd name="connsiteY15614" fmla="*/ 7224479 h 9881971"/>
              <a:gd name="connsiteX15615" fmla="*/ 4304160 w 12542158"/>
              <a:gd name="connsiteY15615" fmla="*/ 7203517 h 9881971"/>
              <a:gd name="connsiteX15616" fmla="*/ 4318135 w 12542158"/>
              <a:gd name="connsiteY15616" fmla="*/ 7147619 h 9881971"/>
              <a:gd name="connsiteX15617" fmla="*/ 4346084 w 12542158"/>
              <a:gd name="connsiteY15617" fmla="*/ 7133645 h 9881971"/>
              <a:gd name="connsiteX15618" fmla="*/ 4374034 w 12542158"/>
              <a:gd name="connsiteY15618" fmla="*/ 7119669 h 9881971"/>
              <a:gd name="connsiteX15619" fmla="*/ 4374034 w 12542158"/>
              <a:gd name="connsiteY15619" fmla="*/ 7091720 h 9881971"/>
              <a:gd name="connsiteX15620" fmla="*/ 4374034 w 12542158"/>
              <a:gd name="connsiteY15620" fmla="*/ 7077746 h 9881971"/>
              <a:gd name="connsiteX15621" fmla="*/ 4401982 w 12542158"/>
              <a:gd name="connsiteY15621" fmla="*/ 7077746 h 9881971"/>
              <a:gd name="connsiteX15622" fmla="*/ 4415958 w 12542158"/>
              <a:gd name="connsiteY15622" fmla="*/ 7035823 h 9881971"/>
              <a:gd name="connsiteX15623" fmla="*/ 4429931 w 12542158"/>
              <a:gd name="connsiteY15623" fmla="*/ 6979924 h 9881971"/>
              <a:gd name="connsiteX15624" fmla="*/ 4450892 w 12542158"/>
              <a:gd name="connsiteY15624" fmla="*/ 6972936 h 9881971"/>
              <a:gd name="connsiteX15625" fmla="*/ 4457880 w 12542158"/>
              <a:gd name="connsiteY15625" fmla="*/ 6965950 h 9881971"/>
              <a:gd name="connsiteX15626" fmla="*/ 4492818 w 12542158"/>
              <a:gd name="connsiteY15626" fmla="*/ 6951974 h 9881971"/>
              <a:gd name="connsiteX15627" fmla="*/ 4485830 w 12542158"/>
              <a:gd name="connsiteY15627" fmla="*/ 6917039 h 9881971"/>
              <a:gd name="connsiteX15628" fmla="*/ 4485830 w 12542158"/>
              <a:gd name="connsiteY15628" fmla="*/ 6868128 h 9881971"/>
              <a:gd name="connsiteX15629" fmla="*/ 4499804 w 12542158"/>
              <a:gd name="connsiteY15629" fmla="*/ 6840178 h 9881971"/>
              <a:gd name="connsiteX15630" fmla="*/ 4471854 w 12542158"/>
              <a:gd name="connsiteY15630" fmla="*/ 6868128 h 9881971"/>
              <a:gd name="connsiteX15631" fmla="*/ 4457880 w 12542158"/>
              <a:gd name="connsiteY15631" fmla="*/ 6910051 h 9881971"/>
              <a:gd name="connsiteX15632" fmla="*/ 4457880 w 12542158"/>
              <a:gd name="connsiteY15632" fmla="*/ 6924027 h 9881971"/>
              <a:gd name="connsiteX15633" fmla="*/ 4436919 w 12542158"/>
              <a:gd name="connsiteY15633" fmla="*/ 6910051 h 9881971"/>
              <a:gd name="connsiteX15634" fmla="*/ 4415958 w 12542158"/>
              <a:gd name="connsiteY15634" fmla="*/ 6910051 h 9881971"/>
              <a:gd name="connsiteX15635" fmla="*/ 4415958 w 12542158"/>
              <a:gd name="connsiteY15635" fmla="*/ 6896077 h 9881971"/>
              <a:gd name="connsiteX15636" fmla="*/ 4401982 w 12542158"/>
              <a:gd name="connsiteY15636" fmla="*/ 6896077 h 9881971"/>
              <a:gd name="connsiteX15637" fmla="*/ 4401982 w 12542158"/>
              <a:gd name="connsiteY15637" fmla="*/ 6910051 h 9881971"/>
              <a:gd name="connsiteX15638" fmla="*/ 4388008 w 12542158"/>
              <a:gd name="connsiteY15638" fmla="*/ 6938001 h 9881971"/>
              <a:gd name="connsiteX15639" fmla="*/ 4374034 w 12542158"/>
              <a:gd name="connsiteY15639" fmla="*/ 6938001 h 9881971"/>
              <a:gd name="connsiteX15640" fmla="*/ 4374034 w 12542158"/>
              <a:gd name="connsiteY15640" fmla="*/ 6924027 h 9881971"/>
              <a:gd name="connsiteX15641" fmla="*/ 4360058 w 12542158"/>
              <a:gd name="connsiteY15641" fmla="*/ 6910051 h 9881971"/>
              <a:gd name="connsiteX15642" fmla="*/ 4374034 w 12542158"/>
              <a:gd name="connsiteY15642" fmla="*/ 6882102 h 9881971"/>
              <a:gd name="connsiteX15643" fmla="*/ 4422943 w 12542158"/>
              <a:gd name="connsiteY15643" fmla="*/ 6861140 h 9881971"/>
              <a:gd name="connsiteX15644" fmla="*/ 4436919 w 12542158"/>
              <a:gd name="connsiteY15644" fmla="*/ 6826205 h 9881971"/>
              <a:gd name="connsiteX15645" fmla="*/ 4429931 w 12542158"/>
              <a:gd name="connsiteY15645" fmla="*/ 6798255 h 9881971"/>
              <a:gd name="connsiteX15646" fmla="*/ 4443906 w 12542158"/>
              <a:gd name="connsiteY15646" fmla="*/ 6798255 h 9881971"/>
              <a:gd name="connsiteX15647" fmla="*/ 4471854 w 12542158"/>
              <a:gd name="connsiteY15647" fmla="*/ 6798255 h 9881971"/>
              <a:gd name="connsiteX15648" fmla="*/ 4471854 w 12542158"/>
              <a:gd name="connsiteY15648" fmla="*/ 6784279 h 9881971"/>
              <a:gd name="connsiteX15649" fmla="*/ 4485830 w 12542158"/>
              <a:gd name="connsiteY15649" fmla="*/ 6770306 h 9881971"/>
              <a:gd name="connsiteX15650" fmla="*/ 4485830 w 12542158"/>
              <a:gd name="connsiteY15650" fmla="*/ 6784279 h 9881971"/>
              <a:gd name="connsiteX15651" fmla="*/ 4499804 w 12542158"/>
              <a:gd name="connsiteY15651" fmla="*/ 6784279 h 9881971"/>
              <a:gd name="connsiteX15652" fmla="*/ 4485830 w 12542158"/>
              <a:gd name="connsiteY15652" fmla="*/ 6805243 h 9881971"/>
              <a:gd name="connsiteX15653" fmla="*/ 4464868 w 12542158"/>
              <a:gd name="connsiteY15653" fmla="*/ 6812229 h 9881971"/>
              <a:gd name="connsiteX15654" fmla="*/ 4450892 w 12542158"/>
              <a:gd name="connsiteY15654" fmla="*/ 6819217 h 9881971"/>
              <a:gd name="connsiteX15655" fmla="*/ 4443906 w 12542158"/>
              <a:gd name="connsiteY15655" fmla="*/ 6833191 h 9881971"/>
              <a:gd name="connsiteX15656" fmla="*/ 4471854 w 12542158"/>
              <a:gd name="connsiteY15656" fmla="*/ 6826205 h 9881971"/>
              <a:gd name="connsiteX15657" fmla="*/ 4485830 w 12542158"/>
              <a:gd name="connsiteY15657" fmla="*/ 6826205 h 9881971"/>
              <a:gd name="connsiteX15658" fmla="*/ 4499804 w 12542158"/>
              <a:gd name="connsiteY15658" fmla="*/ 6826205 h 9881971"/>
              <a:gd name="connsiteX15659" fmla="*/ 4527753 w 12542158"/>
              <a:gd name="connsiteY15659" fmla="*/ 6798255 h 9881971"/>
              <a:gd name="connsiteX15660" fmla="*/ 4527753 w 12542158"/>
              <a:gd name="connsiteY15660" fmla="*/ 6784279 h 9881971"/>
              <a:gd name="connsiteX15661" fmla="*/ 4597626 w 12542158"/>
              <a:gd name="connsiteY15661" fmla="*/ 6686459 h 9881971"/>
              <a:gd name="connsiteX15662" fmla="*/ 4597626 w 12542158"/>
              <a:gd name="connsiteY15662" fmla="*/ 6672484 h 9881971"/>
              <a:gd name="connsiteX15663" fmla="*/ 4597626 w 12542158"/>
              <a:gd name="connsiteY15663" fmla="*/ 6637548 h 9881971"/>
              <a:gd name="connsiteX15664" fmla="*/ 4625576 w 12542158"/>
              <a:gd name="connsiteY15664" fmla="*/ 6518765 h 9881971"/>
              <a:gd name="connsiteX15665" fmla="*/ 4639549 w 12542158"/>
              <a:gd name="connsiteY15665" fmla="*/ 6504789 h 9881971"/>
              <a:gd name="connsiteX15666" fmla="*/ 4653525 w 12542158"/>
              <a:gd name="connsiteY15666" fmla="*/ 6490815 h 9881971"/>
              <a:gd name="connsiteX15667" fmla="*/ 4660510 w 12542158"/>
              <a:gd name="connsiteY15667" fmla="*/ 6476841 h 9881971"/>
              <a:gd name="connsiteX15668" fmla="*/ 4667498 w 12542158"/>
              <a:gd name="connsiteY15668" fmla="*/ 6462866 h 9881971"/>
              <a:gd name="connsiteX15669" fmla="*/ 4688460 w 12542158"/>
              <a:gd name="connsiteY15669" fmla="*/ 6441904 h 9881971"/>
              <a:gd name="connsiteX15670" fmla="*/ 4695448 w 12542158"/>
              <a:gd name="connsiteY15670" fmla="*/ 6406969 h 9881971"/>
              <a:gd name="connsiteX15671" fmla="*/ 4681472 w 12542158"/>
              <a:gd name="connsiteY15671" fmla="*/ 6406969 h 9881971"/>
              <a:gd name="connsiteX15672" fmla="*/ 4674486 w 12542158"/>
              <a:gd name="connsiteY15672" fmla="*/ 6413955 h 9881971"/>
              <a:gd name="connsiteX15673" fmla="*/ 4660510 w 12542158"/>
              <a:gd name="connsiteY15673" fmla="*/ 6427930 h 9881971"/>
              <a:gd name="connsiteX15674" fmla="*/ 4653525 w 12542158"/>
              <a:gd name="connsiteY15674" fmla="*/ 6434916 h 9881971"/>
              <a:gd name="connsiteX15675" fmla="*/ 4667498 w 12542158"/>
              <a:gd name="connsiteY15675" fmla="*/ 6365044 h 9881971"/>
              <a:gd name="connsiteX15676" fmla="*/ 4695448 w 12542158"/>
              <a:gd name="connsiteY15676" fmla="*/ 6295171 h 9881971"/>
              <a:gd name="connsiteX15677" fmla="*/ 4716410 w 12542158"/>
              <a:gd name="connsiteY15677" fmla="*/ 6253248 h 9881971"/>
              <a:gd name="connsiteX15678" fmla="*/ 4709422 w 12542158"/>
              <a:gd name="connsiteY15678" fmla="*/ 6218312 h 9881971"/>
              <a:gd name="connsiteX15679" fmla="*/ 4674486 w 12542158"/>
              <a:gd name="connsiteY15679" fmla="*/ 6225298 h 9881971"/>
              <a:gd name="connsiteX15680" fmla="*/ 4639549 w 12542158"/>
              <a:gd name="connsiteY15680" fmla="*/ 6239274 h 9881971"/>
              <a:gd name="connsiteX15681" fmla="*/ 4625576 w 12542158"/>
              <a:gd name="connsiteY15681" fmla="*/ 6239274 h 9881971"/>
              <a:gd name="connsiteX15682" fmla="*/ 4611600 w 12542158"/>
              <a:gd name="connsiteY15682" fmla="*/ 6211324 h 9881971"/>
              <a:gd name="connsiteX15683" fmla="*/ 4604614 w 12542158"/>
              <a:gd name="connsiteY15683" fmla="*/ 6190363 h 9881971"/>
              <a:gd name="connsiteX15684" fmla="*/ 4597626 w 12542158"/>
              <a:gd name="connsiteY15684" fmla="*/ 6169401 h 9881971"/>
              <a:gd name="connsiteX15685" fmla="*/ 4583652 w 12542158"/>
              <a:gd name="connsiteY15685" fmla="*/ 6134464 h 9881971"/>
              <a:gd name="connsiteX15686" fmla="*/ 4569676 w 12542158"/>
              <a:gd name="connsiteY15686" fmla="*/ 6099528 h 9881971"/>
              <a:gd name="connsiteX15687" fmla="*/ 4548715 w 12542158"/>
              <a:gd name="connsiteY15687" fmla="*/ 6085553 h 9881971"/>
              <a:gd name="connsiteX15688" fmla="*/ 4541729 w 12542158"/>
              <a:gd name="connsiteY15688" fmla="*/ 6099528 h 9881971"/>
              <a:gd name="connsiteX15689" fmla="*/ 4527753 w 12542158"/>
              <a:gd name="connsiteY15689" fmla="*/ 6148438 h 9881971"/>
              <a:gd name="connsiteX15690" fmla="*/ 4527753 w 12542158"/>
              <a:gd name="connsiteY15690" fmla="*/ 6197349 h 9881971"/>
              <a:gd name="connsiteX15691" fmla="*/ 4541729 w 12542158"/>
              <a:gd name="connsiteY15691" fmla="*/ 6155426 h 9881971"/>
              <a:gd name="connsiteX15692" fmla="*/ 4555702 w 12542158"/>
              <a:gd name="connsiteY15692" fmla="*/ 6155426 h 9881971"/>
              <a:gd name="connsiteX15693" fmla="*/ 4569676 w 12542158"/>
              <a:gd name="connsiteY15693" fmla="*/ 6169401 h 9881971"/>
              <a:gd name="connsiteX15694" fmla="*/ 4576664 w 12542158"/>
              <a:gd name="connsiteY15694" fmla="*/ 6183375 h 9881971"/>
              <a:gd name="connsiteX15695" fmla="*/ 4583652 w 12542158"/>
              <a:gd name="connsiteY15695" fmla="*/ 6197349 h 9881971"/>
              <a:gd name="connsiteX15696" fmla="*/ 4555702 w 12542158"/>
              <a:gd name="connsiteY15696" fmla="*/ 6225298 h 9881971"/>
              <a:gd name="connsiteX15697" fmla="*/ 4513780 w 12542158"/>
              <a:gd name="connsiteY15697" fmla="*/ 6225298 h 9881971"/>
              <a:gd name="connsiteX15698" fmla="*/ 4478842 w 12542158"/>
              <a:gd name="connsiteY15698" fmla="*/ 6239274 h 9881971"/>
              <a:gd name="connsiteX15699" fmla="*/ 4436919 w 12542158"/>
              <a:gd name="connsiteY15699" fmla="*/ 6239274 h 9881971"/>
              <a:gd name="connsiteX15700" fmla="*/ 4401982 w 12542158"/>
              <a:gd name="connsiteY15700" fmla="*/ 6239274 h 9881971"/>
              <a:gd name="connsiteX15701" fmla="*/ 4360058 w 12542158"/>
              <a:gd name="connsiteY15701" fmla="*/ 6197349 h 9881971"/>
              <a:gd name="connsiteX15702" fmla="*/ 4318135 w 12542158"/>
              <a:gd name="connsiteY15702" fmla="*/ 6183375 h 9881971"/>
              <a:gd name="connsiteX15703" fmla="*/ 4304160 w 12542158"/>
              <a:gd name="connsiteY15703" fmla="*/ 6211324 h 9881971"/>
              <a:gd name="connsiteX15704" fmla="*/ 4290186 w 12542158"/>
              <a:gd name="connsiteY15704" fmla="*/ 6253248 h 9881971"/>
              <a:gd name="connsiteX15705" fmla="*/ 4276212 w 12542158"/>
              <a:gd name="connsiteY15705" fmla="*/ 6295171 h 9881971"/>
              <a:gd name="connsiteX15706" fmla="*/ 4248262 w 12542158"/>
              <a:gd name="connsiteY15706" fmla="*/ 6281197 h 9881971"/>
              <a:gd name="connsiteX15707" fmla="*/ 4213325 w 12542158"/>
              <a:gd name="connsiteY15707" fmla="*/ 6267221 h 9881971"/>
              <a:gd name="connsiteX15708" fmla="*/ 4206339 w 12542158"/>
              <a:gd name="connsiteY15708" fmla="*/ 6281197 h 9881971"/>
              <a:gd name="connsiteX15709" fmla="*/ 4220313 w 12542158"/>
              <a:gd name="connsiteY15709" fmla="*/ 6309147 h 9881971"/>
              <a:gd name="connsiteX15710" fmla="*/ 4178390 w 12542158"/>
              <a:gd name="connsiteY15710" fmla="*/ 6323120 h 9881971"/>
              <a:gd name="connsiteX15711" fmla="*/ 4157428 w 12542158"/>
              <a:gd name="connsiteY15711" fmla="*/ 6323120 h 9881971"/>
              <a:gd name="connsiteX15712" fmla="*/ 4136466 w 12542158"/>
              <a:gd name="connsiteY15712" fmla="*/ 6337094 h 9881971"/>
              <a:gd name="connsiteX15713" fmla="*/ 4136466 w 12542158"/>
              <a:gd name="connsiteY15713" fmla="*/ 6365044 h 9881971"/>
              <a:gd name="connsiteX15714" fmla="*/ 4136466 w 12542158"/>
              <a:gd name="connsiteY15714" fmla="*/ 6379019 h 9881971"/>
              <a:gd name="connsiteX15715" fmla="*/ 4080568 w 12542158"/>
              <a:gd name="connsiteY15715" fmla="*/ 6406969 h 9881971"/>
              <a:gd name="connsiteX15716" fmla="*/ 4024669 w 12542158"/>
              <a:gd name="connsiteY15716" fmla="*/ 6434916 h 9881971"/>
              <a:gd name="connsiteX15717" fmla="*/ 4038644 w 12542158"/>
              <a:gd name="connsiteY15717" fmla="*/ 6420942 h 9881971"/>
              <a:gd name="connsiteX15718" fmla="*/ 4066594 w 12542158"/>
              <a:gd name="connsiteY15718" fmla="*/ 6386005 h 9881971"/>
              <a:gd name="connsiteX15719" fmla="*/ 4108517 w 12542158"/>
              <a:gd name="connsiteY15719" fmla="*/ 6351070 h 9881971"/>
              <a:gd name="connsiteX15720" fmla="*/ 4122491 w 12542158"/>
              <a:gd name="connsiteY15720" fmla="*/ 6309147 h 9881971"/>
              <a:gd name="connsiteX15721" fmla="*/ 4094541 w 12542158"/>
              <a:gd name="connsiteY15721" fmla="*/ 6309147 h 9881971"/>
              <a:gd name="connsiteX15722" fmla="*/ 4066594 w 12542158"/>
              <a:gd name="connsiteY15722" fmla="*/ 6309147 h 9881971"/>
              <a:gd name="connsiteX15723" fmla="*/ 4045630 w 12542158"/>
              <a:gd name="connsiteY15723" fmla="*/ 6309147 h 9881971"/>
              <a:gd name="connsiteX15724" fmla="*/ 4024669 w 12542158"/>
              <a:gd name="connsiteY15724" fmla="*/ 6323120 h 9881971"/>
              <a:gd name="connsiteX15725" fmla="*/ 4003707 w 12542158"/>
              <a:gd name="connsiteY15725" fmla="*/ 6344082 h 9881971"/>
              <a:gd name="connsiteX15726" fmla="*/ 3996721 w 12542158"/>
              <a:gd name="connsiteY15726" fmla="*/ 6351070 h 9881971"/>
              <a:gd name="connsiteX15727" fmla="*/ 3996721 w 12542158"/>
              <a:gd name="connsiteY15727" fmla="*/ 6365044 h 9881971"/>
              <a:gd name="connsiteX15728" fmla="*/ 3996721 w 12542158"/>
              <a:gd name="connsiteY15728" fmla="*/ 6372031 h 9881971"/>
              <a:gd name="connsiteX15729" fmla="*/ 3982746 w 12542158"/>
              <a:gd name="connsiteY15729" fmla="*/ 6379019 h 9881971"/>
              <a:gd name="connsiteX15730" fmla="*/ 3982746 w 12542158"/>
              <a:gd name="connsiteY15730" fmla="*/ 6365044 h 9881971"/>
              <a:gd name="connsiteX15731" fmla="*/ 3975758 w 12542158"/>
              <a:gd name="connsiteY15731" fmla="*/ 6351070 h 9881971"/>
              <a:gd name="connsiteX15732" fmla="*/ 3968772 w 12542158"/>
              <a:gd name="connsiteY15732" fmla="*/ 6337094 h 9881971"/>
              <a:gd name="connsiteX15733" fmla="*/ 3954796 w 12542158"/>
              <a:gd name="connsiteY15733" fmla="*/ 6337094 h 9881971"/>
              <a:gd name="connsiteX15734" fmla="*/ 3947810 w 12542158"/>
              <a:gd name="connsiteY15734" fmla="*/ 6372031 h 9881971"/>
              <a:gd name="connsiteX15735" fmla="*/ 3912873 w 12542158"/>
              <a:gd name="connsiteY15735" fmla="*/ 6392993 h 9881971"/>
              <a:gd name="connsiteX15736" fmla="*/ 3884923 w 12542158"/>
              <a:gd name="connsiteY15736" fmla="*/ 6392993 h 9881971"/>
              <a:gd name="connsiteX15737" fmla="*/ 3898899 w 12542158"/>
              <a:gd name="connsiteY15737" fmla="*/ 6365044 h 9881971"/>
              <a:gd name="connsiteX15738" fmla="*/ 3898899 w 12542158"/>
              <a:gd name="connsiteY15738" fmla="*/ 6344082 h 9881971"/>
              <a:gd name="connsiteX15739" fmla="*/ 3898899 w 12542158"/>
              <a:gd name="connsiteY15739" fmla="*/ 6337094 h 9881971"/>
              <a:gd name="connsiteX15740" fmla="*/ 3884923 w 12542158"/>
              <a:gd name="connsiteY15740" fmla="*/ 6337094 h 9881971"/>
              <a:gd name="connsiteX15741" fmla="*/ 3870950 w 12542158"/>
              <a:gd name="connsiteY15741" fmla="*/ 6323120 h 9881971"/>
              <a:gd name="connsiteX15742" fmla="*/ 3856974 w 12542158"/>
              <a:gd name="connsiteY15742" fmla="*/ 6337094 h 9881971"/>
              <a:gd name="connsiteX15743" fmla="*/ 3843000 w 12542158"/>
              <a:gd name="connsiteY15743" fmla="*/ 6323120 h 9881971"/>
              <a:gd name="connsiteX15744" fmla="*/ 3836012 w 12542158"/>
              <a:gd name="connsiteY15744" fmla="*/ 6337094 h 9881971"/>
              <a:gd name="connsiteX15745" fmla="*/ 3829026 w 12542158"/>
              <a:gd name="connsiteY15745" fmla="*/ 6351070 h 9881971"/>
              <a:gd name="connsiteX15746" fmla="*/ 3815050 w 12542158"/>
              <a:gd name="connsiteY15746" fmla="*/ 6351070 h 9881971"/>
              <a:gd name="connsiteX15747" fmla="*/ 3787101 w 12542158"/>
              <a:gd name="connsiteY15747" fmla="*/ 6365044 h 9881971"/>
              <a:gd name="connsiteX15748" fmla="*/ 3787101 w 12542158"/>
              <a:gd name="connsiteY15748" fmla="*/ 6379019 h 9881971"/>
              <a:gd name="connsiteX15749" fmla="*/ 3829026 w 12542158"/>
              <a:gd name="connsiteY15749" fmla="*/ 6379019 h 9881971"/>
              <a:gd name="connsiteX15750" fmla="*/ 3843000 w 12542158"/>
              <a:gd name="connsiteY15750" fmla="*/ 6392993 h 9881971"/>
              <a:gd name="connsiteX15751" fmla="*/ 3870950 w 12542158"/>
              <a:gd name="connsiteY15751" fmla="*/ 6406969 h 9881971"/>
              <a:gd name="connsiteX15752" fmla="*/ 3829026 w 12542158"/>
              <a:gd name="connsiteY15752" fmla="*/ 6448892 h 9881971"/>
              <a:gd name="connsiteX15753" fmla="*/ 3780115 w 12542158"/>
              <a:gd name="connsiteY15753" fmla="*/ 6497803 h 9881971"/>
              <a:gd name="connsiteX15754" fmla="*/ 3773127 w 12542158"/>
              <a:gd name="connsiteY15754" fmla="*/ 6490815 h 9881971"/>
              <a:gd name="connsiteX15755" fmla="*/ 3759154 w 12542158"/>
              <a:gd name="connsiteY15755" fmla="*/ 6490815 h 9881971"/>
              <a:gd name="connsiteX15756" fmla="*/ 3766140 w 12542158"/>
              <a:gd name="connsiteY15756" fmla="*/ 6511777 h 9881971"/>
              <a:gd name="connsiteX15757" fmla="*/ 3759154 w 12542158"/>
              <a:gd name="connsiteY15757" fmla="*/ 6532738 h 9881971"/>
              <a:gd name="connsiteX15758" fmla="*/ 3745178 w 12542158"/>
              <a:gd name="connsiteY15758" fmla="*/ 6532738 h 9881971"/>
              <a:gd name="connsiteX15759" fmla="*/ 3731204 w 12542158"/>
              <a:gd name="connsiteY15759" fmla="*/ 6532738 h 9881971"/>
              <a:gd name="connsiteX15760" fmla="*/ 3717228 w 12542158"/>
              <a:gd name="connsiteY15760" fmla="*/ 6532738 h 9881971"/>
              <a:gd name="connsiteX15761" fmla="*/ 3689281 w 12542158"/>
              <a:gd name="connsiteY15761" fmla="*/ 6546714 h 9881971"/>
              <a:gd name="connsiteX15762" fmla="*/ 3661332 w 12542158"/>
              <a:gd name="connsiteY15762" fmla="*/ 6518765 h 9881971"/>
              <a:gd name="connsiteX15763" fmla="*/ 3661332 w 12542158"/>
              <a:gd name="connsiteY15763" fmla="*/ 6504789 h 9881971"/>
              <a:gd name="connsiteX15764" fmla="*/ 3633382 w 12542158"/>
              <a:gd name="connsiteY15764" fmla="*/ 6518765 h 9881971"/>
              <a:gd name="connsiteX15765" fmla="*/ 3619408 w 12542158"/>
              <a:gd name="connsiteY15765" fmla="*/ 6546714 h 9881971"/>
              <a:gd name="connsiteX15766" fmla="*/ 3605432 w 12542158"/>
              <a:gd name="connsiteY15766" fmla="*/ 6546714 h 9881971"/>
              <a:gd name="connsiteX15767" fmla="*/ 3591459 w 12542158"/>
              <a:gd name="connsiteY15767" fmla="*/ 6553700 h 9881971"/>
              <a:gd name="connsiteX15768" fmla="*/ 3577483 w 12542158"/>
              <a:gd name="connsiteY15768" fmla="*/ 6574662 h 9881971"/>
              <a:gd name="connsiteX15769" fmla="*/ 3605432 w 12542158"/>
              <a:gd name="connsiteY15769" fmla="*/ 6588637 h 9881971"/>
              <a:gd name="connsiteX15770" fmla="*/ 3626394 w 12542158"/>
              <a:gd name="connsiteY15770" fmla="*/ 6560688 h 9881971"/>
              <a:gd name="connsiteX15771" fmla="*/ 3633382 w 12542158"/>
              <a:gd name="connsiteY15771" fmla="*/ 6574662 h 9881971"/>
              <a:gd name="connsiteX15772" fmla="*/ 3633382 w 12542158"/>
              <a:gd name="connsiteY15772" fmla="*/ 6595623 h 9881971"/>
              <a:gd name="connsiteX15773" fmla="*/ 3633382 w 12542158"/>
              <a:gd name="connsiteY15773" fmla="*/ 6616587 h 9881971"/>
              <a:gd name="connsiteX15774" fmla="*/ 3626394 w 12542158"/>
              <a:gd name="connsiteY15774" fmla="*/ 6665498 h 9881971"/>
              <a:gd name="connsiteX15775" fmla="*/ 3598445 w 12542158"/>
              <a:gd name="connsiteY15775" fmla="*/ 6665498 h 9881971"/>
              <a:gd name="connsiteX15776" fmla="*/ 3577483 w 12542158"/>
              <a:gd name="connsiteY15776" fmla="*/ 6658510 h 9881971"/>
              <a:gd name="connsiteX15777" fmla="*/ 3563509 w 12542158"/>
              <a:gd name="connsiteY15777" fmla="*/ 6588637 h 9881971"/>
              <a:gd name="connsiteX15778" fmla="*/ 3542548 w 12542158"/>
              <a:gd name="connsiteY15778" fmla="*/ 6602611 h 9881971"/>
              <a:gd name="connsiteX15779" fmla="*/ 3521586 w 12542158"/>
              <a:gd name="connsiteY15779" fmla="*/ 6630560 h 9881971"/>
              <a:gd name="connsiteX15780" fmla="*/ 3514598 w 12542158"/>
              <a:gd name="connsiteY15780" fmla="*/ 6651522 h 9881971"/>
              <a:gd name="connsiteX15781" fmla="*/ 3507610 w 12542158"/>
              <a:gd name="connsiteY15781" fmla="*/ 6672484 h 9881971"/>
              <a:gd name="connsiteX15782" fmla="*/ 3486649 w 12542158"/>
              <a:gd name="connsiteY15782" fmla="*/ 6693445 h 9881971"/>
              <a:gd name="connsiteX15783" fmla="*/ 3472675 w 12542158"/>
              <a:gd name="connsiteY15783" fmla="*/ 6707421 h 9881971"/>
              <a:gd name="connsiteX15784" fmla="*/ 3465687 w 12542158"/>
              <a:gd name="connsiteY15784" fmla="*/ 6742356 h 9881971"/>
              <a:gd name="connsiteX15785" fmla="*/ 3451713 w 12542158"/>
              <a:gd name="connsiteY15785" fmla="*/ 6721395 h 9881971"/>
              <a:gd name="connsiteX15786" fmla="*/ 3437738 w 12542158"/>
              <a:gd name="connsiteY15786" fmla="*/ 6714407 h 9881971"/>
              <a:gd name="connsiteX15787" fmla="*/ 3423764 w 12542158"/>
              <a:gd name="connsiteY15787" fmla="*/ 6714407 h 9881971"/>
              <a:gd name="connsiteX15788" fmla="*/ 3395814 w 12542158"/>
              <a:gd name="connsiteY15788" fmla="*/ 6700433 h 9881971"/>
              <a:gd name="connsiteX15789" fmla="*/ 3395814 w 12542158"/>
              <a:gd name="connsiteY15789" fmla="*/ 6742356 h 9881971"/>
              <a:gd name="connsiteX15790" fmla="*/ 3395814 w 12542158"/>
              <a:gd name="connsiteY15790" fmla="*/ 6756332 h 9881971"/>
              <a:gd name="connsiteX15791" fmla="*/ 3367865 w 12542158"/>
              <a:gd name="connsiteY15791" fmla="*/ 6798255 h 9881971"/>
              <a:gd name="connsiteX15792" fmla="*/ 3353891 w 12542158"/>
              <a:gd name="connsiteY15792" fmla="*/ 6812229 h 9881971"/>
              <a:gd name="connsiteX15793" fmla="*/ 3353891 w 12542158"/>
              <a:gd name="connsiteY15793" fmla="*/ 6805243 h 9881971"/>
              <a:gd name="connsiteX15794" fmla="*/ 3353891 w 12542158"/>
              <a:gd name="connsiteY15794" fmla="*/ 6784279 h 9881971"/>
              <a:gd name="connsiteX15795" fmla="*/ 3325942 w 12542158"/>
              <a:gd name="connsiteY15795" fmla="*/ 6770306 h 9881971"/>
              <a:gd name="connsiteX15796" fmla="*/ 3311968 w 12542158"/>
              <a:gd name="connsiteY15796" fmla="*/ 6756332 h 9881971"/>
              <a:gd name="connsiteX15797" fmla="*/ 3311968 w 12542158"/>
              <a:gd name="connsiteY15797" fmla="*/ 6742356 h 9881971"/>
              <a:gd name="connsiteX15798" fmla="*/ 3304980 w 12542158"/>
              <a:gd name="connsiteY15798" fmla="*/ 6749344 h 9881971"/>
              <a:gd name="connsiteX15799" fmla="*/ 3297992 w 12542158"/>
              <a:gd name="connsiteY15799" fmla="*/ 6763318 h 9881971"/>
              <a:gd name="connsiteX15800" fmla="*/ 3297992 w 12542158"/>
              <a:gd name="connsiteY15800" fmla="*/ 6770306 h 9881971"/>
              <a:gd name="connsiteX15801" fmla="*/ 3284018 w 12542158"/>
              <a:gd name="connsiteY15801" fmla="*/ 6770306 h 9881971"/>
              <a:gd name="connsiteX15802" fmla="*/ 3277031 w 12542158"/>
              <a:gd name="connsiteY15802" fmla="*/ 6791267 h 9881971"/>
              <a:gd name="connsiteX15803" fmla="*/ 3263057 w 12542158"/>
              <a:gd name="connsiteY15803" fmla="*/ 6840178 h 9881971"/>
              <a:gd name="connsiteX15804" fmla="*/ 3270045 w 12542158"/>
              <a:gd name="connsiteY15804" fmla="*/ 6896077 h 9881971"/>
              <a:gd name="connsiteX15805" fmla="*/ 3270045 w 12542158"/>
              <a:gd name="connsiteY15805" fmla="*/ 6910051 h 9881971"/>
              <a:gd name="connsiteX15806" fmla="*/ 3242095 w 12542158"/>
              <a:gd name="connsiteY15806" fmla="*/ 6854154 h 9881971"/>
              <a:gd name="connsiteX15807" fmla="*/ 3235108 w 12542158"/>
              <a:gd name="connsiteY15807" fmla="*/ 6833191 h 9881971"/>
              <a:gd name="connsiteX15808" fmla="*/ 3200172 w 12542158"/>
              <a:gd name="connsiteY15808" fmla="*/ 6840178 h 9881971"/>
              <a:gd name="connsiteX15809" fmla="*/ 3172222 w 12542158"/>
              <a:gd name="connsiteY15809" fmla="*/ 6882102 h 9881971"/>
              <a:gd name="connsiteX15810" fmla="*/ 3158247 w 12542158"/>
              <a:gd name="connsiteY15810" fmla="*/ 6889089 h 9881971"/>
              <a:gd name="connsiteX15811" fmla="*/ 3144273 w 12542158"/>
              <a:gd name="connsiteY15811" fmla="*/ 6896077 h 9881971"/>
              <a:gd name="connsiteX15812" fmla="*/ 3130299 w 12542158"/>
              <a:gd name="connsiteY15812" fmla="*/ 6910051 h 9881971"/>
              <a:gd name="connsiteX15813" fmla="*/ 3130299 w 12542158"/>
              <a:gd name="connsiteY15813" fmla="*/ 6924027 h 9881971"/>
              <a:gd name="connsiteX15814" fmla="*/ 3130299 w 12542158"/>
              <a:gd name="connsiteY15814" fmla="*/ 6951974 h 9881971"/>
              <a:gd name="connsiteX15815" fmla="*/ 3130299 w 12542158"/>
              <a:gd name="connsiteY15815" fmla="*/ 6972936 h 9881971"/>
              <a:gd name="connsiteX15816" fmla="*/ 3144273 w 12542158"/>
              <a:gd name="connsiteY15816" fmla="*/ 6979924 h 9881971"/>
              <a:gd name="connsiteX15817" fmla="*/ 3144273 w 12542158"/>
              <a:gd name="connsiteY15817" fmla="*/ 7007873 h 9881971"/>
              <a:gd name="connsiteX15818" fmla="*/ 3130299 w 12542158"/>
              <a:gd name="connsiteY15818" fmla="*/ 7007873 h 9881971"/>
              <a:gd name="connsiteX15819" fmla="*/ 3116324 w 12542158"/>
              <a:gd name="connsiteY15819" fmla="*/ 6993899 h 9881971"/>
              <a:gd name="connsiteX15820" fmla="*/ 3102350 w 12542158"/>
              <a:gd name="connsiteY15820" fmla="*/ 6965950 h 9881971"/>
              <a:gd name="connsiteX15821" fmla="*/ 3074400 w 12542158"/>
              <a:gd name="connsiteY15821" fmla="*/ 6938001 h 9881971"/>
              <a:gd name="connsiteX15822" fmla="*/ 3074400 w 12542158"/>
              <a:gd name="connsiteY15822" fmla="*/ 6931013 h 9881971"/>
              <a:gd name="connsiteX15823" fmla="*/ 3074400 w 12542158"/>
              <a:gd name="connsiteY15823" fmla="*/ 6924027 h 9881971"/>
              <a:gd name="connsiteX15824" fmla="*/ 3081388 w 12542158"/>
              <a:gd name="connsiteY15824" fmla="*/ 6896077 h 9881971"/>
              <a:gd name="connsiteX15825" fmla="*/ 3060425 w 12542158"/>
              <a:gd name="connsiteY15825" fmla="*/ 6910051 h 9881971"/>
              <a:gd name="connsiteX15826" fmla="*/ 3060425 w 12542158"/>
              <a:gd name="connsiteY15826" fmla="*/ 6938001 h 9881971"/>
              <a:gd name="connsiteX15827" fmla="*/ 3060425 w 12542158"/>
              <a:gd name="connsiteY15827" fmla="*/ 6979924 h 9881971"/>
              <a:gd name="connsiteX15828" fmla="*/ 3074400 w 12542158"/>
              <a:gd name="connsiteY15828" fmla="*/ 7021847 h 9881971"/>
              <a:gd name="connsiteX15829" fmla="*/ 3074400 w 12542158"/>
              <a:gd name="connsiteY15829" fmla="*/ 7035823 h 9881971"/>
              <a:gd name="connsiteX15830" fmla="*/ 3004528 w 12542158"/>
              <a:gd name="connsiteY15830" fmla="*/ 7035823 h 9881971"/>
              <a:gd name="connsiteX15831" fmla="*/ 2990552 w 12542158"/>
              <a:gd name="connsiteY15831" fmla="*/ 7021847 h 9881971"/>
              <a:gd name="connsiteX15832" fmla="*/ 2983566 w 12542158"/>
              <a:gd name="connsiteY15832" fmla="*/ 6993899 h 9881971"/>
              <a:gd name="connsiteX15833" fmla="*/ 2983566 w 12542158"/>
              <a:gd name="connsiteY15833" fmla="*/ 6965950 h 9881971"/>
              <a:gd name="connsiteX15834" fmla="*/ 2990552 w 12542158"/>
              <a:gd name="connsiteY15834" fmla="*/ 6938001 h 9881971"/>
              <a:gd name="connsiteX15835" fmla="*/ 2976578 w 12542158"/>
              <a:gd name="connsiteY15835" fmla="*/ 6938001 h 9881971"/>
              <a:gd name="connsiteX15836" fmla="*/ 2962604 w 12542158"/>
              <a:gd name="connsiteY15836" fmla="*/ 6965950 h 9881971"/>
              <a:gd name="connsiteX15837" fmla="*/ 2948629 w 12542158"/>
              <a:gd name="connsiteY15837" fmla="*/ 6979924 h 9881971"/>
              <a:gd name="connsiteX15838" fmla="*/ 2962604 w 12542158"/>
              <a:gd name="connsiteY15838" fmla="*/ 6951974 h 9881971"/>
              <a:gd name="connsiteX15839" fmla="*/ 2962604 w 12542158"/>
              <a:gd name="connsiteY15839" fmla="*/ 6924027 h 9881971"/>
              <a:gd name="connsiteX15840" fmla="*/ 2976578 w 12542158"/>
              <a:gd name="connsiteY15840" fmla="*/ 6924027 h 9881971"/>
              <a:gd name="connsiteX15841" fmla="*/ 2990552 w 12542158"/>
              <a:gd name="connsiteY15841" fmla="*/ 6910051 h 9881971"/>
              <a:gd name="connsiteX15842" fmla="*/ 3004528 w 12542158"/>
              <a:gd name="connsiteY15842" fmla="*/ 6903063 h 9881971"/>
              <a:gd name="connsiteX15843" fmla="*/ 3004528 w 12542158"/>
              <a:gd name="connsiteY15843" fmla="*/ 6896077 h 9881971"/>
              <a:gd name="connsiteX15844" fmla="*/ 2990552 w 12542158"/>
              <a:gd name="connsiteY15844" fmla="*/ 6882102 h 9881971"/>
              <a:gd name="connsiteX15845" fmla="*/ 3004528 w 12542158"/>
              <a:gd name="connsiteY15845" fmla="*/ 6882102 h 9881971"/>
              <a:gd name="connsiteX15846" fmla="*/ 3004528 w 12542158"/>
              <a:gd name="connsiteY15846" fmla="*/ 6868128 h 9881971"/>
              <a:gd name="connsiteX15847" fmla="*/ 3018502 w 12542158"/>
              <a:gd name="connsiteY15847" fmla="*/ 6868128 h 9881971"/>
              <a:gd name="connsiteX15848" fmla="*/ 3032477 w 12542158"/>
              <a:gd name="connsiteY15848" fmla="*/ 6854154 h 9881971"/>
              <a:gd name="connsiteX15849" fmla="*/ 3060425 w 12542158"/>
              <a:gd name="connsiteY15849" fmla="*/ 6847166 h 9881971"/>
              <a:gd name="connsiteX15850" fmla="*/ 3088374 w 12542158"/>
              <a:gd name="connsiteY15850" fmla="*/ 6812229 h 9881971"/>
              <a:gd name="connsiteX15851" fmla="*/ 3116324 w 12542158"/>
              <a:gd name="connsiteY15851" fmla="*/ 6798255 h 9881971"/>
              <a:gd name="connsiteX15852" fmla="*/ 3116324 w 12542158"/>
              <a:gd name="connsiteY15852" fmla="*/ 6777294 h 9881971"/>
              <a:gd name="connsiteX15853" fmla="*/ 3116324 w 12542158"/>
              <a:gd name="connsiteY15853" fmla="*/ 6770306 h 9881971"/>
              <a:gd name="connsiteX15854" fmla="*/ 3158247 w 12542158"/>
              <a:gd name="connsiteY15854" fmla="*/ 6742356 h 9881971"/>
              <a:gd name="connsiteX15855" fmla="*/ 3172222 w 12542158"/>
              <a:gd name="connsiteY15855" fmla="*/ 6700433 h 9881971"/>
              <a:gd name="connsiteX15856" fmla="*/ 3186196 w 12542158"/>
              <a:gd name="connsiteY15856" fmla="*/ 6686459 h 9881971"/>
              <a:gd name="connsiteX15857" fmla="*/ 3193184 w 12542158"/>
              <a:gd name="connsiteY15857" fmla="*/ 6665498 h 9881971"/>
              <a:gd name="connsiteX15858" fmla="*/ 3200172 w 12542158"/>
              <a:gd name="connsiteY15858" fmla="*/ 6644534 h 9881971"/>
              <a:gd name="connsiteX15859" fmla="*/ 3200172 w 12542158"/>
              <a:gd name="connsiteY15859" fmla="*/ 6630560 h 9881971"/>
              <a:gd name="connsiteX15860" fmla="*/ 3200172 w 12542158"/>
              <a:gd name="connsiteY15860" fmla="*/ 6602611 h 9881971"/>
              <a:gd name="connsiteX15861" fmla="*/ 3228120 w 12542158"/>
              <a:gd name="connsiteY15861" fmla="*/ 6574662 h 9881971"/>
              <a:gd name="connsiteX15862" fmla="*/ 3256069 w 12542158"/>
              <a:gd name="connsiteY15862" fmla="*/ 6532738 h 9881971"/>
              <a:gd name="connsiteX15863" fmla="*/ 3249081 w 12542158"/>
              <a:gd name="connsiteY15863" fmla="*/ 6504789 h 9881971"/>
              <a:gd name="connsiteX15864" fmla="*/ 3242095 w 12542158"/>
              <a:gd name="connsiteY15864" fmla="*/ 6490815 h 9881971"/>
              <a:gd name="connsiteX15865" fmla="*/ 3228120 w 12542158"/>
              <a:gd name="connsiteY15865" fmla="*/ 6546714 h 9881971"/>
              <a:gd name="connsiteX15866" fmla="*/ 3214146 w 12542158"/>
              <a:gd name="connsiteY15866" fmla="*/ 6574662 h 9881971"/>
              <a:gd name="connsiteX15867" fmla="*/ 3186196 w 12542158"/>
              <a:gd name="connsiteY15867" fmla="*/ 6574662 h 9881971"/>
              <a:gd name="connsiteX15868" fmla="*/ 3130299 w 12542158"/>
              <a:gd name="connsiteY15868" fmla="*/ 6602611 h 9881971"/>
              <a:gd name="connsiteX15869" fmla="*/ 3088374 w 12542158"/>
              <a:gd name="connsiteY15869" fmla="*/ 6630560 h 9881971"/>
              <a:gd name="connsiteX15870" fmla="*/ 3081388 w 12542158"/>
              <a:gd name="connsiteY15870" fmla="*/ 6602611 h 9881971"/>
              <a:gd name="connsiteX15871" fmla="*/ 3046451 w 12542158"/>
              <a:gd name="connsiteY15871" fmla="*/ 6602611 h 9881971"/>
              <a:gd name="connsiteX15872" fmla="*/ 3039463 w 12542158"/>
              <a:gd name="connsiteY15872" fmla="*/ 6623572 h 9881971"/>
              <a:gd name="connsiteX15873" fmla="*/ 3032477 w 12542158"/>
              <a:gd name="connsiteY15873" fmla="*/ 6637548 h 9881971"/>
              <a:gd name="connsiteX15874" fmla="*/ 3018502 w 12542158"/>
              <a:gd name="connsiteY15874" fmla="*/ 6644534 h 9881971"/>
              <a:gd name="connsiteX15875" fmla="*/ 3018502 w 12542158"/>
              <a:gd name="connsiteY15875" fmla="*/ 6658510 h 9881971"/>
              <a:gd name="connsiteX15876" fmla="*/ 2976578 w 12542158"/>
              <a:gd name="connsiteY15876" fmla="*/ 6686459 h 9881971"/>
              <a:gd name="connsiteX15877" fmla="*/ 2948629 w 12542158"/>
              <a:gd name="connsiteY15877" fmla="*/ 6756332 h 9881971"/>
              <a:gd name="connsiteX15878" fmla="*/ 2962604 w 12542158"/>
              <a:gd name="connsiteY15878" fmla="*/ 6770306 h 9881971"/>
              <a:gd name="connsiteX15879" fmla="*/ 2976578 w 12542158"/>
              <a:gd name="connsiteY15879" fmla="*/ 6728382 h 9881971"/>
              <a:gd name="connsiteX15880" fmla="*/ 3004528 w 12542158"/>
              <a:gd name="connsiteY15880" fmla="*/ 6728382 h 9881971"/>
              <a:gd name="connsiteX15881" fmla="*/ 2990552 w 12542158"/>
              <a:gd name="connsiteY15881" fmla="*/ 6756332 h 9881971"/>
              <a:gd name="connsiteX15882" fmla="*/ 2990552 w 12542158"/>
              <a:gd name="connsiteY15882" fmla="*/ 6770306 h 9881971"/>
              <a:gd name="connsiteX15883" fmla="*/ 2990552 w 12542158"/>
              <a:gd name="connsiteY15883" fmla="*/ 6798255 h 9881971"/>
              <a:gd name="connsiteX15884" fmla="*/ 2990552 w 12542158"/>
              <a:gd name="connsiteY15884" fmla="*/ 6826205 h 9881971"/>
              <a:gd name="connsiteX15885" fmla="*/ 2976578 w 12542158"/>
              <a:gd name="connsiteY15885" fmla="*/ 6826205 h 9881971"/>
              <a:gd name="connsiteX15886" fmla="*/ 2976578 w 12542158"/>
              <a:gd name="connsiteY15886" fmla="*/ 6840178 h 9881971"/>
              <a:gd name="connsiteX15887" fmla="*/ 2962604 w 12542158"/>
              <a:gd name="connsiteY15887" fmla="*/ 6868128 h 9881971"/>
              <a:gd name="connsiteX15888" fmla="*/ 2948629 w 12542158"/>
              <a:gd name="connsiteY15888" fmla="*/ 6868128 h 9881971"/>
              <a:gd name="connsiteX15889" fmla="*/ 2948629 w 12542158"/>
              <a:gd name="connsiteY15889" fmla="*/ 6840178 h 9881971"/>
              <a:gd name="connsiteX15890" fmla="*/ 2920679 w 12542158"/>
              <a:gd name="connsiteY15890" fmla="*/ 6770306 h 9881971"/>
              <a:gd name="connsiteX15891" fmla="*/ 2920679 w 12542158"/>
              <a:gd name="connsiteY15891" fmla="*/ 6777294 h 9881971"/>
              <a:gd name="connsiteX15892" fmla="*/ 2920679 w 12542158"/>
              <a:gd name="connsiteY15892" fmla="*/ 6798255 h 9881971"/>
              <a:gd name="connsiteX15893" fmla="*/ 2913694 w 12542158"/>
              <a:gd name="connsiteY15893" fmla="*/ 6812229 h 9881971"/>
              <a:gd name="connsiteX15894" fmla="*/ 2906706 w 12542158"/>
              <a:gd name="connsiteY15894" fmla="*/ 6826205 h 9881971"/>
              <a:gd name="connsiteX15895" fmla="*/ 2864782 w 12542158"/>
              <a:gd name="connsiteY15895" fmla="*/ 6854154 h 9881971"/>
              <a:gd name="connsiteX15896" fmla="*/ 2836833 w 12542158"/>
              <a:gd name="connsiteY15896" fmla="*/ 6854154 h 9881971"/>
              <a:gd name="connsiteX15897" fmla="*/ 2822859 w 12542158"/>
              <a:gd name="connsiteY15897" fmla="*/ 6854154 h 9881971"/>
              <a:gd name="connsiteX15898" fmla="*/ 2780934 w 12542158"/>
              <a:gd name="connsiteY15898" fmla="*/ 6854154 h 9881971"/>
              <a:gd name="connsiteX15899" fmla="*/ 2780934 w 12542158"/>
              <a:gd name="connsiteY15899" fmla="*/ 6882102 h 9881971"/>
              <a:gd name="connsiteX15900" fmla="*/ 2766960 w 12542158"/>
              <a:gd name="connsiteY15900" fmla="*/ 6924027 h 9881971"/>
              <a:gd name="connsiteX15901" fmla="*/ 2752987 w 12542158"/>
              <a:gd name="connsiteY15901" fmla="*/ 6896077 h 9881971"/>
              <a:gd name="connsiteX15902" fmla="*/ 2752987 w 12542158"/>
              <a:gd name="connsiteY15902" fmla="*/ 6868128 h 9881971"/>
              <a:gd name="connsiteX15903" fmla="*/ 2780934 w 12542158"/>
              <a:gd name="connsiteY15903" fmla="*/ 6840178 h 9881971"/>
              <a:gd name="connsiteX15904" fmla="*/ 2752987 w 12542158"/>
              <a:gd name="connsiteY15904" fmla="*/ 6854154 h 9881971"/>
              <a:gd name="connsiteX15905" fmla="*/ 2739012 w 12542158"/>
              <a:gd name="connsiteY15905" fmla="*/ 6868128 h 9881971"/>
              <a:gd name="connsiteX15906" fmla="*/ 2725038 w 12542158"/>
              <a:gd name="connsiteY15906" fmla="*/ 6896077 h 9881971"/>
              <a:gd name="connsiteX15907" fmla="*/ 2711062 w 12542158"/>
              <a:gd name="connsiteY15907" fmla="*/ 6896077 h 9881971"/>
              <a:gd name="connsiteX15908" fmla="*/ 2697088 w 12542158"/>
              <a:gd name="connsiteY15908" fmla="*/ 6896077 h 9881971"/>
              <a:gd name="connsiteX15909" fmla="*/ 2683115 w 12542158"/>
              <a:gd name="connsiteY15909" fmla="*/ 6896077 h 9881971"/>
              <a:gd name="connsiteX15910" fmla="*/ 2669138 w 12542158"/>
              <a:gd name="connsiteY15910" fmla="*/ 6924027 h 9881971"/>
              <a:gd name="connsiteX15911" fmla="*/ 2669138 w 12542158"/>
              <a:gd name="connsiteY15911" fmla="*/ 6938001 h 9881971"/>
              <a:gd name="connsiteX15912" fmla="*/ 2669138 w 12542158"/>
              <a:gd name="connsiteY15912" fmla="*/ 6958962 h 9881971"/>
              <a:gd name="connsiteX15913" fmla="*/ 2683115 w 12542158"/>
              <a:gd name="connsiteY15913" fmla="*/ 6951974 h 9881971"/>
              <a:gd name="connsiteX15914" fmla="*/ 2711062 w 12542158"/>
              <a:gd name="connsiteY15914" fmla="*/ 6951974 h 9881971"/>
              <a:gd name="connsiteX15915" fmla="*/ 2711062 w 12542158"/>
              <a:gd name="connsiteY15915" fmla="*/ 6965950 h 9881971"/>
              <a:gd name="connsiteX15916" fmla="*/ 2669138 w 12542158"/>
              <a:gd name="connsiteY15916" fmla="*/ 6993899 h 9881971"/>
              <a:gd name="connsiteX15917" fmla="*/ 2641189 w 12542158"/>
              <a:gd name="connsiteY15917" fmla="*/ 7007873 h 9881971"/>
              <a:gd name="connsiteX15918" fmla="*/ 2627216 w 12542158"/>
              <a:gd name="connsiteY15918" fmla="*/ 7035823 h 9881971"/>
              <a:gd name="connsiteX15919" fmla="*/ 2613240 w 12542158"/>
              <a:gd name="connsiteY15919" fmla="*/ 7035823 h 9881971"/>
              <a:gd name="connsiteX15920" fmla="*/ 2599266 w 12542158"/>
              <a:gd name="connsiteY15920" fmla="*/ 7021847 h 9881971"/>
              <a:gd name="connsiteX15921" fmla="*/ 2599266 w 12542158"/>
              <a:gd name="connsiteY15921" fmla="*/ 7007873 h 9881971"/>
              <a:gd name="connsiteX15922" fmla="*/ 2641189 w 12542158"/>
              <a:gd name="connsiteY15922" fmla="*/ 6993899 h 9881971"/>
              <a:gd name="connsiteX15923" fmla="*/ 2641189 w 12542158"/>
              <a:gd name="connsiteY15923" fmla="*/ 6972936 h 9881971"/>
              <a:gd name="connsiteX15924" fmla="*/ 2655165 w 12542158"/>
              <a:gd name="connsiteY15924" fmla="*/ 6965950 h 9881971"/>
              <a:gd name="connsiteX15925" fmla="*/ 2655165 w 12542158"/>
              <a:gd name="connsiteY15925" fmla="*/ 6951974 h 9881971"/>
              <a:gd name="connsiteX15926" fmla="*/ 2641189 w 12542158"/>
              <a:gd name="connsiteY15926" fmla="*/ 6951974 h 9881971"/>
              <a:gd name="connsiteX15927" fmla="*/ 2634203 w 12542158"/>
              <a:gd name="connsiteY15927" fmla="*/ 6979924 h 9881971"/>
              <a:gd name="connsiteX15928" fmla="*/ 2613240 w 12542158"/>
              <a:gd name="connsiteY15928" fmla="*/ 6993899 h 9881971"/>
              <a:gd name="connsiteX15929" fmla="*/ 2627216 w 12542158"/>
              <a:gd name="connsiteY15929" fmla="*/ 6965950 h 9881971"/>
              <a:gd name="connsiteX15930" fmla="*/ 2599266 w 12542158"/>
              <a:gd name="connsiteY15930" fmla="*/ 6979924 h 9881971"/>
              <a:gd name="connsiteX15931" fmla="*/ 2571317 w 12542158"/>
              <a:gd name="connsiteY15931" fmla="*/ 7014861 h 9881971"/>
              <a:gd name="connsiteX15932" fmla="*/ 2501444 w 12542158"/>
              <a:gd name="connsiteY15932" fmla="*/ 7091720 h 9881971"/>
              <a:gd name="connsiteX15933" fmla="*/ 2445546 w 12542158"/>
              <a:gd name="connsiteY15933" fmla="*/ 7133645 h 9881971"/>
              <a:gd name="connsiteX15934" fmla="*/ 2445546 w 12542158"/>
              <a:gd name="connsiteY15934" fmla="*/ 7105695 h 9881971"/>
              <a:gd name="connsiteX15935" fmla="*/ 2431571 w 12542158"/>
              <a:gd name="connsiteY15935" fmla="*/ 7105695 h 9881971"/>
              <a:gd name="connsiteX15936" fmla="*/ 2410610 w 12542158"/>
              <a:gd name="connsiteY15936" fmla="*/ 7119669 h 9881971"/>
              <a:gd name="connsiteX15937" fmla="*/ 2403624 w 12542158"/>
              <a:gd name="connsiteY15937" fmla="*/ 7133645 h 9881971"/>
              <a:gd name="connsiteX15938" fmla="*/ 2396635 w 12542158"/>
              <a:gd name="connsiteY15938" fmla="*/ 7147619 h 9881971"/>
              <a:gd name="connsiteX15939" fmla="*/ 2375674 w 12542158"/>
              <a:gd name="connsiteY15939" fmla="*/ 7175568 h 9881971"/>
              <a:gd name="connsiteX15940" fmla="*/ 2347724 w 12542158"/>
              <a:gd name="connsiteY15940" fmla="*/ 7217491 h 9881971"/>
              <a:gd name="connsiteX15941" fmla="*/ 2347724 w 12542158"/>
              <a:gd name="connsiteY15941" fmla="*/ 7245441 h 9881971"/>
              <a:gd name="connsiteX15942" fmla="*/ 2361699 w 12542158"/>
              <a:gd name="connsiteY15942" fmla="*/ 7245441 h 9881971"/>
              <a:gd name="connsiteX15943" fmla="*/ 2305802 w 12542158"/>
              <a:gd name="connsiteY15943" fmla="*/ 7315313 h 9881971"/>
              <a:gd name="connsiteX15944" fmla="*/ 2277852 w 12542158"/>
              <a:gd name="connsiteY15944" fmla="*/ 7329287 h 9881971"/>
              <a:gd name="connsiteX15945" fmla="*/ 2291825 w 12542158"/>
              <a:gd name="connsiteY15945" fmla="*/ 7301340 h 9881971"/>
              <a:gd name="connsiteX15946" fmla="*/ 2298814 w 12542158"/>
              <a:gd name="connsiteY15946" fmla="*/ 7287364 h 9881971"/>
              <a:gd name="connsiteX15947" fmla="*/ 2305802 w 12542158"/>
              <a:gd name="connsiteY15947" fmla="*/ 7259415 h 9881971"/>
              <a:gd name="connsiteX15948" fmla="*/ 2333749 w 12542158"/>
              <a:gd name="connsiteY15948" fmla="*/ 7231465 h 9881971"/>
              <a:gd name="connsiteX15949" fmla="*/ 2305802 w 12542158"/>
              <a:gd name="connsiteY15949" fmla="*/ 7245441 h 9881971"/>
              <a:gd name="connsiteX15950" fmla="*/ 2291825 w 12542158"/>
              <a:gd name="connsiteY15950" fmla="*/ 7259415 h 9881971"/>
              <a:gd name="connsiteX15951" fmla="*/ 2263877 w 12542158"/>
              <a:gd name="connsiteY15951" fmla="*/ 7259415 h 9881971"/>
              <a:gd name="connsiteX15952" fmla="*/ 2249903 w 12542158"/>
              <a:gd name="connsiteY15952" fmla="*/ 7259415 h 9881971"/>
              <a:gd name="connsiteX15953" fmla="*/ 2305802 w 12542158"/>
              <a:gd name="connsiteY15953" fmla="*/ 7217491 h 9881971"/>
              <a:gd name="connsiteX15954" fmla="*/ 2333749 w 12542158"/>
              <a:gd name="connsiteY15954" fmla="*/ 7189542 h 9881971"/>
              <a:gd name="connsiteX15955" fmla="*/ 2347724 w 12542158"/>
              <a:gd name="connsiteY15955" fmla="*/ 7175568 h 9881971"/>
              <a:gd name="connsiteX15956" fmla="*/ 2347724 w 12542158"/>
              <a:gd name="connsiteY15956" fmla="*/ 7161592 h 9881971"/>
              <a:gd name="connsiteX15957" fmla="*/ 2333749 w 12542158"/>
              <a:gd name="connsiteY15957" fmla="*/ 7119669 h 9881971"/>
              <a:gd name="connsiteX15958" fmla="*/ 2347724 w 12542158"/>
              <a:gd name="connsiteY15958" fmla="*/ 7133645 h 9881971"/>
              <a:gd name="connsiteX15959" fmla="*/ 2361699 w 12542158"/>
              <a:gd name="connsiteY15959" fmla="*/ 7161592 h 9881971"/>
              <a:gd name="connsiteX15960" fmla="*/ 2361699 w 12542158"/>
              <a:gd name="connsiteY15960" fmla="*/ 7133645 h 9881971"/>
              <a:gd name="connsiteX15961" fmla="*/ 2375674 w 12542158"/>
              <a:gd name="connsiteY15961" fmla="*/ 7110353 h 9881971"/>
              <a:gd name="connsiteX15962" fmla="*/ 2375674 w 12542158"/>
              <a:gd name="connsiteY15962" fmla="*/ 7119669 h 9881971"/>
              <a:gd name="connsiteX15963" fmla="*/ 2389648 w 12542158"/>
              <a:gd name="connsiteY15963" fmla="*/ 7105695 h 9881971"/>
              <a:gd name="connsiteX15964" fmla="*/ 2386155 w 12542158"/>
              <a:gd name="connsiteY15964" fmla="*/ 7105695 h 9881971"/>
              <a:gd name="connsiteX15965" fmla="*/ 2378469 w 12542158"/>
              <a:gd name="connsiteY15965" fmla="*/ 7105695 h 9881971"/>
              <a:gd name="connsiteX15966" fmla="*/ 2403624 w 12542158"/>
              <a:gd name="connsiteY15966" fmla="*/ 7063772 h 9881971"/>
              <a:gd name="connsiteX15967" fmla="*/ 2424585 w 12542158"/>
              <a:gd name="connsiteY15967" fmla="*/ 7063772 h 9881971"/>
              <a:gd name="connsiteX15968" fmla="*/ 2417598 w 12542158"/>
              <a:gd name="connsiteY15968" fmla="*/ 7049796 h 9881971"/>
              <a:gd name="connsiteX15969" fmla="*/ 2403624 w 12542158"/>
              <a:gd name="connsiteY15969" fmla="*/ 7049796 h 9881971"/>
              <a:gd name="connsiteX15970" fmla="*/ 2347724 w 12542158"/>
              <a:gd name="connsiteY15970" fmla="*/ 7091720 h 9881971"/>
              <a:gd name="connsiteX15971" fmla="*/ 2354713 w 12542158"/>
              <a:gd name="connsiteY15971" fmla="*/ 7077746 h 9881971"/>
              <a:gd name="connsiteX15972" fmla="*/ 2375674 w 12542158"/>
              <a:gd name="connsiteY15972" fmla="*/ 7063772 h 9881971"/>
              <a:gd name="connsiteX15973" fmla="*/ 2417598 w 12542158"/>
              <a:gd name="connsiteY15973" fmla="*/ 7007873 h 9881971"/>
              <a:gd name="connsiteX15974" fmla="*/ 2431571 w 12542158"/>
              <a:gd name="connsiteY15974" fmla="*/ 6993899 h 9881971"/>
              <a:gd name="connsiteX15975" fmla="*/ 2417598 w 12542158"/>
              <a:gd name="connsiteY15975" fmla="*/ 6993899 h 9881971"/>
              <a:gd name="connsiteX15976" fmla="*/ 2389648 w 12542158"/>
              <a:gd name="connsiteY15976" fmla="*/ 7007873 h 9881971"/>
              <a:gd name="connsiteX15977" fmla="*/ 2431571 w 12542158"/>
              <a:gd name="connsiteY15977" fmla="*/ 6965950 h 9881971"/>
              <a:gd name="connsiteX15978" fmla="*/ 2431571 w 12542158"/>
              <a:gd name="connsiteY15978" fmla="*/ 6938001 h 9881971"/>
              <a:gd name="connsiteX15979" fmla="*/ 2431571 w 12542158"/>
              <a:gd name="connsiteY15979" fmla="*/ 6924027 h 9881971"/>
              <a:gd name="connsiteX15980" fmla="*/ 2445546 w 12542158"/>
              <a:gd name="connsiteY15980" fmla="*/ 6924027 h 9881971"/>
              <a:gd name="connsiteX15981" fmla="*/ 2431571 w 12542158"/>
              <a:gd name="connsiteY15981" fmla="*/ 6910051 h 9881971"/>
              <a:gd name="connsiteX15982" fmla="*/ 2445546 w 12542158"/>
              <a:gd name="connsiteY15982" fmla="*/ 6882102 h 9881971"/>
              <a:gd name="connsiteX15983" fmla="*/ 2473496 w 12542158"/>
              <a:gd name="connsiteY15983" fmla="*/ 6882102 h 9881971"/>
              <a:gd name="connsiteX15984" fmla="*/ 2501444 w 12542158"/>
              <a:gd name="connsiteY15984" fmla="*/ 6868128 h 9881971"/>
              <a:gd name="connsiteX15985" fmla="*/ 2515420 w 12542158"/>
              <a:gd name="connsiteY15985" fmla="*/ 6854154 h 9881971"/>
              <a:gd name="connsiteX15986" fmla="*/ 2529394 w 12542158"/>
              <a:gd name="connsiteY15986" fmla="*/ 6812229 h 9881971"/>
              <a:gd name="connsiteX15987" fmla="*/ 2557342 w 12542158"/>
              <a:gd name="connsiteY15987" fmla="*/ 6812229 h 9881971"/>
              <a:gd name="connsiteX15988" fmla="*/ 2543369 w 12542158"/>
              <a:gd name="connsiteY15988" fmla="*/ 6798255 h 9881971"/>
              <a:gd name="connsiteX15989" fmla="*/ 2529394 w 12542158"/>
              <a:gd name="connsiteY15989" fmla="*/ 6798255 h 9881971"/>
              <a:gd name="connsiteX15990" fmla="*/ 2501444 w 12542158"/>
              <a:gd name="connsiteY15990" fmla="*/ 6826205 h 9881971"/>
              <a:gd name="connsiteX15991" fmla="*/ 2473496 w 12542158"/>
              <a:gd name="connsiteY15991" fmla="*/ 6840178 h 9881971"/>
              <a:gd name="connsiteX15992" fmla="*/ 2459521 w 12542158"/>
              <a:gd name="connsiteY15992" fmla="*/ 6847166 h 9881971"/>
              <a:gd name="connsiteX15993" fmla="*/ 2417598 w 12542158"/>
              <a:gd name="connsiteY15993" fmla="*/ 6868128 h 9881971"/>
              <a:gd name="connsiteX15994" fmla="*/ 2403624 w 12542158"/>
              <a:gd name="connsiteY15994" fmla="*/ 6910051 h 9881971"/>
              <a:gd name="connsiteX15995" fmla="*/ 2417598 w 12542158"/>
              <a:gd name="connsiteY15995" fmla="*/ 6910051 h 9881971"/>
              <a:gd name="connsiteX15996" fmla="*/ 2403624 w 12542158"/>
              <a:gd name="connsiteY15996" fmla="*/ 6924027 h 9881971"/>
              <a:gd name="connsiteX15997" fmla="*/ 2389648 w 12542158"/>
              <a:gd name="connsiteY15997" fmla="*/ 6938001 h 9881971"/>
              <a:gd name="connsiteX15998" fmla="*/ 2375674 w 12542158"/>
              <a:gd name="connsiteY15998" fmla="*/ 6938001 h 9881971"/>
              <a:gd name="connsiteX15999" fmla="*/ 2326763 w 12542158"/>
              <a:gd name="connsiteY15999" fmla="*/ 6958962 h 9881971"/>
              <a:gd name="connsiteX16000" fmla="*/ 2277852 w 12542158"/>
              <a:gd name="connsiteY16000" fmla="*/ 6993899 h 9881971"/>
              <a:gd name="connsiteX16001" fmla="*/ 2277852 w 12542158"/>
              <a:gd name="connsiteY16001" fmla="*/ 7007873 h 9881971"/>
              <a:gd name="connsiteX16002" fmla="*/ 2249903 w 12542158"/>
              <a:gd name="connsiteY16002" fmla="*/ 7049796 h 9881971"/>
              <a:gd name="connsiteX16003" fmla="*/ 2221953 w 12542158"/>
              <a:gd name="connsiteY16003" fmla="*/ 7077746 h 9881971"/>
              <a:gd name="connsiteX16004" fmla="*/ 2207980 w 12542158"/>
              <a:gd name="connsiteY16004" fmla="*/ 7091720 h 9881971"/>
              <a:gd name="connsiteX16005" fmla="*/ 2194003 w 12542158"/>
              <a:gd name="connsiteY16005" fmla="*/ 7119669 h 9881971"/>
              <a:gd name="connsiteX16006" fmla="*/ 2180030 w 12542158"/>
              <a:gd name="connsiteY16006" fmla="*/ 7119669 h 9881971"/>
              <a:gd name="connsiteX16007" fmla="*/ 2173042 w 12542158"/>
              <a:gd name="connsiteY16007" fmla="*/ 7119669 h 9881971"/>
              <a:gd name="connsiteX16008" fmla="*/ 2166056 w 12542158"/>
              <a:gd name="connsiteY16008" fmla="*/ 7133645 h 9881971"/>
              <a:gd name="connsiteX16009" fmla="*/ 2152081 w 12542158"/>
              <a:gd name="connsiteY16009" fmla="*/ 7133645 h 9881971"/>
              <a:gd name="connsiteX16010" fmla="*/ 2152081 w 12542158"/>
              <a:gd name="connsiteY16010" fmla="*/ 7147619 h 9881971"/>
              <a:gd name="connsiteX16011" fmla="*/ 2068234 w 12542158"/>
              <a:gd name="connsiteY16011" fmla="*/ 7217491 h 9881971"/>
              <a:gd name="connsiteX16012" fmla="*/ 2082207 w 12542158"/>
              <a:gd name="connsiteY16012" fmla="*/ 7231465 h 9881971"/>
              <a:gd name="connsiteX16013" fmla="*/ 2082207 w 12542158"/>
              <a:gd name="connsiteY16013" fmla="*/ 7238453 h 9881971"/>
              <a:gd name="connsiteX16014" fmla="*/ 2068234 w 12542158"/>
              <a:gd name="connsiteY16014" fmla="*/ 7245441 h 9881971"/>
              <a:gd name="connsiteX16015" fmla="*/ 2061246 w 12542158"/>
              <a:gd name="connsiteY16015" fmla="*/ 7266402 h 9881971"/>
              <a:gd name="connsiteX16016" fmla="*/ 2040285 w 12542158"/>
              <a:gd name="connsiteY16016" fmla="*/ 7273390 h 9881971"/>
              <a:gd name="connsiteX16017" fmla="*/ 2012335 w 12542158"/>
              <a:gd name="connsiteY16017" fmla="*/ 7273390 h 9881971"/>
              <a:gd name="connsiteX16018" fmla="*/ 2012335 w 12542158"/>
              <a:gd name="connsiteY16018" fmla="*/ 7259415 h 9881971"/>
              <a:gd name="connsiteX16019" fmla="*/ 2026311 w 12542158"/>
              <a:gd name="connsiteY16019" fmla="*/ 7245441 h 9881971"/>
              <a:gd name="connsiteX16020" fmla="*/ 2040285 w 12542158"/>
              <a:gd name="connsiteY16020" fmla="*/ 7231465 h 9881971"/>
              <a:gd name="connsiteX16021" fmla="*/ 2040285 w 12542158"/>
              <a:gd name="connsiteY16021" fmla="*/ 7203517 h 9881971"/>
              <a:gd name="connsiteX16022" fmla="*/ 2012335 w 12542158"/>
              <a:gd name="connsiteY16022" fmla="*/ 7182556 h 9881971"/>
              <a:gd name="connsiteX16023" fmla="*/ 2012335 w 12542158"/>
              <a:gd name="connsiteY16023" fmla="*/ 7133645 h 9881971"/>
              <a:gd name="connsiteX16024" fmla="*/ 1998361 w 12542158"/>
              <a:gd name="connsiteY16024" fmla="*/ 7147619 h 9881971"/>
              <a:gd name="connsiteX16025" fmla="*/ 1942462 w 12542158"/>
              <a:gd name="connsiteY16025" fmla="*/ 7147619 h 9881971"/>
              <a:gd name="connsiteX16026" fmla="*/ 1956436 w 12542158"/>
              <a:gd name="connsiteY16026" fmla="*/ 7147619 h 9881971"/>
              <a:gd name="connsiteX16027" fmla="*/ 1998361 w 12542158"/>
              <a:gd name="connsiteY16027" fmla="*/ 7105695 h 9881971"/>
              <a:gd name="connsiteX16028" fmla="*/ 2012335 w 12542158"/>
              <a:gd name="connsiteY16028" fmla="*/ 7091720 h 9881971"/>
              <a:gd name="connsiteX16029" fmla="*/ 2026311 w 12542158"/>
              <a:gd name="connsiteY16029" fmla="*/ 7077746 h 9881971"/>
              <a:gd name="connsiteX16030" fmla="*/ 2040285 w 12542158"/>
              <a:gd name="connsiteY16030" fmla="*/ 7077746 h 9881971"/>
              <a:gd name="connsiteX16031" fmla="*/ 2026311 w 12542158"/>
              <a:gd name="connsiteY16031" fmla="*/ 7063772 h 9881971"/>
              <a:gd name="connsiteX16032" fmla="*/ 2026311 w 12542158"/>
              <a:gd name="connsiteY16032" fmla="*/ 7049796 h 9881971"/>
              <a:gd name="connsiteX16033" fmla="*/ 2047272 w 12542158"/>
              <a:gd name="connsiteY16033" fmla="*/ 7049796 h 9881971"/>
              <a:gd name="connsiteX16034" fmla="*/ 2054258 w 12542158"/>
              <a:gd name="connsiteY16034" fmla="*/ 7035823 h 9881971"/>
              <a:gd name="connsiteX16035" fmla="*/ 2054258 w 12542158"/>
              <a:gd name="connsiteY16035" fmla="*/ 7049796 h 9881971"/>
              <a:gd name="connsiteX16036" fmla="*/ 2068234 w 12542158"/>
              <a:gd name="connsiteY16036" fmla="*/ 7049796 h 9881971"/>
              <a:gd name="connsiteX16037" fmla="*/ 2068234 w 12542158"/>
              <a:gd name="connsiteY16037" fmla="*/ 7007873 h 9881971"/>
              <a:gd name="connsiteX16038" fmla="*/ 2110157 w 12542158"/>
              <a:gd name="connsiteY16038" fmla="*/ 6938001 h 9881971"/>
              <a:gd name="connsiteX16039" fmla="*/ 2124131 w 12542158"/>
              <a:gd name="connsiteY16039" fmla="*/ 6951974 h 9881971"/>
              <a:gd name="connsiteX16040" fmla="*/ 2124131 w 12542158"/>
              <a:gd name="connsiteY16040" fmla="*/ 6965950 h 9881971"/>
              <a:gd name="connsiteX16041" fmla="*/ 2166056 w 12542158"/>
              <a:gd name="connsiteY16041" fmla="*/ 6917039 h 9881971"/>
              <a:gd name="connsiteX16042" fmla="*/ 2221953 w 12542158"/>
              <a:gd name="connsiteY16042" fmla="*/ 6882102 h 9881971"/>
              <a:gd name="connsiteX16043" fmla="*/ 2249903 w 12542158"/>
              <a:gd name="connsiteY16043" fmla="*/ 6882102 h 9881971"/>
              <a:gd name="connsiteX16044" fmla="*/ 2263877 w 12542158"/>
              <a:gd name="connsiteY16044" fmla="*/ 6868128 h 9881971"/>
              <a:gd name="connsiteX16045" fmla="*/ 2235928 w 12542158"/>
              <a:gd name="connsiteY16045" fmla="*/ 6868128 h 9881971"/>
              <a:gd name="connsiteX16046" fmla="*/ 2235928 w 12542158"/>
              <a:gd name="connsiteY16046" fmla="*/ 6875116 h 9881971"/>
              <a:gd name="connsiteX16047" fmla="*/ 2221953 w 12542158"/>
              <a:gd name="connsiteY16047" fmla="*/ 6868128 h 9881971"/>
              <a:gd name="connsiteX16048" fmla="*/ 2200992 w 12542158"/>
              <a:gd name="connsiteY16048" fmla="*/ 6868128 h 9881971"/>
              <a:gd name="connsiteX16049" fmla="*/ 2187018 w 12542158"/>
              <a:gd name="connsiteY16049" fmla="*/ 6875116 h 9881971"/>
              <a:gd name="connsiteX16050" fmla="*/ 2180030 w 12542158"/>
              <a:gd name="connsiteY16050" fmla="*/ 6882102 h 9881971"/>
              <a:gd name="connsiteX16051" fmla="*/ 2166056 w 12542158"/>
              <a:gd name="connsiteY16051" fmla="*/ 6882102 h 9881971"/>
              <a:gd name="connsiteX16052" fmla="*/ 2110157 w 12542158"/>
              <a:gd name="connsiteY16052" fmla="*/ 6910051 h 9881971"/>
              <a:gd name="connsiteX16053" fmla="*/ 2054258 w 12542158"/>
              <a:gd name="connsiteY16053" fmla="*/ 6924027 h 9881971"/>
              <a:gd name="connsiteX16054" fmla="*/ 2068234 w 12542158"/>
              <a:gd name="connsiteY16054" fmla="*/ 6924027 h 9881971"/>
              <a:gd name="connsiteX16055" fmla="*/ 2068234 w 12542158"/>
              <a:gd name="connsiteY16055" fmla="*/ 6910051 h 9881971"/>
              <a:gd name="connsiteX16056" fmla="*/ 2068234 w 12542158"/>
              <a:gd name="connsiteY16056" fmla="*/ 6896077 h 9881971"/>
              <a:gd name="connsiteX16057" fmla="*/ 2068234 w 12542158"/>
              <a:gd name="connsiteY16057" fmla="*/ 6882102 h 9881971"/>
              <a:gd name="connsiteX16058" fmla="*/ 2075221 w 12542158"/>
              <a:gd name="connsiteY16058" fmla="*/ 6868128 h 9881971"/>
              <a:gd name="connsiteX16059" fmla="*/ 2096184 w 12542158"/>
              <a:gd name="connsiteY16059" fmla="*/ 6868128 h 9881971"/>
              <a:gd name="connsiteX16060" fmla="*/ 2096184 w 12542158"/>
              <a:gd name="connsiteY16060" fmla="*/ 6882102 h 9881971"/>
              <a:gd name="connsiteX16061" fmla="*/ 2103170 w 12542158"/>
              <a:gd name="connsiteY16061" fmla="*/ 6889089 h 9881971"/>
              <a:gd name="connsiteX16062" fmla="*/ 2110157 w 12542158"/>
              <a:gd name="connsiteY16062" fmla="*/ 6868128 h 9881971"/>
              <a:gd name="connsiteX16063" fmla="*/ 2124131 w 12542158"/>
              <a:gd name="connsiteY16063" fmla="*/ 6854154 h 9881971"/>
              <a:gd name="connsiteX16064" fmla="*/ 2110157 w 12542158"/>
              <a:gd name="connsiteY16064" fmla="*/ 6840178 h 9881971"/>
              <a:gd name="connsiteX16065" fmla="*/ 2096184 w 12542158"/>
              <a:gd name="connsiteY16065" fmla="*/ 6812229 h 9881971"/>
              <a:gd name="connsiteX16066" fmla="*/ 2096184 w 12542158"/>
              <a:gd name="connsiteY16066" fmla="*/ 6826205 h 9881971"/>
              <a:gd name="connsiteX16067" fmla="*/ 2096184 w 12542158"/>
              <a:gd name="connsiteY16067" fmla="*/ 6833191 h 9881971"/>
              <a:gd name="connsiteX16068" fmla="*/ 2082207 w 12542158"/>
              <a:gd name="connsiteY16068" fmla="*/ 6840178 h 9881971"/>
              <a:gd name="connsiteX16069" fmla="*/ 2068234 w 12542158"/>
              <a:gd name="connsiteY16069" fmla="*/ 6854154 h 9881971"/>
              <a:gd name="connsiteX16070" fmla="*/ 2040285 w 12542158"/>
              <a:gd name="connsiteY16070" fmla="*/ 6882102 h 9881971"/>
              <a:gd name="connsiteX16071" fmla="*/ 2012335 w 12542158"/>
              <a:gd name="connsiteY16071" fmla="*/ 6903063 h 9881971"/>
              <a:gd name="connsiteX16072" fmla="*/ 1998361 w 12542158"/>
              <a:gd name="connsiteY16072" fmla="*/ 6924027 h 9881971"/>
              <a:gd name="connsiteX16073" fmla="*/ 1970411 w 12542158"/>
              <a:gd name="connsiteY16073" fmla="*/ 6938001 h 9881971"/>
              <a:gd name="connsiteX16074" fmla="*/ 1956436 w 12542158"/>
              <a:gd name="connsiteY16074" fmla="*/ 6951974 h 9881971"/>
              <a:gd name="connsiteX16075" fmla="*/ 1942462 w 12542158"/>
              <a:gd name="connsiteY16075" fmla="*/ 6979924 h 9881971"/>
              <a:gd name="connsiteX16076" fmla="*/ 1928489 w 12542158"/>
              <a:gd name="connsiteY16076" fmla="*/ 6979924 h 9881971"/>
              <a:gd name="connsiteX16077" fmla="*/ 1900539 w 12542158"/>
              <a:gd name="connsiteY16077" fmla="*/ 6986912 h 9881971"/>
              <a:gd name="connsiteX16078" fmla="*/ 1900539 w 12542158"/>
              <a:gd name="connsiteY16078" fmla="*/ 6965950 h 9881971"/>
              <a:gd name="connsiteX16079" fmla="*/ 1900539 w 12542158"/>
              <a:gd name="connsiteY16079" fmla="*/ 6951974 h 9881971"/>
              <a:gd name="connsiteX16080" fmla="*/ 1886565 w 12542158"/>
              <a:gd name="connsiteY16080" fmla="*/ 6951974 h 9881971"/>
              <a:gd name="connsiteX16081" fmla="*/ 1858615 w 12542158"/>
              <a:gd name="connsiteY16081" fmla="*/ 6993899 h 9881971"/>
              <a:gd name="connsiteX16082" fmla="*/ 1858615 w 12542158"/>
              <a:gd name="connsiteY16082" fmla="*/ 7035823 h 9881971"/>
              <a:gd name="connsiteX16083" fmla="*/ 1865602 w 12542158"/>
              <a:gd name="connsiteY16083" fmla="*/ 7056784 h 9881971"/>
              <a:gd name="connsiteX16084" fmla="*/ 1851628 w 12542158"/>
              <a:gd name="connsiteY16084" fmla="*/ 7077746 h 9881971"/>
              <a:gd name="connsiteX16085" fmla="*/ 1830667 w 12542158"/>
              <a:gd name="connsiteY16085" fmla="*/ 7091720 h 9881971"/>
              <a:gd name="connsiteX16086" fmla="*/ 1816690 w 12542158"/>
              <a:gd name="connsiteY16086" fmla="*/ 7105695 h 9881971"/>
              <a:gd name="connsiteX16087" fmla="*/ 1802717 w 12542158"/>
              <a:gd name="connsiteY16087" fmla="*/ 7133645 h 9881971"/>
              <a:gd name="connsiteX16088" fmla="*/ 1781755 w 12542158"/>
              <a:gd name="connsiteY16088" fmla="*/ 7140631 h 9881971"/>
              <a:gd name="connsiteX16089" fmla="*/ 1802717 w 12542158"/>
              <a:gd name="connsiteY16089" fmla="*/ 7105695 h 9881971"/>
              <a:gd name="connsiteX16090" fmla="*/ 1802717 w 12542158"/>
              <a:gd name="connsiteY16090" fmla="*/ 7063772 h 9881971"/>
              <a:gd name="connsiteX16091" fmla="*/ 1774768 w 12542158"/>
              <a:gd name="connsiteY16091" fmla="*/ 7105695 h 9881971"/>
              <a:gd name="connsiteX16092" fmla="*/ 1767782 w 12542158"/>
              <a:gd name="connsiteY16092" fmla="*/ 7126657 h 9881971"/>
              <a:gd name="connsiteX16093" fmla="*/ 1760793 w 12542158"/>
              <a:gd name="connsiteY16093" fmla="*/ 7133645 h 9881971"/>
              <a:gd name="connsiteX16094" fmla="*/ 1732844 w 12542158"/>
              <a:gd name="connsiteY16094" fmla="*/ 7147619 h 9881971"/>
              <a:gd name="connsiteX16095" fmla="*/ 1711883 w 12542158"/>
              <a:gd name="connsiteY16095" fmla="*/ 7140631 h 9881971"/>
              <a:gd name="connsiteX16096" fmla="*/ 1704895 w 12542158"/>
              <a:gd name="connsiteY16096" fmla="*/ 7161592 h 9881971"/>
              <a:gd name="connsiteX16097" fmla="*/ 1704895 w 12542158"/>
              <a:gd name="connsiteY16097" fmla="*/ 7175568 h 9881971"/>
              <a:gd name="connsiteX16098" fmla="*/ 1704895 w 12542158"/>
              <a:gd name="connsiteY16098" fmla="*/ 7189542 h 9881971"/>
              <a:gd name="connsiteX16099" fmla="*/ 1704895 w 12542158"/>
              <a:gd name="connsiteY16099" fmla="*/ 7203517 h 9881971"/>
              <a:gd name="connsiteX16100" fmla="*/ 1718871 w 12542158"/>
              <a:gd name="connsiteY16100" fmla="*/ 7203517 h 9881971"/>
              <a:gd name="connsiteX16101" fmla="*/ 1732844 w 12542158"/>
              <a:gd name="connsiteY16101" fmla="*/ 7217491 h 9881971"/>
              <a:gd name="connsiteX16102" fmla="*/ 1683933 w 12542158"/>
              <a:gd name="connsiteY16102" fmla="*/ 7224479 h 9881971"/>
              <a:gd name="connsiteX16103" fmla="*/ 1648997 w 12542158"/>
              <a:gd name="connsiteY16103" fmla="*/ 7217491 h 9881971"/>
              <a:gd name="connsiteX16104" fmla="*/ 1621048 w 12542158"/>
              <a:gd name="connsiteY16104" fmla="*/ 7217491 h 9881971"/>
              <a:gd name="connsiteX16105" fmla="*/ 1648997 w 12542158"/>
              <a:gd name="connsiteY16105" fmla="*/ 7245441 h 9881971"/>
              <a:gd name="connsiteX16106" fmla="*/ 1662972 w 12542158"/>
              <a:gd name="connsiteY16106" fmla="*/ 7245441 h 9881971"/>
              <a:gd name="connsiteX16107" fmla="*/ 1621048 w 12542158"/>
              <a:gd name="connsiteY16107" fmla="*/ 7301340 h 9881971"/>
              <a:gd name="connsiteX16108" fmla="*/ 1579125 w 12542158"/>
              <a:gd name="connsiteY16108" fmla="*/ 7357237 h 9881971"/>
              <a:gd name="connsiteX16109" fmla="*/ 1572137 w 12542158"/>
              <a:gd name="connsiteY16109" fmla="*/ 7357237 h 9881971"/>
              <a:gd name="connsiteX16110" fmla="*/ 1558161 w 12542158"/>
              <a:gd name="connsiteY16110" fmla="*/ 7350249 h 9881971"/>
              <a:gd name="connsiteX16111" fmla="*/ 1544187 w 12542158"/>
              <a:gd name="connsiteY16111" fmla="*/ 7343263 h 9881971"/>
              <a:gd name="connsiteX16112" fmla="*/ 1537200 w 12542158"/>
              <a:gd name="connsiteY16112" fmla="*/ 7357237 h 9881971"/>
              <a:gd name="connsiteX16113" fmla="*/ 1537200 w 12542158"/>
              <a:gd name="connsiteY16113" fmla="*/ 7371212 h 9881971"/>
              <a:gd name="connsiteX16114" fmla="*/ 1537200 w 12542158"/>
              <a:gd name="connsiteY16114" fmla="*/ 7399160 h 9881971"/>
              <a:gd name="connsiteX16115" fmla="*/ 1495276 w 12542158"/>
              <a:gd name="connsiteY16115" fmla="*/ 7371212 h 9881971"/>
              <a:gd name="connsiteX16116" fmla="*/ 1439380 w 12542158"/>
              <a:gd name="connsiteY16116" fmla="*/ 7427109 h 9881971"/>
              <a:gd name="connsiteX16117" fmla="*/ 1425404 w 12542158"/>
              <a:gd name="connsiteY16117" fmla="*/ 7441085 h 9881971"/>
              <a:gd name="connsiteX16118" fmla="*/ 1425404 w 12542158"/>
              <a:gd name="connsiteY16118" fmla="*/ 7455059 h 9881971"/>
              <a:gd name="connsiteX16119" fmla="*/ 1411430 w 12542158"/>
              <a:gd name="connsiteY16119" fmla="*/ 7462047 h 9881971"/>
              <a:gd name="connsiteX16120" fmla="*/ 1397455 w 12542158"/>
              <a:gd name="connsiteY16120" fmla="*/ 7469033 h 9881971"/>
              <a:gd name="connsiteX16121" fmla="*/ 1397455 w 12542158"/>
              <a:gd name="connsiteY16121" fmla="*/ 7483008 h 9881971"/>
              <a:gd name="connsiteX16122" fmla="*/ 1397455 w 12542158"/>
              <a:gd name="connsiteY16122" fmla="*/ 7489994 h 9881971"/>
              <a:gd name="connsiteX16123" fmla="*/ 1383480 w 12542158"/>
              <a:gd name="connsiteY16123" fmla="*/ 7496982 h 9881971"/>
              <a:gd name="connsiteX16124" fmla="*/ 1376493 w 12542158"/>
              <a:gd name="connsiteY16124" fmla="*/ 7517944 h 9881971"/>
              <a:gd name="connsiteX16125" fmla="*/ 1411430 w 12542158"/>
              <a:gd name="connsiteY16125" fmla="*/ 7496982 h 9881971"/>
              <a:gd name="connsiteX16126" fmla="*/ 1467327 w 12542158"/>
              <a:gd name="connsiteY16126" fmla="*/ 7469033 h 9881971"/>
              <a:gd name="connsiteX16127" fmla="*/ 1453354 w 12542158"/>
              <a:gd name="connsiteY16127" fmla="*/ 7483008 h 9881971"/>
              <a:gd name="connsiteX16128" fmla="*/ 1439380 w 12542158"/>
              <a:gd name="connsiteY16128" fmla="*/ 7510958 h 9881971"/>
              <a:gd name="connsiteX16129" fmla="*/ 1467327 w 12542158"/>
              <a:gd name="connsiteY16129" fmla="*/ 7510958 h 9881971"/>
              <a:gd name="connsiteX16130" fmla="*/ 1467327 w 12542158"/>
              <a:gd name="connsiteY16130" fmla="*/ 7524931 h 9881971"/>
              <a:gd name="connsiteX16131" fmla="*/ 1460341 w 12542158"/>
              <a:gd name="connsiteY16131" fmla="*/ 7531919 h 9881971"/>
              <a:gd name="connsiteX16132" fmla="*/ 1439380 w 12542158"/>
              <a:gd name="connsiteY16132" fmla="*/ 7538905 h 9881971"/>
              <a:gd name="connsiteX16133" fmla="*/ 1425404 w 12542158"/>
              <a:gd name="connsiteY16133" fmla="*/ 7524931 h 9881971"/>
              <a:gd name="connsiteX16134" fmla="*/ 1411430 w 12542158"/>
              <a:gd name="connsiteY16134" fmla="*/ 7524931 h 9881971"/>
              <a:gd name="connsiteX16135" fmla="*/ 1397455 w 12542158"/>
              <a:gd name="connsiteY16135" fmla="*/ 7552881 h 9881971"/>
              <a:gd name="connsiteX16136" fmla="*/ 1355531 w 12542158"/>
              <a:gd name="connsiteY16136" fmla="*/ 7580830 h 9881971"/>
              <a:gd name="connsiteX16137" fmla="*/ 1334569 w 12542158"/>
              <a:gd name="connsiteY16137" fmla="*/ 7566855 h 9881971"/>
              <a:gd name="connsiteX16138" fmla="*/ 1313608 w 12542158"/>
              <a:gd name="connsiteY16138" fmla="*/ 7580830 h 9881971"/>
              <a:gd name="connsiteX16139" fmla="*/ 1299633 w 12542158"/>
              <a:gd name="connsiteY16139" fmla="*/ 7594804 h 9881971"/>
              <a:gd name="connsiteX16140" fmla="*/ 1285658 w 12542158"/>
              <a:gd name="connsiteY16140" fmla="*/ 7580830 h 9881971"/>
              <a:gd name="connsiteX16141" fmla="*/ 1271684 w 12542158"/>
              <a:gd name="connsiteY16141" fmla="*/ 7594804 h 9881971"/>
              <a:gd name="connsiteX16142" fmla="*/ 1257709 w 12542158"/>
              <a:gd name="connsiteY16142" fmla="*/ 7622754 h 9881971"/>
              <a:gd name="connsiteX16143" fmla="*/ 1243736 w 12542158"/>
              <a:gd name="connsiteY16143" fmla="*/ 7622754 h 9881971"/>
              <a:gd name="connsiteX16144" fmla="*/ 1243736 w 12542158"/>
              <a:gd name="connsiteY16144" fmla="*/ 7601792 h 9881971"/>
              <a:gd name="connsiteX16145" fmla="*/ 1243736 w 12542158"/>
              <a:gd name="connsiteY16145" fmla="*/ 7594804 h 9881971"/>
              <a:gd name="connsiteX16146" fmla="*/ 1243736 w 12542158"/>
              <a:gd name="connsiteY16146" fmla="*/ 7580830 h 9881971"/>
              <a:gd name="connsiteX16147" fmla="*/ 1229760 w 12542158"/>
              <a:gd name="connsiteY16147" fmla="*/ 7566855 h 9881971"/>
              <a:gd name="connsiteX16148" fmla="*/ 1229760 w 12542158"/>
              <a:gd name="connsiteY16148" fmla="*/ 7545893 h 9881971"/>
              <a:gd name="connsiteX16149" fmla="*/ 1243736 w 12542158"/>
              <a:gd name="connsiteY16149" fmla="*/ 7538905 h 9881971"/>
              <a:gd name="connsiteX16150" fmla="*/ 1257709 w 12542158"/>
              <a:gd name="connsiteY16150" fmla="*/ 7538905 h 9881971"/>
              <a:gd name="connsiteX16151" fmla="*/ 1257709 w 12542158"/>
              <a:gd name="connsiteY16151" fmla="*/ 7524931 h 9881971"/>
              <a:gd name="connsiteX16152" fmla="*/ 1271684 w 12542158"/>
              <a:gd name="connsiteY16152" fmla="*/ 7531919 h 9881971"/>
              <a:gd name="connsiteX16153" fmla="*/ 1271684 w 12542158"/>
              <a:gd name="connsiteY16153" fmla="*/ 7552881 h 9881971"/>
              <a:gd name="connsiteX16154" fmla="*/ 1271684 w 12542158"/>
              <a:gd name="connsiteY16154" fmla="*/ 7580830 h 9881971"/>
              <a:gd name="connsiteX16155" fmla="*/ 1299633 w 12542158"/>
              <a:gd name="connsiteY16155" fmla="*/ 7538905 h 9881971"/>
              <a:gd name="connsiteX16156" fmla="*/ 1327582 w 12542158"/>
              <a:gd name="connsiteY16156" fmla="*/ 7510958 h 9881971"/>
              <a:gd name="connsiteX16157" fmla="*/ 1341555 w 12542158"/>
              <a:gd name="connsiteY16157" fmla="*/ 7483008 h 9881971"/>
              <a:gd name="connsiteX16158" fmla="*/ 1341555 w 12542158"/>
              <a:gd name="connsiteY16158" fmla="*/ 7469033 h 9881971"/>
              <a:gd name="connsiteX16159" fmla="*/ 1313608 w 12542158"/>
              <a:gd name="connsiteY16159" fmla="*/ 7483008 h 9881971"/>
              <a:gd name="connsiteX16160" fmla="*/ 1292647 w 12542158"/>
              <a:gd name="connsiteY16160" fmla="*/ 7483008 h 9881971"/>
              <a:gd name="connsiteX16161" fmla="*/ 1299633 w 12542158"/>
              <a:gd name="connsiteY16161" fmla="*/ 7469033 h 9881971"/>
              <a:gd name="connsiteX16162" fmla="*/ 1313608 w 12542158"/>
              <a:gd name="connsiteY16162" fmla="*/ 7469033 h 9881971"/>
              <a:gd name="connsiteX16163" fmla="*/ 1327582 w 12542158"/>
              <a:gd name="connsiteY16163" fmla="*/ 7441085 h 9881971"/>
              <a:gd name="connsiteX16164" fmla="*/ 1334569 w 12542158"/>
              <a:gd name="connsiteY16164" fmla="*/ 7427109 h 9881971"/>
              <a:gd name="connsiteX16165" fmla="*/ 1348544 w 12542158"/>
              <a:gd name="connsiteY16165" fmla="*/ 7392174 h 9881971"/>
              <a:gd name="connsiteX16166" fmla="*/ 1369507 w 12542158"/>
              <a:gd name="connsiteY16166" fmla="*/ 7357237 h 9881971"/>
              <a:gd name="connsiteX16167" fmla="*/ 1341555 w 12542158"/>
              <a:gd name="connsiteY16167" fmla="*/ 7385186 h 9881971"/>
              <a:gd name="connsiteX16168" fmla="*/ 1313608 w 12542158"/>
              <a:gd name="connsiteY16168" fmla="*/ 7399160 h 9881971"/>
              <a:gd name="connsiteX16169" fmla="*/ 1313608 w 12542158"/>
              <a:gd name="connsiteY16169" fmla="*/ 7371212 h 9881971"/>
              <a:gd name="connsiteX16170" fmla="*/ 1313608 w 12542158"/>
              <a:gd name="connsiteY16170" fmla="*/ 7357237 h 9881971"/>
              <a:gd name="connsiteX16171" fmla="*/ 1341555 w 12542158"/>
              <a:gd name="connsiteY16171" fmla="*/ 7343263 h 9881971"/>
              <a:gd name="connsiteX16172" fmla="*/ 1341555 w 12542158"/>
              <a:gd name="connsiteY16172" fmla="*/ 7315313 h 9881971"/>
              <a:gd name="connsiteX16173" fmla="*/ 1341555 w 12542158"/>
              <a:gd name="connsiteY16173" fmla="*/ 7301340 h 9881971"/>
              <a:gd name="connsiteX16174" fmla="*/ 1327582 w 12542158"/>
              <a:gd name="connsiteY16174" fmla="*/ 7315313 h 9881971"/>
              <a:gd name="connsiteX16175" fmla="*/ 1313608 w 12542158"/>
              <a:gd name="connsiteY16175" fmla="*/ 7315313 h 9881971"/>
              <a:gd name="connsiteX16176" fmla="*/ 1313608 w 12542158"/>
              <a:gd name="connsiteY16176" fmla="*/ 7287364 h 9881971"/>
              <a:gd name="connsiteX16177" fmla="*/ 1285658 w 12542158"/>
              <a:gd name="connsiteY16177" fmla="*/ 7287364 h 9881971"/>
              <a:gd name="connsiteX16178" fmla="*/ 1271684 w 12542158"/>
              <a:gd name="connsiteY16178" fmla="*/ 7273390 h 9881971"/>
              <a:gd name="connsiteX16179" fmla="*/ 1243736 w 12542158"/>
              <a:gd name="connsiteY16179" fmla="*/ 7301340 h 9881971"/>
              <a:gd name="connsiteX16180" fmla="*/ 1229760 w 12542158"/>
              <a:gd name="connsiteY16180" fmla="*/ 7315313 h 9881971"/>
              <a:gd name="connsiteX16181" fmla="*/ 1229760 w 12542158"/>
              <a:gd name="connsiteY16181" fmla="*/ 7301340 h 9881971"/>
              <a:gd name="connsiteX16182" fmla="*/ 1257709 w 12542158"/>
              <a:gd name="connsiteY16182" fmla="*/ 7259415 h 9881971"/>
              <a:gd name="connsiteX16183" fmla="*/ 1285658 w 12542158"/>
              <a:gd name="connsiteY16183" fmla="*/ 7217491 h 9881971"/>
              <a:gd name="connsiteX16184" fmla="*/ 1299633 w 12542158"/>
              <a:gd name="connsiteY16184" fmla="*/ 7203517 h 9881971"/>
              <a:gd name="connsiteX16185" fmla="*/ 1334569 w 12542158"/>
              <a:gd name="connsiteY16185" fmla="*/ 7154606 h 9881971"/>
              <a:gd name="connsiteX16186" fmla="*/ 1404443 w 12542158"/>
              <a:gd name="connsiteY16186" fmla="*/ 7084734 h 9881971"/>
              <a:gd name="connsiteX16187" fmla="*/ 1439380 w 12542158"/>
              <a:gd name="connsiteY16187" fmla="*/ 7063772 h 9881971"/>
              <a:gd name="connsiteX16188" fmla="*/ 1467327 w 12542158"/>
              <a:gd name="connsiteY16188" fmla="*/ 7049796 h 9881971"/>
              <a:gd name="connsiteX16189" fmla="*/ 1453354 w 12542158"/>
              <a:gd name="connsiteY16189" fmla="*/ 7035823 h 9881971"/>
              <a:gd name="connsiteX16190" fmla="*/ 1439380 w 12542158"/>
              <a:gd name="connsiteY16190" fmla="*/ 7028835 h 9881971"/>
              <a:gd name="connsiteX16191" fmla="*/ 1453354 w 12542158"/>
              <a:gd name="connsiteY16191" fmla="*/ 7021847 h 9881971"/>
              <a:gd name="connsiteX16192" fmla="*/ 1509251 w 12542158"/>
              <a:gd name="connsiteY16192" fmla="*/ 6938001 h 9881971"/>
              <a:gd name="connsiteX16193" fmla="*/ 1509251 w 12542158"/>
              <a:gd name="connsiteY16193" fmla="*/ 6951974 h 9881971"/>
              <a:gd name="connsiteX16194" fmla="*/ 1523226 w 12542158"/>
              <a:gd name="connsiteY16194" fmla="*/ 6924027 h 9881971"/>
              <a:gd name="connsiteX16195" fmla="*/ 1593099 w 12542158"/>
              <a:gd name="connsiteY16195" fmla="*/ 6868128 h 9881971"/>
              <a:gd name="connsiteX16196" fmla="*/ 1607072 w 12542158"/>
              <a:gd name="connsiteY16196" fmla="*/ 6840178 h 9881971"/>
              <a:gd name="connsiteX16197" fmla="*/ 1635022 w 12542158"/>
              <a:gd name="connsiteY16197" fmla="*/ 6798255 h 9881971"/>
              <a:gd name="connsiteX16198" fmla="*/ 1648997 w 12542158"/>
              <a:gd name="connsiteY16198" fmla="*/ 6798255 h 9881971"/>
              <a:gd name="connsiteX16199" fmla="*/ 1662972 w 12542158"/>
              <a:gd name="connsiteY16199" fmla="*/ 6763318 h 9881971"/>
              <a:gd name="connsiteX16200" fmla="*/ 1676945 w 12542158"/>
              <a:gd name="connsiteY16200" fmla="*/ 6735370 h 9881971"/>
              <a:gd name="connsiteX16201" fmla="*/ 1690921 w 12542158"/>
              <a:gd name="connsiteY16201" fmla="*/ 6728382 h 9881971"/>
              <a:gd name="connsiteX16202" fmla="*/ 1725857 w 12542158"/>
              <a:gd name="connsiteY16202" fmla="*/ 6700433 h 9881971"/>
              <a:gd name="connsiteX16203" fmla="*/ 1760793 w 12542158"/>
              <a:gd name="connsiteY16203" fmla="*/ 6672484 h 9881971"/>
              <a:gd name="connsiteX16204" fmla="*/ 1788741 w 12542158"/>
              <a:gd name="connsiteY16204" fmla="*/ 6623572 h 9881971"/>
              <a:gd name="connsiteX16205" fmla="*/ 1816690 w 12542158"/>
              <a:gd name="connsiteY16205" fmla="*/ 6574662 h 9881971"/>
              <a:gd name="connsiteX16206" fmla="*/ 1830667 w 12542158"/>
              <a:gd name="connsiteY16206" fmla="*/ 6560688 h 9881971"/>
              <a:gd name="connsiteX16207" fmla="*/ 1851628 w 12542158"/>
              <a:gd name="connsiteY16207" fmla="*/ 6539726 h 9881971"/>
              <a:gd name="connsiteX16208" fmla="*/ 1858615 w 12542158"/>
              <a:gd name="connsiteY16208" fmla="*/ 6518765 h 9881971"/>
              <a:gd name="connsiteX16209" fmla="*/ 1886565 w 12542158"/>
              <a:gd name="connsiteY16209" fmla="*/ 6476841 h 9881971"/>
              <a:gd name="connsiteX16210" fmla="*/ 1900539 w 12542158"/>
              <a:gd name="connsiteY16210" fmla="*/ 6462866 h 9881971"/>
              <a:gd name="connsiteX16211" fmla="*/ 1928489 w 12542158"/>
              <a:gd name="connsiteY16211" fmla="*/ 6448892 h 9881971"/>
              <a:gd name="connsiteX16212" fmla="*/ 1949450 w 12542158"/>
              <a:gd name="connsiteY16212" fmla="*/ 6427930 h 9881971"/>
              <a:gd name="connsiteX16213" fmla="*/ 1942462 w 12542158"/>
              <a:gd name="connsiteY16213" fmla="*/ 6420942 h 9881971"/>
              <a:gd name="connsiteX16214" fmla="*/ 1956436 w 12542158"/>
              <a:gd name="connsiteY16214" fmla="*/ 6406969 h 9881971"/>
              <a:gd name="connsiteX16215" fmla="*/ 2026311 w 12542158"/>
              <a:gd name="connsiteY16215" fmla="*/ 6337094 h 9881971"/>
              <a:gd name="connsiteX16216" fmla="*/ 2012335 w 12542158"/>
              <a:gd name="connsiteY16216" fmla="*/ 6337094 h 9881971"/>
              <a:gd name="connsiteX16217" fmla="*/ 2026311 w 12542158"/>
              <a:gd name="connsiteY16217" fmla="*/ 6309147 h 9881971"/>
              <a:gd name="connsiteX16218" fmla="*/ 2033296 w 12542158"/>
              <a:gd name="connsiteY16218" fmla="*/ 6302159 h 9881971"/>
              <a:gd name="connsiteX16219" fmla="*/ 2047272 w 12542158"/>
              <a:gd name="connsiteY16219" fmla="*/ 6302159 h 9881971"/>
              <a:gd name="connsiteX16220" fmla="*/ 2054258 w 12542158"/>
              <a:gd name="connsiteY16220" fmla="*/ 6295171 h 9881971"/>
              <a:gd name="connsiteX16221" fmla="*/ 2082207 w 12542158"/>
              <a:gd name="connsiteY16221" fmla="*/ 6253248 h 9881971"/>
              <a:gd name="connsiteX16222" fmla="*/ 2110157 w 12542158"/>
              <a:gd name="connsiteY16222" fmla="*/ 6211324 h 9881971"/>
              <a:gd name="connsiteX16223" fmla="*/ 2124131 w 12542158"/>
              <a:gd name="connsiteY16223" fmla="*/ 6211324 h 9881971"/>
              <a:gd name="connsiteX16224" fmla="*/ 2166056 w 12542158"/>
              <a:gd name="connsiteY16224" fmla="*/ 6155426 h 9881971"/>
              <a:gd name="connsiteX16225" fmla="*/ 2180030 w 12542158"/>
              <a:gd name="connsiteY16225" fmla="*/ 6141452 h 9881971"/>
              <a:gd name="connsiteX16226" fmla="*/ 2194003 w 12542158"/>
              <a:gd name="connsiteY16226" fmla="*/ 6127476 h 9881971"/>
              <a:gd name="connsiteX16227" fmla="*/ 2207980 w 12542158"/>
              <a:gd name="connsiteY16227" fmla="*/ 6099528 h 9881971"/>
              <a:gd name="connsiteX16228" fmla="*/ 2194003 w 12542158"/>
              <a:gd name="connsiteY16228" fmla="*/ 6099528 h 9881971"/>
              <a:gd name="connsiteX16229" fmla="*/ 2207980 w 12542158"/>
              <a:gd name="connsiteY16229" fmla="*/ 6085553 h 9881971"/>
              <a:gd name="connsiteX16230" fmla="*/ 2298814 w 12542158"/>
              <a:gd name="connsiteY16230" fmla="*/ 6001706 h 9881971"/>
              <a:gd name="connsiteX16231" fmla="*/ 2375674 w 12542158"/>
              <a:gd name="connsiteY16231" fmla="*/ 5917858 h 9881971"/>
              <a:gd name="connsiteX16232" fmla="*/ 2438559 w 12542158"/>
              <a:gd name="connsiteY16232" fmla="*/ 5861961 h 9881971"/>
              <a:gd name="connsiteX16233" fmla="*/ 2487470 w 12542158"/>
              <a:gd name="connsiteY16233" fmla="*/ 5792088 h 9881971"/>
              <a:gd name="connsiteX16234" fmla="*/ 2515420 w 12542158"/>
              <a:gd name="connsiteY16234" fmla="*/ 5764139 h 9881971"/>
              <a:gd name="connsiteX16235" fmla="*/ 2515420 w 12542158"/>
              <a:gd name="connsiteY16235" fmla="*/ 5736189 h 9881971"/>
              <a:gd name="connsiteX16236" fmla="*/ 2501444 w 12542158"/>
              <a:gd name="connsiteY16236" fmla="*/ 5736189 h 9881971"/>
              <a:gd name="connsiteX16237" fmla="*/ 2529394 w 12542158"/>
              <a:gd name="connsiteY16237" fmla="*/ 5722216 h 9881971"/>
              <a:gd name="connsiteX16238" fmla="*/ 2501444 w 12542158"/>
              <a:gd name="connsiteY16238" fmla="*/ 5722216 h 9881971"/>
              <a:gd name="connsiteX16239" fmla="*/ 2501444 w 12542158"/>
              <a:gd name="connsiteY16239" fmla="*/ 5708240 h 9881971"/>
              <a:gd name="connsiteX16240" fmla="*/ 2536381 w 12542158"/>
              <a:gd name="connsiteY16240" fmla="*/ 5694266 h 9881971"/>
              <a:gd name="connsiteX16241" fmla="*/ 2571317 w 12542158"/>
              <a:gd name="connsiteY16241" fmla="*/ 5659329 h 9881971"/>
              <a:gd name="connsiteX16242" fmla="*/ 2582496 w 12542158"/>
              <a:gd name="connsiteY16242" fmla="*/ 5639766 h 9881971"/>
              <a:gd name="connsiteX16243" fmla="*/ 2585292 w 12542158"/>
              <a:gd name="connsiteY16243" fmla="*/ 5638367 h 9881971"/>
              <a:gd name="connsiteX16244" fmla="*/ 2599266 w 12542158"/>
              <a:gd name="connsiteY16244" fmla="*/ 5610418 h 9881971"/>
              <a:gd name="connsiteX16245" fmla="*/ 2582496 w 12542158"/>
              <a:gd name="connsiteY16245" fmla="*/ 5639766 h 9881971"/>
              <a:gd name="connsiteX16246" fmla="*/ 2557342 w 12542158"/>
              <a:gd name="connsiteY16246" fmla="*/ 5652343 h 9881971"/>
              <a:gd name="connsiteX16247" fmla="*/ 2543369 w 12542158"/>
              <a:gd name="connsiteY16247" fmla="*/ 5666317 h 9881971"/>
              <a:gd name="connsiteX16248" fmla="*/ 2501444 w 12542158"/>
              <a:gd name="connsiteY16248" fmla="*/ 5694266 h 9881971"/>
              <a:gd name="connsiteX16249" fmla="*/ 2473496 w 12542158"/>
              <a:gd name="connsiteY16249" fmla="*/ 5736189 h 9881971"/>
              <a:gd name="connsiteX16250" fmla="*/ 2459521 w 12542158"/>
              <a:gd name="connsiteY16250" fmla="*/ 5750163 h 9881971"/>
              <a:gd name="connsiteX16251" fmla="*/ 2452535 w 12542158"/>
              <a:gd name="connsiteY16251" fmla="*/ 5778113 h 9881971"/>
              <a:gd name="connsiteX16252" fmla="*/ 2445546 w 12542158"/>
              <a:gd name="connsiteY16252" fmla="*/ 5806062 h 9881971"/>
              <a:gd name="connsiteX16253" fmla="*/ 2445546 w 12542158"/>
              <a:gd name="connsiteY16253" fmla="*/ 5820036 h 9881971"/>
              <a:gd name="connsiteX16254" fmla="*/ 2417598 w 12542158"/>
              <a:gd name="connsiteY16254" fmla="*/ 5834012 h 9881971"/>
              <a:gd name="connsiteX16255" fmla="*/ 2319775 w 12542158"/>
              <a:gd name="connsiteY16255" fmla="*/ 5938820 h 9881971"/>
              <a:gd name="connsiteX16256" fmla="*/ 2333749 w 12542158"/>
              <a:gd name="connsiteY16256" fmla="*/ 5910872 h 9881971"/>
              <a:gd name="connsiteX16257" fmla="*/ 2347724 w 12542158"/>
              <a:gd name="connsiteY16257" fmla="*/ 5889909 h 9881971"/>
              <a:gd name="connsiteX16258" fmla="*/ 2333749 w 12542158"/>
              <a:gd name="connsiteY16258" fmla="*/ 5882923 h 9881971"/>
              <a:gd name="connsiteX16259" fmla="*/ 2319775 w 12542158"/>
              <a:gd name="connsiteY16259" fmla="*/ 5889909 h 9881971"/>
              <a:gd name="connsiteX16260" fmla="*/ 2305802 w 12542158"/>
              <a:gd name="connsiteY16260" fmla="*/ 5917858 h 9881971"/>
              <a:gd name="connsiteX16261" fmla="*/ 2291825 w 12542158"/>
              <a:gd name="connsiteY16261" fmla="*/ 5938820 h 9881971"/>
              <a:gd name="connsiteX16262" fmla="*/ 2284838 w 12542158"/>
              <a:gd name="connsiteY16262" fmla="*/ 5959783 h 9881971"/>
              <a:gd name="connsiteX16263" fmla="*/ 2277852 w 12542158"/>
              <a:gd name="connsiteY16263" fmla="*/ 5994719 h 9881971"/>
              <a:gd name="connsiteX16264" fmla="*/ 2207980 w 12542158"/>
              <a:gd name="connsiteY16264" fmla="*/ 6015680 h 9881971"/>
              <a:gd name="connsiteX16265" fmla="*/ 2152081 w 12542158"/>
              <a:gd name="connsiteY16265" fmla="*/ 6043630 h 9881971"/>
              <a:gd name="connsiteX16266" fmla="*/ 2124131 w 12542158"/>
              <a:gd name="connsiteY16266" fmla="*/ 6071579 h 9881971"/>
              <a:gd name="connsiteX16267" fmla="*/ 2124131 w 12542158"/>
              <a:gd name="connsiteY16267" fmla="*/ 6085553 h 9881971"/>
              <a:gd name="connsiteX16268" fmla="*/ 2124131 w 12542158"/>
              <a:gd name="connsiteY16268" fmla="*/ 6099528 h 9881971"/>
              <a:gd name="connsiteX16269" fmla="*/ 2138107 w 12542158"/>
              <a:gd name="connsiteY16269" fmla="*/ 6106514 h 9881971"/>
              <a:gd name="connsiteX16270" fmla="*/ 2124131 w 12542158"/>
              <a:gd name="connsiteY16270" fmla="*/ 6113502 h 9881971"/>
              <a:gd name="connsiteX16271" fmla="*/ 2110157 w 12542158"/>
              <a:gd name="connsiteY16271" fmla="*/ 6113502 h 9881971"/>
              <a:gd name="connsiteX16272" fmla="*/ 2096184 w 12542158"/>
              <a:gd name="connsiteY16272" fmla="*/ 6113502 h 9881971"/>
              <a:gd name="connsiteX16273" fmla="*/ 2096184 w 12542158"/>
              <a:gd name="connsiteY16273" fmla="*/ 6127476 h 9881971"/>
              <a:gd name="connsiteX16274" fmla="*/ 2082207 w 12542158"/>
              <a:gd name="connsiteY16274" fmla="*/ 6127476 h 9881971"/>
              <a:gd name="connsiteX16275" fmla="*/ 2061246 w 12542158"/>
              <a:gd name="connsiteY16275" fmla="*/ 6148438 h 9881971"/>
              <a:gd name="connsiteX16276" fmla="*/ 2040285 w 12542158"/>
              <a:gd name="connsiteY16276" fmla="*/ 6183375 h 9881971"/>
              <a:gd name="connsiteX16277" fmla="*/ 2026311 w 12542158"/>
              <a:gd name="connsiteY16277" fmla="*/ 6197349 h 9881971"/>
              <a:gd name="connsiteX16278" fmla="*/ 1977400 w 12542158"/>
              <a:gd name="connsiteY16278" fmla="*/ 6253248 h 9881971"/>
              <a:gd name="connsiteX16279" fmla="*/ 1921500 w 12542158"/>
              <a:gd name="connsiteY16279" fmla="*/ 6295171 h 9881971"/>
              <a:gd name="connsiteX16280" fmla="*/ 1942462 w 12542158"/>
              <a:gd name="connsiteY16280" fmla="*/ 6267221 h 9881971"/>
              <a:gd name="connsiteX16281" fmla="*/ 1956436 w 12542158"/>
              <a:gd name="connsiteY16281" fmla="*/ 6253248 h 9881971"/>
              <a:gd name="connsiteX16282" fmla="*/ 1984386 w 12542158"/>
              <a:gd name="connsiteY16282" fmla="*/ 6211324 h 9881971"/>
              <a:gd name="connsiteX16283" fmla="*/ 1998361 w 12542158"/>
              <a:gd name="connsiteY16283" fmla="*/ 6183375 h 9881971"/>
              <a:gd name="connsiteX16284" fmla="*/ 1970411 w 12542158"/>
              <a:gd name="connsiteY16284" fmla="*/ 6204337 h 9881971"/>
              <a:gd name="connsiteX16285" fmla="*/ 1956436 w 12542158"/>
              <a:gd name="connsiteY16285" fmla="*/ 6211324 h 9881971"/>
              <a:gd name="connsiteX16286" fmla="*/ 1949450 w 12542158"/>
              <a:gd name="connsiteY16286" fmla="*/ 6232286 h 9881971"/>
              <a:gd name="connsiteX16287" fmla="*/ 1942462 w 12542158"/>
              <a:gd name="connsiteY16287" fmla="*/ 6246260 h 9881971"/>
              <a:gd name="connsiteX16288" fmla="*/ 1914513 w 12542158"/>
              <a:gd name="connsiteY16288" fmla="*/ 6246260 h 9881971"/>
              <a:gd name="connsiteX16289" fmla="*/ 1900539 w 12542158"/>
              <a:gd name="connsiteY16289" fmla="*/ 6225298 h 9881971"/>
              <a:gd name="connsiteX16290" fmla="*/ 1914513 w 12542158"/>
              <a:gd name="connsiteY16290" fmla="*/ 6211324 h 9881971"/>
              <a:gd name="connsiteX16291" fmla="*/ 1928489 w 12542158"/>
              <a:gd name="connsiteY16291" fmla="*/ 6197349 h 9881971"/>
              <a:gd name="connsiteX16292" fmla="*/ 1914513 w 12542158"/>
              <a:gd name="connsiteY16292" fmla="*/ 6197349 h 9881971"/>
              <a:gd name="connsiteX16293" fmla="*/ 1893551 w 12542158"/>
              <a:gd name="connsiteY16293" fmla="*/ 6211324 h 9881971"/>
              <a:gd name="connsiteX16294" fmla="*/ 1886565 w 12542158"/>
              <a:gd name="connsiteY16294" fmla="*/ 6211324 h 9881971"/>
              <a:gd name="connsiteX16295" fmla="*/ 1872590 w 12542158"/>
              <a:gd name="connsiteY16295" fmla="*/ 6232286 h 9881971"/>
              <a:gd name="connsiteX16296" fmla="*/ 1872590 w 12542158"/>
              <a:gd name="connsiteY16296" fmla="*/ 6253248 h 9881971"/>
              <a:gd name="connsiteX16297" fmla="*/ 1886565 w 12542158"/>
              <a:gd name="connsiteY16297" fmla="*/ 6267221 h 9881971"/>
              <a:gd name="connsiteX16298" fmla="*/ 1886565 w 12542158"/>
              <a:gd name="connsiteY16298" fmla="*/ 6281197 h 9881971"/>
              <a:gd name="connsiteX16299" fmla="*/ 1900539 w 12542158"/>
              <a:gd name="connsiteY16299" fmla="*/ 6281197 h 9881971"/>
              <a:gd name="connsiteX16300" fmla="*/ 1886565 w 12542158"/>
              <a:gd name="connsiteY16300" fmla="*/ 6295171 h 9881971"/>
              <a:gd name="connsiteX16301" fmla="*/ 1872590 w 12542158"/>
              <a:gd name="connsiteY16301" fmla="*/ 6281197 h 9881971"/>
              <a:gd name="connsiteX16302" fmla="*/ 1858615 w 12542158"/>
              <a:gd name="connsiteY16302" fmla="*/ 6267221 h 9881971"/>
              <a:gd name="connsiteX16303" fmla="*/ 1830667 w 12542158"/>
              <a:gd name="connsiteY16303" fmla="*/ 6281197 h 9881971"/>
              <a:gd name="connsiteX16304" fmla="*/ 1788741 w 12542158"/>
              <a:gd name="connsiteY16304" fmla="*/ 6309147 h 9881971"/>
              <a:gd name="connsiteX16305" fmla="*/ 1774768 w 12542158"/>
              <a:gd name="connsiteY16305" fmla="*/ 6316133 h 9881971"/>
              <a:gd name="connsiteX16306" fmla="*/ 1760793 w 12542158"/>
              <a:gd name="connsiteY16306" fmla="*/ 6330108 h 9881971"/>
              <a:gd name="connsiteX16307" fmla="*/ 1746818 w 12542158"/>
              <a:gd name="connsiteY16307" fmla="*/ 6323120 h 9881971"/>
              <a:gd name="connsiteX16308" fmla="*/ 1760793 w 12542158"/>
              <a:gd name="connsiteY16308" fmla="*/ 6295171 h 9881971"/>
              <a:gd name="connsiteX16309" fmla="*/ 1802717 w 12542158"/>
              <a:gd name="connsiteY16309" fmla="*/ 6253248 h 9881971"/>
              <a:gd name="connsiteX16310" fmla="*/ 1816690 w 12542158"/>
              <a:gd name="connsiteY16310" fmla="*/ 6239274 h 9881971"/>
              <a:gd name="connsiteX16311" fmla="*/ 1802717 w 12542158"/>
              <a:gd name="connsiteY16311" fmla="*/ 6239274 h 9881971"/>
              <a:gd name="connsiteX16312" fmla="*/ 1802717 w 12542158"/>
              <a:gd name="connsiteY16312" fmla="*/ 6225298 h 9881971"/>
              <a:gd name="connsiteX16313" fmla="*/ 1837654 w 12542158"/>
              <a:gd name="connsiteY16313" fmla="*/ 6204337 h 9881971"/>
              <a:gd name="connsiteX16314" fmla="*/ 1858615 w 12542158"/>
              <a:gd name="connsiteY16314" fmla="*/ 6169401 h 9881971"/>
              <a:gd name="connsiteX16315" fmla="*/ 1872590 w 12542158"/>
              <a:gd name="connsiteY16315" fmla="*/ 6155426 h 9881971"/>
              <a:gd name="connsiteX16316" fmla="*/ 1900539 w 12542158"/>
              <a:gd name="connsiteY16316" fmla="*/ 6127476 h 9881971"/>
              <a:gd name="connsiteX16317" fmla="*/ 1900539 w 12542158"/>
              <a:gd name="connsiteY16317" fmla="*/ 6113502 h 9881971"/>
              <a:gd name="connsiteX16318" fmla="*/ 1921500 w 12542158"/>
              <a:gd name="connsiteY16318" fmla="*/ 6113502 h 9881971"/>
              <a:gd name="connsiteX16319" fmla="*/ 1942462 w 12542158"/>
              <a:gd name="connsiteY16319" fmla="*/ 6071579 h 9881971"/>
              <a:gd name="connsiteX16320" fmla="*/ 1970411 w 12542158"/>
              <a:gd name="connsiteY16320" fmla="*/ 6029656 h 9881971"/>
              <a:gd name="connsiteX16321" fmla="*/ 1956436 w 12542158"/>
              <a:gd name="connsiteY16321" fmla="*/ 6029656 h 9881971"/>
              <a:gd name="connsiteX16322" fmla="*/ 1935475 w 12542158"/>
              <a:gd name="connsiteY16322" fmla="*/ 6036642 h 9881971"/>
              <a:gd name="connsiteX16323" fmla="*/ 1928489 w 12542158"/>
              <a:gd name="connsiteY16323" fmla="*/ 6043630 h 9881971"/>
              <a:gd name="connsiteX16324" fmla="*/ 1928489 w 12542158"/>
              <a:gd name="connsiteY16324" fmla="*/ 6057603 h 9881971"/>
              <a:gd name="connsiteX16325" fmla="*/ 1914513 w 12542158"/>
              <a:gd name="connsiteY16325" fmla="*/ 6043630 h 9881971"/>
              <a:gd name="connsiteX16326" fmla="*/ 1914513 w 12542158"/>
              <a:gd name="connsiteY16326" fmla="*/ 6029656 h 9881971"/>
              <a:gd name="connsiteX16327" fmla="*/ 1970411 w 12542158"/>
              <a:gd name="connsiteY16327" fmla="*/ 5945807 h 9881971"/>
              <a:gd name="connsiteX16328" fmla="*/ 1998361 w 12542158"/>
              <a:gd name="connsiteY16328" fmla="*/ 5931834 h 9881971"/>
              <a:gd name="connsiteX16329" fmla="*/ 2012335 w 12542158"/>
              <a:gd name="connsiteY16329" fmla="*/ 5917858 h 9881971"/>
              <a:gd name="connsiteX16330" fmla="*/ 2012335 w 12542158"/>
              <a:gd name="connsiteY16330" fmla="*/ 5903884 h 9881971"/>
              <a:gd name="connsiteX16331" fmla="*/ 2026311 w 12542158"/>
              <a:gd name="connsiteY16331" fmla="*/ 5889909 h 9881971"/>
              <a:gd name="connsiteX16332" fmla="*/ 2033296 w 12542158"/>
              <a:gd name="connsiteY16332" fmla="*/ 5868947 h 9881971"/>
              <a:gd name="connsiteX16333" fmla="*/ 2040285 w 12542158"/>
              <a:gd name="connsiteY16333" fmla="*/ 5847985 h 9881971"/>
              <a:gd name="connsiteX16334" fmla="*/ 2068234 w 12542158"/>
              <a:gd name="connsiteY16334" fmla="*/ 5834012 h 9881971"/>
              <a:gd name="connsiteX16335" fmla="*/ 2103170 w 12542158"/>
              <a:gd name="connsiteY16335" fmla="*/ 5785100 h 9881971"/>
              <a:gd name="connsiteX16336" fmla="*/ 2152081 w 12542158"/>
              <a:gd name="connsiteY16336" fmla="*/ 5750163 h 9881971"/>
              <a:gd name="connsiteX16337" fmla="*/ 2152081 w 12542158"/>
              <a:gd name="connsiteY16337" fmla="*/ 5743177 h 9881971"/>
              <a:gd name="connsiteX16338" fmla="*/ 2166056 w 12542158"/>
              <a:gd name="connsiteY16338" fmla="*/ 5708240 h 9881971"/>
              <a:gd name="connsiteX16339" fmla="*/ 2180030 w 12542158"/>
              <a:gd name="connsiteY16339" fmla="*/ 5708240 h 9881971"/>
              <a:gd name="connsiteX16340" fmla="*/ 2194003 w 12542158"/>
              <a:gd name="connsiteY16340" fmla="*/ 5708240 h 9881971"/>
              <a:gd name="connsiteX16341" fmla="*/ 2200992 w 12542158"/>
              <a:gd name="connsiteY16341" fmla="*/ 5701252 h 9881971"/>
              <a:gd name="connsiteX16342" fmla="*/ 2187018 w 12542158"/>
              <a:gd name="connsiteY16342" fmla="*/ 5673305 h 9881971"/>
              <a:gd name="connsiteX16343" fmla="*/ 2194003 w 12542158"/>
              <a:gd name="connsiteY16343" fmla="*/ 5666317 h 9881971"/>
              <a:gd name="connsiteX16344" fmla="*/ 2207980 w 12542158"/>
              <a:gd name="connsiteY16344" fmla="*/ 5652343 h 9881971"/>
              <a:gd name="connsiteX16345" fmla="*/ 2207980 w 12542158"/>
              <a:gd name="connsiteY16345" fmla="*/ 5638367 h 9881971"/>
              <a:gd name="connsiteX16346" fmla="*/ 2221953 w 12542158"/>
              <a:gd name="connsiteY16346" fmla="*/ 5652343 h 9881971"/>
              <a:gd name="connsiteX16347" fmla="*/ 2235928 w 12542158"/>
              <a:gd name="connsiteY16347" fmla="*/ 5659329 h 9881971"/>
              <a:gd name="connsiteX16348" fmla="*/ 2263877 w 12542158"/>
              <a:gd name="connsiteY16348" fmla="*/ 5638367 h 9881971"/>
              <a:gd name="connsiteX16349" fmla="*/ 2263877 w 12542158"/>
              <a:gd name="connsiteY16349" fmla="*/ 5624393 h 9881971"/>
              <a:gd name="connsiteX16350" fmla="*/ 2249903 w 12542158"/>
              <a:gd name="connsiteY16350" fmla="*/ 5624393 h 9881971"/>
              <a:gd name="connsiteX16351" fmla="*/ 2277852 w 12542158"/>
              <a:gd name="connsiteY16351" fmla="*/ 5596444 h 9881971"/>
              <a:gd name="connsiteX16352" fmla="*/ 2312788 w 12542158"/>
              <a:gd name="connsiteY16352" fmla="*/ 5575482 h 9881971"/>
              <a:gd name="connsiteX16353" fmla="*/ 2333749 w 12542158"/>
              <a:gd name="connsiteY16353" fmla="*/ 5526571 h 9881971"/>
              <a:gd name="connsiteX16354" fmla="*/ 2347724 w 12542158"/>
              <a:gd name="connsiteY16354" fmla="*/ 5498622 h 9881971"/>
              <a:gd name="connsiteX16355" fmla="*/ 2319775 w 12542158"/>
              <a:gd name="connsiteY16355" fmla="*/ 5512598 h 9881971"/>
              <a:gd name="connsiteX16356" fmla="*/ 2305802 w 12542158"/>
              <a:gd name="connsiteY16356" fmla="*/ 5526571 h 9881971"/>
              <a:gd name="connsiteX16357" fmla="*/ 2277852 w 12542158"/>
              <a:gd name="connsiteY16357" fmla="*/ 5554521 h 9881971"/>
              <a:gd name="connsiteX16358" fmla="*/ 2263877 w 12542158"/>
              <a:gd name="connsiteY16358" fmla="*/ 5568495 h 9881971"/>
              <a:gd name="connsiteX16359" fmla="*/ 2249903 w 12542158"/>
              <a:gd name="connsiteY16359" fmla="*/ 5582470 h 9881971"/>
              <a:gd name="connsiteX16360" fmla="*/ 2235928 w 12542158"/>
              <a:gd name="connsiteY16360" fmla="*/ 5589456 h 9881971"/>
              <a:gd name="connsiteX16361" fmla="*/ 2221953 w 12542158"/>
              <a:gd name="connsiteY16361" fmla="*/ 5596444 h 9881971"/>
              <a:gd name="connsiteX16362" fmla="*/ 2198371 w 12542158"/>
              <a:gd name="connsiteY16362" fmla="*/ 5620025 h 9881971"/>
              <a:gd name="connsiteX16363" fmla="*/ 2186019 w 12542158"/>
              <a:gd name="connsiteY16363" fmla="*/ 5632378 h 9881971"/>
              <a:gd name="connsiteX16364" fmla="*/ 2187891 w 12542158"/>
              <a:gd name="connsiteY16364" fmla="*/ 5633128 h 9881971"/>
              <a:gd name="connsiteX16365" fmla="*/ 2194003 w 12542158"/>
              <a:gd name="connsiteY16365" fmla="*/ 5638367 h 9881971"/>
              <a:gd name="connsiteX16366" fmla="*/ 2180030 w 12542158"/>
              <a:gd name="connsiteY16366" fmla="*/ 5638367 h 9881971"/>
              <a:gd name="connsiteX16367" fmla="*/ 2124131 w 12542158"/>
              <a:gd name="connsiteY16367" fmla="*/ 5666317 h 9881971"/>
              <a:gd name="connsiteX16368" fmla="*/ 2117145 w 12542158"/>
              <a:gd name="connsiteY16368" fmla="*/ 5694266 h 9881971"/>
              <a:gd name="connsiteX16369" fmla="*/ 2110157 w 12542158"/>
              <a:gd name="connsiteY16369" fmla="*/ 5708240 h 9881971"/>
              <a:gd name="connsiteX16370" fmla="*/ 2110157 w 12542158"/>
              <a:gd name="connsiteY16370" fmla="*/ 5722216 h 9881971"/>
              <a:gd name="connsiteX16371" fmla="*/ 2096184 w 12542158"/>
              <a:gd name="connsiteY16371" fmla="*/ 5736189 h 9881971"/>
              <a:gd name="connsiteX16372" fmla="*/ 2082207 w 12542158"/>
              <a:gd name="connsiteY16372" fmla="*/ 5750163 h 9881971"/>
              <a:gd name="connsiteX16373" fmla="*/ 2068234 w 12542158"/>
              <a:gd name="connsiteY16373" fmla="*/ 5750163 h 9881971"/>
              <a:gd name="connsiteX16374" fmla="*/ 2054258 w 12542158"/>
              <a:gd name="connsiteY16374" fmla="*/ 5778113 h 9881971"/>
              <a:gd name="connsiteX16375" fmla="*/ 2047272 w 12542158"/>
              <a:gd name="connsiteY16375" fmla="*/ 5806062 h 9881971"/>
              <a:gd name="connsiteX16376" fmla="*/ 2054258 w 12542158"/>
              <a:gd name="connsiteY16376" fmla="*/ 5820036 h 9881971"/>
              <a:gd name="connsiteX16377" fmla="*/ 2026311 w 12542158"/>
              <a:gd name="connsiteY16377" fmla="*/ 5820036 h 9881971"/>
              <a:gd name="connsiteX16378" fmla="*/ 2012335 w 12542158"/>
              <a:gd name="connsiteY16378" fmla="*/ 5806062 h 9881971"/>
              <a:gd name="connsiteX16379" fmla="*/ 1998361 w 12542158"/>
              <a:gd name="connsiteY16379" fmla="*/ 5834012 h 9881971"/>
              <a:gd name="connsiteX16380" fmla="*/ 2005347 w 12542158"/>
              <a:gd name="connsiteY16380" fmla="*/ 5854973 h 9881971"/>
              <a:gd name="connsiteX16381" fmla="*/ 1998361 w 12542158"/>
              <a:gd name="connsiteY16381" fmla="*/ 5847985 h 9881971"/>
              <a:gd name="connsiteX16382" fmla="*/ 1984386 w 12542158"/>
              <a:gd name="connsiteY16382" fmla="*/ 5847985 h 9881971"/>
              <a:gd name="connsiteX16383" fmla="*/ 1970411 w 12542158"/>
              <a:gd name="connsiteY16383" fmla="*/ 5868947 h 9881971"/>
              <a:gd name="connsiteX16384" fmla="*/ 1956436 w 12542158"/>
              <a:gd name="connsiteY16384" fmla="*/ 5875935 h 9881971"/>
              <a:gd name="connsiteX16385" fmla="*/ 1928489 w 12542158"/>
              <a:gd name="connsiteY16385" fmla="*/ 5917858 h 9881971"/>
              <a:gd name="connsiteX16386" fmla="*/ 1914513 w 12542158"/>
              <a:gd name="connsiteY16386" fmla="*/ 5931834 h 9881971"/>
              <a:gd name="connsiteX16387" fmla="*/ 1900539 w 12542158"/>
              <a:gd name="connsiteY16387" fmla="*/ 5938820 h 9881971"/>
              <a:gd name="connsiteX16388" fmla="*/ 1886565 w 12542158"/>
              <a:gd name="connsiteY16388" fmla="*/ 5959783 h 9881971"/>
              <a:gd name="connsiteX16389" fmla="*/ 1879578 w 12542158"/>
              <a:gd name="connsiteY16389" fmla="*/ 5966769 h 9881971"/>
              <a:gd name="connsiteX16390" fmla="*/ 1858615 w 12542158"/>
              <a:gd name="connsiteY16390" fmla="*/ 5987731 h 9881971"/>
              <a:gd name="connsiteX16391" fmla="*/ 1830667 w 12542158"/>
              <a:gd name="connsiteY16391" fmla="*/ 6015680 h 9881971"/>
              <a:gd name="connsiteX16392" fmla="*/ 1830667 w 12542158"/>
              <a:gd name="connsiteY16392" fmla="*/ 6029656 h 9881971"/>
              <a:gd name="connsiteX16393" fmla="*/ 1788741 w 12542158"/>
              <a:gd name="connsiteY16393" fmla="*/ 6057603 h 9881971"/>
              <a:gd name="connsiteX16394" fmla="*/ 1760793 w 12542158"/>
              <a:gd name="connsiteY16394" fmla="*/ 6099528 h 9881971"/>
              <a:gd name="connsiteX16395" fmla="*/ 1732844 w 12542158"/>
              <a:gd name="connsiteY16395" fmla="*/ 6120490 h 9881971"/>
              <a:gd name="connsiteX16396" fmla="*/ 1718871 w 12542158"/>
              <a:gd name="connsiteY16396" fmla="*/ 6141452 h 9881971"/>
              <a:gd name="connsiteX16397" fmla="*/ 1704895 w 12542158"/>
              <a:gd name="connsiteY16397" fmla="*/ 6141452 h 9881971"/>
              <a:gd name="connsiteX16398" fmla="*/ 1697908 w 12542158"/>
              <a:gd name="connsiteY16398" fmla="*/ 6127476 h 9881971"/>
              <a:gd name="connsiteX16399" fmla="*/ 1690921 w 12542158"/>
              <a:gd name="connsiteY16399" fmla="*/ 6141452 h 9881971"/>
              <a:gd name="connsiteX16400" fmla="*/ 1676945 w 12542158"/>
              <a:gd name="connsiteY16400" fmla="*/ 6169401 h 9881971"/>
              <a:gd name="connsiteX16401" fmla="*/ 1662972 w 12542158"/>
              <a:gd name="connsiteY16401" fmla="*/ 6155426 h 9881971"/>
              <a:gd name="connsiteX16402" fmla="*/ 1662972 w 12542158"/>
              <a:gd name="connsiteY16402" fmla="*/ 6141452 h 9881971"/>
              <a:gd name="connsiteX16403" fmla="*/ 1676945 w 12542158"/>
              <a:gd name="connsiteY16403" fmla="*/ 6134464 h 9881971"/>
              <a:gd name="connsiteX16404" fmla="*/ 1662972 w 12542158"/>
              <a:gd name="connsiteY16404" fmla="*/ 6127476 h 9881971"/>
              <a:gd name="connsiteX16405" fmla="*/ 1662972 w 12542158"/>
              <a:gd name="connsiteY16405" fmla="*/ 6141452 h 9881971"/>
              <a:gd name="connsiteX16406" fmla="*/ 1635022 w 12542158"/>
              <a:gd name="connsiteY16406" fmla="*/ 6155426 h 9881971"/>
              <a:gd name="connsiteX16407" fmla="*/ 1621048 w 12542158"/>
              <a:gd name="connsiteY16407" fmla="*/ 6141452 h 9881971"/>
              <a:gd name="connsiteX16408" fmla="*/ 1635022 w 12542158"/>
              <a:gd name="connsiteY16408" fmla="*/ 6127476 h 9881971"/>
              <a:gd name="connsiteX16409" fmla="*/ 1662972 w 12542158"/>
              <a:gd name="connsiteY16409" fmla="*/ 6099528 h 9881971"/>
              <a:gd name="connsiteX16410" fmla="*/ 1690921 w 12542158"/>
              <a:gd name="connsiteY16410" fmla="*/ 6092541 h 9881971"/>
              <a:gd name="connsiteX16411" fmla="*/ 1718871 w 12542158"/>
              <a:gd name="connsiteY16411" fmla="*/ 6085553 h 9881971"/>
              <a:gd name="connsiteX16412" fmla="*/ 1725857 w 12542158"/>
              <a:gd name="connsiteY16412" fmla="*/ 6064591 h 9881971"/>
              <a:gd name="connsiteX16413" fmla="*/ 1732844 w 12542158"/>
              <a:gd name="connsiteY16413" fmla="*/ 6050617 h 9881971"/>
              <a:gd name="connsiteX16414" fmla="*/ 1732844 w 12542158"/>
              <a:gd name="connsiteY16414" fmla="*/ 6036642 h 9881971"/>
              <a:gd name="connsiteX16415" fmla="*/ 1746818 w 12542158"/>
              <a:gd name="connsiteY16415" fmla="*/ 6029656 h 9881971"/>
              <a:gd name="connsiteX16416" fmla="*/ 1760793 w 12542158"/>
              <a:gd name="connsiteY16416" fmla="*/ 6022668 h 9881971"/>
              <a:gd name="connsiteX16417" fmla="*/ 1760793 w 12542158"/>
              <a:gd name="connsiteY16417" fmla="*/ 6001706 h 9881971"/>
              <a:gd name="connsiteX16418" fmla="*/ 1774768 w 12542158"/>
              <a:gd name="connsiteY16418" fmla="*/ 5987731 h 9881971"/>
              <a:gd name="connsiteX16419" fmla="*/ 1781755 w 12542158"/>
              <a:gd name="connsiteY16419" fmla="*/ 6008692 h 9881971"/>
              <a:gd name="connsiteX16420" fmla="*/ 1795729 w 12542158"/>
              <a:gd name="connsiteY16420" fmla="*/ 6001706 h 9881971"/>
              <a:gd name="connsiteX16421" fmla="*/ 1795729 w 12542158"/>
              <a:gd name="connsiteY16421" fmla="*/ 5966769 h 9881971"/>
              <a:gd name="connsiteX16422" fmla="*/ 1774768 w 12542158"/>
              <a:gd name="connsiteY16422" fmla="*/ 5945807 h 9881971"/>
              <a:gd name="connsiteX16423" fmla="*/ 1648997 w 12542158"/>
              <a:gd name="connsiteY16423" fmla="*/ 6057603 h 9881971"/>
              <a:gd name="connsiteX16424" fmla="*/ 1635022 w 12542158"/>
              <a:gd name="connsiteY16424" fmla="*/ 6085553 h 9881971"/>
              <a:gd name="connsiteX16425" fmla="*/ 1600086 w 12542158"/>
              <a:gd name="connsiteY16425" fmla="*/ 6127476 h 9881971"/>
              <a:gd name="connsiteX16426" fmla="*/ 1596274 w 12542158"/>
              <a:gd name="connsiteY16426" fmla="*/ 6142721 h 9881971"/>
              <a:gd name="connsiteX16427" fmla="*/ 1600086 w 12542158"/>
              <a:gd name="connsiteY16427" fmla="*/ 6141452 h 9881971"/>
              <a:gd name="connsiteX16428" fmla="*/ 1614061 w 12542158"/>
              <a:gd name="connsiteY16428" fmla="*/ 6155426 h 9881971"/>
              <a:gd name="connsiteX16429" fmla="*/ 1607072 w 12542158"/>
              <a:gd name="connsiteY16429" fmla="*/ 6183375 h 9881971"/>
              <a:gd name="connsiteX16430" fmla="*/ 1593099 w 12542158"/>
              <a:gd name="connsiteY16430" fmla="*/ 6183375 h 9881971"/>
              <a:gd name="connsiteX16431" fmla="*/ 1607072 w 12542158"/>
              <a:gd name="connsiteY16431" fmla="*/ 6169401 h 9881971"/>
              <a:gd name="connsiteX16432" fmla="*/ 1593099 w 12542158"/>
              <a:gd name="connsiteY16432" fmla="*/ 6169401 h 9881971"/>
              <a:gd name="connsiteX16433" fmla="*/ 1593099 w 12542158"/>
              <a:gd name="connsiteY16433" fmla="*/ 6157172 h 9881971"/>
              <a:gd name="connsiteX16434" fmla="*/ 1593099 w 12542158"/>
              <a:gd name="connsiteY16434" fmla="*/ 6155426 h 9881971"/>
              <a:gd name="connsiteX16435" fmla="*/ 1565150 w 12542158"/>
              <a:gd name="connsiteY16435" fmla="*/ 6183375 h 9881971"/>
              <a:gd name="connsiteX16436" fmla="*/ 1551176 w 12542158"/>
              <a:gd name="connsiteY16436" fmla="*/ 6190363 h 9881971"/>
              <a:gd name="connsiteX16437" fmla="*/ 1544187 w 12542158"/>
              <a:gd name="connsiteY16437" fmla="*/ 6197349 h 9881971"/>
              <a:gd name="connsiteX16438" fmla="*/ 1537200 w 12542158"/>
              <a:gd name="connsiteY16438" fmla="*/ 6211324 h 9881971"/>
              <a:gd name="connsiteX16439" fmla="*/ 1523226 w 12542158"/>
              <a:gd name="connsiteY16439" fmla="*/ 6211324 h 9881971"/>
              <a:gd name="connsiteX16440" fmla="*/ 1523226 w 12542158"/>
              <a:gd name="connsiteY16440" fmla="*/ 6197349 h 9881971"/>
              <a:gd name="connsiteX16441" fmla="*/ 1516238 w 12542158"/>
              <a:gd name="connsiteY16441" fmla="*/ 6197349 h 9881971"/>
              <a:gd name="connsiteX16442" fmla="*/ 1502265 w 12542158"/>
              <a:gd name="connsiteY16442" fmla="*/ 6204337 h 9881971"/>
              <a:gd name="connsiteX16443" fmla="*/ 1509251 w 12542158"/>
              <a:gd name="connsiteY16443" fmla="*/ 6211324 h 9881971"/>
              <a:gd name="connsiteX16444" fmla="*/ 1495276 w 12542158"/>
              <a:gd name="connsiteY16444" fmla="*/ 6239274 h 9881971"/>
              <a:gd name="connsiteX16445" fmla="*/ 1467327 w 12542158"/>
              <a:gd name="connsiteY16445" fmla="*/ 6267221 h 9881971"/>
              <a:gd name="connsiteX16446" fmla="*/ 1467327 w 12542158"/>
              <a:gd name="connsiteY16446" fmla="*/ 6253248 h 9881971"/>
              <a:gd name="connsiteX16447" fmla="*/ 1467327 w 12542158"/>
              <a:gd name="connsiteY16447" fmla="*/ 6239274 h 9881971"/>
              <a:gd name="connsiteX16448" fmla="*/ 1481303 w 12542158"/>
              <a:gd name="connsiteY16448" fmla="*/ 6211324 h 9881971"/>
              <a:gd name="connsiteX16449" fmla="*/ 1495276 w 12542158"/>
              <a:gd name="connsiteY16449" fmla="*/ 6169401 h 9881971"/>
              <a:gd name="connsiteX16450" fmla="*/ 1467327 w 12542158"/>
              <a:gd name="connsiteY16450" fmla="*/ 6183375 h 9881971"/>
              <a:gd name="connsiteX16451" fmla="*/ 1460341 w 12542158"/>
              <a:gd name="connsiteY16451" fmla="*/ 6197349 h 9881971"/>
              <a:gd name="connsiteX16452" fmla="*/ 1460341 w 12542158"/>
              <a:gd name="connsiteY16452" fmla="*/ 6211324 h 9881971"/>
              <a:gd name="connsiteX16453" fmla="*/ 1439380 w 12542158"/>
              <a:gd name="connsiteY16453" fmla="*/ 6197349 h 9881971"/>
              <a:gd name="connsiteX16454" fmla="*/ 1439380 w 12542158"/>
              <a:gd name="connsiteY16454" fmla="*/ 6211324 h 9881971"/>
              <a:gd name="connsiteX16455" fmla="*/ 1439380 w 12542158"/>
              <a:gd name="connsiteY16455" fmla="*/ 6232286 h 9881971"/>
              <a:gd name="connsiteX16456" fmla="*/ 1432392 w 12542158"/>
              <a:gd name="connsiteY16456" fmla="*/ 6239274 h 9881971"/>
              <a:gd name="connsiteX16457" fmla="*/ 1425404 w 12542158"/>
              <a:gd name="connsiteY16457" fmla="*/ 6239274 h 9881971"/>
              <a:gd name="connsiteX16458" fmla="*/ 1425404 w 12542158"/>
              <a:gd name="connsiteY16458" fmla="*/ 6225298 h 9881971"/>
              <a:gd name="connsiteX16459" fmla="*/ 1404443 w 12542158"/>
              <a:gd name="connsiteY16459" fmla="*/ 6225298 h 9881971"/>
              <a:gd name="connsiteX16460" fmla="*/ 1397455 w 12542158"/>
              <a:gd name="connsiteY16460" fmla="*/ 6211324 h 9881971"/>
              <a:gd name="connsiteX16461" fmla="*/ 1411430 w 12542158"/>
              <a:gd name="connsiteY16461" fmla="*/ 6197349 h 9881971"/>
              <a:gd name="connsiteX16462" fmla="*/ 1453354 w 12542158"/>
              <a:gd name="connsiteY16462" fmla="*/ 6183375 h 9881971"/>
              <a:gd name="connsiteX16463" fmla="*/ 1467327 w 12542158"/>
              <a:gd name="connsiteY16463" fmla="*/ 6155426 h 9881971"/>
              <a:gd name="connsiteX16464" fmla="*/ 1488289 w 12542158"/>
              <a:gd name="connsiteY16464" fmla="*/ 6141452 h 9881971"/>
              <a:gd name="connsiteX16465" fmla="*/ 1495276 w 12542158"/>
              <a:gd name="connsiteY16465" fmla="*/ 6141452 h 9881971"/>
              <a:gd name="connsiteX16466" fmla="*/ 1509251 w 12542158"/>
              <a:gd name="connsiteY16466" fmla="*/ 6127476 h 9881971"/>
              <a:gd name="connsiteX16467" fmla="*/ 1523226 w 12542158"/>
              <a:gd name="connsiteY16467" fmla="*/ 6134464 h 9881971"/>
              <a:gd name="connsiteX16468" fmla="*/ 1523226 w 12542158"/>
              <a:gd name="connsiteY16468" fmla="*/ 6141452 h 9881971"/>
              <a:gd name="connsiteX16469" fmla="*/ 1537200 w 12542158"/>
              <a:gd name="connsiteY16469" fmla="*/ 6155426 h 9881971"/>
              <a:gd name="connsiteX16470" fmla="*/ 1537200 w 12542158"/>
              <a:gd name="connsiteY16470" fmla="*/ 6169401 h 9881971"/>
              <a:gd name="connsiteX16471" fmla="*/ 1544187 w 12542158"/>
              <a:gd name="connsiteY16471" fmla="*/ 6162413 h 9881971"/>
              <a:gd name="connsiteX16472" fmla="*/ 1565150 w 12542158"/>
              <a:gd name="connsiteY16472" fmla="*/ 6155426 h 9881971"/>
              <a:gd name="connsiteX16473" fmla="*/ 1572137 w 12542158"/>
              <a:gd name="connsiteY16473" fmla="*/ 6120490 h 9881971"/>
              <a:gd name="connsiteX16474" fmla="*/ 1607072 w 12542158"/>
              <a:gd name="connsiteY16474" fmla="*/ 6071579 h 9881971"/>
              <a:gd name="connsiteX16475" fmla="*/ 1648997 w 12542158"/>
              <a:gd name="connsiteY16475" fmla="*/ 6015680 h 9881971"/>
              <a:gd name="connsiteX16476" fmla="*/ 1551176 w 12542158"/>
              <a:gd name="connsiteY16476" fmla="*/ 6113502 h 9881971"/>
              <a:gd name="connsiteX16477" fmla="*/ 1530214 w 12542158"/>
              <a:gd name="connsiteY16477" fmla="*/ 6127476 h 9881971"/>
              <a:gd name="connsiteX16478" fmla="*/ 1523226 w 12542158"/>
              <a:gd name="connsiteY16478" fmla="*/ 6127476 h 9881971"/>
              <a:gd name="connsiteX16479" fmla="*/ 1523226 w 12542158"/>
              <a:gd name="connsiteY16479" fmla="*/ 6113502 h 9881971"/>
              <a:gd name="connsiteX16480" fmla="*/ 1523226 w 12542158"/>
              <a:gd name="connsiteY16480" fmla="*/ 6085553 h 9881971"/>
              <a:gd name="connsiteX16481" fmla="*/ 1523226 w 12542158"/>
              <a:gd name="connsiteY16481" fmla="*/ 6057603 h 9881971"/>
              <a:gd name="connsiteX16482" fmla="*/ 1537200 w 12542158"/>
              <a:gd name="connsiteY16482" fmla="*/ 6064591 h 9881971"/>
              <a:gd name="connsiteX16483" fmla="*/ 1537200 w 12542158"/>
              <a:gd name="connsiteY16483" fmla="*/ 6071579 h 9881971"/>
              <a:gd name="connsiteX16484" fmla="*/ 1544187 w 12542158"/>
              <a:gd name="connsiteY16484" fmla="*/ 6085553 h 9881971"/>
              <a:gd name="connsiteX16485" fmla="*/ 1551176 w 12542158"/>
              <a:gd name="connsiteY16485" fmla="*/ 6071579 h 9881971"/>
              <a:gd name="connsiteX16486" fmla="*/ 1593099 w 12542158"/>
              <a:gd name="connsiteY16486" fmla="*/ 6001706 h 9881971"/>
              <a:gd name="connsiteX16487" fmla="*/ 1607072 w 12542158"/>
              <a:gd name="connsiteY16487" fmla="*/ 5987731 h 9881971"/>
              <a:gd name="connsiteX16488" fmla="*/ 1565150 w 12542158"/>
              <a:gd name="connsiteY16488" fmla="*/ 6001706 h 9881971"/>
              <a:gd name="connsiteX16489" fmla="*/ 1537200 w 12542158"/>
              <a:gd name="connsiteY16489" fmla="*/ 6029656 h 9881971"/>
              <a:gd name="connsiteX16490" fmla="*/ 1551176 w 12542158"/>
              <a:gd name="connsiteY16490" fmla="*/ 6001706 h 9881971"/>
              <a:gd name="connsiteX16491" fmla="*/ 1558161 w 12542158"/>
              <a:gd name="connsiteY16491" fmla="*/ 5980745 h 9881971"/>
              <a:gd name="connsiteX16492" fmla="*/ 1502265 w 12542158"/>
              <a:gd name="connsiteY16492" fmla="*/ 6029656 h 9881971"/>
              <a:gd name="connsiteX16493" fmla="*/ 1453354 w 12542158"/>
              <a:gd name="connsiteY16493" fmla="*/ 6071579 h 9881971"/>
              <a:gd name="connsiteX16494" fmla="*/ 1446365 w 12542158"/>
              <a:gd name="connsiteY16494" fmla="*/ 6057603 h 9881971"/>
              <a:gd name="connsiteX16495" fmla="*/ 1467327 w 12542158"/>
              <a:gd name="connsiteY16495" fmla="*/ 6029656 h 9881971"/>
              <a:gd name="connsiteX16496" fmla="*/ 1488289 w 12542158"/>
              <a:gd name="connsiteY16496" fmla="*/ 6006946 h 9881971"/>
              <a:gd name="connsiteX16497" fmla="*/ 1492735 w 12542158"/>
              <a:gd name="connsiteY16497" fmla="*/ 5999165 h 9881971"/>
              <a:gd name="connsiteX16498" fmla="*/ 1481303 w 12542158"/>
              <a:gd name="connsiteY16498" fmla="*/ 5987731 h 9881971"/>
              <a:gd name="connsiteX16499" fmla="*/ 1495276 w 12542158"/>
              <a:gd name="connsiteY16499" fmla="*/ 5987731 h 9881971"/>
              <a:gd name="connsiteX16500" fmla="*/ 1495276 w 12542158"/>
              <a:gd name="connsiteY16500" fmla="*/ 5994719 h 9881971"/>
              <a:gd name="connsiteX16501" fmla="*/ 1516238 w 12542158"/>
              <a:gd name="connsiteY16501" fmla="*/ 5980745 h 9881971"/>
              <a:gd name="connsiteX16502" fmla="*/ 1530214 w 12542158"/>
              <a:gd name="connsiteY16502" fmla="*/ 5966769 h 9881971"/>
              <a:gd name="connsiteX16503" fmla="*/ 1537200 w 12542158"/>
              <a:gd name="connsiteY16503" fmla="*/ 5959783 h 9881971"/>
              <a:gd name="connsiteX16504" fmla="*/ 1551176 w 12542158"/>
              <a:gd name="connsiteY16504" fmla="*/ 5959783 h 9881971"/>
              <a:gd name="connsiteX16505" fmla="*/ 1565150 w 12542158"/>
              <a:gd name="connsiteY16505" fmla="*/ 5945807 h 9881971"/>
              <a:gd name="connsiteX16506" fmla="*/ 1572137 w 12542158"/>
              <a:gd name="connsiteY16506" fmla="*/ 5959783 h 9881971"/>
              <a:gd name="connsiteX16507" fmla="*/ 1572137 w 12542158"/>
              <a:gd name="connsiteY16507" fmla="*/ 5973757 h 9881971"/>
              <a:gd name="connsiteX16508" fmla="*/ 1593099 w 12542158"/>
              <a:gd name="connsiteY16508" fmla="*/ 5945807 h 9881971"/>
              <a:gd name="connsiteX16509" fmla="*/ 1607072 w 12542158"/>
              <a:gd name="connsiteY16509" fmla="*/ 5931834 h 9881971"/>
              <a:gd name="connsiteX16510" fmla="*/ 1572137 w 12542158"/>
              <a:gd name="connsiteY16510" fmla="*/ 5938820 h 9881971"/>
              <a:gd name="connsiteX16511" fmla="*/ 1579125 w 12542158"/>
              <a:gd name="connsiteY16511" fmla="*/ 5917858 h 9881971"/>
              <a:gd name="connsiteX16512" fmla="*/ 1593099 w 12542158"/>
              <a:gd name="connsiteY16512" fmla="*/ 5903884 h 9881971"/>
              <a:gd name="connsiteX16513" fmla="*/ 1607072 w 12542158"/>
              <a:gd name="connsiteY16513" fmla="*/ 5889909 h 9881971"/>
              <a:gd name="connsiteX16514" fmla="*/ 1607072 w 12542158"/>
              <a:gd name="connsiteY16514" fmla="*/ 5875935 h 9881971"/>
              <a:gd name="connsiteX16515" fmla="*/ 1621048 w 12542158"/>
              <a:gd name="connsiteY16515" fmla="*/ 5861961 h 9881971"/>
              <a:gd name="connsiteX16516" fmla="*/ 1648997 w 12542158"/>
              <a:gd name="connsiteY16516" fmla="*/ 5847985 h 9881971"/>
              <a:gd name="connsiteX16517" fmla="*/ 1621048 w 12542158"/>
              <a:gd name="connsiteY16517" fmla="*/ 5834012 h 9881971"/>
              <a:gd name="connsiteX16518" fmla="*/ 1607072 w 12542158"/>
              <a:gd name="connsiteY16518" fmla="*/ 5847985 h 9881971"/>
              <a:gd name="connsiteX16519" fmla="*/ 1607072 w 12542158"/>
              <a:gd name="connsiteY16519" fmla="*/ 5861961 h 9881971"/>
              <a:gd name="connsiteX16520" fmla="*/ 1579125 w 12542158"/>
              <a:gd name="connsiteY16520" fmla="*/ 5875935 h 9881971"/>
              <a:gd name="connsiteX16521" fmla="*/ 1565150 w 12542158"/>
              <a:gd name="connsiteY16521" fmla="*/ 5875935 h 9881971"/>
              <a:gd name="connsiteX16522" fmla="*/ 1551176 w 12542158"/>
              <a:gd name="connsiteY16522" fmla="*/ 5861961 h 9881971"/>
              <a:gd name="connsiteX16523" fmla="*/ 1467327 w 12542158"/>
              <a:gd name="connsiteY16523" fmla="*/ 5917858 h 9881971"/>
              <a:gd name="connsiteX16524" fmla="*/ 1460341 w 12542158"/>
              <a:gd name="connsiteY16524" fmla="*/ 5945807 h 9881971"/>
              <a:gd name="connsiteX16525" fmla="*/ 1439380 w 12542158"/>
              <a:gd name="connsiteY16525" fmla="*/ 5959783 h 9881971"/>
              <a:gd name="connsiteX16526" fmla="*/ 1397455 w 12542158"/>
              <a:gd name="connsiteY16526" fmla="*/ 6015680 h 9881971"/>
              <a:gd name="connsiteX16527" fmla="*/ 1362519 w 12542158"/>
              <a:gd name="connsiteY16527" fmla="*/ 6043630 h 9881971"/>
              <a:gd name="connsiteX16528" fmla="*/ 1320596 w 12542158"/>
              <a:gd name="connsiteY16528" fmla="*/ 6099528 h 9881971"/>
              <a:gd name="connsiteX16529" fmla="*/ 1292647 w 12542158"/>
              <a:gd name="connsiteY16529" fmla="*/ 6127476 h 9881971"/>
              <a:gd name="connsiteX16530" fmla="*/ 1271684 w 12542158"/>
              <a:gd name="connsiteY16530" fmla="*/ 6141452 h 9881971"/>
              <a:gd name="connsiteX16531" fmla="*/ 1264697 w 12542158"/>
              <a:gd name="connsiteY16531" fmla="*/ 6162413 h 9881971"/>
              <a:gd name="connsiteX16532" fmla="*/ 1257709 w 12542158"/>
              <a:gd name="connsiteY16532" fmla="*/ 6169401 h 9881971"/>
              <a:gd name="connsiteX16533" fmla="*/ 1243736 w 12542158"/>
              <a:gd name="connsiteY16533" fmla="*/ 6183375 h 9881971"/>
              <a:gd name="connsiteX16534" fmla="*/ 1236748 w 12542158"/>
              <a:gd name="connsiteY16534" fmla="*/ 6197349 h 9881971"/>
              <a:gd name="connsiteX16535" fmla="*/ 1201812 w 12542158"/>
              <a:gd name="connsiteY16535" fmla="*/ 6197349 h 9881971"/>
              <a:gd name="connsiteX16536" fmla="*/ 1208798 w 12542158"/>
              <a:gd name="connsiteY16536" fmla="*/ 6183375 h 9881971"/>
              <a:gd name="connsiteX16537" fmla="*/ 1215786 w 12542158"/>
              <a:gd name="connsiteY16537" fmla="*/ 6169401 h 9881971"/>
              <a:gd name="connsiteX16538" fmla="*/ 1215786 w 12542158"/>
              <a:gd name="connsiteY16538" fmla="*/ 6155426 h 9881971"/>
              <a:gd name="connsiteX16539" fmla="*/ 1201812 w 12542158"/>
              <a:gd name="connsiteY16539" fmla="*/ 6155426 h 9881971"/>
              <a:gd name="connsiteX16540" fmla="*/ 1194824 w 12542158"/>
              <a:gd name="connsiteY16540" fmla="*/ 6162413 h 9881971"/>
              <a:gd name="connsiteX16541" fmla="*/ 1187837 w 12542158"/>
              <a:gd name="connsiteY16541" fmla="*/ 6169401 h 9881971"/>
              <a:gd name="connsiteX16542" fmla="*/ 1173862 w 12542158"/>
              <a:gd name="connsiteY16542" fmla="*/ 6169401 h 9881971"/>
              <a:gd name="connsiteX16543" fmla="*/ 1159887 w 12542158"/>
              <a:gd name="connsiteY16543" fmla="*/ 6169401 h 9881971"/>
              <a:gd name="connsiteX16544" fmla="*/ 1159887 w 12542158"/>
              <a:gd name="connsiteY16544" fmla="*/ 6183375 h 9881971"/>
              <a:gd name="connsiteX16545" fmla="*/ 1159887 w 12542158"/>
              <a:gd name="connsiteY16545" fmla="*/ 6197349 h 9881971"/>
              <a:gd name="connsiteX16546" fmla="*/ 1131937 w 12542158"/>
              <a:gd name="connsiteY16546" fmla="*/ 6211324 h 9881971"/>
              <a:gd name="connsiteX16547" fmla="*/ 1131937 w 12542158"/>
              <a:gd name="connsiteY16547" fmla="*/ 6225298 h 9881971"/>
              <a:gd name="connsiteX16548" fmla="*/ 1103990 w 12542158"/>
              <a:gd name="connsiteY16548" fmla="*/ 6225298 h 9881971"/>
              <a:gd name="connsiteX16549" fmla="*/ 1090014 w 12542158"/>
              <a:gd name="connsiteY16549" fmla="*/ 6239274 h 9881971"/>
              <a:gd name="connsiteX16550" fmla="*/ 1076041 w 12542158"/>
              <a:gd name="connsiteY16550" fmla="*/ 6246260 h 9881971"/>
              <a:gd name="connsiteX16551" fmla="*/ 1069052 w 12542158"/>
              <a:gd name="connsiteY16551" fmla="*/ 6260235 h 9881971"/>
              <a:gd name="connsiteX16552" fmla="*/ 1062065 w 12542158"/>
              <a:gd name="connsiteY16552" fmla="*/ 6267221 h 9881971"/>
              <a:gd name="connsiteX16553" fmla="*/ 1048091 w 12542158"/>
              <a:gd name="connsiteY16553" fmla="*/ 6267221 h 9881971"/>
              <a:gd name="connsiteX16554" fmla="*/ 1062065 w 12542158"/>
              <a:gd name="connsiteY16554" fmla="*/ 6281197 h 9881971"/>
              <a:gd name="connsiteX16555" fmla="*/ 1062065 w 12542158"/>
              <a:gd name="connsiteY16555" fmla="*/ 6302159 h 9881971"/>
              <a:gd name="connsiteX16556" fmla="*/ 1034117 w 12542158"/>
              <a:gd name="connsiteY16556" fmla="*/ 6309147 h 9881971"/>
              <a:gd name="connsiteX16557" fmla="*/ 1034117 w 12542158"/>
              <a:gd name="connsiteY16557" fmla="*/ 6316133 h 9881971"/>
              <a:gd name="connsiteX16558" fmla="*/ 1034117 w 12542158"/>
              <a:gd name="connsiteY16558" fmla="*/ 6323120 h 9881971"/>
              <a:gd name="connsiteX16559" fmla="*/ 1013155 w 12542158"/>
              <a:gd name="connsiteY16559" fmla="*/ 6330108 h 9881971"/>
              <a:gd name="connsiteX16560" fmla="*/ 985206 w 12542158"/>
              <a:gd name="connsiteY16560" fmla="*/ 6337094 h 9881971"/>
              <a:gd name="connsiteX16561" fmla="*/ 964245 w 12542158"/>
              <a:gd name="connsiteY16561" fmla="*/ 6379019 h 9881971"/>
              <a:gd name="connsiteX16562" fmla="*/ 964245 w 12542158"/>
              <a:gd name="connsiteY16562" fmla="*/ 6392993 h 9881971"/>
              <a:gd name="connsiteX16563" fmla="*/ 950269 w 12542158"/>
              <a:gd name="connsiteY16563" fmla="*/ 6392993 h 9881971"/>
              <a:gd name="connsiteX16564" fmla="*/ 950269 w 12542158"/>
              <a:gd name="connsiteY16564" fmla="*/ 6420942 h 9881971"/>
              <a:gd name="connsiteX16565" fmla="*/ 978218 w 12542158"/>
              <a:gd name="connsiteY16565" fmla="*/ 6406969 h 9881971"/>
              <a:gd name="connsiteX16566" fmla="*/ 992192 w 12542158"/>
              <a:gd name="connsiteY16566" fmla="*/ 6406969 h 9881971"/>
              <a:gd name="connsiteX16567" fmla="*/ 978218 w 12542158"/>
              <a:gd name="connsiteY16567" fmla="*/ 6434916 h 9881971"/>
              <a:gd name="connsiteX16568" fmla="*/ 957257 w 12542158"/>
              <a:gd name="connsiteY16568" fmla="*/ 6448892 h 9881971"/>
              <a:gd name="connsiteX16569" fmla="*/ 936295 w 12542158"/>
              <a:gd name="connsiteY16569" fmla="*/ 6434916 h 9881971"/>
              <a:gd name="connsiteX16570" fmla="*/ 908345 w 12542158"/>
              <a:gd name="connsiteY16570" fmla="*/ 6434916 h 9881971"/>
              <a:gd name="connsiteX16571" fmla="*/ 908345 w 12542158"/>
              <a:gd name="connsiteY16571" fmla="*/ 6420942 h 9881971"/>
              <a:gd name="connsiteX16572" fmla="*/ 915334 w 12542158"/>
              <a:gd name="connsiteY16572" fmla="*/ 6399981 h 9881971"/>
              <a:gd name="connsiteX16573" fmla="*/ 936295 w 12542158"/>
              <a:gd name="connsiteY16573" fmla="*/ 6365044 h 9881971"/>
              <a:gd name="connsiteX16574" fmla="*/ 964245 w 12542158"/>
              <a:gd name="connsiteY16574" fmla="*/ 6337094 h 9881971"/>
              <a:gd name="connsiteX16575" fmla="*/ 936295 w 12542158"/>
              <a:gd name="connsiteY16575" fmla="*/ 6337094 h 9881971"/>
              <a:gd name="connsiteX16576" fmla="*/ 922320 w 12542158"/>
              <a:gd name="connsiteY16576" fmla="*/ 6337094 h 9881971"/>
              <a:gd name="connsiteX16577" fmla="*/ 908345 w 12542158"/>
              <a:gd name="connsiteY16577" fmla="*/ 6365044 h 9881971"/>
              <a:gd name="connsiteX16578" fmla="*/ 894372 w 12542158"/>
              <a:gd name="connsiteY16578" fmla="*/ 6392993 h 9881971"/>
              <a:gd name="connsiteX16579" fmla="*/ 894372 w 12542158"/>
              <a:gd name="connsiteY16579" fmla="*/ 6420942 h 9881971"/>
              <a:gd name="connsiteX16580" fmla="*/ 880396 w 12542158"/>
              <a:gd name="connsiteY16580" fmla="*/ 6441904 h 9881971"/>
              <a:gd name="connsiteX16581" fmla="*/ 866423 w 12542158"/>
              <a:gd name="connsiteY16581" fmla="*/ 6448892 h 9881971"/>
              <a:gd name="connsiteX16582" fmla="*/ 852447 w 12542158"/>
              <a:gd name="connsiteY16582" fmla="*/ 6462866 h 9881971"/>
              <a:gd name="connsiteX16583" fmla="*/ 852447 w 12542158"/>
              <a:gd name="connsiteY16583" fmla="*/ 6476841 h 9881971"/>
              <a:gd name="connsiteX16584" fmla="*/ 852447 w 12542158"/>
              <a:gd name="connsiteY16584" fmla="*/ 6490815 h 9881971"/>
              <a:gd name="connsiteX16585" fmla="*/ 810523 w 12542158"/>
              <a:gd name="connsiteY16585" fmla="*/ 6504789 h 9881971"/>
              <a:gd name="connsiteX16586" fmla="*/ 817511 w 12542158"/>
              <a:gd name="connsiteY16586" fmla="*/ 6518765 h 9881971"/>
              <a:gd name="connsiteX16587" fmla="*/ 824497 w 12542158"/>
              <a:gd name="connsiteY16587" fmla="*/ 6532738 h 9881971"/>
              <a:gd name="connsiteX16588" fmla="*/ 768600 w 12542158"/>
              <a:gd name="connsiteY16588" fmla="*/ 6532738 h 9881971"/>
              <a:gd name="connsiteX16589" fmla="*/ 754627 w 12542158"/>
              <a:gd name="connsiteY16589" fmla="*/ 6546714 h 9881971"/>
              <a:gd name="connsiteX16590" fmla="*/ 740651 w 12542158"/>
              <a:gd name="connsiteY16590" fmla="*/ 6567676 h 9881971"/>
              <a:gd name="connsiteX16591" fmla="*/ 733663 w 12542158"/>
              <a:gd name="connsiteY16591" fmla="*/ 6574662 h 9881971"/>
              <a:gd name="connsiteX16592" fmla="*/ 726677 w 12542158"/>
              <a:gd name="connsiteY16592" fmla="*/ 6588637 h 9881971"/>
              <a:gd name="connsiteX16593" fmla="*/ 726677 w 12542158"/>
              <a:gd name="connsiteY16593" fmla="*/ 6602611 h 9881971"/>
              <a:gd name="connsiteX16594" fmla="*/ 726677 w 12542158"/>
              <a:gd name="connsiteY16594" fmla="*/ 6616587 h 9881971"/>
              <a:gd name="connsiteX16595" fmla="*/ 740651 w 12542158"/>
              <a:gd name="connsiteY16595" fmla="*/ 6616587 h 9881971"/>
              <a:gd name="connsiteX16596" fmla="*/ 754627 w 12542158"/>
              <a:gd name="connsiteY16596" fmla="*/ 6630560 h 9881971"/>
              <a:gd name="connsiteX16597" fmla="*/ 768600 w 12542158"/>
              <a:gd name="connsiteY16597" fmla="*/ 6616587 h 9881971"/>
              <a:gd name="connsiteX16598" fmla="*/ 775588 w 12542158"/>
              <a:gd name="connsiteY16598" fmla="*/ 6588637 h 9881971"/>
              <a:gd name="connsiteX16599" fmla="*/ 782574 w 12542158"/>
              <a:gd name="connsiteY16599" fmla="*/ 6574662 h 9881971"/>
              <a:gd name="connsiteX16600" fmla="*/ 782574 w 12542158"/>
              <a:gd name="connsiteY16600" fmla="*/ 6602611 h 9881971"/>
              <a:gd name="connsiteX16601" fmla="*/ 782574 w 12542158"/>
              <a:gd name="connsiteY16601" fmla="*/ 6623572 h 9881971"/>
              <a:gd name="connsiteX16602" fmla="*/ 782574 w 12542158"/>
              <a:gd name="connsiteY16602" fmla="*/ 6644534 h 9881971"/>
              <a:gd name="connsiteX16603" fmla="*/ 754627 w 12542158"/>
              <a:gd name="connsiteY16603" fmla="*/ 6693445 h 9881971"/>
              <a:gd name="connsiteX16604" fmla="*/ 719689 w 12542158"/>
              <a:gd name="connsiteY16604" fmla="*/ 6700433 h 9881971"/>
              <a:gd name="connsiteX16605" fmla="*/ 712702 w 12542158"/>
              <a:gd name="connsiteY16605" fmla="*/ 6686459 h 9881971"/>
              <a:gd name="connsiteX16606" fmla="*/ 726677 w 12542158"/>
              <a:gd name="connsiteY16606" fmla="*/ 6672484 h 9881971"/>
              <a:gd name="connsiteX16607" fmla="*/ 754627 w 12542158"/>
              <a:gd name="connsiteY16607" fmla="*/ 6672484 h 9881971"/>
              <a:gd name="connsiteX16608" fmla="*/ 761613 w 12542158"/>
              <a:gd name="connsiteY16608" fmla="*/ 6665498 h 9881971"/>
              <a:gd name="connsiteX16609" fmla="*/ 754627 w 12542158"/>
              <a:gd name="connsiteY16609" fmla="*/ 6644534 h 9881971"/>
              <a:gd name="connsiteX16610" fmla="*/ 740651 w 12542158"/>
              <a:gd name="connsiteY16610" fmla="*/ 6658510 h 9881971"/>
              <a:gd name="connsiteX16611" fmla="*/ 726677 w 12542158"/>
              <a:gd name="connsiteY16611" fmla="*/ 6658510 h 9881971"/>
              <a:gd name="connsiteX16612" fmla="*/ 712702 w 12542158"/>
              <a:gd name="connsiteY16612" fmla="*/ 6644534 h 9881971"/>
              <a:gd name="connsiteX16613" fmla="*/ 719689 w 12542158"/>
              <a:gd name="connsiteY16613" fmla="*/ 6623572 h 9881971"/>
              <a:gd name="connsiteX16614" fmla="*/ 698727 w 12542158"/>
              <a:gd name="connsiteY16614" fmla="*/ 6616587 h 9881971"/>
              <a:gd name="connsiteX16615" fmla="*/ 670778 w 12542158"/>
              <a:gd name="connsiteY16615" fmla="*/ 6630560 h 9881971"/>
              <a:gd name="connsiteX16616" fmla="*/ 656804 w 12542158"/>
              <a:gd name="connsiteY16616" fmla="*/ 6644534 h 9881971"/>
              <a:gd name="connsiteX16617" fmla="*/ 628855 w 12542158"/>
              <a:gd name="connsiteY16617" fmla="*/ 6658510 h 9881971"/>
              <a:gd name="connsiteX16618" fmla="*/ 628855 w 12542158"/>
              <a:gd name="connsiteY16618" fmla="*/ 6644534 h 9881971"/>
              <a:gd name="connsiteX16619" fmla="*/ 635842 w 12542158"/>
              <a:gd name="connsiteY16619" fmla="*/ 6644534 h 9881971"/>
              <a:gd name="connsiteX16620" fmla="*/ 670778 w 12542158"/>
              <a:gd name="connsiteY16620" fmla="*/ 6616587 h 9881971"/>
              <a:gd name="connsiteX16621" fmla="*/ 719689 w 12542158"/>
              <a:gd name="connsiteY16621" fmla="*/ 6560688 h 9881971"/>
              <a:gd name="connsiteX16622" fmla="*/ 740651 w 12542158"/>
              <a:gd name="connsiteY16622" fmla="*/ 6525751 h 9881971"/>
              <a:gd name="connsiteX16623" fmla="*/ 726677 w 12542158"/>
              <a:gd name="connsiteY16623" fmla="*/ 6532738 h 9881971"/>
              <a:gd name="connsiteX16624" fmla="*/ 726677 w 12542158"/>
              <a:gd name="connsiteY16624" fmla="*/ 6504789 h 9881971"/>
              <a:gd name="connsiteX16625" fmla="*/ 754627 w 12542158"/>
              <a:gd name="connsiteY16625" fmla="*/ 6504789 h 9881971"/>
              <a:gd name="connsiteX16626" fmla="*/ 754627 w 12542158"/>
              <a:gd name="connsiteY16626" fmla="*/ 6490815 h 9881971"/>
              <a:gd name="connsiteX16627" fmla="*/ 824497 w 12542158"/>
              <a:gd name="connsiteY16627" fmla="*/ 6462866 h 9881971"/>
              <a:gd name="connsiteX16628" fmla="*/ 782574 w 12542158"/>
              <a:gd name="connsiteY16628" fmla="*/ 6462866 h 9881971"/>
              <a:gd name="connsiteX16629" fmla="*/ 754627 w 12542158"/>
              <a:gd name="connsiteY16629" fmla="*/ 6476841 h 9881971"/>
              <a:gd name="connsiteX16630" fmla="*/ 747638 w 12542158"/>
              <a:gd name="connsiteY16630" fmla="*/ 6490815 h 9881971"/>
              <a:gd name="connsiteX16631" fmla="*/ 726677 w 12542158"/>
              <a:gd name="connsiteY16631" fmla="*/ 6476841 h 9881971"/>
              <a:gd name="connsiteX16632" fmla="*/ 768600 w 12542158"/>
              <a:gd name="connsiteY16632" fmla="*/ 6462866 h 9881971"/>
              <a:gd name="connsiteX16633" fmla="*/ 782574 w 12542158"/>
              <a:gd name="connsiteY16633" fmla="*/ 6448892 h 9881971"/>
              <a:gd name="connsiteX16634" fmla="*/ 775588 w 12542158"/>
              <a:gd name="connsiteY16634" fmla="*/ 6434916 h 9881971"/>
              <a:gd name="connsiteX16635" fmla="*/ 782574 w 12542158"/>
              <a:gd name="connsiteY16635" fmla="*/ 6406969 h 9881971"/>
              <a:gd name="connsiteX16636" fmla="*/ 796549 w 12542158"/>
              <a:gd name="connsiteY16636" fmla="*/ 6392993 h 9881971"/>
              <a:gd name="connsiteX16637" fmla="*/ 803536 w 12542158"/>
              <a:gd name="connsiteY16637" fmla="*/ 6399981 h 9881971"/>
              <a:gd name="connsiteX16638" fmla="*/ 824497 w 12542158"/>
              <a:gd name="connsiteY16638" fmla="*/ 6406969 h 9881971"/>
              <a:gd name="connsiteX16639" fmla="*/ 845461 w 12542158"/>
              <a:gd name="connsiteY16639" fmla="*/ 6399981 h 9881971"/>
              <a:gd name="connsiteX16640" fmla="*/ 852447 w 12542158"/>
              <a:gd name="connsiteY16640" fmla="*/ 6379019 h 9881971"/>
              <a:gd name="connsiteX16641" fmla="*/ 838473 w 12542158"/>
              <a:gd name="connsiteY16641" fmla="*/ 6365044 h 9881971"/>
              <a:gd name="connsiteX16642" fmla="*/ 852447 w 12542158"/>
              <a:gd name="connsiteY16642" fmla="*/ 6337094 h 9881971"/>
              <a:gd name="connsiteX16643" fmla="*/ 852447 w 12542158"/>
              <a:gd name="connsiteY16643" fmla="*/ 6309147 h 9881971"/>
              <a:gd name="connsiteX16644" fmla="*/ 866423 w 12542158"/>
              <a:gd name="connsiteY16644" fmla="*/ 6309147 h 9881971"/>
              <a:gd name="connsiteX16645" fmla="*/ 880396 w 12542158"/>
              <a:gd name="connsiteY16645" fmla="*/ 6295171 h 9881971"/>
              <a:gd name="connsiteX16646" fmla="*/ 887384 w 12542158"/>
              <a:gd name="connsiteY16646" fmla="*/ 6281197 h 9881971"/>
              <a:gd name="connsiteX16647" fmla="*/ 908345 w 12542158"/>
              <a:gd name="connsiteY16647" fmla="*/ 6295171 h 9881971"/>
              <a:gd name="connsiteX16648" fmla="*/ 950269 w 12542158"/>
              <a:gd name="connsiteY16648" fmla="*/ 6309147 h 9881971"/>
              <a:gd name="connsiteX16649" fmla="*/ 978218 w 12542158"/>
              <a:gd name="connsiteY16649" fmla="*/ 6309147 h 9881971"/>
              <a:gd name="connsiteX16650" fmla="*/ 978218 w 12542158"/>
              <a:gd name="connsiteY16650" fmla="*/ 6288185 h 9881971"/>
              <a:gd name="connsiteX16651" fmla="*/ 992192 w 12542158"/>
              <a:gd name="connsiteY16651" fmla="*/ 6267221 h 9881971"/>
              <a:gd name="connsiteX16652" fmla="*/ 964245 w 12542158"/>
              <a:gd name="connsiteY16652" fmla="*/ 6267221 h 9881971"/>
              <a:gd name="connsiteX16653" fmla="*/ 964245 w 12542158"/>
              <a:gd name="connsiteY16653" fmla="*/ 6239274 h 9881971"/>
              <a:gd name="connsiteX16654" fmla="*/ 964245 w 12542158"/>
              <a:gd name="connsiteY16654" fmla="*/ 6225298 h 9881971"/>
              <a:gd name="connsiteX16655" fmla="*/ 978218 w 12542158"/>
              <a:gd name="connsiteY16655" fmla="*/ 6232286 h 9881971"/>
              <a:gd name="connsiteX16656" fmla="*/ 978218 w 12542158"/>
              <a:gd name="connsiteY16656" fmla="*/ 6239274 h 9881971"/>
              <a:gd name="connsiteX16657" fmla="*/ 1006168 w 12542158"/>
              <a:gd name="connsiteY16657" fmla="*/ 6218312 h 9881971"/>
              <a:gd name="connsiteX16658" fmla="*/ 999180 w 12542158"/>
              <a:gd name="connsiteY16658" fmla="*/ 6204337 h 9881971"/>
              <a:gd name="connsiteX16659" fmla="*/ 992192 w 12542158"/>
              <a:gd name="connsiteY16659" fmla="*/ 6183375 h 9881971"/>
              <a:gd name="connsiteX16660" fmla="*/ 1006168 w 12542158"/>
              <a:gd name="connsiteY16660" fmla="*/ 6183375 h 9881971"/>
              <a:gd name="connsiteX16661" fmla="*/ 1020141 w 12542158"/>
              <a:gd name="connsiteY16661" fmla="*/ 6169401 h 9881971"/>
              <a:gd name="connsiteX16662" fmla="*/ 1048091 w 12542158"/>
              <a:gd name="connsiteY16662" fmla="*/ 6176387 h 9881971"/>
              <a:gd name="connsiteX16663" fmla="*/ 1062065 w 12542158"/>
              <a:gd name="connsiteY16663" fmla="*/ 6169401 h 9881971"/>
              <a:gd name="connsiteX16664" fmla="*/ 1131937 w 12542158"/>
              <a:gd name="connsiteY16664" fmla="*/ 6113502 h 9881971"/>
              <a:gd name="connsiteX16665" fmla="*/ 1187837 w 12542158"/>
              <a:gd name="connsiteY16665" fmla="*/ 6085553 h 9881971"/>
              <a:gd name="connsiteX16666" fmla="*/ 1173862 w 12542158"/>
              <a:gd name="connsiteY16666" fmla="*/ 6071579 h 9881971"/>
              <a:gd name="connsiteX16667" fmla="*/ 1145913 w 12542158"/>
              <a:gd name="connsiteY16667" fmla="*/ 6099528 h 9881971"/>
              <a:gd name="connsiteX16668" fmla="*/ 1131937 w 12542158"/>
              <a:gd name="connsiteY16668" fmla="*/ 6113502 h 9881971"/>
              <a:gd name="connsiteX16669" fmla="*/ 1103990 w 12542158"/>
              <a:gd name="connsiteY16669" fmla="*/ 6099528 h 9881971"/>
              <a:gd name="connsiteX16670" fmla="*/ 1110976 w 12542158"/>
              <a:gd name="connsiteY16670" fmla="*/ 6085553 h 9881971"/>
              <a:gd name="connsiteX16671" fmla="*/ 1131937 w 12542158"/>
              <a:gd name="connsiteY16671" fmla="*/ 6085553 h 9881971"/>
              <a:gd name="connsiteX16672" fmla="*/ 1173862 w 12542158"/>
              <a:gd name="connsiteY16672" fmla="*/ 6057603 h 9881971"/>
              <a:gd name="connsiteX16673" fmla="*/ 1187837 w 12542158"/>
              <a:gd name="connsiteY16673" fmla="*/ 6029656 h 9881971"/>
              <a:gd name="connsiteX16674" fmla="*/ 1201812 w 12542158"/>
              <a:gd name="connsiteY16674" fmla="*/ 6015680 h 9881971"/>
              <a:gd name="connsiteX16675" fmla="*/ 1215786 w 12542158"/>
              <a:gd name="connsiteY16675" fmla="*/ 6001706 h 9881971"/>
              <a:gd name="connsiteX16676" fmla="*/ 1215786 w 12542158"/>
              <a:gd name="connsiteY16676" fmla="*/ 5987731 h 9881971"/>
              <a:gd name="connsiteX16677" fmla="*/ 1229760 w 12542158"/>
              <a:gd name="connsiteY16677" fmla="*/ 5987731 h 9881971"/>
              <a:gd name="connsiteX16678" fmla="*/ 1229760 w 12542158"/>
              <a:gd name="connsiteY16678" fmla="*/ 5973757 h 9881971"/>
              <a:gd name="connsiteX16679" fmla="*/ 1243736 w 12542158"/>
              <a:gd name="connsiteY16679" fmla="*/ 5959783 h 9881971"/>
              <a:gd name="connsiteX16680" fmla="*/ 1257709 w 12542158"/>
              <a:gd name="connsiteY16680" fmla="*/ 5945807 h 9881971"/>
              <a:gd name="connsiteX16681" fmla="*/ 1243736 w 12542158"/>
              <a:gd name="connsiteY16681" fmla="*/ 5938820 h 9881971"/>
              <a:gd name="connsiteX16682" fmla="*/ 1229760 w 12542158"/>
              <a:gd name="connsiteY16682" fmla="*/ 5931834 h 9881971"/>
              <a:gd name="connsiteX16683" fmla="*/ 1243736 w 12542158"/>
              <a:gd name="connsiteY16683" fmla="*/ 5917858 h 9881971"/>
              <a:gd name="connsiteX16684" fmla="*/ 1243736 w 12542158"/>
              <a:gd name="connsiteY16684" fmla="*/ 5903884 h 9881971"/>
              <a:gd name="connsiteX16685" fmla="*/ 1271684 w 12542158"/>
              <a:gd name="connsiteY16685" fmla="*/ 5889909 h 9881971"/>
              <a:gd name="connsiteX16686" fmla="*/ 1278671 w 12542158"/>
              <a:gd name="connsiteY16686" fmla="*/ 5882923 h 9881971"/>
              <a:gd name="connsiteX16687" fmla="*/ 1285658 w 12542158"/>
              <a:gd name="connsiteY16687" fmla="*/ 5875935 h 9881971"/>
              <a:gd name="connsiteX16688" fmla="*/ 1285658 w 12542158"/>
              <a:gd name="connsiteY16688" fmla="*/ 5861961 h 9881971"/>
              <a:gd name="connsiteX16689" fmla="*/ 1299633 w 12542158"/>
              <a:gd name="connsiteY16689" fmla="*/ 5861961 h 9881971"/>
              <a:gd name="connsiteX16690" fmla="*/ 1299633 w 12542158"/>
              <a:gd name="connsiteY16690" fmla="*/ 5847985 h 9881971"/>
              <a:gd name="connsiteX16691" fmla="*/ 1271684 w 12542158"/>
              <a:gd name="connsiteY16691" fmla="*/ 5861961 h 9881971"/>
              <a:gd name="connsiteX16692" fmla="*/ 1271684 w 12542158"/>
              <a:gd name="connsiteY16692" fmla="*/ 5834012 h 9881971"/>
              <a:gd name="connsiteX16693" fmla="*/ 1299633 w 12542158"/>
              <a:gd name="connsiteY16693" fmla="*/ 5792088 h 9881971"/>
              <a:gd name="connsiteX16694" fmla="*/ 1341555 w 12542158"/>
              <a:gd name="connsiteY16694" fmla="*/ 5750163 h 9881971"/>
              <a:gd name="connsiteX16695" fmla="*/ 1355531 w 12542158"/>
              <a:gd name="connsiteY16695" fmla="*/ 5729202 h 9881971"/>
              <a:gd name="connsiteX16696" fmla="*/ 1348544 w 12542158"/>
              <a:gd name="connsiteY16696" fmla="*/ 5708240 h 9881971"/>
              <a:gd name="connsiteX16697" fmla="*/ 1320596 w 12542158"/>
              <a:gd name="connsiteY16697" fmla="*/ 5715228 h 9881971"/>
              <a:gd name="connsiteX16698" fmla="*/ 1299633 w 12542158"/>
              <a:gd name="connsiteY16698" fmla="*/ 5750163 h 9881971"/>
              <a:gd name="connsiteX16699" fmla="*/ 1285658 w 12542158"/>
              <a:gd name="connsiteY16699" fmla="*/ 5764139 h 9881971"/>
              <a:gd name="connsiteX16700" fmla="*/ 1271684 w 12542158"/>
              <a:gd name="connsiteY16700" fmla="*/ 5778113 h 9881971"/>
              <a:gd name="connsiteX16701" fmla="*/ 1257709 w 12542158"/>
              <a:gd name="connsiteY16701" fmla="*/ 5792088 h 9881971"/>
              <a:gd name="connsiteX16702" fmla="*/ 1229760 w 12542158"/>
              <a:gd name="connsiteY16702" fmla="*/ 5820036 h 9881971"/>
              <a:gd name="connsiteX16703" fmla="*/ 1208798 w 12542158"/>
              <a:gd name="connsiteY16703" fmla="*/ 5834012 h 9881971"/>
              <a:gd name="connsiteX16704" fmla="*/ 1187837 w 12542158"/>
              <a:gd name="connsiteY16704" fmla="*/ 5861961 h 9881971"/>
              <a:gd name="connsiteX16705" fmla="*/ 1173862 w 12542158"/>
              <a:gd name="connsiteY16705" fmla="*/ 5861961 h 9881971"/>
              <a:gd name="connsiteX16706" fmla="*/ 1131937 w 12542158"/>
              <a:gd name="connsiteY16706" fmla="*/ 5903884 h 9881971"/>
              <a:gd name="connsiteX16707" fmla="*/ 1117964 w 12542158"/>
              <a:gd name="connsiteY16707" fmla="*/ 5917858 h 9881971"/>
              <a:gd name="connsiteX16708" fmla="*/ 1103990 w 12542158"/>
              <a:gd name="connsiteY16708" fmla="*/ 5917858 h 9881971"/>
              <a:gd name="connsiteX16709" fmla="*/ 1083026 w 12542158"/>
              <a:gd name="connsiteY16709" fmla="*/ 5917858 h 9881971"/>
              <a:gd name="connsiteX16710" fmla="*/ 1076041 w 12542158"/>
              <a:gd name="connsiteY16710" fmla="*/ 5903884 h 9881971"/>
              <a:gd name="connsiteX16711" fmla="*/ 1048091 w 12542158"/>
              <a:gd name="connsiteY16711" fmla="*/ 5903884 h 9881971"/>
              <a:gd name="connsiteX16712" fmla="*/ 1034117 w 12542158"/>
              <a:gd name="connsiteY16712" fmla="*/ 5938820 h 9881971"/>
              <a:gd name="connsiteX16713" fmla="*/ 1034117 w 12542158"/>
              <a:gd name="connsiteY16713" fmla="*/ 5973757 h 9881971"/>
              <a:gd name="connsiteX16714" fmla="*/ 1048091 w 12542158"/>
              <a:gd name="connsiteY16714" fmla="*/ 5987731 h 9881971"/>
              <a:gd name="connsiteX16715" fmla="*/ 1034117 w 12542158"/>
              <a:gd name="connsiteY16715" fmla="*/ 6001706 h 9881971"/>
              <a:gd name="connsiteX16716" fmla="*/ 1034117 w 12542158"/>
              <a:gd name="connsiteY16716" fmla="*/ 6015680 h 9881971"/>
              <a:gd name="connsiteX16717" fmla="*/ 1027130 w 12542158"/>
              <a:gd name="connsiteY16717" fmla="*/ 6015680 h 9881971"/>
              <a:gd name="connsiteX16718" fmla="*/ 1020141 w 12542158"/>
              <a:gd name="connsiteY16718" fmla="*/ 6029656 h 9881971"/>
              <a:gd name="connsiteX16719" fmla="*/ 1006168 w 12542158"/>
              <a:gd name="connsiteY16719" fmla="*/ 6022668 h 9881971"/>
              <a:gd name="connsiteX16720" fmla="*/ 1000053 w 12542158"/>
              <a:gd name="connsiteY16720" fmla="*/ 6021357 h 9881971"/>
              <a:gd name="connsiteX16721" fmla="*/ 998921 w 12542158"/>
              <a:gd name="connsiteY16721" fmla="*/ 6022150 h 9881971"/>
              <a:gd name="connsiteX16722" fmla="*/ 1003548 w 12542158"/>
              <a:gd name="connsiteY16722" fmla="*/ 6016991 h 9881971"/>
              <a:gd name="connsiteX16723" fmla="*/ 1006168 w 12542158"/>
              <a:gd name="connsiteY16723" fmla="*/ 5994719 h 9881971"/>
              <a:gd name="connsiteX16724" fmla="*/ 992192 w 12542158"/>
              <a:gd name="connsiteY16724" fmla="*/ 5987731 h 9881971"/>
              <a:gd name="connsiteX16725" fmla="*/ 992192 w 12542158"/>
              <a:gd name="connsiteY16725" fmla="*/ 6001706 h 9881971"/>
              <a:gd name="connsiteX16726" fmla="*/ 950269 w 12542158"/>
              <a:gd name="connsiteY16726" fmla="*/ 6043630 h 9881971"/>
              <a:gd name="connsiteX16727" fmla="*/ 992192 w 12542158"/>
              <a:gd name="connsiteY16727" fmla="*/ 6029656 h 9881971"/>
              <a:gd name="connsiteX16728" fmla="*/ 994904 w 12542158"/>
              <a:gd name="connsiteY16728" fmla="*/ 6026630 h 9881971"/>
              <a:gd name="connsiteX16729" fmla="*/ 993066 w 12542158"/>
              <a:gd name="connsiteY16729" fmla="*/ 6031838 h 9881971"/>
              <a:gd name="connsiteX16730" fmla="*/ 992192 w 12542158"/>
              <a:gd name="connsiteY16730" fmla="*/ 6043630 h 9881971"/>
              <a:gd name="connsiteX16731" fmla="*/ 978218 w 12542158"/>
              <a:gd name="connsiteY16731" fmla="*/ 6071579 h 9881971"/>
              <a:gd name="connsiteX16732" fmla="*/ 964245 w 12542158"/>
              <a:gd name="connsiteY16732" fmla="*/ 6085553 h 9881971"/>
              <a:gd name="connsiteX16733" fmla="*/ 936295 w 12542158"/>
              <a:gd name="connsiteY16733" fmla="*/ 6099528 h 9881971"/>
              <a:gd name="connsiteX16734" fmla="*/ 922320 w 12542158"/>
              <a:gd name="connsiteY16734" fmla="*/ 6085553 h 9881971"/>
              <a:gd name="connsiteX16735" fmla="*/ 894372 w 12542158"/>
              <a:gd name="connsiteY16735" fmla="*/ 6085553 h 9881971"/>
              <a:gd name="connsiteX16736" fmla="*/ 887384 w 12542158"/>
              <a:gd name="connsiteY16736" fmla="*/ 6092541 h 9881971"/>
              <a:gd name="connsiteX16737" fmla="*/ 880396 w 12542158"/>
              <a:gd name="connsiteY16737" fmla="*/ 6113502 h 9881971"/>
              <a:gd name="connsiteX16738" fmla="*/ 894372 w 12542158"/>
              <a:gd name="connsiteY16738" fmla="*/ 6127476 h 9881971"/>
              <a:gd name="connsiteX16739" fmla="*/ 908345 w 12542158"/>
              <a:gd name="connsiteY16739" fmla="*/ 6120490 h 9881971"/>
              <a:gd name="connsiteX16740" fmla="*/ 908345 w 12542158"/>
              <a:gd name="connsiteY16740" fmla="*/ 6141452 h 9881971"/>
              <a:gd name="connsiteX16741" fmla="*/ 894372 w 12542158"/>
              <a:gd name="connsiteY16741" fmla="*/ 6155426 h 9881971"/>
              <a:gd name="connsiteX16742" fmla="*/ 859434 w 12542158"/>
              <a:gd name="connsiteY16742" fmla="*/ 6176387 h 9881971"/>
              <a:gd name="connsiteX16743" fmla="*/ 838473 w 12542158"/>
              <a:gd name="connsiteY16743" fmla="*/ 6211324 h 9881971"/>
              <a:gd name="connsiteX16744" fmla="*/ 831485 w 12542158"/>
              <a:gd name="connsiteY16744" fmla="*/ 6232286 h 9881971"/>
              <a:gd name="connsiteX16745" fmla="*/ 810523 w 12542158"/>
              <a:gd name="connsiteY16745" fmla="*/ 6239274 h 9881971"/>
              <a:gd name="connsiteX16746" fmla="*/ 796549 w 12542158"/>
              <a:gd name="connsiteY16746" fmla="*/ 6253248 h 9881971"/>
              <a:gd name="connsiteX16747" fmla="*/ 782574 w 12542158"/>
              <a:gd name="connsiteY16747" fmla="*/ 6267221 h 9881971"/>
              <a:gd name="connsiteX16748" fmla="*/ 775588 w 12542158"/>
              <a:gd name="connsiteY16748" fmla="*/ 6274209 h 9881971"/>
              <a:gd name="connsiteX16749" fmla="*/ 775588 w 12542158"/>
              <a:gd name="connsiteY16749" fmla="*/ 6288185 h 9881971"/>
              <a:gd name="connsiteX16750" fmla="*/ 782574 w 12542158"/>
              <a:gd name="connsiteY16750" fmla="*/ 6302159 h 9881971"/>
              <a:gd name="connsiteX16751" fmla="*/ 775588 w 12542158"/>
              <a:gd name="connsiteY16751" fmla="*/ 6302159 h 9881971"/>
              <a:gd name="connsiteX16752" fmla="*/ 754627 w 12542158"/>
              <a:gd name="connsiteY16752" fmla="*/ 6302159 h 9881971"/>
              <a:gd name="connsiteX16753" fmla="*/ 740651 w 12542158"/>
              <a:gd name="connsiteY16753" fmla="*/ 6295171 h 9881971"/>
              <a:gd name="connsiteX16754" fmla="*/ 726677 w 12542158"/>
              <a:gd name="connsiteY16754" fmla="*/ 6281197 h 9881971"/>
              <a:gd name="connsiteX16755" fmla="*/ 719689 w 12542158"/>
              <a:gd name="connsiteY16755" fmla="*/ 6295171 h 9881971"/>
              <a:gd name="connsiteX16756" fmla="*/ 719689 w 12542158"/>
              <a:gd name="connsiteY16756" fmla="*/ 6316133 h 9881971"/>
              <a:gd name="connsiteX16757" fmla="*/ 726677 w 12542158"/>
              <a:gd name="connsiteY16757" fmla="*/ 6323120 h 9881971"/>
              <a:gd name="connsiteX16758" fmla="*/ 705716 w 12542158"/>
              <a:gd name="connsiteY16758" fmla="*/ 6316133 h 9881971"/>
              <a:gd name="connsiteX16759" fmla="*/ 684752 w 12542158"/>
              <a:gd name="connsiteY16759" fmla="*/ 6295171 h 9881971"/>
              <a:gd name="connsiteX16760" fmla="*/ 656804 w 12542158"/>
              <a:gd name="connsiteY16760" fmla="*/ 6309147 h 9881971"/>
              <a:gd name="connsiteX16761" fmla="*/ 628855 w 12542158"/>
              <a:gd name="connsiteY16761" fmla="*/ 6323120 h 9881971"/>
              <a:gd name="connsiteX16762" fmla="*/ 614879 w 12542158"/>
              <a:gd name="connsiteY16762" fmla="*/ 6295171 h 9881971"/>
              <a:gd name="connsiteX16763" fmla="*/ 600906 w 12542158"/>
              <a:gd name="connsiteY16763" fmla="*/ 6323120 h 9881971"/>
              <a:gd name="connsiteX16764" fmla="*/ 600906 w 12542158"/>
              <a:gd name="connsiteY16764" fmla="*/ 6351070 h 9881971"/>
              <a:gd name="connsiteX16765" fmla="*/ 614879 w 12542158"/>
              <a:gd name="connsiteY16765" fmla="*/ 6344082 h 9881971"/>
              <a:gd name="connsiteX16766" fmla="*/ 628855 w 12542158"/>
              <a:gd name="connsiteY16766" fmla="*/ 6351070 h 9881971"/>
              <a:gd name="connsiteX16767" fmla="*/ 614879 w 12542158"/>
              <a:gd name="connsiteY16767" fmla="*/ 6365044 h 9881971"/>
              <a:gd name="connsiteX16768" fmla="*/ 614879 w 12542158"/>
              <a:gd name="connsiteY16768" fmla="*/ 6379019 h 9881971"/>
              <a:gd name="connsiteX16769" fmla="*/ 607893 w 12542158"/>
              <a:gd name="connsiteY16769" fmla="*/ 6386005 h 9881971"/>
              <a:gd name="connsiteX16770" fmla="*/ 586931 w 12542158"/>
              <a:gd name="connsiteY16770" fmla="*/ 6392993 h 9881971"/>
              <a:gd name="connsiteX16771" fmla="*/ 572956 w 12542158"/>
              <a:gd name="connsiteY16771" fmla="*/ 6420942 h 9881971"/>
              <a:gd name="connsiteX16772" fmla="*/ 558982 w 12542158"/>
              <a:gd name="connsiteY16772" fmla="*/ 6448892 h 9881971"/>
              <a:gd name="connsiteX16773" fmla="*/ 558982 w 12542158"/>
              <a:gd name="connsiteY16773" fmla="*/ 6462866 h 9881971"/>
              <a:gd name="connsiteX16774" fmla="*/ 572956 w 12542158"/>
              <a:gd name="connsiteY16774" fmla="*/ 6448892 h 9881971"/>
              <a:gd name="connsiteX16775" fmla="*/ 614879 w 12542158"/>
              <a:gd name="connsiteY16775" fmla="*/ 6420942 h 9881971"/>
              <a:gd name="connsiteX16776" fmla="*/ 614879 w 12542158"/>
              <a:gd name="connsiteY16776" fmla="*/ 6434916 h 9881971"/>
              <a:gd name="connsiteX16777" fmla="*/ 628855 w 12542158"/>
              <a:gd name="connsiteY16777" fmla="*/ 6434916 h 9881971"/>
              <a:gd name="connsiteX16778" fmla="*/ 642829 w 12542158"/>
              <a:gd name="connsiteY16778" fmla="*/ 6441904 h 9881971"/>
              <a:gd name="connsiteX16779" fmla="*/ 642829 w 12542158"/>
              <a:gd name="connsiteY16779" fmla="*/ 6448892 h 9881971"/>
              <a:gd name="connsiteX16780" fmla="*/ 656804 w 12542158"/>
              <a:gd name="connsiteY16780" fmla="*/ 6462866 h 9881971"/>
              <a:gd name="connsiteX16781" fmla="*/ 614879 w 12542158"/>
              <a:gd name="connsiteY16781" fmla="*/ 6476841 h 9881971"/>
              <a:gd name="connsiteX16782" fmla="*/ 614879 w 12542158"/>
              <a:gd name="connsiteY16782" fmla="*/ 6455878 h 9881971"/>
              <a:gd name="connsiteX16783" fmla="*/ 586931 w 12542158"/>
              <a:gd name="connsiteY16783" fmla="*/ 6448892 h 9881971"/>
              <a:gd name="connsiteX16784" fmla="*/ 572956 w 12542158"/>
              <a:gd name="connsiteY16784" fmla="*/ 6476841 h 9881971"/>
              <a:gd name="connsiteX16785" fmla="*/ 558982 w 12542158"/>
              <a:gd name="connsiteY16785" fmla="*/ 6504789 h 9881971"/>
              <a:gd name="connsiteX16786" fmla="*/ 545009 w 12542158"/>
              <a:gd name="connsiteY16786" fmla="*/ 6504789 h 9881971"/>
              <a:gd name="connsiteX16787" fmla="*/ 503083 w 12542158"/>
              <a:gd name="connsiteY16787" fmla="*/ 6518765 h 9881971"/>
              <a:gd name="connsiteX16788" fmla="*/ 482122 w 12542158"/>
              <a:gd name="connsiteY16788" fmla="*/ 6518765 h 9881971"/>
              <a:gd name="connsiteX16789" fmla="*/ 489110 w 12542158"/>
              <a:gd name="connsiteY16789" fmla="*/ 6490815 h 9881971"/>
              <a:gd name="connsiteX16790" fmla="*/ 503083 w 12542158"/>
              <a:gd name="connsiteY16790" fmla="*/ 6476841 h 9881971"/>
              <a:gd name="connsiteX16791" fmla="*/ 517057 w 12542158"/>
              <a:gd name="connsiteY16791" fmla="*/ 6462866 h 9881971"/>
              <a:gd name="connsiteX16792" fmla="*/ 517057 w 12542158"/>
              <a:gd name="connsiteY16792" fmla="*/ 6448892 h 9881971"/>
              <a:gd name="connsiteX16793" fmla="*/ 503083 w 12542158"/>
              <a:gd name="connsiteY16793" fmla="*/ 6448892 h 9881971"/>
              <a:gd name="connsiteX16794" fmla="*/ 489110 w 12542158"/>
              <a:gd name="connsiteY16794" fmla="*/ 6448892 h 9881971"/>
              <a:gd name="connsiteX16795" fmla="*/ 503083 w 12542158"/>
              <a:gd name="connsiteY16795" fmla="*/ 6434916 h 9881971"/>
              <a:gd name="connsiteX16796" fmla="*/ 503083 w 12542158"/>
              <a:gd name="connsiteY16796" fmla="*/ 6420942 h 9881971"/>
              <a:gd name="connsiteX16797" fmla="*/ 517057 w 12542158"/>
              <a:gd name="connsiteY16797" fmla="*/ 6386005 h 9881971"/>
              <a:gd name="connsiteX16798" fmla="*/ 545009 w 12542158"/>
              <a:gd name="connsiteY16798" fmla="*/ 6379019 h 9881971"/>
              <a:gd name="connsiteX16799" fmla="*/ 545009 w 12542158"/>
              <a:gd name="connsiteY16799" fmla="*/ 6365044 h 9881971"/>
              <a:gd name="connsiteX16800" fmla="*/ 545009 w 12542158"/>
              <a:gd name="connsiteY16800" fmla="*/ 6337094 h 9881971"/>
              <a:gd name="connsiteX16801" fmla="*/ 503083 w 12542158"/>
              <a:gd name="connsiteY16801" fmla="*/ 6379019 h 9881971"/>
              <a:gd name="connsiteX16802" fmla="*/ 475134 w 12542158"/>
              <a:gd name="connsiteY16802" fmla="*/ 6392993 h 9881971"/>
              <a:gd name="connsiteX16803" fmla="*/ 496097 w 12542158"/>
              <a:gd name="connsiteY16803" fmla="*/ 6358058 h 9881971"/>
              <a:gd name="connsiteX16804" fmla="*/ 510071 w 12542158"/>
              <a:gd name="connsiteY16804" fmla="*/ 6330108 h 9881971"/>
              <a:gd name="connsiteX16805" fmla="*/ 503083 w 12542158"/>
              <a:gd name="connsiteY16805" fmla="*/ 6309147 h 9881971"/>
              <a:gd name="connsiteX16806" fmla="*/ 503083 w 12542158"/>
              <a:gd name="connsiteY16806" fmla="*/ 6295171 h 9881971"/>
              <a:gd name="connsiteX16807" fmla="*/ 489110 w 12542158"/>
              <a:gd name="connsiteY16807" fmla="*/ 6295171 h 9881971"/>
              <a:gd name="connsiteX16808" fmla="*/ 503083 w 12542158"/>
              <a:gd name="connsiteY16808" fmla="*/ 6267221 h 9881971"/>
              <a:gd name="connsiteX16809" fmla="*/ 517057 w 12542158"/>
              <a:gd name="connsiteY16809" fmla="*/ 6225298 h 9881971"/>
              <a:gd name="connsiteX16810" fmla="*/ 531033 w 12542158"/>
              <a:gd name="connsiteY16810" fmla="*/ 6225298 h 9881971"/>
              <a:gd name="connsiteX16811" fmla="*/ 545009 w 12542158"/>
              <a:gd name="connsiteY16811" fmla="*/ 6211324 h 9881971"/>
              <a:gd name="connsiteX16812" fmla="*/ 558982 w 12542158"/>
              <a:gd name="connsiteY16812" fmla="*/ 6211324 h 9881971"/>
              <a:gd name="connsiteX16813" fmla="*/ 558982 w 12542158"/>
              <a:gd name="connsiteY16813" fmla="*/ 6225298 h 9881971"/>
              <a:gd name="connsiteX16814" fmla="*/ 545009 w 12542158"/>
              <a:gd name="connsiteY16814" fmla="*/ 6232286 h 9881971"/>
              <a:gd name="connsiteX16815" fmla="*/ 558982 w 12542158"/>
              <a:gd name="connsiteY16815" fmla="*/ 6239274 h 9881971"/>
              <a:gd name="connsiteX16816" fmla="*/ 572956 w 12542158"/>
              <a:gd name="connsiteY16816" fmla="*/ 6239274 h 9881971"/>
              <a:gd name="connsiteX16817" fmla="*/ 572956 w 12542158"/>
              <a:gd name="connsiteY16817" fmla="*/ 6253248 h 9881971"/>
              <a:gd name="connsiteX16818" fmla="*/ 586931 w 12542158"/>
              <a:gd name="connsiteY16818" fmla="*/ 6239274 h 9881971"/>
              <a:gd name="connsiteX16819" fmla="*/ 572956 w 12542158"/>
              <a:gd name="connsiteY16819" fmla="*/ 6225298 h 9881971"/>
              <a:gd name="connsiteX16820" fmla="*/ 586931 w 12542158"/>
              <a:gd name="connsiteY16820" fmla="*/ 6211324 h 9881971"/>
              <a:gd name="connsiteX16821" fmla="*/ 572956 w 12542158"/>
              <a:gd name="connsiteY16821" fmla="*/ 6197349 h 9881971"/>
              <a:gd name="connsiteX16822" fmla="*/ 545009 w 12542158"/>
              <a:gd name="connsiteY16822" fmla="*/ 6197349 h 9881971"/>
              <a:gd name="connsiteX16823" fmla="*/ 558982 w 12542158"/>
              <a:gd name="connsiteY16823" fmla="*/ 6183375 h 9881971"/>
              <a:gd name="connsiteX16824" fmla="*/ 558982 w 12542158"/>
              <a:gd name="connsiteY16824" fmla="*/ 6169401 h 9881971"/>
              <a:gd name="connsiteX16825" fmla="*/ 572956 w 12542158"/>
              <a:gd name="connsiteY16825" fmla="*/ 6169401 h 9881971"/>
              <a:gd name="connsiteX16826" fmla="*/ 572956 w 12542158"/>
              <a:gd name="connsiteY16826" fmla="*/ 6155426 h 9881971"/>
              <a:gd name="connsiteX16827" fmla="*/ 586931 w 12542158"/>
              <a:gd name="connsiteY16827" fmla="*/ 6127476 h 9881971"/>
              <a:gd name="connsiteX16828" fmla="*/ 586931 w 12542158"/>
              <a:gd name="connsiteY16828" fmla="*/ 6137957 h 9881971"/>
              <a:gd name="connsiteX16829" fmla="*/ 586931 w 12542158"/>
              <a:gd name="connsiteY16829" fmla="*/ 6141452 h 9881971"/>
              <a:gd name="connsiteX16830" fmla="*/ 600906 w 12542158"/>
              <a:gd name="connsiteY16830" fmla="*/ 6141452 h 9881971"/>
              <a:gd name="connsiteX16831" fmla="*/ 586931 w 12542158"/>
              <a:gd name="connsiteY16831" fmla="*/ 6127476 h 9881971"/>
              <a:gd name="connsiteX16832" fmla="*/ 614879 w 12542158"/>
              <a:gd name="connsiteY16832" fmla="*/ 6071579 h 9881971"/>
              <a:gd name="connsiteX16833" fmla="*/ 635842 w 12542158"/>
              <a:gd name="connsiteY16833" fmla="*/ 6078565 h 9881971"/>
              <a:gd name="connsiteX16834" fmla="*/ 642829 w 12542158"/>
              <a:gd name="connsiteY16834" fmla="*/ 6099528 h 9881971"/>
              <a:gd name="connsiteX16835" fmla="*/ 656804 w 12542158"/>
              <a:gd name="connsiteY16835" fmla="*/ 6106514 h 9881971"/>
              <a:gd name="connsiteX16836" fmla="*/ 670778 w 12542158"/>
              <a:gd name="connsiteY16836" fmla="*/ 6113502 h 9881971"/>
              <a:gd name="connsiteX16837" fmla="*/ 684752 w 12542158"/>
              <a:gd name="connsiteY16837" fmla="*/ 6113502 h 9881971"/>
              <a:gd name="connsiteX16838" fmla="*/ 712702 w 12542158"/>
              <a:gd name="connsiteY16838" fmla="*/ 6085553 h 9881971"/>
              <a:gd name="connsiteX16839" fmla="*/ 712702 w 12542158"/>
              <a:gd name="connsiteY16839" fmla="*/ 6057603 h 9881971"/>
              <a:gd name="connsiteX16840" fmla="*/ 712702 w 12542158"/>
              <a:gd name="connsiteY16840" fmla="*/ 6001706 h 9881971"/>
              <a:gd name="connsiteX16841" fmla="*/ 705716 w 12542158"/>
              <a:gd name="connsiteY16841" fmla="*/ 6001706 h 9881971"/>
              <a:gd name="connsiteX16842" fmla="*/ 684752 w 12542158"/>
              <a:gd name="connsiteY16842" fmla="*/ 6001706 h 9881971"/>
              <a:gd name="connsiteX16843" fmla="*/ 670778 w 12542158"/>
              <a:gd name="connsiteY16843" fmla="*/ 6001706 h 9881971"/>
              <a:gd name="connsiteX16844" fmla="*/ 698727 w 12542158"/>
              <a:gd name="connsiteY16844" fmla="*/ 5987731 h 9881971"/>
              <a:gd name="connsiteX16845" fmla="*/ 705716 w 12542158"/>
              <a:gd name="connsiteY16845" fmla="*/ 5987731 h 9881971"/>
              <a:gd name="connsiteX16846" fmla="*/ 726677 w 12542158"/>
              <a:gd name="connsiteY16846" fmla="*/ 5987731 h 9881971"/>
              <a:gd name="connsiteX16847" fmla="*/ 740651 w 12542158"/>
              <a:gd name="connsiteY16847" fmla="*/ 5987731 h 9881971"/>
              <a:gd name="connsiteX16848" fmla="*/ 740651 w 12542158"/>
              <a:gd name="connsiteY16848" fmla="*/ 5973757 h 9881971"/>
              <a:gd name="connsiteX16849" fmla="*/ 726677 w 12542158"/>
              <a:gd name="connsiteY16849" fmla="*/ 5959783 h 9881971"/>
              <a:gd name="connsiteX16850" fmla="*/ 726677 w 12542158"/>
              <a:gd name="connsiteY16850" fmla="*/ 5945807 h 9881971"/>
              <a:gd name="connsiteX16851" fmla="*/ 740651 w 12542158"/>
              <a:gd name="connsiteY16851" fmla="*/ 5924846 h 9881971"/>
              <a:gd name="connsiteX16852" fmla="*/ 768600 w 12542158"/>
              <a:gd name="connsiteY16852" fmla="*/ 5917858 h 9881971"/>
              <a:gd name="connsiteX16853" fmla="*/ 768600 w 12542158"/>
              <a:gd name="connsiteY16853" fmla="*/ 5931834 h 9881971"/>
              <a:gd name="connsiteX16854" fmla="*/ 754627 w 12542158"/>
              <a:gd name="connsiteY16854" fmla="*/ 5938820 h 9881971"/>
              <a:gd name="connsiteX16855" fmla="*/ 768600 w 12542158"/>
              <a:gd name="connsiteY16855" fmla="*/ 5959783 h 9881971"/>
              <a:gd name="connsiteX16856" fmla="*/ 768600 w 12542158"/>
              <a:gd name="connsiteY16856" fmla="*/ 5987731 h 9881971"/>
              <a:gd name="connsiteX16857" fmla="*/ 796549 w 12542158"/>
              <a:gd name="connsiteY16857" fmla="*/ 5987731 h 9881971"/>
              <a:gd name="connsiteX16858" fmla="*/ 810523 w 12542158"/>
              <a:gd name="connsiteY16858" fmla="*/ 5931834 h 9881971"/>
              <a:gd name="connsiteX16859" fmla="*/ 824497 w 12542158"/>
              <a:gd name="connsiteY16859" fmla="*/ 5889909 h 9881971"/>
              <a:gd name="connsiteX16860" fmla="*/ 852447 w 12542158"/>
              <a:gd name="connsiteY16860" fmla="*/ 5834012 h 9881971"/>
              <a:gd name="connsiteX16861" fmla="*/ 873410 w 12542158"/>
              <a:gd name="connsiteY16861" fmla="*/ 5827024 h 9881971"/>
              <a:gd name="connsiteX16862" fmla="*/ 894372 w 12542158"/>
              <a:gd name="connsiteY16862" fmla="*/ 5806062 h 9881971"/>
              <a:gd name="connsiteX16863" fmla="*/ 908345 w 12542158"/>
              <a:gd name="connsiteY16863" fmla="*/ 5792088 h 9881971"/>
              <a:gd name="connsiteX16864" fmla="*/ 915334 w 12542158"/>
              <a:gd name="connsiteY16864" fmla="*/ 5792088 h 9881971"/>
              <a:gd name="connsiteX16865" fmla="*/ 922320 w 12542158"/>
              <a:gd name="connsiteY16865" fmla="*/ 5785100 h 9881971"/>
              <a:gd name="connsiteX16866" fmla="*/ 936295 w 12542158"/>
              <a:gd name="connsiteY16866" fmla="*/ 5764139 h 9881971"/>
              <a:gd name="connsiteX16867" fmla="*/ 977345 w 12542158"/>
              <a:gd name="connsiteY16867" fmla="*/ 5737063 h 9881971"/>
              <a:gd name="connsiteX16868" fmla="*/ 978337 w 12542158"/>
              <a:gd name="connsiteY16868" fmla="*/ 5736189 h 9881971"/>
              <a:gd name="connsiteX16869" fmla="*/ 988699 w 12542158"/>
              <a:gd name="connsiteY16869" fmla="*/ 5736189 h 9881971"/>
              <a:gd name="connsiteX16870" fmla="*/ 992192 w 12542158"/>
              <a:gd name="connsiteY16870" fmla="*/ 5736189 h 9881971"/>
              <a:gd name="connsiteX16871" fmla="*/ 992192 w 12542158"/>
              <a:gd name="connsiteY16871" fmla="*/ 5723926 h 9881971"/>
              <a:gd name="connsiteX16872" fmla="*/ 1002673 w 12542158"/>
              <a:gd name="connsiteY16872" fmla="*/ 5711735 h 9881971"/>
              <a:gd name="connsiteX16873" fmla="*/ 1006168 w 12542158"/>
              <a:gd name="connsiteY16873" fmla="*/ 5666317 h 9881971"/>
              <a:gd name="connsiteX16874" fmla="*/ 1020141 w 12542158"/>
              <a:gd name="connsiteY16874" fmla="*/ 5680290 h 9881971"/>
              <a:gd name="connsiteX16875" fmla="*/ 1034117 w 12542158"/>
              <a:gd name="connsiteY16875" fmla="*/ 5666317 h 9881971"/>
              <a:gd name="connsiteX16876" fmla="*/ 1145913 w 12542158"/>
              <a:gd name="connsiteY16876" fmla="*/ 5512598 h 9881971"/>
              <a:gd name="connsiteX16877" fmla="*/ 1159887 w 12542158"/>
              <a:gd name="connsiteY16877" fmla="*/ 5470672 h 9881971"/>
              <a:gd name="connsiteX16878" fmla="*/ 1131937 w 12542158"/>
              <a:gd name="connsiteY16878" fmla="*/ 5484648 h 9881971"/>
              <a:gd name="connsiteX16879" fmla="*/ 1090014 w 12542158"/>
              <a:gd name="connsiteY16879" fmla="*/ 5526571 h 9881971"/>
              <a:gd name="connsiteX16880" fmla="*/ 1034117 w 12542158"/>
              <a:gd name="connsiteY16880" fmla="*/ 5596444 h 9881971"/>
              <a:gd name="connsiteX16881" fmla="*/ 1034117 w 12542158"/>
              <a:gd name="connsiteY16881" fmla="*/ 5610418 h 9881971"/>
              <a:gd name="connsiteX16882" fmla="*/ 1034117 w 12542158"/>
              <a:gd name="connsiteY16882" fmla="*/ 5624393 h 9881971"/>
              <a:gd name="connsiteX16883" fmla="*/ 1020141 w 12542158"/>
              <a:gd name="connsiteY16883" fmla="*/ 5610418 h 9881971"/>
              <a:gd name="connsiteX16884" fmla="*/ 1013155 w 12542158"/>
              <a:gd name="connsiteY16884" fmla="*/ 5617406 h 9881971"/>
              <a:gd name="connsiteX16885" fmla="*/ 1006168 w 12542158"/>
              <a:gd name="connsiteY16885" fmla="*/ 5638367 h 9881971"/>
              <a:gd name="connsiteX16886" fmla="*/ 971230 w 12542158"/>
              <a:gd name="connsiteY16886" fmla="*/ 5659329 h 9881971"/>
              <a:gd name="connsiteX16887" fmla="*/ 936295 w 12542158"/>
              <a:gd name="connsiteY16887" fmla="*/ 5680290 h 9881971"/>
              <a:gd name="connsiteX16888" fmla="*/ 922320 w 12542158"/>
              <a:gd name="connsiteY16888" fmla="*/ 5694266 h 9881971"/>
              <a:gd name="connsiteX16889" fmla="*/ 908345 w 12542158"/>
              <a:gd name="connsiteY16889" fmla="*/ 5708240 h 9881971"/>
              <a:gd name="connsiteX16890" fmla="*/ 915334 w 12542158"/>
              <a:gd name="connsiteY16890" fmla="*/ 5687278 h 9881971"/>
              <a:gd name="connsiteX16891" fmla="*/ 922320 w 12542158"/>
              <a:gd name="connsiteY16891" fmla="*/ 5673305 h 9881971"/>
              <a:gd name="connsiteX16892" fmla="*/ 922320 w 12542158"/>
              <a:gd name="connsiteY16892" fmla="*/ 5666317 h 9881971"/>
              <a:gd name="connsiteX16893" fmla="*/ 957257 w 12542158"/>
              <a:gd name="connsiteY16893" fmla="*/ 5624393 h 9881971"/>
              <a:gd name="connsiteX16894" fmla="*/ 992192 w 12542158"/>
              <a:gd name="connsiteY16894" fmla="*/ 5568495 h 9881971"/>
              <a:gd name="connsiteX16895" fmla="*/ 992192 w 12542158"/>
              <a:gd name="connsiteY16895" fmla="*/ 5554521 h 9881971"/>
              <a:gd name="connsiteX16896" fmla="*/ 1006168 w 12542158"/>
              <a:gd name="connsiteY16896" fmla="*/ 5540545 h 9881971"/>
              <a:gd name="connsiteX16897" fmla="*/ 1020141 w 12542158"/>
              <a:gd name="connsiteY16897" fmla="*/ 5540545 h 9881971"/>
              <a:gd name="connsiteX16898" fmla="*/ 1034117 w 12542158"/>
              <a:gd name="connsiteY16898" fmla="*/ 5519583 h 9881971"/>
              <a:gd name="connsiteX16899" fmla="*/ 1041103 w 12542158"/>
              <a:gd name="connsiteY16899" fmla="*/ 5505610 h 9881971"/>
              <a:gd name="connsiteX16900" fmla="*/ 1048091 w 12542158"/>
              <a:gd name="connsiteY16900" fmla="*/ 5470672 h 9881971"/>
              <a:gd name="connsiteX16901" fmla="*/ 1062065 w 12542158"/>
              <a:gd name="connsiteY16901" fmla="*/ 5456699 h 9881971"/>
              <a:gd name="connsiteX16902" fmla="*/ 1090014 w 12542158"/>
              <a:gd name="connsiteY16902" fmla="*/ 5442723 h 9881971"/>
              <a:gd name="connsiteX16903" fmla="*/ 1131937 w 12542158"/>
              <a:gd name="connsiteY16903" fmla="*/ 5400800 h 9881971"/>
              <a:gd name="connsiteX16904" fmla="*/ 1187837 w 12542158"/>
              <a:gd name="connsiteY16904" fmla="*/ 5316953 h 9881971"/>
              <a:gd name="connsiteX16905" fmla="*/ 1201812 w 12542158"/>
              <a:gd name="connsiteY16905" fmla="*/ 5302978 h 9881971"/>
              <a:gd name="connsiteX16906" fmla="*/ 1215786 w 12542158"/>
              <a:gd name="connsiteY16906" fmla="*/ 5289004 h 9881971"/>
              <a:gd name="connsiteX16907" fmla="*/ 1243736 w 12542158"/>
              <a:gd name="connsiteY16907" fmla="*/ 5233105 h 9881971"/>
              <a:gd name="connsiteX16908" fmla="*/ 1264697 w 12542158"/>
              <a:gd name="connsiteY16908" fmla="*/ 5226119 h 9881971"/>
              <a:gd name="connsiteX16909" fmla="*/ 1271684 w 12542158"/>
              <a:gd name="connsiteY16909" fmla="*/ 5205157 h 9881971"/>
              <a:gd name="connsiteX16910" fmla="*/ 1327582 w 12542158"/>
              <a:gd name="connsiteY16910" fmla="*/ 5163232 h 9881971"/>
              <a:gd name="connsiteX16911" fmla="*/ 1334569 w 12542158"/>
              <a:gd name="connsiteY16911" fmla="*/ 5149258 h 9881971"/>
              <a:gd name="connsiteX16912" fmla="*/ 1341555 w 12542158"/>
              <a:gd name="connsiteY16912" fmla="*/ 5135285 h 9881971"/>
              <a:gd name="connsiteX16913" fmla="*/ 1355531 w 12542158"/>
              <a:gd name="connsiteY16913" fmla="*/ 5121309 h 9881971"/>
              <a:gd name="connsiteX16914" fmla="*/ 1369507 w 12542158"/>
              <a:gd name="connsiteY16914" fmla="*/ 5107335 h 9881971"/>
              <a:gd name="connsiteX16915" fmla="*/ 1383480 w 12542158"/>
              <a:gd name="connsiteY16915" fmla="*/ 5079386 h 9881971"/>
              <a:gd name="connsiteX16916" fmla="*/ 1411430 w 12542158"/>
              <a:gd name="connsiteY16916" fmla="*/ 5051436 h 9881971"/>
              <a:gd name="connsiteX16917" fmla="*/ 1460341 w 12542158"/>
              <a:gd name="connsiteY16917" fmla="*/ 4995537 h 9881971"/>
              <a:gd name="connsiteX16918" fmla="*/ 1502265 w 12542158"/>
              <a:gd name="connsiteY16918" fmla="*/ 4939640 h 9881971"/>
              <a:gd name="connsiteX16919" fmla="*/ 1551176 w 12542158"/>
              <a:gd name="connsiteY16919" fmla="*/ 4897717 h 9881971"/>
              <a:gd name="connsiteX16920" fmla="*/ 1565150 w 12542158"/>
              <a:gd name="connsiteY16920" fmla="*/ 4897717 h 9881971"/>
              <a:gd name="connsiteX16921" fmla="*/ 1579125 w 12542158"/>
              <a:gd name="connsiteY16921" fmla="*/ 4883741 h 9881971"/>
              <a:gd name="connsiteX16922" fmla="*/ 1593099 w 12542158"/>
              <a:gd name="connsiteY16922" fmla="*/ 4855792 h 9881971"/>
              <a:gd name="connsiteX16923" fmla="*/ 1690921 w 12542158"/>
              <a:gd name="connsiteY16923" fmla="*/ 4730022 h 9881971"/>
              <a:gd name="connsiteX16924" fmla="*/ 1676945 w 12542158"/>
              <a:gd name="connsiteY16924" fmla="*/ 4730022 h 9881971"/>
              <a:gd name="connsiteX16925" fmla="*/ 1732844 w 12542158"/>
              <a:gd name="connsiteY16925" fmla="*/ 4660150 h 9881971"/>
              <a:gd name="connsiteX16926" fmla="*/ 1753806 w 12542158"/>
              <a:gd name="connsiteY16926" fmla="*/ 4618226 h 9881971"/>
              <a:gd name="connsiteX16927" fmla="*/ 1760793 w 12542158"/>
              <a:gd name="connsiteY16927" fmla="*/ 4590277 h 9881971"/>
              <a:gd name="connsiteX16928" fmla="*/ 1732844 w 12542158"/>
              <a:gd name="connsiteY16928" fmla="*/ 4604251 h 9881971"/>
              <a:gd name="connsiteX16929" fmla="*/ 1725857 w 12542158"/>
              <a:gd name="connsiteY16929" fmla="*/ 4625212 h 9881971"/>
              <a:gd name="connsiteX16930" fmla="*/ 1718871 w 12542158"/>
              <a:gd name="connsiteY16930" fmla="*/ 4646174 h 9881971"/>
              <a:gd name="connsiteX16931" fmla="*/ 1690921 w 12542158"/>
              <a:gd name="connsiteY16931" fmla="*/ 4646174 h 9881971"/>
              <a:gd name="connsiteX16932" fmla="*/ 1676945 w 12542158"/>
              <a:gd name="connsiteY16932" fmla="*/ 4674123 h 9881971"/>
              <a:gd name="connsiteX16933" fmla="*/ 1669960 w 12542158"/>
              <a:gd name="connsiteY16933" fmla="*/ 4681111 h 9881971"/>
              <a:gd name="connsiteX16934" fmla="*/ 1648997 w 12542158"/>
              <a:gd name="connsiteY16934" fmla="*/ 4688099 h 9881971"/>
              <a:gd name="connsiteX16935" fmla="*/ 1635022 w 12542158"/>
              <a:gd name="connsiteY16935" fmla="*/ 4716047 h 9881971"/>
              <a:gd name="connsiteX16936" fmla="*/ 1607072 w 12542158"/>
              <a:gd name="connsiteY16936" fmla="*/ 4757972 h 9881971"/>
              <a:gd name="connsiteX16937" fmla="*/ 1579125 w 12542158"/>
              <a:gd name="connsiteY16937" fmla="*/ 4799895 h 9881971"/>
              <a:gd name="connsiteX16938" fmla="*/ 1579125 w 12542158"/>
              <a:gd name="connsiteY16938" fmla="*/ 4813869 h 9881971"/>
              <a:gd name="connsiteX16939" fmla="*/ 1565150 w 12542158"/>
              <a:gd name="connsiteY16939" fmla="*/ 4813869 h 9881971"/>
              <a:gd name="connsiteX16940" fmla="*/ 1544187 w 12542158"/>
              <a:gd name="connsiteY16940" fmla="*/ 4827844 h 9881971"/>
              <a:gd name="connsiteX16941" fmla="*/ 1530214 w 12542158"/>
              <a:gd name="connsiteY16941" fmla="*/ 4855792 h 9881971"/>
              <a:gd name="connsiteX16942" fmla="*/ 1509251 w 12542158"/>
              <a:gd name="connsiteY16942" fmla="*/ 4869768 h 9881971"/>
              <a:gd name="connsiteX16943" fmla="*/ 1467327 w 12542158"/>
              <a:gd name="connsiteY16943" fmla="*/ 4904703 h 9881971"/>
              <a:gd name="connsiteX16944" fmla="*/ 1425404 w 12542158"/>
              <a:gd name="connsiteY16944" fmla="*/ 4981564 h 9881971"/>
              <a:gd name="connsiteX16945" fmla="*/ 1397455 w 12542158"/>
              <a:gd name="connsiteY16945" fmla="*/ 4981564 h 9881971"/>
              <a:gd name="connsiteX16946" fmla="*/ 1383480 w 12542158"/>
              <a:gd name="connsiteY16946" fmla="*/ 4981564 h 9881971"/>
              <a:gd name="connsiteX16947" fmla="*/ 1397455 w 12542158"/>
              <a:gd name="connsiteY16947" fmla="*/ 4995537 h 9881971"/>
              <a:gd name="connsiteX16948" fmla="*/ 1411430 w 12542158"/>
              <a:gd name="connsiteY16948" fmla="*/ 4995537 h 9881971"/>
              <a:gd name="connsiteX16949" fmla="*/ 1390467 w 12542158"/>
              <a:gd name="connsiteY16949" fmla="*/ 5002525 h 9881971"/>
              <a:gd name="connsiteX16950" fmla="*/ 1355531 w 12542158"/>
              <a:gd name="connsiteY16950" fmla="*/ 5009513 h 9881971"/>
              <a:gd name="connsiteX16951" fmla="*/ 1201812 w 12542158"/>
              <a:gd name="connsiteY16951" fmla="*/ 5177208 h 9881971"/>
              <a:gd name="connsiteX16952" fmla="*/ 1173862 w 12542158"/>
              <a:gd name="connsiteY16952" fmla="*/ 5205157 h 9881971"/>
              <a:gd name="connsiteX16953" fmla="*/ 1159887 w 12542158"/>
              <a:gd name="connsiteY16953" fmla="*/ 5219131 h 9881971"/>
              <a:gd name="connsiteX16954" fmla="*/ 1145913 w 12542158"/>
              <a:gd name="connsiteY16954" fmla="*/ 5233105 h 9881971"/>
              <a:gd name="connsiteX16955" fmla="*/ 1117964 w 12542158"/>
              <a:gd name="connsiteY16955" fmla="*/ 5268042 h 9881971"/>
              <a:gd name="connsiteX16956" fmla="*/ 1090014 w 12542158"/>
              <a:gd name="connsiteY16956" fmla="*/ 5289004 h 9881971"/>
              <a:gd name="connsiteX16957" fmla="*/ 1103990 w 12542158"/>
              <a:gd name="connsiteY16957" fmla="*/ 5261054 h 9881971"/>
              <a:gd name="connsiteX16958" fmla="*/ 1117964 w 12542158"/>
              <a:gd name="connsiteY16958" fmla="*/ 5240093 h 9881971"/>
              <a:gd name="connsiteX16959" fmla="*/ 1117964 w 12542158"/>
              <a:gd name="connsiteY16959" fmla="*/ 5233105 h 9881971"/>
              <a:gd name="connsiteX16960" fmla="*/ 1131937 w 12542158"/>
              <a:gd name="connsiteY16960" fmla="*/ 5219131 h 9881971"/>
              <a:gd name="connsiteX16961" fmla="*/ 1159887 w 12542158"/>
              <a:gd name="connsiteY16961" fmla="*/ 5191182 h 9881971"/>
              <a:gd name="connsiteX16962" fmla="*/ 1187837 w 12542158"/>
              <a:gd name="connsiteY16962" fmla="*/ 5163232 h 9881971"/>
              <a:gd name="connsiteX16963" fmla="*/ 1187837 w 12542158"/>
              <a:gd name="connsiteY16963" fmla="*/ 5149258 h 9881971"/>
              <a:gd name="connsiteX16964" fmla="*/ 1180848 w 12542158"/>
              <a:gd name="connsiteY16964" fmla="*/ 5149258 h 9881971"/>
              <a:gd name="connsiteX16965" fmla="*/ 1145913 w 12542158"/>
              <a:gd name="connsiteY16965" fmla="*/ 5177208 h 9881971"/>
              <a:gd name="connsiteX16966" fmla="*/ 1117964 w 12542158"/>
              <a:gd name="connsiteY16966" fmla="*/ 5205157 h 9881971"/>
              <a:gd name="connsiteX16967" fmla="*/ 1103990 w 12542158"/>
              <a:gd name="connsiteY16967" fmla="*/ 5219131 h 9881971"/>
              <a:gd name="connsiteX16968" fmla="*/ 1110976 w 12542158"/>
              <a:gd name="connsiteY16968" fmla="*/ 5233105 h 9881971"/>
              <a:gd name="connsiteX16969" fmla="*/ 1090014 w 12542158"/>
              <a:gd name="connsiteY16969" fmla="*/ 5233105 h 9881971"/>
              <a:gd name="connsiteX16970" fmla="*/ 1090014 w 12542158"/>
              <a:gd name="connsiteY16970" fmla="*/ 5191182 h 9881971"/>
              <a:gd name="connsiteX16971" fmla="*/ 1117964 w 12542158"/>
              <a:gd name="connsiteY16971" fmla="*/ 5149258 h 9881971"/>
              <a:gd name="connsiteX16972" fmla="*/ 1145913 w 12542158"/>
              <a:gd name="connsiteY16972" fmla="*/ 5149258 h 9881971"/>
              <a:gd name="connsiteX16973" fmla="*/ 1159887 w 12542158"/>
              <a:gd name="connsiteY16973" fmla="*/ 5149258 h 9881971"/>
              <a:gd name="connsiteX16974" fmla="*/ 1166875 w 12542158"/>
              <a:gd name="connsiteY16974" fmla="*/ 5128297 h 9881971"/>
              <a:gd name="connsiteX16975" fmla="*/ 1159887 w 12542158"/>
              <a:gd name="connsiteY16975" fmla="*/ 5107335 h 9881971"/>
              <a:gd name="connsiteX16976" fmla="*/ 1173862 w 12542158"/>
              <a:gd name="connsiteY16976" fmla="*/ 5107335 h 9881971"/>
              <a:gd name="connsiteX16977" fmla="*/ 1173862 w 12542158"/>
              <a:gd name="connsiteY16977" fmla="*/ 5086374 h 9881971"/>
              <a:gd name="connsiteX16978" fmla="*/ 1187837 w 12542158"/>
              <a:gd name="connsiteY16978" fmla="*/ 5065412 h 9881971"/>
              <a:gd name="connsiteX16979" fmla="*/ 1194824 w 12542158"/>
              <a:gd name="connsiteY16979" fmla="*/ 5058424 h 9881971"/>
              <a:gd name="connsiteX16980" fmla="*/ 1201812 w 12542158"/>
              <a:gd name="connsiteY16980" fmla="*/ 5051436 h 9881971"/>
              <a:gd name="connsiteX16981" fmla="*/ 1131937 w 12542158"/>
              <a:gd name="connsiteY16981" fmla="*/ 5079386 h 9881971"/>
              <a:gd name="connsiteX16982" fmla="*/ 1110976 w 12542158"/>
              <a:gd name="connsiteY16982" fmla="*/ 5107335 h 9881971"/>
              <a:gd name="connsiteX16983" fmla="*/ 1103990 w 12542158"/>
              <a:gd name="connsiteY16983" fmla="*/ 5128297 h 9881971"/>
              <a:gd name="connsiteX16984" fmla="*/ 1097002 w 12542158"/>
              <a:gd name="connsiteY16984" fmla="*/ 5142271 h 9881971"/>
              <a:gd name="connsiteX16985" fmla="*/ 1083026 w 12542158"/>
              <a:gd name="connsiteY16985" fmla="*/ 5156246 h 9881971"/>
              <a:gd name="connsiteX16986" fmla="*/ 1076041 w 12542158"/>
              <a:gd name="connsiteY16986" fmla="*/ 5177208 h 9881971"/>
              <a:gd name="connsiteX16987" fmla="*/ 1048091 w 12542158"/>
              <a:gd name="connsiteY16987" fmla="*/ 5191182 h 9881971"/>
              <a:gd name="connsiteX16988" fmla="*/ 1048091 w 12542158"/>
              <a:gd name="connsiteY16988" fmla="*/ 5205157 h 9881971"/>
              <a:gd name="connsiteX16989" fmla="*/ 1048091 w 12542158"/>
              <a:gd name="connsiteY16989" fmla="*/ 5226119 h 9881971"/>
              <a:gd name="connsiteX16990" fmla="*/ 1034117 w 12542158"/>
              <a:gd name="connsiteY16990" fmla="*/ 5233105 h 9881971"/>
              <a:gd name="connsiteX16991" fmla="*/ 1013155 w 12542158"/>
              <a:gd name="connsiteY16991" fmla="*/ 5254066 h 9881971"/>
              <a:gd name="connsiteX16992" fmla="*/ 1006168 w 12542158"/>
              <a:gd name="connsiteY16992" fmla="*/ 5261054 h 9881971"/>
              <a:gd name="connsiteX16993" fmla="*/ 964245 w 12542158"/>
              <a:gd name="connsiteY16993" fmla="*/ 5289004 h 9881971"/>
              <a:gd name="connsiteX16994" fmla="*/ 957257 w 12542158"/>
              <a:gd name="connsiteY16994" fmla="*/ 5295992 h 9881971"/>
              <a:gd name="connsiteX16995" fmla="*/ 950269 w 12542158"/>
              <a:gd name="connsiteY16995" fmla="*/ 5302978 h 9881971"/>
              <a:gd name="connsiteX16996" fmla="*/ 922320 w 12542158"/>
              <a:gd name="connsiteY16996" fmla="*/ 5289004 h 9881971"/>
              <a:gd name="connsiteX16997" fmla="*/ 950269 w 12542158"/>
              <a:gd name="connsiteY16997" fmla="*/ 5275030 h 9881971"/>
              <a:gd name="connsiteX16998" fmla="*/ 964245 w 12542158"/>
              <a:gd name="connsiteY16998" fmla="*/ 5247081 h 9881971"/>
              <a:gd name="connsiteX16999" fmla="*/ 971230 w 12542158"/>
              <a:gd name="connsiteY16999" fmla="*/ 5233105 h 9881971"/>
              <a:gd name="connsiteX17000" fmla="*/ 978218 w 12542158"/>
              <a:gd name="connsiteY17000" fmla="*/ 5233105 h 9881971"/>
              <a:gd name="connsiteX17001" fmla="*/ 992192 w 12542158"/>
              <a:gd name="connsiteY17001" fmla="*/ 5233105 h 9881971"/>
              <a:gd name="connsiteX17002" fmla="*/ 978218 w 12542158"/>
              <a:gd name="connsiteY17002" fmla="*/ 5219131 h 9881971"/>
              <a:gd name="connsiteX17003" fmla="*/ 957257 w 12542158"/>
              <a:gd name="connsiteY17003" fmla="*/ 5226119 h 9881971"/>
              <a:gd name="connsiteX17004" fmla="*/ 950269 w 12542158"/>
              <a:gd name="connsiteY17004" fmla="*/ 5247081 h 9881971"/>
              <a:gd name="connsiteX17005" fmla="*/ 838473 w 12542158"/>
              <a:gd name="connsiteY17005" fmla="*/ 5337915 h 9881971"/>
              <a:gd name="connsiteX17006" fmla="*/ 740651 w 12542158"/>
              <a:gd name="connsiteY17006" fmla="*/ 5456699 h 9881971"/>
              <a:gd name="connsiteX17007" fmla="*/ 712702 w 12542158"/>
              <a:gd name="connsiteY17007" fmla="*/ 5470672 h 9881971"/>
              <a:gd name="connsiteX17008" fmla="*/ 656804 w 12542158"/>
              <a:gd name="connsiteY17008" fmla="*/ 5512598 h 9881971"/>
              <a:gd name="connsiteX17009" fmla="*/ 579944 w 12542158"/>
              <a:gd name="connsiteY17009" fmla="*/ 5575482 h 9881971"/>
              <a:gd name="connsiteX17010" fmla="*/ 579944 w 12542158"/>
              <a:gd name="connsiteY17010" fmla="*/ 5554521 h 9881971"/>
              <a:gd name="connsiteX17011" fmla="*/ 600906 w 12542158"/>
              <a:gd name="connsiteY17011" fmla="*/ 5540545 h 9881971"/>
              <a:gd name="connsiteX17012" fmla="*/ 614879 w 12542158"/>
              <a:gd name="connsiteY17012" fmla="*/ 5526571 h 9881971"/>
              <a:gd name="connsiteX17013" fmla="*/ 600906 w 12542158"/>
              <a:gd name="connsiteY17013" fmla="*/ 5512598 h 9881971"/>
              <a:gd name="connsiteX17014" fmla="*/ 586931 w 12542158"/>
              <a:gd name="connsiteY17014" fmla="*/ 5512598 h 9881971"/>
              <a:gd name="connsiteX17015" fmla="*/ 565970 w 12542158"/>
              <a:gd name="connsiteY17015" fmla="*/ 5526571 h 9881971"/>
              <a:gd name="connsiteX17016" fmla="*/ 538020 w 12542158"/>
              <a:gd name="connsiteY17016" fmla="*/ 5561507 h 9881971"/>
              <a:gd name="connsiteX17017" fmla="*/ 545009 w 12542158"/>
              <a:gd name="connsiteY17017" fmla="*/ 5568495 h 9881971"/>
              <a:gd name="connsiteX17018" fmla="*/ 558982 w 12542158"/>
              <a:gd name="connsiteY17018" fmla="*/ 5568495 h 9881971"/>
              <a:gd name="connsiteX17019" fmla="*/ 572956 w 12542158"/>
              <a:gd name="connsiteY17019" fmla="*/ 5582470 h 9881971"/>
              <a:gd name="connsiteX17020" fmla="*/ 545009 w 12542158"/>
              <a:gd name="connsiteY17020" fmla="*/ 5624393 h 9881971"/>
              <a:gd name="connsiteX17021" fmla="*/ 517057 w 12542158"/>
              <a:gd name="connsiteY17021" fmla="*/ 5638367 h 9881971"/>
              <a:gd name="connsiteX17022" fmla="*/ 517057 w 12542158"/>
              <a:gd name="connsiteY17022" fmla="*/ 5624393 h 9881971"/>
              <a:gd name="connsiteX17023" fmla="*/ 503083 w 12542158"/>
              <a:gd name="connsiteY17023" fmla="*/ 5596444 h 9881971"/>
              <a:gd name="connsiteX17024" fmla="*/ 489110 w 12542158"/>
              <a:gd name="connsiteY17024" fmla="*/ 5596444 h 9881971"/>
              <a:gd name="connsiteX17025" fmla="*/ 503083 w 12542158"/>
              <a:gd name="connsiteY17025" fmla="*/ 5568495 h 9881971"/>
              <a:gd name="connsiteX17026" fmla="*/ 517057 w 12542158"/>
              <a:gd name="connsiteY17026" fmla="*/ 5554521 h 9881971"/>
              <a:gd name="connsiteX17027" fmla="*/ 489110 w 12542158"/>
              <a:gd name="connsiteY17027" fmla="*/ 5582470 h 9881971"/>
              <a:gd name="connsiteX17028" fmla="*/ 475134 w 12542158"/>
              <a:gd name="connsiteY17028" fmla="*/ 5638367 h 9881971"/>
              <a:gd name="connsiteX17029" fmla="*/ 447186 w 12542158"/>
              <a:gd name="connsiteY17029" fmla="*/ 5638367 h 9881971"/>
              <a:gd name="connsiteX17030" fmla="*/ 433210 w 12542158"/>
              <a:gd name="connsiteY17030" fmla="*/ 5652343 h 9881971"/>
              <a:gd name="connsiteX17031" fmla="*/ 412249 w 12542158"/>
              <a:gd name="connsiteY17031" fmla="*/ 5638367 h 9881971"/>
              <a:gd name="connsiteX17032" fmla="*/ 419237 w 12542158"/>
              <a:gd name="connsiteY17032" fmla="*/ 5652343 h 9881971"/>
              <a:gd name="connsiteX17033" fmla="*/ 433210 w 12542158"/>
              <a:gd name="connsiteY17033" fmla="*/ 5673305 h 9881971"/>
              <a:gd name="connsiteX17034" fmla="*/ 433210 w 12542158"/>
              <a:gd name="connsiteY17034" fmla="*/ 5694266 h 9881971"/>
              <a:gd name="connsiteX17035" fmla="*/ 447186 w 12542158"/>
              <a:gd name="connsiteY17035" fmla="*/ 5708240 h 9881971"/>
              <a:gd name="connsiteX17036" fmla="*/ 503083 w 12542158"/>
              <a:gd name="connsiteY17036" fmla="*/ 5652343 h 9881971"/>
              <a:gd name="connsiteX17037" fmla="*/ 461160 w 12542158"/>
              <a:gd name="connsiteY17037" fmla="*/ 5708240 h 9881971"/>
              <a:gd name="connsiteX17038" fmla="*/ 417490 w 12542158"/>
              <a:gd name="connsiteY17038" fmla="*/ 5751912 h 9881971"/>
              <a:gd name="connsiteX17039" fmla="*/ 377312 w 12542158"/>
              <a:gd name="connsiteY17039" fmla="*/ 5792088 h 9881971"/>
              <a:gd name="connsiteX17040" fmla="*/ 377312 w 12542158"/>
              <a:gd name="connsiteY17040" fmla="*/ 5781607 h 9881971"/>
              <a:gd name="connsiteX17041" fmla="*/ 377312 w 12542158"/>
              <a:gd name="connsiteY17041" fmla="*/ 5778113 h 9881971"/>
              <a:gd name="connsiteX17042" fmla="*/ 363338 w 12542158"/>
              <a:gd name="connsiteY17042" fmla="*/ 5778113 h 9881971"/>
              <a:gd name="connsiteX17043" fmla="*/ 377312 w 12542158"/>
              <a:gd name="connsiteY17043" fmla="*/ 5792088 h 9881971"/>
              <a:gd name="connsiteX17044" fmla="*/ 370326 w 12542158"/>
              <a:gd name="connsiteY17044" fmla="*/ 5799074 h 9881971"/>
              <a:gd name="connsiteX17045" fmla="*/ 307441 w 12542158"/>
              <a:gd name="connsiteY17045" fmla="*/ 5847985 h 9881971"/>
              <a:gd name="connsiteX17046" fmla="*/ 244554 w 12542158"/>
              <a:gd name="connsiteY17046" fmla="*/ 5917858 h 9881971"/>
              <a:gd name="connsiteX17047" fmla="*/ 181669 w 12542158"/>
              <a:gd name="connsiteY17047" fmla="*/ 5973757 h 9881971"/>
              <a:gd name="connsiteX17048" fmla="*/ 167696 w 12542158"/>
              <a:gd name="connsiteY17048" fmla="*/ 5987731 h 9881971"/>
              <a:gd name="connsiteX17049" fmla="*/ 153720 w 12542158"/>
              <a:gd name="connsiteY17049" fmla="*/ 5987731 h 9881971"/>
              <a:gd name="connsiteX17050" fmla="*/ 153720 w 12542158"/>
              <a:gd name="connsiteY17050" fmla="*/ 5973757 h 9881971"/>
              <a:gd name="connsiteX17051" fmla="*/ 139746 w 12542158"/>
              <a:gd name="connsiteY17051" fmla="*/ 5987731 h 9881971"/>
              <a:gd name="connsiteX17052" fmla="*/ 139746 w 12542158"/>
              <a:gd name="connsiteY17052" fmla="*/ 6008692 h 9881971"/>
              <a:gd name="connsiteX17053" fmla="*/ 125770 w 12542158"/>
              <a:gd name="connsiteY17053" fmla="*/ 6015680 h 9881971"/>
              <a:gd name="connsiteX17054" fmla="*/ 111796 w 12542158"/>
              <a:gd name="connsiteY17054" fmla="*/ 6029656 h 9881971"/>
              <a:gd name="connsiteX17055" fmla="*/ 83847 w 12542158"/>
              <a:gd name="connsiteY17055" fmla="*/ 6043630 h 9881971"/>
              <a:gd name="connsiteX17056" fmla="*/ 83847 w 12542158"/>
              <a:gd name="connsiteY17056" fmla="*/ 6015680 h 9881971"/>
              <a:gd name="connsiteX17057" fmla="*/ 125770 w 12542158"/>
              <a:gd name="connsiteY17057" fmla="*/ 5980745 h 9881971"/>
              <a:gd name="connsiteX17058" fmla="*/ 139746 w 12542158"/>
              <a:gd name="connsiteY17058" fmla="*/ 5959783 h 9881971"/>
              <a:gd name="connsiteX17059" fmla="*/ 128713 w 12542158"/>
              <a:gd name="connsiteY17059" fmla="*/ 5956840 h 9881971"/>
              <a:gd name="connsiteX17060" fmla="*/ 153720 w 12542158"/>
              <a:gd name="connsiteY17060" fmla="*/ 5931834 h 9881971"/>
              <a:gd name="connsiteX17061" fmla="*/ 167696 w 12542158"/>
              <a:gd name="connsiteY17061" fmla="*/ 5931834 h 9881971"/>
              <a:gd name="connsiteX17062" fmla="*/ 167696 w 12542158"/>
              <a:gd name="connsiteY17062" fmla="*/ 5917858 h 9881971"/>
              <a:gd name="connsiteX17063" fmla="*/ 167696 w 12542158"/>
              <a:gd name="connsiteY17063" fmla="*/ 5903884 h 9881971"/>
              <a:gd name="connsiteX17064" fmla="*/ 181669 w 12542158"/>
              <a:gd name="connsiteY17064" fmla="*/ 5875935 h 9881971"/>
              <a:gd name="connsiteX17065" fmla="*/ 195643 w 12542158"/>
              <a:gd name="connsiteY17065" fmla="*/ 5861961 h 9881971"/>
              <a:gd name="connsiteX17066" fmla="*/ 216605 w 12542158"/>
              <a:gd name="connsiteY17066" fmla="*/ 5840999 h 9881971"/>
              <a:gd name="connsiteX17067" fmla="*/ 223592 w 12542158"/>
              <a:gd name="connsiteY17067" fmla="*/ 5834012 h 9881971"/>
              <a:gd name="connsiteX17068" fmla="*/ 237568 w 12542158"/>
              <a:gd name="connsiteY17068" fmla="*/ 5820036 h 9881971"/>
              <a:gd name="connsiteX17069" fmla="*/ 244554 w 12542158"/>
              <a:gd name="connsiteY17069" fmla="*/ 5813050 h 9881971"/>
              <a:gd name="connsiteX17070" fmla="*/ 251542 w 12542158"/>
              <a:gd name="connsiteY17070" fmla="*/ 5806062 h 9881971"/>
              <a:gd name="connsiteX17071" fmla="*/ 265516 w 12542158"/>
              <a:gd name="connsiteY17071" fmla="*/ 5778113 h 9881971"/>
              <a:gd name="connsiteX17072" fmla="*/ 279492 w 12542158"/>
              <a:gd name="connsiteY17072" fmla="*/ 5764139 h 9881971"/>
              <a:gd name="connsiteX17073" fmla="*/ 279492 w 12542158"/>
              <a:gd name="connsiteY17073" fmla="*/ 5778113 h 9881971"/>
              <a:gd name="connsiteX17074" fmla="*/ 286477 w 12542158"/>
              <a:gd name="connsiteY17074" fmla="*/ 5799074 h 9881971"/>
              <a:gd name="connsiteX17075" fmla="*/ 293465 w 12542158"/>
              <a:gd name="connsiteY17075" fmla="*/ 5806062 h 9881971"/>
              <a:gd name="connsiteX17076" fmla="*/ 265516 w 12542158"/>
              <a:gd name="connsiteY17076" fmla="*/ 5834012 h 9881971"/>
              <a:gd name="connsiteX17077" fmla="*/ 258530 w 12542158"/>
              <a:gd name="connsiteY17077" fmla="*/ 5854973 h 9881971"/>
              <a:gd name="connsiteX17078" fmla="*/ 251542 w 12542158"/>
              <a:gd name="connsiteY17078" fmla="*/ 5875935 h 9881971"/>
              <a:gd name="connsiteX17079" fmla="*/ 265516 w 12542158"/>
              <a:gd name="connsiteY17079" fmla="*/ 5868947 h 9881971"/>
              <a:gd name="connsiteX17080" fmla="*/ 279492 w 12542158"/>
              <a:gd name="connsiteY17080" fmla="*/ 5847985 h 9881971"/>
              <a:gd name="connsiteX17081" fmla="*/ 321414 w 12542158"/>
              <a:gd name="connsiteY17081" fmla="*/ 5834012 h 9881971"/>
              <a:gd name="connsiteX17082" fmla="*/ 328403 w 12542158"/>
              <a:gd name="connsiteY17082" fmla="*/ 5813050 h 9881971"/>
              <a:gd name="connsiteX17083" fmla="*/ 314427 w 12542158"/>
              <a:gd name="connsiteY17083" fmla="*/ 5792088 h 9881971"/>
              <a:gd name="connsiteX17084" fmla="*/ 321414 w 12542158"/>
              <a:gd name="connsiteY17084" fmla="*/ 5778113 h 9881971"/>
              <a:gd name="connsiteX17085" fmla="*/ 335388 w 12542158"/>
              <a:gd name="connsiteY17085" fmla="*/ 5778113 h 9881971"/>
              <a:gd name="connsiteX17086" fmla="*/ 335388 w 12542158"/>
              <a:gd name="connsiteY17086" fmla="*/ 5764139 h 9881971"/>
              <a:gd name="connsiteX17087" fmla="*/ 307441 w 12542158"/>
              <a:gd name="connsiteY17087" fmla="*/ 5764139 h 9881971"/>
              <a:gd name="connsiteX17088" fmla="*/ 300453 w 12542158"/>
              <a:gd name="connsiteY17088" fmla="*/ 5778113 h 9881971"/>
              <a:gd name="connsiteX17089" fmla="*/ 293465 w 12542158"/>
              <a:gd name="connsiteY17089" fmla="*/ 5764139 h 9881971"/>
              <a:gd name="connsiteX17090" fmla="*/ 307441 w 12542158"/>
              <a:gd name="connsiteY17090" fmla="*/ 5750163 h 9881971"/>
              <a:gd name="connsiteX17091" fmla="*/ 314427 w 12542158"/>
              <a:gd name="connsiteY17091" fmla="*/ 5729202 h 9881971"/>
              <a:gd name="connsiteX17092" fmla="*/ 321414 w 12542158"/>
              <a:gd name="connsiteY17092" fmla="*/ 5708240 h 9881971"/>
              <a:gd name="connsiteX17093" fmla="*/ 349364 w 12542158"/>
              <a:gd name="connsiteY17093" fmla="*/ 5680290 h 9881971"/>
              <a:gd name="connsiteX17094" fmla="*/ 363338 w 12542158"/>
              <a:gd name="connsiteY17094" fmla="*/ 5666317 h 9881971"/>
              <a:gd name="connsiteX17095" fmla="*/ 391287 w 12542158"/>
              <a:gd name="connsiteY17095" fmla="*/ 5638367 h 9881971"/>
              <a:gd name="connsiteX17096" fmla="*/ 398275 w 12542158"/>
              <a:gd name="connsiteY17096" fmla="*/ 5617406 h 9881971"/>
              <a:gd name="connsiteX17097" fmla="*/ 405261 w 12542158"/>
              <a:gd name="connsiteY17097" fmla="*/ 5610418 h 9881971"/>
              <a:gd name="connsiteX17098" fmla="*/ 433210 w 12542158"/>
              <a:gd name="connsiteY17098" fmla="*/ 5582470 h 9881971"/>
              <a:gd name="connsiteX17099" fmla="*/ 447186 w 12542158"/>
              <a:gd name="connsiteY17099" fmla="*/ 5568495 h 9881971"/>
              <a:gd name="connsiteX17100" fmla="*/ 461160 w 12542158"/>
              <a:gd name="connsiteY17100" fmla="*/ 5554521 h 9881971"/>
              <a:gd name="connsiteX17101" fmla="*/ 461160 w 12542158"/>
              <a:gd name="connsiteY17101" fmla="*/ 5540545 h 9881971"/>
              <a:gd name="connsiteX17102" fmla="*/ 489110 w 12542158"/>
              <a:gd name="connsiteY17102" fmla="*/ 5526571 h 9881971"/>
              <a:gd name="connsiteX17103" fmla="*/ 503083 w 12542158"/>
              <a:gd name="connsiteY17103" fmla="*/ 5498622 h 9881971"/>
              <a:gd name="connsiteX17104" fmla="*/ 503083 w 12542158"/>
              <a:gd name="connsiteY17104" fmla="*/ 5484648 h 9881971"/>
              <a:gd name="connsiteX17105" fmla="*/ 475134 w 12542158"/>
              <a:gd name="connsiteY17105" fmla="*/ 5498622 h 9881971"/>
              <a:gd name="connsiteX17106" fmla="*/ 461160 w 12542158"/>
              <a:gd name="connsiteY17106" fmla="*/ 5512598 h 9881971"/>
              <a:gd name="connsiteX17107" fmla="*/ 433210 w 12542158"/>
              <a:gd name="connsiteY17107" fmla="*/ 5540545 h 9881971"/>
              <a:gd name="connsiteX17108" fmla="*/ 412249 w 12542158"/>
              <a:gd name="connsiteY17108" fmla="*/ 5568495 h 9881971"/>
              <a:gd name="connsiteX17109" fmla="*/ 405261 w 12542158"/>
              <a:gd name="connsiteY17109" fmla="*/ 5582470 h 9881971"/>
              <a:gd name="connsiteX17110" fmla="*/ 377312 w 12542158"/>
              <a:gd name="connsiteY17110" fmla="*/ 5610418 h 9881971"/>
              <a:gd name="connsiteX17111" fmla="*/ 363338 w 12542158"/>
              <a:gd name="connsiteY17111" fmla="*/ 5624393 h 9881971"/>
              <a:gd name="connsiteX17112" fmla="*/ 349364 w 12542158"/>
              <a:gd name="connsiteY17112" fmla="*/ 5610418 h 9881971"/>
              <a:gd name="connsiteX17113" fmla="*/ 363338 w 12542158"/>
              <a:gd name="connsiteY17113" fmla="*/ 5596444 h 9881971"/>
              <a:gd name="connsiteX17114" fmla="*/ 391287 w 12542158"/>
              <a:gd name="connsiteY17114" fmla="*/ 5568495 h 9881971"/>
              <a:gd name="connsiteX17115" fmla="*/ 419237 w 12542158"/>
              <a:gd name="connsiteY17115" fmla="*/ 5526571 h 9881971"/>
              <a:gd name="connsiteX17116" fmla="*/ 447186 w 12542158"/>
              <a:gd name="connsiteY17116" fmla="*/ 5512598 h 9881971"/>
              <a:gd name="connsiteX17117" fmla="*/ 468148 w 12542158"/>
              <a:gd name="connsiteY17117" fmla="*/ 5484648 h 9881971"/>
              <a:gd name="connsiteX17118" fmla="*/ 496097 w 12542158"/>
              <a:gd name="connsiteY17118" fmla="*/ 5442723 h 9881971"/>
              <a:gd name="connsiteX17119" fmla="*/ 524045 w 12542158"/>
              <a:gd name="connsiteY17119" fmla="*/ 5407788 h 9881971"/>
              <a:gd name="connsiteX17120" fmla="*/ 545009 w 12542158"/>
              <a:gd name="connsiteY17120" fmla="*/ 5386826 h 9881971"/>
              <a:gd name="connsiteX17121" fmla="*/ 545009 w 12542158"/>
              <a:gd name="connsiteY17121" fmla="*/ 5414775 h 9881971"/>
              <a:gd name="connsiteX17122" fmla="*/ 531033 w 12542158"/>
              <a:gd name="connsiteY17122" fmla="*/ 5428749 h 9881971"/>
              <a:gd name="connsiteX17123" fmla="*/ 524045 w 12542158"/>
              <a:gd name="connsiteY17123" fmla="*/ 5456699 h 9881971"/>
              <a:gd name="connsiteX17124" fmla="*/ 531033 w 12542158"/>
              <a:gd name="connsiteY17124" fmla="*/ 5470672 h 9881971"/>
              <a:gd name="connsiteX17125" fmla="*/ 545009 w 12542158"/>
              <a:gd name="connsiteY17125" fmla="*/ 5470672 h 9881971"/>
              <a:gd name="connsiteX17126" fmla="*/ 551994 w 12542158"/>
              <a:gd name="connsiteY17126" fmla="*/ 5449711 h 9881971"/>
              <a:gd name="connsiteX17127" fmla="*/ 579944 w 12542158"/>
              <a:gd name="connsiteY17127" fmla="*/ 5414775 h 9881971"/>
              <a:gd name="connsiteX17128" fmla="*/ 614879 w 12542158"/>
              <a:gd name="connsiteY17128" fmla="*/ 5379838 h 9881971"/>
              <a:gd name="connsiteX17129" fmla="*/ 628855 w 12542158"/>
              <a:gd name="connsiteY17129" fmla="*/ 5365864 h 9881971"/>
              <a:gd name="connsiteX17130" fmla="*/ 614879 w 12542158"/>
              <a:gd name="connsiteY17130" fmla="*/ 5358876 h 9881971"/>
              <a:gd name="connsiteX17131" fmla="*/ 614879 w 12542158"/>
              <a:gd name="connsiteY17131" fmla="*/ 5316953 h 9881971"/>
              <a:gd name="connsiteX17132" fmla="*/ 628855 w 12542158"/>
              <a:gd name="connsiteY17132" fmla="*/ 5275030 h 9881971"/>
              <a:gd name="connsiteX17133" fmla="*/ 642829 w 12542158"/>
              <a:gd name="connsiteY17133" fmla="*/ 5247081 h 9881971"/>
              <a:gd name="connsiteX17134" fmla="*/ 656804 w 12542158"/>
              <a:gd name="connsiteY17134" fmla="*/ 5233105 h 9881971"/>
              <a:gd name="connsiteX17135" fmla="*/ 656804 w 12542158"/>
              <a:gd name="connsiteY17135" fmla="*/ 5219131 h 9881971"/>
              <a:gd name="connsiteX17136" fmla="*/ 670778 w 12542158"/>
              <a:gd name="connsiteY17136" fmla="*/ 5191182 h 9881971"/>
              <a:gd name="connsiteX17137" fmla="*/ 642829 w 12542158"/>
              <a:gd name="connsiteY17137" fmla="*/ 5205157 h 9881971"/>
              <a:gd name="connsiteX17138" fmla="*/ 614879 w 12542158"/>
              <a:gd name="connsiteY17138" fmla="*/ 5247081 h 9881971"/>
              <a:gd name="connsiteX17139" fmla="*/ 600906 w 12542158"/>
              <a:gd name="connsiteY17139" fmla="*/ 5261054 h 9881971"/>
              <a:gd name="connsiteX17140" fmla="*/ 628855 w 12542158"/>
              <a:gd name="connsiteY17140" fmla="*/ 5219131 h 9881971"/>
              <a:gd name="connsiteX17141" fmla="*/ 642829 w 12542158"/>
              <a:gd name="connsiteY17141" fmla="*/ 5177208 h 9881971"/>
              <a:gd name="connsiteX17142" fmla="*/ 628855 w 12542158"/>
              <a:gd name="connsiteY17142" fmla="*/ 5177208 h 9881971"/>
              <a:gd name="connsiteX17143" fmla="*/ 593917 w 12542158"/>
              <a:gd name="connsiteY17143" fmla="*/ 5205157 h 9881971"/>
              <a:gd name="connsiteX17144" fmla="*/ 572956 w 12542158"/>
              <a:gd name="connsiteY17144" fmla="*/ 5233105 h 9881971"/>
              <a:gd name="connsiteX17145" fmla="*/ 586931 w 12542158"/>
              <a:gd name="connsiteY17145" fmla="*/ 5191182 h 9881971"/>
              <a:gd name="connsiteX17146" fmla="*/ 628855 w 12542158"/>
              <a:gd name="connsiteY17146" fmla="*/ 5135285 h 9881971"/>
              <a:gd name="connsiteX17147" fmla="*/ 572956 w 12542158"/>
              <a:gd name="connsiteY17147" fmla="*/ 5184194 h 9881971"/>
              <a:gd name="connsiteX17148" fmla="*/ 531033 w 12542158"/>
              <a:gd name="connsiteY17148" fmla="*/ 5240093 h 9881971"/>
              <a:gd name="connsiteX17149" fmla="*/ 489110 w 12542158"/>
              <a:gd name="connsiteY17149" fmla="*/ 5289004 h 9881971"/>
              <a:gd name="connsiteX17150" fmla="*/ 433210 w 12542158"/>
              <a:gd name="connsiteY17150" fmla="*/ 5358876 h 9881971"/>
              <a:gd name="connsiteX17151" fmla="*/ 433210 w 12542158"/>
              <a:gd name="connsiteY17151" fmla="*/ 5344903 h 9881971"/>
              <a:gd name="connsiteX17152" fmla="*/ 433210 w 12542158"/>
              <a:gd name="connsiteY17152" fmla="*/ 5330927 h 9881971"/>
              <a:gd name="connsiteX17153" fmla="*/ 419237 w 12542158"/>
              <a:gd name="connsiteY17153" fmla="*/ 5344903 h 9881971"/>
              <a:gd name="connsiteX17154" fmla="*/ 433210 w 12542158"/>
              <a:gd name="connsiteY17154" fmla="*/ 5358876 h 9881971"/>
              <a:gd name="connsiteX17155" fmla="*/ 419237 w 12542158"/>
              <a:gd name="connsiteY17155" fmla="*/ 5379838 h 9881971"/>
              <a:gd name="connsiteX17156" fmla="*/ 405261 w 12542158"/>
              <a:gd name="connsiteY17156" fmla="*/ 5386826 h 9881971"/>
              <a:gd name="connsiteX17157" fmla="*/ 391287 w 12542158"/>
              <a:gd name="connsiteY17157" fmla="*/ 5428749 h 9881971"/>
              <a:gd name="connsiteX17158" fmla="*/ 377312 w 12542158"/>
              <a:gd name="connsiteY17158" fmla="*/ 5442723 h 9881971"/>
              <a:gd name="connsiteX17159" fmla="*/ 377312 w 12542158"/>
              <a:gd name="connsiteY17159" fmla="*/ 5372850 h 9881971"/>
              <a:gd name="connsiteX17160" fmla="*/ 391287 w 12542158"/>
              <a:gd name="connsiteY17160" fmla="*/ 5372850 h 9881971"/>
              <a:gd name="connsiteX17161" fmla="*/ 405261 w 12542158"/>
              <a:gd name="connsiteY17161" fmla="*/ 5330927 h 9881971"/>
              <a:gd name="connsiteX17162" fmla="*/ 433210 w 12542158"/>
              <a:gd name="connsiteY17162" fmla="*/ 5302978 h 9881971"/>
              <a:gd name="connsiteX17163" fmla="*/ 461160 w 12542158"/>
              <a:gd name="connsiteY17163" fmla="*/ 5275030 h 9881971"/>
              <a:gd name="connsiteX17164" fmla="*/ 447186 w 12542158"/>
              <a:gd name="connsiteY17164" fmla="*/ 5275030 h 9881971"/>
              <a:gd name="connsiteX17165" fmla="*/ 433210 w 12542158"/>
              <a:gd name="connsiteY17165" fmla="*/ 5275030 h 9881971"/>
              <a:gd name="connsiteX17166" fmla="*/ 461160 w 12542158"/>
              <a:gd name="connsiteY17166" fmla="*/ 5247081 h 9881971"/>
              <a:gd name="connsiteX17167" fmla="*/ 475134 w 12542158"/>
              <a:gd name="connsiteY17167" fmla="*/ 5219131 h 9881971"/>
              <a:gd name="connsiteX17168" fmla="*/ 461160 w 12542158"/>
              <a:gd name="connsiteY17168" fmla="*/ 5219131 h 9881971"/>
              <a:gd name="connsiteX17169" fmla="*/ 475134 w 12542158"/>
              <a:gd name="connsiteY17169" fmla="*/ 5205157 h 9881971"/>
              <a:gd name="connsiteX17170" fmla="*/ 489110 w 12542158"/>
              <a:gd name="connsiteY17170" fmla="*/ 5184194 h 9881971"/>
              <a:gd name="connsiteX17171" fmla="*/ 489110 w 12542158"/>
              <a:gd name="connsiteY17171" fmla="*/ 5163232 h 9881971"/>
              <a:gd name="connsiteX17172" fmla="*/ 461160 w 12542158"/>
              <a:gd name="connsiteY17172" fmla="*/ 5177208 h 9881971"/>
              <a:gd name="connsiteX17173" fmla="*/ 447186 w 12542158"/>
              <a:gd name="connsiteY17173" fmla="*/ 5177208 h 9881971"/>
              <a:gd name="connsiteX17174" fmla="*/ 447186 w 12542158"/>
              <a:gd name="connsiteY17174" fmla="*/ 5191182 h 9881971"/>
              <a:gd name="connsiteX17175" fmla="*/ 433210 w 12542158"/>
              <a:gd name="connsiteY17175" fmla="*/ 5205157 h 9881971"/>
              <a:gd name="connsiteX17176" fmla="*/ 377312 w 12542158"/>
              <a:gd name="connsiteY17176" fmla="*/ 5247081 h 9881971"/>
              <a:gd name="connsiteX17177" fmla="*/ 363338 w 12542158"/>
              <a:gd name="connsiteY17177" fmla="*/ 5261054 h 9881971"/>
              <a:gd name="connsiteX17178" fmla="*/ 335388 w 12542158"/>
              <a:gd name="connsiteY17178" fmla="*/ 5261054 h 9881971"/>
              <a:gd name="connsiteX17179" fmla="*/ 321414 w 12542158"/>
              <a:gd name="connsiteY17179" fmla="*/ 5261054 h 9881971"/>
              <a:gd name="connsiteX17180" fmla="*/ 377312 w 12542158"/>
              <a:gd name="connsiteY17180" fmla="*/ 5191182 h 9881971"/>
              <a:gd name="connsiteX17181" fmla="*/ 391287 w 12542158"/>
              <a:gd name="connsiteY17181" fmla="*/ 5149258 h 9881971"/>
              <a:gd name="connsiteX17182" fmla="*/ 363338 w 12542158"/>
              <a:gd name="connsiteY17182" fmla="*/ 5184194 h 9881971"/>
              <a:gd name="connsiteX17183" fmla="*/ 328403 w 12542158"/>
              <a:gd name="connsiteY17183" fmla="*/ 5233105 h 9881971"/>
              <a:gd name="connsiteX17184" fmla="*/ 279492 w 12542158"/>
              <a:gd name="connsiteY17184" fmla="*/ 5275030 h 9881971"/>
              <a:gd name="connsiteX17185" fmla="*/ 307441 w 12542158"/>
              <a:gd name="connsiteY17185" fmla="*/ 5233105 h 9881971"/>
              <a:gd name="connsiteX17186" fmla="*/ 328403 w 12542158"/>
              <a:gd name="connsiteY17186" fmla="*/ 5219131 h 9881971"/>
              <a:gd name="connsiteX17187" fmla="*/ 335388 w 12542158"/>
              <a:gd name="connsiteY17187" fmla="*/ 5191182 h 9881971"/>
              <a:gd name="connsiteX17188" fmla="*/ 363338 w 12542158"/>
              <a:gd name="connsiteY17188" fmla="*/ 5135285 h 9881971"/>
              <a:gd name="connsiteX17189" fmla="*/ 377312 w 12542158"/>
              <a:gd name="connsiteY17189" fmla="*/ 5121309 h 9881971"/>
              <a:gd name="connsiteX17190" fmla="*/ 335388 w 12542158"/>
              <a:gd name="connsiteY17190" fmla="*/ 5149258 h 9881971"/>
              <a:gd name="connsiteX17191" fmla="*/ 328403 w 12542158"/>
              <a:gd name="connsiteY17191" fmla="*/ 5163232 h 9881971"/>
              <a:gd name="connsiteX17192" fmla="*/ 321414 w 12542158"/>
              <a:gd name="connsiteY17192" fmla="*/ 5163232 h 9881971"/>
              <a:gd name="connsiteX17193" fmla="*/ 307441 w 12542158"/>
              <a:gd name="connsiteY17193" fmla="*/ 5163232 h 9881971"/>
              <a:gd name="connsiteX17194" fmla="*/ 293465 w 12542158"/>
              <a:gd name="connsiteY17194" fmla="*/ 5177208 h 9881971"/>
              <a:gd name="connsiteX17195" fmla="*/ 293465 w 12542158"/>
              <a:gd name="connsiteY17195" fmla="*/ 5191182 h 9881971"/>
              <a:gd name="connsiteX17196" fmla="*/ 293465 w 12542158"/>
              <a:gd name="connsiteY17196" fmla="*/ 5198169 h 9881971"/>
              <a:gd name="connsiteX17197" fmla="*/ 265516 w 12542158"/>
              <a:gd name="connsiteY17197" fmla="*/ 5219131 h 9881971"/>
              <a:gd name="connsiteX17198" fmla="*/ 237568 w 12542158"/>
              <a:gd name="connsiteY17198" fmla="*/ 5233105 h 9881971"/>
              <a:gd name="connsiteX17199" fmla="*/ 237568 w 12542158"/>
              <a:gd name="connsiteY17199" fmla="*/ 5219131 h 9881971"/>
              <a:gd name="connsiteX17200" fmla="*/ 223592 w 12542158"/>
              <a:gd name="connsiteY17200" fmla="*/ 5233105 h 9881971"/>
              <a:gd name="connsiteX17201" fmla="*/ 209617 w 12542158"/>
              <a:gd name="connsiteY17201" fmla="*/ 5219131 h 9881971"/>
              <a:gd name="connsiteX17202" fmla="*/ 279492 w 12542158"/>
              <a:gd name="connsiteY17202" fmla="*/ 5093359 h 9881971"/>
              <a:gd name="connsiteX17203" fmla="*/ 300453 w 12542158"/>
              <a:gd name="connsiteY17203" fmla="*/ 5079386 h 9881971"/>
              <a:gd name="connsiteX17204" fmla="*/ 307441 w 12542158"/>
              <a:gd name="connsiteY17204" fmla="*/ 5051436 h 9881971"/>
              <a:gd name="connsiteX17205" fmla="*/ 335388 w 12542158"/>
              <a:gd name="connsiteY17205" fmla="*/ 5009513 h 9881971"/>
              <a:gd name="connsiteX17206" fmla="*/ 356350 w 12542158"/>
              <a:gd name="connsiteY17206" fmla="*/ 4988551 h 9881971"/>
              <a:gd name="connsiteX17207" fmla="*/ 349364 w 12542158"/>
              <a:gd name="connsiteY17207" fmla="*/ 4967590 h 9881971"/>
              <a:gd name="connsiteX17208" fmla="*/ 349364 w 12542158"/>
              <a:gd name="connsiteY17208" fmla="*/ 4960602 h 9881971"/>
              <a:gd name="connsiteX17209" fmla="*/ 363338 w 12542158"/>
              <a:gd name="connsiteY17209" fmla="*/ 4953614 h 9881971"/>
              <a:gd name="connsiteX17210" fmla="*/ 419237 w 12542158"/>
              <a:gd name="connsiteY17210" fmla="*/ 4897717 h 9881971"/>
              <a:gd name="connsiteX17211" fmla="*/ 419237 w 12542158"/>
              <a:gd name="connsiteY17211" fmla="*/ 4876755 h 9881971"/>
              <a:gd name="connsiteX17212" fmla="*/ 419237 w 12542158"/>
              <a:gd name="connsiteY17212" fmla="*/ 4855792 h 9881971"/>
              <a:gd name="connsiteX17213" fmla="*/ 419237 w 12542158"/>
              <a:gd name="connsiteY17213" fmla="*/ 4827844 h 9881971"/>
              <a:gd name="connsiteX17214" fmla="*/ 426223 w 12542158"/>
              <a:gd name="connsiteY17214" fmla="*/ 4813869 h 9881971"/>
              <a:gd name="connsiteX17215" fmla="*/ 433210 w 12542158"/>
              <a:gd name="connsiteY17215" fmla="*/ 4785919 h 9881971"/>
              <a:gd name="connsiteX17216" fmla="*/ 475134 w 12542158"/>
              <a:gd name="connsiteY17216" fmla="*/ 4723034 h 9881971"/>
              <a:gd name="connsiteX17217" fmla="*/ 496097 w 12542158"/>
              <a:gd name="connsiteY17217" fmla="*/ 4688099 h 9881971"/>
              <a:gd name="connsiteX17218" fmla="*/ 496097 w 12542158"/>
              <a:gd name="connsiteY17218" fmla="*/ 4646174 h 9881971"/>
              <a:gd name="connsiteX17219" fmla="*/ 517057 w 12542158"/>
              <a:gd name="connsiteY17219" fmla="*/ 4632200 h 9881971"/>
              <a:gd name="connsiteX17220" fmla="*/ 558982 w 12542158"/>
              <a:gd name="connsiteY17220" fmla="*/ 4604251 h 9881971"/>
              <a:gd name="connsiteX17221" fmla="*/ 558982 w 12542158"/>
              <a:gd name="connsiteY17221" fmla="*/ 4576301 h 9881971"/>
              <a:gd name="connsiteX17222" fmla="*/ 565970 w 12542158"/>
              <a:gd name="connsiteY17222" fmla="*/ 4569315 h 9881971"/>
              <a:gd name="connsiteX17223" fmla="*/ 558982 w 12542158"/>
              <a:gd name="connsiteY17223" fmla="*/ 4548352 h 9881971"/>
              <a:gd name="connsiteX17224" fmla="*/ 572956 w 12542158"/>
              <a:gd name="connsiteY17224" fmla="*/ 4520404 h 9881971"/>
              <a:gd name="connsiteX17225" fmla="*/ 586931 w 12542158"/>
              <a:gd name="connsiteY17225" fmla="*/ 4492455 h 9881971"/>
              <a:gd name="connsiteX17226" fmla="*/ 572956 w 12542158"/>
              <a:gd name="connsiteY17226" fmla="*/ 4492455 h 9881971"/>
              <a:gd name="connsiteX17227" fmla="*/ 572956 w 12542158"/>
              <a:gd name="connsiteY17227" fmla="*/ 4464505 h 9881971"/>
              <a:gd name="connsiteX17228" fmla="*/ 572956 w 12542158"/>
              <a:gd name="connsiteY17228" fmla="*/ 4457517 h 9881971"/>
              <a:gd name="connsiteX17229" fmla="*/ 586931 w 12542158"/>
              <a:gd name="connsiteY17229" fmla="*/ 4450531 h 9881971"/>
              <a:gd name="connsiteX17230" fmla="*/ 600906 w 12542158"/>
              <a:gd name="connsiteY17230" fmla="*/ 4436556 h 9881971"/>
              <a:gd name="connsiteX17231" fmla="*/ 614879 w 12542158"/>
              <a:gd name="connsiteY17231" fmla="*/ 4422582 h 9881971"/>
              <a:gd name="connsiteX17232" fmla="*/ 642829 w 12542158"/>
              <a:gd name="connsiteY17232" fmla="*/ 4380659 h 9881971"/>
              <a:gd name="connsiteX17233" fmla="*/ 642829 w 12542158"/>
              <a:gd name="connsiteY17233" fmla="*/ 4373671 h 9881971"/>
              <a:gd name="connsiteX17234" fmla="*/ 642829 w 12542158"/>
              <a:gd name="connsiteY17234" fmla="*/ 4352709 h 9881971"/>
              <a:gd name="connsiteX17235" fmla="*/ 656804 w 12542158"/>
              <a:gd name="connsiteY17235" fmla="*/ 4324760 h 9881971"/>
              <a:gd name="connsiteX17236" fmla="*/ 586931 w 12542158"/>
              <a:gd name="connsiteY17236" fmla="*/ 4394633 h 9881971"/>
              <a:gd name="connsiteX17237" fmla="*/ 572956 w 12542158"/>
              <a:gd name="connsiteY17237" fmla="*/ 4394633 h 9881971"/>
              <a:gd name="connsiteX17238" fmla="*/ 545009 w 12542158"/>
              <a:gd name="connsiteY17238" fmla="*/ 4408606 h 9881971"/>
              <a:gd name="connsiteX17239" fmla="*/ 517057 w 12542158"/>
              <a:gd name="connsiteY17239" fmla="*/ 4422582 h 9881971"/>
              <a:gd name="connsiteX17240" fmla="*/ 489110 w 12542158"/>
              <a:gd name="connsiteY17240" fmla="*/ 4380659 h 9881971"/>
              <a:gd name="connsiteX17241" fmla="*/ 489110 w 12542158"/>
              <a:gd name="connsiteY17241" fmla="*/ 4366683 h 9881971"/>
              <a:gd name="connsiteX17242" fmla="*/ 475134 w 12542158"/>
              <a:gd name="connsiteY17242" fmla="*/ 4380659 h 9881971"/>
              <a:gd name="connsiteX17243" fmla="*/ 503083 w 12542158"/>
              <a:gd name="connsiteY17243" fmla="*/ 4324760 h 9881971"/>
              <a:gd name="connsiteX17244" fmla="*/ 503083 w 12542158"/>
              <a:gd name="connsiteY17244" fmla="*/ 4338734 h 9881971"/>
              <a:gd name="connsiteX17245" fmla="*/ 517057 w 12542158"/>
              <a:gd name="connsiteY17245" fmla="*/ 4352709 h 9881971"/>
              <a:gd name="connsiteX17246" fmla="*/ 545009 w 12542158"/>
              <a:gd name="connsiteY17246" fmla="*/ 4331748 h 9881971"/>
              <a:gd name="connsiteX17247" fmla="*/ 545009 w 12542158"/>
              <a:gd name="connsiteY17247" fmla="*/ 4324760 h 9881971"/>
              <a:gd name="connsiteX17248" fmla="*/ 656804 w 12542158"/>
              <a:gd name="connsiteY17248" fmla="*/ 4254887 h 9881971"/>
              <a:gd name="connsiteX17249" fmla="*/ 670778 w 12542158"/>
              <a:gd name="connsiteY17249" fmla="*/ 4240913 h 9881971"/>
              <a:gd name="connsiteX17250" fmla="*/ 684752 w 12542158"/>
              <a:gd name="connsiteY17250" fmla="*/ 4226938 h 9881971"/>
              <a:gd name="connsiteX17251" fmla="*/ 698727 w 12542158"/>
              <a:gd name="connsiteY17251" fmla="*/ 4212964 h 9881971"/>
              <a:gd name="connsiteX17252" fmla="*/ 740651 w 12542158"/>
              <a:gd name="connsiteY17252" fmla="*/ 4185015 h 9881971"/>
              <a:gd name="connsiteX17253" fmla="*/ 740651 w 12542158"/>
              <a:gd name="connsiteY17253" fmla="*/ 4143091 h 9881971"/>
              <a:gd name="connsiteX17254" fmla="*/ 796549 w 12542158"/>
              <a:gd name="connsiteY17254" fmla="*/ 4031293 h 9881971"/>
              <a:gd name="connsiteX17255" fmla="*/ 824497 w 12542158"/>
              <a:gd name="connsiteY17255" fmla="*/ 3975396 h 9881971"/>
              <a:gd name="connsiteX17256" fmla="*/ 866423 w 12542158"/>
              <a:gd name="connsiteY17256" fmla="*/ 3891548 h 9881971"/>
              <a:gd name="connsiteX17257" fmla="*/ 894372 w 12542158"/>
              <a:gd name="connsiteY17257" fmla="*/ 3849625 h 9881971"/>
              <a:gd name="connsiteX17258" fmla="*/ 866423 w 12542158"/>
              <a:gd name="connsiteY17258" fmla="*/ 3863601 h 9881971"/>
              <a:gd name="connsiteX17259" fmla="*/ 831485 w 12542158"/>
              <a:gd name="connsiteY17259" fmla="*/ 3863601 h 9881971"/>
              <a:gd name="connsiteX17260" fmla="*/ 824497 w 12542158"/>
              <a:gd name="connsiteY17260" fmla="*/ 3849625 h 9881971"/>
              <a:gd name="connsiteX17261" fmla="*/ 838473 w 12542158"/>
              <a:gd name="connsiteY17261" fmla="*/ 3835651 h 9881971"/>
              <a:gd name="connsiteX17262" fmla="*/ 880396 w 12542158"/>
              <a:gd name="connsiteY17262" fmla="*/ 3793728 h 9881971"/>
              <a:gd name="connsiteX17263" fmla="*/ 908345 w 12542158"/>
              <a:gd name="connsiteY17263" fmla="*/ 3765778 h 9881971"/>
              <a:gd name="connsiteX17264" fmla="*/ 908345 w 12542158"/>
              <a:gd name="connsiteY17264" fmla="*/ 3737829 h 9881971"/>
              <a:gd name="connsiteX17265" fmla="*/ 838473 w 12542158"/>
              <a:gd name="connsiteY17265" fmla="*/ 3793728 h 9881971"/>
              <a:gd name="connsiteX17266" fmla="*/ 754627 w 12542158"/>
              <a:gd name="connsiteY17266" fmla="*/ 3849625 h 9881971"/>
              <a:gd name="connsiteX17267" fmla="*/ 796549 w 12542158"/>
              <a:gd name="connsiteY17267" fmla="*/ 3793728 h 9881971"/>
              <a:gd name="connsiteX17268" fmla="*/ 866423 w 12542158"/>
              <a:gd name="connsiteY17268" fmla="*/ 3723855 h 9881971"/>
              <a:gd name="connsiteX17269" fmla="*/ 824497 w 12542158"/>
              <a:gd name="connsiteY17269" fmla="*/ 3737829 h 9881971"/>
              <a:gd name="connsiteX17270" fmla="*/ 803536 w 12542158"/>
              <a:gd name="connsiteY17270" fmla="*/ 3751803 h 9881971"/>
              <a:gd name="connsiteX17271" fmla="*/ 782574 w 12542158"/>
              <a:gd name="connsiteY17271" fmla="*/ 3751803 h 9881971"/>
              <a:gd name="connsiteX17272" fmla="*/ 782574 w 12542158"/>
              <a:gd name="connsiteY17272" fmla="*/ 3737829 h 9881971"/>
              <a:gd name="connsiteX17273" fmla="*/ 810523 w 12542158"/>
              <a:gd name="connsiteY17273" fmla="*/ 3723855 h 9881971"/>
              <a:gd name="connsiteX17274" fmla="*/ 810523 w 12542158"/>
              <a:gd name="connsiteY17274" fmla="*/ 3695906 h 9881971"/>
              <a:gd name="connsiteX17275" fmla="*/ 824497 w 12542158"/>
              <a:gd name="connsiteY17275" fmla="*/ 3695906 h 9881971"/>
              <a:gd name="connsiteX17276" fmla="*/ 838473 w 12542158"/>
              <a:gd name="connsiteY17276" fmla="*/ 3695906 h 9881971"/>
              <a:gd name="connsiteX17277" fmla="*/ 894372 w 12542158"/>
              <a:gd name="connsiteY17277" fmla="*/ 3667956 h 9881971"/>
              <a:gd name="connsiteX17278" fmla="*/ 831485 w 12542158"/>
              <a:gd name="connsiteY17278" fmla="*/ 3674944 h 9881971"/>
              <a:gd name="connsiteX17279" fmla="*/ 782574 w 12542158"/>
              <a:gd name="connsiteY17279" fmla="*/ 3709879 h 9881971"/>
              <a:gd name="connsiteX17280" fmla="*/ 768600 w 12542158"/>
              <a:gd name="connsiteY17280" fmla="*/ 3723855 h 9881971"/>
              <a:gd name="connsiteX17281" fmla="*/ 740651 w 12542158"/>
              <a:gd name="connsiteY17281" fmla="*/ 3737829 h 9881971"/>
              <a:gd name="connsiteX17282" fmla="*/ 768600 w 12542158"/>
              <a:gd name="connsiteY17282" fmla="*/ 3709879 h 9881971"/>
              <a:gd name="connsiteX17283" fmla="*/ 796549 w 12542158"/>
              <a:gd name="connsiteY17283" fmla="*/ 3681930 h 9881971"/>
              <a:gd name="connsiteX17284" fmla="*/ 768600 w 12542158"/>
              <a:gd name="connsiteY17284" fmla="*/ 3667956 h 9881971"/>
              <a:gd name="connsiteX17285" fmla="*/ 719689 w 12542158"/>
              <a:gd name="connsiteY17285" fmla="*/ 3674944 h 9881971"/>
              <a:gd name="connsiteX17286" fmla="*/ 712702 w 12542158"/>
              <a:gd name="connsiteY17286" fmla="*/ 3695906 h 9881971"/>
              <a:gd name="connsiteX17287" fmla="*/ 698727 w 12542158"/>
              <a:gd name="connsiteY17287" fmla="*/ 3709879 h 9881971"/>
              <a:gd name="connsiteX17288" fmla="*/ 677766 w 12542158"/>
              <a:gd name="connsiteY17288" fmla="*/ 3709879 h 9881971"/>
              <a:gd name="connsiteX17289" fmla="*/ 670778 w 12542158"/>
              <a:gd name="connsiteY17289" fmla="*/ 3695906 h 9881971"/>
              <a:gd name="connsiteX17290" fmla="*/ 684752 w 12542158"/>
              <a:gd name="connsiteY17290" fmla="*/ 3681930 h 9881971"/>
              <a:gd name="connsiteX17291" fmla="*/ 698727 w 12542158"/>
              <a:gd name="connsiteY17291" fmla="*/ 3681930 h 9881971"/>
              <a:gd name="connsiteX17292" fmla="*/ 698727 w 12542158"/>
              <a:gd name="connsiteY17292" fmla="*/ 3667956 h 9881971"/>
              <a:gd name="connsiteX17293" fmla="*/ 726677 w 12542158"/>
              <a:gd name="connsiteY17293" fmla="*/ 3640007 h 9881971"/>
              <a:gd name="connsiteX17294" fmla="*/ 740651 w 12542158"/>
              <a:gd name="connsiteY17294" fmla="*/ 3612057 h 9881971"/>
              <a:gd name="connsiteX17295" fmla="*/ 740651 w 12542158"/>
              <a:gd name="connsiteY17295" fmla="*/ 3605071 h 9881971"/>
              <a:gd name="connsiteX17296" fmla="*/ 754627 w 12542158"/>
              <a:gd name="connsiteY17296" fmla="*/ 3598084 h 9881971"/>
              <a:gd name="connsiteX17297" fmla="*/ 754627 w 12542158"/>
              <a:gd name="connsiteY17297" fmla="*/ 3584108 h 9881971"/>
              <a:gd name="connsiteX17298" fmla="*/ 740651 w 12542158"/>
              <a:gd name="connsiteY17298" fmla="*/ 3570134 h 9881971"/>
              <a:gd name="connsiteX17299" fmla="*/ 726677 w 12542158"/>
              <a:gd name="connsiteY17299" fmla="*/ 3570134 h 9881971"/>
              <a:gd name="connsiteX17300" fmla="*/ 712702 w 12542158"/>
              <a:gd name="connsiteY17300" fmla="*/ 3570134 h 9881971"/>
              <a:gd name="connsiteX17301" fmla="*/ 663790 w 12542158"/>
              <a:gd name="connsiteY17301" fmla="*/ 3577122 h 9881971"/>
              <a:gd name="connsiteX17302" fmla="*/ 614879 w 12542158"/>
              <a:gd name="connsiteY17302" fmla="*/ 3570134 h 9881971"/>
              <a:gd name="connsiteX17303" fmla="*/ 600906 w 12542158"/>
              <a:gd name="connsiteY17303" fmla="*/ 3556160 h 9881971"/>
              <a:gd name="connsiteX17304" fmla="*/ 572956 w 12542158"/>
              <a:gd name="connsiteY17304" fmla="*/ 3556160 h 9881971"/>
              <a:gd name="connsiteX17305" fmla="*/ 545009 w 12542158"/>
              <a:gd name="connsiteY17305" fmla="*/ 3542185 h 9881971"/>
              <a:gd name="connsiteX17306" fmla="*/ 558982 w 12542158"/>
              <a:gd name="connsiteY17306" fmla="*/ 3528211 h 9881971"/>
              <a:gd name="connsiteX17307" fmla="*/ 586931 w 12542158"/>
              <a:gd name="connsiteY17307" fmla="*/ 3528211 h 9881971"/>
              <a:gd name="connsiteX17308" fmla="*/ 628855 w 12542158"/>
              <a:gd name="connsiteY17308" fmla="*/ 3528211 h 9881971"/>
              <a:gd name="connsiteX17309" fmla="*/ 642829 w 12542158"/>
              <a:gd name="connsiteY17309" fmla="*/ 3514235 h 9881971"/>
              <a:gd name="connsiteX17310" fmla="*/ 656804 w 12542158"/>
              <a:gd name="connsiteY17310" fmla="*/ 3528211 h 9881971"/>
              <a:gd name="connsiteX17311" fmla="*/ 656804 w 12542158"/>
              <a:gd name="connsiteY17311" fmla="*/ 3542185 h 9881971"/>
              <a:gd name="connsiteX17312" fmla="*/ 684752 w 12542158"/>
              <a:gd name="connsiteY17312" fmla="*/ 3514235 h 9881971"/>
              <a:gd name="connsiteX17313" fmla="*/ 712702 w 12542158"/>
              <a:gd name="connsiteY17313" fmla="*/ 3500261 h 9881971"/>
              <a:gd name="connsiteX17314" fmla="*/ 761613 w 12542158"/>
              <a:gd name="connsiteY17314" fmla="*/ 3493274 h 9881971"/>
              <a:gd name="connsiteX17315" fmla="*/ 754627 w 12542158"/>
              <a:gd name="connsiteY17315" fmla="*/ 3465324 h 9881971"/>
              <a:gd name="connsiteX17316" fmla="*/ 726677 w 12542158"/>
              <a:gd name="connsiteY17316" fmla="*/ 3444362 h 9881971"/>
              <a:gd name="connsiteX17317" fmla="*/ 691740 w 12542158"/>
              <a:gd name="connsiteY17317" fmla="*/ 3465324 h 9881971"/>
              <a:gd name="connsiteX17318" fmla="*/ 656804 w 12542158"/>
              <a:gd name="connsiteY17318" fmla="*/ 3472312 h 9881971"/>
              <a:gd name="connsiteX17319" fmla="*/ 642829 w 12542158"/>
              <a:gd name="connsiteY17319" fmla="*/ 3486288 h 9881971"/>
              <a:gd name="connsiteX17320" fmla="*/ 600906 w 12542158"/>
              <a:gd name="connsiteY17320" fmla="*/ 3486288 h 9881971"/>
              <a:gd name="connsiteX17321" fmla="*/ 586931 w 12542158"/>
              <a:gd name="connsiteY17321" fmla="*/ 3472312 h 9881971"/>
              <a:gd name="connsiteX17322" fmla="*/ 572956 w 12542158"/>
              <a:gd name="connsiteY17322" fmla="*/ 3472312 h 9881971"/>
              <a:gd name="connsiteX17323" fmla="*/ 510071 w 12542158"/>
              <a:gd name="connsiteY17323" fmla="*/ 3458338 h 9881971"/>
              <a:gd name="connsiteX17324" fmla="*/ 489110 w 12542158"/>
              <a:gd name="connsiteY17324" fmla="*/ 3430389 h 9881971"/>
              <a:gd name="connsiteX17325" fmla="*/ 517057 w 12542158"/>
              <a:gd name="connsiteY17325" fmla="*/ 3416415 h 9881971"/>
              <a:gd name="connsiteX17326" fmla="*/ 558982 w 12542158"/>
              <a:gd name="connsiteY17326" fmla="*/ 3416415 h 9881971"/>
              <a:gd name="connsiteX17327" fmla="*/ 579944 w 12542158"/>
              <a:gd name="connsiteY17327" fmla="*/ 3402439 h 9881971"/>
              <a:gd name="connsiteX17328" fmla="*/ 586931 w 12542158"/>
              <a:gd name="connsiteY17328" fmla="*/ 3416415 h 9881971"/>
              <a:gd name="connsiteX17329" fmla="*/ 614879 w 12542158"/>
              <a:gd name="connsiteY17329" fmla="*/ 3402439 h 9881971"/>
              <a:gd name="connsiteX17330" fmla="*/ 628855 w 12542158"/>
              <a:gd name="connsiteY17330" fmla="*/ 3374490 h 9881971"/>
              <a:gd name="connsiteX17331" fmla="*/ 649817 w 12542158"/>
              <a:gd name="connsiteY17331" fmla="*/ 3367504 h 9881971"/>
              <a:gd name="connsiteX17332" fmla="*/ 656804 w 12542158"/>
              <a:gd name="connsiteY17332" fmla="*/ 3346542 h 9881971"/>
              <a:gd name="connsiteX17333" fmla="*/ 614879 w 12542158"/>
              <a:gd name="connsiteY17333" fmla="*/ 3346542 h 9881971"/>
              <a:gd name="connsiteX17334" fmla="*/ 558982 w 12542158"/>
              <a:gd name="connsiteY17334" fmla="*/ 3332567 h 9881971"/>
              <a:gd name="connsiteX17335" fmla="*/ 579944 w 12542158"/>
              <a:gd name="connsiteY17335" fmla="*/ 3325579 h 9881971"/>
              <a:gd name="connsiteX17336" fmla="*/ 558982 w 12542158"/>
              <a:gd name="connsiteY17336" fmla="*/ 3318593 h 9881971"/>
              <a:gd name="connsiteX17337" fmla="*/ 545009 w 12542158"/>
              <a:gd name="connsiteY17337" fmla="*/ 3318593 h 9881971"/>
              <a:gd name="connsiteX17338" fmla="*/ 531033 w 12542158"/>
              <a:gd name="connsiteY17338" fmla="*/ 3318593 h 9881971"/>
              <a:gd name="connsiteX17339" fmla="*/ 510071 w 12542158"/>
              <a:gd name="connsiteY17339" fmla="*/ 3325579 h 9881971"/>
              <a:gd name="connsiteX17340" fmla="*/ 489110 w 12542158"/>
              <a:gd name="connsiteY17340" fmla="*/ 3318593 h 9881971"/>
              <a:gd name="connsiteX17341" fmla="*/ 475134 w 12542158"/>
              <a:gd name="connsiteY17341" fmla="*/ 3318593 h 9881971"/>
              <a:gd name="connsiteX17342" fmla="*/ 461160 w 12542158"/>
              <a:gd name="connsiteY17342" fmla="*/ 3297631 h 9881971"/>
              <a:gd name="connsiteX17343" fmla="*/ 475134 w 12542158"/>
              <a:gd name="connsiteY17343" fmla="*/ 3290643 h 9881971"/>
              <a:gd name="connsiteX17344" fmla="*/ 482122 w 12542158"/>
              <a:gd name="connsiteY17344" fmla="*/ 3276670 h 9881971"/>
              <a:gd name="connsiteX17345" fmla="*/ 461160 w 12542158"/>
              <a:gd name="connsiteY17345" fmla="*/ 3262694 h 9881971"/>
              <a:gd name="connsiteX17346" fmla="*/ 468148 w 12542158"/>
              <a:gd name="connsiteY17346" fmla="*/ 3248720 h 9881971"/>
              <a:gd name="connsiteX17347" fmla="*/ 489110 w 12542158"/>
              <a:gd name="connsiteY17347" fmla="*/ 3241732 h 9881971"/>
              <a:gd name="connsiteX17348" fmla="*/ 496097 w 12542158"/>
              <a:gd name="connsiteY17348" fmla="*/ 3241732 h 9881971"/>
              <a:gd name="connsiteX17349" fmla="*/ 531033 w 12542158"/>
              <a:gd name="connsiteY17349" fmla="*/ 3248720 h 9881971"/>
              <a:gd name="connsiteX17350" fmla="*/ 558982 w 12542158"/>
              <a:gd name="connsiteY17350" fmla="*/ 3248720 h 9881971"/>
              <a:gd name="connsiteX17351" fmla="*/ 565970 w 12542158"/>
              <a:gd name="connsiteY17351" fmla="*/ 3234744 h 9881971"/>
              <a:gd name="connsiteX17352" fmla="*/ 572956 w 12542158"/>
              <a:gd name="connsiteY17352" fmla="*/ 3220771 h 9881971"/>
              <a:gd name="connsiteX17353" fmla="*/ 628855 w 12542158"/>
              <a:gd name="connsiteY17353" fmla="*/ 3192821 h 9881971"/>
              <a:gd name="connsiteX17354" fmla="*/ 649817 w 12542158"/>
              <a:gd name="connsiteY17354" fmla="*/ 3157886 h 9881971"/>
              <a:gd name="connsiteX17355" fmla="*/ 656804 w 12542158"/>
              <a:gd name="connsiteY17355" fmla="*/ 3150898 h 9881971"/>
              <a:gd name="connsiteX17356" fmla="*/ 656804 w 12542158"/>
              <a:gd name="connsiteY17356" fmla="*/ 3136922 h 9881971"/>
              <a:gd name="connsiteX17357" fmla="*/ 712702 w 12542158"/>
              <a:gd name="connsiteY17357" fmla="*/ 3108975 h 9881971"/>
              <a:gd name="connsiteX17358" fmla="*/ 726677 w 12542158"/>
              <a:gd name="connsiteY17358" fmla="*/ 3108975 h 9881971"/>
              <a:gd name="connsiteX17359" fmla="*/ 740651 w 12542158"/>
              <a:gd name="connsiteY17359" fmla="*/ 3094999 h 9881971"/>
              <a:gd name="connsiteX17360" fmla="*/ 768600 w 12542158"/>
              <a:gd name="connsiteY17360" fmla="*/ 3081025 h 9881971"/>
              <a:gd name="connsiteX17361" fmla="*/ 754627 w 12542158"/>
              <a:gd name="connsiteY17361" fmla="*/ 3081025 h 9881971"/>
              <a:gd name="connsiteX17362" fmla="*/ 726677 w 12542158"/>
              <a:gd name="connsiteY17362" fmla="*/ 3081025 h 9881971"/>
              <a:gd name="connsiteX17363" fmla="*/ 628855 w 12542158"/>
              <a:gd name="connsiteY17363" fmla="*/ 3094999 h 9881971"/>
              <a:gd name="connsiteX17364" fmla="*/ 572956 w 12542158"/>
              <a:gd name="connsiteY17364" fmla="*/ 3115961 h 9881971"/>
              <a:gd name="connsiteX17365" fmla="*/ 558982 w 12542158"/>
              <a:gd name="connsiteY17365" fmla="*/ 3136922 h 9881971"/>
              <a:gd name="connsiteX17366" fmla="*/ 503083 w 12542158"/>
              <a:gd name="connsiteY17366" fmla="*/ 3157886 h 9881971"/>
              <a:gd name="connsiteX17367" fmla="*/ 475134 w 12542158"/>
              <a:gd name="connsiteY17367" fmla="*/ 3164872 h 9881971"/>
              <a:gd name="connsiteX17368" fmla="*/ 475134 w 12542158"/>
              <a:gd name="connsiteY17368" fmla="*/ 3136922 h 9881971"/>
              <a:gd name="connsiteX17369" fmla="*/ 489110 w 12542158"/>
              <a:gd name="connsiteY17369" fmla="*/ 3115961 h 9881971"/>
              <a:gd name="connsiteX17370" fmla="*/ 531033 w 12542158"/>
              <a:gd name="connsiteY17370" fmla="*/ 3108975 h 9881971"/>
              <a:gd name="connsiteX17371" fmla="*/ 628855 w 12542158"/>
              <a:gd name="connsiteY17371" fmla="*/ 3067050 h 9881971"/>
              <a:gd name="connsiteX17372" fmla="*/ 600906 w 12542158"/>
              <a:gd name="connsiteY17372" fmla="*/ 3067050 h 9881971"/>
              <a:gd name="connsiteX17373" fmla="*/ 572956 w 12542158"/>
              <a:gd name="connsiteY17373" fmla="*/ 3067050 h 9881971"/>
              <a:gd name="connsiteX17374" fmla="*/ 600906 w 12542158"/>
              <a:gd name="connsiteY17374" fmla="*/ 3053076 h 9881971"/>
              <a:gd name="connsiteX17375" fmla="*/ 614879 w 12542158"/>
              <a:gd name="connsiteY17375" fmla="*/ 3039102 h 9881971"/>
              <a:gd name="connsiteX17376" fmla="*/ 517057 w 12542158"/>
              <a:gd name="connsiteY17376" fmla="*/ 3039102 h 9881971"/>
              <a:gd name="connsiteX17377" fmla="*/ 503083 w 12542158"/>
              <a:gd name="connsiteY17377" fmla="*/ 3011153 h 9881971"/>
              <a:gd name="connsiteX17378" fmla="*/ 503083 w 12542158"/>
              <a:gd name="connsiteY17378" fmla="*/ 2997177 h 9881971"/>
              <a:gd name="connsiteX17379" fmla="*/ 489110 w 12542158"/>
              <a:gd name="connsiteY17379" fmla="*/ 3011153 h 9881971"/>
              <a:gd name="connsiteX17380" fmla="*/ 475134 w 12542158"/>
              <a:gd name="connsiteY17380" fmla="*/ 3011153 h 9881971"/>
              <a:gd name="connsiteX17381" fmla="*/ 489110 w 12542158"/>
              <a:gd name="connsiteY17381" fmla="*/ 2983203 h 9881971"/>
              <a:gd name="connsiteX17382" fmla="*/ 614879 w 12542158"/>
              <a:gd name="connsiteY17382" fmla="*/ 2941280 h 9881971"/>
              <a:gd name="connsiteX17383" fmla="*/ 628855 w 12542158"/>
              <a:gd name="connsiteY17383" fmla="*/ 2927304 h 9881971"/>
              <a:gd name="connsiteX17384" fmla="*/ 642829 w 12542158"/>
              <a:gd name="connsiteY17384" fmla="*/ 2920318 h 9881971"/>
              <a:gd name="connsiteX17385" fmla="*/ 670778 w 12542158"/>
              <a:gd name="connsiteY17385" fmla="*/ 2913330 h 9881971"/>
              <a:gd name="connsiteX17386" fmla="*/ 684752 w 12542158"/>
              <a:gd name="connsiteY17386" fmla="*/ 2913330 h 9881971"/>
              <a:gd name="connsiteX17387" fmla="*/ 670778 w 12542158"/>
              <a:gd name="connsiteY17387" fmla="*/ 2899357 h 9881971"/>
              <a:gd name="connsiteX17388" fmla="*/ 684752 w 12542158"/>
              <a:gd name="connsiteY17388" fmla="*/ 2899357 h 9881971"/>
              <a:gd name="connsiteX17389" fmla="*/ 698727 w 12542158"/>
              <a:gd name="connsiteY17389" fmla="*/ 2871407 h 9881971"/>
              <a:gd name="connsiteX17390" fmla="*/ 726677 w 12542158"/>
              <a:gd name="connsiteY17390" fmla="*/ 2857432 h 9881971"/>
              <a:gd name="connsiteX17391" fmla="*/ 740651 w 12542158"/>
              <a:gd name="connsiteY17391" fmla="*/ 2829484 h 9881971"/>
              <a:gd name="connsiteX17392" fmla="*/ 740651 w 12542158"/>
              <a:gd name="connsiteY17392" fmla="*/ 2815508 h 9881971"/>
              <a:gd name="connsiteX17393" fmla="*/ 698727 w 12542158"/>
              <a:gd name="connsiteY17393" fmla="*/ 2787559 h 9881971"/>
              <a:gd name="connsiteX17394" fmla="*/ 698727 w 12542158"/>
              <a:gd name="connsiteY17394" fmla="*/ 2759609 h 9881971"/>
              <a:gd name="connsiteX17395" fmla="*/ 712702 w 12542158"/>
              <a:gd name="connsiteY17395" fmla="*/ 2745636 h 9881971"/>
              <a:gd name="connsiteX17396" fmla="*/ 698727 w 12542158"/>
              <a:gd name="connsiteY17396" fmla="*/ 2738648 h 9881971"/>
              <a:gd name="connsiteX17397" fmla="*/ 698727 w 12542158"/>
              <a:gd name="connsiteY17397" fmla="*/ 2731662 h 9881971"/>
              <a:gd name="connsiteX17398" fmla="*/ 698727 w 12542158"/>
              <a:gd name="connsiteY17398" fmla="*/ 2724674 h 9881971"/>
              <a:gd name="connsiteX17399" fmla="*/ 684752 w 12542158"/>
              <a:gd name="connsiteY17399" fmla="*/ 2717686 h 9881971"/>
              <a:gd name="connsiteX17400" fmla="*/ 670778 w 12542158"/>
              <a:gd name="connsiteY17400" fmla="*/ 2696725 h 9881971"/>
              <a:gd name="connsiteX17401" fmla="*/ 614879 w 12542158"/>
              <a:gd name="connsiteY17401" fmla="*/ 2689737 h 9881971"/>
              <a:gd name="connsiteX17402" fmla="*/ 586931 w 12542158"/>
              <a:gd name="connsiteY17402" fmla="*/ 2675763 h 9881971"/>
              <a:gd name="connsiteX17403" fmla="*/ 600906 w 12542158"/>
              <a:gd name="connsiteY17403" fmla="*/ 2633840 h 9881971"/>
              <a:gd name="connsiteX17404" fmla="*/ 614879 w 12542158"/>
              <a:gd name="connsiteY17404" fmla="*/ 2619864 h 9881971"/>
              <a:gd name="connsiteX17405" fmla="*/ 628855 w 12542158"/>
              <a:gd name="connsiteY17405" fmla="*/ 2633840 h 9881971"/>
              <a:gd name="connsiteX17406" fmla="*/ 642829 w 12542158"/>
              <a:gd name="connsiteY17406" fmla="*/ 2633840 h 9881971"/>
              <a:gd name="connsiteX17407" fmla="*/ 698727 w 12542158"/>
              <a:gd name="connsiteY17407" fmla="*/ 2536018 h 9881971"/>
              <a:gd name="connsiteX17408" fmla="*/ 726677 w 12542158"/>
              <a:gd name="connsiteY17408" fmla="*/ 2522044 h 9881971"/>
              <a:gd name="connsiteX17409" fmla="*/ 754627 w 12542158"/>
              <a:gd name="connsiteY17409" fmla="*/ 2508068 h 9881971"/>
              <a:gd name="connsiteX17410" fmla="*/ 782574 w 12542158"/>
              <a:gd name="connsiteY17410" fmla="*/ 2480119 h 9881971"/>
              <a:gd name="connsiteX17411" fmla="*/ 810523 w 12542158"/>
              <a:gd name="connsiteY17411" fmla="*/ 2452171 h 9881971"/>
              <a:gd name="connsiteX17412" fmla="*/ 810523 w 12542158"/>
              <a:gd name="connsiteY17412" fmla="*/ 2438195 h 9881971"/>
              <a:gd name="connsiteX17413" fmla="*/ 810523 w 12542158"/>
              <a:gd name="connsiteY17413" fmla="*/ 2396272 h 9881971"/>
              <a:gd name="connsiteX17414" fmla="*/ 824497 w 12542158"/>
              <a:gd name="connsiteY17414" fmla="*/ 2382298 h 9881971"/>
              <a:gd name="connsiteX17415" fmla="*/ 838473 w 12542158"/>
              <a:gd name="connsiteY17415" fmla="*/ 2382298 h 9881971"/>
              <a:gd name="connsiteX17416" fmla="*/ 852447 w 12542158"/>
              <a:gd name="connsiteY17416" fmla="*/ 2396272 h 9881971"/>
              <a:gd name="connsiteX17417" fmla="*/ 852447 w 12542158"/>
              <a:gd name="connsiteY17417" fmla="*/ 2354349 h 9881971"/>
              <a:gd name="connsiteX17418" fmla="*/ 866423 w 12542158"/>
              <a:gd name="connsiteY17418" fmla="*/ 2326400 h 9881971"/>
              <a:gd name="connsiteX17419" fmla="*/ 978218 w 12542158"/>
              <a:gd name="connsiteY17419" fmla="*/ 2214604 h 9881971"/>
              <a:gd name="connsiteX17420" fmla="*/ 1006168 w 12542158"/>
              <a:gd name="connsiteY17420" fmla="*/ 2200628 h 9881971"/>
              <a:gd name="connsiteX17421" fmla="*/ 1034117 w 12542158"/>
              <a:gd name="connsiteY17421" fmla="*/ 2179666 h 9881971"/>
              <a:gd name="connsiteX17422" fmla="*/ 1076041 w 12542158"/>
              <a:gd name="connsiteY17422" fmla="*/ 2130755 h 9881971"/>
              <a:gd name="connsiteX17423" fmla="*/ 1145913 w 12542158"/>
              <a:gd name="connsiteY17423" fmla="*/ 2074858 h 9881971"/>
              <a:gd name="connsiteX17424" fmla="*/ 1173862 w 12542158"/>
              <a:gd name="connsiteY17424" fmla="*/ 2046909 h 9881971"/>
              <a:gd name="connsiteX17425" fmla="*/ 1187837 w 12542158"/>
              <a:gd name="connsiteY17425" fmla="*/ 2018959 h 9881971"/>
              <a:gd name="connsiteX17426" fmla="*/ 1327582 w 12542158"/>
              <a:gd name="connsiteY17426" fmla="*/ 1893188 h 9881971"/>
              <a:gd name="connsiteX17427" fmla="*/ 1355531 w 12542158"/>
              <a:gd name="connsiteY17427" fmla="*/ 1858252 h 9881971"/>
              <a:gd name="connsiteX17428" fmla="*/ 1383480 w 12542158"/>
              <a:gd name="connsiteY17428" fmla="*/ 1837290 h 9881971"/>
              <a:gd name="connsiteX17429" fmla="*/ 1411430 w 12542158"/>
              <a:gd name="connsiteY17429" fmla="*/ 1795365 h 9881971"/>
              <a:gd name="connsiteX17430" fmla="*/ 1418416 w 12542158"/>
              <a:gd name="connsiteY17430" fmla="*/ 1781392 h 9881971"/>
              <a:gd name="connsiteX17431" fmla="*/ 1425404 w 12542158"/>
              <a:gd name="connsiteY17431" fmla="*/ 1767418 h 9881971"/>
              <a:gd name="connsiteX17432" fmla="*/ 1453354 w 12542158"/>
              <a:gd name="connsiteY17432" fmla="*/ 1753442 h 9881971"/>
              <a:gd name="connsiteX17433" fmla="*/ 1467327 w 12542158"/>
              <a:gd name="connsiteY17433" fmla="*/ 1739469 h 9881971"/>
              <a:gd name="connsiteX17434" fmla="*/ 1537200 w 12542158"/>
              <a:gd name="connsiteY17434" fmla="*/ 1669596 h 9881971"/>
              <a:gd name="connsiteX17435" fmla="*/ 1635022 w 12542158"/>
              <a:gd name="connsiteY17435" fmla="*/ 1543824 h 9881971"/>
              <a:gd name="connsiteX17436" fmla="*/ 1676945 w 12542158"/>
              <a:gd name="connsiteY17436" fmla="*/ 1487927 h 9881971"/>
              <a:gd name="connsiteX17437" fmla="*/ 1732844 w 12542158"/>
              <a:gd name="connsiteY17437" fmla="*/ 1411067 h 9881971"/>
              <a:gd name="connsiteX17438" fmla="*/ 1788741 w 12542158"/>
              <a:gd name="connsiteY17438" fmla="*/ 1348180 h 9881971"/>
              <a:gd name="connsiteX17439" fmla="*/ 1816690 w 12542158"/>
              <a:gd name="connsiteY17439" fmla="*/ 1306257 h 9881971"/>
              <a:gd name="connsiteX17440" fmla="*/ 1830667 w 12542158"/>
              <a:gd name="connsiteY17440" fmla="*/ 1278307 h 9881971"/>
              <a:gd name="connsiteX17441" fmla="*/ 1837654 w 12542158"/>
              <a:gd name="connsiteY17441" fmla="*/ 1264333 h 9881971"/>
              <a:gd name="connsiteX17442" fmla="*/ 1858615 w 12542158"/>
              <a:gd name="connsiteY17442" fmla="*/ 1250360 h 9881971"/>
              <a:gd name="connsiteX17443" fmla="*/ 1872590 w 12542158"/>
              <a:gd name="connsiteY17443" fmla="*/ 1222410 h 9881971"/>
              <a:gd name="connsiteX17444" fmla="*/ 1886565 w 12542158"/>
              <a:gd name="connsiteY17444" fmla="*/ 1208434 h 9881971"/>
              <a:gd name="connsiteX17445" fmla="*/ 1900539 w 12542158"/>
              <a:gd name="connsiteY17445" fmla="*/ 1180487 h 9881971"/>
              <a:gd name="connsiteX17446" fmla="*/ 1935475 w 12542158"/>
              <a:gd name="connsiteY17446" fmla="*/ 1145550 h 9881971"/>
              <a:gd name="connsiteX17447" fmla="*/ 1970411 w 12542158"/>
              <a:gd name="connsiteY17447" fmla="*/ 1082665 h 9881971"/>
              <a:gd name="connsiteX17448" fmla="*/ 2068234 w 12542158"/>
              <a:gd name="connsiteY17448" fmla="*/ 998817 h 9881971"/>
              <a:gd name="connsiteX17449" fmla="*/ 2082207 w 12542158"/>
              <a:gd name="connsiteY17449" fmla="*/ 998817 h 9881971"/>
              <a:gd name="connsiteX17450" fmla="*/ 2194003 w 12542158"/>
              <a:gd name="connsiteY17450" fmla="*/ 859071 h 9881971"/>
              <a:gd name="connsiteX17451" fmla="*/ 2221953 w 12542158"/>
              <a:gd name="connsiteY17451" fmla="*/ 817148 h 9881971"/>
              <a:gd name="connsiteX17452" fmla="*/ 2235928 w 12542158"/>
              <a:gd name="connsiteY17452" fmla="*/ 817148 h 9881971"/>
              <a:gd name="connsiteX17453" fmla="*/ 2249903 w 12542158"/>
              <a:gd name="connsiteY17453" fmla="*/ 775224 h 9881971"/>
              <a:gd name="connsiteX17454" fmla="*/ 2326763 w 12542158"/>
              <a:gd name="connsiteY17454" fmla="*/ 691376 h 9881971"/>
              <a:gd name="connsiteX17455" fmla="*/ 2347724 w 12542158"/>
              <a:gd name="connsiteY17455" fmla="*/ 656441 h 9881971"/>
              <a:gd name="connsiteX17456" fmla="*/ 2361699 w 12542158"/>
              <a:gd name="connsiteY17456" fmla="*/ 635479 h 9881971"/>
              <a:gd name="connsiteX17457" fmla="*/ 2375674 w 12542158"/>
              <a:gd name="connsiteY17457" fmla="*/ 593554 h 9881971"/>
              <a:gd name="connsiteX17458" fmla="*/ 2389648 w 12542158"/>
              <a:gd name="connsiteY17458" fmla="*/ 579580 h 9881971"/>
              <a:gd name="connsiteX17459" fmla="*/ 2417598 w 12542158"/>
              <a:gd name="connsiteY17459" fmla="*/ 537657 h 9881971"/>
              <a:gd name="connsiteX17460" fmla="*/ 2375674 w 12542158"/>
              <a:gd name="connsiteY17460" fmla="*/ 565607 h 9881971"/>
              <a:gd name="connsiteX17461" fmla="*/ 2361699 w 12542158"/>
              <a:gd name="connsiteY17461" fmla="*/ 565607 h 9881971"/>
              <a:gd name="connsiteX17462" fmla="*/ 2389648 w 12542158"/>
              <a:gd name="connsiteY17462" fmla="*/ 509707 h 9881971"/>
              <a:gd name="connsiteX17463" fmla="*/ 2396635 w 12542158"/>
              <a:gd name="connsiteY17463" fmla="*/ 481758 h 9881971"/>
              <a:gd name="connsiteX17464" fmla="*/ 2403624 w 12542158"/>
              <a:gd name="connsiteY17464" fmla="*/ 467784 h 9881971"/>
              <a:gd name="connsiteX17465" fmla="*/ 2417598 w 12542158"/>
              <a:gd name="connsiteY17465" fmla="*/ 453809 h 9881971"/>
              <a:gd name="connsiteX17466" fmla="*/ 2424585 w 12542158"/>
              <a:gd name="connsiteY17466" fmla="*/ 446823 h 9881971"/>
              <a:gd name="connsiteX17467" fmla="*/ 2431571 w 12542158"/>
              <a:gd name="connsiteY17467" fmla="*/ 425861 h 9881971"/>
              <a:gd name="connsiteX17468" fmla="*/ 2438559 w 12542158"/>
              <a:gd name="connsiteY17468" fmla="*/ 418873 h 9881971"/>
              <a:gd name="connsiteX17469" fmla="*/ 2445546 w 12542158"/>
              <a:gd name="connsiteY17469" fmla="*/ 397912 h 9881971"/>
              <a:gd name="connsiteX17470" fmla="*/ 2431571 w 12542158"/>
              <a:gd name="connsiteY17470" fmla="*/ 383936 h 9881971"/>
              <a:gd name="connsiteX17471" fmla="*/ 2410610 w 12542158"/>
              <a:gd name="connsiteY17471" fmla="*/ 390924 h 9881971"/>
              <a:gd name="connsiteX17472" fmla="*/ 2389648 w 12542158"/>
              <a:gd name="connsiteY17472" fmla="*/ 397912 h 9881971"/>
              <a:gd name="connsiteX17473" fmla="*/ 2417598 w 12542158"/>
              <a:gd name="connsiteY17473" fmla="*/ 355988 h 9881971"/>
              <a:gd name="connsiteX17474" fmla="*/ 2438559 w 12542158"/>
              <a:gd name="connsiteY17474" fmla="*/ 349000 h 9881971"/>
              <a:gd name="connsiteX17475" fmla="*/ 2445546 w 12542158"/>
              <a:gd name="connsiteY17475" fmla="*/ 342013 h 9881971"/>
              <a:gd name="connsiteX17476" fmla="*/ 2487470 w 12542158"/>
              <a:gd name="connsiteY17476" fmla="*/ 355988 h 9881971"/>
              <a:gd name="connsiteX17477" fmla="*/ 2487470 w 12542158"/>
              <a:gd name="connsiteY17477" fmla="*/ 369962 h 9881971"/>
              <a:gd name="connsiteX17478" fmla="*/ 2487470 w 12542158"/>
              <a:gd name="connsiteY17478" fmla="*/ 383936 h 9881971"/>
              <a:gd name="connsiteX17479" fmla="*/ 2466509 w 12542158"/>
              <a:gd name="connsiteY17479" fmla="*/ 397912 h 9881971"/>
              <a:gd name="connsiteX17480" fmla="*/ 2445546 w 12542158"/>
              <a:gd name="connsiteY17480" fmla="*/ 425861 h 9881971"/>
              <a:gd name="connsiteX17481" fmla="*/ 2445546 w 12542158"/>
              <a:gd name="connsiteY17481" fmla="*/ 439835 h 9881971"/>
              <a:gd name="connsiteX17482" fmla="*/ 2466509 w 12542158"/>
              <a:gd name="connsiteY17482" fmla="*/ 439835 h 9881971"/>
              <a:gd name="connsiteX17483" fmla="*/ 2473496 w 12542158"/>
              <a:gd name="connsiteY17483" fmla="*/ 439835 h 9881971"/>
              <a:gd name="connsiteX17484" fmla="*/ 2501444 w 12542158"/>
              <a:gd name="connsiteY17484" fmla="*/ 411885 h 9881971"/>
              <a:gd name="connsiteX17485" fmla="*/ 2522406 w 12542158"/>
              <a:gd name="connsiteY17485" fmla="*/ 390924 h 9881971"/>
              <a:gd name="connsiteX17486" fmla="*/ 2543369 w 12542158"/>
              <a:gd name="connsiteY17486" fmla="*/ 355988 h 9881971"/>
              <a:gd name="connsiteX17487" fmla="*/ 2543369 w 12542158"/>
              <a:gd name="connsiteY17487" fmla="*/ 383936 h 9881971"/>
              <a:gd name="connsiteX17488" fmla="*/ 2557342 w 12542158"/>
              <a:gd name="connsiteY17488" fmla="*/ 383936 h 9881971"/>
              <a:gd name="connsiteX17489" fmla="*/ 2578305 w 12542158"/>
              <a:gd name="connsiteY17489" fmla="*/ 376950 h 9881971"/>
              <a:gd name="connsiteX17490" fmla="*/ 2571317 w 12542158"/>
              <a:gd name="connsiteY17490" fmla="*/ 355988 h 9881971"/>
              <a:gd name="connsiteX17491" fmla="*/ 2585292 w 12542158"/>
              <a:gd name="connsiteY17491" fmla="*/ 342013 h 9881971"/>
              <a:gd name="connsiteX17492" fmla="*/ 2613240 w 12542158"/>
              <a:gd name="connsiteY17492" fmla="*/ 300089 h 9881971"/>
              <a:gd name="connsiteX17493" fmla="*/ 2613240 w 12542158"/>
              <a:gd name="connsiteY17493" fmla="*/ 286114 h 9881971"/>
              <a:gd name="connsiteX17494" fmla="*/ 2599266 w 12542158"/>
              <a:gd name="connsiteY17494" fmla="*/ 300089 h 9881971"/>
              <a:gd name="connsiteX17495" fmla="*/ 2585292 w 12542158"/>
              <a:gd name="connsiteY17495" fmla="*/ 314063 h 9881971"/>
              <a:gd name="connsiteX17496" fmla="*/ 2585292 w 12542158"/>
              <a:gd name="connsiteY17496" fmla="*/ 300089 h 9881971"/>
              <a:gd name="connsiteX17497" fmla="*/ 2606253 w 12542158"/>
              <a:gd name="connsiteY17497" fmla="*/ 279128 h 9881971"/>
              <a:gd name="connsiteX17498" fmla="*/ 2613240 w 12542158"/>
              <a:gd name="connsiteY17498" fmla="*/ 258166 h 9881971"/>
              <a:gd name="connsiteX17499" fmla="*/ 2641189 w 12542158"/>
              <a:gd name="connsiteY17499" fmla="*/ 244191 h 9881971"/>
              <a:gd name="connsiteX17500" fmla="*/ 2648177 w 12542158"/>
              <a:gd name="connsiteY17500" fmla="*/ 237205 h 9881971"/>
              <a:gd name="connsiteX17501" fmla="*/ 2669138 w 12542158"/>
              <a:gd name="connsiteY17501" fmla="*/ 216241 h 9881971"/>
              <a:gd name="connsiteX17502" fmla="*/ 2697088 w 12542158"/>
              <a:gd name="connsiteY17502" fmla="*/ 188294 h 9881971"/>
              <a:gd name="connsiteX17503" fmla="*/ 2704076 w 12542158"/>
              <a:gd name="connsiteY17503" fmla="*/ 181306 h 9881971"/>
              <a:gd name="connsiteX17504" fmla="*/ 2711062 w 12542158"/>
              <a:gd name="connsiteY17504" fmla="*/ 160344 h 9881971"/>
              <a:gd name="connsiteX17505" fmla="*/ 2725038 w 12542158"/>
              <a:gd name="connsiteY17505" fmla="*/ 132395 h 9881971"/>
              <a:gd name="connsiteX17506" fmla="*/ 2766960 w 12542158"/>
              <a:gd name="connsiteY17506" fmla="*/ 104445 h 9881971"/>
              <a:gd name="connsiteX17507" fmla="*/ 2794910 w 12542158"/>
              <a:gd name="connsiteY17507" fmla="*/ 62522 h 9881971"/>
              <a:gd name="connsiteX17508" fmla="*/ 2780934 w 12542158"/>
              <a:gd name="connsiteY17508" fmla="*/ 48548 h 9881971"/>
              <a:gd name="connsiteX17509" fmla="*/ 2808884 w 12542158"/>
              <a:gd name="connsiteY17509" fmla="*/ 6623 h 9881971"/>
              <a:gd name="connsiteX17510" fmla="*/ 2815871 w 12542158"/>
              <a:gd name="connsiteY17510" fmla="*/ 6623 h 988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</a:cxnLst>
            <a:rect l="l" t="t" r="r" b="b"/>
            <a:pathLst>
              <a:path w="12542158" h="9881971">
                <a:moveTo>
                  <a:pt x="3367865" y="9844706"/>
                </a:moveTo>
                <a:cubicBezTo>
                  <a:pt x="3367865" y="9844706"/>
                  <a:pt x="3365536" y="9847036"/>
                  <a:pt x="3360879" y="9851694"/>
                </a:cubicBezTo>
                <a:cubicBezTo>
                  <a:pt x="3356220" y="9856353"/>
                  <a:pt x="3356220" y="9861010"/>
                  <a:pt x="3360879" y="9865668"/>
                </a:cubicBezTo>
                <a:cubicBezTo>
                  <a:pt x="3365536" y="9870327"/>
                  <a:pt x="3367865" y="9867998"/>
                  <a:pt x="3367865" y="9858682"/>
                </a:cubicBezTo>
                <a:lnTo>
                  <a:pt x="3381841" y="9858682"/>
                </a:lnTo>
                <a:cubicBezTo>
                  <a:pt x="3381841" y="9867998"/>
                  <a:pt x="3379510" y="9874986"/>
                  <a:pt x="3374853" y="9879643"/>
                </a:cubicBezTo>
                <a:cubicBezTo>
                  <a:pt x="3370196" y="9884301"/>
                  <a:pt x="3363208" y="9881972"/>
                  <a:pt x="3353891" y="9872655"/>
                </a:cubicBezTo>
                <a:lnTo>
                  <a:pt x="3353891" y="9858682"/>
                </a:lnTo>
                <a:close/>
                <a:moveTo>
                  <a:pt x="3325942" y="9774833"/>
                </a:moveTo>
                <a:cubicBezTo>
                  <a:pt x="3335258" y="9774833"/>
                  <a:pt x="3339918" y="9774833"/>
                  <a:pt x="3339918" y="9774833"/>
                </a:cubicBezTo>
                <a:cubicBezTo>
                  <a:pt x="3339918" y="9784150"/>
                  <a:pt x="3339918" y="9788809"/>
                  <a:pt x="3339918" y="9788809"/>
                </a:cubicBezTo>
                <a:close/>
                <a:moveTo>
                  <a:pt x="3437738" y="9732910"/>
                </a:moveTo>
                <a:cubicBezTo>
                  <a:pt x="3456371" y="9742226"/>
                  <a:pt x="3463358" y="9749212"/>
                  <a:pt x="3458701" y="9753872"/>
                </a:cubicBezTo>
                <a:cubicBezTo>
                  <a:pt x="3454042" y="9758531"/>
                  <a:pt x="3456371" y="9765517"/>
                  <a:pt x="3465687" y="9774833"/>
                </a:cubicBezTo>
                <a:cubicBezTo>
                  <a:pt x="3475004" y="9784150"/>
                  <a:pt x="3479663" y="9788809"/>
                  <a:pt x="3479663" y="9788809"/>
                </a:cubicBezTo>
                <a:cubicBezTo>
                  <a:pt x="3479663" y="9788809"/>
                  <a:pt x="3475004" y="9793466"/>
                  <a:pt x="3465687" y="9802783"/>
                </a:cubicBezTo>
                <a:cubicBezTo>
                  <a:pt x="3456371" y="9821416"/>
                  <a:pt x="3442397" y="9816756"/>
                  <a:pt x="3423764" y="9788809"/>
                </a:cubicBezTo>
                <a:lnTo>
                  <a:pt x="3409790" y="9802783"/>
                </a:lnTo>
                <a:cubicBezTo>
                  <a:pt x="3409790" y="9802783"/>
                  <a:pt x="3405131" y="9807442"/>
                  <a:pt x="3395814" y="9816756"/>
                </a:cubicBezTo>
                <a:cubicBezTo>
                  <a:pt x="3386498" y="9807442"/>
                  <a:pt x="3384169" y="9800454"/>
                  <a:pt x="3388826" y="9795795"/>
                </a:cubicBezTo>
                <a:cubicBezTo>
                  <a:pt x="3393486" y="9791138"/>
                  <a:pt x="3395814" y="9788809"/>
                  <a:pt x="3395814" y="9788809"/>
                </a:cubicBezTo>
                <a:lnTo>
                  <a:pt x="3381841" y="9774833"/>
                </a:lnTo>
                <a:cubicBezTo>
                  <a:pt x="3381841" y="9774833"/>
                  <a:pt x="3391157" y="9774833"/>
                  <a:pt x="3409790" y="9774833"/>
                </a:cubicBezTo>
                <a:close/>
                <a:moveTo>
                  <a:pt x="3605432" y="9677011"/>
                </a:moveTo>
                <a:cubicBezTo>
                  <a:pt x="3605432" y="9686329"/>
                  <a:pt x="3600775" y="9695644"/>
                  <a:pt x="3591459" y="9704961"/>
                </a:cubicBezTo>
                <a:lnTo>
                  <a:pt x="3591459" y="9690987"/>
                </a:lnTo>
                <a:close/>
                <a:moveTo>
                  <a:pt x="3549536" y="9649064"/>
                </a:moveTo>
                <a:lnTo>
                  <a:pt x="3549536" y="9663037"/>
                </a:lnTo>
                <a:cubicBezTo>
                  <a:pt x="3549536" y="9663037"/>
                  <a:pt x="3554193" y="9663037"/>
                  <a:pt x="3563509" y="9663037"/>
                </a:cubicBezTo>
                <a:cubicBezTo>
                  <a:pt x="3563509" y="9653721"/>
                  <a:pt x="3558850" y="9649064"/>
                  <a:pt x="3549536" y="9649064"/>
                </a:cubicBezTo>
                <a:close/>
                <a:moveTo>
                  <a:pt x="3394068" y="9645569"/>
                </a:moveTo>
                <a:cubicBezTo>
                  <a:pt x="3395232" y="9645569"/>
                  <a:pt x="3395814" y="9646733"/>
                  <a:pt x="3395814" y="9649064"/>
                </a:cubicBezTo>
                <a:lnTo>
                  <a:pt x="3367865" y="9690987"/>
                </a:lnTo>
                <a:cubicBezTo>
                  <a:pt x="3349232" y="9709620"/>
                  <a:pt x="3339918" y="9714277"/>
                  <a:pt x="3339918" y="9704961"/>
                </a:cubicBezTo>
                <a:cubicBezTo>
                  <a:pt x="3339918" y="9704961"/>
                  <a:pt x="3342246" y="9702632"/>
                  <a:pt x="3346903" y="9697973"/>
                </a:cubicBezTo>
                <a:cubicBezTo>
                  <a:pt x="3351562" y="9693315"/>
                  <a:pt x="3358550" y="9686329"/>
                  <a:pt x="3367865" y="9677011"/>
                </a:cubicBezTo>
                <a:cubicBezTo>
                  <a:pt x="3381841" y="9656049"/>
                  <a:pt x="3390575" y="9645569"/>
                  <a:pt x="3394068" y="9645569"/>
                </a:cubicBezTo>
                <a:close/>
                <a:moveTo>
                  <a:pt x="3521586" y="9635088"/>
                </a:moveTo>
                <a:cubicBezTo>
                  <a:pt x="3521586" y="9635088"/>
                  <a:pt x="3521586" y="9639747"/>
                  <a:pt x="3521586" y="9649064"/>
                </a:cubicBezTo>
                <a:cubicBezTo>
                  <a:pt x="3521586" y="9649064"/>
                  <a:pt x="3523915" y="9649064"/>
                  <a:pt x="3528574" y="9649064"/>
                </a:cubicBezTo>
                <a:cubicBezTo>
                  <a:pt x="3533231" y="9649064"/>
                  <a:pt x="3535560" y="9649064"/>
                  <a:pt x="3535560" y="9649064"/>
                </a:cubicBezTo>
                <a:close/>
                <a:moveTo>
                  <a:pt x="3655615" y="9614761"/>
                </a:moveTo>
                <a:lnTo>
                  <a:pt x="3656090" y="9617619"/>
                </a:lnTo>
                <a:lnTo>
                  <a:pt x="3652347" y="9619118"/>
                </a:lnTo>
                <a:close/>
                <a:moveTo>
                  <a:pt x="3507610" y="9579189"/>
                </a:moveTo>
                <a:cubicBezTo>
                  <a:pt x="3507610" y="9597824"/>
                  <a:pt x="3505282" y="9609469"/>
                  <a:pt x="3500624" y="9614126"/>
                </a:cubicBezTo>
                <a:cubicBezTo>
                  <a:pt x="3495965" y="9618785"/>
                  <a:pt x="3493636" y="9621114"/>
                  <a:pt x="3493636" y="9621114"/>
                </a:cubicBezTo>
                <a:cubicBezTo>
                  <a:pt x="3484320" y="9621114"/>
                  <a:pt x="3479663" y="9621114"/>
                  <a:pt x="3479663" y="9621114"/>
                </a:cubicBezTo>
                <a:cubicBezTo>
                  <a:pt x="3479663" y="9611798"/>
                  <a:pt x="3484320" y="9602481"/>
                  <a:pt x="3493636" y="9593165"/>
                </a:cubicBezTo>
                <a:close/>
                <a:moveTo>
                  <a:pt x="3395814" y="9558227"/>
                </a:moveTo>
                <a:cubicBezTo>
                  <a:pt x="3395814" y="9562887"/>
                  <a:pt x="3395814" y="9565215"/>
                  <a:pt x="3395814" y="9565215"/>
                </a:cubicBezTo>
                <a:cubicBezTo>
                  <a:pt x="3395814" y="9565215"/>
                  <a:pt x="3395814" y="9569874"/>
                  <a:pt x="3395814" y="9579189"/>
                </a:cubicBezTo>
                <a:lnTo>
                  <a:pt x="3381841" y="9565215"/>
                </a:lnTo>
                <a:cubicBezTo>
                  <a:pt x="3391157" y="9565215"/>
                  <a:pt x="3395814" y="9562887"/>
                  <a:pt x="3395814" y="9558227"/>
                </a:cubicBezTo>
                <a:close/>
                <a:moveTo>
                  <a:pt x="5575844" y="9551241"/>
                </a:moveTo>
                <a:lnTo>
                  <a:pt x="5575844" y="9565215"/>
                </a:lnTo>
                <a:cubicBezTo>
                  <a:pt x="5585160" y="9565215"/>
                  <a:pt x="5589820" y="9560558"/>
                  <a:pt x="5589820" y="9551241"/>
                </a:cubicBezTo>
                <a:cubicBezTo>
                  <a:pt x="5589820" y="9551241"/>
                  <a:pt x="5585160" y="9551241"/>
                  <a:pt x="5575844" y="9551241"/>
                </a:cubicBezTo>
                <a:close/>
                <a:moveTo>
                  <a:pt x="5698122" y="9516304"/>
                </a:moveTo>
                <a:cubicBezTo>
                  <a:pt x="5700451" y="9516304"/>
                  <a:pt x="5701615" y="9518635"/>
                  <a:pt x="5701615" y="9523292"/>
                </a:cubicBezTo>
                <a:lnTo>
                  <a:pt x="5687642" y="9537266"/>
                </a:lnTo>
                <a:cubicBezTo>
                  <a:pt x="5678325" y="9537266"/>
                  <a:pt x="5678325" y="9532608"/>
                  <a:pt x="5687642" y="9523292"/>
                </a:cubicBezTo>
                <a:cubicBezTo>
                  <a:pt x="5692298" y="9518635"/>
                  <a:pt x="5695792" y="9516304"/>
                  <a:pt x="5698122" y="9516304"/>
                </a:cubicBezTo>
                <a:close/>
                <a:moveTo>
                  <a:pt x="3577483" y="9498835"/>
                </a:moveTo>
                <a:cubicBezTo>
                  <a:pt x="3579814" y="9498835"/>
                  <a:pt x="3582142" y="9500002"/>
                  <a:pt x="3584471" y="9502330"/>
                </a:cubicBezTo>
                <a:cubicBezTo>
                  <a:pt x="3589130" y="9506988"/>
                  <a:pt x="3591459" y="9509316"/>
                  <a:pt x="3591459" y="9509316"/>
                </a:cubicBezTo>
                <a:cubicBezTo>
                  <a:pt x="3582142" y="9527951"/>
                  <a:pt x="3572826" y="9527951"/>
                  <a:pt x="3563509" y="9509316"/>
                </a:cubicBezTo>
                <a:cubicBezTo>
                  <a:pt x="3563509" y="9509316"/>
                  <a:pt x="3565838" y="9506988"/>
                  <a:pt x="3570497" y="9502330"/>
                </a:cubicBezTo>
                <a:cubicBezTo>
                  <a:pt x="3572826" y="9500002"/>
                  <a:pt x="3575154" y="9498835"/>
                  <a:pt x="3577483" y="9498835"/>
                </a:cubicBezTo>
                <a:close/>
                <a:moveTo>
                  <a:pt x="4108517" y="9481369"/>
                </a:moveTo>
                <a:cubicBezTo>
                  <a:pt x="4108517" y="9490685"/>
                  <a:pt x="4108517" y="9495342"/>
                  <a:pt x="4108517" y="9495342"/>
                </a:cubicBezTo>
                <a:lnTo>
                  <a:pt x="4094541" y="9495342"/>
                </a:lnTo>
                <a:cubicBezTo>
                  <a:pt x="4094541" y="9486026"/>
                  <a:pt x="4099200" y="9481369"/>
                  <a:pt x="4108517" y="9481369"/>
                </a:cubicBezTo>
                <a:close/>
                <a:moveTo>
                  <a:pt x="6927883" y="9460407"/>
                </a:moveTo>
                <a:cubicBezTo>
                  <a:pt x="6930212" y="9460407"/>
                  <a:pt x="6931376" y="9462736"/>
                  <a:pt x="6931376" y="9467393"/>
                </a:cubicBezTo>
                <a:cubicBezTo>
                  <a:pt x="6940692" y="9476711"/>
                  <a:pt x="6945350" y="9481369"/>
                  <a:pt x="6945350" y="9481369"/>
                </a:cubicBezTo>
                <a:cubicBezTo>
                  <a:pt x="6954666" y="9481369"/>
                  <a:pt x="6954666" y="9476711"/>
                  <a:pt x="6945350" y="9467393"/>
                </a:cubicBezTo>
                <a:lnTo>
                  <a:pt x="6959326" y="9481369"/>
                </a:lnTo>
                <a:cubicBezTo>
                  <a:pt x="6968642" y="9490685"/>
                  <a:pt x="6966314" y="9495342"/>
                  <a:pt x="6952338" y="9495342"/>
                </a:cubicBezTo>
                <a:cubicBezTo>
                  <a:pt x="6938364" y="9495342"/>
                  <a:pt x="6931376" y="9500002"/>
                  <a:pt x="6931376" y="9509316"/>
                </a:cubicBezTo>
                <a:lnTo>
                  <a:pt x="6917402" y="9509316"/>
                </a:lnTo>
                <a:cubicBezTo>
                  <a:pt x="6917402" y="9500002"/>
                  <a:pt x="6917402" y="9495342"/>
                  <a:pt x="6917402" y="9495342"/>
                </a:cubicBezTo>
                <a:lnTo>
                  <a:pt x="6903426" y="9481369"/>
                </a:lnTo>
                <a:cubicBezTo>
                  <a:pt x="6894110" y="9490685"/>
                  <a:pt x="6889453" y="9490685"/>
                  <a:pt x="6889453" y="9481369"/>
                </a:cubicBezTo>
                <a:cubicBezTo>
                  <a:pt x="6889453" y="9472052"/>
                  <a:pt x="6894110" y="9467393"/>
                  <a:pt x="6903426" y="9467393"/>
                </a:cubicBezTo>
                <a:lnTo>
                  <a:pt x="6917402" y="9467393"/>
                </a:lnTo>
                <a:cubicBezTo>
                  <a:pt x="6922060" y="9462736"/>
                  <a:pt x="6925552" y="9460407"/>
                  <a:pt x="6927883" y="9460407"/>
                </a:cubicBezTo>
                <a:close/>
                <a:moveTo>
                  <a:pt x="3703255" y="9453419"/>
                </a:moveTo>
                <a:cubicBezTo>
                  <a:pt x="3693938" y="9453419"/>
                  <a:pt x="3689281" y="9455748"/>
                  <a:pt x="3689281" y="9460407"/>
                </a:cubicBezTo>
                <a:cubicBezTo>
                  <a:pt x="3689281" y="9465064"/>
                  <a:pt x="3691610" y="9467393"/>
                  <a:pt x="3696267" y="9467393"/>
                </a:cubicBezTo>
                <a:cubicBezTo>
                  <a:pt x="3700926" y="9467393"/>
                  <a:pt x="3703255" y="9462736"/>
                  <a:pt x="3703255" y="9453419"/>
                </a:cubicBezTo>
                <a:close/>
                <a:moveTo>
                  <a:pt x="5757514" y="9439444"/>
                </a:moveTo>
                <a:lnTo>
                  <a:pt x="5757514" y="9453419"/>
                </a:lnTo>
                <a:lnTo>
                  <a:pt x="5743540" y="9467393"/>
                </a:lnTo>
                <a:cubicBezTo>
                  <a:pt x="5743540" y="9458077"/>
                  <a:pt x="5748198" y="9448762"/>
                  <a:pt x="5757514" y="9439444"/>
                </a:cubicBezTo>
                <a:close/>
                <a:moveTo>
                  <a:pt x="5491997" y="9425470"/>
                </a:moveTo>
                <a:lnTo>
                  <a:pt x="5505971" y="9439444"/>
                </a:lnTo>
                <a:lnTo>
                  <a:pt x="5491997" y="9439444"/>
                </a:lnTo>
                <a:cubicBezTo>
                  <a:pt x="5491997" y="9430129"/>
                  <a:pt x="5491997" y="9425470"/>
                  <a:pt x="5491997" y="9425470"/>
                </a:cubicBezTo>
                <a:close/>
                <a:moveTo>
                  <a:pt x="6833554" y="9411496"/>
                </a:moveTo>
                <a:cubicBezTo>
                  <a:pt x="6833554" y="9411496"/>
                  <a:pt x="6838212" y="9416153"/>
                  <a:pt x="6847530" y="9425470"/>
                </a:cubicBezTo>
                <a:lnTo>
                  <a:pt x="6833554" y="9439444"/>
                </a:lnTo>
                <a:close/>
                <a:moveTo>
                  <a:pt x="4234287" y="9397520"/>
                </a:moveTo>
                <a:cubicBezTo>
                  <a:pt x="4234287" y="9397520"/>
                  <a:pt x="4238946" y="9397520"/>
                  <a:pt x="4248262" y="9397520"/>
                </a:cubicBezTo>
                <a:cubicBezTo>
                  <a:pt x="4257579" y="9397520"/>
                  <a:pt x="4259908" y="9404508"/>
                  <a:pt x="4255250" y="9418482"/>
                </a:cubicBezTo>
                <a:cubicBezTo>
                  <a:pt x="4250591" y="9432458"/>
                  <a:pt x="4252922" y="9439444"/>
                  <a:pt x="4262238" y="9439444"/>
                </a:cubicBezTo>
                <a:cubicBezTo>
                  <a:pt x="4271552" y="9439444"/>
                  <a:pt x="4271552" y="9444103"/>
                  <a:pt x="4262238" y="9453419"/>
                </a:cubicBezTo>
                <a:lnTo>
                  <a:pt x="4248262" y="9467393"/>
                </a:lnTo>
                <a:cubicBezTo>
                  <a:pt x="4248262" y="9467393"/>
                  <a:pt x="4243603" y="9467393"/>
                  <a:pt x="4234287" y="9467393"/>
                </a:cubicBezTo>
                <a:cubicBezTo>
                  <a:pt x="4224972" y="9467393"/>
                  <a:pt x="4220313" y="9453419"/>
                  <a:pt x="4220313" y="9425470"/>
                </a:cubicBezTo>
                <a:cubicBezTo>
                  <a:pt x="4210996" y="9416153"/>
                  <a:pt x="4210996" y="9411496"/>
                  <a:pt x="4220313" y="9411496"/>
                </a:cubicBezTo>
                <a:cubicBezTo>
                  <a:pt x="4229630" y="9411496"/>
                  <a:pt x="4234287" y="9409167"/>
                  <a:pt x="4234287" y="9404508"/>
                </a:cubicBezTo>
                <a:cubicBezTo>
                  <a:pt x="4234287" y="9399851"/>
                  <a:pt x="4234287" y="9397520"/>
                  <a:pt x="4234287" y="9397520"/>
                </a:cubicBezTo>
                <a:close/>
                <a:moveTo>
                  <a:pt x="4164414" y="9383547"/>
                </a:moveTo>
                <a:lnTo>
                  <a:pt x="4178390" y="9411496"/>
                </a:lnTo>
                <a:cubicBezTo>
                  <a:pt x="4178390" y="9430129"/>
                  <a:pt x="4178390" y="9444103"/>
                  <a:pt x="4178390" y="9453419"/>
                </a:cubicBezTo>
                <a:cubicBezTo>
                  <a:pt x="4178390" y="9462736"/>
                  <a:pt x="4183049" y="9472052"/>
                  <a:pt x="4192364" y="9481369"/>
                </a:cubicBezTo>
                <a:cubicBezTo>
                  <a:pt x="4201680" y="9490685"/>
                  <a:pt x="4201680" y="9497671"/>
                  <a:pt x="4192364" y="9502330"/>
                </a:cubicBezTo>
                <a:cubicBezTo>
                  <a:pt x="4183049" y="9506988"/>
                  <a:pt x="4171402" y="9509316"/>
                  <a:pt x="4157428" y="9509316"/>
                </a:cubicBezTo>
                <a:cubicBezTo>
                  <a:pt x="4143452" y="9509316"/>
                  <a:pt x="4136466" y="9509316"/>
                  <a:pt x="4136466" y="9509316"/>
                </a:cubicBezTo>
                <a:cubicBezTo>
                  <a:pt x="4127150" y="9500002"/>
                  <a:pt x="4122491" y="9495342"/>
                  <a:pt x="4122491" y="9495342"/>
                </a:cubicBezTo>
                <a:cubicBezTo>
                  <a:pt x="4122491" y="9486026"/>
                  <a:pt x="4117834" y="9476711"/>
                  <a:pt x="4108517" y="9467393"/>
                </a:cubicBezTo>
                <a:lnTo>
                  <a:pt x="4094541" y="9453419"/>
                </a:lnTo>
                <a:lnTo>
                  <a:pt x="4122491" y="9453419"/>
                </a:lnTo>
                <a:cubicBezTo>
                  <a:pt x="4141124" y="9434786"/>
                  <a:pt x="4155100" y="9420812"/>
                  <a:pt x="4164414" y="9411496"/>
                </a:cubicBezTo>
                <a:close/>
                <a:moveTo>
                  <a:pt x="6777655" y="9369571"/>
                </a:moveTo>
                <a:cubicBezTo>
                  <a:pt x="6786972" y="9378889"/>
                  <a:pt x="6791630" y="9383547"/>
                  <a:pt x="6791630" y="9383547"/>
                </a:cubicBezTo>
                <a:lnTo>
                  <a:pt x="6777655" y="9383547"/>
                </a:lnTo>
                <a:cubicBezTo>
                  <a:pt x="6777655" y="9374230"/>
                  <a:pt x="6777655" y="9369571"/>
                  <a:pt x="6777655" y="9369571"/>
                </a:cubicBezTo>
                <a:close/>
                <a:moveTo>
                  <a:pt x="5436098" y="9369571"/>
                </a:moveTo>
                <a:cubicBezTo>
                  <a:pt x="5445414" y="9378889"/>
                  <a:pt x="5450074" y="9383547"/>
                  <a:pt x="5450074" y="9383547"/>
                </a:cubicBezTo>
                <a:lnTo>
                  <a:pt x="5450074" y="9397520"/>
                </a:lnTo>
                <a:lnTo>
                  <a:pt x="5436098" y="9453419"/>
                </a:lnTo>
                <a:cubicBezTo>
                  <a:pt x="5408150" y="9472052"/>
                  <a:pt x="5394175" y="9481369"/>
                  <a:pt x="5394175" y="9481369"/>
                </a:cubicBezTo>
                <a:lnTo>
                  <a:pt x="5394175" y="9453419"/>
                </a:lnTo>
                <a:lnTo>
                  <a:pt x="5394175" y="9425470"/>
                </a:lnTo>
                <a:cubicBezTo>
                  <a:pt x="5403492" y="9425470"/>
                  <a:pt x="5410480" y="9416153"/>
                  <a:pt x="5415136" y="9397520"/>
                </a:cubicBezTo>
                <a:cubicBezTo>
                  <a:pt x="5419796" y="9378889"/>
                  <a:pt x="5426784" y="9369571"/>
                  <a:pt x="5436098" y="9369571"/>
                </a:cubicBezTo>
                <a:close/>
                <a:moveTo>
                  <a:pt x="3493636" y="9369571"/>
                </a:moveTo>
                <a:cubicBezTo>
                  <a:pt x="3493636" y="9369571"/>
                  <a:pt x="3493636" y="9374230"/>
                  <a:pt x="3493636" y="9383547"/>
                </a:cubicBezTo>
                <a:cubicBezTo>
                  <a:pt x="3484320" y="9383547"/>
                  <a:pt x="3479663" y="9381218"/>
                  <a:pt x="3479663" y="9376559"/>
                </a:cubicBezTo>
                <a:cubicBezTo>
                  <a:pt x="3479663" y="9371901"/>
                  <a:pt x="3484320" y="9369571"/>
                  <a:pt x="3493636" y="9369571"/>
                </a:cubicBezTo>
                <a:close/>
                <a:moveTo>
                  <a:pt x="3497130" y="9348609"/>
                </a:moveTo>
                <a:cubicBezTo>
                  <a:pt x="3499460" y="9348609"/>
                  <a:pt x="3502953" y="9350940"/>
                  <a:pt x="3507610" y="9355597"/>
                </a:cubicBezTo>
                <a:lnTo>
                  <a:pt x="3521586" y="9355597"/>
                </a:lnTo>
                <a:cubicBezTo>
                  <a:pt x="3521586" y="9364914"/>
                  <a:pt x="3516927" y="9369571"/>
                  <a:pt x="3507610" y="9369571"/>
                </a:cubicBezTo>
                <a:lnTo>
                  <a:pt x="3493636" y="9355597"/>
                </a:lnTo>
                <a:cubicBezTo>
                  <a:pt x="3493636" y="9350940"/>
                  <a:pt x="3494801" y="9348609"/>
                  <a:pt x="3497130" y="9348609"/>
                </a:cubicBezTo>
                <a:close/>
                <a:moveTo>
                  <a:pt x="5547896" y="9341623"/>
                </a:moveTo>
                <a:cubicBezTo>
                  <a:pt x="5547896" y="9341623"/>
                  <a:pt x="5547896" y="9346281"/>
                  <a:pt x="5547896" y="9355597"/>
                </a:cubicBezTo>
                <a:cubicBezTo>
                  <a:pt x="5547896" y="9364914"/>
                  <a:pt x="5552554" y="9369571"/>
                  <a:pt x="5561870" y="9369571"/>
                </a:cubicBezTo>
                <a:lnTo>
                  <a:pt x="5561870" y="9355597"/>
                </a:lnTo>
                <a:cubicBezTo>
                  <a:pt x="5561870" y="9346281"/>
                  <a:pt x="5561870" y="9341623"/>
                  <a:pt x="5561870" y="9341623"/>
                </a:cubicBezTo>
                <a:close/>
                <a:moveTo>
                  <a:pt x="4234287" y="9341623"/>
                </a:moveTo>
                <a:cubicBezTo>
                  <a:pt x="4234287" y="9341623"/>
                  <a:pt x="4234287" y="9348609"/>
                  <a:pt x="4234287" y="9362585"/>
                </a:cubicBezTo>
                <a:cubicBezTo>
                  <a:pt x="4234287" y="9376559"/>
                  <a:pt x="4229630" y="9388204"/>
                  <a:pt x="4220313" y="9397520"/>
                </a:cubicBezTo>
                <a:lnTo>
                  <a:pt x="4206339" y="9369571"/>
                </a:lnTo>
                <a:cubicBezTo>
                  <a:pt x="4206339" y="9360256"/>
                  <a:pt x="4215654" y="9350940"/>
                  <a:pt x="4234287" y="9341623"/>
                </a:cubicBezTo>
                <a:close/>
                <a:moveTo>
                  <a:pt x="3759154" y="9341623"/>
                </a:moveTo>
                <a:cubicBezTo>
                  <a:pt x="3749837" y="9350940"/>
                  <a:pt x="3745178" y="9355597"/>
                  <a:pt x="3745178" y="9355597"/>
                </a:cubicBezTo>
                <a:lnTo>
                  <a:pt x="3689281" y="9383547"/>
                </a:lnTo>
                <a:lnTo>
                  <a:pt x="3717228" y="9383547"/>
                </a:lnTo>
                <a:cubicBezTo>
                  <a:pt x="3717228" y="9374230"/>
                  <a:pt x="3726545" y="9364914"/>
                  <a:pt x="3745178" y="9355597"/>
                </a:cubicBezTo>
                <a:cubicBezTo>
                  <a:pt x="3754494" y="9355597"/>
                  <a:pt x="3761482" y="9353268"/>
                  <a:pt x="3766140" y="9348609"/>
                </a:cubicBezTo>
                <a:cubicBezTo>
                  <a:pt x="3770799" y="9343952"/>
                  <a:pt x="3773127" y="9341623"/>
                  <a:pt x="3773127" y="9341623"/>
                </a:cubicBezTo>
                <a:close/>
                <a:moveTo>
                  <a:pt x="6568037" y="9313674"/>
                </a:moveTo>
                <a:lnTo>
                  <a:pt x="6582012" y="9313674"/>
                </a:lnTo>
                <a:cubicBezTo>
                  <a:pt x="6582012" y="9322990"/>
                  <a:pt x="6577354" y="9327648"/>
                  <a:pt x="6568037" y="9327648"/>
                </a:cubicBezTo>
                <a:cubicBezTo>
                  <a:pt x="6568037" y="9318331"/>
                  <a:pt x="6568037" y="9313674"/>
                  <a:pt x="6568037" y="9313674"/>
                </a:cubicBezTo>
                <a:close/>
                <a:moveTo>
                  <a:pt x="3787101" y="9313674"/>
                </a:moveTo>
                <a:lnTo>
                  <a:pt x="3787101" y="9341623"/>
                </a:lnTo>
                <a:cubicBezTo>
                  <a:pt x="3796418" y="9341623"/>
                  <a:pt x="3801077" y="9341623"/>
                  <a:pt x="3801077" y="9341623"/>
                </a:cubicBezTo>
                <a:lnTo>
                  <a:pt x="3801077" y="9327648"/>
                </a:lnTo>
                <a:cubicBezTo>
                  <a:pt x="3791760" y="9327648"/>
                  <a:pt x="3787101" y="9322990"/>
                  <a:pt x="3787101" y="9313674"/>
                </a:cubicBezTo>
                <a:close/>
                <a:moveTo>
                  <a:pt x="3745178" y="9313674"/>
                </a:moveTo>
                <a:lnTo>
                  <a:pt x="3745178" y="9327648"/>
                </a:lnTo>
                <a:cubicBezTo>
                  <a:pt x="3745178" y="9327648"/>
                  <a:pt x="3749837" y="9327648"/>
                  <a:pt x="3759154" y="9327648"/>
                </a:cubicBezTo>
                <a:cubicBezTo>
                  <a:pt x="3759154" y="9318331"/>
                  <a:pt x="3754494" y="9313674"/>
                  <a:pt x="3745178" y="9313674"/>
                </a:cubicBezTo>
                <a:close/>
                <a:moveTo>
                  <a:pt x="3619408" y="9313674"/>
                </a:moveTo>
                <a:lnTo>
                  <a:pt x="3605432" y="9327648"/>
                </a:lnTo>
                <a:lnTo>
                  <a:pt x="3619408" y="9341623"/>
                </a:lnTo>
                <a:lnTo>
                  <a:pt x="3633382" y="9327648"/>
                </a:lnTo>
                <a:cubicBezTo>
                  <a:pt x="3633382" y="9327648"/>
                  <a:pt x="3628725" y="9322990"/>
                  <a:pt x="3619408" y="9313674"/>
                </a:cubicBezTo>
                <a:close/>
                <a:moveTo>
                  <a:pt x="6917402" y="9299698"/>
                </a:moveTo>
                <a:cubicBezTo>
                  <a:pt x="6926719" y="9299698"/>
                  <a:pt x="6931376" y="9304357"/>
                  <a:pt x="6931376" y="9313674"/>
                </a:cubicBezTo>
                <a:cubicBezTo>
                  <a:pt x="6931376" y="9313674"/>
                  <a:pt x="6926719" y="9313674"/>
                  <a:pt x="6917402" y="9313674"/>
                </a:cubicBezTo>
                <a:cubicBezTo>
                  <a:pt x="6908086" y="9313674"/>
                  <a:pt x="6903426" y="9313674"/>
                  <a:pt x="6903426" y="9313674"/>
                </a:cubicBezTo>
                <a:cubicBezTo>
                  <a:pt x="6903426" y="9304357"/>
                  <a:pt x="6908086" y="9299698"/>
                  <a:pt x="6917402" y="9299698"/>
                </a:cubicBezTo>
                <a:close/>
                <a:moveTo>
                  <a:pt x="6861504" y="9299698"/>
                </a:moveTo>
                <a:lnTo>
                  <a:pt x="6875477" y="9313674"/>
                </a:lnTo>
                <a:lnTo>
                  <a:pt x="6861504" y="9313674"/>
                </a:lnTo>
                <a:close/>
                <a:moveTo>
                  <a:pt x="7196893" y="9257775"/>
                </a:moveTo>
                <a:lnTo>
                  <a:pt x="7210867" y="9257775"/>
                </a:lnTo>
                <a:lnTo>
                  <a:pt x="7210867" y="9271751"/>
                </a:lnTo>
                <a:cubicBezTo>
                  <a:pt x="7220184" y="9281067"/>
                  <a:pt x="7210867" y="9281067"/>
                  <a:pt x="7182918" y="9271751"/>
                </a:cubicBezTo>
                <a:cubicBezTo>
                  <a:pt x="7182918" y="9271751"/>
                  <a:pt x="7185248" y="9269420"/>
                  <a:pt x="7189906" y="9264763"/>
                </a:cubicBezTo>
                <a:cubicBezTo>
                  <a:pt x="7194562" y="9260105"/>
                  <a:pt x="7196893" y="9257775"/>
                  <a:pt x="7196893" y="9257775"/>
                </a:cubicBezTo>
                <a:close/>
                <a:moveTo>
                  <a:pt x="4471854" y="9257775"/>
                </a:moveTo>
                <a:lnTo>
                  <a:pt x="4485830" y="9271751"/>
                </a:lnTo>
                <a:lnTo>
                  <a:pt x="4471854" y="9271751"/>
                </a:lnTo>
                <a:cubicBezTo>
                  <a:pt x="4471854" y="9262434"/>
                  <a:pt x="4471854" y="9257775"/>
                  <a:pt x="4471854" y="9257775"/>
                </a:cubicBezTo>
                <a:close/>
                <a:moveTo>
                  <a:pt x="3801077" y="9257775"/>
                </a:moveTo>
                <a:lnTo>
                  <a:pt x="3787101" y="9271751"/>
                </a:lnTo>
                <a:cubicBezTo>
                  <a:pt x="3777786" y="9271751"/>
                  <a:pt x="3773127" y="9276408"/>
                  <a:pt x="3773127" y="9285724"/>
                </a:cubicBezTo>
                <a:lnTo>
                  <a:pt x="3787101" y="9285724"/>
                </a:lnTo>
                <a:cubicBezTo>
                  <a:pt x="3796418" y="9276408"/>
                  <a:pt x="3801077" y="9267091"/>
                  <a:pt x="3801077" y="9257775"/>
                </a:cubicBezTo>
                <a:close/>
                <a:moveTo>
                  <a:pt x="3759154" y="9257775"/>
                </a:moveTo>
                <a:cubicBezTo>
                  <a:pt x="3749837" y="9267091"/>
                  <a:pt x="3745178" y="9271751"/>
                  <a:pt x="3745178" y="9271751"/>
                </a:cubicBezTo>
                <a:cubicBezTo>
                  <a:pt x="3735863" y="9290384"/>
                  <a:pt x="3735863" y="9299698"/>
                  <a:pt x="3745178" y="9299698"/>
                </a:cubicBezTo>
                <a:cubicBezTo>
                  <a:pt x="3754494" y="9299698"/>
                  <a:pt x="3759154" y="9295041"/>
                  <a:pt x="3759154" y="9285724"/>
                </a:cubicBezTo>
                <a:cubicBezTo>
                  <a:pt x="3759154" y="9276408"/>
                  <a:pt x="3759154" y="9271751"/>
                  <a:pt x="3759154" y="9271751"/>
                </a:cubicBezTo>
                <a:close/>
                <a:moveTo>
                  <a:pt x="7154968" y="9243801"/>
                </a:moveTo>
                <a:cubicBezTo>
                  <a:pt x="7154968" y="9243801"/>
                  <a:pt x="7157298" y="9246130"/>
                  <a:pt x="7161956" y="9250787"/>
                </a:cubicBezTo>
                <a:cubicBezTo>
                  <a:pt x="7166615" y="9255446"/>
                  <a:pt x="7168944" y="9257775"/>
                  <a:pt x="7168944" y="9257775"/>
                </a:cubicBezTo>
                <a:lnTo>
                  <a:pt x="7168944" y="9271751"/>
                </a:lnTo>
                <a:cubicBezTo>
                  <a:pt x="7159627" y="9271751"/>
                  <a:pt x="7152640" y="9269420"/>
                  <a:pt x="7147982" y="9264763"/>
                </a:cubicBezTo>
                <a:cubicBezTo>
                  <a:pt x="7143323" y="9260105"/>
                  <a:pt x="7140994" y="9255446"/>
                  <a:pt x="7140994" y="9250787"/>
                </a:cubicBezTo>
                <a:cubicBezTo>
                  <a:pt x="7140994" y="9246130"/>
                  <a:pt x="7145652" y="9243801"/>
                  <a:pt x="7154968" y="9243801"/>
                </a:cubicBezTo>
                <a:close/>
                <a:moveTo>
                  <a:pt x="7296024" y="9234629"/>
                </a:moveTo>
                <a:cubicBezTo>
                  <a:pt x="7298644" y="9234922"/>
                  <a:pt x="7300537" y="9235649"/>
                  <a:pt x="7301701" y="9236813"/>
                </a:cubicBezTo>
                <a:cubicBezTo>
                  <a:pt x="7306360" y="9241473"/>
                  <a:pt x="7306360" y="9243801"/>
                  <a:pt x="7301701" y="9243801"/>
                </a:cubicBezTo>
                <a:cubicBezTo>
                  <a:pt x="7297044" y="9243801"/>
                  <a:pt x="7285399" y="9243801"/>
                  <a:pt x="7266766" y="9243801"/>
                </a:cubicBezTo>
                <a:lnTo>
                  <a:pt x="7252790" y="9243801"/>
                </a:lnTo>
                <a:cubicBezTo>
                  <a:pt x="7273752" y="9236813"/>
                  <a:pt x="7288163" y="9233756"/>
                  <a:pt x="7296024" y="9234629"/>
                </a:cubicBezTo>
                <a:close/>
                <a:moveTo>
                  <a:pt x="7113044" y="9229826"/>
                </a:moveTo>
                <a:lnTo>
                  <a:pt x="7127020" y="9229826"/>
                </a:lnTo>
                <a:cubicBezTo>
                  <a:pt x="7136337" y="9239144"/>
                  <a:pt x="7136337" y="9243801"/>
                  <a:pt x="7127020" y="9243801"/>
                </a:cubicBezTo>
                <a:cubicBezTo>
                  <a:pt x="7117704" y="9243801"/>
                  <a:pt x="7113044" y="9239144"/>
                  <a:pt x="7113044" y="9229826"/>
                </a:cubicBezTo>
                <a:close/>
                <a:moveTo>
                  <a:pt x="6805604" y="9229826"/>
                </a:moveTo>
                <a:lnTo>
                  <a:pt x="6833554" y="9229826"/>
                </a:lnTo>
                <a:lnTo>
                  <a:pt x="6847530" y="9243801"/>
                </a:lnTo>
                <a:lnTo>
                  <a:pt x="6861504" y="9257775"/>
                </a:lnTo>
                <a:cubicBezTo>
                  <a:pt x="6870820" y="9267091"/>
                  <a:pt x="6880136" y="9267091"/>
                  <a:pt x="6889453" y="9257775"/>
                </a:cubicBezTo>
                <a:lnTo>
                  <a:pt x="6889453" y="9271751"/>
                </a:lnTo>
                <a:lnTo>
                  <a:pt x="6875477" y="9285724"/>
                </a:lnTo>
                <a:cubicBezTo>
                  <a:pt x="6875477" y="9276408"/>
                  <a:pt x="6870820" y="9271751"/>
                  <a:pt x="6861504" y="9271751"/>
                </a:cubicBezTo>
                <a:close/>
                <a:moveTo>
                  <a:pt x="3703255" y="9229826"/>
                </a:moveTo>
                <a:cubicBezTo>
                  <a:pt x="3693938" y="9229826"/>
                  <a:pt x="3689281" y="9232156"/>
                  <a:pt x="3689281" y="9236813"/>
                </a:cubicBezTo>
                <a:cubicBezTo>
                  <a:pt x="3689281" y="9241473"/>
                  <a:pt x="3691610" y="9243801"/>
                  <a:pt x="3696267" y="9243801"/>
                </a:cubicBezTo>
                <a:cubicBezTo>
                  <a:pt x="3700926" y="9243801"/>
                  <a:pt x="3703255" y="9239144"/>
                  <a:pt x="3703255" y="9229826"/>
                </a:cubicBezTo>
                <a:close/>
                <a:moveTo>
                  <a:pt x="6990768" y="9222840"/>
                </a:moveTo>
                <a:cubicBezTo>
                  <a:pt x="6993096" y="9222840"/>
                  <a:pt x="6991932" y="9225168"/>
                  <a:pt x="6987275" y="9229826"/>
                </a:cubicBezTo>
                <a:cubicBezTo>
                  <a:pt x="6987275" y="9229826"/>
                  <a:pt x="6982616" y="9229826"/>
                  <a:pt x="6973300" y="9229826"/>
                </a:cubicBezTo>
                <a:cubicBezTo>
                  <a:pt x="6982616" y="9225168"/>
                  <a:pt x="6988440" y="9222840"/>
                  <a:pt x="6990768" y="9222840"/>
                </a:cubicBezTo>
                <a:close/>
                <a:moveTo>
                  <a:pt x="4443906" y="9215852"/>
                </a:moveTo>
                <a:cubicBezTo>
                  <a:pt x="4453222" y="9225168"/>
                  <a:pt x="4453222" y="9229826"/>
                  <a:pt x="4443906" y="9229826"/>
                </a:cubicBezTo>
                <a:lnTo>
                  <a:pt x="4429931" y="9229826"/>
                </a:lnTo>
                <a:close/>
                <a:moveTo>
                  <a:pt x="3619408" y="9215852"/>
                </a:moveTo>
                <a:cubicBezTo>
                  <a:pt x="3628725" y="9234485"/>
                  <a:pt x="3624066" y="9243801"/>
                  <a:pt x="3605432" y="9243801"/>
                </a:cubicBezTo>
                <a:lnTo>
                  <a:pt x="3605432" y="9229826"/>
                </a:lnTo>
                <a:close/>
                <a:moveTo>
                  <a:pt x="4541729" y="9201878"/>
                </a:moveTo>
                <a:lnTo>
                  <a:pt x="4555702" y="9201878"/>
                </a:lnTo>
                <a:cubicBezTo>
                  <a:pt x="4555702" y="9201878"/>
                  <a:pt x="4551044" y="9206535"/>
                  <a:pt x="4541729" y="9215852"/>
                </a:cubicBezTo>
                <a:close/>
                <a:moveTo>
                  <a:pt x="5575844" y="9187902"/>
                </a:moveTo>
                <a:lnTo>
                  <a:pt x="5589820" y="9187902"/>
                </a:lnTo>
                <a:lnTo>
                  <a:pt x="5589820" y="9201878"/>
                </a:lnTo>
                <a:close/>
                <a:moveTo>
                  <a:pt x="5505971" y="9187902"/>
                </a:moveTo>
                <a:cubicBezTo>
                  <a:pt x="5505971" y="9187902"/>
                  <a:pt x="5505971" y="9190233"/>
                  <a:pt x="5505971" y="9194890"/>
                </a:cubicBezTo>
                <a:cubicBezTo>
                  <a:pt x="5505971" y="9199547"/>
                  <a:pt x="5501314" y="9201878"/>
                  <a:pt x="5491997" y="9201878"/>
                </a:cubicBezTo>
                <a:close/>
                <a:moveTo>
                  <a:pt x="4108517" y="9187902"/>
                </a:moveTo>
                <a:cubicBezTo>
                  <a:pt x="4108517" y="9187902"/>
                  <a:pt x="4108517" y="9192561"/>
                  <a:pt x="4108517" y="9201878"/>
                </a:cubicBezTo>
                <a:cubicBezTo>
                  <a:pt x="4108517" y="9201878"/>
                  <a:pt x="4106188" y="9199547"/>
                  <a:pt x="4101529" y="9194890"/>
                </a:cubicBezTo>
                <a:cubicBezTo>
                  <a:pt x="4096870" y="9190233"/>
                  <a:pt x="4099200" y="9187902"/>
                  <a:pt x="4108517" y="9187902"/>
                </a:cubicBezTo>
                <a:close/>
                <a:moveTo>
                  <a:pt x="7182918" y="9177421"/>
                </a:moveTo>
                <a:cubicBezTo>
                  <a:pt x="7187576" y="9179752"/>
                  <a:pt x="7192234" y="9187902"/>
                  <a:pt x="7196893" y="9201878"/>
                </a:cubicBezTo>
                <a:cubicBezTo>
                  <a:pt x="7206210" y="9220511"/>
                  <a:pt x="7201550" y="9225168"/>
                  <a:pt x="7182918" y="9215852"/>
                </a:cubicBezTo>
                <a:cubicBezTo>
                  <a:pt x="7182918" y="9215852"/>
                  <a:pt x="7180589" y="9213523"/>
                  <a:pt x="7175932" y="9208864"/>
                </a:cubicBezTo>
                <a:cubicBezTo>
                  <a:pt x="7171272" y="9204207"/>
                  <a:pt x="7168944" y="9197219"/>
                  <a:pt x="7168944" y="9187902"/>
                </a:cubicBezTo>
                <a:cubicBezTo>
                  <a:pt x="7173603" y="9178586"/>
                  <a:pt x="7178260" y="9175093"/>
                  <a:pt x="7182918" y="9177421"/>
                </a:cubicBezTo>
                <a:close/>
                <a:moveTo>
                  <a:pt x="7113044" y="9173928"/>
                </a:moveTo>
                <a:cubicBezTo>
                  <a:pt x="7122361" y="9173928"/>
                  <a:pt x="7127020" y="9180914"/>
                  <a:pt x="7127020" y="9194890"/>
                </a:cubicBezTo>
                <a:cubicBezTo>
                  <a:pt x="7127020" y="9208864"/>
                  <a:pt x="7122361" y="9215852"/>
                  <a:pt x="7113044" y="9215852"/>
                </a:cubicBezTo>
                <a:lnTo>
                  <a:pt x="7113044" y="9201878"/>
                </a:lnTo>
                <a:cubicBezTo>
                  <a:pt x="7103728" y="9201878"/>
                  <a:pt x="7099071" y="9201878"/>
                  <a:pt x="7099071" y="9201878"/>
                </a:cubicBezTo>
                <a:cubicBezTo>
                  <a:pt x="7089754" y="9201878"/>
                  <a:pt x="7085096" y="9197219"/>
                  <a:pt x="7085096" y="9187902"/>
                </a:cubicBezTo>
                <a:cubicBezTo>
                  <a:pt x="7085096" y="9187902"/>
                  <a:pt x="7087426" y="9185574"/>
                  <a:pt x="7092083" y="9180914"/>
                </a:cubicBezTo>
                <a:cubicBezTo>
                  <a:pt x="7096742" y="9176257"/>
                  <a:pt x="7103728" y="9173928"/>
                  <a:pt x="7113044" y="9173928"/>
                </a:cubicBezTo>
                <a:close/>
                <a:moveTo>
                  <a:pt x="6050978" y="9173928"/>
                </a:moveTo>
                <a:lnTo>
                  <a:pt x="6064954" y="9187902"/>
                </a:lnTo>
                <a:cubicBezTo>
                  <a:pt x="6064954" y="9197219"/>
                  <a:pt x="6060295" y="9201878"/>
                  <a:pt x="6050978" y="9201878"/>
                </a:cubicBezTo>
                <a:cubicBezTo>
                  <a:pt x="6050978" y="9201878"/>
                  <a:pt x="6050978" y="9197219"/>
                  <a:pt x="6050978" y="9187902"/>
                </a:cubicBezTo>
                <a:cubicBezTo>
                  <a:pt x="6050978" y="9187902"/>
                  <a:pt x="6050978" y="9183245"/>
                  <a:pt x="6050978" y="9173928"/>
                </a:cubicBezTo>
                <a:close/>
                <a:moveTo>
                  <a:pt x="5974120" y="9173928"/>
                </a:moveTo>
                <a:cubicBezTo>
                  <a:pt x="5969461" y="9173928"/>
                  <a:pt x="5967132" y="9178586"/>
                  <a:pt x="5967132" y="9187902"/>
                </a:cubicBezTo>
                <a:cubicBezTo>
                  <a:pt x="5967132" y="9197219"/>
                  <a:pt x="5969461" y="9201878"/>
                  <a:pt x="5974120" y="9201878"/>
                </a:cubicBezTo>
                <a:cubicBezTo>
                  <a:pt x="5978778" y="9201878"/>
                  <a:pt x="5981106" y="9197219"/>
                  <a:pt x="5981106" y="9187902"/>
                </a:cubicBezTo>
                <a:cubicBezTo>
                  <a:pt x="5981106" y="9178586"/>
                  <a:pt x="5978778" y="9173928"/>
                  <a:pt x="5974120" y="9173928"/>
                </a:cubicBezTo>
                <a:close/>
                <a:moveTo>
                  <a:pt x="6882465" y="9166941"/>
                </a:moveTo>
                <a:cubicBezTo>
                  <a:pt x="6887124" y="9166941"/>
                  <a:pt x="6894110" y="9169271"/>
                  <a:pt x="6903426" y="9173928"/>
                </a:cubicBezTo>
                <a:cubicBezTo>
                  <a:pt x="6912743" y="9183245"/>
                  <a:pt x="6917402" y="9183245"/>
                  <a:pt x="6917402" y="9173928"/>
                </a:cubicBezTo>
                <a:lnTo>
                  <a:pt x="6931376" y="9201878"/>
                </a:lnTo>
                <a:lnTo>
                  <a:pt x="6917402" y="9215852"/>
                </a:lnTo>
                <a:cubicBezTo>
                  <a:pt x="6908086" y="9206535"/>
                  <a:pt x="6898770" y="9201878"/>
                  <a:pt x="6889453" y="9201878"/>
                </a:cubicBezTo>
                <a:cubicBezTo>
                  <a:pt x="6889453" y="9211194"/>
                  <a:pt x="6889453" y="9215852"/>
                  <a:pt x="6889453" y="9215852"/>
                </a:cubicBezTo>
                <a:cubicBezTo>
                  <a:pt x="6889453" y="9215852"/>
                  <a:pt x="6884794" y="9215852"/>
                  <a:pt x="6875477" y="9215852"/>
                </a:cubicBezTo>
                <a:cubicBezTo>
                  <a:pt x="6875477" y="9215852"/>
                  <a:pt x="6875477" y="9211194"/>
                  <a:pt x="6875477" y="9201878"/>
                </a:cubicBezTo>
                <a:lnTo>
                  <a:pt x="6889453" y="9187902"/>
                </a:lnTo>
                <a:cubicBezTo>
                  <a:pt x="6880136" y="9187902"/>
                  <a:pt x="6875477" y="9183245"/>
                  <a:pt x="6875477" y="9173928"/>
                </a:cubicBezTo>
                <a:cubicBezTo>
                  <a:pt x="6875477" y="9169271"/>
                  <a:pt x="6877808" y="9166941"/>
                  <a:pt x="6882465" y="9166941"/>
                </a:cubicBezTo>
                <a:close/>
                <a:moveTo>
                  <a:pt x="6456241" y="9145979"/>
                </a:moveTo>
                <a:lnTo>
                  <a:pt x="6484190" y="9145979"/>
                </a:lnTo>
                <a:lnTo>
                  <a:pt x="6470215" y="9187902"/>
                </a:lnTo>
                <a:lnTo>
                  <a:pt x="6386368" y="9271751"/>
                </a:lnTo>
                <a:cubicBezTo>
                  <a:pt x="6414318" y="9197219"/>
                  <a:pt x="6437608" y="9155296"/>
                  <a:pt x="6456241" y="9145979"/>
                </a:cubicBezTo>
                <a:close/>
                <a:moveTo>
                  <a:pt x="5897260" y="9145979"/>
                </a:moveTo>
                <a:cubicBezTo>
                  <a:pt x="5887943" y="9155296"/>
                  <a:pt x="5883284" y="9159953"/>
                  <a:pt x="5883284" y="9159953"/>
                </a:cubicBezTo>
                <a:cubicBezTo>
                  <a:pt x="5883284" y="9169271"/>
                  <a:pt x="5885612" y="9173928"/>
                  <a:pt x="5890272" y="9173928"/>
                </a:cubicBezTo>
                <a:cubicBezTo>
                  <a:pt x="5894931" y="9173928"/>
                  <a:pt x="5899588" y="9171600"/>
                  <a:pt x="5904248" y="9166941"/>
                </a:cubicBezTo>
                <a:cubicBezTo>
                  <a:pt x="5908904" y="9162283"/>
                  <a:pt x="5908904" y="9157624"/>
                  <a:pt x="5904248" y="9152967"/>
                </a:cubicBezTo>
                <a:cubicBezTo>
                  <a:pt x="5899588" y="9148310"/>
                  <a:pt x="5897260" y="9145979"/>
                  <a:pt x="5897260" y="9145979"/>
                </a:cubicBezTo>
                <a:close/>
                <a:moveTo>
                  <a:pt x="4164414" y="9145979"/>
                </a:moveTo>
                <a:cubicBezTo>
                  <a:pt x="4164414" y="9145979"/>
                  <a:pt x="4164414" y="9150638"/>
                  <a:pt x="4164414" y="9159953"/>
                </a:cubicBezTo>
                <a:cubicBezTo>
                  <a:pt x="4155100" y="9159953"/>
                  <a:pt x="4152769" y="9157624"/>
                  <a:pt x="4157428" y="9152967"/>
                </a:cubicBezTo>
                <a:cubicBezTo>
                  <a:pt x="4162086" y="9148310"/>
                  <a:pt x="4164414" y="9145979"/>
                  <a:pt x="4164414" y="9145979"/>
                </a:cubicBezTo>
                <a:close/>
                <a:moveTo>
                  <a:pt x="5659692" y="9132003"/>
                </a:moveTo>
                <a:lnTo>
                  <a:pt x="5673666" y="9132003"/>
                </a:lnTo>
                <a:cubicBezTo>
                  <a:pt x="5673666" y="9132003"/>
                  <a:pt x="5673666" y="9136663"/>
                  <a:pt x="5673666" y="9145979"/>
                </a:cubicBezTo>
                <a:cubicBezTo>
                  <a:pt x="5673666" y="9155296"/>
                  <a:pt x="5673666" y="9159953"/>
                  <a:pt x="5673666" y="9159953"/>
                </a:cubicBezTo>
                <a:lnTo>
                  <a:pt x="5645716" y="9201878"/>
                </a:lnTo>
                <a:lnTo>
                  <a:pt x="5603793" y="9229826"/>
                </a:lnTo>
                <a:close/>
                <a:moveTo>
                  <a:pt x="5617768" y="9132003"/>
                </a:moveTo>
                <a:lnTo>
                  <a:pt x="5617768" y="9138991"/>
                </a:lnTo>
                <a:cubicBezTo>
                  <a:pt x="5617768" y="9134334"/>
                  <a:pt x="5613110" y="9141322"/>
                  <a:pt x="5603793" y="9159953"/>
                </a:cubicBezTo>
                <a:lnTo>
                  <a:pt x="5589820" y="9159953"/>
                </a:lnTo>
                <a:cubicBezTo>
                  <a:pt x="5589820" y="9150638"/>
                  <a:pt x="5589820" y="9145979"/>
                  <a:pt x="5589820" y="9145979"/>
                </a:cubicBezTo>
                <a:cubicBezTo>
                  <a:pt x="5589820" y="9145979"/>
                  <a:pt x="5594478" y="9145979"/>
                  <a:pt x="5603793" y="9145979"/>
                </a:cubicBezTo>
                <a:close/>
                <a:moveTo>
                  <a:pt x="6582012" y="9118030"/>
                </a:moveTo>
                <a:lnTo>
                  <a:pt x="6568037" y="9145979"/>
                </a:lnTo>
                <a:lnTo>
                  <a:pt x="6568037" y="9132003"/>
                </a:lnTo>
                <a:close/>
                <a:moveTo>
                  <a:pt x="6190724" y="9118030"/>
                </a:moveTo>
                <a:lnTo>
                  <a:pt x="6190724" y="9159953"/>
                </a:lnTo>
                <a:lnTo>
                  <a:pt x="6176750" y="9187902"/>
                </a:lnTo>
                <a:lnTo>
                  <a:pt x="6148801" y="9215852"/>
                </a:lnTo>
                <a:lnTo>
                  <a:pt x="6134827" y="9201878"/>
                </a:lnTo>
                <a:cubicBezTo>
                  <a:pt x="6116194" y="9183245"/>
                  <a:pt x="6125510" y="9159953"/>
                  <a:pt x="6162776" y="9132003"/>
                </a:cubicBezTo>
                <a:cubicBezTo>
                  <a:pt x="6181410" y="9122689"/>
                  <a:pt x="6190724" y="9118030"/>
                  <a:pt x="6190724" y="9118030"/>
                </a:cubicBezTo>
                <a:close/>
                <a:moveTo>
                  <a:pt x="5701615" y="9118030"/>
                </a:moveTo>
                <a:cubicBezTo>
                  <a:pt x="5701615" y="9136663"/>
                  <a:pt x="5692298" y="9141322"/>
                  <a:pt x="5673666" y="9132003"/>
                </a:cubicBezTo>
                <a:close/>
                <a:moveTo>
                  <a:pt x="3703255" y="9111042"/>
                </a:moveTo>
                <a:cubicBezTo>
                  <a:pt x="3705583" y="9111042"/>
                  <a:pt x="3707912" y="9113372"/>
                  <a:pt x="3710242" y="9118030"/>
                </a:cubicBezTo>
                <a:cubicBezTo>
                  <a:pt x="3714900" y="9127346"/>
                  <a:pt x="3712571" y="9132003"/>
                  <a:pt x="3703255" y="9132003"/>
                </a:cubicBezTo>
                <a:cubicBezTo>
                  <a:pt x="3693938" y="9132003"/>
                  <a:pt x="3691610" y="9127346"/>
                  <a:pt x="3696267" y="9118030"/>
                </a:cubicBezTo>
                <a:cubicBezTo>
                  <a:pt x="3698597" y="9113372"/>
                  <a:pt x="3700926" y="9111042"/>
                  <a:pt x="3703255" y="9111042"/>
                </a:cubicBezTo>
                <a:close/>
                <a:moveTo>
                  <a:pt x="5925209" y="9104056"/>
                </a:moveTo>
                <a:cubicBezTo>
                  <a:pt x="5915892" y="9113372"/>
                  <a:pt x="5911234" y="9118030"/>
                  <a:pt x="5911234" y="9118030"/>
                </a:cubicBezTo>
                <a:cubicBezTo>
                  <a:pt x="5920550" y="9145979"/>
                  <a:pt x="5929866" y="9145979"/>
                  <a:pt x="5939182" y="9118030"/>
                </a:cubicBezTo>
                <a:close/>
                <a:moveTo>
                  <a:pt x="6037005" y="9090080"/>
                </a:moveTo>
                <a:cubicBezTo>
                  <a:pt x="6037005" y="9099398"/>
                  <a:pt x="6034676" y="9111042"/>
                  <a:pt x="6030017" y="9125017"/>
                </a:cubicBezTo>
                <a:cubicBezTo>
                  <a:pt x="6025360" y="9138991"/>
                  <a:pt x="6023029" y="9150638"/>
                  <a:pt x="6023029" y="9159953"/>
                </a:cubicBezTo>
                <a:cubicBezTo>
                  <a:pt x="6032346" y="9169271"/>
                  <a:pt x="6041664" y="9159953"/>
                  <a:pt x="6050978" y="9132003"/>
                </a:cubicBezTo>
                <a:cubicBezTo>
                  <a:pt x="6041664" y="9113372"/>
                  <a:pt x="6037005" y="9099398"/>
                  <a:pt x="6037005" y="9090080"/>
                </a:cubicBezTo>
                <a:close/>
                <a:moveTo>
                  <a:pt x="7114908" y="9063530"/>
                </a:moveTo>
                <a:lnTo>
                  <a:pt x="7168944" y="9104056"/>
                </a:lnTo>
                <a:cubicBezTo>
                  <a:pt x="7178260" y="9104056"/>
                  <a:pt x="7182918" y="9108713"/>
                  <a:pt x="7182918" y="9118030"/>
                </a:cubicBezTo>
                <a:cubicBezTo>
                  <a:pt x="7182918" y="9127346"/>
                  <a:pt x="7178260" y="9136663"/>
                  <a:pt x="7168944" y="9145979"/>
                </a:cubicBezTo>
                <a:cubicBezTo>
                  <a:pt x="7159627" y="9155296"/>
                  <a:pt x="7150310" y="9150638"/>
                  <a:pt x="7140994" y="9132003"/>
                </a:cubicBezTo>
                <a:lnTo>
                  <a:pt x="7127020" y="9104056"/>
                </a:lnTo>
                <a:cubicBezTo>
                  <a:pt x="7127020" y="9094739"/>
                  <a:pt x="7127020" y="9090080"/>
                  <a:pt x="7127020" y="9090080"/>
                </a:cubicBezTo>
                <a:cubicBezTo>
                  <a:pt x="7127020" y="9090080"/>
                  <a:pt x="7127020" y="9085423"/>
                  <a:pt x="7127020" y="9076106"/>
                </a:cubicBezTo>
                <a:cubicBezTo>
                  <a:pt x="7122361" y="9076106"/>
                  <a:pt x="7118868" y="9074360"/>
                  <a:pt x="7116540" y="9070865"/>
                </a:cubicBezTo>
                <a:close/>
                <a:moveTo>
                  <a:pt x="7113044" y="9062131"/>
                </a:moveTo>
                <a:lnTo>
                  <a:pt x="7114598" y="9062131"/>
                </a:lnTo>
                <a:lnTo>
                  <a:pt x="7114908" y="9063530"/>
                </a:lnTo>
                <a:close/>
                <a:moveTo>
                  <a:pt x="7085096" y="9062131"/>
                </a:moveTo>
                <a:lnTo>
                  <a:pt x="7085096" y="9076106"/>
                </a:lnTo>
                <a:lnTo>
                  <a:pt x="7099071" y="9090080"/>
                </a:lnTo>
                <a:cubicBezTo>
                  <a:pt x="7099071" y="9080766"/>
                  <a:pt x="7103728" y="9085423"/>
                  <a:pt x="7113044" y="9104056"/>
                </a:cubicBezTo>
                <a:lnTo>
                  <a:pt x="7127020" y="9132003"/>
                </a:lnTo>
                <a:cubicBezTo>
                  <a:pt x="7117704" y="9132003"/>
                  <a:pt x="7108388" y="9132003"/>
                  <a:pt x="7099071" y="9132003"/>
                </a:cubicBezTo>
                <a:cubicBezTo>
                  <a:pt x="7089754" y="9122689"/>
                  <a:pt x="7080438" y="9118030"/>
                  <a:pt x="7071122" y="9118030"/>
                </a:cubicBezTo>
                <a:lnTo>
                  <a:pt x="7057148" y="9118030"/>
                </a:lnTo>
                <a:cubicBezTo>
                  <a:pt x="7057148" y="9108713"/>
                  <a:pt x="7059476" y="9104056"/>
                  <a:pt x="7064134" y="9104056"/>
                </a:cubicBezTo>
                <a:cubicBezTo>
                  <a:pt x="7068793" y="9104056"/>
                  <a:pt x="7071122" y="9099398"/>
                  <a:pt x="7071122" y="9090080"/>
                </a:cubicBezTo>
                <a:cubicBezTo>
                  <a:pt x="7071122" y="9080766"/>
                  <a:pt x="7075779" y="9071449"/>
                  <a:pt x="7085096" y="9062131"/>
                </a:cubicBezTo>
                <a:close/>
                <a:moveTo>
                  <a:pt x="6176750" y="9062131"/>
                </a:moveTo>
                <a:cubicBezTo>
                  <a:pt x="6176750" y="9062131"/>
                  <a:pt x="6176750" y="9066790"/>
                  <a:pt x="6176750" y="9076106"/>
                </a:cubicBezTo>
                <a:cubicBezTo>
                  <a:pt x="6176750" y="9085423"/>
                  <a:pt x="6174422" y="9090080"/>
                  <a:pt x="6169762" y="9090080"/>
                </a:cubicBezTo>
                <a:cubicBezTo>
                  <a:pt x="6165105" y="9090080"/>
                  <a:pt x="6165105" y="9085423"/>
                  <a:pt x="6169762" y="9076106"/>
                </a:cubicBezTo>
                <a:cubicBezTo>
                  <a:pt x="6174422" y="9066790"/>
                  <a:pt x="6176750" y="9062131"/>
                  <a:pt x="6176750" y="9062131"/>
                </a:cubicBezTo>
                <a:close/>
                <a:moveTo>
                  <a:pt x="4597626" y="9062131"/>
                </a:moveTo>
                <a:cubicBezTo>
                  <a:pt x="4597626" y="9071449"/>
                  <a:pt x="4602285" y="9076106"/>
                  <a:pt x="4611600" y="9076106"/>
                </a:cubicBezTo>
                <a:cubicBezTo>
                  <a:pt x="4611600" y="9076106"/>
                  <a:pt x="4613928" y="9073778"/>
                  <a:pt x="4618588" y="9069119"/>
                </a:cubicBezTo>
                <a:cubicBezTo>
                  <a:pt x="4623246" y="9064461"/>
                  <a:pt x="4620916" y="9062131"/>
                  <a:pt x="4611600" y="9062131"/>
                </a:cubicBezTo>
                <a:cubicBezTo>
                  <a:pt x="4602285" y="9062131"/>
                  <a:pt x="4597626" y="9062131"/>
                  <a:pt x="4597626" y="9062131"/>
                </a:cubicBezTo>
                <a:close/>
                <a:moveTo>
                  <a:pt x="7403016" y="9051650"/>
                </a:moveTo>
                <a:cubicBezTo>
                  <a:pt x="7405347" y="9051650"/>
                  <a:pt x="7406511" y="9052816"/>
                  <a:pt x="7406511" y="9055145"/>
                </a:cubicBezTo>
                <a:cubicBezTo>
                  <a:pt x="7406511" y="9059802"/>
                  <a:pt x="7406511" y="9066790"/>
                  <a:pt x="7406511" y="9076106"/>
                </a:cubicBezTo>
                <a:cubicBezTo>
                  <a:pt x="7406511" y="9085423"/>
                  <a:pt x="7401852" y="9085423"/>
                  <a:pt x="7392536" y="9076106"/>
                </a:cubicBezTo>
                <a:cubicBezTo>
                  <a:pt x="7383219" y="9076106"/>
                  <a:pt x="7378562" y="9073778"/>
                  <a:pt x="7378562" y="9069119"/>
                </a:cubicBezTo>
                <a:cubicBezTo>
                  <a:pt x="7378562" y="9064461"/>
                  <a:pt x="7383219" y="9059802"/>
                  <a:pt x="7392536" y="9055145"/>
                </a:cubicBezTo>
                <a:cubicBezTo>
                  <a:pt x="7397194" y="9052816"/>
                  <a:pt x="7400688" y="9051650"/>
                  <a:pt x="7403016" y="9051650"/>
                </a:cubicBezTo>
                <a:close/>
                <a:moveTo>
                  <a:pt x="4807245" y="9048157"/>
                </a:moveTo>
                <a:lnTo>
                  <a:pt x="4765320" y="9090080"/>
                </a:lnTo>
                <a:lnTo>
                  <a:pt x="4793270" y="9062131"/>
                </a:lnTo>
                <a:close/>
                <a:moveTo>
                  <a:pt x="7001249" y="9048157"/>
                </a:moveTo>
                <a:lnTo>
                  <a:pt x="7015222" y="9048157"/>
                </a:lnTo>
                <a:cubicBezTo>
                  <a:pt x="7015222" y="9048157"/>
                  <a:pt x="7016387" y="9048157"/>
                  <a:pt x="7018718" y="9048157"/>
                </a:cubicBezTo>
                <a:lnTo>
                  <a:pt x="7029198" y="9048157"/>
                </a:lnTo>
                <a:lnTo>
                  <a:pt x="7001249" y="9076106"/>
                </a:lnTo>
                <a:close/>
                <a:moveTo>
                  <a:pt x="5687642" y="9048157"/>
                </a:moveTo>
                <a:lnTo>
                  <a:pt x="5687642" y="9062131"/>
                </a:lnTo>
                <a:lnTo>
                  <a:pt x="5673666" y="9076106"/>
                </a:lnTo>
                <a:cubicBezTo>
                  <a:pt x="5673666" y="9066790"/>
                  <a:pt x="5678325" y="9057473"/>
                  <a:pt x="5687642" y="9048157"/>
                </a:cubicBezTo>
                <a:close/>
                <a:moveTo>
                  <a:pt x="6782896" y="9043791"/>
                </a:moveTo>
                <a:cubicBezTo>
                  <a:pt x="6786390" y="9042042"/>
                  <a:pt x="6784643" y="9048157"/>
                  <a:pt x="6777655" y="9062131"/>
                </a:cubicBezTo>
                <a:lnTo>
                  <a:pt x="6749708" y="9104056"/>
                </a:lnTo>
                <a:cubicBezTo>
                  <a:pt x="6740391" y="9104056"/>
                  <a:pt x="6735732" y="9101727"/>
                  <a:pt x="6735732" y="9097068"/>
                </a:cubicBezTo>
                <a:cubicBezTo>
                  <a:pt x="6735732" y="9092409"/>
                  <a:pt x="6735732" y="9085423"/>
                  <a:pt x="6735732" y="9076106"/>
                </a:cubicBezTo>
                <a:lnTo>
                  <a:pt x="6749708" y="9048157"/>
                </a:lnTo>
                <a:lnTo>
                  <a:pt x="6777655" y="9048157"/>
                </a:lnTo>
                <a:cubicBezTo>
                  <a:pt x="6779986" y="9045828"/>
                  <a:pt x="6781732" y="9044373"/>
                  <a:pt x="6782896" y="9043791"/>
                </a:cubicBezTo>
                <a:close/>
                <a:moveTo>
                  <a:pt x="7034787" y="9042566"/>
                </a:moveTo>
                <a:lnTo>
                  <a:pt x="7036186" y="9044664"/>
                </a:lnTo>
                <a:cubicBezTo>
                  <a:pt x="7036186" y="9046993"/>
                  <a:pt x="7033858" y="9048157"/>
                  <a:pt x="7029198" y="9048157"/>
                </a:cubicBezTo>
                <a:close/>
                <a:moveTo>
                  <a:pt x="7120032" y="9034183"/>
                </a:moveTo>
                <a:cubicBezTo>
                  <a:pt x="7124690" y="9034183"/>
                  <a:pt x="7131678" y="9038840"/>
                  <a:pt x="7140994" y="9048157"/>
                </a:cubicBezTo>
                <a:lnTo>
                  <a:pt x="7127020" y="9062131"/>
                </a:lnTo>
                <a:cubicBezTo>
                  <a:pt x="7122361" y="9062131"/>
                  <a:pt x="7118868" y="9062131"/>
                  <a:pt x="7116540" y="9062131"/>
                </a:cubicBezTo>
                <a:lnTo>
                  <a:pt x="7114598" y="9062131"/>
                </a:lnTo>
                <a:lnTo>
                  <a:pt x="7113044" y="9055145"/>
                </a:lnTo>
                <a:cubicBezTo>
                  <a:pt x="7113044" y="9041169"/>
                  <a:pt x="7115376" y="9034183"/>
                  <a:pt x="7120032" y="9034183"/>
                </a:cubicBezTo>
                <a:close/>
                <a:moveTo>
                  <a:pt x="4821220" y="9034183"/>
                </a:moveTo>
                <a:cubicBezTo>
                  <a:pt x="4821220" y="9034183"/>
                  <a:pt x="4818891" y="9036512"/>
                  <a:pt x="4814232" y="9041170"/>
                </a:cubicBezTo>
                <a:lnTo>
                  <a:pt x="4807245" y="9048157"/>
                </a:lnTo>
                <a:close/>
                <a:moveTo>
                  <a:pt x="6582012" y="9020207"/>
                </a:moveTo>
                <a:lnTo>
                  <a:pt x="6554063" y="9076106"/>
                </a:lnTo>
                <a:lnTo>
                  <a:pt x="6498164" y="9145979"/>
                </a:lnTo>
                <a:cubicBezTo>
                  <a:pt x="6498164" y="9136663"/>
                  <a:pt x="6509810" y="9113372"/>
                  <a:pt x="6533102" y="9076106"/>
                </a:cubicBezTo>
                <a:cubicBezTo>
                  <a:pt x="6556392" y="9038840"/>
                  <a:pt x="6572696" y="9020207"/>
                  <a:pt x="6582012" y="9020207"/>
                </a:cubicBezTo>
                <a:close/>
                <a:moveTo>
                  <a:pt x="5652704" y="9020207"/>
                </a:moveTo>
                <a:cubicBezTo>
                  <a:pt x="5657364" y="9020207"/>
                  <a:pt x="5662020" y="9020207"/>
                  <a:pt x="5666680" y="9020207"/>
                </a:cubicBezTo>
                <a:cubicBezTo>
                  <a:pt x="5671337" y="9020207"/>
                  <a:pt x="5673666" y="9020207"/>
                  <a:pt x="5673666" y="9020207"/>
                </a:cubicBezTo>
                <a:cubicBezTo>
                  <a:pt x="5673666" y="9020207"/>
                  <a:pt x="5673666" y="9024867"/>
                  <a:pt x="5673666" y="9034183"/>
                </a:cubicBezTo>
                <a:cubicBezTo>
                  <a:pt x="5673666" y="9034183"/>
                  <a:pt x="5669008" y="9034183"/>
                  <a:pt x="5659692" y="9034183"/>
                </a:cubicBezTo>
                <a:lnTo>
                  <a:pt x="5645716" y="9034183"/>
                </a:lnTo>
                <a:cubicBezTo>
                  <a:pt x="5645716" y="9024867"/>
                  <a:pt x="5648047" y="9020207"/>
                  <a:pt x="5652704" y="9020207"/>
                </a:cubicBezTo>
                <a:close/>
                <a:moveTo>
                  <a:pt x="7392536" y="9006234"/>
                </a:moveTo>
                <a:lnTo>
                  <a:pt x="7406511" y="9006234"/>
                </a:lnTo>
                <a:cubicBezTo>
                  <a:pt x="7406511" y="9015550"/>
                  <a:pt x="7411168" y="9020207"/>
                  <a:pt x="7420485" y="9020207"/>
                </a:cubicBezTo>
                <a:lnTo>
                  <a:pt x="7406511" y="9034183"/>
                </a:lnTo>
                <a:cubicBezTo>
                  <a:pt x="7387878" y="9034183"/>
                  <a:pt x="7378562" y="9031854"/>
                  <a:pt x="7378562" y="9027195"/>
                </a:cubicBezTo>
                <a:cubicBezTo>
                  <a:pt x="7378562" y="9022538"/>
                  <a:pt x="7383219" y="9015550"/>
                  <a:pt x="7392536" y="9006234"/>
                </a:cubicBezTo>
                <a:close/>
                <a:moveTo>
                  <a:pt x="3829026" y="9006234"/>
                </a:moveTo>
                <a:cubicBezTo>
                  <a:pt x="3819710" y="9006234"/>
                  <a:pt x="3815050" y="9010891"/>
                  <a:pt x="3815050" y="9020207"/>
                </a:cubicBezTo>
                <a:lnTo>
                  <a:pt x="3829026" y="9034183"/>
                </a:lnTo>
                <a:cubicBezTo>
                  <a:pt x="3829026" y="9024867"/>
                  <a:pt x="3829026" y="9020207"/>
                  <a:pt x="3829026" y="9020207"/>
                </a:cubicBezTo>
                <a:cubicBezTo>
                  <a:pt x="3829026" y="9020207"/>
                  <a:pt x="3829026" y="9015550"/>
                  <a:pt x="3829026" y="9006234"/>
                </a:cubicBezTo>
                <a:close/>
                <a:moveTo>
                  <a:pt x="7277246" y="8997499"/>
                </a:moveTo>
                <a:cubicBezTo>
                  <a:pt x="7279576" y="8996335"/>
                  <a:pt x="7280740" y="8996917"/>
                  <a:pt x="7280740" y="8999246"/>
                </a:cubicBezTo>
                <a:cubicBezTo>
                  <a:pt x="7280740" y="9003905"/>
                  <a:pt x="7285399" y="9010891"/>
                  <a:pt x="7294715" y="9020207"/>
                </a:cubicBezTo>
                <a:lnTo>
                  <a:pt x="7280740" y="9020207"/>
                </a:lnTo>
                <a:lnTo>
                  <a:pt x="7266766" y="9006234"/>
                </a:lnTo>
                <a:cubicBezTo>
                  <a:pt x="7271423" y="9001576"/>
                  <a:pt x="7274918" y="8998664"/>
                  <a:pt x="7277246" y="8997499"/>
                </a:cubicBezTo>
                <a:close/>
                <a:moveTo>
                  <a:pt x="6554063" y="8992258"/>
                </a:moveTo>
                <a:cubicBezTo>
                  <a:pt x="6554063" y="8992258"/>
                  <a:pt x="6551734" y="8999246"/>
                  <a:pt x="6547076" y="9013221"/>
                </a:cubicBezTo>
                <a:cubicBezTo>
                  <a:pt x="6542418" y="9027195"/>
                  <a:pt x="6535430" y="9034183"/>
                  <a:pt x="6526114" y="9034183"/>
                </a:cubicBezTo>
                <a:lnTo>
                  <a:pt x="6526114" y="9020207"/>
                </a:lnTo>
                <a:close/>
                <a:moveTo>
                  <a:pt x="6043992" y="8992258"/>
                </a:moveTo>
                <a:cubicBezTo>
                  <a:pt x="6039334" y="8992258"/>
                  <a:pt x="6037005" y="8996917"/>
                  <a:pt x="6037005" y="9006234"/>
                </a:cubicBezTo>
                <a:cubicBezTo>
                  <a:pt x="6046322" y="9006234"/>
                  <a:pt x="6050978" y="9003905"/>
                  <a:pt x="6050978" y="8999246"/>
                </a:cubicBezTo>
                <a:cubicBezTo>
                  <a:pt x="6050978" y="8994587"/>
                  <a:pt x="6048650" y="8992258"/>
                  <a:pt x="6043992" y="8992258"/>
                </a:cubicBezTo>
                <a:close/>
                <a:moveTo>
                  <a:pt x="7350612" y="8978284"/>
                </a:moveTo>
                <a:lnTo>
                  <a:pt x="7378562" y="8992258"/>
                </a:lnTo>
                <a:lnTo>
                  <a:pt x="7364588" y="8992258"/>
                </a:lnTo>
                <a:lnTo>
                  <a:pt x="7350612" y="8992258"/>
                </a:lnTo>
                <a:cubicBezTo>
                  <a:pt x="7350612" y="8982943"/>
                  <a:pt x="7350612" y="8978284"/>
                  <a:pt x="7350612" y="8978284"/>
                </a:cubicBezTo>
                <a:close/>
                <a:moveTo>
                  <a:pt x="7280740" y="8978284"/>
                </a:moveTo>
                <a:lnTo>
                  <a:pt x="7294715" y="8978284"/>
                </a:lnTo>
                <a:cubicBezTo>
                  <a:pt x="7304032" y="8987601"/>
                  <a:pt x="7311018" y="8992258"/>
                  <a:pt x="7315677" y="8992258"/>
                </a:cubicBezTo>
                <a:cubicBezTo>
                  <a:pt x="7320334" y="8992258"/>
                  <a:pt x="7322663" y="8992258"/>
                  <a:pt x="7322663" y="8992258"/>
                </a:cubicBezTo>
                <a:cubicBezTo>
                  <a:pt x="7322663" y="8992258"/>
                  <a:pt x="7327322" y="8996917"/>
                  <a:pt x="7336638" y="9006234"/>
                </a:cubicBezTo>
                <a:lnTo>
                  <a:pt x="7336638" y="9034183"/>
                </a:lnTo>
                <a:cubicBezTo>
                  <a:pt x="7327322" y="9034183"/>
                  <a:pt x="7322663" y="9029526"/>
                  <a:pt x="7322663" y="9020207"/>
                </a:cubicBezTo>
                <a:lnTo>
                  <a:pt x="7294715" y="8992258"/>
                </a:lnTo>
                <a:cubicBezTo>
                  <a:pt x="7285399" y="8982943"/>
                  <a:pt x="7280740" y="8978284"/>
                  <a:pt x="7280740" y="8978284"/>
                </a:cubicBezTo>
                <a:close/>
                <a:moveTo>
                  <a:pt x="7043172" y="8978284"/>
                </a:moveTo>
                <a:lnTo>
                  <a:pt x="7043172" y="9006234"/>
                </a:lnTo>
                <a:cubicBezTo>
                  <a:pt x="7043172" y="9015550"/>
                  <a:pt x="7043172" y="9024867"/>
                  <a:pt x="7043172" y="9034183"/>
                </a:cubicBezTo>
                <a:lnTo>
                  <a:pt x="7034787" y="9042566"/>
                </a:lnTo>
                <a:lnTo>
                  <a:pt x="7029198" y="9034183"/>
                </a:lnTo>
                <a:cubicBezTo>
                  <a:pt x="7029198" y="9024867"/>
                  <a:pt x="7029198" y="9020207"/>
                  <a:pt x="7029198" y="9020207"/>
                </a:cubicBezTo>
                <a:cubicBezTo>
                  <a:pt x="7029198" y="9020207"/>
                  <a:pt x="7024539" y="9024867"/>
                  <a:pt x="7015222" y="9034183"/>
                </a:cubicBezTo>
                <a:cubicBezTo>
                  <a:pt x="7005906" y="9043500"/>
                  <a:pt x="7001249" y="9048157"/>
                  <a:pt x="7001249" y="9048157"/>
                </a:cubicBezTo>
                <a:cubicBezTo>
                  <a:pt x="7001249" y="9029526"/>
                  <a:pt x="7010566" y="9015550"/>
                  <a:pt x="7029198" y="9006234"/>
                </a:cubicBezTo>
                <a:close/>
                <a:moveTo>
                  <a:pt x="6903426" y="8978284"/>
                </a:moveTo>
                <a:lnTo>
                  <a:pt x="6889453" y="9006234"/>
                </a:lnTo>
                <a:lnTo>
                  <a:pt x="6875477" y="9020207"/>
                </a:lnTo>
                <a:close/>
                <a:moveTo>
                  <a:pt x="5058786" y="8978284"/>
                </a:moveTo>
                <a:lnTo>
                  <a:pt x="5072761" y="8978284"/>
                </a:lnTo>
                <a:lnTo>
                  <a:pt x="5044812" y="8992258"/>
                </a:lnTo>
                <a:cubicBezTo>
                  <a:pt x="5044812" y="8982943"/>
                  <a:pt x="5049470" y="8978284"/>
                  <a:pt x="5058786" y="8978284"/>
                </a:cubicBezTo>
                <a:close/>
                <a:moveTo>
                  <a:pt x="6063208" y="8967803"/>
                </a:moveTo>
                <a:cubicBezTo>
                  <a:pt x="6062042" y="8967803"/>
                  <a:pt x="6060295" y="8968968"/>
                  <a:pt x="6057966" y="8971296"/>
                </a:cubicBezTo>
                <a:cubicBezTo>
                  <a:pt x="6053308" y="8975956"/>
                  <a:pt x="6050978" y="8980615"/>
                  <a:pt x="6050978" y="8985272"/>
                </a:cubicBezTo>
                <a:cubicBezTo>
                  <a:pt x="6050978" y="8989929"/>
                  <a:pt x="6053308" y="8989929"/>
                  <a:pt x="6057966" y="8985272"/>
                </a:cubicBezTo>
                <a:cubicBezTo>
                  <a:pt x="6062626" y="8980615"/>
                  <a:pt x="6064954" y="8975956"/>
                  <a:pt x="6064954" y="8971296"/>
                </a:cubicBezTo>
                <a:cubicBezTo>
                  <a:pt x="6064954" y="8968968"/>
                  <a:pt x="6064372" y="8967803"/>
                  <a:pt x="6063208" y="8967803"/>
                </a:cubicBezTo>
                <a:close/>
                <a:moveTo>
                  <a:pt x="7224842" y="8964310"/>
                </a:moveTo>
                <a:cubicBezTo>
                  <a:pt x="7234159" y="8964310"/>
                  <a:pt x="7238816" y="8968968"/>
                  <a:pt x="7238816" y="8978284"/>
                </a:cubicBezTo>
                <a:cubicBezTo>
                  <a:pt x="7238816" y="8987601"/>
                  <a:pt x="7241145" y="8992258"/>
                  <a:pt x="7245804" y="8992258"/>
                </a:cubicBezTo>
                <a:cubicBezTo>
                  <a:pt x="7250462" y="8992258"/>
                  <a:pt x="7250462" y="8996917"/>
                  <a:pt x="7245804" y="9006234"/>
                </a:cubicBezTo>
                <a:cubicBezTo>
                  <a:pt x="7241145" y="9015550"/>
                  <a:pt x="7243474" y="9020207"/>
                  <a:pt x="7252790" y="9020207"/>
                </a:cubicBezTo>
                <a:lnTo>
                  <a:pt x="7238816" y="9020207"/>
                </a:lnTo>
                <a:lnTo>
                  <a:pt x="7224842" y="8992258"/>
                </a:lnTo>
                <a:close/>
                <a:moveTo>
                  <a:pt x="6246623" y="8964310"/>
                </a:moveTo>
                <a:cubicBezTo>
                  <a:pt x="6246623" y="8964310"/>
                  <a:pt x="6251282" y="8964310"/>
                  <a:pt x="6260597" y="8964310"/>
                </a:cubicBezTo>
                <a:cubicBezTo>
                  <a:pt x="6269913" y="8964310"/>
                  <a:pt x="6274572" y="8968968"/>
                  <a:pt x="6274572" y="8978284"/>
                </a:cubicBezTo>
                <a:cubicBezTo>
                  <a:pt x="6274572" y="8987601"/>
                  <a:pt x="6269913" y="8996917"/>
                  <a:pt x="6260597" y="9006234"/>
                </a:cubicBezTo>
                <a:lnTo>
                  <a:pt x="6232649" y="9020207"/>
                </a:lnTo>
                <a:cubicBezTo>
                  <a:pt x="6241964" y="9010891"/>
                  <a:pt x="6246623" y="9006234"/>
                  <a:pt x="6246623" y="9006234"/>
                </a:cubicBezTo>
                <a:cubicBezTo>
                  <a:pt x="6255940" y="8987601"/>
                  <a:pt x="6258268" y="8978284"/>
                  <a:pt x="6253611" y="8978284"/>
                </a:cubicBezTo>
                <a:cubicBezTo>
                  <a:pt x="6248952" y="8978284"/>
                  <a:pt x="6246623" y="8973627"/>
                  <a:pt x="6246623" y="8964310"/>
                </a:cubicBezTo>
                <a:close/>
                <a:moveTo>
                  <a:pt x="4618588" y="8953830"/>
                </a:moveTo>
                <a:cubicBezTo>
                  <a:pt x="4616259" y="8953830"/>
                  <a:pt x="4611600" y="8954994"/>
                  <a:pt x="4604614" y="8957323"/>
                </a:cubicBezTo>
                <a:cubicBezTo>
                  <a:pt x="4590638" y="8961982"/>
                  <a:pt x="4588310" y="8968968"/>
                  <a:pt x="4597626" y="8978284"/>
                </a:cubicBezTo>
                <a:cubicBezTo>
                  <a:pt x="4606942" y="8987601"/>
                  <a:pt x="4611600" y="8987601"/>
                  <a:pt x="4611600" y="8978284"/>
                </a:cubicBezTo>
                <a:cubicBezTo>
                  <a:pt x="4611600" y="8968968"/>
                  <a:pt x="4613928" y="8961982"/>
                  <a:pt x="4618588" y="8957323"/>
                </a:cubicBezTo>
                <a:cubicBezTo>
                  <a:pt x="4620916" y="8954994"/>
                  <a:pt x="4620916" y="8953830"/>
                  <a:pt x="4618588" y="8953830"/>
                </a:cubicBezTo>
                <a:close/>
                <a:moveTo>
                  <a:pt x="6945350" y="8936361"/>
                </a:moveTo>
                <a:cubicBezTo>
                  <a:pt x="6936034" y="8945677"/>
                  <a:pt x="6926719" y="8954994"/>
                  <a:pt x="6917402" y="8964310"/>
                </a:cubicBezTo>
                <a:lnTo>
                  <a:pt x="6903426" y="8978284"/>
                </a:lnTo>
                <a:lnTo>
                  <a:pt x="6917402" y="8950335"/>
                </a:lnTo>
                <a:close/>
                <a:moveTo>
                  <a:pt x="4683220" y="8932866"/>
                </a:moveTo>
                <a:cubicBezTo>
                  <a:pt x="4672740" y="8932866"/>
                  <a:pt x="4667498" y="8943347"/>
                  <a:pt x="4667498" y="8964310"/>
                </a:cubicBezTo>
                <a:cubicBezTo>
                  <a:pt x="4667498" y="8954994"/>
                  <a:pt x="4669827" y="8948006"/>
                  <a:pt x="4674486" y="8943347"/>
                </a:cubicBezTo>
                <a:cubicBezTo>
                  <a:pt x="4679144" y="8938690"/>
                  <a:pt x="4681472" y="8936361"/>
                  <a:pt x="4681472" y="8936361"/>
                </a:cubicBezTo>
                <a:lnTo>
                  <a:pt x="4695448" y="8936361"/>
                </a:lnTo>
                <a:cubicBezTo>
                  <a:pt x="4690789" y="8934032"/>
                  <a:pt x="4686714" y="8932866"/>
                  <a:pt x="4683220" y="8932866"/>
                </a:cubicBezTo>
                <a:close/>
                <a:moveTo>
                  <a:pt x="4639549" y="8922385"/>
                </a:moveTo>
                <a:cubicBezTo>
                  <a:pt x="4639549" y="8931702"/>
                  <a:pt x="4641878" y="8936361"/>
                  <a:pt x="4646537" y="8936361"/>
                </a:cubicBezTo>
                <a:cubicBezTo>
                  <a:pt x="4651196" y="8936361"/>
                  <a:pt x="4653525" y="8934032"/>
                  <a:pt x="4653525" y="8929373"/>
                </a:cubicBezTo>
                <a:cubicBezTo>
                  <a:pt x="4653525" y="8924714"/>
                  <a:pt x="4648866" y="8922385"/>
                  <a:pt x="4639549" y="8922385"/>
                </a:cubicBezTo>
                <a:close/>
                <a:moveTo>
                  <a:pt x="3926848" y="8922385"/>
                </a:moveTo>
                <a:cubicBezTo>
                  <a:pt x="3926848" y="8931702"/>
                  <a:pt x="3926848" y="8936361"/>
                  <a:pt x="3926848" y="8936361"/>
                </a:cubicBezTo>
                <a:lnTo>
                  <a:pt x="3940822" y="8922385"/>
                </a:lnTo>
                <a:cubicBezTo>
                  <a:pt x="3931506" y="8922385"/>
                  <a:pt x="3926848" y="8922385"/>
                  <a:pt x="3926848" y="8922385"/>
                </a:cubicBezTo>
                <a:close/>
                <a:moveTo>
                  <a:pt x="6882465" y="8908412"/>
                </a:moveTo>
                <a:cubicBezTo>
                  <a:pt x="6887122" y="8908412"/>
                  <a:pt x="6894110" y="8908412"/>
                  <a:pt x="6903426" y="8908412"/>
                </a:cubicBezTo>
                <a:lnTo>
                  <a:pt x="6903426" y="8936361"/>
                </a:lnTo>
                <a:lnTo>
                  <a:pt x="6861504" y="8978284"/>
                </a:lnTo>
                <a:cubicBezTo>
                  <a:pt x="6861504" y="8987601"/>
                  <a:pt x="6856846" y="8994587"/>
                  <a:pt x="6847530" y="8999246"/>
                </a:cubicBezTo>
                <a:cubicBezTo>
                  <a:pt x="6838212" y="9003905"/>
                  <a:pt x="6833554" y="9001574"/>
                  <a:pt x="6833554" y="8992258"/>
                </a:cubicBezTo>
                <a:cubicBezTo>
                  <a:pt x="6833554" y="8992258"/>
                  <a:pt x="6833554" y="8987601"/>
                  <a:pt x="6833554" y="8978284"/>
                </a:cubicBezTo>
                <a:cubicBezTo>
                  <a:pt x="6842870" y="8968968"/>
                  <a:pt x="6847530" y="8959653"/>
                  <a:pt x="6847530" y="8950335"/>
                </a:cubicBezTo>
                <a:lnTo>
                  <a:pt x="6861504" y="8922385"/>
                </a:lnTo>
                <a:cubicBezTo>
                  <a:pt x="6870820" y="8913071"/>
                  <a:pt x="6877808" y="8908412"/>
                  <a:pt x="6882465" y="8908412"/>
                </a:cubicBezTo>
                <a:close/>
                <a:moveTo>
                  <a:pt x="7266766" y="8894438"/>
                </a:moveTo>
                <a:cubicBezTo>
                  <a:pt x="7276082" y="8894438"/>
                  <a:pt x="7280740" y="8903754"/>
                  <a:pt x="7280740" y="8922385"/>
                </a:cubicBezTo>
                <a:cubicBezTo>
                  <a:pt x="7280740" y="8941018"/>
                  <a:pt x="7278411" y="8950335"/>
                  <a:pt x="7273752" y="8950335"/>
                </a:cubicBezTo>
                <a:cubicBezTo>
                  <a:pt x="7269094" y="8950335"/>
                  <a:pt x="7266766" y="8945677"/>
                  <a:pt x="7266766" y="8936361"/>
                </a:cubicBezTo>
                <a:cubicBezTo>
                  <a:pt x="7266766" y="8927044"/>
                  <a:pt x="7262106" y="8927044"/>
                  <a:pt x="7252790" y="8936361"/>
                </a:cubicBezTo>
                <a:cubicBezTo>
                  <a:pt x="7243474" y="8936361"/>
                  <a:pt x="7238816" y="8936361"/>
                  <a:pt x="7238816" y="8936361"/>
                </a:cubicBezTo>
                <a:cubicBezTo>
                  <a:pt x="7238816" y="8936361"/>
                  <a:pt x="7243474" y="8929373"/>
                  <a:pt x="7252790" y="8915399"/>
                </a:cubicBezTo>
                <a:cubicBezTo>
                  <a:pt x="7262106" y="8901426"/>
                  <a:pt x="7266766" y="8894438"/>
                  <a:pt x="7266766" y="8894438"/>
                </a:cubicBezTo>
                <a:close/>
                <a:moveTo>
                  <a:pt x="6568037" y="8894438"/>
                </a:moveTo>
                <a:lnTo>
                  <a:pt x="6568037" y="8922385"/>
                </a:lnTo>
                <a:cubicBezTo>
                  <a:pt x="6568037" y="8931702"/>
                  <a:pt x="6563380" y="8936361"/>
                  <a:pt x="6554063" y="8936361"/>
                </a:cubicBezTo>
                <a:cubicBezTo>
                  <a:pt x="6554063" y="8945677"/>
                  <a:pt x="6551734" y="8950335"/>
                  <a:pt x="6547076" y="8950335"/>
                </a:cubicBezTo>
                <a:cubicBezTo>
                  <a:pt x="6542418" y="8950335"/>
                  <a:pt x="6540088" y="8948006"/>
                  <a:pt x="6540088" y="8943347"/>
                </a:cubicBezTo>
                <a:cubicBezTo>
                  <a:pt x="6540088" y="8938690"/>
                  <a:pt x="6544746" y="8927044"/>
                  <a:pt x="6554063" y="8908412"/>
                </a:cubicBezTo>
                <a:close/>
                <a:moveTo>
                  <a:pt x="6372394" y="8894438"/>
                </a:moveTo>
                <a:lnTo>
                  <a:pt x="6386368" y="8908412"/>
                </a:lnTo>
                <a:cubicBezTo>
                  <a:pt x="6386368" y="8917728"/>
                  <a:pt x="6377052" y="8931702"/>
                  <a:pt x="6358419" y="8950335"/>
                </a:cubicBezTo>
                <a:cubicBezTo>
                  <a:pt x="6311838" y="8996917"/>
                  <a:pt x="6302522" y="9029526"/>
                  <a:pt x="6330470" y="9048157"/>
                </a:cubicBezTo>
                <a:cubicBezTo>
                  <a:pt x="6339786" y="9057473"/>
                  <a:pt x="6335128" y="9071449"/>
                  <a:pt x="6316496" y="9090080"/>
                </a:cubicBezTo>
                <a:cubicBezTo>
                  <a:pt x="6316496" y="9090080"/>
                  <a:pt x="6311838" y="9094739"/>
                  <a:pt x="6302522" y="9104056"/>
                </a:cubicBezTo>
                <a:cubicBezTo>
                  <a:pt x="6293206" y="9113372"/>
                  <a:pt x="6288546" y="9118030"/>
                  <a:pt x="6288546" y="9118030"/>
                </a:cubicBezTo>
                <a:lnTo>
                  <a:pt x="6260597" y="9201878"/>
                </a:lnTo>
                <a:cubicBezTo>
                  <a:pt x="6260597" y="9229826"/>
                  <a:pt x="6258268" y="9246130"/>
                  <a:pt x="6253611" y="9250787"/>
                </a:cubicBezTo>
                <a:cubicBezTo>
                  <a:pt x="6248952" y="9255446"/>
                  <a:pt x="6241964" y="9262434"/>
                  <a:pt x="6232649" y="9271751"/>
                </a:cubicBezTo>
                <a:cubicBezTo>
                  <a:pt x="6232649" y="9281067"/>
                  <a:pt x="6232649" y="9285724"/>
                  <a:pt x="6232649" y="9285724"/>
                </a:cubicBezTo>
                <a:cubicBezTo>
                  <a:pt x="6232649" y="9285724"/>
                  <a:pt x="6227990" y="9285724"/>
                  <a:pt x="6218674" y="9285724"/>
                </a:cubicBezTo>
                <a:cubicBezTo>
                  <a:pt x="6218674" y="9267091"/>
                  <a:pt x="6214014" y="9248458"/>
                  <a:pt x="6204700" y="9229826"/>
                </a:cubicBezTo>
                <a:cubicBezTo>
                  <a:pt x="6204700" y="9183245"/>
                  <a:pt x="6218674" y="9141322"/>
                  <a:pt x="6246623" y="9104056"/>
                </a:cubicBezTo>
                <a:cubicBezTo>
                  <a:pt x="6265256" y="9085423"/>
                  <a:pt x="6269913" y="9071449"/>
                  <a:pt x="6260597" y="9062131"/>
                </a:cubicBezTo>
                <a:cubicBezTo>
                  <a:pt x="6251282" y="9034183"/>
                  <a:pt x="6260597" y="9015550"/>
                  <a:pt x="6288546" y="9006234"/>
                </a:cubicBezTo>
                <a:cubicBezTo>
                  <a:pt x="6307179" y="8987601"/>
                  <a:pt x="6325812" y="8959653"/>
                  <a:pt x="6344445" y="8922385"/>
                </a:cubicBezTo>
                <a:cubicBezTo>
                  <a:pt x="6353762" y="8903754"/>
                  <a:pt x="6363078" y="8894438"/>
                  <a:pt x="6372394" y="8894438"/>
                </a:cubicBezTo>
                <a:close/>
                <a:moveTo>
                  <a:pt x="5757514" y="8894438"/>
                </a:moveTo>
                <a:lnTo>
                  <a:pt x="5771488" y="8894438"/>
                </a:lnTo>
                <a:lnTo>
                  <a:pt x="5757514" y="8908412"/>
                </a:lnTo>
                <a:lnTo>
                  <a:pt x="5743540" y="8922385"/>
                </a:lnTo>
                <a:close/>
                <a:moveTo>
                  <a:pt x="6763682" y="8880462"/>
                </a:moveTo>
                <a:lnTo>
                  <a:pt x="6777655" y="8880462"/>
                </a:lnTo>
                <a:cubicBezTo>
                  <a:pt x="6777655" y="8880462"/>
                  <a:pt x="6777655" y="8882791"/>
                  <a:pt x="6777655" y="8887450"/>
                </a:cubicBezTo>
                <a:cubicBezTo>
                  <a:pt x="6777655" y="8892109"/>
                  <a:pt x="6775326" y="8894438"/>
                  <a:pt x="6770669" y="8894438"/>
                </a:cubicBezTo>
                <a:cubicBezTo>
                  <a:pt x="6766010" y="8894438"/>
                  <a:pt x="6763682" y="8889779"/>
                  <a:pt x="6763682" y="8880462"/>
                </a:cubicBezTo>
                <a:close/>
                <a:moveTo>
                  <a:pt x="6288546" y="8880462"/>
                </a:moveTo>
                <a:cubicBezTo>
                  <a:pt x="6288546" y="8880462"/>
                  <a:pt x="6293206" y="8880462"/>
                  <a:pt x="6302522" y="8880462"/>
                </a:cubicBezTo>
                <a:cubicBezTo>
                  <a:pt x="6302522" y="8880462"/>
                  <a:pt x="6302522" y="8885121"/>
                  <a:pt x="6302522" y="8894438"/>
                </a:cubicBezTo>
                <a:close/>
                <a:moveTo>
                  <a:pt x="4429931" y="8880462"/>
                </a:moveTo>
                <a:cubicBezTo>
                  <a:pt x="4448564" y="8880462"/>
                  <a:pt x="4448564" y="8889779"/>
                  <a:pt x="4429931" y="8908412"/>
                </a:cubicBezTo>
                <a:lnTo>
                  <a:pt x="4415958" y="8908412"/>
                </a:lnTo>
                <a:cubicBezTo>
                  <a:pt x="4415958" y="8899095"/>
                  <a:pt x="4420614" y="8894438"/>
                  <a:pt x="4429931" y="8894438"/>
                </a:cubicBezTo>
                <a:cubicBezTo>
                  <a:pt x="4429931" y="8885121"/>
                  <a:pt x="4429931" y="8880462"/>
                  <a:pt x="4429931" y="8880462"/>
                </a:cubicBezTo>
                <a:close/>
                <a:moveTo>
                  <a:pt x="3783172" y="8864742"/>
                </a:moveTo>
                <a:cubicBezTo>
                  <a:pt x="3785792" y="8864742"/>
                  <a:pt x="3787101" y="8869981"/>
                  <a:pt x="3787101" y="8880462"/>
                </a:cubicBezTo>
                <a:lnTo>
                  <a:pt x="3759154" y="8908412"/>
                </a:lnTo>
                <a:cubicBezTo>
                  <a:pt x="3770799" y="8879298"/>
                  <a:pt x="3778804" y="8864742"/>
                  <a:pt x="3783172" y="8864742"/>
                </a:cubicBezTo>
                <a:close/>
                <a:moveTo>
                  <a:pt x="7333144" y="8859500"/>
                </a:moveTo>
                <a:cubicBezTo>
                  <a:pt x="7335474" y="8859500"/>
                  <a:pt x="7336638" y="8861831"/>
                  <a:pt x="7336638" y="8866488"/>
                </a:cubicBezTo>
                <a:lnTo>
                  <a:pt x="7308689" y="8880462"/>
                </a:lnTo>
                <a:cubicBezTo>
                  <a:pt x="7308689" y="8880462"/>
                  <a:pt x="7311018" y="8878133"/>
                  <a:pt x="7315677" y="8873476"/>
                </a:cubicBezTo>
                <a:cubicBezTo>
                  <a:pt x="7320334" y="8868817"/>
                  <a:pt x="7322663" y="8866488"/>
                  <a:pt x="7322663" y="8866488"/>
                </a:cubicBezTo>
                <a:cubicBezTo>
                  <a:pt x="7327322" y="8861831"/>
                  <a:pt x="7330815" y="8859500"/>
                  <a:pt x="7333144" y="8859500"/>
                </a:cubicBezTo>
                <a:close/>
                <a:moveTo>
                  <a:pt x="6945350" y="8852514"/>
                </a:moveTo>
                <a:cubicBezTo>
                  <a:pt x="6954666" y="8852514"/>
                  <a:pt x="6959326" y="8857172"/>
                  <a:pt x="6959326" y="8866488"/>
                </a:cubicBezTo>
                <a:lnTo>
                  <a:pt x="6945350" y="8866488"/>
                </a:lnTo>
                <a:close/>
                <a:moveTo>
                  <a:pt x="6623062" y="8848146"/>
                </a:moveTo>
                <a:cubicBezTo>
                  <a:pt x="6623645" y="8848730"/>
                  <a:pt x="6623936" y="8850186"/>
                  <a:pt x="6623936" y="8852514"/>
                </a:cubicBezTo>
                <a:cubicBezTo>
                  <a:pt x="6623936" y="8852514"/>
                  <a:pt x="6619278" y="8857172"/>
                  <a:pt x="6609962" y="8866488"/>
                </a:cubicBezTo>
                <a:cubicBezTo>
                  <a:pt x="6616948" y="8852514"/>
                  <a:pt x="6621316" y="8846400"/>
                  <a:pt x="6623062" y="8848146"/>
                </a:cubicBezTo>
                <a:close/>
                <a:moveTo>
                  <a:pt x="4415958" y="8843780"/>
                </a:moveTo>
                <a:cubicBezTo>
                  <a:pt x="4420614" y="8842616"/>
                  <a:pt x="4425274" y="8843198"/>
                  <a:pt x="4429931" y="8845527"/>
                </a:cubicBezTo>
                <a:cubicBezTo>
                  <a:pt x="4439248" y="8850186"/>
                  <a:pt x="4443906" y="8852514"/>
                  <a:pt x="4443906" y="8852514"/>
                </a:cubicBezTo>
                <a:cubicBezTo>
                  <a:pt x="4443906" y="8852514"/>
                  <a:pt x="4439248" y="8852514"/>
                  <a:pt x="4429931" y="8852514"/>
                </a:cubicBezTo>
                <a:cubicBezTo>
                  <a:pt x="4429931" y="8843198"/>
                  <a:pt x="4427602" y="8843198"/>
                  <a:pt x="4422943" y="8852514"/>
                </a:cubicBezTo>
                <a:cubicBezTo>
                  <a:pt x="4418286" y="8861829"/>
                  <a:pt x="4411298" y="8866488"/>
                  <a:pt x="4401982" y="8866488"/>
                </a:cubicBezTo>
                <a:lnTo>
                  <a:pt x="4401982" y="8852514"/>
                </a:lnTo>
                <a:cubicBezTo>
                  <a:pt x="4406641" y="8847857"/>
                  <a:pt x="4411298" y="8844944"/>
                  <a:pt x="4415958" y="8843780"/>
                </a:cubicBezTo>
                <a:close/>
                <a:moveTo>
                  <a:pt x="7168944" y="8838539"/>
                </a:moveTo>
                <a:cubicBezTo>
                  <a:pt x="7168944" y="8838539"/>
                  <a:pt x="7168944" y="8843198"/>
                  <a:pt x="7168944" y="8852514"/>
                </a:cubicBezTo>
                <a:cubicBezTo>
                  <a:pt x="7168944" y="8852514"/>
                  <a:pt x="7171272" y="8850186"/>
                  <a:pt x="7175932" y="8845527"/>
                </a:cubicBezTo>
                <a:cubicBezTo>
                  <a:pt x="7180589" y="8840867"/>
                  <a:pt x="7178260" y="8838539"/>
                  <a:pt x="7168944" y="8838539"/>
                </a:cubicBezTo>
                <a:close/>
                <a:moveTo>
                  <a:pt x="6428292" y="8838539"/>
                </a:moveTo>
                <a:lnTo>
                  <a:pt x="6442268" y="8852514"/>
                </a:lnTo>
                <a:cubicBezTo>
                  <a:pt x="6442268" y="8852514"/>
                  <a:pt x="6437608" y="8852514"/>
                  <a:pt x="6428292" y="8852514"/>
                </a:cubicBezTo>
                <a:cubicBezTo>
                  <a:pt x="6428292" y="8843198"/>
                  <a:pt x="6428292" y="8838539"/>
                  <a:pt x="6428292" y="8838539"/>
                </a:cubicBezTo>
                <a:close/>
                <a:moveTo>
                  <a:pt x="3788850" y="8829805"/>
                </a:moveTo>
                <a:cubicBezTo>
                  <a:pt x="3792342" y="8830971"/>
                  <a:pt x="3796418" y="8833882"/>
                  <a:pt x="3801077" y="8838539"/>
                </a:cubicBezTo>
                <a:lnTo>
                  <a:pt x="3787101" y="8838539"/>
                </a:lnTo>
                <a:cubicBezTo>
                  <a:pt x="3777786" y="8838539"/>
                  <a:pt x="3773127" y="8838539"/>
                  <a:pt x="3773127" y="8838539"/>
                </a:cubicBezTo>
                <a:cubicBezTo>
                  <a:pt x="3773127" y="8838539"/>
                  <a:pt x="3775456" y="8836210"/>
                  <a:pt x="3780115" y="8831551"/>
                </a:cubicBezTo>
                <a:cubicBezTo>
                  <a:pt x="3782444" y="8829222"/>
                  <a:pt x="3785356" y="8828640"/>
                  <a:pt x="3788850" y="8829805"/>
                </a:cubicBezTo>
                <a:close/>
                <a:moveTo>
                  <a:pt x="6386368" y="8824565"/>
                </a:moveTo>
                <a:cubicBezTo>
                  <a:pt x="6395685" y="8833882"/>
                  <a:pt x="6400342" y="8838539"/>
                  <a:pt x="6400342" y="8838539"/>
                </a:cubicBezTo>
                <a:cubicBezTo>
                  <a:pt x="6400342" y="8838539"/>
                  <a:pt x="6395685" y="8838539"/>
                  <a:pt x="6386368" y="8838539"/>
                </a:cubicBezTo>
                <a:cubicBezTo>
                  <a:pt x="6377052" y="8838539"/>
                  <a:pt x="6377052" y="8833882"/>
                  <a:pt x="6386368" y="8824565"/>
                </a:cubicBezTo>
                <a:close/>
                <a:moveTo>
                  <a:pt x="6804732" y="8816266"/>
                </a:moveTo>
                <a:cubicBezTo>
                  <a:pt x="6805314" y="8815975"/>
                  <a:pt x="6805604" y="8816413"/>
                  <a:pt x="6805604" y="8817577"/>
                </a:cubicBezTo>
                <a:cubicBezTo>
                  <a:pt x="6805604" y="8822236"/>
                  <a:pt x="6807935" y="8831551"/>
                  <a:pt x="6812592" y="8845527"/>
                </a:cubicBezTo>
                <a:cubicBezTo>
                  <a:pt x="6817250" y="8859500"/>
                  <a:pt x="6812592" y="8875805"/>
                  <a:pt x="6798618" y="8894438"/>
                </a:cubicBezTo>
                <a:cubicBezTo>
                  <a:pt x="6784643" y="8913071"/>
                  <a:pt x="6782314" y="8922385"/>
                  <a:pt x="6791630" y="8922385"/>
                </a:cubicBezTo>
                <a:cubicBezTo>
                  <a:pt x="6791630" y="8922385"/>
                  <a:pt x="6796288" y="8917728"/>
                  <a:pt x="6805604" y="8908412"/>
                </a:cubicBezTo>
                <a:lnTo>
                  <a:pt x="6847530" y="8894438"/>
                </a:lnTo>
                <a:cubicBezTo>
                  <a:pt x="6847530" y="8894438"/>
                  <a:pt x="6840542" y="8906083"/>
                  <a:pt x="6826566" y="8929373"/>
                </a:cubicBezTo>
                <a:cubicBezTo>
                  <a:pt x="6812592" y="8952665"/>
                  <a:pt x="6800947" y="8964310"/>
                  <a:pt x="6791630" y="8964310"/>
                </a:cubicBezTo>
                <a:lnTo>
                  <a:pt x="6749708" y="9048157"/>
                </a:lnTo>
                <a:lnTo>
                  <a:pt x="6707782" y="9090080"/>
                </a:lnTo>
                <a:lnTo>
                  <a:pt x="6637910" y="9159953"/>
                </a:lnTo>
                <a:lnTo>
                  <a:pt x="6609962" y="9159953"/>
                </a:lnTo>
                <a:lnTo>
                  <a:pt x="6582012" y="9173928"/>
                </a:lnTo>
                <a:cubicBezTo>
                  <a:pt x="6572696" y="9173928"/>
                  <a:pt x="6568037" y="9173928"/>
                  <a:pt x="6568037" y="9173928"/>
                </a:cubicBezTo>
                <a:cubicBezTo>
                  <a:pt x="6568037" y="9164612"/>
                  <a:pt x="6591329" y="9136663"/>
                  <a:pt x="6637910" y="9090080"/>
                </a:cubicBezTo>
                <a:lnTo>
                  <a:pt x="6665859" y="9048157"/>
                </a:lnTo>
                <a:lnTo>
                  <a:pt x="6749708" y="8936361"/>
                </a:lnTo>
                <a:cubicBezTo>
                  <a:pt x="6786972" y="8899095"/>
                  <a:pt x="6805604" y="8875805"/>
                  <a:pt x="6805604" y="8866488"/>
                </a:cubicBezTo>
                <a:lnTo>
                  <a:pt x="6791630" y="8866488"/>
                </a:lnTo>
                <a:cubicBezTo>
                  <a:pt x="6763682" y="8875805"/>
                  <a:pt x="6763682" y="8866488"/>
                  <a:pt x="6791630" y="8838539"/>
                </a:cubicBezTo>
                <a:cubicBezTo>
                  <a:pt x="6798618" y="8824565"/>
                  <a:pt x="6802985" y="8817142"/>
                  <a:pt x="6804732" y="8816266"/>
                </a:cubicBezTo>
                <a:close/>
                <a:moveTo>
                  <a:pt x="6959326" y="8810589"/>
                </a:moveTo>
                <a:lnTo>
                  <a:pt x="6973300" y="8824565"/>
                </a:lnTo>
                <a:cubicBezTo>
                  <a:pt x="6973300" y="8833882"/>
                  <a:pt x="6975630" y="8838539"/>
                  <a:pt x="6980287" y="8838539"/>
                </a:cubicBezTo>
                <a:cubicBezTo>
                  <a:pt x="6984944" y="8838539"/>
                  <a:pt x="6984944" y="8840867"/>
                  <a:pt x="6980287" y="8845527"/>
                </a:cubicBezTo>
                <a:cubicBezTo>
                  <a:pt x="6975630" y="8850186"/>
                  <a:pt x="6970970" y="8847855"/>
                  <a:pt x="6966314" y="8838539"/>
                </a:cubicBezTo>
                <a:cubicBezTo>
                  <a:pt x="6961654" y="8829222"/>
                  <a:pt x="6959326" y="8819906"/>
                  <a:pt x="6959326" y="8810589"/>
                </a:cubicBezTo>
                <a:close/>
                <a:moveTo>
                  <a:pt x="6651886" y="8810589"/>
                </a:moveTo>
                <a:lnTo>
                  <a:pt x="6651886" y="8824565"/>
                </a:lnTo>
                <a:cubicBezTo>
                  <a:pt x="6651886" y="8824565"/>
                  <a:pt x="6649555" y="8826894"/>
                  <a:pt x="6644898" y="8831551"/>
                </a:cubicBezTo>
                <a:cubicBezTo>
                  <a:pt x="6640240" y="8836210"/>
                  <a:pt x="6637910" y="8838539"/>
                  <a:pt x="6637910" y="8838539"/>
                </a:cubicBezTo>
                <a:lnTo>
                  <a:pt x="6637910" y="8824565"/>
                </a:lnTo>
                <a:cubicBezTo>
                  <a:pt x="6647226" y="8815249"/>
                  <a:pt x="6651886" y="8810589"/>
                  <a:pt x="6651886" y="8810589"/>
                </a:cubicBezTo>
                <a:close/>
                <a:moveTo>
                  <a:pt x="6526114" y="8810589"/>
                </a:moveTo>
                <a:lnTo>
                  <a:pt x="6540088" y="8824565"/>
                </a:lnTo>
                <a:cubicBezTo>
                  <a:pt x="6540088" y="8824565"/>
                  <a:pt x="6535430" y="8824565"/>
                  <a:pt x="6526114" y="8824565"/>
                </a:cubicBezTo>
                <a:cubicBezTo>
                  <a:pt x="6526114" y="8824565"/>
                  <a:pt x="6521456" y="8824565"/>
                  <a:pt x="6512140" y="8824565"/>
                </a:cubicBezTo>
                <a:cubicBezTo>
                  <a:pt x="6521456" y="8815249"/>
                  <a:pt x="6526114" y="8810589"/>
                  <a:pt x="6526114" y="8810589"/>
                </a:cubicBezTo>
                <a:close/>
                <a:moveTo>
                  <a:pt x="6987275" y="8796616"/>
                </a:moveTo>
                <a:cubicBezTo>
                  <a:pt x="6987275" y="8805932"/>
                  <a:pt x="6987275" y="8810589"/>
                  <a:pt x="6987275" y="8810589"/>
                </a:cubicBezTo>
                <a:cubicBezTo>
                  <a:pt x="6987275" y="8810589"/>
                  <a:pt x="6982616" y="8810589"/>
                  <a:pt x="6973300" y="8810589"/>
                </a:cubicBezTo>
                <a:cubicBezTo>
                  <a:pt x="6973300" y="8801275"/>
                  <a:pt x="6977958" y="8796616"/>
                  <a:pt x="6987275" y="8796616"/>
                </a:cubicBezTo>
                <a:close/>
                <a:moveTo>
                  <a:pt x="6400342" y="8796616"/>
                </a:moveTo>
                <a:cubicBezTo>
                  <a:pt x="6400342" y="8805932"/>
                  <a:pt x="6400342" y="8810589"/>
                  <a:pt x="6400342" y="8810589"/>
                </a:cubicBezTo>
                <a:cubicBezTo>
                  <a:pt x="6391026" y="8810589"/>
                  <a:pt x="6388697" y="8808261"/>
                  <a:pt x="6393356" y="8803603"/>
                </a:cubicBezTo>
                <a:cubicBezTo>
                  <a:pt x="6398014" y="8798944"/>
                  <a:pt x="6400342" y="8796616"/>
                  <a:pt x="6400342" y="8796616"/>
                </a:cubicBezTo>
                <a:close/>
                <a:moveTo>
                  <a:pt x="6204700" y="8796616"/>
                </a:moveTo>
                <a:cubicBezTo>
                  <a:pt x="6176750" y="8796616"/>
                  <a:pt x="6162776" y="8819906"/>
                  <a:pt x="6162776" y="8866488"/>
                </a:cubicBezTo>
                <a:cubicBezTo>
                  <a:pt x="6162776" y="8875805"/>
                  <a:pt x="6172091" y="8875805"/>
                  <a:pt x="6190724" y="8866488"/>
                </a:cubicBezTo>
                <a:cubicBezTo>
                  <a:pt x="6190724" y="8866488"/>
                  <a:pt x="6193052" y="8864160"/>
                  <a:pt x="6197712" y="8859500"/>
                </a:cubicBezTo>
                <a:cubicBezTo>
                  <a:pt x="6202371" y="8854843"/>
                  <a:pt x="6204700" y="8852514"/>
                  <a:pt x="6204700" y="8852514"/>
                </a:cubicBezTo>
                <a:cubicBezTo>
                  <a:pt x="6195383" y="8843198"/>
                  <a:pt x="6195383" y="8838539"/>
                  <a:pt x="6204700" y="8838539"/>
                </a:cubicBezTo>
                <a:cubicBezTo>
                  <a:pt x="6214014" y="8838539"/>
                  <a:pt x="6214014" y="8833882"/>
                  <a:pt x="6204700" y="8824565"/>
                </a:cubicBezTo>
                <a:cubicBezTo>
                  <a:pt x="6204700" y="8815249"/>
                  <a:pt x="6209357" y="8810589"/>
                  <a:pt x="6218674" y="8810589"/>
                </a:cubicBezTo>
                <a:cubicBezTo>
                  <a:pt x="6218674" y="8801275"/>
                  <a:pt x="6214014" y="8796616"/>
                  <a:pt x="6204700" y="8796616"/>
                </a:cubicBezTo>
                <a:close/>
                <a:moveTo>
                  <a:pt x="5596807" y="8796616"/>
                </a:moveTo>
                <a:cubicBezTo>
                  <a:pt x="5601464" y="8796616"/>
                  <a:pt x="5603793" y="8798944"/>
                  <a:pt x="5603793" y="8803603"/>
                </a:cubicBezTo>
                <a:cubicBezTo>
                  <a:pt x="5603793" y="8808261"/>
                  <a:pt x="5599136" y="8810589"/>
                  <a:pt x="5589820" y="8810589"/>
                </a:cubicBezTo>
                <a:cubicBezTo>
                  <a:pt x="5589820" y="8801275"/>
                  <a:pt x="5592148" y="8796616"/>
                  <a:pt x="5596807" y="8796616"/>
                </a:cubicBezTo>
                <a:close/>
                <a:moveTo>
                  <a:pt x="4772308" y="8796616"/>
                </a:moveTo>
                <a:cubicBezTo>
                  <a:pt x="4767650" y="8796616"/>
                  <a:pt x="4765320" y="8801275"/>
                  <a:pt x="4765320" y="8810589"/>
                </a:cubicBezTo>
                <a:lnTo>
                  <a:pt x="4779294" y="8810589"/>
                </a:lnTo>
                <a:lnTo>
                  <a:pt x="4779294" y="8796616"/>
                </a:lnTo>
                <a:cubicBezTo>
                  <a:pt x="4779294" y="8796616"/>
                  <a:pt x="4776966" y="8796616"/>
                  <a:pt x="4772308" y="8796616"/>
                </a:cubicBezTo>
                <a:close/>
                <a:moveTo>
                  <a:pt x="6819580" y="8782642"/>
                </a:moveTo>
                <a:cubicBezTo>
                  <a:pt x="6828896" y="8782642"/>
                  <a:pt x="6833554" y="8784970"/>
                  <a:pt x="6833554" y="8789628"/>
                </a:cubicBezTo>
                <a:cubicBezTo>
                  <a:pt x="6833554" y="8794287"/>
                  <a:pt x="6828896" y="8801275"/>
                  <a:pt x="6819580" y="8810589"/>
                </a:cubicBezTo>
                <a:lnTo>
                  <a:pt x="6819580" y="8796616"/>
                </a:lnTo>
                <a:cubicBezTo>
                  <a:pt x="6819580" y="8787299"/>
                  <a:pt x="6819580" y="8782642"/>
                  <a:pt x="6819580" y="8782642"/>
                </a:cubicBezTo>
                <a:close/>
                <a:moveTo>
                  <a:pt x="6316496" y="8782642"/>
                </a:moveTo>
                <a:cubicBezTo>
                  <a:pt x="6316496" y="8791958"/>
                  <a:pt x="6307179" y="8805932"/>
                  <a:pt x="6288546" y="8824565"/>
                </a:cubicBezTo>
                <a:lnTo>
                  <a:pt x="6260598" y="8838539"/>
                </a:lnTo>
                <a:close/>
                <a:moveTo>
                  <a:pt x="5519946" y="8782642"/>
                </a:moveTo>
                <a:cubicBezTo>
                  <a:pt x="5519946" y="8791958"/>
                  <a:pt x="5524606" y="8796616"/>
                  <a:pt x="5533920" y="8796616"/>
                </a:cubicBezTo>
                <a:lnTo>
                  <a:pt x="5519946" y="8810589"/>
                </a:lnTo>
                <a:cubicBezTo>
                  <a:pt x="5510630" y="8819906"/>
                  <a:pt x="5508300" y="8824565"/>
                  <a:pt x="5512958" y="8824565"/>
                </a:cubicBezTo>
                <a:cubicBezTo>
                  <a:pt x="5517618" y="8824565"/>
                  <a:pt x="5519946" y="8829222"/>
                  <a:pt x="5519946" y="8838539"/>
                </a:cubicBezTo>
                <a:lnTo>
                  <a:pt x="5533920" y="8852514"/>
                </a:lnTo>
                <a:lnTo>
                  <a:pt x="5547896" y="8866488"/>
                </a:lnTo>
                <a:cubicBezTo>
                  <a:pt x="5557210" y="8875805"/>
                  <a:pt x="5557210" y="8885121"/>
                  <a:pt x="5547896" y="8894438"/>
                </a:cubicBezTo>
                <a:cubicBezTo>
                  <a:pt x="5538580" y="8894438"/>
                  <a:pt x="5536249" y="8899095"/>
                  <a:pt x="5540908" y="8908412"/>
                </a:cubicBezTo>
                <a:cubicBezTo>
                  <a:pt x="5545568" y="8917728"/>
                  <a:pt x="5547896" y="8922385"/>
                  <a:pt x="5547896" y="8922385"/>
                </a:cubicBezTo>
                <a:cubicBezTo>
                  <a:pt x="5538580" y="8941018"/>
                  <a:pt x="5531592" y="8954994"/>
                  <a:pt x="5526934" y="8964310"/>
                </a:cubicBezTo>
                <a:cubicBezTo>
                  <a:pt x="5522275" y="8973627"/>
                  <a:pt x="5519946" y="8978284"/>
                  <a:pt x="5519946" y="8978284"/>
                </a:cubicBezTo>
                <a:lnTo>
                  <a:pt x="5505971" y="8978284"/>
                </a:lnTo>
                <a:lnTo>
                  <a:pt x="5505971" y="8950335"/>
                </a:lnTo>
                <a:cubicBezTo>
                  <a:pt x="5505971" y="8941018"/>
                  <a:pt x="5505971" y="8936361"/>
                  <a:pt x="5505971" y="8936361"/>
                </a:cubicBezTo>
                <a:lnTo>
                  <a:pt x="5505971" y="8908412"/>
                </a:lnTo>
                <a:lnTo>
                  <a:pt x="5519946" y="8866488"/>
                </a:lnTo>
                <a:cubicBezTo>
                  <a:pt x="5510630" y="8866488"/>
                  <a:pt x="5503642" y="8875805"/>
                  <a:pt x="5498985" y="8894438"/>
                </a:cubicBezTo>
                <a:cubicBezTo>
                  <a:pt x="5494326" y="8913071"/>
                  <a:pt x="5491997" y="8927044"/>
                  <a:pt x="5491997" y="8936361"/>
                </a:cubicBezTo>
                <a:lnTo>
                  <a:pt x="5464050" y="8964310"/>
                </a:lnTo>
                <a:cubicBezTo>
                  <a:pt x="5454731" y="8954994"/>
                  <a:pt x="5450074" y="8945677"/>
                  <a:pt x="5450074" y="8936361"/>
                </a:cubicBezTo>
                <a:cubicBezTo>
                  <a:pt x="5450074" y="8927044"/>
                  <a:pt x="5454731" y="8917728"/>
                  <a:pt x="5464050" y="8908412"/>
                </a:cubicBezTo>
                <a:cubicBezTo>
                  <a:pt x="5473364" y="8899095"/>
                  <a:pt x="5478024" y="8885121"/>
                  <a:pt x="5478024" y="8866488"/>
                </a:cubicBezTo>
                <a:cubicBezTo>
                  <a:pt x="5478024" y="8847855"/>
                  <a:pt x="5478024" y="8838539"/>
                  <a:pt x="5478024" y="8838539"/>
                </a:cubicBezTo>
                <a:cubicBezTo>
                  <a:pt x="5487338" y="8829222"/>
                  <a:pt x="5491997" y="8822236"/>
                  <a:pt x="5491997" y="8817577"/>
                </a:cubicBezTo>
                <a:cubicBezTo>
                  <a:pt x="5491997" y="8812918"/>
                  <a:pt x="5489668" y="8810589"/>
                  <a:pt x="5485010" y="8810589"/>
                </a:cubicBezTo>
                <a:cubicBezTo>
                  <a:pt x="5480352" y="8810589"/>
                  <a:pt x="5482680" y="8805932"/>
                  <a:pt x="5491997" y="8796616"/>
                </a:cubicBezTo>
                <a:cubicBezTo>
                  <a:pt x="5501314" y="8805932"/>
                  <a:pt x="5505971" y="8805932"/>
                  <a:pt x="5505971" y="8796616"/>
                </a:cubicBezTo>
                <a:close/>
                <a:moveTo>
                  <a:pt x="5079749" y="8782642"/>
                </a:moveTo>
                <a:cubicBezTo>
                  <a:pt x="5093722" y="8782642"/>
                  <a:pt x="5100710" y="8787299"/>
                  <a:pt x="5100710" y="8796616"/>
                </a:cubicBezTo>
                <a:cubicBezTo>
                  <a:pt x="5091394" y="8796616"/>
                  <a:pt x="5086734" y="8796616"/>
                  <a:pt x="5086734" y="8796616"/>
                </a:cubicBezTo>
                <a:lnTo>
                  <a:pt x="5058786" y="8796616"/>
                </a:lnTo>
                <a:cubicBezTo>
                  <a:pt x="5058786" y="8787299"/>
                  <a:pt x="5065773" y="8782642"/>
                  <a:pt x="5079749" y="8782642"/>
                </a:cubicBezTo>
                <a:close/>
                <a:moveTo>
                  <a:pt x="3801077" y="8782642"/>
                </a:moveTo>
                <a:lnTo>
                  <a:pt x="3773127" y="8810589"/>
                </a:lnTo>
                <a:cubicBezTo>
                  <a:pt x="3773127" y="8819906"/>
                  <a:pt x="3768468" y="8829222"/>
                  <a:pt x="3759154" y="8838539"/>
                </a:cubicBezTo>
                <a:cubicBezTo>
                  <a:pt x="3749837" y="8847855"/>
                  <a:pt x="3745178" y="8852514"/>
                  <a:pt x="3745178" y="8852514"/>
                </a:cubicBezTo>
                <a:cubicBezTo>
                  <a:pt x="3735863" y="8852514"/>
                  <a:pt x="3731204" y="8852514"/>
                  <a:pt x="3731204" y="8852514"/>
                </a:cubicBezTo>
                <a:lnTo>
                  <a:pt x="3717228" y="8852514"/>
                </a:lnTo>
                <a:lnTo>
                  <a:pt x="3773127" y="8796616"/>
                </a:lnTo>
                <a:close/>
                <a:moveTo>
                  <a:pt x="7277246" y="8773907"/>
                </a:moveTo>
                <a:cubicBezTo>
                  <a:pt x="7279576" y="8772743"/>
                  <a:pt x="7280740" y="8773325"/>
                  <a:pt x="7280740" y="8775654"/>
                </a:cubicBezTo>
                <a:cubicBezTo>
                  <a:pt x="7280740" y="8780313"/>
                  <a:pt x="7280740" y="8787299"/>
                  <a:pt x="7280740" y="8796616"/>
                </a:cubicBezTo>
                <a:cubicBezTo>
                  <a:pt x="7280740" y="8796616"/>
                  <a:pt x="7276082" y="8796616"/>
                  <a:pt x="7266766" y="8796616"/>
                </a:cubicBezTo>
                <a:lnTo>
                  <a:pt x="7266766" y="8782642"/>
                </a:lnTo>
                <a:cubicBezTo>
                  <a:pt x="7271423" y="8777983"/>
                  <a:pt x="7274918" y="8775072"/>
                  <a:pt x="7277246" y="8773907"/>
                </a:cubicBezTo>
                <a:close/>
                <a:moveTo>
                  <a:pt x="3975760" y="8773907"/>
                </a:moveTo>
                <a:cubicBezTo>
                  <a:pt x="3971100" y="8775072"/>
                  <a:pt x="3964112" y="8777983"/>
                  <a:pt x="3954796" y="8782642"/>
                </a:cubicBezTo>
                <a:lnTo>
                  <a:pt x="3940822" y="8782642"/>
                </a:lnTo>
                <a:cubicBezTo>
                  <a:pt x="3950139" y="8782642"/>
                  <a:pt x="3954796" y="8791958"/>
                  <a:pt x="3954796" y="8810589"/>
                </a:cubicBezTo>
                <a:lnTo>
                  <a:pt x="3954796" y="8824565"/>
                </a:lnTo>
                <a:lnTo>
                  <a:pt x="3968772" y="8810589"/>
                </a:lnTo>
                <a:cubicBezTo>
                  <a:pt x="3978086" y="8791958"/>
                  <a:pt x="3982746" y="8780313"/>
                  <a:pt x="3982746" y="8775654"/>
                </a:cubicBezTo>
                <a:cubicBezTo>
                  <a:pt x="3982746" y="8773325"/>
                  <a:pt x="3980417" y="8772743"/>
                  <a:pt x="3975760" y="8773907"/>
                </a:cubicBezTo>
                <a:close/>
                <a:moveTo>
                  <a:pt x="7672028" y="8768666"/>
                </a:moveTo>
                <a:cubicBezTo>
                  <a:pt x="7672028" y="8777983"/>
                  <a:pt x="7672028" y="8782642"/>
                  <a:pt x="7672028" y="8782642"/>
                </a:cubicBezTo>
                <a:lnTo>
                  <a:pt x="7686002" y="8782642"/>
                </a:lnTo>
                <a:cubicBezTo>
                  <a:pt x="7686002" y="8773325"/>
                  <a:pt x="7683674" y="8768666"/>
                  <a:pt x="7679014" y="8768666"/>
                </a:cubicBezTo>
                <a:cubicBezTo>
                  <a:pt x="7674357" y="8768666"/>
                  <a:pt x="7672028" y="8768666"/>
                  <a:pt x="7672028" y="8768666"/>
                </a:cubicBezTo>
                <a:close/>
                <a:moveTo>
                  <a:pt x="7504334" y="8768666"/>
                </a:moveTo>
                <a:lnTo>
                  <a:pt x="7518307" y="8782642"/>
                </a:lnTo>
                <a:cubicBezTo>
                  <a:pt x="7518307" y="8782642"/>
                  <a:pt x="7513650" y="8782642"/>
                  <a:pt x="7504334" y="8782642"/>
                </a:cubicBezTo>
                <a:cubicBezTo>
                  <a:pt x="7504334" y="8782642"/>
                  <a:pt x="7504334" y="8777983"/>
                  <a:pt x="7504334" y="8768666"/>
                </a:cubicBezTo>
                <a:close/>
                <a:moveTo>
                  <a:pt x="7189906" y="8768666"/>
                </a:moveTo>
                <a:cubicBezTo>
                  <a:pt x="7194562" y="8768666"/>
                  <a:pt x="7201550" y="8768666"/>
                  <a:pt x="7210867" y="8768666"/>
                </a:cubicBezTo>
                <a:cubicBezTo>
                  <a:pt x="7248133" y="8768666"/>
                  <a:pt x="7262106" y="8787299"/>
                  <a:pt x="7252790" y="8824565"/>
                </a:cubicBezTo>
                <a:cubicBezTo>
                  <a:pt x="7262106" y="8815249"/>
                  <a:pt x="7271423" y="8815249"/>
                  <a:pt x="7280740" y="8824565"/>
                </a:cubicBezTo>
                <a:lnTo>
                  <a:pt x="7280740" y="8866488"/>
                </a:lnTo>
                <a:cubicBezTo>
                  <a:pt x="7271423" y="8866488"/>
                  <a:pt x="7266766" y="8866488"/>
                  <a:pt x="7266766" y="8866488"/>
                </a:cubicBezTo>
                <a:cubicBezTo>
                  <a:pt x="7266766" y="8866488"/>
                  <a:pt x="7264436" y="8864160"/>
                  <a:pt x="7259778" y="8859500"/>
                </a:cubicBezTo>
                <a:cubicBezTo>
                  <a:pt x="7255120" y="8854843"/>
                  <a:pt x="7252790" y="8847855"/>
                  <a:pt x="7252790" y="8838539"/>
                </a:cubicBezTo>
                <a:cubicBezTo>
                  <a:pt x="7243474" y="8838539"/>
                  <a:pt x="7238816" y="8833882"/>
                  <a:pt x="7238816" y="8824565"/>
                </a:cubicBezTo>
                <a:lnTo>
                  <a:pt x="7224842" y="8824565"/>
                </a:lnTo>
                <a:cubicBezTo>
                  <a:pt x="7224842" y="8824565"/>
                  <a:pt x="7224842" y="8826894"/>
                  <a:pt x="7224842" y="8831551"/>
                </a:cubicBezTo>
                <a:cubicBezTo>
                  <a:pt x="7224842" y="8836210"/>
                  <a:pt x="7224842" y="8843198"/>
                  <a:pt x="7224842" y="8852514"/>
                </a:cubicBezTo>
                <a:cubicBezTo>
                  <a:pt x="7234159" y="8861829"/>
                  <a:pt x="7241145" y="8866488"/>
                  <a:pt x="7245804" y="8866488"/>
                </a:cubicBezTo>
                <a:cubicBezTo>
                  <a:pt x="7250462" y="8866488"/>
                  <a:pt x="7252790" y="8871147"/>
                  <a:pt x="7252790" y="8880462"/>
                </a:cubicBezTo>
                <a:lnTo>
                  <a:pt x="7196893" y="8936361"/>
                </a:lnTo>
                <a:cubicBezTo>
                  <a:pt x="7187576" y="8936361"/>
                  <a:pt x="7182918" y="8941018"/>
                  <a:pt x="7182918" y="8950335"/>
                </a:cubicBezTo>
                <a:lnTo>
                  <a:pt x="7182918" y="8922385"/>
                </a:lnTo>
                <a:cubicBezTo>
                  <a:pt x="7192234" y="8913071"/>
                  <a:pt x="7201550" y="8901426"/>
                  <a:pt x="7210867" y="8887450"/>
                </a:cubicBezTo>
                <a:cubicBezTo>
                  <a:pt x="7220184" y="8873476"/>
                  <a:pt x="7224842" y="8866488"/>
                  <a:pt x="7224842" y="8866488"/>
                </a:cubicBezTo>
                <a:lnTo>
                  <a:pt x="7210867" y="8866488"/>
                </a:lnTo>
                <a:lnTo>
                  <a:pt x="7196893" y="8866488"/>
                </a:lnTo>
                <a:lnTo>
                  <a:pt x="7168944" y="8880462"/>
                </a:lnTo>
                <a:cubicBezTo>
                  <a:pt x="7159627" y="8899095"/>
                  <a:pt x="7150310" y="8903754"/>
                  <a:pt x="7140994" y="8894438"/>
                </a:cubicBezTo>
                <a:cubicBezTo>
                  <a:pt x="7140994" y="8913071"/>
                  <a:pt x="7140994" y="8927044"/>
                  <a:pt x="7140994" y="8936361"/>
                </a:cubicBezTo>
                <a:lnTo>
                  <a:pt x="7127020" y="8950335"/>
                </a:lnTo>
                <a:cubicBezTo>
                  <a:pt x="7136337" y="8950335"/>
                  <a:pt x="7140994" y="8954994"/>
                  <a:pt x="7140994" y="8964310"/>
                </a:cubicBezTo>
                <a:lnTo>
                  <a:pt x="7154968" y="8964310"/>
                </a:lnTo>
                <a:lnTo>
                  <a:pt x="7168944" y="8992258"/>
                </a:lnTo>
                <a:cubicBezTo>
                  <a:pt x="7168944" y="9001574"/>
                  <a:pt x="7173601" y="9006234"/>
                  <a:pt x="7182918" y="9006234"/>
                </a:cubicBezTo>
                <a:cubicBezTo>
                  <a:pt x="7192234" y="9006234"/>
                  <a:pt x="7201550" y="9010891"/>
                  <a:pt x="7210867" y="9020207"/>
                </a:cubicBezTo>
                <a:lnTo>
                  <a:pt x="7210867" y="9034183"/>
                </a:lnTo>
                <a:lnTo>
                  <a:pt x="7210867" y="9048157"/>
                </a:lnTo>
                <a:cubicBezTo>
                  <a:pt x="7201550" y="9048157"/>
                  <a:pt x="7196893" y="9043500"/>
                  <a:pt x="7196893" y="9034183"/>
                </a:cubicBezTo>
                <a:cubicBezTo>
                  <a:pt x="7196893" y="9024867"/>
                  <a:pt x="7192234" y="9020207"/>
                  <a:pt x="7182918" y="9020207"/>
                </a:cubicBezTo>
                <a:lnTo>
                  <a:pt x="7113044" y="8964310"/>
                </a:lnTo>
                <a:cubicBezTo>
                  <a:pt x="7103728" y="8954994"/>
                  <a:pt x="7099071" y="8950335"/>
                  <a:pt x="7099071" y="8950335"/>
                </a:cubicBezTo>
                <a:cubicBezTo>
                  <a:pt x="7099071" y="8950335"/>
                  <a:pt x="7099071" y="8954994"/>
                  <a:pt x="7099071" y="8964310"/>
                </a:cubicBezTo>
                <a:cubicBezTo>
                  <a:pt x="7089754" y="8973627"/>
                  <a:pt x="7082766" y="8978284"/>
                  <a:pt x="7078110" y="8978284"/>
                </a:cubicBezTo>
                <a:cubicBezTo>
                  <a:pt x="7073450" y="8978284"/>
                  <a:pt x="7073450" y="8975956"/>
                  <a:pt x="7078110" y="8971296"/>
                </a:cubicBezTo>
                <a:cubicBezTo>
                  <a:pt x="7082766" y="8966639"/>
                  <a:pt x="7075779" y="8964310"/>
                  <a:pt x="7057148" y="8964310"/>
                </a:cubicBezTo>
                <a:lnTo>
                  <a:pt x="7057148" y="8950335"/>
                </a:lnTo>
                <a:lnTo>
                  <a:pt x="7085096" y="8922385"/>
                </a:lnTo>
                <a:cubicBezTo>
                  <a:pt x="7085096" y="8913071"/>
                  <a:pt x="7089754" y="8903754"/>
                  <a:pt x="7099071" y="8894438"/>
                </a:cubicBezTo>
                <a:lnTo>
                  <a:pt x="7123914" y="8863384"/>
                </a:lnTo>
                <a:lnTo>
                  <a:pt x="7113044" y="8852514"/>
                </a:lnTo>
                <a:lnTo>
                  <a:pt x="7127020" y="8852514"/>
                </a:lnTo>
                <a:cubicBezTo>
                  <a:pt x="7127020" y="8852514"/>
                  <a:pt x="7127020" y="8853679"/>
                  <a:pt x="7127020" y="8856007"/>
                </a:cubicBezTo>
                <a:lnTo>
                  <a:pt x="7127020" y="8859500"/>
                </a:lnTo>
                <a:lnTo>
                  <a:pt x="7154968" y="8824565"/>
                </a:lnTo>
                <a:cubicBezTo>
                  <a:pt x="7145652" y="8815249"/>
                  <a:pt x="7145652" y="8808261"/>
                  <a:pt x="7154968" y="8803603"/>
                </a:cubicBezTo>
                <a:cubicBezTo>
                  <a:pt x="7164286" y="8798944"/>
                  <a:pt x="7168944" y="8796616"/>
                  <a:pt x="7168944" y="8796616"/>
                </a:cubicBezTo>
                <a:lnTo>
                  <a:pt x="7182918" y="8782642"/>
                </a:lnTo>
                <a:cubicBezTo>
                  <a:pt x="7182918" y="8773325"/>
                  <a:pt x="7185248" y="8768666"/>
                  <a:pt x="7189906" y="8768666"/>
                </a:cubicBezTo>
                <a:close/>
                <a:moveTo>
                  <a:pt x="6484190" y="8768666"/>
                </a:moveTo>
                <a:lnTo>
                  <a:pt x="6498164" y="8782642"/>
                </a:lnTo>
                <a:cubicBezTo>
                  <a:pt x="6507481" y="8773325"/>
                  <a:pt x="6507481" y="8768666"/>
                  <a:pt x="6498164" y="8768666"/>
                </a:cubicBezTo>
                <a:close/>
                <a:moveTo>
                  <a:pt x="4471854" y="8768666"/>
                </a:moveTo>
                <a:lnTo>
                  <a:pt x="4499804" y="8782642"/>
                </a:lnTo>
                <a:lnTo>
                  <a:pt x="4471854" y="8782642"/>
                </a:lnTo>
                <a:cubicBezTo>
                  <a:pt x="4471854" y="8773325"/>
                  <a:pt x="4471854" y="8768666"/>
                  <a:pt x="4471854" y="8768666"/>
                </a:cubicBezTo>
                <a:close/>
                <a:moveTo>
                  <a:pt x="7242310" y="8759932"/>
                </a:moveTo>
                <a:cubicBezTo>
                  <a:pt x="7244640" y="8758769"/>
                  <a:pt x="7248133" y="8759350"/>
                  <a:pt x="7252790" y="8761678"/>
                </a:cubicBezTo>
                <a:cubicBezTo>
                  <a:pt x="7262106" y="8766337"/>
                  <a:pt x="7266766" y="8768666"/>
                  <a:pt x="7266766" y="8768666"/>
                </a:cubicBezTo>
                <a:cubicBezTo>
                  <a:pt x="7266766" y="8768666"/>
                  <a:pt x="7262106" y="8768666"/>
                  <a:pt x="7252790" y="8768666"/>
                </a:cubicBezTo>
                <a:cubicBezTo>
                  <a:pt x="7252790" y="8768666"/>
                  <a:pt x="7248133" y="8768666"/>
                  <a:pt x="7238816" y="8768666"/>
                </a:cubicBezTo>
                <a:cubicBezTo>
                  <a:pt x="7238816" y="8764009"/>
                  <a:pt x="7239980" y="8761098"/>
                  <a:pt x="7242310" y="8759932"/>
                </a:cubicBezTo>
                <a:close/>
                <a:moveTo>
                  <a:pt x="7783824" y="8740717"/>
                </a:moveTo>
                <a:lnTo>
                  <a:pt x="7797798" y="8754692"/>
                </a:lnTo>
                <a:lnTo>
                  <a:pt x="7769848" y="8768666"/>
                </a:lnTo>
                <a:cubicBezTo>
                  <a:pt x="7769848" y="8759350"/>
                  <a:pt x="7774508" y="8750033"/>
                  <a:pt x="7783824" y="8740717"/>
                </a:cubicBezTo>
                <a:close/>
                <a:moveTo>
                  <a:pt x="7196893" y="8740717"/>
                </a:moveTo>
                <a:cubicBezTo>
                  <a:pt x="7206210" y="8740717"/>
                  <a:pt x="7210867" y="8745376"/>
                  <a:pt x="7210867" y="8754692"/>
                </a:cubicBezTo>
                <a:lnTo>
                  <a:pt x="7210867" y="8768666"/>
                </a:lnTo>
                <a:cubicBezTo>
                  <a:pt x="7201550" y="8768666"/>
                  <a:pt x="7196893" y="8764009"/>
                  <a:pt x="7196893" y="8754692"/>
                </a:cubicBezTo>
                <a:close/>
                <a:moveTo>
                  <a:pt x="4765320" y="8740717"/>
                </a:moveTo>
                <a:cubicBezTo>
                  <a:pt x="4765320" y="8740717"/>
                  <a:pt x="4762992" y="8743045"/>
                  <a:pt x="4758333" y="8747705"/>
                </a:cubicBezTo>
                <a:cubicBezTo>
                  <a:pt x="4753676" y="8752364"/>
                  <a:pt x="4751345" y="8754692"/>
                  <a:pt x="4751345" y="8754692"/>
                </a:cubicBezTo>
                <a:lnTo>
                  <a:pt x="4779294" y="8754692"/>
                </a:lnTo>
                <a:cubicBezTo>
                  <a:pt x="4779294" y="8754692"/>
                  <a:pt x="4783954" y="8750033"/>
                  <a:pt x="4793270" y="8740717"/>
                </a:cubicBezTo>
                <a:close/>
                <a:moveTo>
                  <a:pt x="3843000" y="8740717"/>
                </a:moveTo>
                <a:cubicBezTo>
                  <a:pt x="3852316" y="8740717"/>
                  <a:pt x="3856974" y="8745376"/>
                  <a:pt x="3856974" y="8754692"/>
                </a:cubicBezTo>
                <a:cubicBezTo>
                  <a:pt x="3856974" y="8764009"/>
                  <a:pt x="3854645" y="8768666"/>
                  <a:pt x="3849988" y="8768666"/>
                </a:cubicBezTo>
                <a:cubicBezTo>
                  <a:pt x="3845329" y="8768666"/>
                  <a:pt x="3843000" y="8768666"/>
                  <a:pt x="3843000" y="8768666"/>
                </a:cubicBezTo>
                <a:cubicBezTo>
                  <a:pt x="3843000" y="8768666"/>
                  <a:pt x="3843000" y="8764009"/>
                  <a:pt x="3843000" y="8754692"/>
                </a:cubicBezTo>
                <a:close/>
                <a:moveTo>
                  <a:pt x="5027343" y="8733731"/>
                </a:moveTo>
                <a:cubicBezTo>
                  <a:pt x="5029674" y="8733731"/>
                  <a:pt x="5030838" y="8736059"/>
                  <a:pt x="5030838" y="8740717"/>
                </a:cubicBezTo>
                <a:lnTo>
                  <a:pt x="5016862" y="8740717"/>
                </a:lnTo>
                <a:cubicBezTo>
                  <a:pt x="5021521" y="8736059"/>
                  <a:pt x="5025014" y="8733731"/>
                  <a:pt x="5027343" y="8733731"/>
                </a:cubicBezTo>
                <a:close/>
                <a:moveTo>
                  <a:pt x="7168944" y="8726743"/>
                </a:moveTo>
                <a:lnTo>
                  <a:pt x="7182918" y="8726743"/>
                </a:lnTo>
                <a:cubicBezTo>
                  <a:pt x="7182918" y="8736059"/>
                  <a:pt x="7182918" y="8740717"/>
                  <a:pt x="7182918" y="8740717"/>
                </a:cubicBezTo>
                <a:close/>
                <a:moveTo>
                  <a:pt x="6703852" y="8725870"/>
                </a:moveTo>
                <a:cubicBezTo>
                  <a:pt x="6706474" y="8727616"/>
                  <a:pt x="6707782" y="8737224"/>
                  <a:pt x="6707782" y="8754692"/>
                </a:cubicBezTo>
                <a:cubicBezTo>
                  <a:pt x="6707782" y="8764009"/>
                  <a:pt x="6721758" y="8764009"/>
                  <a:pt x="6749708" y="8754692"/>
                </a:cubicBezTo>
                <a:lnTo>
                  <a:pt x="6749708" y="8768666"/>
                </a:lnTo>
                <a:cubicBezTo>
                  <a:pt x="6740391" y="8777983"/>
                  <a:pt x="6728744" y="8782642"/>
                  <a:pt x="6714770" y="8782642"/>
                </a:cubicBezTo>
                <a:cubicBezTo>
                  <a:pt x="6700796" y="8782642"/>
                  <a:pt x="6689152" y="8787299"/>
                  <a:pt x="6679835" y="8796616"/>
                </a:cubicBezTo>
                <a:lnTo>
                  <a:pt x="6679835" y="8782642"/>
                </a:lnTo>
                <a:cubicBezTo>
                  <a:pt x="6691480" y="8741883"/>
                  <a:pt x="6699486" y="8722959"/>
                  <a:pt x="6703852" y="8725870"/>
                </a:cubicBezTo>
                <a:close/>
                <a:moveTo>
                  <a:pt x="6442268" y="8712769"/>
                </a:moveTo>
                <a:cubicBezTo>
                  <a:pt x="6432951" y="8722084"/>
                  <a:pt x="6428292" y="8731402"/>
                  <a:pt x="6428292" y="8740717"/>
                </a:cubicBezTo>
                <a:lnTo>
                  <a:pt x="6442268" y="8726743"/>
                </a:lnTo>
                <a:cubicBezTo>
                  <a:pt x="6451584" y="8726743"/>
                  <a:pt x="6456241" y="8722084"/>
                  <a:pt x="6456241" y="8712769"/>
                </a:cubicBezTo>
                <a:close/>
                <a:moveTo>
                  <a:pt x="5086734" y="8712769"/>
                </a:moveTo>
                <a:cubicBezTo>
                  <a:pt x="5086734" y="8712769"/>
                  <a:pt x="5084406" y="8715098"/>
                  <a:pt x="5079749" y="8719755"/>
                </a:cubicBezTo>
                <a:cubicBezTo>
                  <a:pt x="5075090" y="8724414"/>
                  <a:pt x="5068102" y="8731402"/>
                  <a:pt x="5058786" y="8740717"/>
                </a:cubicBezTo>
                <a:close/>
                <a:moveTo>
                  <a:pt x="3870950" y="8712769"/>
                </a:moveTo>
                <a:cubicBezTo>
                  <a:pt x="3870950" y="8712769"/>
                  <a:pt x="3875609" y="8712769"/>
                  <a:pt x="3884923" y="8712769"/>
                </a:cubicBezTo>
                <a:cubicBezTo>
                  <a:pt x="3884923" y="8722084"/>
                  <a:pt x="3882595" y="8726743"/>
                  <a:pt x="3877937" y="8726743"/>
                </a:cubicBezTo>
                <a:cubicBezTo>
                  <a:pt x="3873278" y="8726743"/>
                  <a:pt x="3870950" y="8724414"/>
                  <a:pt x="3870950" y="8719755"/>
                </a:cubicBezTo>
                <a:cubicBezTo>
                  <a:pt x="3870950" y="8715098"/>
                  <a:pt x="3870950" y="8712769"/>
                  <a:pt x="3870950" y="8712769"/>
                </a:cubicBezTo>
                <a:close/>
                <a:moveTo>
                  <a:pt x="7266766" y="8698793"/>
                </a:moveTo>
                <a:cubicBezTo>
                  <a:pt x="7266766" y="8698793"/>
                  <a:pt x="7269094" y="8698793"/>
                  <a:pt x="7273752" y="8698793"/>
                </a:cubicBezTo>
                <a:cubicBezTo>
                  <a:pt x="7278411" y="8698793"/>
                  <a:pt x="7283068" y="8701122"/>
                  <a:pt x="7287728" y="8705781"/>
                </a:cubicBezTo>
                <a:cubicBezTo>
                  <a:pt x="7292384" y="8710439"/>
                  <a:pt x="7294715" y="8717426"/>
                  <a:pt x="7294715" y="8726743"/>
                </a:cubicBezTo>
                <a:lnTo>
                  <a:pt x="7322663" y="8754692"/>
                </a:lnTo>
                <a:cubicBezTo>
                  <a:pt x="7322663" y="8754692"/>
                  <a:pt x="7327322" y="8759350"/>
                  <a:pt x="7336638" y="8768666"/>
                </a:cubicBezTo>
                <a:lnTo>
                  <a:pt x="7322663" y="8782642"/>
                </a:lnTo>
                <a:lnTo>
                  <a:pt x="7308689" y="8782642"/>
                </a:lnTo>
                <a:lnTo>
                  <a:pt x="7308689" y="8796616"/>
                </a:lnTo>
                <a:cubicBezTo>
                  <a:pt x="7308689" y="8796616"/>
                  <a:pt x="7308689" y="8801275"/>
                  <a:pt x="7308689" y="8810589"/>
                </a:cubicBezTo>
                <a:lnTo>
                  <a:pt x="7280740" y="8810589"/>
                </a:lnTo>
                <a:cubicBezTo>
                  <a:pt x="7290056" y="8764009"/>
                  <a:pt x="7290056" y="8740717"/>
                  <a:pt x="7280740" y="8740717"/>
                </a:cubicBezTo>
                <a:cubicBezTo>
                  <a:pt x="7271423" y="8731402"/>
                  <a:pt x="7266766" y="8726743"/>
                  <a:pt x="7266766" y="8726743"/>
                </a:cubicBezTo>
                <a:cubicBezTo>
                  <a:pt x="7257450" y="8717426"/>
                  <a:pt x="7257450" y="8708110"/>
                  <a:pt x="7266766" y="8698793"/>
                </a:cubicBezTo>
                <a:close/>
                <a:moveTo>
                  <a:pt x="6791630" y="8698793"/>
                </a:moveTo>
                <a:cubicBezTo>
                  <a:pt x="6791630" y="8698793"/>
                  <a:pt x="6791630" y="8703453"/>
                  <a:pt x="6791630" y="8712769"/>
                </a:cubicBezTo>
                <a:cubicBezTo>
                  <a:pt x="6791630" y="8712769"/>
                  <a:pt x="6786972" y="8712769"/>
                  <a:pt x="6777655" y="8712769"/>
                </a:cubicBezTo>
                <a:close/>
                <a:moveTo>
                  <a:pt x="6679835" y="8698793"/>
                </a:moveTo>
                <a:cubicBezTo>
                  <a:pt x="6698466" y="8708110"/>
                  <a:pt x="6698466" y="8722084"/>
                  <a:pt x="6679835" y="8740717"/>
                </a:cubicBezTo>
                <a:cubicBezTo>
                  <a:pt x="6670518" y="8750033"/>
                  <a:pt x="6665859" y="8750033"/>
                  <a:pt x="6665859" y="8740717"/>
                </a:cubicBezTo>
                <a:close/>
                <a:moveTo>
                  <a:pt x="4527753" y="8698793"/>
                </a:moveTo>
                <a:lnTo>
                  <a:pt x="4513780" y="8712769"/>
                </a:lnTo>
                <a:cubicBezTo>
                  <a:pt x="4513780" y="8708110"/>
                  <a:pt x="4514944" y="8704617"/>
                  <a:pt x="4517272" y="8702286"/>
                </a:cubicBezTo>
                <a:close/>
                <a:moveTo>
                  <a:pt x="7386547" y="8696797"/>
                </a:moveTo>
                <a:lnTo>
                  <a:pt x="7392536" y="8698793"/>
                </a:lnTo>
                <a:cubicBezTo>
                  <a:pt x="7392536" y="8708110"/>
                  <a:pt x="7397194" y="8712769"/>
                  <a:pt x="7406511" y="8712769"/>
                </a:cubicBezTo>
                <a:cubicBezTo>
                  <a:pt x="7415828" y="8712769"/>
                  <a:pt x="7420485" y="8717426"/>
                  <a:pt x="7420485" y="8726743"/>
                </a:cubicBezTo>
                <a:lnTo>
                  <a:pt x="7406511" y="8726743"/>
                </a:lnTo>
                <a:close/>
                <a:moveTo>
                  <a:pt x="4535738" y="8690808"/>
                </a:moveTo>
                <a:lnTo>
                  <a:pt x="4536488" y="8695300"/>
                </a:lnTo>
                <a:cubicBezTo>
                  <a:pt x="4535323" y="8697629"/>
                  <a:pt x="4532410" y="8698793"/>
                  <a:pt x="4527753" y="8698793"/>
                </a:cubicBezTo>
                <a:close/>
                <a:moveTo>
                  <a:pt x="7378562" y="8684820"/>
                </a:moveTo>
                <a:lnTo>
                  <a:pt x="7386547" y="8696797"/>
                </a:lnTo>
                <a:lnTo>
                  <a:pt x="7382054" y="8695300"/>
                </a:lnTo>
                <a:cubicBezTo>
                  <a:pt x="7379726" y="8692972"/>
                  <a:pt x="7378562" y="8689477"/>
                  <a:pt x="7378562" y="8684820"/>
                </a:cubicBezTo>
                <a:close/>
                <a:moveTo>
                  <a:pt x="4571674" y="8682823"/>
                </a:moveTo>
                <a:lnTo>
                  <a:pt x="4569676" y="8684820"/>
                </a:lnTo>
                <a:lnTo>
                  <a:pt x="4568531" y="8683216"/>
                </a:lnTo>
                <a:close/>
                <a:moveTo>
                  <a:pt x="6756694" y="8677832"/>
                </a:moveTo>
                <a:cubicBezTo>
                  <a:pt x="6761352" y="8682491"/>
                  <a:pt x="6763682" y="8691806"/>
                  <a:pt x="6763682" y="8705781"/>
                </a:cubicBezTo>
                <a:cubicBezTo>
                  <a:pt x="6763682" y="8719755"/>
                  <a:pt x="6759024" y="8726743"/>
                  <a:pt x="6749708" y="8726743"/>
                </a:cubicBezTo>
                <a:lnTo>
                  <a:pt x="6749708" y="8698793"/>
                </a:lnTo>
                <a:cubicBezTo>
                  <a:pt x="6759024" y="8689477"/>
                  <a:pt x="6761352" y="8682491"/>
                  <a:pt x="6756694" y="8677832"/>
                </a:cubicBezTo>
                <a:close/>
                <a:moveTo>
                  <a:pt x="3837760" y="8662110"/>
                </a:moveTo>
                <a:cubicBezTo>
                  <a:pt x="3843582" y="8660945"/>
                  <a:pt x="3847657" y="8661529"/>
                  <a:pt x="3849988" y="8663858"/>
                </a:cubicBezTo>
                <a:cubicBezTo>
                  <a:pt x="3854645" y="8668515"/>
                  <a:pt x="3854645" y="8677832"/>
                  <a:pt x="3849988" y="8691806"/>
                </a:cubicBezTo>
                <a:cubicBezTo>
                  <a:pt x="3845329" y="8705781"/>
                  <a:pt x="3843000" y="8717426"/>
                  <a:pt x="3843000" y="8726743"/>
                </a:cubicBezTo>
                <a:lnTo>
                  <a:pt x="3801077" y="8782642"/>
                </a:lnTo>
                <a:lnTo>
                  <a:pt x="3787101" y="8754692"/>
                </a:lnTo>
                <a:cubicBezTo>
                  <a:pt x="3787101" y="8708110"/>
                  <a:pt x="3796418" y="8680160"/>
                  <a:pt x="3815050" y="8670844"/>
                </a:cubicBezTo>
                <a:cubicBezTo>
                  <a:pt x="3824367" y="8666187"/>
                  <a:pt x="3831937" y="8663276"/>
                  <a:pt x="3837760" y="8662110"/>
                </a:cubicBezTo>
                <a:close/>
                <a:moveTo>
                  <a:pt x="6735732" y="8656870"/>
                </a:moveTo>
                <a:lnTo>
                  <a:pt x="6721758" y="8670844"/>
                </a:lnTo>
                <a:cubicBezTo>
                  <a:pt x="6731074" y="8680160"/>
                  <a:pt x="6735732" y="8680160"/>
                  <a:pt x="6735732" y="8670844"/>
                </a:cubicBezTo>
                <a:cubicBezTo>
                  <a:pt x="6735732" y="8670844"/>
                  <a:pt x="6735732" y="8666187"/>
                  <a:pt x="6735732" y="8656870"/>
                </a:cubicBezTo>
                <a:close/>
                <a:moveTo>
                  <a:pt x="7308689" y="8628921"/>
                </a:moveTo>
                <a:lnTo>
                  <a:pt x="7336638" y="8642896"/>
                </a:lnTo>
                <a:cubicBezTo>
                  <a:pt x="7336638" y="8642896"/>
                  <a:pt x="7336638" y="8645225"/>
                  <a:pt x="7336638" y="8649882"/>
                </a:cubicBezTo>
                <a:cubicBezTo>
                  <a:pt x="7336638" y="8654542"/>
                  <a:pt x="7336638" y="8661529"/>
                  <a:pt x="7336638" y="8670844"/>
                </a:cubicBezTo>
                <a:lnTo>
                  <a:pt x="7336638" y="8684820"/>
                </a:lnTo>
                <a:cubicBezTo>
                  <a:pt x="7336638" y="8684820"/>
                  <a:pt x="7336638" y="8689477"/>
                  <a:pt x="7336638" y="8698793"/>
                </a:cubicBezTo>
                <a:lnTo>
                  <a:pt x="7308689" y="8698793"/>
                </a:lnTo>
                <a:cubicBezTo>
                  <a:pt x="7308689" y="8689477"/>
                  <a:pt x="7308689" y="8684820"/>
                  <a:pt x="7308689" y="8684820"/>
                </a:cubicBezTo>
                <a:cubicBezTo>
                  <a:pt x="7308689" y="8684820"/>
                  <a:pt x="7304032" y="8684820"/>
                  <a:pt x="7294715" y="8684820"/>
                </a:cubicBezTo>
                <a:lnTo>
                  <a:pt x="7294715" y="8670844"/>
                </a:lnTo>
                <a:cubicBezTo>
                  <a:pt x="7294715" y="8661529"/>
                  <a:pt x="7294715" y="8656870"/>
                  <a:pt x="7294715" y="8656870"/>
                </a:cubicBezTo>
                <a:lnTo>
                  <a:pt x="7294715" y="8642896"/>
                </a:lnTo>
                <a:close/>
                <a:moveTo>
                  <a:pt x="7168944" y="8628921"/>
                </a:moveTo>
                <a:cubicBezTo>
                  <a:pt x="7159627" y="8628921"/>
                  <a:pt x="7154968" y="8633580"/>
                  <a:pt x="7154968" y="8642896"/>
                </a:cubicBezTo>
                <a:cubicBezTo>
                  <a:pt x="7164286" y="8642896"/>
                  <a:pt x="7171272" y="8640566"/>
                  <a:pt x="7175932" y="8635909"/>
                </a:cubicBezTo>
                <a:cubicBezTo>
                  <a:pt x="7180589" y="8631251"/>
                  <a:pt x="7178260" y="8628921"/>
                  <a:pt x="7168944" y="8628921"/>
                </a:cubicBezTo>
                <a:close/>
                <a:moveTo>
                  <a:pt x="6833554" y="8628921"/>
                </a:moveTo>
                <a:cubicBezTo>
                  <a:pt x="6833554" y="8638237"/>
                  <a:pt x="6835882" y="8642896"/>
                  <a:pt x="6840542" y="8642896"/>
                </a:cubicBezTo>
                <a:cubicBezTo>
                  <a:pt x="6845199" y="8642896"/>
                  <a:pt x="6847530" y="8642896"/>
                  <a:pt x="6847530" y="8642896"/>
                </a:cubicBezTo>
                <a:close/>
                <a:moveTo>
                  <a:pt x="5044812" y="8628921"/>
                </a:moveTo>
                <a:cubicBezTo>
                  <a:pt x="5044812" y="8638237"/>
                  <a:pt x="5044812" y="8642896"/>
                  <a:pt x="5044812" y="8642896"/>
                </a:cubicBezTo>
                <a:cubicBezTo>
                  <a:pt x="5044812" y="8642896"/>
                  <a:pt x="5042483" y="8645225"/>
                  <a:pt x="5037824" y="8649882"/>
                </a:cubicBezTo>
                <a:cubicBezTo>
                  <a:pt x="5033166" y="8654542"/>
                  <a:pt x="5030838" y="8652211"/>
                  <a:pt x="5030838" y="8642896"/>
                </a:cubicBezTo>
                <a:cubicBezTo>
                  <a:pt x="5030838" y="8633580"/>
                  <a:pt x="5035495" y="8628921"/>
                  <a:pt x="5044812" y="8628921"/>
                </a:cubicBezTo>
                <a:close/>
                <a:moveTo>
                  <a:pt x="4569676" y="8628921"/>
                </a:moveTo>
                <a:lnTo>
                  <a:pt x="4555702" y="8642896"/>
                </a:lnTo>
                <a:cubicBezTo>
                  <a:pt x="4555702" y="8652211"/>
                  <a:pt x="4560360" y="8652211"/>
                  <a:pt x="4569676" y="8642896"/>
                </a:cubicBezTo>
                <a:close/>
                <a:moveTo>
                  <a:pt x="3731204" y="8628921"/>
                </a:moveTo>
                <a:lnTo>
                  <a:pt x="3703255" y="8656870"/>
                </a:lnTo>
                <a:lnTo>
                  <a:pt x="3717228" y="8642896"/>
                </a:lnTo>
                <a:cubicBezTo>
                  <a:pt x="3726545" y="8633580"/>
                  <a:pt x="3731204" y="8628921"/>
                  <a:pt x="3731204" y="8628921"/>
                </a:cubicBezTo>
                <a:close/>
                <a:moveTo>
                  <a:pt x="7001249" y="8614947"/>
                </a:moveTo>
                <a:lnTo>
                  <a:pt x="7001249" y="8642896"/>
                </a:lnTo>
                <a:lnTo>
                  <a:pt x="6973300" y="8642896"/>
                </a:lnTo>
                <a:lnTo>
                  <a:pt x="6987275" y="8628921"/>
                </a:lnTo>
                <a:close/>
                <a:moveTo>
                  <a:pt x="4094541" y="8614947"/>
                </a:moveTo>
                <a:lnTo>
                  <a:pt x="4094541" y="8642896"/>
                </a:lnTo>
                <a:cubicBezTo>
                  <a:pt x="4103858" y="8642896"/>
                  <a:pt x="4108517" y="8638237"/>
                  <a:pt x="4108517" y="8628921"/>
                </a:cubicBezTo>
                <a:close/>
                <a:moveTo>
                  <a:pt x="3745178" y="8614947"/>
                </a:moveTo>
                <a:cubicBezTo>
                  <a:pt x="3745178" y="8624262"/>
                  <a:pt x="3752166" y="8631251"/>
                  <a:pt x="3766140" y="8635909"/>
                </a:cubicBezTo>
                <a:cubicBezTo>
                  <a:pt x="3780115" y="8640566"/>
                  <a:pt x="3782444" y="8642896"/>
                  <a:pt x="3773127" y="8642896"/>
                </a:cubicBezTo>
                <a:cubicBezTo>
                  <a:pt x="3763811" y="8642896"/>
                  <a:pt x="3754494" y="8642896"/>
                  <a:pt x="3745178" y="8642896"/>
                </a:cubicBezTo>
                <a:cubicBezTo>
                  <a:pt x="3740520" y="8638237"/>
                  <a:pt x="3737028" y="8634744"/>
                  <a:pt x="3734697" y="8632414"/>
                </a:cubicBezTo>
                <a:lnTo>
                  <a:pt x="3731204" y="8628921"/>
                </a:lnTo>
                <a:close/>
                <a:moveTo>
                  <a:pt x="7825748" y="8600971"/>
                </a:moveTo>
                <a:lnTo>
                  <a:pt x="7825748" y="8614947"/>
                </a:lnTo>
                <a:lnTo>
                  <a:pt x="7811774" y="8614947"/>
                </a:lnTo>
                <a:close/>
                <a:moveTo>
                  <a:pt x="7140994" y="8600971"/>
                </a:moveTo>
                <a:lnTo>
                  <a:pt x="7113044" y="8614947"/>
                </a:lnTo>
                <a:lnTo>
                  <a:pt x="7099071" y="8642896"/>
                </a:lnTo>
                <a:cubicBezTo>
                  <a:pt x="7108388" y="8642896"/>
                  <a:pt x="7113044" y="8647554"/>
                  <a:pt x="7113044" y="8656870"/>
                </a:cubicBezTo>
                <a:lnTo>
                  <a:pt x="7113044" y="8642896"/>
                </a:lnTo>
                <a:cubicBezTo>
                  <a:pt x="7122361" y="8642896"/>
                  <a:pt x="7127020" y="8640566"/>
                  <a:pt x="7127020" y="8635909"/>
                </a:cubicBezTo>
                <a:cubicBezTo>
                  <a:pt x="7127020" y="8631251"/>
                  <a:pt x="7127020" y="8628921"/>
                  <a:pt x="7127020" y="8628921"/>
                </a:cubicBezTo>
                <a:lnTo>
                  <a:pt x="7140994" y="8614947"/>
                </a:lnTo>
                <a:cubicBezTo>
                  <a:pt x="7140994" y="8614947"/>
                  <a:pt x="7140994" y="8610288"/>
                  <a:pt x="7140994" y="8600971"/>
                </a:cubicBezTo>
                <a:close/>
                <a:moveTo>
                  <a:pt x="6973300" y="8600971"/>
                </a:moveTo>
                <a:cubicBezTo>
                  <a:pt x="6973300" y="8600971"/>
                  <a:pt x="6977958" y="8600971"/>
                  <a:pt x="6987275" y="8600971"/>
                </a:cubicBezTo>
                <a:cubicBezTo>
                  <a:pt x="6987275" y="8610288"/>
                  <a:pt x="6982616" y="8614947"/>
                  <a:pt x="6973300" y="8614947"/>
                </a:cubicBezTo>
                <a:cubicBezTo>
                  <a:pt x="6963983" y="8614947"/>
                  <a:pt x="6959326" y="8612618"/>
                  <a:pt x="6959326" y="8607959"/>
                </a:cubicBezTo>
                <a:cubicBezTo>
                  <a:pt x="6959326" y="8603300"/>
                  <a:pt x="6963983" y="8600971"/>
                  <a:pt x="6973300" y="8600971"/>
                </a:cubicBezTo>
                <a:close/>
                <a:moveTo>
                  <a:pt x="3926848" y="8600971"/>
                </a:moveTo>
                <a:cubicBezTo>
                  <a:pt x="3936163" y="8600971"/>
                  <a:pt x="3940822" y="8600971"/>
                  <a:pt x="3940822" y="8600971"/>
                </a:cubicBezTo>
                <a:lnTo>
                  <a:pt x="3926848" y="8614947"/>
                </a:lnTo>
                <a:cubicBezTo>
                  <a:pt x="3917532" y="8614947"/>
                  <a:pt x="3912873" y="8612618"/>
                  <a:pt x="3912873" y="8607959"/>
                </a:cubicBezTo>
                <a:cubicBezTo>
                  <a:pt x="3912873" y="8603300"/>
                  <a:pt x="3917532" y="8600971"/>
                  <a:pt x="3926848" y="8600971"/>
                </a:cubicBezTo>
                <a:close/>
                <a:moveTo>
                  <a:pt x="7099071" y="8586998"/>
                </a:moveTo>
                <a:cubicBezTo>
                  <a:pt x="7071122" y="8605630"/>
                  <a:pt x="7057148" y="8624262"/>
                  <a:pt x="7057148" y="8642896"/>
                </a:cubicBezTo>
                <a:cubicBezTo>
                  <a:pt x="7066464" y="8652211"/>
                  <a:pt x="7080438" y="8638237"/>
                  <a:pt x="7099071" y="8600971"/>
                </a:cubicBezTo>
                <a:cubicBezTo>
                  <a:pt x="7108388" y="8591657"/>
                  <a:pt x="7108388" y="8586998"/>
                  <a:pt x="7099071" y="8586998"/>
                </a:cubicBezTo>
                <a:close/>
                <a:moveTo>
                  <a:pt x="5184557" y="8586998"/>
                </a:moveTo>
                <a:lnTo>
                  <a:pt x="5142634" y="8614947"/>
                </a:lnTo>
                <a:lnTo>
                  <a:pt x="5128658" y="8614947"/>
                </a:lnTo>
                <a:cubicBezTo>
                  <a:pt x="5128658" y="8614947"/>
                  <a:pt x="5133317" y="8610288"/>
                  <a:pt x="5142634" y="8600971"/>
                </a:cubicBezTo>
                <a:close/>
                <a:moveTo>
                  <a:pt x="5086734" y="8586998"/>
                </a:moveTo>
                <a:lnTo>
                  <a:pt x="5086734" y="8600971"/>
                </a:lnTo>
                <a:lnTo>
                  <a:pt x="5072761" y="8600971"/>
                </a:lnTo>
                <a:cubicBezTo>
                  <a:pt x="5072761" y="8591657"/>
                  <a:pt x="5077420" y="8586998"/>
                  <a:pt x="5086734" y="8586998"/>
                </a:cubicBezTo>
                <a:close/>
                <a:moveTo>
                  <a:pt x="4660510" y="8586998"/>
                </a:moveTo>
                <a:cubicBezTo>
                  <a:pt x="4665170" y="8586998"/>
                  <a:pt x="4667498" y="8591657"/>
                  <a:pt x="4667498" y="8600971"/>
                </a:cubicBezTo>
                <a:cubicBezTo>
                  <a:pt x="4658184" y="8600971"/>
                  <a:pt x="4653525" y="8598643"/>
                  <a:pt x="4653525" y="8593985"/>
                </a:cubicBezTo>
                <a:cubicBezTo>
                  <a:pt x="4653525" y="8589326"/>
                  <a:pt x="4655854" y="8586998"/>
                  <a:pt x="4660510" y="8586998"/>
                </a:cubicBezTo>
                <a:close/>
                <a:moveTo>
                  <a:pt x="4059606" y="8586998"/>
                </a:moveTo>
                <a:cubicBezTo>
                  <a:pt x="4054947" y="8586998"/>
                  <a:pt x="4052618" y="8591657"/>
                  <a:pt x="4052618" y="8600971"/>
                </a:cubicBezTo>
                <a:cubicBezTo>
                  <a:pt x="4052618" y="8610288"/>
                  <a:pt x="4057277" y="8614947"/>
                  <a:pt x="4066594" y="8614947"/>
                </a:cubicBezTo>
                <a:lnTo>
                  <a:pt x="4066594" y="8600971"/>
                </a:lnTo>
                <a:cubicBezTo>
                  <a:pt x="4066594" y="8591657"/>
                  <a:pt x="4064265" y="8586998"/>
                  <a:pt x="4059606" y="8586998"/>
                </a:cubicBezTo>
                <a:close/>
                <a:moveTo>
                  <a:pt x="6608214" y="8578263"/>
                </a:moveTo>
                <a:cubicBezTo>
                  <a:pt x="6611708" y="8577099"/>
                  <a:pt x="6614620" y="8577681"/>
                  <a:pt x="6616948" y="8580010"/>
                </a:cubicBezTo>
                <a:cubicBezTo>
                  <a:pt x="6621607" y="8584669"/>
                  <a:pt x="6621607" y="8591657"/>
                  <a:pt x="6616948" y="8600971"/>
                </a:cubicBezTo>
                <a:cubicBezTo>
                  <a:pt x="6612290" y="8610288"/>
                  <a:pt x="6607632" y="8617276"/>
                  <a:pt x="6602974" y="8621933"/>
                </a:cubicBezTo>
                <a:cubicBezTo>
                  <a:pt x="6598315" y="8626592"/>
                  <a:pt x="6595986" y="8624262"/>
                  <a:pt x="6595986" y="8614947"/>
                </a:cubicBezTo>
                <a:cubicBezTo>
                  <a:pt x="6595986" y="8605630"/>
                  <a:pt x="6600644" y="8600971"/>
                  <a:pt x="6609962" y="8600971"/>
                </a:cubicBezTo>
                <a:lnTo>
                  <a:pt x="6595986" y="8600971"/>
                </a:lnTo>
                <a:cubicBezTo>
                  <a:pt x="6586670" y="8600971"/>
                  <a:pt x="6586670" y="8596314"/>
                  <a:pt x="6595986" y="8586998"/>
                </a:cubicBezTo>
                <a:cubicBezTo>
                  <a:pt x="6600644" y="8582340"/>
                  <a:pt x="6604721" y="8579428"/>
                  <a:pt x="6608214" y="8578263"/>
                </a:cubicBezTo>
                <a:close/>
                <a:moveTo>
                  <a:pt x="7686002" y="8573022"/>
                </a:moveTo>
                <a:lnTo>
                  <a:pt x="7672028" y="8586998"/>
                </a:lnTo>
                <a:cubicBezTo>
                  <a:pt x="7672028" y="8586998"/>
                  <a:pt x="7672028" y="8589326"/>
                  <a:pt x="7672028" y="8593985"/>
                </a:cubicBezTo>
                <a:cubicBezTo>
                  <a:pt x="7672028" y="8598643"/>
                  <a:pt x="7672028" y="8605630"/>
                  <a:pt x="7672028" y="8614947"/>
                </a:cubicBezTo>
                <a:lnTo>
                  <a:pt x="7672028" y="8628921"/>
                </a:lnTo>
                <a:lnTo>
                  <a:pt x="7658052" y="8614947"/>
                </a:lnTo>
                <a:lnTo>
                  <a:pt x="7644078" y="8586998"/>
                </a:lnTo>
                <a:lnTo>
                  <a:pt x="7630103" y="8600971"/>
                </a:lnTo>
                <a:cubicBezTo>
                  <a:pt x="7620786" y="8619604"/>
                  <a:pt x="7620786" y="8638237"/>
                  <a:pt x="7630103" y="8656870"/>
                </a:cubicBezTo>
                <a:cubicBezTo>
                  <a:pt x="7630103" y="8666187"/>
                  <a:pt x="7634762" y="8668515"/>
                  <a:pt x="7644078" y="8663858"/>
                </a:cubicBezTo>
                <a:cubicBezTo>
                  <a:pt x="7653395" y="8659199"/>
                  <a:pt x="7667369" y="8656870"/>
                  <a:pt x="7686002" y="8656870"/>
                </a:cubicBezTo>
                <a:cubicBezTo>
                  <a:pt x="7713952" y="8647554"/>
                  <a:pt x="7718608" y="8633580"/>
                  <a:pt x="7699976" y="8614947"/>
                </a:cubicBezTo>
                <a:cubicBezTo>
                  <a:pt x="7690660" y="8605630"/>
                  <a:pt x="7686002" y="8596314"/>
                  <a:pt x="7686002" y="8586998"/>
                </a:cubicBezTo>
                <a:cubicBezTo>
                  <a:pt x="7686002" y="8577681"/>
                  <a:pt x="7686002" y="8573022"/>
                  <a:pt x="7686002" y="8573022"/>
                </a:cubicBezTo>
                <a:close/>
                <a:moveTo>
                  <a:pt x="7210867" y="8573022"/>
                </a:moveTo>
                <a:cubicBezTo>
                  <a:pt x="7201550" y="8573022"/>
                  <a:pt x="7196893" y="8577681"/>
                  <a:pt x="7196893" y="8586998"/>
                </a:cubicBezTo>
                <a:cubicBezTo>
                  <a:pt x="7196893" y="8596314"/>
                  <a:pt x="7196893" y="8600971"/>
                  <a:pt x="7196893" y="8600971"/>
                </a:cubicBezTo>
                <a:lnTo>
                  <a:pt x="7210867" y="8600971"/>
                </a:lnTo>
                <a:close/>
                <a:moveTo>
                  <a:pt x="7182918" y="8573022"/>
                </a:moveTo>
                <a:lnTo>
                  <a:pt x="7178990" y="8576951"/>
                </a:lnTo>
                <a:lnTo>
                  <a:pt x="7181171" y="8574770"/>
                </a:lnTo>
                <a:cubicBezTo>
                  <a:pt x="7182336" y="8573604"/>
                  <a:pt x="7182918" y="8573022"/>
                  <a:pt x="7182918" y="8573022"/>
                </a:cubicBezTo>
                <a:close/>
                <a:moveTo>
                  <a:pt x="3807428" y="8562860"/>
                </a:moveTo>
                <a:lnTo>
                  <a:pt x="3794089" y="8569529"/>
                </a:lnTo>
                <a:cubicBezTo>
                  <a:pt x="3789432" y="8571858"/>
                  <a:pt x="3787101" y="8573022"/>
                  <a:pt x="3787101" y="8573022"/>
                </a:cubicBezTo>
                <a:cubicBezTo>
                  <a:pt x="3791760" y="8568365"/>
                  <a:pt x="3796128" y="8565163"/>
                  <a:pt x="3800204" y="8563416"/>
                </a:cubicBezTo>
                <a:close/>
                <a:moveTo>
                  <a:pt x="7651064" y="8559048"/>
                </a:moveTo>
                <a:cubicBezTo>
                  <a:pt x="7646408" y="8559048"/>
                  <a:pt x="7644078" y="8563707"/>
                  <a:pt x="7644078" y="8573022"/>
                </a:cubicBezTo>
                <a:cubicBezTo>
                  <a:pt x="7644078" y="8582338"/>
                  <a:pt x="7646408" y="8586998"/>
                  <a:pt x="7651064" y="8586998"/>
                </a:cubicBezTo>
                <a:cubicBezTo>
                  <a:pt x="7655724" y="8586998"/>
                  <a:pt x="7658052" y="8582338"/>
                  <a:pt x="7658052" y="8573022"/>
                </a:cubicBezTo>
                <a:cubicBezTo>
                  <a:pt x="7658052" y="8563707"/>
                  <a:pt x="7655724" y="8559048"/>
                  <a:pt x="7651064" y="8559048"/>
                </a:cubicBezTo>
                <a:close/>
                <a:moveTo>
                  <a:pt x="6679835" y="8559048"/>
                </a:moveTo>
                <a:cubicBezTo>
                  <a:pt x="6679835" y="8559048"/>
                  <a:pt x="6677504" y="8561377"/>
                  <a:pt x="6672847" y="8566036"/>
                </a:cubicBezTo>
                <a:cubicBezTo>
                  <a:pt x="6668188" y="8570693"/>
                  <a:pt x="6665859" y="8573022"/>
                  <a:pt x="6665859" y="8573022"/>
                </a:cubicBezTo>
                <a:cubicBezTo>
                  <a:pt x="6665859" y="8573022"/>
                  <a:pt x="6670518" y="8573022"/>
                  <a:pt x="6679835" y="8573022"/>
                </a:cubicBezTo>
                <a:cubicBezTo>
                  <a:pt x="6679835" y="8563707"/>
                  <a:pt x="6679835" y="8559048"/>
                  <a:pt x="6679835" y="8559048"/>
                </a:cubicBezTo>
                <a:close/>
                <a:moveTo>
                  <a:pt x="5673666" y="8559048"/>
                </a:moveTo>
                <a:cubicBezTo>
                  <a:pt x="5664351" y="8559048"/>
                  <a:pt x="5655033" y="8566036"/>
                  <a:pt x="5645716" y="8580010"/>
                </a:cubicBezTo>
                <a:cubicBezTo>
                  <a:pt x="5636402" y="8593985"/>
                  <a:pt x="5631742" y="8605630"/>
                  <a:pt x="5631742" y="8614947"/>
                </a:cubicBezTo>
                <a:cubicBezTo>
                  <a:pt x="5631742" y="8633580"/>
                  <a:pt x="5641059" y="8624262"/>
                  <a:pt x="5659692" y="8586998"/>
                </a:cubicBezTo>
                <a:cubicBezTo>
                  <a:pt x="5678325" y="8568365"/>
                  <a:pt x="5682982" y="8559048"/>
                  <a:pt x="5673666" y="8559048"/>
                </a:cubicBezTo>
                <a:close/>
                <a:moveTo>
                  <a:pt x="4653525" y="8559048"/>
                </a:moveTo>
                <a:cubicBezTo>
                  <a:pt x="4653525" y="8559048"/>
                  <a:pt x="4658184" y="8559048"/>
                  <a:pt x="4667498" y="8559048"/>
                </a:cubicBezTo>
                <a:cubicBezTo>
                  <a:pt x="4667498" y="8568365"/>
                  <a:pt x="4662840" y="8573022"/>
                  <a:pt x="4653525" y="8573022"/>
                </a:cubicBezTo>
                <a:cubicBezTo>
                  <a:pt x="4644208" y="8573022"/>
                  <a:pt x="4639549" y="8570693"/>
                  <a:pt x="4639549" y="8566036"/>
                </a:cubicBezTo>
                <a:cubicBezTo>
                  <a:pt x="4639549" y="8561377"/>
                  <a:pt x="4644208" y="8559048"/>
                  <a:pt x="4653525" y="8559048"/>
                </a:cubicBezTo>
                <a:close/>
                <a:moveTo>
                  <a:pt x="4073580" y="8559048"/>
                </a:moveTo>
                <a:cubicBezTo>
                  <a:pt x="4068922" y="8559048"/>
                  <a:pt x="4066594" y="8561377"/>
                  <a:pt x="4066594" y="8566036"/>
                </a:cubicBezTo>
                <a:cubicBezTo>
                  <a:pt x="4066594" y="8570693"/>
                  <a:pt x="4071251" y="8573022"/>
                  <a:pt x="4080568" y="8573022"/>
                </a:cubicBezTo>
                <a:cubicBezTo>
                  <a:pt x="4080568" y="8563707"/>
                  <a:pt x="4078239" y="8559048"/>
                  <a:pt x="4073580" y="8559048"/>
                </a:cubicBezTo>
                <a:close/>
                <a:moveTo>
                  <a:pt x="8664220" y="8531099"/>
                </a:moveTo>
                <a:lnTo>
                  <a:pt x="8678193" y="8545074"/>
                </a:lnTo>
                <a:cubicBezTo>
                  <a:pt x="8678193" y="8545074"/>
                  <a:pt x="8673536" y="8549732"/>
                  <a:pt x="8664220" y="8559048"/>
                </a:cubicBezTo>
                <a:cubicBezTo>
                  <a:pt x="8664220" y="8559048"/>
                  <a:pt x="8664220" y="8554391"/>
                  <a:pt x="8664220" y="8545074"/>
                </a:cubicBezTo>
                <a:cubicBezTo>
                  <a:pt x="8664220" y="8545074"/>
                  <a:pt x="8664220" y="8540415"/>
                  <a:pt x="8664220" y="8531099"/>
                </a:cubicBezTo>
                <a:close/>
                <a:moveTo>
                  <a:pt x="7993442" y="8531099"/>
                </a:moveTo>
                <a:cubicBezTo>
                  <a:pt x="8012075" y="8531099"/>
                  <a:pt x="8021392" y="8533427"/>
                  <a:pt x="8021392" y="8538086"/>
                </a:cubicBezTo>
                <a:cubicBezTo>
                  <a:pt x="8021392" y="8542746"/>
                  <a:pt x="8016732" y="8554391"/>
                  <a:pt x="8007416" y="8573022"/>
                </a:cubicBezTo>
                <a:cubicBezTo>
                  <a:pt x="7998100" y="8591657"/>
                  <a:pt x="7993442" y="8614947"/>
                  <a:pt x="7993442" y="8642896"/>
                </a:cubicBezTo>
                <a:lnTo>
                  <a:pt x="7993442" y="8684820"/>
                </a:lnTo>
                <a:lnTo>
                  <a:pt x="7979466" y="8670844"/>
                </a:lnTo>
                <a:cubicBezTo>
                  <a:pt x="7970150" y="8652211"/>
                  <a:pt x="7965492" y="8638237"/>
                  <a:pt x="7965492" y="8628921"/>
                </a:cubicBezTo>
                <a:cubicBezTo>
                  <a:pt x="7965492" y="8619604"/>
                  <a:pt x="7960836" y="8605630"/>
                  <a:pt x="7951519" y="8586998"/>
                </a:cubicBezTo>
                <a:cubicBezTo>
                  <a:pt x="7951519" y="8577681"/>
                  <a:pt x="7951519" y="8570693"/>
                  <a:pt x="7951519" y="8566036"/>
                </a:cubicBezTo>
                <a:cubicBezTo>
                  <a:pt x="7951519" y="8561377"/>
                  <a:pt x="7956176" y="8559048"/>
                  <a:pt x="7965492" y="8559048"/>
                </a:cubicBezTo>
                <a:lnTo>
                  <a:pt x="7979466" y="8545074"/>
                </a:lnTo>
                <a:cubicBezTo>
                  <a:pt x="7988783" y="8545074"/>
                  <a:pt x="7993442" y="8540415"/>
                  <a:pt x="7993442" y="8531099"/>
                </a:cubicBezTo>
                <a:close/>
                <a:moveTo>
                  <a:pt x="4807244" y="8531099"/>
                </a:moveTo>
                <a:cubicBezTo>
                  <a:pt x="4797928" y="8531099"/>
                  <a:pt x="4793270" y="8533427"/>
                  <a:pt x="4793270" y="8538086"/>
                </a:cubicBezTo>
                <a:cubicBezTo>
                  <a:pt x="4793270" y="8542746"/>
                  <a:pt x="4793270" y="8545074"/>
                  <a:pt x="4793270" y="8545074"/>
                </a:cubicBezTo>
                <a:lnTo>
                  <a:pt x="4807244" y="8545074"/>
                </a:lnTo>
                <a:cubicBezTo>
                  <a:pt x="4807244" y="8535758"/>
                  <a:pt x="4807244" y="8531099"/>
                  <a:pt x="4807244" y="8531099"/>
                </a:cubicBezTo>
                <a:close/>
                <a:moveTo>
                  <a:pt x="7490358" y="8517125"/>
                </a:moveTo>
                <a:cubicBezTo>
                  <a:pt x="7499674" y="8517125"/>
                  <a:pt x="7504334" y="8517125"/>
                  <a:pt x="7504334" y="8517125"/>
                </a:cubicBezTo>
                <a:cubicBezTo>
                  <a:pt x="7504334" y="8517125"/>
                  <a:pt x="7504334" y="8521784"/>
                  <a:pt x="7504334" y="8531099"/>
                </a:cubicBezTo>
                <a:lnTo>
                  <a:pt x="7490358" y="8531099"/>
                </a:lnTo>
                <a:close/>
                <a:moveTo>
                  <a:pt x="3829026" y="8517125"/>
                </a:moveTo>
                <a:cubicBezTo>
                  <a:pt x="3838341" y="8517125"/>
                  <a:pt x="3843000" y="8517125"/>
                  <a:pt x="3843000" y="8517125"/>
                </a:cubicBezTo>
                <a:lnTo>
                  <a:pt x="3856974" y="8517125"/>
                </a:lnTo>
                <a:lnTo>
                  <a:pt x="3884923" y="8559048"/>
                </a:lnTo>
                <a:cubicBezTo>
                  <a:pt x="3884923" y="8559048"/>
                  <a:pt x="3884923" y="8561377"/>
                  <a:pt x="3884923" y="8566036"/>
                </a:cubicBezTo>
                <a:cubicBezTo>
                  <a:pt x="3884923" y="8570693"/>
                  <a:pt x="3884923" y="8577681"/>
                  <a:pt x="3884923" y="8586998"/>
                </a:cubicBezTo>
                <a:lnTo>
                  <a:pt x="3898899" y="8573022"/>
                </a:lnTo>
                <a:lnTo>
                  <a:pt x="3912873" y="8573022"/>
                </a:lnTo>
                <a:cubicBezTo>
                  <a:pt x="3912873" y="8582338"/>
                  <a:pt x="3903556" y="8591657"/>
                  <a:pt x="3884923" y="8600971"/>
                </a:cubicBezTo>
                <a:cubicBezTo>
                  <a:pt x="3884923" y="8600971"/>
                  <a:pt x="3882595" y="8603300"/>
                  <a:pt x="3877937" y="8607959"/>
                </a:cubicBezTo>
                <a:cubicBezTo>
                  <a:pt x="3873278" y="8612618"/>
                  <a:pt x="3870950" y="8614947"/>
                  <a:pt x="3870950" y="8614947"/>
                </a:cubicBezTo>
                <a:cubicBezTo>
                  <a:pt x="3870950" y="8624262"/>
                  <a:pt x="3861633" y="8624262"/>
                  <a:pt x="3843000" y="8614947"/>
                </a:cubicBezTo>
                <a:cubicBezTo>
                  <a:pt x="3833684" y="8614947"/>
                  <a:pt x="3829026" y="8605630"/>
                  <a:pt x="3829026" y="8586998"/>
                </a:cubicBezTo>
                <a:cubicBezTo>
                  <a:pt x="3824367" y="8573022"/>
                  <a:pt x="3818546" y="8564870"/>
                  <a:pt x="3811558" y="8562541"/>
                </a:cubicBezTo>
                <a:lnTo>
                  <a:pt x="3807428" y="8562860"/>
                </a:lnTo>
                <a:lnTo>
                  <a:pt x="3815050" y="8559048"/>
                </a:lnTo>
                <a:cubicBezTo>
                  <a:pt x="3824367" y="8549732"/>
                  <a:pt x="3829026" y="8542746"/>
                  <a:pt x="3829026" y="8538086"/>
                </a:cubicBezTo>
                <a:cubicBezTo>
                  <a:pt x="3829026" y="8533427"/>
                  <a:pt x="3824367" y="8531099"/>
                  <a:pt x="3815050" y="8531099"/>
                </a:cubicBezTo>
                <a:cubicBezTo>
                  <a:pt x="3805736" y="8531099"/>
                  <a:pt x="3803406" y="8528770"/>
                  <a:pt x="3808065" y="8524113"/>
                </a:cubicBezTo>
                <a:cubicBezTo>
                  <a:pt x="3812722" y="8519453"/>
                  <a:pt x="3819710" y="8517125"/>
                  <a:pt x="3829026" y="8517125"/>
                </a:cubicBezTo>
                <a:close/>
                <a:moveTo>
                  <a:pt x="6527424" y="8512757"/>
                </a:moveTo>
                <a:cubicBezTo>
                  <a:pt x="6525387" y="8513341"/>
                  <a:pt x="6522621" y="8514796"/>
                  <a:pt x="6519126" y="8517125"/>
                </a:cubicBezTo>
                <a:cubicBezTo>
                  <a:pt x="6505152" y="8526441"/>
                  <a:pt x="6498164" y="8535758"/>
                  <a:pt x="6498164" y="8545074"/>
                </a:cubicBezTo>
                <a:cubicBezTo>
                  <a:pt x="6498164" y="8554391"/>
                  <a:pt x="6495836" y="8561377"/>
                  <a:pt x="6491178" y="8566036"/>
                </a:cubicBezTo>
                <a:cubicBezTo>
                  <a:pt x="6486519" y="8570693"/>
                  <a:pt x="6488848" y="8575352"/>
                  <a:pt x="6498164" y="8580010"/>
                </a:cubicBezTo>
                <a:cubicBezTo>
                  <a:pt x="6507481" y="8584669"/>
                  <a:pt x="6507481" y="8591657"/>
                  <a:pt x="6498164" y="8600971"/>
                </a:cubicBezTo>
                <a:lnTo>
                  <a:pt x="6526114" y="8586998"/>
                </a:lnTo>
                <a:cubicBezTo>
                  <a:pt x="6544746" y="8577681"/>
                  <a:pt x="6554063" y="8573022"/>
                  <a:pt x="6554063" y="8573022"/>
                </a:cubicBezTo>
                <a:cubicBezTo>
                  <a:pt x="6582012" y="8573022"/>
                  <a:pt x="6595986" y="8554391"/>
                  <a:pt x="6595986" y="8517125"/>
                </a:cubicBezTo>
                <a:cubicBezTo>
                  <a:pt x="6586670" y="8517125"/>
                  <a:pt x="6582012" y="8517125"/>
                  <a:pt x="6582012" y="8517125"/>
                </a:cubicBezTo>
                <a:cubicBezTo>
                  <a:pt x="6582012" y="8526441"/>
                  <a:pt x="6577354" y="8526441"/>
                  <a:pt x="6568037" y="8517125"/>
                </a:cubicBezTo>
                <a:cubicBezTo>
                  <a:pt x="6568037" y="8517125"/>
                  <a:pt x="6565708" y="8519453"/>
                  <a:pt x="6561051" y="8524113"/>
                </a:cubicBezTo>
                <a:cubicBezTo>
                  <a:pt x="6556392" y="8528770"/>
                  <a:pt x="6549406" y="8535758"/>
                  <a:pt x="6540088" y="8545074"/>
                </a:cubicBezTo>
                <a:lnTo>
                  <a:pt x="6526114" y="8559048"/>
                </a:lnTo>
                <a:lnTo>
                  <a:pt x="6526114" y="8531099"/>
                </a:lnTo>
                <a:cubicBezTo>
                  <a:pt x="6533102" y="8517125"/>
                  <a:pt x="6533538" y="8511010"/>
                  <a:pt x="6527424" y="8512757"/>
                </a:cubicBezTo>
                <a:close/>
                <a:moveTo>
                  <a:pt x="7280740" y="8503149"/>
                </a:moveTo>
                <a:lnTo>
                  <a:pt x="7252790" y="8517125"/>
                </a:lnTo>
                <a:lnTo>
                  <a:pt x="7238816" y="8545074"/>
                </a:lnTo>
                <a:cubicBezTo>
                  <a:pt x="7248133" y="8545074"/>
                  <a:pt x="7257450" y="8540415"/>
                  <a:pt x="7266766" y="8531099"/>
                </a:cubicBezTo>
                <a:close/>
                <a:moveTo>
                  <a:pt x="4723398" y="8503149"/>
                </a:moveTo>
                <a:cubicBezTo>
                  <a:pt x="4723398" y="8503149"/>
                  <a:pt x="4716410" y="8510137"/>
                  <a:pt x="4702436" y="8524113"/>
                </a:cubicBezTo>
                <a:cubicBezTo>
                  <a:pt x="4688460" y="8538086"/>
                  <a:pt x="4681472" y="8545074"/>
                  <a:pt x="4681472" y="8545074"/>
                </a:cubicBezTo>
                <a:lnTo>
                  <a:pt x="4681472" y="8531099"/>
                </a:lnTo>
                <a:close/>
                <a:moveTo>
                  <a:pt x="7563725" y="8496163"/>
                </a:moveTo>
                <a:cubicBezTo>
                  <a:pt x="7561394" y="8496163"/>
                  <a:pt x="7560230" y="8498492"/>
                  <a:pt x="7560230" y="8503149"/>
                </a:cubicBezTo>
                <a:cubicBezTo>
                  <a:pt x="7560230" y="8512466"/>
                  <a:pt x="7564890" y="8517125"/>
                  <a:pt x="7574206" y="8517125"/>
                </a:cubicBezTo>
                <a:lnTo>
                  <a:pt x="7574206" y="8503149"/>
                </a:lnTo>
                <a:cubicBezTo>
                  <a:pt x="7569547" y="8498492"/>
                  <a:pt x="7566054" y="8496163"/>
                  <a:pt x="7563725" y="8496163"/>
                </a:cubicBezTo>
                <a:close/>
                <a:moveTo>
                  <a:pt x="7602154" y="8489175"/>
                </a:moveTo>
                <a:cubicBezTo>
                  <a:pt x="7602154" y="8498492"/>
                  <a:pt x="7606813" y="8503149"/>
                  <a:pt x="7616130" y="8503149"/>
                </a:cubicBezTo>
                <a:cubicBezTo>
                  <a:pt x="7625446" y="8503149"/>
                  <a:pt x="7627774" y="8500821"/>
                  <a:pt x="7623117" y="8496163"/>
                </a:cubicBezTo>
                <a:cubicBezTo>
                  <a:pt x="7618458" y="8491504"/>
                  <a:pt x="7611472" y="8489175"/>
                  <a:pt x="7602154" y="8489175"/>
                </a:cubicBezTo>
                <a:close/>
                <a:moveTo>
                  <a:pt x="6847530" y="8489175"/>
                </a:moveTo>
                <a:lnTo>
                  <a:pt x="6791630" y="8545074"/>
                </a:lnTo>
                <a:cubicBezTo>
                  <a:pt x="6763682" y="8582338"/>
                  <a:pt x="6745048" y="8605630"/>
                  <a:pt x="6735732" y="8614947"/>
                </a:cubicBezTo>
                <a:cubicBezTo>
                  <a:pt x="6717099" y="8633580"/>
                  <a:pt x="6717099" y="8642896"/>
                  <a:pt x="6735732" y="8642896"/>
                </a:cubicBezTo>
                <a:cubicBezTo>
                  <a:pt x="6754365" y="8642896"/>
                  <a:pt x="6759024" y="8638237"/>
                  <a:pt x="6749708" y="8628921"/>
                </a:cubicBezTo>
                <a:cubicBezTo>
                  <a:pt x="6749708" y="8628921"/>
                  <a:pt x="6752036" y="8626592"/>
                  <a:pt x="6756694" y="8621933"/>
                </a:cubicBezTo>
                <a:cubicBezTo>
                  <a:pt x="6761352" y="8617276"/>
                  <a:pt x="6763682" y="8614947"/>
                  <a:pt x="6763682" y="8614947"/>
                </a:cubicBezTo>
                <a:lnTo>
                  <a:pt x="6777655" y="8600971"/>
                </a:lnTo>
                <a:cubicBezTo>
                  <a:pt x="6777655" y="8600971"/>
                  <a:pt x="6786972" y="8591657"/>
                  <a:pt x="6805604" y="8573022"/>
                </a:cubicBezTo>
                <a:close/>
                <a:moveTo>
                  <a:pt x="6540088" y="8489175"/>
                </a:moveTo>
                <a:cubicBezTo>
                  <a:pt x="6540088" y="8498492"/>
                  <a:pt x="6540088" y="8503149"/>
                  <a:pt x="6540088" y="8503149"/>
                </a:cubicBezTo>
                <a:lnTo>
                  <a:pt x="6554063" y="8489175"/>
                </a:lnTo>
                <a:cubicBezTo>
                  <a:pt x="6544746" y="8489175"/>
                  <a:pt x="6540088" y="8489175"/>
                  <a:pt x="6540088" y="8489175"/>
                </a:cubicBezTo>
                <a:close/>
                <a:moveTo>
                  <a:pt x="3829026" y="8489175"/>
                </a:moveTo>
                <a:lnTo>
                  <a:pt x="3843000" y="8489175"/>
                </a:lnTo>
                <a:cubicBezTo>
                  <a:pt x="3843000" y="8489175"/>
                  <a:pt x="3838341" y="8491504"/>
                  <a:pt x="3829026" y="8496163"/>
                </a:cubicBezTo>
                <a:cubicBezTo>
                  <a:pt x="3819710" y="8500821"/>
                  <a:pt x="3815050" y="8500821"/>
                  <a:pt x="3815050" y="8496163"/>
                </a:cubicBezTo>
                <a:cubicBezTo>
                  <a:pt x="3815050" y="8491504"/>
                  <a:pt x="3819710" y="8489175"/>
                  <a:pt x="3829026" y="8489175"/>
                </a:cubicBezTo>
                <a:close/>
                <a:moveTo>
                  <a:pt x="7448434" y="8475202"/>
                </a:moveTo>
                <a:cubicBezTo>
                  <a:pt x="7457751" y="8475202"/>
                  <a:pt x="7462408" y="8484516"/>
                  <a:pt x="7462408" y="8503149"/>
                </a:cubicBezTo>
                <a:cubicBezTo>
                  <a:pt x="7471724" y="8512466"/>
                  <a:pt x="7474055" y="8517125"/>
                  <a:pt x="7469396" y="8517125"/>
                </a:cubicBezTo>
                <a:cubicBezTo>
                  <a:pt x="7464738" y="8517125"/>
                  <a:pt x="7457751" y="8517125"/>
                  <a:pt x="7448434" y="8517125"/>
                </a:cubicBezTo>
                <a:cubicBezTo>
                  <a:pt x="7439118" y="8517125"/>
                  <a:pt x="7436790" y="8526441"/>
                  <a:pt x="7441446" y="8545074"/>
                </a:cubicBezTo>
                <a:cubicBezTo>
                  <a:pt x="7446106" y="8563707"/>
                  <a:pt x="7450763" y="8575352"/>
                  <a:pt x="7455422" y="8580010"/>
                </a:cubicBezTo>
                <a:cubicBezTo>
                  <a:pt x="7460080" y="8584669"/>
                  <a:pt x="7457751" y="8586998"/>
                  <a:pt x="7448434" y="8586998"/>
                </a:cubicBezTo>
                <a:lnTo>
                  <a:pt x="7462408" y="8586998"/>
                </a:lnTo>
                <a:cubicBezTo>
                  <a:pt x="7462408" y="8586998"/>
                  <a:pt x="7467068" y="8591657"/>
                  <a:pt x="7476384" y="8600971"/>
                </a:cubicBezTo>
                <a:cubicBezTo>
                  <a:pt x="7485700" y="8610288"/>
                  <a:pt x="7488029" y="8617276"/>
                  <a:pt x="7483372" y="8621933"/>
                </a:cubicBezTo>
                <a:cubicBezTo>
                  <a:pt x="7478712" y="8626592"/>
                  <a:pt x="7474055" y="8626592"/>
                  <a:pt x="7469396" y="8621933"/>
                </a:cubicBezTo>
                <a:cubicBezTo>
                  <a:pt x="7464738" y="8617276"/>
                  <a:pt x="7457751" y="8614947"/>
                  <a:pt x="7448434" y="8614947"/>
                </a:cubicBezTo>
                <a:cubicBezTo>
                  <a:pt x="7439118" y="8614947"/>
                  <a:pt x="7434460" y="8614947"/>
                  <a:pt x="7434460" y="8614947"/>
                </a:cubicBezTo>
                <a:lnTo>
                  <a:pt x="7420485" y="8600971"/>
                </a:lnTo>
                <a:lnTo>
                  <a:pt x="7406511" y="8600971"/>
                </a:lnTo>
                <a:lnTo>
                  <a:pt x="7392536" y="8600971"/>
                </a:lnTo>
                <a:lnTo>
                  <a:pt x="7378562" y="8614947"/>
                </a:lnTo>
                <a:cubicBezTo>
                  <a:pt x="7378562" y="8624262"/>
                  <a:pt x="7373904" y="8633580"/>
                  <a:pt x="7364588" y="8642896"/>
                </a:cubicBezTo>
                <a:lnTo>
                  <a:pt x="7350612" y="8642896"/>
                </a:lnTo>
                <a:cubicBezTo>
                  <a:pt x="7350612" y="8642896"/>
                  <a:pt x="7350612" y="8635909"/>
                  <a:pt x="7350612" y="8621933"/>
                </a:cubicBezTo>
                <a:cubicBezTo>
                  <a:pt x="7350612" y="8607959"/>
                  <a:pt x="7359929" y="8589326"/>
                  <a:pt x="7378562" y="8566036"/>
                </a:cubicBezTo>
                <a:cubicBezTo>
                  <a:pt x="7397194" y="8542746"/>
                  <a:pt x="7411168" y="8521784"/>
                  <a:pt x="7420485" y="8503149"/>
                </a:cubicBezTo>
                <a:close/>
                <a:moveTo>
                  <a:pt x="7168944" y="8475202"/>
                </a:moveTo>
                <a:cubicBezTo>
                  <a:pt x="7168944" y="8475202"/>
                  <a:pt x="7166615" y="8477530"/>
                  <a:pt x="7161956" y="8482188"/>
                </a:cubicBezTo>
                <a:cubicBezTo>
                  <a:pt x="7157298" y="8486847"/>
                  <a:pt x="7159627" y="8489175"/>
                  <a:pt x="7168944" y="8489175"/>
                </a:cubicBezTo>
                <a:close/>
                <a:moveTo>
                  <a:pt x="6931376" y="8475202"/>
                </a:moveTo>
                <a:cubicBezTo>
                  <a:pt x="6931376" y="8475202"/>
                  <a:pt x="6926719" y="8479859"/>
                  <a:pt x="6917402" y="8489175"/>
                </a:cubicBezTo>
                <a:cubicBezTo>
                  <a:pt x="6926719" y="8489175"/>
                  <a:pt x="6931376" y="8489175"/>
                  <a:pt x="6931376" y="8489175"/>
                </a:cubicBezTo>
                <a:cubicBezTo>
                  <a:pt x="6931376" y="8479859"/>
                  <a:pt x="6931376" y="8475202"/>
                  <a:pt x="6931376" y="8475202"/>
                </a:cubicBezTo>
                <a:close/>
                <a:moveTo>
                  <a:pt x="8498722" y="8473787"/>
                </a:moveTo>
                <a:lnTo>
                  <a:pt x="8496525" y="8489175"/>
                </a:lnTo>
                <a:cubicBezTo>
                  <a:pt x="8487208" y="8498492"/>
                  <a:pt x="8487208" y="8493835"/>
                  <a:pt x="8496525" y="8475202"/>
                </a:cubicBezTo>
                <a:close/>
                <a:moveTo>
                  <a:pt x="6753200" y="8468214"/>
                </a:moveTo>
                <a:cubicBezTo>
                  <a:pt x="6750872" y="8468214"/>
                  <a:pt x="6749708" y="8470544"/>
                  <a:pt x="6749708" y="8475202"/>
                </a:cubicBezTo>
                <a:cubicBezTo>
                  <a:pt x="6749708" y="8493835"/>
                  <a:pt x="6745048" y="8498492"/>
                  <a:pt x="6735732" y="8489175"/>
                </a:cubicBezTo>
                <a:cubicBezTo>
                  <a:pt x="6745048" y="8498492"/>
                  <a:pt x="6754365" y="8503149"/>
                  <a:pt x="6763682" y="8503149"/>
                </a:cubicBezTo>
                <a:cubicBezTo>
                  <a:pt x="6772998" y="8493835"/>
                  <a:pt x="6772998" y="8484516"/>
                  <a:pt x="6763682" y="8475202"/>
                </a:cubicBezTo>
                <a:cubicBezTo>
                  <a:pt x="6759022" y="8470544"/>
                  <a:pt x="6755529" y="8468214"/>
                  <a:pt x="6753200" y="8468214"/>
                </a:cubicBezTo>
                <a:close/>
                <a:moveTo>
                  <a:pt x="883889" y="8466467"/>
                </a:moveTo>
                <a:cubicBezTo>
                  <a:pt x="886220" y="8467632"/>
                  <a:pt x="889713" y="8470544"/>
                  <a:pt x="894372" y="8475202"/>
                </a:cubicBezTo>
                <a:cubicBezTo>
                  <a:pt x="894372" y="8475202"/>
                  <a:pt x="892041" y="8475202"/>
                  <a:pt x="887384" y="8475202"/>
                </a:cubicBezTo>
                <a:cubicBezTo>
                  <a:pt x="882724" y="8475202"/>
                  <a:pt x="880396" y="8472873"/>
                  <a:pt x="880396" y="8468214"/>
                </a:cubicBezTo>
                <a:cubicBezTo>
                  <a:pt x="880396" y="8465885"/>
                  <a:pt x="881561" y="8465301"/>
                  <a:pt x="883889" y="8466467"/>
                </a:cubicBezTo>
                <a:close/>
                <a:moveTo>
                  <a:pt x="7154968" y="8461226"/>
                </a:moveTo>
                <a:lnTo>
                  <a:pt x="7140994" y="8475202"/>
                </a:lnTo>
                <a:lnTo>
                  <a:pt x="7113044" y="8475202"/>
                </a:lnTo>
                <a:cubicBezTo>
                  <a:pt x="7103728" y="8484516"/>
                  <a:pt x="7099071" y="8489175"/>
                  <a:pt x="7099071" y="8489175"/>
                </a:cubicBezTo>
                <a:cubicBezTo>
                  <a:pt x="7099071" y="8489175"/>
                  <a:pt x="7099071" y="8493835"/>
                  <a:pt x="7099071" y="8503149"/>
                </a:cubicBezTo>
                <a:lnTo>
                  <a:pt x="7140994" y="8489175"/>
                </a:lnTo>
                <a:cubicBezTo>
                  <a:pt x="7150310" y="8479859"/>
                  <a:pt x="7154968" y="8470544"/>
                  <a:pt x="7154968" y="8461226"/>
                </a:cubicBezTo>
                <a:close/>
                <a:moveTo>
                  <a:pt x="6819580" y="8461226"/>
                </a:moveTo>
                <a:lnTo>
                  <a:pt x="6805604" y="8475202"/>
                </a:lnTo>
                <a:lnTo>
                  <a:pt x="6833554" y="8475202"/>
                </a:lnTo>
                <a:cubicBezTo>
                  <a:pt x="6833554" y="8465885"/>
                  <a:pt x="6828896" y="8461226"/>
                  <a:pt x="6819580" y="8461226"/>
                </a:cubicBezTo>
                <a:close/>
                <a:moveTo>
                  <a:pt x="5324302" y="8461226"/>
                </a:moveTo>
                <a:cubicBezTo>
                  <a:pt x="5324302" y="8461226"/>
                  <a:pt x="5328962" y="8461226"/>
                  <a:pt x="5338278" y="8461226"/>
                </a:cubicBezTo>
                <a:cubicBezTo>
                  <a:pt x="5338278" y="8470544"/>
                  <a:pt x="5333619" y="8475202"/>
                  <a:pt x="5324302" y="8475202"/>
                </a:cubicBezTo>
                <a:cubicBezTo>
                  <a:pt x="5314986" y="8475202"/>
                  <a:pt x="5314986" y="8470544"/>
                  <a:pt x="5324302" y="8461226"/>
                </a:cubicBezTo>
                <a:close/>
                <a:moveTo>
                  <a:pt x="7511320" y="8447252"/>
                </a:moveTo>
                <a:cubicBezTo>
                  <a:pt x="7506662" y="8447252"/>
                  <a:pt x="7506662" y="8449581"/>
                  <a:pt x="7511320" y="8454240"/>
                </a:cubicBezTo>
                <a:cubicBezTo>
                  <a:pt x="7515978" y="8458897"/>
                  <a:pt x="7518307" y="8461226"/>
                  <a:pt x="7518307" y="8461226"/>
                </a:cubicBezTo>
                <a:cubicBezTo>
                  <a:pt x="7518307" y="8451909"/>
                  <a:pt x="7515978" y="8447252"/>
                  <a:pt x="7511320" y="8447252"/>
                </a:cubicBezTo>
                <a:close/>
                <a:moveTo>
                  <a:pt x="6840542" y="8433276"/>
                </a:moveTo>
                <a:cubicBezTo>
                  <a:pt x="6835882" y="8433276"/>
                  <a:pt x="6833554" y="8437936"/>
                  <a:pt x="6833554" y="8447252"/>
                </a:cubicBezTo>
                <a:cubicBezTo>
                  <a:pt x="6833554" y="8447252"/>
                  <a:pt x="6835882" y="8447252"/>
                  <a:pt x="6840542" y="8447252"/>
                </a:cubicBezTo>
                <a:cubicBezTo>
                  <a:pt x="6845199" y="8447252"/>
                  <a:pt x="6847530" y="8447252"/>
                  <a:pt x="6847530" y="8447252"/>
                </a:cubicBezTo>
                <a:cubicBezTo>
                  <a:pt x="6847530" y="8437936"/>
                  <a:pt x="6845199" y="8433276"/>
                  <a:pt x="6840542" y="8433276"/>
                </a:cubicBezTo>
                <a:close/>
                <a:moveTo>
                  <a:pt x="5813411" y="8433276"/>
                </a:moveTo>
                <a:cubicBezTo>
                  <a:pt x="5804096" y="8433276"/>
                  <a:pt x="5799438" y="8435605"/>
                  <a:pt x="5799438" y="8440264"/>
                </a:cubicBezTo>
                <a:cubicBezTo>
                  <a:pt x="5799438" y="8444923"/>
                  <a:pt x="5804096" y="8447252"/>
                  <a:pt x="5813411" y="8447252"/>
                </a:cubicBezTo>
                <a:cubicBezTo>
                  <a:pt x="5813411" y="8437936"/>
                  <a:pt x="5813411" y="8433276"/>
                  <a:pt x="5813411" y="8433276"/>
                </a:cubicBezTo>
                <a:close/>
                <a:moveTo>
                  <a:pt x="5268405" y="8433276"/>
                </a:moveTo>
                <a:cubicBezTo>
                  <a:pt x="5277720" y="8442593"/>
                  <a:pt x="5282379" y="8447252"/>
                  <a:pt x="5282379" y="8447252"/>
                </a:cubicBezTo>
                <a:cubicBezTo>
                  <a:pt x="5282379" y="8447252"/>
                  <a:pt x="5282379" y="8449581"/>
                  <a:pt x="5282379" y="8454240"/>
                </a:cubicBezTo>
                <a:cubicBezTo>
                  <a:pt x="5282379" y="8458897"/>
                  <a:pt x="5282379" y="8465885"/>
                  <a:pt x="5282379" y="8475202"/>
                </a:cubicBezTo>
                <a:lnTo>
                  <a:pt x="5296353" y="8475202"/>
                </a:lnTo>
                <a:cubicBezTo>
                  <a:pt x="5296353" y="8484516"/>
                  <a:pt x="5291696" y="8486847"/>
                  <a:pt x="5282379" y="8482188"/>
                </a:cubicBezTo>
                <a:cubicBezTo>
                  <a:pt x="5273062" y="8477530"/>
                  <a:pt x="5268405" y="8479859"/>
                  <a:pt x="5268405" y="8489175"/>
                </a:cubicBezTo>
                <a:lnTo>
                  <a:pt x="5268405" y="8503149"/>
                </a:lnTo>
                <a:cubicBezTo>
                  <a:pt x="5268405" y="8512466"/>
                  <a:pt x="5263746" y="8512466"/>
                  <a:pt x="5254430" y="8503149"/>
                </a:cubicBezTo>
                <a:cubicBezTo>
                  <a:pt x="5245113" y="8503149"/>
                  <a:pt x="5240456" y="8507808"/>
                  <a:pt x="5240456" y="8517125"/>
                </a:cubicBezTo>
                <a:lnTo>
                  <a:pt x="5240456" y="8531099"/>
                </a:lnTo>
                <a:lnTo>
                  <a:pt x="5240456" y="8545074"/>
                </a:lnTo>
                <a:lnTo>
                  <a:pt x="5226480" y="8573022"/>
                </a:lnTo>
                <a:lnTo>
                  <a:pt x="5184557" y="8573022"/>
                </a:lnTo>
                <a:cubicBezTo>
                  <a:pt x="5175240" y="8573022"/>
                  <a:pt x="5172912" y="8570693"/>
                  <a:pt x="5177569" y="8566036"/>
                </a:cubicBezTo>
                <a:cubicBezTo>
                  <a:pt x="5182228" y="8561377"/>
                  <a:pt x="5189216" y="8554391"/>
                  <a:pt x="5198530" y="8545074"/>
                </a:cubicBezTo>
                <a:cubicBezTo>
                  <a:pt x="5217166" y="8526441"/>
                  <a:pt x="5221823" y="8512466"/>
                  <a:pt x="5212506" y="8503149"/>
                </a:cubicBezTo>
                <a:lnTo>
                  <a:pt x="5226480" y="8489175"/>
                </a:lnTo>
                <a:cubicBezTo>
                  <a:pt x="5235796" y="8507808"/>
                  <a:pt x="5240456" y="8503149"/>
                  <a:pt x="5240456" y="8475202"/>
                </a:cubicBezTo>
                <a:close/>
                <a:moveTo>
                  <a:pt x="6693808" y="8419303"/>
                </a:moveTo>
                <a:lnTo>
                  <a:pt x="6679835" y="8433276"/>
                </a:lnTo>
                <a:cubicBezTo>
                  <a:pt x="6670518" y="8442593"/>
                  <a:pt x="6665859" y="8447252"/>
                  <a:pt x="6665859" y="8447252"/>
                </a:cubicBezTo>
                <a:lnTo>
                  <a:pt x="6679835" y="8447252"/>
                </a:lnTo>
                <a:cubicBezTo>
                  <a:pt x="6679835" y="8437936"/>
                  <a:pt x="6682164" y="8433276"/>
                  <a:pt x="6686820" y="8433276"/>
                </a:cubicBezTo>
                <a:cubicBezTo>
                  <a:pt x="6691480" y="8433276"/>
                  <a:pt x="6693808" y="8428619"/>
                  <a:pt x="6693808" y="8419303"/>
                </a:cubicBezTo>
                <a:close/>
                <a:moveTo>
                  <a:pt x="5464050" y="8419303"/>
                </a:moveTo>
                <a:cubicBezTo>
                  <a:pt x="5454731" y="8419303"/>
                  <a:pt x="5447745" y="8423962"/>
                  <a:pt x="5443086" y="8433276"/>
                </a:cubicBezTo>
                <a:cubicBezTo>
                  <a:pt x="5438427" y="8442593"/>
                  <a:pt x="5436098" y="8447252"/>
                  <a:pt x="5436098" y="8447252"/>
                </a:cubicBezTo>
                <a:lnTo>
                  <a:pt x="5464050" y="8447252"/>
                </a:lnTo>
                <a:close/>
                <a:moveTo>
                  <a:pt x="852447" y="8419303"/>
                </a:moveTo>
                <a:cubicBezTo>
                  <a:pt x="861763" y="8428619"/>
                  <a:pt x="864092" y="8435605"/>
                  <a:pt x="859434" y="8440264"/>
                </a:cubicBezTo>
                <a:cubicBezTo>
                  <a:pt x="854777" y="8444923"/>
                  <a:pt x="852447" y="8451909"/>
                  <a:pt x="852447" y="8461226"/>
                </a:cubicBezTo>
                <a:lnTo>
                  <a:pt x="838473" y="8461226"/>
                </a:lnTo>
                <a:lnTo>
                  <a:pt x="824497" y="8461226"/>
                </a:lnTo>
                <a:cubicBezTo>
                  <a:pt x="833816" y="8451909"/>
                  <a:pt x="836144" y="8444923"/>
                  <a:pt x="831485" y="8440264"/>
                </a:cubicBezTo>
                <a:cubicBezTo>
                  <a:pt x="826828" y="8435605"/>
                  <a:pt x="829157" y="8433276"/>
                  <a:pt x="838473" y="8433276"/>
                </a:cubicBezTo>
                <a:cubicBezTo>
                  <a:pt x="838473" y="8433276"/>
                  <a:pt x="840802" y="8433276"/>
                  <a:pt x="845461" y="8433276"/>
                </a:cubicBezTo>
                <a:cubicBezTo>
                  <a:pt x="850118" y="8433276"/>
                  <a:pt x="852447" y="8428619"/>
                  <a:pt x="852447" y="8419303"/>
                </a:cubicBezTo>
                <a:close/>
                <a:moveTo>
                  <a:pt x="8664220" y="8405329"/>
                </a:moveTo>
                <a:cubicBezTo>
                  <a:pt x="8654903" y="8414644"/>
                  <a:pt x="8650246" y="8423962"/>
                  <a:pt x="8650246" y="8433276"/>
                </a:cubicBezTo>
                <a:lnTo>
                  <a:pt x="8650246" y="8419303"/>
                </a:lnTo>
                <a:close/>
                <a:moveTo>
                  <a:pt x="8070302" y="8405329"/>
                </a:moveTo>
                <a:cubicBezTo>
                  <a:pt x="8065644" y="8405329"/>
                  <a:pt x="8063315" y="8409986"/>
                  <a:pt x="8063315" y="8419303"/>
                </a:cubicBezTo>
                <a:cubicBezTo>
                  <a:pt x="8063315" y="8428619"/>
                  <a:pt x="8063315" y="8433276"/>
                  <a:pt x="8063315" y="8433276"/>
                </a:cubicBezTo>
                <a:cubicBezTo>
                  <a:pt x="8063315" y="8433276"/>
                  <a:pt x="8065644" y="8428619"/>
                  <a:pt x="8070302" y="8419303"/>
                </a:cubicBezTo>
                <a:cubicBezTo>
                  <a:pt x="8074960" y="8409986"/>
                  <a:pt x="8074960" y="8405329"/>
                  <a:pt x="8070302" y="8405329"/>
                </a:cubicBezTo>
                <a:close/>
                <a:moveTo>
                  <a:pt x="7658052" y="8405329"/>
                </a:moveTo>
                <a:lnTo>
                  <a:pt x="7658052" y="8419303"/>
                </a:lnTo>
                <a:lnTo>
                  <a:pt x="7672028" y="8419303"/>
                </a:lnTo>
                <a:cubicBezTo>
                  <a:pt x="7672028" y="8409986"/>
                  <a:pt x="7667369" y="8405329"/>
                  <a:pt x="7658052" y="8405329"/>
                </a:cubicBezTo>
                <a:close/>
                <a:moveTo>
                  <a:pt x="7113044" y="8405329"/>
                </a:moveTo>
                <a:cubicBezTo>
                  <a:pt x="7113044" y="8414644"/>
                  <a:pt x="7113044" y="8419303"/>
                  <a:pt x="7113044" y="8419303"/>
                </a:cubicBezTo>
                <a:cubicBezTo>
                  <a:pt x="7103728" y="8419303"/>
                  <a:pt x="7099071" y="8416974"/>
                  <a:pt x="7099071" y="8412315"/>
                </a:cubicBezTo>
                <a:cubicBezTo>
                  <a:pt x="7099071" y="8407658"/>
                  <a:pt x="7103728" y="8405329"/>
                  <a:pt x="7113044" y="8405329"/>
                </a:cubicBezTo>
                <a:close/>
                <a:moveTo>
                  <a:pt x="4891092" y="8405329"/>
                </a:moveTo>
                <a:lnTo>
                  <a:pt x="4877116" y="8419303"/>
                </a:lnTo>
                <a:lnTo>
                  <a:pt x="4877116" y="8433276"/>
                </a:lnTo>
                <a:cubicBezTo>
                  <a:pt x="4867800" y="8433276"/>
                  <a:pt x="4863143" y="8433276"/>
                  <a:pt x="4863143" y="8433276"/>
                </a:cubicBezTo>
                <a:cubicBezTo>
                  <a:pt x="4863143" y="8442593"/>
                  <a:pt x="4856155" y="8454240"/>
                  <a:pt x="4842182" y="8468214"/>
                </a:cubicBezTo>
                <a:lnTo>
                  <a:pt x="4835194" y="8475202"/>
                </a:lnTo>
                <a:lnTo>
                  <a:pt x="4826459" y="8483936"/>
                </a:lnTo>
                <a:cubicBezTo>
                  <a:pt x="4822966" y="8487429"/>
                  <a:pt x="4821220" y="8489175"/>
                  <a:pt x="4821220" y="8489175"/>
                </a:cubicBezTo>
                <a:cubicBezTo>
                  <a:pt x="4830534" y="8489175"/>
                  <a:pt x="4835194" y="8486847"/>
                  <a:pt x="4835194" y="8482188"/>
                </a:cubicBezTo>
                <a:cubicBezTo>
                  <a:pt x="4835194" y="8479859"/>
                  <a:pt x="4835194" y="8478112"/>
                  <a:pt x="4835194" y="8476948"/>
                </a:cubicBezTo>
                <a:lnTo>
                  <a:pt x="4835194" y="8475202"/>
                </a:lnTo>
                <a:lnTo>
                  <a:pt x="4849167" y="8473453"/>
                </a:lnTo>
                <a:cubicBezTo>
                  <a:pt x="4853826" y="8472291"/>
                  <a:pt x="4858484" y="8470544"/>
                  <a:pt x="4863143" y="8468214"/>
                </a:cubicBezTo>
                <a:cubicBezTo>
                  <a:pt x="4872458" y="8463555"/>
                  <a:pt x="4877116" y="8456569"/>
                  <a:pt x="4877116" y="8447252"/>
                </a:cubicBezTo>
                <a:lnTo>
                  <a:pt x="4891092" y="8433276"/>
                </a:lnTo>
                <a:close/>
                <a:moveTo>
                  <a:pt x="7783824" y="8391353"/>
                </a:moveTo>
                <a:cubicBezTo>
                  <a:pt x="7765191" y="8391353"/>
                  <a:pt x="7751218" y="8396012"/>
                  <a:pt x="7741901" y="8405329"/>
                </a:cubicBezTo>
                <a:cubicBezTo>
                  <a:pt x="7741901" y="8405329"/>
                  <a:pt x="7741901" y="8407658"/>
                  <a:pt x="7741901" y="8412315"/>
                </a:cubicBezTo>
                <a:cubicBezTo>
                  <a:pt x="7741901" y="8416974"/>
                  <a:pt x="7739570" y="8421631"/>
                  <a:pt x="7734913" y="8426291"/>
                </a:cubicBezTo>
                <a:cubicBezTo>
                  <a:pt x="7730254" y="8430948"/>
                  <a:pt x="7725596" y="8435605"/>
                  <a:pt x="7720938" y="8440264"/>
                </a:cubicBezTo>
                <a:cubicBezTo>
                  <a:pt x="7716280" y="8444923"/>
                  <a:pt x="7713952" y="8451909"/>
                  <a:pt x="7713952" y="8461226"/>
                </a:cubicBezTo>
                <a:cubicBezTo>
                  <a:pt x="7713952" y="8470544"/>
                  <a:pt x="7718608" y="8479859"/>
                  <a:pt x="7727925" y="8489175"/>
                </a:cubicBezTo>
                <a:cubicBezTo>
                  <a:pt x="7727925" y="8498492"/>
                  <a:pt x="7727925" y="8503149"/>
                  <a:pt x="7727925" y="8503149"/>
                </a:cubicBezTo>
                <a:cubicBezTo>
                  <a:pt x="7727925" y="8503149"/>
                  <a:pt x="7732584" y="8503149"/>
                  <a:pt x="7741901" y="8503149"/>
                </a:cubicBezTo>
                <a:cubicBezTo>
                  <a:pt x="7741901" y="8503149"/>
                  <a:pt x="7741901" y="8498492"/>
                  <a:pt x="7741901" y="8489175"/>
                </a:cubicBezTo>
                <a:lnTo>
                  <a:pt x="7748887" y="8489175"/>
                </a:lnTo>
                <a:cubicBezTo>
                  <a:pt x="7753546" y="8489175"/>
                  <a:pt x="7755874" y="8489175"/>
                  <a:pt x="7755874" y="8489175"/>
                </a:cubicBezTo>
                <a:lnTo>
                  <a:pt x="7769848" y="8461226"/>
                </a:lnTo>
                <a:cubicBezTo>
                  <a:pt x="7769848" y="8442593"/>
                  <a:pt x="7774508" y="8433276"/>
                  <a:pt x="7783824" y="8433276"/>
                </a:cubicBezTo>
                <a:cubicBezTo>
                  <a:pt x="7793140" y="8423962"/>
                  <a:pt x="7797798" y="8419303"/>
                  <a:pt x="7797798" y="8419303"/>
                </a:cubicBezTo>
                <a:cubicBezTo>
                  <a:pt x="7797798" y="8409986"/>
                  <a:pt x="7793140" y="8400670"/>
                  <a:pt x="7783824" y="8391353"/>
                </a:cubicBezTo>
                <a:close/>
                <a:moveTo>
                  <a:pt x="7416992" y="8384365"/>
                </a:moveTo>
                <a:cubicBezTo>
                  <a:pt x="7414664" y="8384365"/>
                  <a:pt x="7411168" y="8386696"/>
                  <a:pt x="7406511" y="8391353"/>
                </a:cubicBezTo>
                <a:cubicBezTo>
                  <a:pt x="7397194" y="8400670"/>
                  <a:pt x="7392536" y="8405329"/>
                  <a:pt x="7392536" y="8405329"/>
                </a:cubicBezTo>
                <a:cubicBezTo>
                  <a:pt x="7392536" y="8405329"/>
                  <a:pt x="7397194" y="8405329"/>
                  <a:pt x="7406511" y="8405329"/>
                </a:cubicBezTo>
                <a:lnTo>
                  <a:pt x="7420485" y="8391353"/>
                </a:lnTo>
                <a:cubicBezTo>
                  <a:pt x="7420485" y="8386696"/>
                  <a:pt x="7419320" y="8384365"/>
                  <a:pt x="7416992" y="8384365"/>
                </a:cubicBezTo>
                <a:close/>
                <a:moveTo>
                  <a:pt x="7979466" y="8377379"/>
                </a:moveTo>
                <a:lnTo>
                  <a:pt x="7993442" y="8405329"/>
                </a:lnTo>
                <a:cubicBezTo>
                  <a:pt x="7993442" y="8396012"/>
                  <a:pt x="7993442" y="8389025"/>
                  <a:pt x="7993442" y="8384365"/>
                </a:cubicBezTo>
                <a:cubicBezTo>
                  <a:pt x="7993442" y="8379708"/>
                  <a:pt x="7988783" y="8377379"/>
                  <a:pt x="7979466" y="8377379"/>
                </a:cubicBezTo>
                <a:close/>
                <a:moveTo>
                  <a:pt x="7210867" y="8377379"/>
                </a:moveTo>
                <a:cubicBezTo>
                  <a:pt x="7210867" y="8377379"/>
                  <a:pt x="7208538" y="8379708"/>
                  <a:pt x="7203879" y="8384365"/>
                </a:cubicBezTo>
                <a:cubicBezTo>
                  <a:pt x="7199222" y="8389025"/>
                  <a:pt x="7196893" y="8391353"/>
                  <a:pt x="7196893" y="8391353"/>
                </a:cubicBezTo>
                <a:lnTo>
                  <a:pt x="7195340" y="8399117"/>
                </a:lnTo>
                <a:lnTo>
                  <a:pt x="7194098" y="8399739"/>
                </a:lnTo>
                <a:lnTo>
                  <a:pt x="7189906" y="8398341"/>
                </a:lnTo>
                <a:cubicBezTo>
                  <a:pt x="7185248" y="8393684"/>
                  <a:pt x="7178260" y="8393684"/>
                  <a:pt x="7168944" y="8398341"/>
                </a:cubicBezTo>
                <a:cubicBezTo>
                  <a:pt x="7159627" y="8403000"/>
                  <a:pt x="7154968" y="8409986"/>
                  <a:pt x="7154968" y="8419303"/>
                </a:cubicBezTo>
                <a:cubicBezTo>
                  <a:pt x="7154968" y="8419303"/>
                  <a:pt x="7159627" y="8419303"/>
                  <a:pt x="7168944" y="8419303"/>
                </a:cubicBezTo>
                <a:cubicBezTo>
                  <a:pt x="7168944" y="8419303"/>
                  <a:pt x="7168944" y="8416974"/>
                  <a:pt x="7168944" y="8412315"/>
                </a:cubicBezTo>
                <a:cubicBezTo>
                  <a:pt x="7168944" y="8407658"/>
                  <a:pt x="7173601" y="8405329"/>
                  <a:pt x="7182918" y="8405329"/>
                </a:cubicBezTo>
                <a:lnTo>
                  <a:pt x="7194098" y="8399739"/>
                </a:lnTo>
                <a:lnTo>
                  <a:pt x="7195146" y="8400088"/>
                </a:lnTo>
                <a:lnTo>
                  <a:pt x="7195340" y="8399117"/>
                </a:lnTo>
                <a:lnTo>
                  <a:pt x="7210867" y="8391353"/>
                </a:lnTo>
                <a:close/>
                <a:moveTo>
                  <a:pt x="8562905" y="8370392"/>
                </a:moveTo>
                <a:cubicBezTo>
                  <a:pt x="8565235" y="8370392"/>
                  <a:pt x="8566398" y="8372722"/>
                  <a:pt x="8566398" y="8377379"/>
                </a:cubicBezTo>
                <a:cubicBezTo>
                  <a:pt x="8566398" y="8377379"/>
                  <a:pt x="8564069" y="8384365"/>
                  <a:pt x="8559412" y="8398341"/>
                </a:cubicBezTo>
                <a:cubicBezTo>
                  <a:pt x="8554752" y="8412315"/>
                  <a:pt x="8547766" y="8426291"/>
                  <a:pt x="8538448" y="8440264"/>
                </a:cubicBezTo>
                <a:cubicBezTo>
                  <a:pt x="8533791" y="8447252"/>
                  <a:pt x="8527967" y="8453658"/>
                  <a:pt x="8520981" y="8459479"/>
                </a:cubicBezTo>
                <a:lnTo>
                  <a:pt x="8498722" y="8473787"/>
                </a:lnTo>
                <a:lnTo>
                  <a:pt x="8500020" y="8464721"/>
                </a:lnTo>
                <a:cubicBezTo>
                  <a:pt x="8502348" y="8457733"/>
                  <a:pt x="8505841" y="8451909"/>
                  <a:pt x="8510500" y="8447252"/>
                </a:cubicBezTo>
                <a:cubicBezTo>
                  <a:pt x="8529132" y="8400670"/>
                  <a:pt x="8543107" y="8377379"/>
                  <a:pt x="8552424" y="8377379"/>
                </a:cubicBezTo>
                <a:cubicBezTo>
                  <a:pt x="8557081" y="8372722"/>
                  <a:pt x="8560576" y="8370392"/>
                  <a:pt x="8562905" y="8370392"/>
                </a:cubicBezTo>
                <a:close/>
                <a:moveTo>
                  <a:pt x="5533920" y="8363404"/>
                </a:moveTo>
                <a:cubicBezTo>
                  <a:pt x="5524606" y="8363404"/>
                  <a:pt x="5519946" y="8365732"/>
                  <a:pt x="5519946" y="8370392"/>
                </a:cubicBezTo>
                <a:cubicBezTo>
                  <a:pt x="5519946" y="8375051"/>
                  <a:pt x="5524606" y="8377379"/>
                  <a:pt x="5533920" y="8377379"/>
                </a:cubicBezTo>
                <a:cubicBezTo>
                  <a:pt x="5533920" y="8368063"/>
                  <a:pt x="5533920" y="8363404"/>
                  <a:pt x="5533920" y="8363404"/>
                </a:cubicBezTo>
                <a:close/>
                <a:moveTo>
                  <a:pt x="5226480" y="8363404"/>
                </a:moveTo>
                <a:lnTo>
                  <a:pt x="5226480" y="8377379"/>
                </a:lnTo>
                <a:cubicBezTo>
                  <a:pt x="5226480" y="8386696"/>
                  <a:pt x="5226480" y="8391353"/>
                  <a:pt x="5226480" y="8391353"/>
                </a:cubicBezTo>
                <a:cubicBezTo>
                  <a:pt x="5235796" y="8382037"/>
                  <a:pt x="5240456" y="8377379"/>
                  <a:pt x="5240456" y="8377379"/>
                </a:cubicBezTo>
                <a:cubicBezTo>
                  <a:pt x="5240456" y="8368063"/>
                  <a:pt x="5235796" y="8363404"/>
                  <a:pt x="5226480" y="8363404"/>
                </a:cubicBezTo>
                <a:close/>
                <a:moveTo>
                  <a:pt x="4821220" y="8363404"/>
                </a:moveTo>
                <a:cubicBezTo>
                  <a:pt x="4802585" y="8363404"/>
                  <a:pt x="4793270" y="8368063"/>
                  <a:pt x="4793270" y="8377379"/>
                </a:cubicBezTo>
                <a:lnTo>
                  <a:pt x="4779294" y="8391353"/>
                </a:lnTo>
                <a:cubicBezTo>
                  <a:pt x="4760662" y="8400670"/>
                  <a:pt x="4751345" y="8409986"/>
                  <a:pt x="4751345" y="8419303"/>
                </a:cubicBezTo>
                <a:cubicBezTo>
                  <a:pt x="4751345" y="8419303"/>
                  <a:pt x="4746688" y="8423962"/>
                  <a:pt x="4737372" y="8433276"/>
                </a:cubicBezTo>
                <a:cubicBezTo>
                  <a:pt x="4728055" y="8442593"/>
                  <a:pt x="4725726" y="8449581"/>
                  <a:pt x="4730384" y="8454240"/>
                </a:cubicBezTo>
                <a:cubicBezTo>
                  <a:pt x="4735042" y="8458897"/>
                  <a:pt x="4735042" y="8463555"/>
                  <a:pt x="4730384" y="8468214"/>
                </a:cubicBezTo>
                <a:cubicBezTo>
                  <a:pt x="4725726" y="8472873"/>
                  <a:pt x="4718738" y="8470544"/>
                  <a:pt x="4709422" y="8461226"/>
                </a:cubicBezTo>
                <a:lnTo>
                  <a:pt x="4695448" y="8489175"/>
                </a:lnTo>
                <a:cubicBezTo>
                  <a:pt x="4686132" y="8489175"/>
                  <a:pt x="4676815" y="8493835"/>
                  <a:pt x="4667498" y="8503149"/>
                </a:cubicBezTo>
                <a:cubicBezTo>
                  <a:pt x="4658184" y="8512466"/>
                  <a:pt x="4653525" y="8517125"/>
                  <a:pt x="4653525" y="8517125"/>
                </a:cubicBezTo>
                <a:lnTo>
                  <a:pt x="4639549" y="8531099"/>
                </a:lnTo>
                <a:lnTo>
                  <a:pt x="4611600" y="8559048"/>
                </a:lnTo>
                <a:cubicBezTo>
                  <a:pt x="4602285" y="8559048"/>
                  <a:pt x="4595297" y="8563707"/>
                  <a:pt x="4590638" y="8573022"/>
                </a:cubicBezTo>
                <a:cubicBezTo>
                  <a:pt x="4585980" y="8582338"/>
                  <a:pt x="4583652" y="8591657"/>
                  <a:pt x="4583652" y="8600971"/>
                </a:cubicBezTo>
                <a:lnTo>
                  <a:pt x="4597626" y="8614947"/>
                </a:lnTo>
                <a:cubicBezTo>
                  <a:pt x="4606942" y="8614947"/>
                  <a:pt x="4613928" y="8617276"/>
                  <a:pt x="4618588" y="8621933"/>
                </a:cubicBezTo>
                <a:cubicBezTo>
                  <a:pt x="4623246" y="8626592"/>
                  <a:pt x="4625576" y="8628921"/>
                  <a:pt x="4625576" y="8628921"/>
                </a:cubicBezTo>
                <a:lnTo>
                  <a:pt x="4653525" y="8614947"/>
                </a:lnTo>
                <a:cubicBezTo>
                  <a:pt x="4672158" y="8614947"/>
                  <a:pt x="4686132" y="8610288"/>
                  <a:pt x="4695448" y="8600971"/>
                </a:cubicBezTo>
                <a:lnTo>
                  <a:pt x="4695448" y="8614947"/>
                </a:lnTo>
                <a:lnTo>
                  <a:pt x="4681472" y="8628921"/>
                </a:lnTo>
                <a:cubicBezTo>
                  <a:pt x="4709422" y="8628921"/>
                  <a:pt x="4723398" y="8619604"/>
                  <a:pt x="4723398" y="8600971"/>
                </a:cubicBezTo>
                <a:cubicBezTo>
                  <a:pt x="4732712" y="8600971"/>
                  <a:pt x="4732712" y="8596314"/>
                  <a:pt x="4723398" y="8586998"/>
                </a:cubicBezTo>
                <a:lnTo>
                  <a:pt x="4723398" y="8573022"/>
                </a:lnTo>
                <a:cubicBezTo>
                  <a:pt x="4732712" y="8573022"/>
                  <a:pt x="4739700" y="8573022"/>
                  <a:pt x="4744359" y="8573022"/>
                </a:cubicBezTo>
                <a:cubicBezTo>
                  <a:pt x="4749016" y="8573022"/>
                  <a:pt x="4751345" y="8570693"/>
                  <a:pt x="4751345" y="8566036"/>
                </a:cubicBezTo>
                <a:cubicBezTo>
                  <a:pt x="4751345" y="8561377"/>
                  <a:pt x="4753676" y="8556719"/>
                  <a:pt x="4758333" y="8552060"/>
                </a:cubicBezTo>
                <a:cubicBezTo>
                  <a:pt x="4762992" y="8547403"/>
                  <a:pt x="4765320" y="8540415"/>
                  <a:pt x="4765320" y="8531099"/>
                </a:cubicBezTo>
                <a:lnTo>
                  <a:pt x="4779294" y="8517125"/>
                </a:lnTo>
                <a:lnTo>
                  <a:pt x="4779294" y="8489175"/>
                </a:lnTo>
                <a:cubicBezTo>
                  <a:pt x="4779294" y="8489175"/>
                  <a:pt x="4781623" y="8486847"/>
                  <a:pt x="4786282" y="8482188"/>
                </a:cubicBezTo>
                <a:cubicBezTo>
                  <a:pt x="4790942" y="8477530"/>
                  <a:pt x="4793270" y="8475202"/>
                  <a:pt x="4793270" y="8475202"/>
                </a:cubicBezTo>
                <a:cubicBezTo>
                  <a:pt x="4802585" y="8475202"/>
                  <a:pt x="4816560" y="8465885"/>
                  <a:pt x="4835194" y="8447252"/>
                </a:cubicBezTo>
                <a:cubicBezTo>
                  <a:pt x="4853826" y="8428619"/>
                  <a:pt x="4863143" y="8414644"/>
                  <a:pt x="4863143" y="8405329"/>
                </a:cubicBezTo>
                <a:cubicBezTo>
                  <a:pt x="4853826" y="8396012"/>
                  <a:pt x="4835194" y="8405329"/>
                  <a:pt x="4807244" y="8433276"/>
                </a:cubicBezTo>
                <a:lnTo>
                  <a:pt x="4765320" y="8447252"/>
                </a:lnTo>
                <a:lnTo>
                  <a:pt x="4751345" y="8447252"/>
                </a:lnTo>
                <a:cubicBezTo>
                  <a:pt x="4742030" y="8447252"/>
                  <a:pt x="4737372" y="8447252"/>
                  <a:pt x="4737372" y="8447252"/>
                </a:cubicBezTo>
                <a:cubicBezTo>
                  <a:pt x="4737372" y="8447252"/>
                  <a:pt x="4739700" y="8442593"/>
                  <a:pt x="4744359" y="8433276"/>
                </a:cubicBezTo>
                <a:cubicBezTo>
                  <a:pt x="4749016" y="8423962"/>
                  <a:pt x="4751345" y="8419303"/>
                  <a:pt x="4751345" y="8419303"/>
                </a:cubicBezTo>
                <a:lnTo>
                  <a:pt x="4779294" y="8419303"/>
                </a:lnTo>
                <a:lnTo>
                  <a:pt x="4807244" y="8405329"/>
                </a:lnTo>
                <a:cubicBezTo>
                  <a:pt x="4807244" y="8405329"/>
                  <a:pt x="4809572" y="8405329"/>
                  <a:pt x="4814232" y="8405329"/>
                </a:cubicBezTo>
                <a:cubicBezTo>
                  <a:pt x="4818889" y="8405329"/>
                  <a:pt x="4825877" y="8400670"/>
                  <a:pt x="4835194" y="8391353"/>
                </a:cubicBezTo>
                <a:lnTo>
                  <a:pt x="4849167" y="8363404"/>
                </a:lnTo>
                <a:close/>
                <a:moveTo>
                  <a:pt x="7797798" y="8352923"/>
                </a:moveTo>
                <a:cubicBezTo>
                  <a:pt x="7793140" y="8352923"/>
                  <a:pt x="7788482" y="8354089"/>
                  <a:pt x="7783824" y="8356418"/>
                </a:cubicBezTo>
                <a:cubicBezTo>
                  <a:pt x="7774508" y="8361075"/>
                  <a:pt x="7772179" y="8368063"/>
                  <a:pt x="7776836" y="8377379"/>
                </a:cubicBezTo>
                <a:cubicBezTo>
                  <a:pt x="7781494" y="8386696"/>
                  <a:pt x="7788482" y="8391353"/>
                  <a:pt x="7797798" y="8391353"/>
                </a:cubicBezTo>
                <a:cubicBezTo>
                  <a:pt x="7797798" y="8391353"/>
                  <a:pt x="7802457" y="8386696"/>
                  <a:pt x="7811774" y="8377379"/>
                </a:cubicBezTo>
                <a:cubicBezTo>
                  <a:pt x="7821090" y="8368063"/>
                  <a:pt x="7821090" y="8361075"/>
                  <a:pt x="7811774" y="8356418"/>
                </a:cubicBezTo>
                <a:cubicBezTo>
                  <a:pt x="7807114" y="8354089"/>
                  <a:pt x="7802457" y="8352923"/>
                  <a:pt x="7797798" y="8352923"/>
                </a:cubicBezTo>
                <a:close/>
                <a:moveTo>
                  <a:pt x="8664220" y="8349430"/>
                </a:moveTo>
                <a:cubicBezTo>
                  <a:pt x="8664220" y="8358746"/>
                  <a:pt x="8661889" y="8363404"/>
                  <a:pt x="8657232" y="8363404"/>
                </a:cubicBezTo>
                <a:cubicBezTo>
                  <a:pt x="8652575" y="8363404"/>
                  <a:pt x="8650246" y="8363404"/>
                  <a:pt x="8650246" y="8363404"/>
                </a:cubicBezTo>
                <a:close/>
                <a:moveTo>
                  <a:pt x="8286907" y="8349430"/>
                </a:moveTo>
                <a:cubicBezTo>
                  <a:pt x="8277590" y="8358746"/>
                  <a:pt x="8277590" y="8368063"/>
                  <a:pt x="8286907" y="8377379"/>
                </a:cubicBezTo>
                <a:cubicBezTo>
                  <a:pt x="8286907" y="8386696"/>
                  <a:pt x="8282250" y="8398341"/>
                  <a:pt x="8272933" y="8412315"/>
                </a:cubicBezTo>
                <a:cubicBezTo>
                  <a:pt x="8263616" y="8426291"/>
                  <a:pt x="8254300" y="8433276"/>
                  <a:pt x="8244984" y="8433276"/>
                </a:cubicBezTo>
                <a:lnTo>
                  <a:pt x="8231008" y="8419303"/>
                </a:lnTo>
                <a:cubicBezTo>
                  <a:pt x="8212377" y="8400670"/>
                  <a:pt x="8217034" y="8382037"/>
                  <a:pt x="8244984" y="8363404"/>
                </a:cubicBezTo>
                <a:cubicBezTo>
                  <a:pt x="8263616" y="8354089"/>
                  <a:pt x="8277590" y="8349430"/>
                  <a:pt x="8286907" y="8349430"/>
                </a:cubicBezTo>
                <a:close/>
                <a:moveTo>
                  <a:pt x="7504334" y="8338949"/>
                </a:moveTo>
                <a:cubicBezTo>
                  <a:pt x="7502003" y="8338949"/>
                  <a:pt x="7499674" y="8340114"/>
                  <a:pt x="7497346" y="8342442"/>
                </a:cubicBezTo>
                <a:cubicBezTo>
                  <a:pt x="7492688" y="8347101"/>
                  <a:pt x="7490358" y="8351759"/>
                  <a:pt x="7490358" y="8356418"/>
                </a:cubicBezTo>
                <a:cubicBezTo>
                  <a:pt x="7490358" y="8361075"/>
                  <a:pt x="7495017" y="8361075"/>
                  <a:pt x="7504334" y="8356418"/>
                </a:cubicBezTo>
                <a:cubicBezTo>
                  <a:pt x="7513650" y="8351759"/>
                  <a:pt x="7515978" y="8347101"/>
                  <a:pt x="7511320" y="8342442"/>
                </a:cubicBezTo>
                <a:cubicBezTo>
                  <a:pt x="7508990" y="8340114"/>
                  <a:pt x="7506662" y="8338949"/>
                  <a:pt x="7504334" y="8338949"/>
                </a:cubicBezTo>
                <a:close/>
                <a:moveTo>
                  <a:pt x="4898078" y="8335456"/>
                </a:moveTo>
                <a:cubicBezTo>
                  <a:pt x="4893421" y="8335456"/>
                  <a:pt x="4891092" y="8337785"/>
                  <a:pt x="4891092" y="8342442"/>
                </a:cubicBezTo>
                <a:cubicBezTo>
                  <a:pt x="4891092" y="8347101"/>
                  <a:pt x="4895750" y="8349430"/>
                  <a:pt x="4905066" y="8349430"/>
                </a:cubicBezTo>
                <a:cubicBezTo>
                  <a:pt x="4905066" y="8340114"/>
                  <a:pt x="4902738" y="8335456"/>
                  <a:pt x="4898078" y="8335456"/>
                </a:cubicBezTo>
                <a:close/>
                <a:moveTo>
                  <a:pt x="7614383" y="8328468"/>
                </a:moveTo>
                <a:cubicBezTo>
                  <a:pt x="7610888" y="8328468"/>
                  <a:pt x="7606813" y="8330797"/>
                  <a:pt x="7602154" y="8335456"/>
                </a:cubicBezTo>
                <a:cubicBezTo>
                  <a:pt x="7611472" y="8354089"/>
                  <a:pt x="7625446" y="8372720"/>
                  <a:pt x="7644078" y="8391353"/>
                </a:cubicBezTo>
                <a:cubicBezTo>
                  <a:pt x="7653395" y="8391353"/>
                  <a:pt x="7665040" y="8396012"/>
                  <a:pt x="7679014" y="8405329"/>
                </a:cubicBezTo>
                <a:cubicBezTo>
                  <a:pt x="7692990" y="8414644"/>
                  <a:pt x="7695318" y="8423962"/>
                  <a:pt x="7686002" y="8433276"/>
                </a:cubicBezTo>
                <a:lnTo>
                  <a:pt x="7686002" y="8447252"/>
                </a:lnTo>
                <a:cubicBezTo>
                  <a:pt x="7695318" y="8447252"/>
                  <a:pt x="7704635" y="8437936"/>
                  <a:pt x="7713952" y="8419303"/>
                </a:cubicBezTo>
                <a:cubicBezTo>
                  <a:pt x="7713952" y="8409986"/>
                  <a:pt x="7713952" y="8403000"/>
                  <a:pt x="7713952" y="8398341"/>
                </a:cubicBezTo>
                <a:cubicBezTo>
                  <a:pt x="7713952" y="8393684"/>
                  <a:pt x="7713952" y="8391353"/>
                  <a:pt x="7713952" y="8391353"/>
                </a:cubicBezTo>
                <a:lnTo>
                  <a:pt x="7713952" y="8389607"/>
                </a:lnTo>
                <a:cubicBezTo>
                  <a:pt x="7713952" y="8388442"/>
                  <a:pt x="7713952" y="8386696"/>
                  <a:pt x="7713952" y="8384365"/>
                </a:cubicBezTo>
                <a:cubicBezTo>
                  <a:pt x="7713952" y="8382037"/>
                  <a:pt x="7713952" y="8381455"/>
                  <a:pt x="7713952" y="8382619"/>
                </a:cubicBezTo>
                <a:lnTo>
                  <a:pt x="7713952" y="8377379"/>
                </a:lnTo>
                <a:cubicBezTo>
                  <a:pt x="7713952" y="8377379"/>
                  <a:pt x="7711621" y="8375051"/>
                  <a:pt x="7706964" y="8370392"/>
                </a:cubicBezTo>
                <a:cubicBezTo>
                  <a:pt x="7702306" y="8365732"/>
                  <a:pt x="7699976" y="8363404"/>
                  <a:pt x="7699976" y="8363404"/>
                </a:cubicBezTo>
                <a:lnTo>
                  <a:pt x="7686002" y="8391353"/>
                </a:lnTo>
                <a:lnTo>
                  <a:pt x="7672028" y="8363404"/>
                </a:lnTo>
                <a:cubicBezTo>
                  <a:pt x="7662710" y="8335456"/>
                  <a:pt x="7653395" y="8326140"/>
                  <a:pt x="7644078" y="8335456"/>
                </a:cubicBezTo>
                <a:cubicBezTo>
                  <a:pt x="7634762" y="8344771"/>
                  <a:pt x="7627774" y="8344771"/>
                  <a:pt x="7623117" y="8335456"/>
                </a:cubicBezTo>
                <a:cubicBezTo>
                  <a:pt x="7620786" y="8330797"/>
                  <a:pt x="7617876" y="8328468"/>
                  <a:pt x="7614383" y="8328468"/>
                </a:cubicBezTo>
                <a:close/>
                <a:moveTo>
                  <a:pt x="5565364" y="8328468"/>
                </a:moveTo>
                <a:cubicBezTo>
                  <a:pt x="5563034" y="8328468"/>
                  <a:pt x="5561870" y="8330797"/>
                  <a:pt x="5561870" y="8335456"/>
                </a:cubicBezTo>
                <a:cubicBezTo>
                  <a:pt x="5561870" y="8344771"/>
                  <a:pt x="5564198" y="8347101"/>
                  <a:pt x="5568858" y="8342442"/>
                </a:cubicBezTo>
                <a:cubicBezTo>
                  <a:pt x="5573515" y="8337785"/>
                  <a:pt x="5575844" y="8335456"/>
                  <a:pt x="5575844" y="8335456"/>
                </a:cubicBezTo>
                <a:cubicBezTo>
                  <a:pt x="5571186" y="8330797"/>
                  <a:pt x="5567694" y="8328468"/>
                  <a:pt x="5565364" y="8328468"/>
                </a:cubicBezTo>
                <a:close/>
                <a:moveTo>
                  <a:pt x="7420485" y="8307507"/>
                </a:moveTo>
                <a:lnTo>
                  <a:pt x="7434460" y="8321481"/>
                </a:lnTo>
                <a:cubicBezTo>
                  <a:pt x="7434460" y="8312164"/>
                  <a:pt x="7434460" y="8307507"/>
                  <a:pt x="7434460" y="8307507"/>
                </a:cubicBezTo>
                <a:close/>
                <a:moveTo>
                  <a:pt x="7182918" y="8307507"/>
                </a:moveTo>
                <a:cubicBezTo>
                  <a:pt x="7173601" y="8326140"/>
                  <a:pt x="7173601" y="8335456"/>
                  <a:pt x="7182918" y="8335456"/>
                </a:cubicBezTo>
                <a:cubicBezTo>
                  <a:pt x="7192234" y="8335456"/>
                  <a:pt x="7196893" y="8330797"/>
                  <a:pt x="7196893" y="8321481"/>
                </a:cubicBezTo>
                <a:close/>
                <a:moveTo>
                  <a:pt x="4905066" y="8307507"/>
                </a:moveTo>
                <a:cubicBezTo>
                  <a:pt x="4905066" y="8316823"/>
                  <a:pt x="4909726" y="8321481"/>
                  <a:pt x="4919040" y="8321481"/>
                </a:cubicBezTo>
                <a:cubicBezTo>
                  <a:pt x="4928356" y="8321481"/>
                  <a:pt x="4937673" y="8316823"/>
                  <a:pt x="4946990" y="8307507"/>
                </a:cubicBezTo>
                <a:close/>
                <a:moveTo>
                  <a:pt x="4283198" y="8307507"/>
                </a:moveTo>
                <a:cubicBezTo>
                  <a:pt x="4278540" y="8307507"/>
                  <a:pt x="4276212" y="8309835"/>
                  <a:pt x="4276212" y="8314493"/>
                </a:cubicBezTo>
                <a:cubicBezTo>
                  <a:pt x="4276212" y="8319152"/>
                  <a:pt x="4280869" y="8321481"/>
                  <a:pt x="4290186" y="8321481"/>
                </a:cubicBezTo>
                <a:cubicBezTo>
                  <a:pt x="4290186" y="8312164"/>
                  <a:pt x="4287857" y="8307507"/>
                  <a:pt x="4283198" y="8307507"/>
                </a:cubicBezTo>
                <a:close/>
                <a:moveTo>
                  <a:pt x="978218" y="8307507"/>
                </a:moveTo>
                <a:cubicBezTo>
                  <a:pt x="978218" y="8316823"/>
                  <a:pt x="975890" y="8321481"/>
                  <a:pt x="971230" y="8321481"/>
                </a:cubicBezTo>
                <a:cubicBezTo>
                  <a:pt x="966573" y="8321481"/>
                  <a:pt x="964245" y="8319152"/>
                  <a:pt x="964245" y="8314493"/>
                </a:cubicBezTo>
                <a:cubicBezTo>
                  <a:pt x="964245" y="8309835"/>
                  <a:pt x="968901" y="8307507"/>
                  <a:pt x="978218" y="8307507"/>
                </a:cubicBezTo>
                <a:close/>
                <a:moveTo>
                  <a:pt x="8043444" y="8305760"/>
                </a:moveTo>
                <a:cubicBezTo>
                  <a:pt x="8036894" y="8305760"/>
                  <a:pt x="8024884" y="8320316"/>
                  <a:pt x="8007416" y="8349430"/>
                </a:cubicBezTo>
                <a:cubicBezTo>
                  <a:pt x="8007416" y="8349430"/>
                  <a:pt x="8007416" y="8351759"/>
                  <a:pt x="8007416" y="8356418"/>
                </a:cubicBezTo>
                <a:cubicBezTo>
                  <a:pt x="8007416" y="8361075"/>
                  <a:pt x="8012075" y="8363404"/>
                  <a:pt x="8021392" y="8363404"/>
                </a:cubicBezTo>
                <a:cubicBezTo>
                  <a:pt x="8030708" y="8363404"/>
                  <a:pt x="8035366" y="8358746"/>
                  <a:pt x="8035366" y="8349430"/>
                </a:cubicBezTo>
                <a:lnTo>
                  <a:pt x="8035366" y="8335456"/>
                </a:lnTo>
                <a:lnTo>
                  <a:pt x="8049339" y="8321481"/>
                </a:lnTo>
                <a:cubicBezTo>
                  <a:pt x="8049339" y="8311000"/>
                  <a:pt x="8047375" y="8305760"/>
                  <a:pt x="8043444" y="8305760"/>
                </a:cubicBezTo>
                <a:close/>
                <a:moveTo>
                  <a:pt x="8272933" y="8293531"/>
                </a:moveTo>
                <a:lnTo>
                  <a:pt x="8272933" y="8307507"/>
                </a:lnTo>
                <a:cubicBezTo>
                  <a:pt x="8263616" y="8307507"/>
                  <a:pt x="8258958" y="8307507"/>
                  <a:pt x="8258958" y="8307507"/>
                </a:cubicBezTo>
                <a:cubicBezTo>
                  <a:pt x="8258958" y="8307507"/>
                  <a:pt x="8261288" y="8305178"/>
                  <a:pt x="8265945" y="8300519"/>
                </a:cubicBezTo>
                <a:cubicBezTo>
                  <a:pt x="8270604" y="8295860"/>
                  <a:pt x="8272933" y="8293531"/>
                  <a:pt x="8272933" y="8293531"/>
                </a:cubicBezTo>
                <a:close/>
                <a:moveTo>
                  <a:pt x="5002888" y="8293531"/>
                </a:moveTo>
                <a:lnTo>
                  <a:pt x="4988912" y="8307507"/>
                </a:lnTo>
                <a:cubicBezTo>
                  <a:pt x="4998229" y="8307507"/>
                  <a:pt x="5002888" y="8307507"/>
                  <a:pt x="5002888" y="8307507"/>
                </a:cubicBezTo>
                <a:cubicBezTo>
                  <a:pt x="5002888" y="8307507"/>
                  <a:pt x="5002888" y="8302848"/>
                  <a:pt x="5002888" y="8293531"/>
                </a:cubicBezTo>
                <a:close/>
                <a:moveTo>
                  <a:pt x="7808278" y="8284797"/>
                </a:moveTo>
                <a:cubicBezTo>
                  <a:pt x="7805950" y="8285963"/>
                  <a:pt x="7802457" y="8288874"/>
                  <a:pt x="7797798" y="8293531"/>
                </a:cubicBezTo>
                <a:cubicBezTo>
                  <a:pt x="7788482" y="8293531"/>
                  <a:pt x="7786153" y="8298190"/>
                  <a:pt x="7790810" y="8307507"/>
                </a:cubicBezTo>
                <a:cubicBezTo>
                  <a:pt x="7795469" y="8316823"/>
                  <a:pt x="7797798" y="8326140"/>
                  <a:pt x="7797798" y="8335456"/>
                </a:cubicBezTo>
                <a:lnTo>
                  <a:pt x="7811774" y="8307507"/>
                </a:lnTo>
                <a:cubicBezTo>
                  <a:pt x="7811774" y="8298190"/>
                  <a:pt x="7811774" y="8291202"/>
                  <a:pt x="7811774" y="8286545"/>
                </a:cubicBezTo>
                <a:cubicBezTo>
                  <a:pt x="7811774" y="8284216"/>
                  <a:pt x="7810609" y="8283634"/>
                  <a:pt x="7808278" y="8284797"/>
                </a:cubicBezTo>
                <a:close/>
                <a:moveTo>
                  <a:pt x="5574099" y="8284797"/>
                </a:moveTo>
                <a:cubicBezTo>
                  <a:pt x="5572933" y="8283634"/>
                  <a:pt x="5571186" y="8284216"/>
                  <a:pt x="5568858" y="8286545"/>
                </a:cubicBezTo>
                <a:cubicBezTo>
                  <a:pt x="5564198" y="8291202"/>
                  <a:pt x="5561870" y="8298190"/>
                  <a:pt x="5561870" y="8307507"/>
                </a:cubicBezTo>
                <a:cubicBezTo>
                  <a:pt x="5571186" y="8307507"/>
                  <a:pt x="5575844" y="8302848"/>
                  <a:pt x="5575844" y="8293531"/>
                </a:cubicBezTo>
                <a:cubicBezTo>
                  <a:pt x="5575844" y="8288874"/>
                  <a:pt x="5575264" y="8285963"/>
                  <a:pt x="5574099" y="8284797"/>
                </a:cubicBezTo>
                <a:close/>
                <a:moveTo>
                  <a:pt x="7783824" y="8279557"/>
                </a:moveTo>
                <a:cubicBezTo>
                  <a:pt x="7755874" y="8298190"/>
                  <a:pt x="7741901" y="8312164"/>
                  <a:pt x="7741901" y="8321481"/>
                </a:cubicBezTo>
                <a:lnTo>
                  <a:pt x="7769848" y="8293531"/>
                </a:lnTo>
                <a:close/>
                <a:moveTo>
                  <a:pt x="7546256" y="8279557"/>
                </a:moveTo>
                <a:cubicBezTo>
                  <a:pt x="7536940" y="8288874"/>
                  <a:pt x="7534612" y="8295860"/>
                  <a:pt x="7539268" y="8300519"/>
                </a:cubicBezTo>
                <a:cubicBezTo>
                  <a:pt x="7543928" y="8305178"/>
                  <a:pt x="7550914" y="8305178"/>
                  <a:pt x="7560230" y="8300519"/>
                </a:cubicBezTo>
                <a:cubicBezTo>
                  <a:pt x="7569547" y="8295860"/>
                  <a:pt x="7574206" y="8288874"/>
                  <a:pt x="7574206" y="8279557"/>
                </a:cubicBezTo>
                <a:close/>
                <a:moveTo>
                  <a:pt x="7448434" y="8279557"/>
                </a:moveTo>
                <a:cubicBezTo>
                  <a:pt x="7448434" y="8288874"/>
                  <a:pt x="7450763" y="8293531"/>
                  <a:pt x="7455422" y="8293531"/>
                </a:cubicBezTo>
                <a:cubicBezTo>
                  <a:pt x="7460080" y="8293531"/>
                  <a:pt x="7462408" y="8288874"/>
                  <a:pt x="7462408" y="8279557"/>
                </a:cubicBezTo>
                <a:close/>
                <a:moveTo>
                  <a:pt x="5226480" y="8279557"/>
                </a:moveTo>
                <a:cubicBezTo>
                  <a:pt x="5226480" y="8279557"/>
                  <a:pt x="5226480" y="8284216"/>
                  <a:pt x="5226480" y="8293531"/>
                </a:cubicBezTo>
                <a:lnTo>
                  <a:pt x="5240456" y="8279557"/>
                </a:lnTo>
                <a:close/>
                <a:moveTo>
                  <a:pt x="5016862" y="8279557"/>
                </a:moveTo>
                <a:cubicBezTo>
                  <a:pt x="5016862" y="8288874"/>
                  <a:pt x="5016862" y="8293531"/>
                  <a:pt x="5016862" y="8293531"/>
                </a:cubicBezTo>
                <a:cubicBezTo>
                  <a:pt x="5016862" y="8293531"/>
                  <a:pt x="5021521" y="8288874"/>
                  <a:pt x="5030838" y="8279557"/>
                </a:cubicBezTo>
                <a:close/>
                <a:moveTo>
                  <a:pt x="992192" y="8279557"/>
                </a:moveTo>
                <a:cubicBezTo>
                  <a:pt x="1001509" y="8288874"/>
                  <a:pt x="1006168" y="8293531"/>
                  <a:pt x="1006168" y="8293531"/>
                </a:cubicBezTo>
                <a:cubicBezTo>
                  <a:pt x="1006168" y="8293531"/>
                  <a:pt x="1001509" y="8293531"/>
                  <a:pt x="992192" y="8293531"/>
                </a:cubicBezTo>
                <a:cubicBezTo>
                  <a:pt x="992192" y="8284216"/>
                  <a:pt x="992192" y="8279557"/>
                  <a:pt x="992192" y="8279557"/>
                </a:cubicBezTo>
                <a:close/>
                <a:moveTo>
                  <a:pt x="8873838" y="8265584"/>
                </a:moveTo>
                <a:lnTo>
                  <a:pt x="8873838" y="8293531"/>
                </a:lnTo>
                <a:lnTo>
                  <a:pt x="8845888" y="8321481"/>
                </a:lnTo>
                <a:lnTo>
                  <a:pt x="8859864" y="8293531"/>
                </a:lnTo>
                <a:close/>
                <a:moveTo>
                  <a:pt x="8720119" y="8265584"/>
                </a:moveTo>
                <a:cubicBezTo>
                  <a:pt x="8729435" y="8284216"/>
                  <a:pt x="8720119" y="8298190"/>
                  <a:pt x="8692169" y="8307507"/>
                </a:cubicBezTo>
                <a:cubicBezTo>
                  <a:pt x="8701486" y="8298190"/>
                  <a:pt x="8706143" y="8288874"/>
                  <a:pt x="8706143" y="8279557"/>
                </a:cubicBezTo>
                <a:close/>
                <a:moveTo>
                  <a:pt x="5415136" y="8251608"/>
                </a:moveTo>
                <a:cubicBezTo>
                  <a:pt x="5410480" y="8251608"/>
                  <a:pt x="5408150" y="8256267"/>
                  <a:pt x="5408150" y="8265584"/>
                </a:cubicBezTo>
                <a:cubicBezTo>
                  <a:pt x="5417465" y="8265584"/>
                  <a:pt x="5422124" y="8263253"/>
                  <a:pt x="5422124" y="8258596"/>
                </a:cubicBezTo>
                <a:cubicBezTo>
                  <a:pt x="5422124" y="8253937"/>
                  <a:pt x="5419796" y="8251608"/>
                  <a:pt x="5415136" y="8251608"/>
                </a:cubicBezTo>
                <a:close/>
                <a:moveTo>
                  <a:pt x="5037824" y="8251608"/>
                </a:moveTo>
                <a:cubicBezTo>
                  <a:pt x="5033166" y="8251608"/>
                  <a:pt x="5030838" y="8256267"/>
                  <a:pt x="5030838" y="8265584"/>
                </a:cubicBezTo>
                <a:cubicBezTo>
                  <a:pt x="5030838" y="8265584"/>
                  <a:pt x="5035495" y="8265584"/>
                  <a:pt x="5044812" y="8265584"/>
                </a:cubicBezTo>
                <a:cubicBezTo>
                  <a:pt x="5044812" y="8256267"/>
                  <a:pt x="5042483" y="8251608"/>
                  <a:pt x="5037824" y="8251608"/>
                </a:cubicBezTo>
                <a:close/>
                <a:moveTo>
                  <a:pt x="1020141" y="8251608"/>
                </a:moveTo>
                <a:cubicBezTo>
                  <a:pt x="1010825" y="8260924"/>
                  <a:pt x="1001509" y="8270241"/>
                  <a:pt x="992192" y="8279557"/>
                </a:cubicBezTo>
                <a:lnTo>
                  <a:pt x="992192" y="8265584"/>
                </a:lnTo>
                <a:cubicBezTo>
                  <a:pt x="1001509" y="8256267"/>
                  <a:pt x="1010825" y="8251608"/>
                  <a:pt x="1020141" y="8251608"/>
                </a:cubicBezTo>
                <a:close/>
                <a:moveTo>
                  <a:pt x="4920788" y="8242874"/>
                </a:moveTo>
                <a:cubicBezTo>
                  <a:pt x="4919624" y="8244040"/>
                  <a:pt x="4919040" y="8246949"/>
                  <a:pt x="4919040" y="8251608"/>
                </a:cubicBezTo>
                <a:cubicBezTo>
                  <a:pt x="4909726" y="8260924"/>
                  <a:pt x="4905066" y="8267912"/>
                  <a:pt x="4905066" y="8272569"/>
                </a:cubicBezTo>
                <a:cubicBezTo>
                  <a:pt x="4905066" y="8277229"/>
                  <a:pt x="4905066" y="8279557"/>
                  <a:pt x="4905066" y="8279557"/>
                </a:cubicBezTo>
                <a:lnTo>
                  <a:pt x="4933016" y="8265584"/>
                </a:lnTo>
                <a:cubicBezTo>
                  <a:pt x="4933016" y="8256267"/>
                  <a:pt x="4930687" y="8249279"/>
                  <a:pt x="4926028" y="8244620"/>
                </a:cubicBezTo>
                <a:cubicBezTo>
                  <a:pt x="4923699" y="8242291"/>
                  <a:pt x="4921952" y="8241709"/>
                  <a:pt x="4920788" y="8242874"/>
                </a:cubicBezTo>
                <a:close/>
                <a:moveTo>
                  <a:pt x="8678193" y="8237634"/>
                </a:moveTo>
                <a:lnTo>
                  <a:pt x="8678193" y="8251608"/>
                </a:lnTo>
                <a:cubicBezTo>
                  <a:pt x="8640928" y="8335456"/>
                  <a:pt x="8612980" y="8377379"/>
                  <a:pt x="8594347" y="8377379"/>
                </a:cubicBezTo>
                <a:cubicBezTo>
                  <a:pt x="8594347" y="8377379"/>
                  <a:pt x="8599004" y="8363404"/>
                  <a:pt x="8608321" y="8335456"/>
                </a:cubicBezTo>
                <a:close/>
                <a:moveTo>
                  <a:pt x="5072761" y="8237634"/>
                </a:moveTo>
                <a:lnTo>
                  <a:pt x="5086734" y="8251608"/>
                </a:lnTo>
                <a:cubicBezTo>
                  <a:pt x="5086734" y="8251608"/>
                  <a:pt x="5086734" y="8246951"/>
                  <a:pt x="5086734" y="8237634"/>
                </a:cubicBezTo>
                <a:cubicBezTo>
                  <a:pt x="5077420" y="8237634"/>
                  <a:pt x="5072761" y="8237634"/>
                  <a:pt x="5072761" y="8237634"/>
                </a:cubicBezTo>
                <a:close/>
                <a:moveTo>
                  <a:pt x="5464050" y="8223658"/>
                </a:moveTo>
                <a:lnTo>
                  <a:pt x="5464050" y="8237634"/>
                </a:lnTo>
                <a:lnTo>
                  <a:pt x="5450074" y="8237634"/>
                </a:lnTo>
                <a:cubicBezTo>
                  <a:pt x="5450074" y="8237634"/>
                  <a:pt x="5454731" y="8232977"/>
                  <a:pt x="5464050" y="8223658"/>
                </a:cubicBezTo>
                <a:close/>
                <a:moveTo>
                  <a:pt x="1108030" y="8221912"/>
                </a:moveTo>
                <a:cubicBezTo>
                  <a:pt x="1109412" y="8221912"/>
                  <a:pt x="1110393" y="8222494"/>
                  <a:pt x="1110976" y="8223658"/>
                </a:cubicBezTo>
                <a:cubicBezTo>
                  <a:pt x="1115635" y="8232977"/>
                  <a:pt x="1115635" y="8244620"/>
                  <a:pt x="1110976" y="8258596"/>
                </a:cubicBezTo>
                <a:cubicBezTo>
                  <a:pt x="1106319" y="8272569"/>
                  <a:pt x="1099331" y="8281886"/>
                  <a:pt x="1090014" y="8286545"/>
                </a:cubicBezTo>
                <a:cubicBezTo>
                  <a:pt x="1080697" y="8291202"/>
                  <a:pt x="1076041" y="8288874"/>
                  <a:pt x="1076041" y="8279557"/>
                </a:cubicBezTo>
                <a:cubicBezTo>
                  <a:pt x="1076041" y="8270241"/>
                  <a:pt x="1076041" y="8265584"/>
                  <a:pt x="1076041" y="8265584"/>
                </a:cubicBezTo>
                <a:cubicBezTo>
                  <a:pt x="1076041" y="8265584"/>
                  <a:pt x="1071381" y="8272569"/>
                  <a:pt x="1062065" y="8286545"/>
                </a:cubicBezTo>
                <a:cubicBezTo>
                  <a:pt x="1052749" y="8300519"/>
                  <a:pt x="1048091" y="8307507"/>
                  <a:pt x="1048091" y="8307507"/>
                </a:cubicBezTo>
                <a:lnTo>
                  <a:pt x="1006168" y="8349430"/>
                </a:lnTo>
                <a:cubicBezTo>
                  <a:pt x="996851" y="8349430"/>
                  <a:pt x="994523" y="8347101"/>
                  <a:pt x="999180" y="8342442"/>
                </a:cubicBezTo>
                <a:cubicBezTo>
                  <a:pt x="1003839" y="8337785"/>
                  <a:pt x="1010825" y="8326140"/>
                  <a:pt x="1020141" y="8307507"/>
                </a:cubicBezTo>
                <a:cubicBezTo>
                  <a:pt x="1069052" y="8250444"/>
                  <a:pt x="1098349" y="8221912"/>
                  <a:pt x="1108030" y="8221912"/>
                </a:cubicBezTo>
                <a:close/>
                <a:moveTo>
                  <a:pt x="8650246" y="8209685"/>
                </a:moveTo>
                <a:cubicBezTo>
                  <a:pt x="8659562" y="8228318"/>
                  <a:pt x="8650246" y="8242291"/>
                  <a:pt x="8622296" y="8251608"/>
                </a:cubicBezTo>
                <a:lnTo>
                  <a:pt x="8622296" y="8237634"/>
                </a:lnTo>
                <a:close/>
                <a:moveTo>
                  <a:pt x="8217034" y="8209685"/>
                </a:moveTo>
                <a:lnTo>
                  <a:pt x="8203060" y="8223658"/>
                </a:lnTo>
                <a:cubicBezTo>
                  <a:pt x="8212377" y="8223658"/>
                  <a:pt x="8217034" y="8223658"/>
                  <a:pt x="8217034" y="8223658"/>
                </a:cubicBezTo>
                <a:close/>
                <a:moveTo>
                  <a:pt x="8147162" y="8209685"/>
                </a:moveTo>
                <a:cubicBezTo>
                  <a:pt x="8128530" y="8228318"/>
                  <a:pt x="8123871" y="8237634"/>
                  <a:pt x="8133188" y="8237634"/>
                </a:cubicBezTo>
                <a:cubicBezTo>
                  <a:pt x="8133188" y="8237634"/>
                  <a:pt x="8137845" y="8228318"/>
                  <a:pt x="8147162" y="8209685"/>
                </a:cubicBezTo>
                <a:close/>
                <a:moveTo>
                  <a:pt x="7658052" y="8209685"/>
                </a:moveTo>
                <a:cubicBezTo>
                  <a:pt x="7658052" y="8219001"/>
                  <a:pt x="7660381" y="8223658"/>
                  <a:pt x="7665040" y="8223658"/>
                </a:cubicBezTo>
                <a:cubicBezTo>
                  <a:pt x="7669698" y="8223658"/>
                  <a:pt x="7672028" y="8223658"/>
                  <a:pt x="7672028" y="8223658"/>
                </a:cubicBezTo>
                <a:cubicBezTo>
                  <a:pt x="7681344" y="8223658"/>
                  <a:pt x="7686002" y="8221330"/>
                  <a:pt x="7686002" y="8216672"/>
                </a:cubicBezTo>
                <a:cubicBezTo>
                  <a:pt x="7686002" y="8212015"/>
                  <a:pt x="7681344" y="8209685"/>
                  <a:pt x="7672028" y="8209685"/>
                </a:cubicBezTo>
                <a:cubicBezTo>
                  <a:pt x="7672028" y="8209685"/>
                  <a:pt x="7667369" y="8209685"/>
                  <a:pt x="7658052" y="8209685"/>
                </a:cubicBezTo>
                <a:close/>
                <a:moveTo>
                  <a:pt x="5450074" y="8209685"/>
                </a:moveTo>
                <a:cubicBezTo>
                  <a:pt x="5440758" y="8219001"/>
                  <a:pt x="5440758" y="8228318"/>
                  <a:pt x="5450074" y="8237634"/>
                </a:cubicBezTo>
                <a:cubicBezTo>
                  <a:pt x="5459390" y="8256267"/>
                  <a:pt x="5468707" y="8260924"/>
                  <a:pt x="5478024" y="8251608"/>
                </a:cubicBezTo>
                <a:cubicBezTo>
                  <a:pt x="5478024" y="8242291"/>
                  <a:pt x="5478024" y="8235305"/>
                  <a:pt x="5478024" y="8230646"/>
                </a:cubicBezTo>
                <a:cubicBezTo>
                  <a:pt x="5478024" y="8225989"/>
                  <a:pt x="5478024" y="8219001"/>
                  <a:pt x="5478024" y="8209685"/>
                </a:cubicBezTo>
                <a:close/>
                <a:moveTo>
                  <a:pt x="8356780" y="8195711"/>
                </a:moveTo>
                <a:lnTo>
                  <a:pt x="8342806" y="8237634"/>
                </a:lnTo>
                <a:lnTo>
                  <a:pt x="8314856" y="8251608"/>
                </a:lnTo>
                <a:cubicBezTo>
                  <a:pt x="8314856" y="8251608"/>
                  <a:pt x="8319514" y="8246951"/>
                  <a:pt x="8328830" y="8237634"/>
                </a:cubicBezTo>
                <a:cubicBezTo>
                  <a:pt x="8338148" y="8228318"/>
                  <a:pt x="8342806" y="8219001"/>
                  <a:pt x="8342806" y="8209685"/>
                </a:cubicBezTo>
                <a:cubicBezTo>
                  <a:pt x="8342806" y="8200368"/>
                  <a:pt x="8347463" y="8195711"/>
                  <a:pt x="8356780" y="8195711"/>
                </a:cubicBezTo>
                <a:close/>
                <a:moveTo>
                  <a:pt x="5219494" y="8195711"/>
                </a:moveTo>
                <a:cubicBezTo>
                  <a:pt x="5214835" y="8195711"/>
                  <a:pt x="5212506" y="8200368"/>
                  <a:pt x="5212506" y="8209685"/>
                </a:cubicBezTo>
                <a:cubicBezTo>
                  <a:pt x="5221823" y="8209685"/>
                  <a:pt x="5226480" y="8207356"/>
                  <a:pt x="5226480" y="8202697"/>
                </a:cubicBezTo>
                <a:cubicBezTo>
                  <a:pt x="5226480" y="8198039"/>
                  <a:pt x="5224152" y="8195711"/>
                  <a:pt x="5219494" y="8195711"/>
                </a:cubicBezTo>
                <a:close/>
                <a:moveTo>
                  <a:pt x="7811774" y="8181735"/>
                </a:moveTo>
                <a:cubicBezTo>
                  <a:pt x="7811774" y="8191052"/>
                  <a:pt x="7811774" y="8195711"/>
                  <a:pt x="7811774" y="8195711"/>
                </a:cubicBezTo>
                <a:lnTo>
                  <a:pt x="7825748" y="8209685"/>
                </a:lnTo>
                <a:cubicBezTo>
                  <a:pt x="7825748" y="8209685"/>
                  <a:pt x="7825748" y="8205027"/>
                  <a:pt x="7825748" y="8195711"/>
                </a:cubicBezTo>
                <a:close/>
                <a:moveTo>
                  <a:pt x="7308689" y="8181735"/>
                </a:moveTo>
                <a:cubicBezTo>
                  <a:pt x="7308689" y="8181735"/>
                  <a:pt x="7311018" y="8184066"/>
                  <a:pt x="7315677" y="8188723"/>
                </a:cubicBezTo>
                <a:cubicBezTo>
                  <a:pt x="7320334" y="8193380"/>
                  <a:pt x="7322663" y="8195711"/>
                  <a:pt x="7322663" y="8195711"/>
                </a:cubicBezTo>
                <a:cubicBezTo>
                  <a:pt x="7322663" y="8195711"/>
                  <a:pt x="7322663" y="8191052"/>
                  <a:pt x="7322663" y="8181735"/>
                </a:cubicBezTo>
                <a:close/>
                <a:moveTo>
                  <a:pt x="5380201" y="8181735"/>
                </a:moveTo>
                <a:cubicBezTo>
                  <a:pt x="5370884" y="8181735"/>
                  <a:pt x="5361568" y="8186394"/>
                  <a:pt x="5352252" y="8195711"/>
                </a:cubicBezTo>
                <a:cubicBezTo>
                  <a:pt x="5342935" y="8205027"/>
                  <a:pt x="5338278" y="8209685"/>
                  <a:pt x="5338278" y="8209685"/>
                </a:cubicBezTo>
                <a:cubicBezTo>
                  <a:pt x="5338278" y="8219001"/>
                  <a:pt x="5342935" y="8223658"/>
                  <a:pt x="5352252" y="8223658"/>
                </a:cubicBezTo>
                <a:cubicBezTo>
                  <a:pt x="5361568" y="8223658"/>
                  <a:pt x="5366226" y="8219001"/>
                  <a:pt x="5366226" y="8209685"/>
                </a:cubicBezTo>
                <a:close/>
                <a:moveTo>
                  <a:pt x="1034117" y="8181735"/>
                </a:moveTo>
                <a:lnTo>
                  <a:pt x="1048091" y="8209685"/>
                </a:lnTo>
                <a:lnTo>
                  <a:pt x="1048091" y="8237634"/>
                </a:lnTo>
                <a:cubicBezTo>
                  <a:pt x="1048091" y="8237634"/>
                  <a:pt x="1045763" y="8235305"/>
                  <a:pt x="1041103" y="8230646"/>
                </a:cubicBezTo>
                <a:cubicBezTo>
                  <a:pt x="1036446" y="8225989"/>
                  <a:pt x="1034117" y="8214344"/>
                  <a:pt x="1034117" y="8195711"/>
                </a:cubicBezTo>
                <a:close/>
                <a:moveTo>
                  <a:pt x="7699976" y="8167761"/>
                </a:moveTo>
                <a:cubicBezTo>
                  <a:pt x="7699976" y="8167761"/>
                  <a:pt x="7699976" y="8172419"/>
                  <a:pt x="7699976" y="8181735"/>
                </a:cubicBezTo>
                <a:cubicBezTo>
                  <a:pt x="7709292" y="8181735"/>
                  <a:pt x="7713952" y="8181735"/>
                  <a:pt x="7713952" y="8181735"/>
                </a:cubicBezTo>
                <a:close/>
                <a:moveTo>
                  <a:pt x="5491997" y="8167761"/>
                </a:moveTo>
                <a:lnTo>
                  <a:pt x="5505971" y="8181735"/>
                </a:lnTo>
                <a:lnTo>
                  <a:pt x="5505971" y="8167761"/>
                </a:lnTo>
                <a:cubicBezTo>
                  <a:pt x="5505971" y="8167761"/>
                  <a:pt x="5501314" y="8167761"/>
                  <a:pt x="5491997" y="8167761"/>
                </a:cubicBezTo>
                <a:close/>
                <a:moveTo>
                  <a:pt x="5338278" y="8167761"/>
                </a:moveTo>
                <a:lnTo>
                  <a:pt x="5324302" y="8181735"/>
                </a:lnTo>
                <a:lnTo>
                  <a:pt x="5338278" y="8181735"/>
                </a:lnTo>
                <a:lnTo>
                  <a:pt x="5352252" y="8167761"/>
                </a:lnTo>
                <a:close/>
                <a:moveTo>
                  <a:pt x="8901787" y="8153786"/>
                </a:moveTo>
                <a:lnTo>
                  <a:pt x="8915761" y="8167761"/>
                </a:lnTo>
                <a:lnTo>
                  <a:pt x="8887813" y="8167761"/>
                </a:lnTo>
                <a:close/>
                <a:moveTo>
                  <a:pt x="7741901" y="8153786"/>
                </a:moveTo>
                <a:cubicBezTo>
                  <a:pt x="7741901" y="8153786"/>
                  <a:pt x="7732584" y="8167761"/>
                  <a:pt x="7713952" y="8195711"/>
                </a:cubicBezTo>
                <a:lnTo>
                  <a:pt x="7686002" y="8251608"/>
                </a:lnTo>
                <a:cubicBezTo>
                  <a:pt x="7695318" y="8251608"/>
                  <a:pt x="7709292" y="8235305"/>
                  <a:pt x="7727925" y="8202697"/>
                </a:cubicBezTo>
                <a:cubicBezTo>
                  <a:pt x="7746558" y="8170090"/>
                  <a:pt x="7751218" y="8153786"/>
                  <a:pt x="7741901" y="8153786"/>
                </a:cubicBezTo>
                <a:close/>
                <a:moveTo>
                  <a:pt x="8985634" y="8139812"/>
                </a:moveTo>
                <a:lnTo>
                  <a:pt x="8943710" y="8195711"/>
                </a:lnTo>
                <a:lnTo>
                  <a:pt x="8957686" y="8167761"/>
                </a:lnTo>
                <a:cubicBezTo>
                  <a:pt x="8976317" y="8149128"/>
                  <a:pt x="8985634" y="8139812"/>
                  <a:pt x="8985634" y="8139812"/>
                </a:cubicBezTo>
                <a:close/>
                <a:moveTo>
                  <a:pt x="7294715" y="8139812"/>
                </a:moveTo>
                <a:cubicBezTo>
                  <a:pt x="7285399" y="8149128"/>
                  <a:pt x="7278411" y="8156116"/>
                  <a:pt x="7273752" y="8160774"/>
                </a:cubicBezTo>
                <a:cubicBezTo>
                  <a:pt x="7269094" y="8165433"/>
                  <a:pt x="7266766" y="8167761"/>
                  <a:pt x="7266766" y="8167761"/>
                </a:cubicBezTo>
                <a:lnTo>
                  <a:pt x="7252790" y="8167761"/>
                </a:lnTo>
                <a:lnTo>
                  <a:pt x="7252790" y="8181735"/>
                </a:lnTo>
                <a:cubicBezTo>
                  <a:pt x="7252790" y="8191052"/>
                  <a:pt x="7252790" y="8200368"/>
                  <a:pt x="7252790" y="8209685"/>
                </a:cubicBezTo>
                <a:cubicBezTo>
                  <a:pt x="7252790" y="8209685"/>
                  <a:pt x="7250462" y="8212015"/>
                  <a:pt x="7245804" y="8216672"/>
                </a:cubicBezTo>
                <a:cubicBezTo>
                  <a:pt x="7241145" y="8221330"/>
                  <a:pt x="7238816" y="8228318"/>
                  <a:pt x="7238816" y="8237634"/>
                </a:cubicBezTo>
                <a:lnTo>
                  <a:pt x="7210867" y="8251608"/>
                </a:lnTo>
                <a:lnTo>
                  <a:pt x="7196893" y="8265584"/>
                </a:lnTo>
                <a:cubicBezTo>
                  <a:pt x="7187576" y="8274898"/>
                  <a:pt x="7185248" y="8281886"/>
                  <a:pt x="7189906" y="8286545"/>
                </a:cubicBezTo>
                <a:cubicBezTo>
                  <a:pt x="7194562" y="8291202"/>
                  <a:pt x="7210867" y="8284216"/>
                  <a:pt x="7238816" y="8265584"/>
                </a:cubicBezTo>
                <a:cubicBezTo>
                  <a:pt x="7266766" y="8246951"/>
                  <a:pt x="7280740" y="8237634"/>
                  <a:pt x="7280740" y="8237634"/>
                </a:cubicBezTo>
                <a:lnTo>
                  <a:pt x="7280740" y="8223658"/>
                </a:lnTo>
                <a:cubicBezTo>
                  <a:pt x="7280740" y="8205027"/>
                  <a:pt x="7285399" y="8191052"/>
                  <a:pt x="7294715" y="8181735"/>
                </a:cubicBezTo>
                <a:cubicBezTo>
                  <a:pt x="7294715" y="8181735"/>
                  <a:pt x="7299372" y="8177078"/>
                  <a:pt x="7308689" y="8167761"/>
                </a:cubicBezTo>
                <a:lnTo>
                  <a:pt x="7336638" y="8153786"/>
                </a:lnTo>
                <a:cubicBezTo>
                  <a:pt x="7336638" y="8144471"/>
                  <a:pt x="7331980" y="8142141"/>
                  <a:pt x="7322663" y="8146800"/>
                </a:cubicBezTo>
                <a:cubicBezTo>
                  <a:pt x="7313346" y="8151457"/>
                  <a:pt x="7308689" y="8149128"/>
                  <a:pt x="7308689" y="8139812"/>
                </a:cubicBezTo>
                <a:close/>
                <a:moveTo>
                  <a:pt x="8482551" y="8125836"/>
                </a:moveTo>
                <a:cubicBezTo>
                  <a:pt x="8482551" y="8144471"/>
                  <a:pt x="8468575" y="8167761"/>
                  <a:pt x="8440628" y="8195711"/>
                </a:cubicBezTo>
                <a:cubicBezTo>
                  <a:pt x="8431309" y="8205027"/>
                  <a:pt x="8426652" y="8223658"/>
                  <a:pt x="8426652" y="8251608"/>
                </a:cubicBezTo>
                <a:cubicBezTo>
                  <a:pt x="8426652" y="8279557"/>
                  <a:pt x="8424323" y="8295860"/>
                  <a:pt x="8419664" y="8300519"/>
                </a:cubicBezTo>
                <a:cubicBezTo>
                  <a:pt x="8415007" y="8305178"/>
                  <a:pt x="8408021" y="8316823"/>
                  <a:pt x="8398703" y="8335456"/>
                </a:cubicBezTo>
                <a:cubicBezTo>
                  <a:pt x="8380072" y="8344771"/>
                  <a:pt x="8368424" y="8354089"/>
                  <a:pt x="8363768" y="8363404"/>
                </a:cubicBezTo>
                <a:cubicBezTo>
                  <a:pt x="8359110" y="8372720"/>
                  <a:pt x="8356780" y="8391353"/>
                  <a:pt x="8356780" y="8419303"/>
                </a:cubicBezTo>
                <a:cubicBezTo>
                  <a:pt x="8356780" y="8456569"/>
                  <a:pt x="8354451" y="8477530"/>
                  <a:pt x="8349792" y="8482188"/>
                </a:cubicBezTo>
                <a:cubicBezTo>
                  <a:pt x="8345134" y="8486847"/>
                  <a:pt x="8338148" y="8493835"/>
                  <a:pt x="8328830" y="8503149"/>
                </a:cubicBezTo>
                <a:cubicBezTo>
                  <a:pt x="8328830" y="8503149"/>
                  <a:pt x="8326502" y="8505478"/>
                  <a:pt x="8321844" y="8510137"/>
                </a:cubicBezTo>
                <a:cubicBezTo>
                  <a:pt x="8317186" y="8514796"/>
                  <a:pt x="8310199" y="8512466"/>
                  <a:pt x="8300882" y="8503149"/>
                </a:cubicBezTo>
                <a:lnTo>
                  <a:pt x="8314856" y="8377379"/>
                </a:lnTo>
                <a:lnTo>
                  <a:pt x="8342806" y="8335456"/>
                </a:lnTo>
                <a:cubicBezTo>
                  <a:pt x="8361436" y="8316823"/>
                  <a:pt x="8366096" y="8302848"/>
                  <a:pt x="8356780" y="8293531"/>
                </a:cubicBezTo>
                <a:cubicBezTo>
                  <a:pt x="8338148" y="8274898"/>
                  <a:pt x="8347463" y="8251608"/>
                  <a:pt x="8384729" y="8223658"/>
                </a:cubicBezTo>
                <a:cubicBezTo>
                  <a:pt x="8403360" y="8214344"/>
                  <a:pt x="8421995" y="8191052"/>
                  <a:pt x="8440628" y="8153786"/>
                </a:cubicBezTo>
                <a:close/>
                <a:moveTo>
                  <a:pt x="7686002" y="8125836"/>
                </a:moveTo>
                <a:cubicBezTo>
                  <a:pt x="7686002" y="8135153"/>
                  <a:pt x="7686002" y="8139812"/>
                  <a:pt x="7686002" y="8139812"/>
                </a:cubicBezTo>
                <a:cubicBezTo>
                  <a:pt x="7686002" y="8139812"/>
                  <a:pt x="7690660" y="8135153"/>
                  <a:pt x="7699976" y="8125836"/>
                </a:cubicBezTo>
                <a:cubicBezTo>
                  <a:pt x="7699976" y="8125836"/>
                  <a:pt x="7695318" y="8125836"/>
                  <a:pt x="7686002" y="8125836"/>
                </a:cubicBezTo>
                <a:close/>
                <a:moveTo>
                  <a:pt x="4555702" y="8125836"/>
                </a:moveTo>
                <a:lnTo>
                  <a:pt x="4513780" y="8153786"/>
                </a:lnTo>
                <a:cubicBezTo>
                  <a:pt x="4513780" y="8163104"/>
                  <a:pt x="4504463" y="8177078"/>
                  <a:pt x="4485830" y="8195711"/>
                </a:cubicBezTo>
                <a:cubicBezTo>
                  <a:pt x="4457880" y="8232977"/>
                  <a:pt x="4443906" y="8260924"/>
                  <a:pt x="4443906" y="8279557"/>
                </a:cubicBezTo>
                <a:lnTo>
                  <a:pt x="4457880" y="8265584"/>
                </a:lnTo>
                <a:cubicBezTo>
                  <a:pt x="4476514" y="8246951"/>
                  <a:pt x="4483502" y="8235305"/>
                  <a:pt x="4478842" y="8230646"/>
                </a:cubicBezTo>
                <a:cubicBezTo>
                  <a:pt x="4474183" y="8225989"/>
                  <a:pt x="4485830" y="8207356"/>
                  <a:pt x="4513780" y="8174747"/>
                </a:cubicBezTo>
                <a:cubicBezTo>
                  <a:pt x="4541729" y="8142141"/>
                  <a:pt x="4555702" y="8125836"/>
                  <a:pt x="4555702" y="8125836"/>
                </a:cubicBezTo>
                <a:close/>
                <a:moveTo>
                  <a:pt x="7392536" y="8111862"/>
                </a:moveTo>
                <a:cubicBezTo>
                  <a:pt x="7383219" y="8121179"/>
                  <a:pt x="7378562" y="8128167"/>
                  <a:pt x="7378562" y="8132824"/>
                </a:cubicBezTo>
                <a:cubicBezTo>
                  <a:pt x="7378562" y="8137483"/>
                  <a:pt x="7376233" y="8139812"/>
                  <a:pt x="7371574" y="8139812"/>
                </a:cubicBezTo>
                <a:lnTo>
                  <a:pt x="7375069" y="8139812"/>
                </a:lnTo>
                <a:cubicBezTo>
                  <a:pt x="7382054" y="8139812"/>
                  <a:pt x="7387878" y="8139812"/>
                  <a:pt x="7392536" y="8139812"/>
                </a:cubicBezTo>
                <a:close/>
                <a:moveTo>
                  <a:pt x="8887813" y="8097889"/>
                </a:moveTo>
                <a:lnTo>
                  <a:pt x="8901787" y="8111862"/>
                </a:lnTo>
                <a:cubicBezTo>
                  <a:pt x="8892471" y="8121179"/>
                  <a:pt x="8885483" y="8130495"/>
                  <a:pt x="8880826" y="8139812"/>
                </a:cubicBezTo>
                <a:cubicBezTo>
                  <a:pt x="8876168" y="8149128"/>
                  <a:pt x="8873838" y="8158445"/>
                  <a:pt x="8873838" y="8167761"/>
                </a:cubicBezTo>
                <a:lnTo>
                  <a:pt x="8873838" y="8181735"/>
                </a:lnTo>
                <a:cubicBezTo>
                  <a:pt x="8873838" y="8191052"/>
                  <a:pt x="8869180" y="8207356"/>
                  <a:pt x="8859864" y="8230646"/>
                </a:cubicBezTo>
                <a:cubicBezTo>
                  <a:pt x="8850546" y="8253937"/>
                  <a:pt x="8845888" y="8267912"/>
                  <a:pt x="8845888" y="8272569"/>
                </a:cubicBezTo>
                <a:cubicBezTo>
                  <a:pt x="8845888" y="8277229"/>
                  <a:pt x="8845888" y="8279557"/>
                  <a:pt x="8845888" y="8279557"/>
                </a:cubicBezTo>
                <a:lnTo>
                  <a:pt x="8789991" y="8335456"/>
                </a:lnTo>
                <a:cubicBezTo>
                  <a:pt x="8762042" y="8372720"/>
                  <a:pt x="8743409" y="8391353"/>
                  <a:pt x="8734092" y="8391353"/>
                </a:cubicBezTo>
                <a:lnTo>
                  <a:pt x="8706143" y="8391353"/>
                </a:lnTo>
                <a:lnTo>
                  <a:pt x="8678193" y="8405329"/>
                </a:lnTo>
                <a:cubicBezTo>
                  <a:pt x="8678193" y="8396012"/>
                  <a:pt x="8678193" y="8391353"/>
                  <a:pt x="8678193" y="8391353"/>
                </a:cubicBezTo>
                <a:cubicBezTo>
                  <a:pt x="8668877" y="8391353"/>
                  <a:pt x="8687512" y="8368063"/>
                  <a:pt x="8734092" y="8321481"/>
                </a:cubicBezTo>
                <a:cubicBezTo>
                  <a:pt x="8743409" y="8302848"/>
                  <a:pt x="8752725" y="8288874"/>
                  <a:pt x="8762042" y="8279557"/>
                </a:cubicBezTo>
                <a:cubicBezTo>
                  <a:pt x="8789991" y="8223658"/>
                  <a:pt x="8822598" y="8177078"/>
                  <a:pt x="8859864" y="8139812"/>
                </a:cubicBezTo>
                <a:cubicBezTo>
                  <a:pt x="8869180" y="8139812"/>
                  <a:pt x="8878495" y="8125836"/>
                  <a:pt x="8887813" y="8097889"/>
                </a:cubicBezTo>
                <a:close/>
                <a:moveTo>
                  <a:pt x="4583652" y="8097889"/>
                </a:moveTo>
                <a:lnTo>
                  <a:pt x="4555702" y="8111862"/>
                </a:lnTo>
                <a:lnTo>
                  <a:pt x="4569676" y="8111862"/>
                </a:lnTo>
                <a:close/>
                <a:moveTo>
                  <a:pt x="5158354" y="8089154"/>
                </a:moveTo>
                <a:cubicBezTo>
                  <a:pt x="5157190" y="8090319"/>
                  <a:pt x="5156608" y="8093229"/>
                  <a:pt x="5156608" y="8097889"/>
                </a:cubicBezTo>
                <a:cubicBezTo>
                  <a:pt x="5165924" y="8097889"/>
                  <a:pt x="5170583" y="8097889"/>
                  <a:pt x="5170583" y="8097889"/>
                </a:cubicBezTo>
                <a:cubicBezTo>
                  <a:pt x="5170583" y="8097889"/>
                  <a:pt x="5168254" y="8095560"/>
                  <a:pt x="5163596" y="8090901"/>
                </a:cubicBezTo>
                <a:cubicBezTo>
                  <a:pt x="5161266" y="8088572"/>
                  <a:pt x="5159518" y="8087990"/>
                  <a:pt x="5158354" y="8089154"/>
                </a:cubicBezTo>
                <a:close/>
                <a:moveTo>
                  <a:pt x="7811774" y="8083913"/>
                </a:moveTo>
                <a:lnTo>
                  <a:pt x="7825748" y="8097889"/>
                </a:lnTo>
                <a:cubicBezTo>
                  <a:pt x="7825748" y="8097889"/>
                  <a:pt x="7821090" y="8102546"/>
                  <a:pt x="7811774" y="8111862"/>
                </a:cubicBezTo>
                <a:lnTo>
                  <a:pt x="7825748" y="8153786"/>
                </a:lnTo>
                <a:cubicBezTo>
                  <a:pt x="7844380" y="8172419"/>
                  <a:pt x="7856026" y="8181735"/>
                  <a:pt x="7860684" y="8181735"/>
                </a:cubicBezTo>
                <a:cubicBezTo>
                  <a:pt x="7865342" y="8181735"/>
                  <a:pt x="7872330" y="8172419"/>
                  <a:pt x="7881646" y="8153786"/>
                </a:cubicBezTo>
                <a:cubicBezTo>
                  <a:pt x="7890962" y="8135153"/>
                  <a:pt x="7890962" y="8125836"/>
                  <a:pt x="7881646" y="8125836"/>
                </a:cubicBezTo>
                <a:lnTo>
                  <a:pt x="7853697" y="8139812"/>
                </a:lnTo>
                <a:lnTo>
                  <a:pt x="7839721" y="8139812"/>
                </a:lnTo>
                <a:cubicBezTo>
                  <a:pt x="7830404" y="8130495"/>
                  <a:pt x="7825748" y="8123508"/>
                  <a:pt x="7825748" y="8118850"/>
                </a:cubicBezTo>
                <a:cubicBezTo>
                  <a:pt x="7825748" y="8114193"/>
                  <a:pt x="7830404" y="8111862"/>
                  <a:pt x="7839721" y="8111862"/>
                </a:cubicBezTo>
                <a:lnTo>
                  <a:pt x="7839721" y="8097889"/>
                </a:lnTo>
                <a:cubicBezTo>
                  <a:pt x="7830404" y="8088572"/>
                  <a:pt x="7825748" y="8083913"/>
                  <a:pt x="7825748" y="8083913"/>
                </a:cubicBezTo>
                <a:close/>
                <a:moveTo>
                  <a:pt x="5505971" y="8083913"/>
                </a:moveTo>
                <a:lnTo>
                  <a:pt x="5505971" y="8097889"/>
                </a:lnTo>
                <a:cubicBezTo>
                  <a:pt x="5515288" y="8097889"/>
                  <a:pt x="5519946" y="8093231"/>
                  <a:pt x="5519946" y="8083913"/>
                </a:cubicBezTo>
                <a:cubicBezTo>
                  <a:pt x="5519946" y="8083913"/>
                  <a:pt x="5515288" y="8083913"/>
                  <a:pt x="5505971" y="8083913"/>
                </a:cubicBezTo>
                <a:close/>
                <a:moveTo>
                  <a:pt x="1243736" y="8083913"/>
                </a:moveTo>
                <a:lnTo>
                  <a:pt x="1257709" y="8083913"/>
                </a:lnTo>
                <a:lnTo>
                  <a:pt x="1243736" y="8097889"/>
                </a:lnTo>
                <a:cubicBezTo>
                  <a:pt x="1243736" y="8088572"/>
                  <a:pt x="1243736" y="8083913"/>
                  <a:pt x="1243736" y="8083913"/>
                </a:cubicBezTo>
                <a:close/>
                <a:moveTo>
                  <a:pt x="1103990" y="8083913"/>
                </a:moveTo>
                <a:lnTo>
                  <a:pt x="1103990" y="8097889"/>
                </a:lnTo>
                <a:cubicBezTo>
                  <a:pt x="1085357" y="8107205"/>
                  <a:pt x="1078369" y="8107205"/>
                  <a:pt x="1083026" y="8097889"/>
                </a:cubicBezTo>
                <a:cubicBezTo>
                  <a:pt x="1087686" y="8088572"/>
                  <a:pt x="1094674" y="8083913"/>
                  <a:pt x="1103990" y="8083913"/>
                </a:cubicBezTo>
                <a:close/>
                <a:moveTo>
                  <a:pt x="880396" y="8083913"/>
                </a:moveTo>
                <a:cubicBezTo>
                  <a:pt x="880396" y="8083913"/>
                  <a:pt x="885056" y="8083913"/>
                  <a:pt x="894372" y="8083913"/>
                </a:cubicBezTo>
                <a:cubicBezTo>
                  <a:pt x="894372" y="8083913"/>
                  <a:pt x="894372" y="8086244"/>
                  <a:pt x="894372" y="8090901"/>
                </a:cubicBezTo>
                <a:cubicBezTo>
                  <a:pt x="894372" y="8095560"/>
                  <a:pt x="894372" y="8097889"/>
                  <a:pt x="894372" y="8097889"/>
                </a:cubicBezTo>
                <a:close/>
                <a:moveTo>
                  <a:pt x="4080568" y="8069939"/>
                </a:moveTo>
                <a:lnTo>
                  <a:pt x="4094541" y="8083913"/>
                </a:lnTo>
                <a:lnTo>
                  <a:pt x="4080568" y="8083913"/>
                </a:lnTo>
                <a:cubicBezTo>
                  <a:pt x="4071251" y="8083913"/>
                  <a:pt x="4066594" y="8083913"/>
                  <a:pt x="4066594" y="8083913"/>
                </a:cubicBezTo>
                <a:cubicBezTo>
                  <a:pt x="4066594" y="8083913"/>
                  <a:pt x="4071251" y="8079256"/>
                  <a:pt x="4080568" y="8069939"/>
                </a:cubicBezTo>
                <a:close/>
                <a:moveTo>
                  <a:pt x="7397777" y="8066446"/>
                </a:moveTo>
                <a:cubicBezTo>
                  <a:pt x="7387296" y="8066446"/>
                  <a:pt x="7371574" y="8076927"/>
                  <a:pt x="7350612" y="8097889"/>
                </a:cubicBezTo>
                <a:cubicBezTo>
                  <a:pt x="7350612" y="8107205"/>
                  <a:pt x="7345955" y="8111862"/>
                  <a:pt x="7336638" y="8111862"/>
                </a:cubicBezTo>
                <a:lnTo>
                  <a:pt x="7350612" y="8139812"/>
                </a:lnTo>
                <a:lnTo>
                  <a:pt x="7364588" y="8139812"/>
                </a:lnTo>
                <a:cubicBezTo>
                  <a:pt x="7364588" y="8111862"/>
                  <a:pt x="7378562" y="8093231"/>
                  <a:pt x="7406511" y="8083913"/>
                </a:cubicBezTo>
                <a:cubicBezTo>
                  <a:pt x="7406511" y="8083913"/>
                  <a:pt x="7406511" y="8079256"/>
                  <a:pt x="7406511" y="8069939"/>
                </a:cubicBezTo>
                <a:cubicBezTo>
                  <a:pt x="7404180" y="8067611"/>
                  <a:pt x="7401270" y="8066446"/>
                  <a:pt x="7397777" y="8066446"/>
                </a:cubicBezTo>
                <a:close/>
                <a:moveTo>
                  <a:pt x="911838" y="8061205"/>
                </a:moveTo>
                <a:cubicBezTo>
                  <a:pt x="914169" y="8060041"/>
                  <a:pt x="917662" y="8060623"/>
                  <a:pt x="922320" y="8062951"/>
                </a:cubicBezTo>
                <a:cubicBezTo>
                  <a:pt x="931636" y="8067611"/>
                  <a:pt x="931636" y="8074598"/>
                  <a:pt x="922320" y="8083913"/>
                </a:cubicBezTo>
                <a:lnTo>
                  <a:pt x="908345" y="8069939"/>
                </a:lnTo>
                <a:cubicBezTo>
                  <a:pt x="908345" y="8065282"/>
                  <a:pt x="909510" y="8062369"/>
                  <a:pt x="911838" y="8061205"/>
                </a:cubicBezTo>
                <a:close/>
                <a:moveTo>
                  <a:pt x="8999609" y="8055964"/>
                </a:moveTo>
                <a:lnTo>
                  <a:pt x="8999609" y="8083913"/>
                </a:lnTo>
                <a:cubicBezTo>
                  <a:pt x="8999609" y="8083913"/>
                  <a:pt x="8997279" y="8086244"/>
                  <a:pt x="8992622" y="8090901"/>
                </a:cubicBezTo>
                <a:cubicBezTo>
                  <a:pt x="8987964" y="8095560"/>
                  <a:pt x="8985634" y="8097889"/>
                  <a:pt x="8985634" y="8097889"/>
                </a:cubicBezTo>
                <a:lnTo>
                  <a:pt x="8985634" y="8083913"/>
                </a:lnTo>
                <a:cubicBezTo>
                  <a:pt x="8994952" y="8065282"/>
                  <a:pt x="8999609" y="8055964"/>
                  <a:pt x="8999609" y="8055964"/>
                </a:cubicBezTo>
                <a:close/>
                <a:moveTo>
                  <a:pt x="7755874" y="8055964"/>
                </a:moveTo>
                <a:cubicBezTo>
                  <a:pt x="7746558" y="8055964"/>
                  <a:pt x="7741901" y="8058292"/>
                  <a:pt x="7741901" y="8062951"/>
                </a:cubicBezTo>
                <a:cubicBezTo>
                  <a:pt x="7741901" y="8067611"/>
                  <a:pt x="7744230" y="8069939"/>
                  <a:pt x="7748887" y="8069939"/>
                </a:cubicBezTo>
                <a:cubicBezTo>
                  <a:pt x="7753546" y="8069939"/>
                  <a:pt x="7755874" y="8065282"/>
                  <a:pt x="7755874" y="8055964"/>
                </a:cubicBezTo>
                <a:close/>
                <a:moveTo>
                  <a:pt x="5310328" y="8041990"/>
                </a:moveTo>
                <a:cubicBezTo>
                  <a:pt x="5301012" y="8041990"/>
                  <a:pt x="5296353" y="8046649"/>
                  <a:pt x="5296353" y="8055964"/>
                </a:cubicBezTo>
                <a:lnTo>
                  <a:pt x="5310328" y="8055964"/>
                </a:lnTo>
                <a:cubicBezTo>
                  <a:pt x="5319643" y="8046649"/>
                  <a:pt x="5319643" y="8041990"/>
                  <a:pt x="5310328" y="8041990"/>
                </a:cubicBezTo>
                <a:close/>
                <a:moveTo>
                  <a:pt x="5100710" y="8041990"/>
                </a:moveTo>
                <a:cubicBezTo>
                  <a:pt x="5091394" y="8041990"/>
                  <a:pt x="5086734" y="8044320"/>
                  <a:pt x="5086734" y="8048978"/>
                </a:cubicBezTo>
                <a:cubicBezTo>
                  <a:pt x="5086734" y="8053635"/>
                  <a:pt x="5091394" y="8055964"/>
                  <a:pt x="5100710" y="8055964"/>
                </a:cubicBezTo>
                <a:cubicBezTo>
                  <a:pt x="5100710" y="8046649"/>
                  <a:pt x="5100710" y="8041990"/>
                  <a:pt x="5100710" y="8041990"/>
                </a:cubicBezTo>
                <a:close/>
                <a:moveTo>
                  <a:pt x="1187837" y="8041990"/>
                </a:moveTo>
                <a:cubicBezTo>
                  <a:pt x="1187837" y="8041990"/>
                  <a:pt x="1187837" y="8044320"/>
                  <a:pt x="1187837" y="8048978"/>
                </a:cubicBezTo>
                <a:cubicBezTo>
                  <a:pt x="1187837" y="8053635"/>
                  <a:pt x="1187837" y="8060623"/>
                  <a:pt x="1187837" y="8069939"/>
                </a:cubicBezTo>
                <a:lnTo>
                  <a:pt x="1187837" y="8083913"/>
                </a:lnTo>
                <a:lnTo>
                  <a:pt x="1159887" y="8083913"/>
                </a:lnTo>
                <a:lnTo>
                  <a:pt x="1187837" y="8097889"/>
                </a:lnTo>
                <a:cubicBezTo>
                  <a:pt x="1197152" y="8097889"/>
                  <a:pt x="1204141" y="8097889"/>
                  <a:pt x="1208798" y="8097889"/>
                </a:cubicBezTo>
                <a:cubicBezTo>
                  <a:pt x="1213457" y="8097889"/>
                  <a:pt x="1218115" y="8100217"/>
                  <a:pt x="1222773" y="8104875"/>
                </a:cubicBezTo>
                <a:cubicBezTo>
                  <a:pt x="1227431" y="8109534"/>
                  <a:pt x="1229760" y="8111862"/>
                  <a:pt x="1229760" y="8111862"/>
                </a:cubicBezTo>
                <a:cubicBezTo>
                  <a:pt x="1229760" y="8111862"/>
                  <a:pt x="1225103" y="8111862"/>
                  <a:pt x="1215786" y="8111862"/>
                </a:cubicBezTo>
                <a:lnTo>
                  <a:pt x="1201812" y="8125836"/>
                </a:lnTo>
                <a:cubicBezTo>
                  <a:pt x="1201812" y="8125836"/>
                  <a:pt x="1197152" y="8130495"/>
                  <a:pt x="1187837" y="8139812"/>
                </a:cubicBezTo>
                <a:lnTo>
                  <a:pt x="1159887" y="8153786"/>
                </a:lnTo>
                <a:lnTo>
                  <a:pt x="1173862" y="8139812"/>
                </a:lnTo>
                <a:lnTo>
                  <a:pt x="1173862" y="8125836"/>
                </a:lnTo>
                <a:cubicBezTo>
                  <a:pt x="1164546" y="8125836"/>
                  <a:pt x="1150571" y="8125836"/>
                  <a:pt x="1131937" y="8125836"/>
                </a:cubicBezTo>
                <a:cubicBezTo>
                  <a:pt x="1122621" y="8125836"/>
                  <a:pt x="1117964" y="8125836"/>
                  <a:pt x="1117964" y="8125836"/>
                </a:cubicBezTo>
                <a:cubicBezTo>
                  <a:pt x="1117964" y="8125836"/>
                  <a:pt x="1117964" y="8116522"/>
                  <a:pt x="1117964" y="8097889"/>
                </a:cubicBezTo>
                <a:lnTo>
                  <a:pt x="1131937" y="8083913"/>
                </a:lnTo>
                <a:cubicBezTo>
                  <a:pt x="1131937" y="8083913"/>
                  <a:pt x="1136597" y="8079256"/>
                  <a:pt x="1145913" y="8069939"/>
                </a:cubicBezTo>
                <a:cubicBezTo>
                  <a:pt x="1155230" y="8069939"/>
                  <a:pt x="1162217" y="8067611"/>
                  <a:pt x="1166875" y="8062951"/>
                </a:cubicBezTo>
                <a:cubicBezTo>
                  <a:pt x="1171532" y="8058292"/>
                  <a:pt x="1173862" y="8055964"/>
                  <a:pt x="1173862" y="8055964"/>
                </a:cubicBezTo>
                <a:cubicBezTo>
                  <a:pt x="1183179" y="8055964"/>
                  <a:pt x="1187837" y="8051306"/>
                  <a:pt x="1187837" y="8041990"/>
                </a:cubicBezTo>
                <a:close/>
                <a:moveTo>
                  <a:pt x="8384729" y="8014040"/>
                </a:moveTo>
                <a:cubicBezTo>
                  <a:pt x="8384729" y="8014040"/>
                  <a:pt x="8389386" y="8014040"/>
                  <a:pt x="8398703" y="8014040"/>
                </a:cubicBezTo>
                <a:cubicBezTo>
                  <a:pt x="8417336" y="8014040"/>
                  <a:pt x="8408021" y="8028016"/>
                  <a:pt x="8370755" y="8055964"/>
                </a:cubicBezTo>
                <a:close/>
                <a:moveTo>
                  <a:pt x="4625576" y="8014040"/>
                </a:moveTo>
                <a:cubicBezTo>
                  <a:pt x="4597626" y="8014040"/>
                  <a:pt x="4583652" y="8037332"/>
                  <a:pt x="4583652" y="8083913"/>
                </a:cubicBezTo>
                <a:cubicBezTo>
                  <a:pt x="4592966" y="8074598"/>
                  <a:pt x="4606942" y="8060623"/>
                  <a:pt x="4625576" y="8041990"/>
                </a:cubicBezTo>
                <a:close/>
                <a:moveTo>
                  <a:pt x="8328830" y="8000067"/>
                </a:moveTo>
                <a:lnTo>
                  <a:pt x="8286907" y="8028016"/>
                </a:lnTo>
                <a:cubicBezTo>
                  <a:pt x="8258958" y="8074598"/>
                  <a:pt x="8258958" y="8097889"/>
                  <a:pt x="8286907" y="8097889"/>
                </a:cubicBezTo>
                <a:cubicBezTo>
                  <a:pt x="8286907" y="8097889"/>
                  <a:pt x="8291566" y="8093231"/>
                  <a:pt x="8300882" y="8083913"/>
                </a:cubicBezTo>
                <a:cubicBezTo>
                  <a:pt x="8300882" y="8074598"/>
                  <a:pt x="8303211" y="8065282"/>
                  <a:pt x="8307868" y="8055964"/>
                </a:cubicBezTo>
                <a:cubicBezTo>
                  <a:pt x="8312526" y="8046649"/>
                  <a:pt x="8319514" y="8032673"/>
                  <a:pt x="8328830" y="8014040"/>
                </a:cubicBezTo>
                <a:cubicBezTo>
                  <a:pt x="8328830" y="8004724"/>
                  <a:pt x="8328830" y="8000067"/>
                  <a:pt x="8328830" y="8000067"/>
                </a:cubicBezTo>
                <a:close/>
                <a:moveTo>
                  <a:pt x="5128658" y="8000067"/>
                </a:moveTo>
                <a:cubicBezTo>
                  <a:pt x="5128658" y="8009383"/>
                  <a:pt x="5135646" y="8016371"/>
                  <a:pt x="5149622" y="8021028"/>
                </a:cubicBezTo>
                <a:cubicBezTo>
                  <a:pt x="5163596" y="8025687"/>
                  <a:pt x="5175240" y="8023359"/>
                  <a:pt x="5184557" y="8014040"/>
                </a:cubicBezTo>
                <a:lnTo>
                  <a:pt x="5170583" y="8014040"/>
                </a:lnTo>
                <a:cubicBezTo>
                  <a:pt x="5151950" y="8014040"/>
                  <a:pt x="5142634" y="8009383"/>
                  <a:pt x="5142634" y="8000067"/>
                </a:cubicBezTo>
                <a:close/>
                <a:moveTo>
                  <a:pt x="7490358" y="7986091"/>
                </a:moveTo>
                <a:cubicBezTo>
                  <a:pt x="7471724" y="7986091"/>
                  <a:pt x="7462408" y="7993079"/>
                  <a:pt x="7462408" y="8007054"/>
                </a:cubicBezTo>
                <a:cubicBezTo>
                  <a:pt x="7462408" y="8021028"/>
                  <a:pt x="7448434" y="8028016"/>
                  <a:pt x="7420485" y="8028016"/>
                </a:cubicBezTo>
                <a:lnTo>
                  <a:pt x="7420485" y="8083913"/>
                </a:lnTo>
                <a:cubicBezTo>
                  <a:pt x="7420485" y="8093231"/>
                  <a:pt x="7425144" y="8093231"/>
                  <a:pt x="7434460" y="8083913"/>
                </a:cubicBezTo>
                <a:cubicBezTo>
                  <a:pt x="7434460" y="8083913"/>
                  <a:pt x="7434460" y="8079256"/>
                  <a:pt x="7434460" y="8069939"/>
                </a:cubicBezTo>
                <a:cubicBezTo>
                  <a:pt x="7443777" y="8069939"/>
                  <a:pt x="7453092" y="8055964"/>
                  <a:pt x="7462408" y="8028016"/>
                </a:cubicBezTo>
                <a:cubicBezTo>
                  <a:pt x="7462408" y="8018700"/>
                  <a:pt x="7464738" y="8011712"/>
                  <a:pt x="7469396" y="8007054"/>
                </a:cubicBezTo>
                <a:cubicBezTo>
                  <a:pt x="7474055" y="8002395"/>
                  <a:pt x="7478712" y="8000067"/>
                  <a:pt x="7483372" y="8000067"/>
                </a:cubicBezTo>
                <a:cubicBezTo>
                  <a:pt x="7488029" y="8000067"/>
                  <a:pt x="7495017" y="8000067"/>
                  <a:pt x="7504334" y="8000067"/>
                </a:cubicBezTo>
                <a:cubicBezTo>
                  <a:pt x="7504334" y="7990750"/>
                  <a:pt x="7502003" y="7986091"/>
                  <a:pt x="7497346" y="7986091"/>
                </a:cubicBezTo>
                <a:cubicBezTo>
                  <a:pt x="7492688" y="7986091"/>
                  <a:pt x="7490358" y="7986091"/>
                  <a:pt x="7490358" y="7986091"/>
                </a:cubicBezTo>
                <a:close/>
                <a:moveTo>
                  <a:pt x="5254430" y="7986091"/>
                </a:moveTo>
                <a:cubicBezTo>
                  <a:pt x="5254430" y="7986091"/>
                  <a:pt x="5252101" y="7988421"/>
                  <a:pt x="5247442" y="7993079"/>
                </a:cubicBezTo>
                <a:cubicBezTo>
                  <a:pt x="5242784" y="7997738"/>
                  <a:pt x="5240456" y="8000067"/>
                  <a:pt x="5240456" y="8000067"/>
                </a:cubicBezTo>
                <a:cubicBezTo>
                  <a:pt x="5193874" y="8009383"/>
                  <a:pt x="5170583" y="8028016"/>
                  <a:pt x="5170583" y="8055964"/>
                </a:cubicBezTo>
                <a:cubicBezTo>
                  <a:pt x="5170583" y="8065282"/>
                  <a:pt x="5175240" y="8076927"/>
                  <a:pt x="5184557" y="8090901"/>
                </a:cubicBezTo>
                <a:cubicBezTo>
                  <a:pt x="5193874" y="8104875"/>
                  <a:pt x="5203190" y="8111862"/>
                  <a:pt x="5212506" y="8111862"/>
                </a:cubicBezTo>
                <a:cubicBezTo>
                  <a:pt x="5221823" y="8111862"/>
                  <a:pt x="5226480" y="8111862"/>
                  <a:pt x="5226480" y="8111862"/>
                </a:cubicBezTo>
                <a:cubicBezTo>
                  <a:pt x="5226480" y="8111862"/>
                  <a:pt x="5231140" y="8116522"/>
                  <a:pt x="5240456" y="8125836"/>
                </a:cubicBezTo>
                <a:cubicBezTo>
                  <a:pt x="5249770" y="8144471"/>
                  <a:pt x="5254430" y="8144471"/>
                  <a:pt x="5254430" y="8125836"/>
                </a:cubicBezTo>
                <a:cubicBezTo>
                  <a:pt x="5263746" y="8125836"/>
                  <a:pt x="5268405" y="8121179"/>
                  <a:pt x="5268405" y="8111862"/>
                </a:cubicBezTo>
                <a:cubicBezTo>
                  <a:pt x="5268405" y="8111862"/>
                  <a:pt x="5273062" y="8111862"/>
                  <a:pt x="5282379" y="8111862"/>
                </a:cubicBezTo>
                <a:lnTo>
                  <a:pt x="5285176" y="8103477"/>
                </a:lnTo>
                <a:lnTo>
                  <a:pt x="5268405" y="8111862"/>
                </a:lnTo>
                <a:cubicBezTo>
                  <a:pt x="5268405" y="8102546"/>
                  <a:pt x="5263746" y="8097889"/>
                  <a:pt x="5254430" y="8097889"/>
                </a:cubicBezTo>
                <a:cubicBezTo>
                  <a:pt x="5254430" y="8088572"/>
                  <a:pt x="5252101" y="8083913"/>
                  <a:pt x="5247442" y="8083913"/>
                </a:cubicBezTo>
                <a:cubicBezTo>
                  <a:pt x="5242784" y="8083913"/>
                  <a:pt x="5231140" y="8088572"/>
                  <a:pt x="5212506" y="8097889"/>
                </a:cubicBezTo>
                <a:cubicBezTo>
                  <a:pt x="5203190" y="8097889"/>
                  <a:pt x="5198530" y="8097889"/>
                  <a:pt x="5198530" y="8097889"/>
                </a:cubicBezTo>
                <a:cubicBezTo>
                  <a:pt x="5198530" y="8097889"/>
                  <a:pt x="5193874" y="8093231"/>
                  <a:pt x="5184557" y="8083913"/>
                </a:cubicBezTo>
                <a:cubicBezTo>
                  <a:pt x="5175240" y="8065282"/>
                  <a:pt x="5189216" y="8051306"/>
                  <a:pt x="5226480" y="8041990"/>
                </a:cubicBezTo>
                <a:cubicBezTo>
                  <a:pt x="5245113" y="8041990"/>
                  <a:pt x="5252101" y="8035002"/>
                  <a:pt x="5247442" y="8021028"/>
                </a:cubicBezTo>
                <a:cubicBezTo>
                  <a:pt x="5242784" y="8007054"/>
                  <a:pt x="5245113" y="7995409"/>
                  <a:pt x="5254430" y="7986091"/>
                </a:cubicBezTo>
                <a:close/>
                <a:moveTo>
                  <a:pt x="1062065" y="7986091"/>
                </a:moveTo>
                <a:cubicBezTo>
                  <a:pt x="1062065" y="7986091"/>
                  <a:pt x="1062065" y="7988421"/>
                  <a:pt x="1062065" y="7993079"/>
                </a:cubicBezTo>
                <a:cubicBezTo>
                  <a:pt x="1062065" y="7997738"/>
                  <a:pt x="1057408" y="8000067"/>
                  <a:pt x="1048091" y="8000067"/>
                </a:cubicBezTo>
                <a:cubicBezTo>
                  <a:pt x="1048091" y="7990750"/>
                  <a:pt x="1052749" y="7986091"/>
                  <a:pt x="1062065" y="7986091"/>
                </a:cubicBezTo>
                <a:close/>
                <a:moveTo>
                  <a:pt x="957257" y="7986091"/>
                </a:moveTo>
                <a:cubicBezTo>
                  <a:pt x="961914" y="7986091"/>
                  <a:pt x="966573" y="7988421"/>
                  <a:pt x="971230" y="7993079"/>
                </a:cubicBezTo>
                <a:cubicBezTo>
                  <a:pt x="975890" y="7997738"/>
                  <a:pt x="978218" y="8004724"/>
                  <a:pt x="978218" y="8014040"/>
                </a:cubicBezTo>
                <a:lnTo>
                  <a:pt x="964245" y="8000067"/>
                </a:lnTo>
                <a:cubicBezTo>
                  <a:pt x="954928" y="7990750"/>
                  <a:pt x="952600" y="7986091"/>
                  <a:pt x="957257" y="7986091"/>
                </a:cubicBezTo>
                <a:close/>
                <a:moveTo>
                  <a:pt x="8985634" y="7972117"/>
                </a:moveTo>
                <a:cubicBezTo>
                  <a:pt x="8985634" y="7981434"/>
                  <a:pt x="8980976" y="7990750"/>
                  <a:pt x="8971660" y="8000067"/>
                </a:cubicBezTo>
                <a:lnTo>
                  <a:pt x="8957686" y="8000067"/>
                </a:lnTo>
                <a:close/>
                <a:moveTo>
                  <a:pt x="7895620" y="7958143"/>
                </a:moveTo>
                <a:cubicBezTo>
                  <a:pt x="7895620" y="7967460"/>
                  <a:pt x="7895620" y="7972117"/>
                  <a:pt x="7895620" y="7972117"/>
                </a:cubicBezTo>
                <a:cubicBezTo>
                  <a:pt x="7904936" y="7972117"/>
                  <a:pt x="7909594" y="7967460"/>
                  <a:pt x="7909594" y="7958143"/>
                </a:cubicBezTo>
                <a:close/>
                <a:moveTo>
                  <a:pt x="4164414" y="7958143"/>
                </a:moveTo>
                <a:cubicBezTo>
                  <a:pt x="4164414" y="7958143"/>
                  <a:pt x="4169073" y="7958143"/>
                  <a:pt x="4178390" y="7958143"/>
                </a:cubicBezTo>
                <a:cubicBezTo>
                  <a:pt x="4178390" y="7967460"/>
                  <a:pt x="4176061" y="7972117"/>
                  <a:pt x="4171402" y="7972117"/>
                </a:cubicBezTo>
                <a:cubicBezTo>
                  <a:pt x="4166743" y="7972117"/>
                  <a:pt x="4164414" y="7972117"/>
                  <a:pt x="4164414" y="7972117"/>
                </a:cubicBezTo>
                <a:cubicBezTo>
                  <a:pt x="4164414" y="7972117"/>
                  <a:pt x="4164414" y="7967460"/>
                  <a:pt x="4164414" y="7958143"/>
                </a:cubicBezTo>
                <a:close/>
                <a:moveTo>
                  <a:pt x="4681472" y="7944168"/>
                </a:moveTo>
                <a:cubicBezTo>
                  <a:pt x="4672158" y="7953486"/>
                  <a:pt x="4667498" y="7962801"/>
                  <a:pt x="4667498" y="7972117"/>
                </a:cubicBezTo>
                <a:lnTo>
                  <a:pt x="4695448" y="7958143"/>
                </a:lnTo>
                <a:close/>
                <a:moveTo>
                  <a:pt x="7530534" y="7921460"/>
                </a:moveTo>
                <a:cubicBezTo>
                  <a:pt x="7527042" y="7922624"/>
                  <a:pt x="7522964" y="7925535"/>
                  <a:pt x="7518307" y="7930194"/>
                </a:cubicBezTo>
                <a:cubicBezTo>
                  <a:pt x="7518307" y="7930194"/>
                  <a:pt x="7515978" y="7934851"/>
                  <a:pt x="7511320" y="7944168"/>
                </a:cubicBezTo>
                <a:cubicBezTo>
                  <a:pt x="7506662" y="7953486"/>
                  <a:pt x="7504334" y="7958143"/>
                  <a:pt x="7504334" y="7958143"/>
                </a:cubicBezTo>
                <a:lnTo>
                  <a:pt x="7532281" y="7958143"/>
                </a:lnTo>
                <a:cubicBezTo>
                  <a:pt x="7541598" y="7939510"/>
                  <a:pt x="7543928" y="7927865"/>
                  <a:pt x="7539268" y="7923206"/>
                </a:cubicBezTo>
                <a:cubicBezTo>
                  <a:pt x="7536940" y="7920877"/>
                  <a:pt x="7534030" y="7920295"/>
                  <a:pt x="7530534" y="7921460"/>
                </a:cubicBezTo>
                <a:close/>
                <a:moveTo>
                  <a:pt x="5226480" y="7916218"/>
                </a:moveTo>
                <a:cubicBezTo>
                  <a:pt x="5226480" y="7916218"/>
                  <a:pt x="5226480" y="7920877"/>
                  <a:pt x="5226480" y="7930194"/>
                </a:cubicBezTo>
                <a:cubicBezTo>
                  <a:pt x="5226480" y="7939510"/>
                  <a:pt x="5224152" y="7944168"/>
                  <a:pt x="5219494" y="7944168"/>
                </a:cubicBezTo>
                <a:cubicBezTo>
                  <a:pt x="5214835" y="7944168"/>
                  <a:pt x="5210178" y="7946498"/>
                  <a:pt x="5205518" y="7951155"/>
                </a:cubicBezTo>
                <a:cubicBezTo>
                  <a:pt x="5200861" y="7955815"/>
                  <a:pt x="5205518" y="7958143"/>
                  <a:pt x="5219494" y="7958143"/>
                </a:cubicBezTo>
                <a:cubicBezTo>
                  <a:pt x="5233468" y="7958143"/>
                  <a:pt x="5245113" y="7953486"/>
                  <a:pt x="5254430" y="7944168"/>
                </a:cubicBezTo>
                <a:lnTo>
                  <a:pt x="5240456" y="7916218"/>
                </a:lnTo>
                <a:cubicBezTo>
                  <a:pt x="5231140" y="7916218"/>
                  <a:pt x="5226480" y="7916218"/>
                  <a:pt x="5226480" y="7916218"/>
                </a:cubicBezTo>
                <a:close/>
                <a:moveTo>
                  <a:pt x="1285658" y="7916218"/>
                </a:moveTo>
                <a:cubicBezTo>
                  <a:pt x="1285658" y="7916218"/>
                  <a:pt x="1290316" y="7920877"/>
                  <a:pt x="1299633" y="7930194"/>
                </a:cubicBezTo>
                <a:cubicBezTo>
                  <a:pt x="1308949" y="7948827"/>
                  <a:pt x="1327582" y="7948827"/>
                  <a:pt x="1355531" y="7930194"/>
                </a:cubicBezTo>
                <a:lnTo>
                  <a:pt x="1369507" y="7916218"/>
                </a:lnTo>
                <a:lnTo>
                  <a:pt x="1355531" y="7944168"/>
                </a:lnTo>
                <a:cubicBezTo>
                  <a:pt x="1346214" y="7953486"/>
                  <a:pt x="1339227" y="7960472"/>
                  <a:pt x="1334569" y="7965129"/>
                </a:cubicBezTo>
                <a:cubicBezTo>
                  <a:pt x="1329910" y="7969788"/>
                  <a:pt x="1322924" y="7972117"/>
                  <a:pt x="1313608" y="7972117"/>
                </a:cubicBezTo>
                <a:lnTo>
                  <a:pt x="1313608" y="7958143"/>
                </a:lnTo>
                <a:cubicBezTo>
                  <a:pt x="1294975" y="7958143"/>
                  <a:pt x="1285658" y="7953486"/>
                  <a:pt x="1285658" y="7944168"/>
                </a:cubicBezTo>
                <a:close/>
                <a:moveTo>
                  <a:pt x="5320810" y="7907486"/>
                </a:moveTo>
                <a:cubicBezTo>
                  <a:pt x="5318479" y="7906320"/>
                  <a:pt x="5314986" y="7906904"/>
                  <a:pt x="5310328" y="7909232"/>
                </a:cubicBezTo>
                <a:cubicBezTo>
                  <a:pt x="5301012" y="7913890"/>
                  <a:pt x="5301012" y="7920877"/>
                  <a:pt x="5310328" y="7930194"/>
                </a:cubicBezTo>
                <a:cubicBezTo>
                  <a:pt x="5319643" y="7939510"/>
                  <a:pt x="5324302" y="7934851"/>
                  <a:pt x="5324302" y="7916218"/>
                </a:cubicBezTo>
                <a:cubicBezTo>
                  <a:pt x="5324302" y="7911561"/>
                  <a:pt x="5323138" y="7908650"/>
                  <a:pt x="5320810" y="7907486"/>
                </a:cubicBezTo>
                <a:close/>
                <a:moveTo>
                  <a:pt x="7895620" y="7874295"/>
                </a:moveTo>
                <a:cubicBezTo>
                  <a:pt x="7895620" y="7874295"/>
                  <a:pt x="7879316" y="7895257"/>
                  <a:pt x="7846709" y="7937180"/>
                </a:cubicBezTo>
                <a:cubicBezTo>
                  <a:pt x="7814102" y="7979105"/>
                  <a:pt x="7797798" y="8000067"/>
                  <a:pt x="7797798" y="8000067"/>
                </a:cubicBezTo>
                <a:lnTo>
                  <a:pt x="7811774" y="8000067"/>
                </a:lnTo>
                <a:cubicBezTo>
                  <a:pt x="7821090" y="7990750"/>
                  <a:pt x="7830404" y="7976776"/>
                  <a:pt x="7839721" y="7958143"/>
                </a:cubicBezTo>
                <a:close/>
                <a:moveTo>
                  <a:pt x="5345264" y="7874295"/>
                </a:moveTo>
                <a:cubicBezTo>
                  <a:pt x="5340606" y="7874295"/>
                  <a:pt x="5338278" y="7876625"/>
                  <a:pt x="5338278" y="7881283"/>
                </a:cubicBezTo>
                <a:cubicBezTo>
                  <a:pt x="5338278" y="7885942"/>
                  <a:pt x="5338278" y="7888271"/>
                  <a:pt x="5338278" y="7888271"/>
                </a:cubicBezTo>
                <a:lnTo>
                  <a:pt x="5338278" y="7902244"/>
                </a:lnTo>
                <a:cubicBezTo>
                  <a:pt x="5347594" y="7892928"/>
                  <a:pt x="5352252" y="7892928"/>
                  <a:pt x="5352252" y="7902244"/>
                </a:cubicBezTo>
                <a:lnTo>
                  <a:pt x="5352252" y="7888271"/>
                </a:lnTo>
                <a:lnTo>
                  <a:pt x="5366226" y="7874295"/>
                </a:lnTo>
                <a:cubicBezTo>
                  <a:pt x="5366226" y="7874295"/>
                  <a:pt x="5361568" y="7874295"/>
                  <a:pt x="5352252" y="7874295"/>
                </a:cubicBezTo>
                <a:cubicBezTo>
                  <a:pt x="5352252" y="7874295"/>
                  <a:pt x="5349923" y="7874295"/>
                  <a:pt x="5345264" y="7874295"/>
                </a:cubicBezTo>
                <a:close/>
                <a:moveTo>
                  <a:pt x="1215786" y="7874295"/>
                </a:moveTo>
                <a:lnTo>
                  <a:pt x="1222773" y="7874295"/>
                </a:lnTo>
                <a:cubicBezTo>
                  <a:pt x="1218115" y="7874295"/>
                  <a:pt x="1215786" y="7878954"/>
                  <a:pt x="1215786" y="7888271"/>
                </a:cubicBezTo>
                <a:lnTo>
                  <a:pt x="1201812" y="7888271"/>
                </a:lnTo>
                <a:cubicBezTo>
                  <a:pt x="1201812" y="7888271"/>
                  <a:pt x="1206470" y="7883611"/>
                  <a:pt x="1215786" y="7874295"/>
                </a:cubicBezTo>
                <a:close/>
                <a:moveTo>
                  <a:pt x="5310328" y="7846345"/>
                </a:moveTo>
                <a:cubicBezTo>
                  <a:pt x="5301012" y="7855664"/>
                  <a:pt x="5301012" y="7860321"/>
                  <a:pt x="5310328" y="7860321"/>
                </a:cubicBezTo>
                <a:lnTo>
                  <a:pt x="5324302" y="7846345"/>
                </a:lnTo>
                <a:cubicBezTo>
                  <a:pt x="5324302" y="7846345"/>
                  <a:pt x="5319643" y="7846345"/>
                  <a:pt x="5310328" y="7846345"/>
                </a:cubicBezTo>
                <a:close/>
                <a:moveTo>
                  <a:pt x="1131937" y="7846345"/>
                </a:moveTo>
                <a:cubicBezTo>
                  <a:pt x="1159887" y="7846345"/>
                  <a:pt x="1164546" y="7855664"/>
                  <a:pt x="1145913" y="7874295"/>
                </a:cubicBezTo>
                <a:cubicBezTo>
                  <a:pt x="1136597" y="7883611"/>
                  <a:pt x="1127280" y="7888271"/>
                  <a:pt x="1117964" y="7888271"/>
                </a:cubicBezTo>
                <a:lnTo>
                  <a:pt x="1131937" y="7874295"/>
                </a:lnTo>
                <a:cubicBezTo>
                  <a:pt x="1131937" y="7874295"/>
                  <a:pt x="1131937" y="7869638"/>
                  <a:pt x="1131937" y="7860321"/>
                </a:cubicBezTo>
                <a:close/>
                <a:moveTo>
                  <a:pt x="922320" y="7846345"/>
                </a:moveTo>
                <a:cubicBezTo>
                  <a:pt x="922320" y="7846345"/>
                  <a:pt x="922320" y="7851005"/>
                  <a:pt x="922320" y="7860321"/>
                </a:cubicBezTo>
                <a:lnTo>
                  <a:pt x="908345" y="7860321"/>
                </a:lnTo>
                <a:close/>
                <a:moveTo>
                  <a:pt x="1034117" y="7832372"/>
                </a:moveTo>
                <a:cubicBezTo>
                  <a:pt x="1043431" y="7832372"/>
                  <a:pt x="1052749" y="7834702"/>
                  <a:pt x="1062065" y="7839360"/>
                </a:cubicBezTo>
                <a:cubicBezTo>
                  <a:pt x="1071381" y="7844017"/>
                  <a:pt x="1080697" y="7846345"/>
                  <a:pt x="1090014" y="7846345"/>
                </a:cubicBezTo>
                <a:lnTo>
                  <a:pt x="1090014" y="7874295"/>
                </a:lnTo>
                <a:cubicBezTo>
                  <a:pt x="1080697" y="7874295"/>
                  <a:pt x="1076041" y="7878954"/>
                  <a:pt x="1076041" y="7888271"/>
                </a:cubicBezTo>
                <a:lnTo>
                  <a:pt x="1062065" y="7888271"/>
                </a:lnTo>
                <a:cubicBezTo>
                  <a:pt x="1052749" y="7888271"/>
                  <a:pt x="1048091" y="7892928"/>
                  <a:pt x="1048091" y="7902244"/>
                </a:cubicBezTo>
                <a:lnTo>
                  <a:pt x="1048091" y="7916218"/>
                </a:lnTo>
                <a:lnTo>
                  <a:pt x="1034117" y="7902244"/>
                </a:lnTo>
                <a:cubicBezTo>
                  <a:pt x="1034117" y="7892928"/>
                  <a:pt x="1038775" y="7883611"/>
                  <a:pt x="1048091" y="7874295"/>
                </a:cubicBezTo>
                <a:cubicBezTo>
                  <a:pt x="1048091" y="7864978"/>
                  <a:pt x="1043431" y="7855664"/>
                  <a:pt x="1034117" y="7846345"/>
                </a:cubicBezTo>
                <a:close/>
                <a:moveTo>
                  <a:pt x="1635022" y="7804422"/>
                </a:moveTo>
                <a:cubicBezTo>
                  <a:pt x="1644338" y="7804422"/>
                  <a:pt x="1648997" y="7809081"/>
                  <a:pt x="1648997" y="7818398"/>
                </a:cubicBezTo>
                <a:cubicBezTo>
                  <a:pt x="1639681" y="7827714"/>
                  <a:pt x="1635022" y="7832372"/>
                  <a:pt x="1635022" y="7832372"/>
                </a:cubicBezTo>
                <a:lnTo>
                  <a:pt x="1635022" y="7818398"/>
                </a:lnTo>
                <a:cubicBezTo>
                  <a:pt x="1635022" y="7809081"/>
                  <a:pt x="1635022" y="7804422"/>
                  <a:pt x="1635022" y="7804422"/>
                </a:cubicBezTo>
                <a:close/>
                <a:moveTo>
                  <a:pt x="8664220" y="7790448"/>
                </a:moveTo>
                <a:lnTo>
                  <a:pt x="8678193" y="7790448"/>
                </a:lnTo>
                <a:cubicBezTo>
                  <a:pt x="8668877" y="7799765"/>
                  <a:pt x="8668877" y="7804422"/>
                  <a:pt x="8678193" y="7804422"/>
                </a:cubicBezTo>
                <a:cubicBezTo>
                  <a:pt x="8678193" y="7804422"/>
                  <a:pt x="8675865" y="7806753"/>
                  <a:pt x="8671208" y="7811410"/>
                </a:cubicBezTo>
                <a:cubicBezTo>
                  <a:pt x="8666550" y="7816067"/>
                  <a:pt x="8659562" y="7818398"/>
                  <a:pt x="8650246" y="7818398"/>
                </a:cubicBezTo>
                <a:lnTo>
                  <a:pt x="8636270" y="7804422"/>
                </a:lnTo>
                <a:cubicBezTo>
                  <a:pt x="8636270" y="7804422"/>
                  <a:pt x="8638601" y="7802094"/>
                  <a:pt x="8643258" y="7797434"/>
                </a:cubicBezTo>
                <a:cubicBezTo>
                  <a:pt x="8647915" y="7792777"/>
                  <a:pt x="8654903" y="7790448"/>
                  <a:pt x="8664220" y="7790448"/>
                </a:cubicBezTo>
                <a:close/>
                <a:moveTo>
                  <a:pt x="4695448" y="7790448"/>
                </a:moveTo>
                <a:lnTo>
                  <a:pt x="4681472" y="7804422"/>
                </a:lnTo>
                <a:lnTo>
                  <a:pt x="4695448" y="7804422"/>
                </a:lnTo>
                <a:cubicBezTo>
                  <a:pt x="4695448" y="7804422"/>
                  <a:pt x="4695448" y="7799765"/>
                  <a:pt x="4695448" y="7790448"/>
                </a:cubicBezTo>
                <a:close/>
                <a:moveTo>
                  <a:pt x="1144166" y="7779968"/>
                </a:moveTo>
                <a:cubicBezTo>
                  <a:pt x="1145331" y="7779968"/>
                  <a:pt x="1145913" y="7781132"/>
                  <a:pt x="1145913" y="7783461"/>
                </a:cubicBezTo>
                <a:cubicBezTo>
                  <a:pt x="1145913" y="7788120"/>
                  <a:pt x="1145913" y="7790448"/>
                  <a:pt x="1145913" y="7790448"/>
                </a:cubicBezTo>
                <a:cubicBezTo>
                  <a:pt x="1145913" y="7790448"/>
                  <a:pt x="1143585" y="7792777"/>
                  <a:pt x="1138926" y="7797434"/>
                </a:cubicBezTo>
                <a:cubicBezTo>
                  <a:pt x="1134268" y="7802094"/>
                  <a:pt x="1131937" y="7799765"/>
                  <a:pt x="1131937" y="7790448"/>
                </a:cubicBezTo>
                <a:cubicBezTo>
                  <a:pt x="1131937" y="7790448"/>
                  <a:pt x="1134268" y="7788120"/>
                  <a:pt x="1138926" y="7783461"/>
                </a:cubicBezTo>
                <a:cubicBezTo>
                  <a:pt x="1141254" y="7781132"/>
                  <a:pt x="1143003" y="7779968"/>
                  <a:pt x="1144166" y="7779968"/>
                </a:cubicBezTo>
                <a:close/>
                <a:moveTo>
                  <a:pt x="1690921" y="7762499"/>
                </a:moveTo>
                <a:lnTo>
                  <a:pt x="1690921" y="7790448"/>
                </a:lnTo>
                <a:lnTo>
                  <a:pt x="1676945" y="7790448"/>
                </a:lnTo>
                <a:cubicBezTo>
                  <a:pt x="1676945" y="7781132"/>
                  <a:pt x="1681605" y="7771815"/>
                  <a:pt x="1690921" y="7762499"/>
                </a:cubicBezTo>
                <a:close/>
                <a:moveTo>
                  <a:pt x="1495276" y="7762499"/>
                </a:moveTo>
                <a:cubicBezTo>
                  <a:pt x="1495276" y="7771815"/>
                  <a:pt x="1495276" y="7776473"/>
                  <a:pt x="1495276" y="7776473"/>
                </a:cubicBezTo>
                <a:cubicBezTo>
                  <a:pt x="1495276" y="7785791"/>
                  <a:pt x="1495276" y="7790448"/>
                  <a:pt x="1495276" y="7790448"/>
                </a:cubicBezTo>
                <a:cubicBezTo>
                  <a:pt x="1485960" y="7781132"/>
                  <a:pt x="1481303" y="7776473"/>
                  <a:pt x="1481303" y="7776473"/>
                </a:cubicBezTo>
                <a:cubicBezTo>
                  <a:pt x="1481303" y="7767158"/>
                  <a:pt x="1485960" y="7762499"/>
                  <a:pt x="1495276" y="7762499"/>
                </a:cubicBezTo>
                <a:close/>
                <a:moveTo>
                  <a:pt x="8929739" y="7762496"/>
                </a:moveTo>
                <a:lnTo>
                  <a:pt x="8929737" y="7762499"/>
                </a:lnTo>
                <a:lnTo>
                  <a:pt x="8915761" y="7776473"/>
                </a:lnTo>
                <a:close/>
                <a:moveTo>
                  <a:pt x="1432591" y="7754114"/>
                </a:moveTo>
                <a:lnTo>
                  <a:pt x="1432392" y="7755511"/>
                </a:lnTo>
                <a:lnTo>
                  <a:pt x="1430903" y="7756084"/>
                </a:lnTo>
                <a:close/>
                <a:moveTo>
                  <a:pt x="8608321" y="7748525"/>
                </a:moveTo>
                <a:cubicBezTo>
                  <a:pt x="8617639" y="7748525"/>
                  <a:pt x="8622296" y="7748525"/>
                  <a:pt x="8622296" y="7748525"/>
                </a:cubicBezTo>
                <a:lnTo>
                  <a:pt x="8608321" y="7762499"/>
                </a:lnTo>
                <a:cubicBezTo>
                  <a:pt x="8608321" y="7753183"/>
                  <a:pt x="8608321" y="7748525"/>
                  <a:pt x="8608321" y="7748525"/>
                </a:cubicBezTo>
                <a:close/>
                <a:moveTo>
                  <a:pt x="1362519" y="7748525"/>
                </a:moveTo>
                <a:cubicBezTo>
                  <a:pt x="1367177" y="7748525"/>
                  <a:pt x="1374164" y="7748525"/>
                  <a:pt x="1383480" y="7748525"/>
                </a:cubicBezTo>
                <a:cubicBezTo>
                  <a:pt x="1404443" y="7755511"/>
                  <a:pt x="1418853" y="7758568"/>
                  <a:pt x="1426714" y="7757695"/>
                </a:cubicBezTo>
                <a:lnTo>
                  <a:pt x="1430903" y="7756084"/>
                </a:lnTo>
                <a:lnTo>
                  <a:pt x="1425404" y="7762499"/>
                </a:lnTo>
                <a:cubicBezTo>
                  <a:pt x="1416088" y="7771815"/>
                  <a:pt x="1409100" y="7776473"/>
                  <a:pt x="1404443" y="7776473"/>
                </a:cubicBezTo>
                <a:cubicBezTo>
                  <a:pt x="1399785" y="7776473"/>
                  <a:pt x="1397455" y="7776473"/>
                  <a:pt x="1397455" y="7776473"/>
                </a:cubicBezTo>
                <a:cubicBezTo>
                  <a:pt x="1397455" y="7795106"/>
                  <a:pt x="1416088" y="7804422"/>
                  <a:pt x="1453354" y="7804422"/>
                </a:cubicBezTo>
                <a:lnTo>
                  <a:pt x="1495276" y="7818398"/>
                </a:lnTo>
                <a:cubicBezTo>
                  <a:pt x="1504593" y="7827714"/>
                  <a:pt x="1502265" y="7830043"/>
                  <a:pt x="1488289" y="7825384"/>
                </a:cubicBezTo>
                <a:cubicBezTo>
                  <a:pt x="1474315" y="7820727"/>
                  <a:pt x="1471986" y="7823055"/>
                  <a:pt x="1481303" y="7832372"/>
                </a:cubicBezTo>
                <a:cubicBezTo>
                  <a:pt x="1490620" y="7841688"/>
                  <a:pt x="1488289" y="7853333"/>
                  <a:pt x="1474315" y="7867307"/>
                </a:cubicBezTo>
                <a:cubicBezTo>
                  <a:pt x="1460341" y="7881283"/>
                  <a:pt x="1453354" y="7888271"/>
                  <a:pt x="1453354" y="7888271"/>
                </a:cubicBezTo>
                <a:lnTo>
                  <a:pt x="1425404" y="7874295"/>
                </a:lnTo>
                <a:lnTo>
                  <a:pt x="1425404" y="7888271"/>
                </a:lnTo>
                <a:cubicBezTo>
                  <a:pt x="1434720" y="7888271"/>
                  <a:pt x="1439380" y="7892928"/>
                  <a:pt x="1439380" y="7902244"/>
                </a:cubicBezTo>
                <a:cubicBezTo>
                  <a:pt x="1439380" y="7911561"/>
                  <a:pt x="1434720" y="7913890"/>
                  <a:pt x="1425404" y="7909232"/>
                </a:cubicBezTo>
                <a:cubicBezTo>
                  <a:pt x="1416088" y="7904575"/>
                  <a:pt x="1411430" y="7906904"/>
                  <a:pt x="1411430" y="7916218"/>
                </a:cubicBezTo>
                <a:cubicBezTo>
                  <a:pt x="1420747" y="7925537"/>
                  <a:pt x="1423075" y="7932522"/>
                  <a:pt x="1418416" y="7937180"/>
                </a:cubicBezTo>
                <a:cubicBezTo>
                  <a:pt x="1413759" y="7941839"/>
                  <a:pt x="1411430" y="7944168"/>
                  <a:pt x="1411430" y="7944168"/>
                </a:cubicBezTo>
                <a:lnTo>
                  <a:pt x="1397455" y="7944168"/>
                </a:lnTo>
                <a:cubicBezTo>
                  <a:pt x="1406771" y="7934851"/>
                  <a:pt x="1406771" y="7925537"/>
                  <a:pt x="1397455" y="7916218"/>
                </a:cubicBezTo>
                <a:cubicBezTo>
                  <a:pt x="1388138" y="7906904"/>
                  <a:pt x="1383480" y="7899916"/>
                  <a:pt x="1383480" y="7895257"/>
                </a:cubicBezTo>
                <a:cubicBezTo>
                  <a:pt x="1383480" y="7890599"/>
                  <a:pt x="1383480" y="7883611"/>
                  <a:pt x="1383480" y="7874295"/>
                </a:cubicBezTo>
                <a:cubicBezTo>
                  <a:pt x="1392797" y="7855664"/>
                  <a:pt x="1404443" y="7844017"/>
                  <a:pt x="1418416" y="7839360"/>
                </a:cubicBezTo>
                <a:cubicBezTo>
                  <a:pt x="1432392" y="7834702"/>
                  <a:pt x="1444036" y="7837031"/>
                  <a:pt x="1453354" y="7846345"/>
                </a:cubicBezTo>
                <a:cubicBezTo>
                  <a:pt x="1453354" y="7837031"/>
                  <a:pt x="1453354" y="7832372"/>
                  <a:pt x="1453354" y="7832372"/>
                </a:cubicBezTo>
                <a:cubicBezTo>
                  <a:pt x="1453354" y="7832372"/>
                  <a:pt x="1448696" y="7832372"/>
                  <a:pt x="1439380" y="7832372"/>
                </a:cubicBezTo>
                <a:cubicBezTo>
                  <a:pt x="1439380" y="7823055"/>
                  <a:pt x="1439380" y="7818398"/>
                  <a:pt x="1439380" y="7818398"/>
                </a:cubicBezTo>
                <a:cubicBezTo>
                  <a:pt x="1430061" y="7818398"/>
                  <a:pt x="1416088" y="7818398"/>
                  <a:pt x="1397455" y="7818398"/>
                </a:cubicBezTo>
                <a:cubicBezTo>
                  <a:pt x="1378822" y="7818398"/>
                  <a:pt x="1364848" y="7818398"/>
                  <a:pt x="1355531" y="7818398"/>
                </a:cubicBezTo>
                <a:cubicBezTo>
                  <a:pt x="1355531" y="7809081"/>
                  <a:pt x="1350874" y="7809081"/>
                  <a:pt x="1341555" y="7818398"/>
                </a:cubicBezTo>
                <a:cubicBezTo>
                  <a:pt x="1350874" y="7818398"/>
                  <a:pt x="1360189" y="7823055"/>
                  <a:pt x="1369507" y="7832372"/>
                </a:cubicBezTo>
                <a:cubicBezTo>
                  <a:pt x="1378822" y="7841688"/>
                  <a:pt x="1378822" y="7846345"/>
                  <a:pt x="1369507" y="7846345"/>
                </a:cubicBezTo>
                <a:cubicBezTo>
                  <a:pt x="1360189" y="7846345"/>
                  <a:pt x="1350874" y="7851005"/>
                  <a:pt x="1341555" y="7860321"/>
                </a:cubicBezTo>
                <a:lnTo>
                  <a:pt x="1327582" y="7846345"/>
                </a:lnTo>
                <a:cubicBezTo>
                  <a:pt x="1336898" y="7837031"/>
                  <a:pt x="1336898" y="7827714"/>
                  <a:pt x="1327582" y="7818398"/>
                </a:cubicBezTo>
                <a:cubicBezTo>
                  <a:pt x="1346214" y="7809081"/>
                  <a:pt x="1360189" y="7804422"/>
                  <a:pt x="1369507" y="7804422"/>
                </a:cubicBezTo>
                <a:cubicBezTo>
                  <a:pt x="1378822" y="7804422"/>
                  <a:pt x="1385809" y="7799765"/>
                  <a:pt x="1390467" y="7790448"/>
                </a:cubicBezTo>
                <a:cubicBezTo>
                  <a:pt x="1395125" y="7781132"/>
                  <a:pt x="1392797" y="7778803"/>
                  <a:pt x="1383480" y="7783461"/>
                </a:cubicBezTo>
                <a:cubicBezTo>
                  <a:pt x="1374164" y="7788120"/>
                  <a:pt x="1369507" y="7785791"/>
                  <a:pt x="1369507" y="7776473"/>
                </a:cubicBezTo>
                <a:cubicBezTo>
                  <a:pt x="1369507" y="7776473"/>
                  <a:pt x="1369507" y="7771815"/>
                  <a:pt x="1369507" y="7762499"/>
                </a:cubicBezTo>
                <a:cubicBezTo>
                  <a:pt x="1360189" y="7762499"/>
                  <a:pt x="1355531" y="7762499"/>
                  <a:pt x="1355531" y="7762499"/>
                </a:cubicBezTo>
                <a:cubicBezTo>
                  <a:pt x="1355531" y="7753183"/>
                  <a:pt x="1357859" y="7748525"/>
                  <a:pt x="1362519" y="7748525"/>
                </a:cubicBezTo>
                <a:close/>
                <a:moveTo>
                  <a:pt x="4681472" y="7734550"/>
                </a:moveTo>
                <a:lnTo>
                  <a:pt x="4667498" y="7748525"/>
                </a:lnTo>
                <a:lnTo>
                  <a:pt x="4681472" y="7762499"/>
                </a:lnTo>
                <a:cubicBezTo>
                  <a:pt x="4681472" y="7753183"/>
                  <a:pt x="4681472" y="7743866"/>
                  <a:pt x="4681472" y="7734550"/>
                </a:cubicBezTo>
                <a:close/>
                <a:moveTo>
                  <a:pt x="5402910" y="7725815"/>
                </a:moveTo>
                <a:cubicBezTo>
                  <a:pt x="5401745" y="7724651"/>
                  <a:pt x="5398834" y="7725233"/>
                  <a:pt x="5394175" y="7727562"/>
                </a:cubicBezTo>
                <a:cubicBezTo>
                  <a:pt x="5384858" y="7732221"/>
                  <a:pt x="5380201" y="7753183"/>
                  <a:pt x="5380201" y="7790448"/>
                </a:cubicBezTo>
                <a:cubicBezTo>
                  <a:pt x="5370884" y="7799765"/>
                  <a:pt x="5368554" y="7804422"/>
                  <a:pt x="5373214" y="7804422"/>
                </a:cubicBezTo>
                <a:cubicBezTo>
                  <a:pt x="5377872" y="7804422"/>
                  <a:pt x="5380201" y="7813739"/>
                  <a:pt x="5380201" y="7832372"/>
                </a:cubicBezTo>
                <a:cubicBezTo>
                  <a:pt x="5380201" y="7832372"/>
                  <a:pt x="5380201" y="7837031"/>
                  <a:pt x="5380201" y="7846345"/>
                </a:cubicBezTo>
                <a:lnTo>
                  <a:pt x="5394175" y="7846345"/>
                </a:lnTo>
                <a:lnTo>
                  <a:pt x="5394175" y="7818398"/>
                </a:lnTo>
                <a:cubicBezTo>
                  <a:pt x="5394175" y="7809081"/>
                  <a:pt x="5394175" y="7804422"/>
                  <a:pt x="5394175" y="7804422"/>
                </a:cubicBezTo>
                <a:cubicBezTo>
                  <a:pt x="5403492" y="7804422"/>
                  <a:pt x="5408150" y="7809081"/>
                  <a:pt x="5408150" y="7818398"/>
                </a:cubicBezTo>
                <a:lnTo>
                  <a:pt x="5422124" y="7832372"/>
                </a:lnTo>
                <a:cubicBezTo>
                  <a:pt x="5422124" y="7832372"/>
                  <a:pt x="5419796" y="7827714"/>
                  <a:pt x="5415136" y="7818398"/>
                </a:cubicBezTo>
                <a:cubicBezTo>
                  <a:pt x="5410480" y="7809081"/>
                  <a:pt x="5412808" y="7799765"/>
                  <a:pt x="5422124" y="7790448"/>
                </a:cubicBezTo>
                <a:cubicBezTo>
                  <a:pt x="5431441" y="7781132"/>
                  <a:pt x="5438427" y="7776473"/>
                  <a:pt x="5443086" y="7776473"/>
                </a:cubicBezTo>
                <a:cubicBezTo>
                  <a:pt x="5447745" y="7776473"/>
                  <a:pt x="5450074" y="7776473"/>
                  <a:pt x="5450074" y="7776473"/>
                </a:cubicBezTo>
                <a:lnTo>
                  <a:pt x="5450074" y="7762499"/>
                </a:lnTo>
                <a:lnTo>
                  <a:pt x="5450074" y="7748525"/>
                </a:lnTo>
                <a:lnTo>
                  <a:pt x="5436098" y="7762499"/>
                </a:lnTo>
                <a:cubicBezTo>
                  <a:pt x="5426784" y="7771815"/>
                  <a:pt x="5417465" y="7771815"/>
                  <a:pt x="5408150" y="7762499"/>
                </a:cubicBezTo>
                <a:cubicBezTo>
                  <a:pt x="5398834" y="7753183"/>
                  <a:pt x="5396504" y="7743866"/>
                  <a:pt x="5401163" y="7734550"/>
                </a:cubicBezTo>
                <a:cubicBezTo>
                  <a:pt x="5403492" y="7729890"/>
                  <a:pt x="5404074" y="7726981"/>
                  <a:pt x="5402910" y="7725815"/>
                </a:cubicBezTo>
                <a:close/>
                <a:moveTo>
                  <a:pt x="1327582" y="7720576"/>
                </a:moveTo>
                <a:lnTo>
                  <a:pt x="1327582" y="7734550"/>
                </a:lnTo>
                <a:cubicBezTo>
                  <a:pt x="1318266" y="7743866"/>
                  <a:pt x="1313608" y="7748525"/>
                  <a:pt x="1313608" y="7748525"/>
                </a:cubicBezTo>
                <a:lnTo>
                  <a:pt x="1313608" y="7734550"/>
                </a:lnTo>
                <a:cubicBezTo>
                  <a:pt x="1322924" y="7725233"/>
                  <a:pt x="1327582" y="7720576"/>
                  <a:pt x="1327582" y="7720576"/>
                </a:cubicBezTo>
                <a:close/>
                <a:moveTo>
                  <a:pt x="1187837" y="7720576"/>
                </a:moveTo>
                <a:cubicBezTo>
                  <a:pt x="1197152" y="7720576"/>
                  <a:pt x="1197152" y="7729892"/>
                  <a:pt x="1187837" y="7748525"/>
                </a:cubicBezTo>
                <a:cubicBezTo>
                  <a:pt x="1187837" y="7748525"/>
                  <a:pt x="1185507" y="7750854"/>
                  <a:pt x="1180848" y="7755511"/>
                </a:cubicBezTo>
                <a:cubicBezTo>
                  <a:pt x="1176191" y="7760170"/>
                  <a:pt x="1173862" y="7762499"/>
                  <a:pt x="1173862" y="7762499"/>
                </a:cubicBezTo>
                <a:lnTo>
                  <a:pt x="1173862" y="7748525"/>
                </a:lnTo>
                <a:cubicBezTo>
                  <a:pt x="1173862" y="7739209"/>
                  <a:pt x="1173862" y="7732221"/>
                  <a:pt x="1173862" y="7727562"/>
                </a:cubicBezTo>
                <a:cubicBezTo>
                  <a:pt x="1173862" y="7722904"/>
                  <a:pt x="1178520" y="7720576"/>
                  <a:pt x="1187837" y="7720576"/>
                </a:cubicBezTo>
                <a:close/>
                <a:moveTo>
                  <a:pt x="5505971" y="7706600"/>
                </a:moveTo>
                <a:cubicBezTo>
                  <a:pt x="5496656" y="7706600"/>
                  <a:pt x="5491997" y="7708931"/>
                  <a:pt x="5491997" y="7713588"/>
                </a:cubicBezTo>
                <a:cubicBezTo>
                  <a:pt x="5491997" y="7718247"/>
                  <a:pt x="5491997" y="7725233"/>
                  <a:pt x="5491997" y="7734550"/>
                </a:cubicBezTo>
                <a:lnTo>
                  <a:pt x="5505971" y="7720576"/>
                </a:lnTo>
                <a:cubicBezTo>
                  <a:pt x="5515288" y="7720576"/>
                  <a:pt x="5519946" y="7718247"/>
                  <a:pt x="5519946" y="7713588"/>
                </a:cubicBezTo>
                <a:cubicBezTo>
                  <a:pt x="5519946" y="7708931"/>
                  <a:pt x="5515288" y="7706600"/>
                  <a:pt x="5505971" y="7706600"/>
                </a:cubicBezTo>
                <a:close/>
                <a:moveTo>
                  <a:pt x="1271684" y="7706600"/>
                </a:moveTo>
                <a:cubicBezTo>
                  <a:pt x="1271684" y="7706600"/>
                  <a:pt x="1276342" y="7706600"/>
                  <a:pt x="1285658" y="7706600"/>
                </a:cubicBezTo>
                <a:lnTo>
                  <a:pt x="1271684" y="7734550"/>
                </a:lnTo>
                <a:cubicBezTo>
                  <a:pt x="1262368" y="7734550"/>
                  <a:pt x="1260038" y="7729892"/>
                  <a:pt x="1264697" y="7720576"/>
                </a:cubicBezTo>
                <a:cubicBezTo>
                  <a:pt x="1269354" y="7711259"/>
                  <a:pt x="1271684" y="7706600"/>
                  <a:pt x="1271684" y="7706600"/>
                </a:cubicBezTo>
                <a:close/>
                <a:moveTo>
                  <a:pt x="1159887" y="7706600"/>
                </a:moveTo>
                <a:cubicBezTo>
                  <a:pt x="1159887" y="7706600"/>
                  <a:pt x="1157559" y="7713588"/>
                  <a:pt x="1152901" y="7727562"/>
                </a:cubicBezTo>
                <a:cubicBezTo>
                  <a:pt x="1148242" y="7741537"/>
                  <a:pt x="1141254" y="7743866"/>
                  <a:pt x="1131937" y="7734550"/>
                </a:cubicBezTo>
                <a:cubicBezTo>
                  <a:pt x="1131937" y="7725233"/>
                  <a:pt x="1131937" y="7720576"/>
                  <a:pt x="1131937" y="7720576"/>
                </a:cubicBezTo>
                <a:cubicBezTo>
                  <a:pt x="1131937" y="7720576"/>
                  <a:pt x="1136597" y="7720576"/>
                  <a:pt x="1145913" y="7720576"/>
                </a:cubicBezTo>
                <a:cubicBezTo>
                  <a:pt x="1155230" y="7711259"/>
                  <a:pt x="1159887" y="7706600"/>
                  <a:pt x="1159887" y="7706600"/>
                </a:cubicBezTo>
                <a:close/>
                <a:moveTo>
                  <a:pt x="1027130" y="7706600"/>
                </a:moveTo>
                <a:cubicBezTo>
                  <a:pt x="1031786" y="7706600"/>
                  <a:pt x="1034117" y="7708931"/>
                  <a:pt x="1034117" y="7713588"/>
                </a:cubicBezTo>
                <a:cubicBezTo>
                  <a:pt x="1034117" y="7718247"/>
                  <a:pt x="1029458" y="7720576"/>
                  <a:pt x="1020141" y="7720576"/>
                </a:cubicBezTo>
                <a:cubicBezTo>
                  <a:pt x="1020141" y="7711259"/>
                  <a:pt x="1022470" y="7706600"/>
                  <a:pt x="1027130" y="7706600"/>
                </a:cubicBezTo>
                <a:close/>
                <a:moveTo>
                  <a:pt x="9027559" y="7678651"/>
                </a:moveTo>
                <a:lnTo>
                  <a:pt x="9027559" y="7685638"/>
                </a:lnTo>
                <a:cubicBezTo>
                  <a:pt x="9027559" y="7690298"/>
                  <a:pt x="9027559" y="7692626"/>
                  <a:pt x="9027559" y="7692626"/>
                </a:cubicBezTo>
                <a:lnTo>
                  <a:pt x="9013583" y="7692626"/>
                </a:lnTo>
                <a:close/>
                <a:moveTo>
                  <a:pt x="5547896" y="7678651"/>
                </a:moveTo>
                <a:cubicBezTo>
                  <a:pt x="5547896" y="7678651"/>
                  <a:pt x="5543237" y="7683310"/>
                  <a:pt x="5533920" y="7692626"/>
                </a:cubicBezTo>
                <a:lnTo>
                  <a:pt x="5519946" y="7706600"/>
                </a:lnTo>
                <a:cubicBezTo>
                  <a:pt x="5529263" y="7706600"/>
                  <a:pt x="5533920" y="7704271"/>
                  <a:pt x="5533920" y="7699614"/>
                </a:cubicBezTo>
                <a:cubicBezTo>
                  <a:pt x="5533920" y="7694957"/>
                  <a:pt x="5538580" y="7692626"/>
                  <a:pt x="5547896" y="7692626"/>
                </a:cubicBezTo>
                <a:close/>
                <a:moveTo>
                  <a:pt x="4723398" y="7678651"/>
                </a:moveTo>
                <a:lnTo>
                  <a:pt x="4709422" y="7692626"/>
                </a:lnTo>
                <a:lnTo>
                  <a:pt x="4709422" y="7706600"/>
                </a:lnTo>
                <a:cubicBezTo>
                  <a:pt x="4718738" y="7697286"/>
                  <a:pt x="4723398" y="7687969"/>
                  <a:pt x="4723398" y="7678651"/>
                </a:cubicBezTo>
                <a:close/>
                <a:moveTo>
                  <a:pt x="1453354" y="7678651"/>
                </a:moveTo>
                <a:cubicBezTo>
                  <a:pt x="1453354" y="7687969"/>
                  <a:pt x="1451025" y="7694957"/>
                  <a:pt x="1446365" y="7699614"/>
                </a:cubicBezTo>
                <a:cubicBezTo>
                  <a:pt x="1441708" y="7704271"/>
                  <a:pt x="1439380" y="7706600"/>
                  <a:pt x="1439380" y="7706600"/>
                </a:cubicBezTo>
                <a:cubicBezTo>
                  <a:pt x="1430061" y="7715918"/>
                  <a:pt x="1427733" y="7722904"/>
                  <a:pt x="1432392" y="7727562"/>
                </a:cubicBezTo>
                <a:cubicBezTo>
                  <a:pt x="1437049" y="7732221"/>
                  <a:pt x="1439380" y="7736880"/>
                  <a:pt x="1439380" y="7741537"/>
                </a:cubicBezTo>
                <a:cubicBezTo>
                  <a:pt x="1439380" y="7743866"/>
                  <a:pt x="1438213" y="7746777"/>
                  <a:pt x="1435885" y="7750272"/>
                </a:cubicBezTo>
                <a:lnTo>
                  <a:pt x="1432591" y="7754114"/>
                </a:lnTo>
                <a:lnTo>
                  <a:pt x="1434138" y="7743284"/>
                </a:lnTo>
                <a:cubicBezTo>
                  <a:pt x="1432974" y="7737462"/>
                  <a:pt x="1430063" y="7729890"/>
                  <a:pt x="1425404" y="7720576"/>
                </a:cubicBezTo>
                <a:lnTo>
                  <a:pt x="1425404" y="7692626"/>
                </a:lnTo>
                <a:cubicBezTo>
                  <a:pt x="1434720" y="7692626"/>
                  <a:pt x="1439380" y="7692626"/>
                  <a:pt x="1439380" y="7692626"/>
                </a:cubicBezTo>
                <a:cubicBezTo>
                  <a:pt x="1439380" y="7692626"/>
                  <a:pt x="1439380" y="7690298"/>
                  <a:pt x="1439380" y="7685638"/>
                </a:cubicBezTo>
                <a:cubicBezTo>
                  <a:pt x="1439380" y="7680981"/>
                  <a:pt x="1444036" y="7678651"/>
                  <a:pt x="1453354" y="7678651"/>
                </a:cubicBezTo>
                <a:close/>
                <a:moveTo>
                  <a:pt x="4793270" y="7664677"/>
                </a:moveTo>
                <a:lnTo>
                  <a:pt x="4779294" y="7678651"/>
                </a:lnTo>
                <a:cubicBezTo>
                  <a:pt x="4742030" y="7715918"/>
                  <a:pt x="4723398" y="7739209"/>
                  <a:pt x="4723398" y="7748525"/>
                </a:cubicBezTo>
                <a:lnTo>
                  <a:pt x="4779294" y="7692626"/>
                </a:lnTo>
                <a:cubicBezTo>
                  <a:pt x="4788611" y="7683310"/>
                  <a:pt x="4793270" y="7673993"/>
                  <a:pt x="4793270" y="7664677"/>
                </a:cubicBezTo>
                <a:close/>
                <a:moveTo>
                  <a:pt x="1746818" y="7664677"/>
                </a:moveTo>
                <a:cubicBezTo>
                  <a:pt x="1765451" y="7664677"/>
                  <a:pt x="1770110" y="7673993"/>
                  <a:pt x="1760793" y="7692626"/>
                </a:cubicBezTo>
                <a:lnTo>
                  <a:pt x="1774768" y="7706600"/>
                </a:lnTo>
                <a:cubicBezTo>
                  <a:pt x="1765451" y="7725233"/>
                  <a:pt x="1756137" y="7734550"/>
                  <a:pt x="1746818" y="7734550"/>
                </a:cubicBezTo>
                <a:lnTo>
                  <a:pt x="1718871" y="7734550"/>
                </a:lnTo>
                <a:lnTo>
                  <a:pt x="1718871" y="7720576"/>
                </a:lnTo>
                <a:cubicBezTo>
                  <a:pt x="1728187" y="7711259"/>
                  <a:pt x="1735173" y="7704271"/>
                  <a:pt x="1739832" y="7699614"/>
                </a:cubicBezTo>
                <a:cubicBezTo>
                  <a:pt x="1744489" y="7694957"/>
                  <a:pt x="1746818" y="7692626"/>
                  <a:pt x="1746818" y="7692626"/>
                </a:cubicBezTo>
                <a:cubicBezTo>
                  <a:pt x="1756137" y="7692626"/>
                  <a:pt x="1760793" y="7687969"/>
                  <a:pt x="1760793" y="7678651"/>
                </a:cubicBezTo>
                <a:cubicBezTo>
                  <a:pt x="1751477" y="7678651"/>
                  <a:pt x="1746818" y="7678651"/>
                  <a:pt x="1746818" y="7678651"/>
                </a:cubicBezTo>
                <a:cubicBezTo>
                  <a:pt x="1746818" y="7669336"/>
                  <a:pt x="1746818" y="7664677"/>
                  <a:pt x="1746818" y="7664677"/>
                </a:cubicBezTo>
                <a:close/>
                <a:moveTo>
                  <a:pt x="1229760" y="7650703"/>
                </a:moveTo>
                <a:lnTo>
                  <a:pt x="1243736" y="7650703"/>
                </a:lnTo>
                <a:cubicBezTo>
                  <a:pt x="1253052" y="7660020"/>
                  <a:pt x="1253052" y="7667007"/>
                  <a:pt x="1243736" y="7671665"/>
                </a:cubicBezTo>
                <a:cubicBezTo>
                  <a:pt x="1234418" y="7676322"/>
                  <a:pt x="1229760" y="7678651"/>
                  <a:pt x="1229760" y="7678651"/>
                </a:cubicBezTo>
                <a:cubicBezTo>
                  <a:pt x="1229760" y="7678651"/>
                  <a:pt x="1225103" y="7673993"/>
                  <a:pt x="1215786" y="7664677"/>
                </a:cubicBezTo>
                <a:close/>
                <a:moveTo>
                  <a:pt x="1187837" y="7650703"/>
                </a:moveTo>
                <a:cubicBezTo>
                  <a:pt x="1197152" y="7660020"/>
                  <a:pt x="1201812" y="7667007"/>
                  <a:pt x="1201812" y="7671665"/>
                </a:cubicBezTo>
                <a:cubicBezTo>
                  <a:pt x="1201812" y="7676322"/>
                  <a:pt x="1197152" y="7678651"/>
                  <a:pt x="1187837" y="7678651"/>
                </a:cubicBezTo>
                <a:lnTo>
                  <a:pt x="1173862" y="7664677"/>
                </a:lnTo>
                <a:lnTo>
                  <a:pt x="1159887" y="7678651"/>
                </a:lnTo>
                <a:cubicBezTo>
                  <a:pt x="1159887" y="7660020"/>
                  <a:pt x="1169203" y="7650703"/>
                  <a:pt x="1187837" y="7650703"/>
                </a:cubicBezTo>
                <a:close/>
                <a:moveTo>
                  <a:pt x="4849167" y="7636727"/>
                </a:moveTo>
                <a:cubicBezTo>
                  <a:pt x="4839852" y="7636727"/>
                  <a:pt x="4835194" y="7641387"/>
                  <a:pt x="4835194" y="7650703"/>
                </a:cubicBezTo>
                <a:lnTo>
                  <a:pt x="4821220" y="7664677"/>
                </a:lnTo>
                <a:cubicBezTo>
                  <a:pt x="4830534" y="7664677"/>
                  <a:pt x="4839852" y="7660020"/>
                  <a:pt x="4849167" y="7650703"/>
                </a:cubicBezTo>
                <a:close/>
                <a:moveTo>
                  <a:pt x="1788741" y="7636727"/>
                </a:moveTo>
                <a:cubicBezTo>
                  <a:pt x="1788741" y="7636727"/>
                  <a:pt x="1793401" y="7636727"/>
                  <a:pt x="1802717" y="7636727"/>
                </a:cubicBezTo>
                <a:cubicBezTo>
                  <a:pt x="1802717" y="7646046"/>
                  <a:pt x="1798059" y="7650703"/>
                  <a:pt x="1788741" y="7650703"/>
                </a:cubicBezTo>
                <a:close/>
                <a:moveTo>
                  <a:pt x="8806585" y="7627993"/>
                </a:moveTo>
                <a:cubicBezTo>
                  <a:pt x="8801345" y="7627993"/>
                  <a:pt x="8793484" y="7633234"/>
                  <a:pt x="8783003" y="7643715"/>
                </a:cubicBezTo>
                <a:cubicBezTo>
                  <a:pt x="8769030" y="7657689"/>
                  <a:pt x="8762042" y="7669336"/>
                  <a:pt x="8762042" y="7678651"/>
                </a:cubicBezTo>
                <a:cubicBezTo>
                  <a:pt x="8771358" y="7669336"/>
                  <a:pt x="8780673" y="7664677"/>
                  <a:pt x="8789991" y="7664677"/>
                </a:cubicBezTo>
                <a:cubicBezTo>
                  <a:pt x="8808622" y="7646046"/>
                  <a:pt x="8815610" y="7634399"/>
                  <a:pt x="8810953" y="7629741"/>
                </a:cubicBezTo>
                <a:cubicBezTo>
                  <a:pt x="8809789" y="7628577"/>
                  <a:pt x="8808333" y="7627993"/>
                  <a:pt x="8806585" y="7627993"/>
                </a:cubicBezTo>
                <a:close/>
                <a:moveTo>
                  <a:pt x="1428461" y="7627993"/>
                </a:moveTo>
                <a:cubicBezTo>
                  <a:pt x="1429917" y="7627993"/>
                  <a:pt x="1431227" y="7628577"/>
                  <a:pt x="1432392" y="7629741"/>
                </a:cubicBezTo>
                <a:cubicBezTo>
                  <a:pt x="1437049" y="7634399"/>
                  <a:pt x="1432392" y="7643715"/>
                  <a:pt x="1418416" y="7657689"/>
                </a:cubicBezTo>
                <a:cubicBezTo>
                  <a:pt x="1404443" y="7671665"/>
                  <a:pt x="1395125" y="7678651"/>
                  <a:pt x="1390467" y="7678651"/>
                </a:cubicBezTo>
                <a:cubicBezTo>
                  <a:pt x="1385809" y="7678651"/>
                  <a:pt x="1383480" y="7673993"/>
                  <a:pt x="1383480" y="7664677"/>
                </a:cubicBezTo>
                <a:cubicBezTo>
                  <a:pt x="1392797" y="7664677"/>
                  <a:pt x="1402114" y="7657689"/>
                  <a:pt x="1411430" y="7643715"/>
                </a:cubicBezTo>
                <a:cubicBezTo>
                  <a:pt x="1418416" y="7633234"/>
                  <a:pt x="1424095" y="7627993"/>
                  <a:pt x="1428461" y="7627993"/>
                </a:cubicBezTo>
                <a:close/>
                <a:moveTo>
                  <a:pt x="8727105" y="7622754"/>
                </a:moveTo>
                <a:cubicBezTo>
                  <a:pt x="8722447" y="7622754"/>
                  <a:pt x="8720119" y="7627413"/>
                  <a:pt x="8720119" y="7636727"/>
                </a:cubicBezTo>
                <a:cubicBezTo>
                  <a:pt x="8729435" y="7636727"/>
                  <a:pt x="8734092" y="7636727"/>
                  <a:pt x="8734092" y="7636727"/>
                </a:cubicBezTo>
                <a:cubicBezTo>
                  <a:pt x="8734092" y="7627413"/>
                  <a:pt x="8731762" y="7622754"/>
                  <a:pt x="8727105" y="7622754"/>
                </a:cubicBezTo>
                <a:close/>
                <a:moveTo>
                  <a:pt x="1327582" y="7622754"/>
                </a:moveTo>
                <a:cubicBezTo>
                  <a:pt x="1327582" y="7632070"/>
                  <a:pt x="1318266" y="7641387"/>
                  <a:pt x="1299633" y="7650703"/>
                </a:cubicBezTo>
                <a:lnTo>
                  <a:pt x="1285658" y="7650703"/>
                </a:lnTo>
                <a:close/>
                <a:moveTo>
                  <a:pt x="1076041" y="7622754"/>
                </a:moveTo>
                <a:cubicBezTo>
                  <a:pt x="1076041" y="7632070"/>
                  <a:pt x="1078369" y="7636727"/>
                  <a:pt x="1083026" y="7636727"/>
                </a:cubicBezTo>
                <a:cubicBezTo>
                  <a:pt x="1087686" y="7636727"/>
                  <a:pt x="1090014" y="7632070"/>
                  <a:pt x="1090014" y="7622754"/>
                </a:cubicBezTo>
                <a:cubicBezTo>
                  <a:pt x="1090014" y="7622754"/>
                  <a:pt x="1085357" y="7622754"/>
                  <a:pt x="1076041" y="7622754"/>
                </a:cubicBezTo>
                <a:close/>
                <a:moveTo>
                  <a:pt x="1509251" y="7608778"/>
                </a:moveTo>
                <a:cubicBezTo>
                  <a:pt x="1518566" y="7618096"/>
                  <a:pt x="1518566" y="7627413"/>
                  <a:pt x="1509251" y="7636727"/>
                </a:cubicBezTo>
                <a:cubicBezTo>
                  <a:pt x="1499935" y="7646046"/>
                  <a:pt x="1490620" y="7650703"/>
                  <a:pt x="1481303" y="7650703"/>
                </a:cubicBezTo>
                <a:lnTo>
                  <a:pt x="1481303" y="7636727"/>
                </a:lnTo>
                <a:cubicBezTo>
                  <a:pt x="1471986" y="7636727"/>
                  <a:pt x="1471986" y="7632070"/>
                  <a:pt x="1481303" y="7622754"/>
                </a:cubicBezTo>
                <a:cubicBezTo>
                  <a:pt x="1490620" y="7622754"/>
                  <a:pt x="1495276" y="7622754"/>
                  <a:pt x="1495276" y="7622754"/>
                </a:cubicBezTo>
                <a:cubicBezTo>
                  <a:pt x="1504593" y="7622754"/>
                  <a:pt x="1509251" y="7618096"/>
                  <a:pt x="1509251" y="7608778"/>
                </a:cubicBezTo>
                <a:close/>
                <a:moveTo>
                  <a:pt x="4768609" y="7597270"/>
                </a:moveTo>
                <a:lnTo>
                  <a:pt x="4751345" y="7608778"/>
                </a:lnTo>
                <a:cubicBezTo>
                  <a:pt x="4751345" y="7608778"/>
                  <a:pt x="4756004" y="7608778"/>
                  <a:pt x="4765320" y="7608778"/>
                </a:cubicBezTo>
                <a:close/>
                <a:moveTo>
                  <a:pt x="1407936" y="7586070"/>
                </a:moveTo>
                <a:cubicBezTo>
                  <a:pt x="1410264" y="7584906"/>
                  <a:pt x="1411430" y="7585488"/>
                  <a:pt x="1411430" y="7587816"/>
                </a:cubicBezTo>
                <a:cubicBezTo>
                  <a:pt x="1411430" y="7592476"/>
                  <a:pt x="1409100" y="7597135"/>
                  <a:pt x="1404443" y="7601792"/>
                </a:cubicBezTo>
                <a:cubicBezTo>
                  <a:pt x="1399785" y="7606449"/>
                  <a:pt x="1392797" y="7608778"/>
                  <a:pt x="1383480" y="7608778"/>
                </a:cubicBezTo>
                <a:lnTo>
                  <a:pt x="1397455" y="7594804"/>
                </a:lnTo>
                <a:cubicBezTo>
                  <a:pt x="1402114" y="7590145"/>
                  <a:pt x="1405607" y="7587234"/>
                  <a:pt x="1407936" y="7586070"/>
                </a:cubicBezTo>
                <a:close/>
                <a:moveTo>
                  <a:pt x="9251151" y="7580830"/>
                </a:moveTo>
                <a:cubicBezTo>
                  <a:pt x="9251151" y="7590147"/>
                  <a:pt x="9251151" y="7594804"/>
                  <a:pt x="9251151" y="7594804"/>
                </a:cubicBezTo>
                <a:lnTo>
                  <a:pt x="9237177" y="7594804"/>
                </a:lnTo>
                <a:close/>
                <a:moveTo>
                  <a:pt x="4730384" y="7580830"/>
                </a:moveTo>
                <a:cubicBezTo>
                  <a:pt x="4725726" y="7580830"/>
                  <a:pt x="4723398" y="7583159"/>
                  <a:pt x="4723398" y="7587816"/>
                </a:cubicBezTo>
                <a:cubicBezTo>
                  <a:pt x="4723398" y="7592476"/>
                  <a:pt x="4728055" y="7594804"/>
                  <a:pt x="4737372" y="7594804"/>
                </a:cubicBezTo>
                <a:cubicBezTo>
                  <a:pt x="4737372" y="7585488"/>
                  <a:pt x="4735042" y="7580830"/>
                  <a:pt x="4730384" y="7580830"/>
                </a:cubicBezTo>
                <a:close/>
                <a:moveTo>
                  <a:pt x="4959218" y="7556374"/>
                </a:moveTo>
                <a:cubicBezTo>
                  <a:pt x="4958052" y="7556374"/>
                  <a:pt x="4956306" y="7557538"/>
                  <a:pt x="4953977" y="7559869"/>
                </a:cubicBezTo>
                <a:cubicBezTo>
                  <a:pt x="4949318" y="7564526"/>
                  <a:pt x="4946990" y="7566855"/>
                  <a:pt x="4946990" y="7566855"/>
                </a:cubicBezTo>
                <a:cubicBezTo>
                  <a:pt x="4956306" y="7566855"/>
                  <a:pt x="4960965" y="7564526"/>
                  <a:pt x="4960965" y="7559869"/>
                </a:cubicBezTo>
                <a:cubicBezTo>
                  <a:pt x="4960965" y="7557538"/>
                  <a:pt x="4960383" y="7556374"/>
                  <a:pt x="4959218" y="7556374"/>
                </a:cubicBezTo>
                <a:close/>
                <a:moveTo>
                  <a:pt x="4800256" y="7552881"/>
                </a:moveTo>
                <a:cubicBezTo>
                  <a:pt x="4795599" y="7552881"/>
                  <a:pt x="4793270" y="7557538"/>
                  <a:pt x="4793270" y="7566855"/>
                </a:cubicBezTo>
                <a:cubicBezTo>
                  <a:pt x="4802585" y="7566855"/>
                  <a:pt x="4807244" y="7564526"/>
                  <a:pt x="4807244" y="7559869"/>
                </a:cubicBezTo>
                <a:cubicBezTo>
                  <a:pt x="4807244" y="7555210"/>
                  <a:pt x="4804916" y="7552881"/>
                  <a:pt x="4800256" y="7552881"/>
                </a:cubicBezTo>
                <a:close/>
                <a:moveTo>
                  <a:pt x="1858615" y="7552881"/>
                </a:moveTo>
                <a:cubicBezTo>
                  <a:pt x="1867932" y="7562197"/>
                  <a:pt x="1872590" y="7569185"/>
                  <a:pt x="1872590" y="7573843"/>
                </a:cubicBezTo>
                <a:cubicBezTo>
                  <a:pt x="1872590" y="7578502"/>
                  <a:pt x="1867932" y="7585488"/>
                  <a:pt x="1858615" y="7594804"/>
                </a:cubicBezTo>
                <a:cubicBezTo>
                  <a:pt x="1839983" y="7604121"/>
                  <a:pt x="1826009" y="7608778"/>
                  <a:pt x="1816690" y="7608778"/>
                </a:cubicBezTo>
                <a:cubicBezTo>
                  <a:pt x="1816690" y="7608778"/>
                  <a:pt x="1819021" y="7604121"/>
                  <a:pt x="1823679" y="7594804"/>
                </a:cubicBezTo>
                <a:cubicBezTo>
                  <a:pt x="1828335" y="7585488"/>
                  <a:pt x="1835324" y="7580830"/>
                  <a:pt x="1844640" y="7580830"/>
                </a:cubicBezTo>
                <a:cubicBezTo>
                  <a:pt x="1844640" y="7580830"/>
                  <a:pt x="1846970" y="7580830"/>
                  <a:pt x="1851628" y="7580830"/>
                </a:cubicBezTo>
                <a:cubicBezTo>
                  <a:pt x="1856285" y="7580830"/>
                  <a:pt x="1858615" y="7578502"/>
                  <a:pt x="1858615" y="7573843"/>
                </a:cubicBezTo>
                <a:cubicBezTo>
                  <a:pt x="1858615" y="7569185"/>
                  <a:pt x="1858615" y="7562197"/>
                  <a:pt x="1858615" y="7552881"/>
                </a:cubicBezTo>
                <a:close/>
                <a:moveTo>
                  <a:pt x="9348973" y="7538905"/>
                </a:moveTo>
                <a:cubicBezTo>
                  <a:pt x="9367604" y="7538905"/>
                  <a:pt x="9358289" y="7552881"/>
                  <a:pt x="9321023" y="7580830"/>
                </a:cubicBezTo>
                <a:lnTo>
                  <a:pt x="9307050" y="7580830"/>
                </a:lnTo>
                <a:cubicBezTo>
                  <a:pt x="9325681" y="7552881"/>
                  <a:pt x="9339656" y="7538905"/>
                  <a:pt x="9348973" y="7538905"/>
                </a:cubicBezTo>
                <a:close/>
                <a:moveTo>
                  <a:pt x="9153329" y="7538905"/>
                </a:moveTo>
                <a:lnTo>
                  <a:pt x="9139355" y="7552881"/>
                </a:lnTo>
                <a:lnTo>
                  <a:pt x="9125379" y="7580830"/>
                </a:lnTo>
                <a:lnTo>
                  <a:pt x="9139355" y="7566855"/>
                </a:lnTo>
                <a:cubicBezTo>
                  <a:pt x="9148671" y="7548224"/>
                  <a:pt x="9153329" y="7538905"/>
                  <a:pt x="9153329" y="7538905"/>
                </a:cubicBezTo>
                <a:close/>
                <a:moveTo>
                  <a:pt x="1928489" y="7538905"/>
                </a:moveTo>
                <a:cubicBezTo>
                  <a:pt x="1928489" y="7538905"/>
                  <a:pt x="1933145" y="7538905"/>
                  <a:pt x="1942462" y="7538905"/>
                </a:cubicBezTo>
                <a:cubicBezTo>
                  <a:pt x="1942462" y="7548224"/>
                  <a:pt x="1940134" y="7552881"/>
                  <a:pt x="1935475" y="7552881"/>
                </a:cubicBezTo>
                <a:cubicBezTo>
                  <a:pt x="1930817" y="7552881"/>
                  <a:pt x="1928489" y="7548224"/>
                  <a:pt x="1928489" y="7538905"/>
                </a:cubicBezTo>
                <a:close/>
                <a:moveTo>
                  <a:pt x="1711883" y="7538905"/>
                </a:moveTo>
                <a:cubicBezTo>
                  <a:pt x="1716539" y="7538905"/>
                  <a:pt x="1718871" y="7538905"/>
                  <a:pt x="1718871" y="7538905"/>
                </a:cubicBezTo>
                <a:cubicBezTo>
                  <a:pt x="1718871" y="7548224"/>
                  <a:pt x="1721199" y="7552881"/>
                  <a:pt x="1725857" y="7552881"/>
                </a:cubicBezTo>
                <a:cubicBezTo>
                  <a:pt x="1730516" y="7552881"/>
                  <a:pt x="1732844" y="7552881"/>
                  <a:pt x="1732844" y="7552881"/>
                </a:cubicBezTo>
                <a:cubicBezTo>
                  <a:pt x="1751477" y="7552881"/>
                  <a:pt x="1751477" y="7557538"/>
                  <a:pt x="1732844" y="7566855"/>
                </a:cubicBezTo>
                <a:lnTo>
                  <a:pt x="1718871" y="7566855"/>
                </a:lnTo>
                <a:cubicBezTo>
                  <a:pt x="1709553" y="7557538"/>
                  <a:pt x="1704895" y="7550552"/>
                  <a:pt x="1704895" y="7545893"/>
                </a:cubicBezTo>
                <a:cubicBezTo>
                  <a:pt x="1704895" y="7541236"/>
                  <a:pt x="1707223" y="7538905"/>
                  <a:pt x="1711883" y="7538905"/>
                </a:cubicBezTo>
                <a:close/>
                <a:moveTo>
                  <a:pt x="1411430" y="7538905"/>
                </a:moveTo>
                <a:cubicBezTo>
                  <a:pt x="1411430" y="7538905"/>
                  <a:pt x="1411430" y="7543564"/>
                  <a:pt x="1411430" y="7552881"/>
                </a:cubicBezTo>
                <a:lnTo>
                  <a:pt x="1397455" y="7566855"/>
                </a:lnTo>
                <a:cubicBezTo>
                  <a:pt x="1397455" y="7566855"/>
                  <a:pt x="1397455" y="7562197"/>
                  <a:pt x="1397455" y="7552881"/>
                </a:cubicBezTo>
                <a:close/>
                <a:moveTo>
                  <a:pt x="1635022" y="7524931"/>
                </a:moveTo>
                <a:lnTo>
                  <a:pt x="1607072" y="7538905"/>
                </a:lnTo>
                <a:cubicBezTo>
                  <a:pt x="1597756" y="7548224"/>
                  <a:pt x="1588441" y="7548224"/>
                  <a:pt x="1579125" y="7538905"/>
                </a:cubicBezTo>
                <a:lnTo>
                  <a:pt x="1579125" y="7552881"/>
                </a:lnTo>
                <a:cubicBezTo>
                  <a:pt x="1579125" y="7562197"/>
                  <a:pt x="1583782" y="7564526"/>
                  <a:pt x="1593099" y="7559869"/>
                </a:cubicBezTo>
                <a:cubicBezTo>
                  <a:pt x="1602415" y="7555210"/>
                  <a:pt x="1611732" y="7548224"/>
                  <a:pt x="1621048" y="7538905"/>
                </a:cubicBezTo>
                <a:cubicBezTo>
                  <a:pt x="1621048" y="7538905"/>
                  <a:pt x="1625706" y="7534248"/>
                  <a:pt x="1635022" y="7524931"/>
                </a:cubicBezTo>
                <a:close/>
                <a:moveTo>
                  <a:pt x="1090014" y="7524931"/>
                </a:moveTo>
                <a:cubicBezTo>
                  <a:pt x="1099331" y="7524931"/>
                  <a:pt x="1099331" y="7529591"/>
                  <a:pt x="1090014" y="7538905"/>
                </a:cubicBezTo>
                <a:lnTo>
                  <a:pt x="1090014" y="7552881"/>
                </a:lnTo>
                <a:lnTo>
                  <a:pt x="1103990" y="7552881"/>
                </a:lnTo>
                <a:lnTo>
                  <a:pt x="1117964" y="7552881"/>
                </a:lnTo>
                <a:cubicBezTo>
                  <a:pt x="1127280" y="7543564"/>
                  <a:pt x="1131937" y="7543564"/>
                  <a:pt x="1131937" y="7552881"/>
                </a:cubicBezTo>
                <a:cubicBezTo>
                  <a:pt x="1141254" y="7552881"/>
                  <a:pt x="1143585" y="7555210"/>
                  <a:pt x="1138926" y="7559869"/>
                </a:cubicBezTo>
                <a:cubicBezTo>
                  <a:pt x="1134268" y="7564526"/>
                  <a:pt x="1131937" y="7566855"/>
                  <a:pt x="1131937" y="7566855"/>
                </a:cubicBezTo>
                <a:cubicBezTo>
                  <a:pt x="1131937" y="7566855"/>
                  <a:pt x="1131937" y="7569185"/>
                  <a:pt x="1131937" y="7573843"/>
                </a:cubicBezTo>
                <a:cubicBezTo>
                  <a:pt x="1131937" y="7578502"/>
                  <a:pt x="1127280" y="7590147"/>
                  <a:pt x="1117964" y="7608778"/>
                </a:cubicBezTo>
                <a:lnTo>
                  <a:pt x="1034117" y="7692626"/>
                </a:lnTo>
                <a:lnTo>
                  <a:pt x="1034117" y="7678651"/>
                </a:lnTo>
                <a:lnTo>
                  <a:pt x="1034117" y="7664677"/>
                </a:lnTo>
                <a:cubicBezTo>
                  <a:pt x="1034117" y="7655360"/>
                  <a:pt x="1036446" y="7648374"/>
                  <a:pt x="1041103" y="7643715"/>
                </a:cubicBezTo>
                <a:cubicBezTo>
                  <a:pt x="1045763" y="7639058"/>
                  <a:pt x="1048091" y="7636727"/>
                  <a:pt x="1048091" y="7636727"/>
                </a:cubicBezTo>
                <a:lnTo>
                  <a:pt x="1076041" y="7608778"/>
                </a:lnTo>
                <a:lnTo>
                  <a:pt x="1076041" y="7580830"/>
                </a:lnTo>
                <a:cubicBezTo>
                  <a:pt x="1076041" y="7580830"/>
                  <a:pt x="1078369" y="7578502"/>
                  <a:pt x="1083026" y="7573843"/>
                </a:cubicBezTo>
                <a:cubicBezTo>
                  <a:pt x="1087686" y="7569185"/>
                  <a:pt x="1085357" y="7562197"/>
                  <a:pt x="1076041" y="7552881"/>
                </a:cubicBezTo>
                <a:cubicBezTo>
                  <a:pt x="1066724" y="7552881"/>
                  <a:pt x="1064396" y="7548224"/>
                  <a:pt x="1069052" y="7538905"/>
                </a:cubicBezTo>
                <a:cubicBezTo>
                  <a:pt x="1073711" y="7529591"/>
                  <a:pt x="1080697" y="7524931"/>
                  <a:pt x="1090014" y="7524931"/>
                </a:cubicBezTo>
                <a:close/>
                <a:moveTo>
                  <a:pt x="9125379" y="7500477"/>
                </a:moveTo>
                <a:cubicBezTo>
                  <a:pt x="9123050" y="7500477"/>
                  <a:pt x="9120722" y="7501641"/>
                  <a:pt x="9118393" y="7503970"/>
                </a:cubicBezTo>
                <a:cubicBezTo>
                  <a:pt x="9113736" y="7508629"/>
                  <a:pt x="9111405" y="7510958"/>
                  <a:pt x="9111405" y="7510958"/>
                </a:cubicBezTo>
                <a:lnTo>
                  <a:pt x="9083456" y="7524931"/>
                </a:lnTo>
                <a:cubicBezTo>
                  <a:pt x="9083456" y="7524931"/>
                  <a:pt x="9081127" y="7527262"/>
                  <a:pt x="9076470" y="7531919"/>
                </a:cubicBezTo>
                <a:cubicBezTo>
                  <a:pt x="9071811" y="7536577"/>
                  <a:pt x="9069482" y="7538905"/>
                  <a:pt x="9069482" y="7538905"/>
                </a:cubicBezTo>
                <a:cubicBezTo>
                  <a:pt x="9069482" y="7538905"/>
                  <a:pt x="9074139" y="7538905"/>
                  <a:pt x="9083456" y="7538905"/>
                </a:cubicBezTo>
                <a:cubicBezTo>
                  <a:pt x="9092774" y="7538905"/>
                  <a:pt x="9097432" y="7538905"/>
                  <a:pt x="9097432" y="7538905"/>
                </a:cubicBezTo>
                <a:lnTo>
                  <a:pt x="9125379" y="7524931"/>
                </a:lnTo>
                <a:cubicBezTo>
                  <a:pt x="9134697" y="7515615"/>
                  <a:pt x="9137024" y="7508629"/>
                  <a:pt x="9132367" y="7503970"/>
                </a:cubicBezTo>
                <a:cubicBezTo>
                  <a:pt x="9130038" y="7501641"/>
                  <a:pt x="9127710" y="7500477"/>
                  <a:pt x="9125379" y="7500477"/>
                </a:cubicBezTo>
                <a:close/>
                <a:moveTo>
                  <a:pt x="9334999" y="7496982"/>
                </a:moveTo>
                <a:lnTo>
                  <a:pt x="9334999" y="7510958"/>
                </a:lnTo>
                <a:cubicBezTo>
                  <a:pt x="9325681" y="7529591"/>
                  <a:pt x="9316366" y="7538905"/>
                  <a:pt x="9307050" y="7538905"/>
                </a:cubicBezTo>
                <a:close/>
                <a:moveTo>
                  <a:pt x="4737372" y="7496982"/>
                </a:moveTo>
                <a:cubicBezTo>
                  <a:pt x="4728055" y="7506300"/>
                  <a:pt x="4714081" y="7520274"/>
                  <a:pt x="4695448" y="7538905"/>
                </a:cubicBezTo>
                <a:cubicBezTo>
                  <a:pt x="4676815" y="7557538"/>
                  <a:pt x="4672158" y="7571514"/>
                  <a:pt x="4681472" y="7580830"/>
                </a:cubicBezTo>
                <a:lnTo>
                  <a:pt x="4709422" y="7552881"/>
                </a:lnTo>
                <a:cubicBezTo>
                  <a:pt x="4728055" y="7534248"/>
                  <a:pt x="4737372" y="7524931"/>
                  <a:pt x="4737372" y="7524931"/>
                </a:cubicBezTo>
                <a:cubicBezTo>
                  <a:pt x="4737372" y="7524931"/>
                  <a:pt x="4737372" y="7520274"/>
                  <a:pt x="4737372" y="7510958"/>
                </a:cubicBezTo>
                <a:cubicBezTo>
                  <a:pt x="4746688" y="7510958"/>
                  <a:pt x="4751345" y="7506300"/>
                  <a:pt x="4751345" y="7496982"/>
                </a:cubicBezTo>
                <a:close/>
                <a:moveTo>
                  <a:pt x="4877116" y="7483008"/>
                </a:moveTo>
                <a:lnTo>
                  <a:pt x="4863143" y="7496982"/>
                </a:lnTo>
                <a:lnTo>
                  <a:pt x="4877116" y="7496982"/>
                </a:lnTo>
                <a:cubicBezTo>
                  <a:pt x="4877116" y="7487666"/>
                  <a:pt x="4877116" y="7483008"/>
                  <a:pt x="4877116" y="7483008"/>
                </a:cubicBezTo>
                <a:close/>
                <a:moveTo>
                  <a:pt x="1928489" y="7483008"/>
                </a:moveTo>
                <a:lnTo>
                  <a:pt x="1928489" y="7524931"/>
                </a:lnTo>
                <a:cubicBezTo>
                  <a:pt x="1919172" y="7534248"/>
                  <a:pt x="1909855" y="7534248"/>
                  <a:pt x="1900539" y="7524931"/>
                </a:cubicBezTo>
                <a:cubicBezTo>
                  <a:pt x="1891223" y="7496982"/>
                  <a:pt x="1900539" y="7483008"/>
                  <a:pt x="1928489" y="7483008"/>
                </a:cubicBezTo>
                <a:close/>
                <a:moveTo>
                  <a:pt x="1565150" y="7483008"/>
                </a:moveTo>
                <a:lnTo>
                  <a:pt x="1565150" y="7496982"/>
                </a:lnTo>
                <a:cubicBezTo>
                  <a:pt x="1565150" y="7496982"/>
                  <a:pt x="1560492" y="7496982"/>
                  <a:pt x="1551176" y="7496982"/>
                </a:cubicBezTo>
                <a:cubicBezTo>
                  <a:pt x="1551176" y="7487666"/>
                  <a:pt x="1555832" y="7483008"/>
                  <a:pt x="1565150" y="7483008"/>
                </a:cubicBezTo>
                <a:close/>
                <a:moveTo>
                  <a:pt x="1516238" y="7483008"/>
                </a:moveTo>
                <a:cubicBezTo>
                  <a:pt x="1520898" y="7483008"/>
                  <a:pt x="1513910" y="7487666"/>
                  <a:pt x="1495276" y="7496982"/>
                </a:cubicBezTo>
                <a:lnTo>
                  <a:pt x="1481303" y="7510958"/>
                </a:lnTo>
                <a:cubicBezTo>
                  <a:pt x="1481303" y="7501641"/>
                  <a:pt x="1485960" y="7494653"/>
                  <a:pt x="1495276" y="7489994"/>
                </a:cubicBezTo>
                <a:cubicBezTo>
                  <a:pt x="1504593" y="7485337"/>
                  <a:pt x="1511581" y="7483008"/>
                  <a:pt x="1516238" y="7483008"/>
                </a:cubicBezTo>
                <a:close/>
                <a:moveTo>
                  <a:pt x="4974939" y="7469033"/>
                </a:moveTo>
                <a:lnTo>
                  <a:pt x="4974939" y="7483008"/>
                </a:lnTo>
                <a:lnTo>
                  <a:pt x="4988912" y="7469033"/>
                </a:lnTo>
                <a:close/>
                <a:moveTo>
                  <a:pt x="1739832" y="7469033"/>
                </a:moveTo>
                <a:cubicBezTo>
                  <a:pt x="1735173" y="7469033"/>
                  <a:pt x="1732844" y="7473692"/>
                  <a:pt x="1732844" y="7483008"/>
                </a:cubicBezTo>
                <a:lnTo>
                  <a:pt x="1746818" y="7483008"/>
                </a:lnTo>
                <a:cubicBezTo>
                  <a:pt x="1746818" y="7473692"/>
                  <a:pt x="1744489" y="7469033"/>
                  <a:pt x="1739832" y="7469033"/>
                </a:cubicBezTo>
                <a:close/>
                <a:moveTo>
                  <a:pt x="9153329" y="7455059"/>
                </a:moveTo>
                <a:lnTo>
                  <a:pt x="9139355" y="7469033"/>
                </a:lnTo>
                <a:cubicBezTo>
                  <a:pt x="9148671" y="7469033"/>
                  <a:pt x="9153329" y="7466704"/>
                  <a:pt x="9153329" y="7462047"/>
                </a:cubicBezTo>
                <a:cubicBezTo>
                  <a:pt x="9153329" y="7457389"/>
                  <a:pt x="9157986" y="7455059"/>
                  <a:pt x="9167304" y="7455059"/>
                </a:cubicBezTo>
                <a:close/>
                <a:moveTo>
                  <a:pt x="4779294" y="7455059"/>
                </a:moveTo>
                <a:cubicBezTo>
                  <a:pt x="4779294" y="7464375"/>
                  <a:pt x="4781623" y="7469033"/>
                  <a:pt x="4786282" y="7469033"/>
                </a:cubicBezTo>
                <a:cubicBezTo>
                  <a:pt x="4790942" y="7469033"/>
                  <a:pt x="4793270" y="7466704"/>
                  <a:pt x="4793270" y="7462047"/>
                </a:cubicBezTo>
                <a:cubicBezTo>
                  <a:pt x="4793270" y="7457389"/>
                  <a:pt x="4788611" y="7455059"/>
                  <a:pt x="4779294" y="7455059"/>
                </a:cubicBezTo>
                <a:close/>
                <a:moveTo>
                  <a:pt x="1530214" y="7455059"/>
                </a:moveTo>
                <a:cubicBezTo>
                  <a:pt x="1534871" y="7455059"/>
                  <a:pt x="1537200" y="7455059"/>
                  <a:pt x="1537200" y="7455059"/>
                </a:cubicBezTo>
                <a:cubicBezTo>
                  <a:pt x="1537200" y="7464375"/>
                  <a:pt x="1537200" y="7469033"/>
                  <a:pt x="1537200" y="7469033"/>
                </a:cubicBezTo>
                <a:cubicBezTo>
                  <a:pt x="1527884" y="7469033"/>
                  <a:pt x="1523226" y="7469033"/>
                  <a:pt x="1523226" y="7469033"/>
                </a:cubicBezTo>
                <a:cubicBezTo>
                  <a:pt x="1523226" y="7469033"/>
                  <a:pt x="1523226" y="7466704"/>
                  <a:pt x="1523226" y="7462047"/>
                </a:cubicBezTo>
                <a:cubicBezTo>
                  <a:pt x="1523226" y="7457389"/>
                  <a:pt x="1525555" y="7455059"/>
                  <a:pt x="1530214" y="7455059"/>
                </a:cubicBezTo>
                <a:close/>
                <a:moveTo>
                  <a:pt x="1635022" y="7441085"/>
                </a:moveTo>
                <a:cubicBezTo>
                  <a:pt x="1644338" y="7441085"/>
                  <a:pt x="1648997" y="7445742"/>
                  <a:pt x="1648997" y="7455059"/>
                </a:cubicBezTo>
                <a:cubicBezTo>
                  <a:pt x="1639681" y="7455059"/>
                  <a:pt x="1635022" y="7455059"/>
                  <a:pt x="1635022" y="7455059"/>
                </a:cubicBezTo>
                <a:close/>
                <a:moveTo>
                  <a:pt x="4919040" y="7427109"/>
                </a:moveTo>
                <a:lnTo>
                  <a:pt x="4905066" y="7441085"/>
                </a:lnTo>
                <a:lnTo>
                  <a:pt x="4905066" y="7455059"/>
                </a:lnTo>
                <a:cubicBezTo>
                  <a:pt x="4914382" y="7445742"/>
                  <a:pt x="4919040" y="7441085"/>
                  <a:pt x="4919040" y="7441085"/>
                </a:cubicBezTo>
                <a:cubicBezTo>
                  <a:pt x="4919040" y="7441085"/>
                  <a:pt x="4919040" y="7436426"/>
                  <a:pt x="4919040" y="7427109"/>
                </a:cubicBezTo>
                <a:close/>
                <a:moveTo>
                  <a:pt x="4779294" y="7427109"/>
                </a:moveTo>
                <a:lnTo>
                  <a:pt x="4765320" y="7441085"/>
                </a:lnTo>
                <a:cubicBezTo>
                  <a:pt x="4774637" y="7441085"/>
                  <a:pt x="4779294" y="7438756"/>
                  <a:pt x="4779294" y="7434097"/>
                </a:cubicBezTo>
                <a:cubicBezTo>
                  <a:pt x="4779294" y="7429440"/>
                  <a:pt x="4779294" y="7427109"/>
                  <a:pt x="4779294" y="7427109"/>
                </a:cubicBezTo>
                <a:close/>
                <a:moveTo>
                  <a:pt x="1690921" y="7427109"/>
                </a:moveTo>
                <a:lnTo>
                  <a:pt x="1690921" y="7441085"/>
                </a:lnTo>
                <a:lnTo>
                  <a:pt x="1704895" y="7427109"/>
                </a:lnTo>
                <a:cubicBezTo>
                  <a:pt x="1704895" y="7427109"/>
                  <a:pt x="1700238" y="7427109"/>
                  <a:pt x="1690921" y="7427109"/>
                </a:cubicBezTo>
                <a:close/>
                <a:moveTo>
                  <a:pt x="1299633" y="7427109"/>
                </a:moveTo>
                <a:lnTo>
                  <a:pt x="1299633" y="7441085"/>
                </a:lnTo>
                <a:lnTo>
                  <a:pt x="1285658" y="7441085"/>
                </a:lnTo>
                <a:close/>
                <a:moveTo>
                  <a:pt x="1215786" y="7427109"/>
                </a:moveTo>
                <a:cubicBezTo>
                  <a:pt x="1225103" y="7436426"/>
                  <a:pt x="1225103" y="7445742"/>
                  <a:pt x="1215786" y="7455059"/>
                </a:cubicBezTo>
                <a:cubicBezTo>
                  <a:pt x="1206470" y="7464375"/>
                  <a:pt x="1201812" y="7473692"/>
                  <a:pt x="1201812" y="7483008"/>
                </a:cubicBezTo>
                <a:cubicBezTo>
                  <a:pt x="1201812" y="7492325"/>
                  <a:pt x="1201812" y="7496982"/>
                  <a:pt x="1201812" y="7496982"/>
                </a:cubicBezTo>
                <a:lnTo>
                  <a:pt x="1173862" y="7510958"/>
                </a:lnTo>
                <a:lnTo>
                  <a:pt x="1159887" y="7524931"/>
                </a:lnTo>
                <a:cubicBezTo>
                  <a:pt x="1159887" y="7515615"/>
                  <a:pt x="1159887" y="7508629"/>
                  <a:pt x="1159887" y="7503970"/>
                </a:cubicBezTo>
                <a:cubicBezTo>
                  <a:pt x="1159887" y="7499313"/>
                  <a:pt x="1164546" y="7492325"/>
                  <a:pt x="1173862" y="7483008"/>
                </a:cubicBezTo>
                <a:cubicBezTo>
                  <a:pt x="1183179" y="7473692"/>
                  <a:pt x="1183179" y="7464375"/>
                  <a:pt x="1173862" y="7455059"/>
                </a:cubicBezTo>
                <a:cubicBezTo>
                  <a:pt x="1173862" y="7455059"/>
                  <a:pt x="1178520" y="7455059"/>
                  <a:pt x="1187837" y="7455059"/>
                </a:cubicBezTo>
                <a:cubicBezTo>
                  <a:pt x="1197152" y="7455059"/>
                  <a:pt x="1201812" y="7450401"/>
                  <a:pt x="1201812" y="7441085"/>
                </a:cubicBezTo>
                <a:close/>
                <a:moveTo>
                  <a:pt x="2110157" y="7413136"/>
                </a:moveTo>
                <a:cubicBezTo>
                  <a:pt x="2119473" y="7413136"/>
                  <a:pt x="2124131" y="7415464"/>
                  <a:pt x="2124131" y="7420122"/>
                </a:cubicBezTo>
                <a:cubicBezTo>
                  <a:pt x="2124131" y="7424781"/>
                  <a:pt x="2119473" y="7427109"/>
                  <a:pt x="2110157" y="7427109"/>
                </a:cubicBezTo>
                <a:cubicBezTo>
                  <a:pt x="2100841" y="7427109"/>
                  <a:pt x="2100841" y="7422452"/>
                  <a:pt x="2110157" y="7413136"/>
                </a:cubicBezTo>
                <a:close/>
                <a:moveTo>
                  <a:pt x="1886565" y="7413136"/>
                </a:moveTo>
                <a:cubicBezTo>
                  <a:pt x="1886565" y="7413136"/>
                  <a:pt x="1891223" y="7413136"/>
                  <a:pt x="1900539" y="7413136"/>
                </a:cubicBezTo>
                <a:cubicBezTo>
                  <a:pt x="1900539" y="7422452"/>
                  <a:pt x="1900539" y="7427109"/>
                  <a:pt x="1900539" y="7427109"/>
                </a:cubicBezTo>
                <a:cubicBezTo>
                  <a:pt x="1900539" y="7427109"/>
                  <a:pt x="1898210" y="7424781"/>
                  <a:pt x="1893551" y="7420122"/>
                </a:cubicBezTo>
                <a:cubicBezTo>
                  <a:pt x="1888894" y="7415464"/>
                  <a:pt x="1886565" y="7413136"/>
                  <a:pt x="1886565" y="7413136"/>
                </a:cubicBezTo>
                <a:close/>
                <a:moveTo>
                  <a:pt x="1510999" y="7404401"/>
                </a:moveTo>
                <a:cubicBezTo>
                  <a:pt x="1514492" y="7405566"/>
                  <a:pt x="1518566" y="7408476"/>
                  <a:pt x="1523226" y="7413136"/>
                </a:cubicBezTo>
                <a:cubicBezTo>
                  <a:pt x="1523226" y="7422452"/>
                  <a:pt x="1518566" y="7424781"/>
                  <a:pt x="1509251" y="7420122"/>
                </a:cubicBezTo>
                <a:cubicBezTo>
                  <a:pt x="1499935" y="7415464"/>
                  <a:pt x="1497607" y="7410807"/>
                  <a:pt x="1502265" y="7406148"/>
                </a:cubicBezTo>
                <a:cubicBezTo>
                  <a:pt x="1504593" y="7403819"/>
                  <a:pt x="1507504" y="7403237"/>
                  <a:pt x="1510999" y="7404401"/>
                </a:cubicBezTo>
                <a:close/>
                <a:moveTo>
                  <a:pt x="1732844" y="7399160"/>
                </a:moveTo>
                <a:cubicBezTo>
                  <a:pt x="1742161" y="7408478"/>
                  <a:pt x="1746818" y="7413136"/>
                  <a:pt x="1746818" y="7413136"/>
                </a:cubicBezTo>
                <a:cubicBezTo>
                  <a:pt x="1756137" y="7413136"/>
                  <a:pt x="1760793" y="7408478"/>
                  <a:pt x="1760793" y="7399160"/>
                </a:cubicBezTo>
                <a:close/>
                <a:moveTo>
                  <a:pt x="1383480" y="7399160"/>
                </a:moveTo>
                <a:cubicBezTo>
                  <a:pt x="1374164" y="7408478"/>
                  <a:pt x="1364848" y="7413136"/>
                  <a:pt x="1355531" y="7413136"/>
                </a:cubicBezTo>
                <a:lnTo>
                  <a:pt x="1355531" y="7427109"/>
                </a:lnTo>
                <a:lnTo>
                  <a:pt x="1355531" y="7455059"/>
                </a:lnTo>
                <a:cubicBezTo>
                  <a:pt x="1364848" y="7455059"/>
                  <a:pt x="1374164" y="7445742"/>
                  <a:pt x="1383480" y="7427109"/>
                </a:cubicBezTo>
                <a:close/>
                <a:moveTo>
                  <a:pt x="9181278" y="7385186"/>
                </a:moveTo>
                <a:cubicBezTo>
                  <a:pt x="9190594" y="7385186"/>
                  <a:pt x="9192923" y="7387517"/>
                  <a:pt x="9188266" y="7392174"/>
                </a:cubicBezTo>
                <a:cubicBezTo>
                  <a:pt x="9183609" y="7396831"/>
                  <a:pt x="9181278" y="7399160"/>
                  <a:pt x="9181278" y="7399160"/>
                </a:cubicBezTo>
                <a:close/>
                <a:moveTo>
                  <a:pt x="2207980" y="7385186"/>
                </a:moveTo>
                <a:cubicBezTo>
                  <a:pt x="2217296" y="7385186"/>
                  <a:pt x="2217296" y="7389845"/>
                  <a:pt x="2207980" y="7399160"/>
                </a:cubicBezTo>
                <a:cubicBezTo>
                  <a:pt x="2198663" y="7408478"/>
                  <a:pt x="2194003" y="7413136"/>
                  <a:pt x="2194003" y="7413136"/>
                </a:cubicBezTo>
                <a:lnTo>
                  <a:pt x="2194003" y="7399160"/>
                </a:lnTo>
                <a:cubicBezTo>
                  <a:pt x="2194003" y="7389845"/>
                  <a:pt x="2198663" y="7385186"/>
                  <a:pt x="2207980" y="7385186"/>
                </a:cubicBezTo>
                <a:close/>
                <a:moveTo>
                  <a:pt x="2068234" y="7385186"/>
                </a:moveTo>
                <a:lnTo>
                  <a:pt x="2082207" y="7385186"/>
                </a:lnTo>
                <a:cubicBezTo>
                  <a:pt x="2072891" y="7394503"/>
                  <a:pt x="2072891" y="7399160"/>
                  <a:pt x="2082207" y="7399160"/>
                </a:cubicBezTo>
                <a:lnTo>
                  <a:pt x="2068234" y="7399160"/>
                </a:lnTo>
                <a:close/>
                <a:moveTo>
                  <a:pt x="1690921" y="7385186"/>
                </a:moveTo>
                <a:cubicBezTo>
                  <a:pt x="1690921" y="7394503"/>
                  <a:pt x="1695578" y="7399160"/>
                  <a:pt x="1704895" y="7399160"/>
                </a:cubicBezTo>
                <a:cubicBezTo>
                  <a:pt x="1714211" y="7399160"/>
                  <a:pt x="1718871" y="7399160"/>
                  <a:pt x="1718871" y="7399160"/>
                </a:cubicBezTo>
                <a:cubicBezTo>
                  <a:pt x="1718871" y="7399160"/>
                  <a:pt x="1714211" y="7396831"/>
                  <a:pt x="1704895" y="7392174"/>
                </a:cubicBezTo>
                <a:cubicBezTo>
                  <a:pt x="1695578" y="7387517"/>
                  <a:pt x="1690921" y="7385186"/>
                  <a:pt x="1690921" y="7385186"/>
                </a:cubicBezTo>
                <a:close/>
                <a:moveTo>
                  <a:pt x="8845888" y="7357237"/>
                </a:moveTo>
                <a:cubicBezTo>
                  <a:pt x="8845888" y="7357237"/>
                  <a:pt x="8843560" y="7361896"/>
                  <a:pt x="8838902" y="7371212"/>
                </a:cubicBezTo>
                <a:cubicBezTo>
                  <a:pt x="8834245" y="7380529"/>
                  <a:pt x="8831915" y="7385186"/>
                  <a:pt x="8831915" y="7385186"/>
                </a:cubicBezTo>
                <a:cubicBezTo>
                  <a:pt x="8813282" y="7394503"/>
                  <a:pt x="8803965" y="7403819"/>
                  <a:pt x="8803965" y="7413136"/>
                </a:cubicBezTo>
                <a:cubicBezTo>
                  <a:pt x="8803965" y="7422452"/>
                  <a:pt x="8813282" y="7422452"/>
                  <a:pt x="8831915" y="7413136"/>
                </a:cubicBezTo>
                <a:cubicBezTo>
                  <a:pt x="8831915" y="7413136"/>
                  <a:pt x="8834245" y="7410807"/>
                  <a:pt x="8838902" y="7406148"/>
                </a:cubicBezTo>
                <a:cubicBezTo>
                  <a:pt x="8843560" y="7401490"/>
                  <a:pt x="8845888" y="7394503"/>
                  <a:pt x="8845888" y="7385186"/>
                </a:cubicBezTo>
                <a:lnTo>
                  <a:pt x="8845888" y="7371212"/>
                </a:lnTo>
                <a:close/>
                <a:moveTo>
                  <a:pt x="8803965" y="7357237"/>
                </a:moveTo>
                <a:cubicBezTo>
                  <a:pt x="8803965" y="7357237"/>
                  <a:pt x="8799308" y="7361896"/>
                  <a:pt x="8789991" y="7371212"/>
                </a:cubicBezTo>
                <a:lnTo>
                  <a:pt x="8789991" y="7399160"/>
                </a:lnTo>
                <a:lnTo>
                  <a:pt x="8803965" y="7371212"/>
                </a:lnTo>
                <a:cubicBezTo>
                  <a:pt x="8803965" y="7361896"/>
                  <a:pt x="8803965" y="7357237"/>
                  <a:pt x="8803965" y="7357237"/>
                </a:cubicBezTo>
                <a:close/>
                <a:moveTo>
                  <a:pt x="2177410" y="7352870"/>
                </a:moveTo>
                <a:cubicBezTo>
                  <a:pt x="2186145" y="7351124"/>
                  <a:pt x="2187018" y="7357237"/>
                  <a:pt x="2180030" y="7371212"/>
                </a:cubicBezTo>
                <a:cubicBezTo>
                  <a:pt x="2180030" y="7380529"/>
                  <a:pt x="2177701" y="7382857"/>
                  <a:pt x="2173042" y="7378198"/>
                </a:cubicBezTo>
                <a:cubicBezTo>
                  <a:pt x="2168385" y="7373541"/>
                  <a:pt x="2161397" y="7371212"/>
                  <a:pt x="2152081" y="7371212"/>
                </a:cubicBezTo>
                <a:lnTo>
                  <a:pt x="2152081" y="7385186"/>
                </a:lnTo>
                <a:cubicBezTo>
                  <a:pt x="2152081" y="7375870"/>
                  <a:pt x="2147423" y="7371212"/>
                  <a:pt x="2138107" y="7371212"/>
                </a:cubicBezTo>
                <a:cubicBezTo>
                  <a:pt x="2128790" y="7371212"/>
                  <a:pt x="2124131" y="7371212"/>
                  <a:pt x="2124131" y="7371212"/>
                </a:cubicBezTo>
                <a:cubicBezTo>
                  <a:pt x="2124131" y="7371212"/>
                  <a:pt x="2124131" y="7366553"/>
                  <a:pt x="2124131" y="7357237"/>
                </a:cubicBezTo>
                <a:cubicBezTo>
                  <a:pt x="2133447" y="7357237"/>
                  <a:pt x="2147423" y="7357237"/>
                  <a:pt x="2166056" y="7357237"/>
                </a:cubicBezTo>
                <a:cubicBezTo>
                  <a:pt x="2170713" y="7354908"/>
                  <a:pt x="2174497" y="7353453"/>
                  <a:pt x="2177410" y="7352870"/>
                </a:cubicBezTo>
                <a:close/>
                <a:moveTo>
                  <a:pt x="9107912" y="7346756"/>
                </a:moveTo>
                <a:cubicBezTo>
                  <a:pt x="9105584" y="7346756"/>
                  <a:pt x="9102089" y="7347920"/>
                  <a:pt x="9097432" y="7350249"/>
                </a:cubicBezTo>
                <a:cubicBezTo>
                  <a:pt x="9088113" y="7354908"/>
                  <a:pt x="9083456" y="7357237"/>
                  <a:pt x="9083456" y="7357237"/>
                </a:cubicBezTo>
                <a:lnTo>
                  <a:pt x="9111405" y="7357237"/>
                </a:lnTo>
                <a:cubicBezTo>
                  <a:pt x="9111405" y="7357237"/>
                  <a:pt x="9111405" y="7354908"/>
                  <a:pt x="9111405" y="7350249"/>
                </a:cubicBezTo>
                <a:cubicBezTo>
                  <a:pt x="9111405" y="7347920"/>
                  <a:pt x="9110241" y="7346756"/>
                  <a:pt x="9107912" y="7346756"/>
                </a:cubicBezTo>
                <a:close/>
                <a:moveTo>
                  <a:pt x="1928489" y="7343263"/>
                </a:moveTo>
                <a:cubicBezTo>
                  <a:pt x="1928489" y="7343263"/>
                  <a:pt x="1926158" y="7347920"/>
                  <a:pt x="1921500" y="7357237"/>
                </a:cubicBezTo>
                <a:cubicBezTo>
                  <a:pt x="1916844" y="7366553"/>
                  <a:pt x="1912184" y="7371212"/>
                  <a:pt x="1907527" y="7371212"/>
                </a:cubicBezTo>
                <a:cubicBezTo>
                  <a:pt x="1902868" y="7371212"/>
                  <a:pt x="1895882" y="7366553"/>
                  <a:pt x="1886565" y="7357237"/>
                </a:cubicBezTo>
                <a:lnTo>
                  <a:pt x="1900539" y="7357237"/>
                </a:lnTo>
                <a:cubicBezTo>
                  <a:pt x="1919172" y="7357237"/>
                  <a:pt x="1928489" y="7352579"/>
                  <a:pt x="1928489" y="7343263"/>
                </a:cubicBezTo>
                <a:close/>
                <a:moveTo>
                  <a:pt x="4683468" y="7333280"/>
                </a:moveTo>
                <a:lnTo>
                  <a:pt x="4695448" y="7357237"/>
                </a:lnTo>
                <a:cubicBezTo>
                  <a:pt x="4695448" y="7357237"/>
                  <a:pt x="4688460" y="7366553"/>
                  <a:pt x="4674486" y="7385186"/>
                </a:cubicBezTo>
                <a:cubicBezTo>
                  <a:pt x="4660510" y="7403819"/>
                  <a:pt x="4653525" y="7413136"/>
                  <a:pt x="4653525" y="7413136"/>
                </a:cubicBezTo>
                <a:lnTo>
                  <a:pt x="4653525" y="7399160"/>
                </a:lnTo>
                <a:cubicBezTo>
                  <a:pt x="4662840" y="7380529"/>
                  <a:pt x="4667498" y="7371212"/>
                  <a:pt x="4667498" y="7371212"/>
                </a:cubicBezTo>
                <a:cubicBezTo>
                  <a:pt x="4667498" y="7371212"/>
                  <a:pt x="4662840" y="7375870"/>
                  <a:pt x="4653525" y="7385186"/>
                </a:cubicBezTo>
                <a:cubicBezTo>
                  <a:pt x="4644208" y="7394503"/>
                  <a:pt x="4634892" y="7399160"/>
                  <a:pt x="4625576" y="7399160"/>
                </a:cubicBezTo>
                <a:lnTo>
                  <a:pt x="4639549" y="7385186"/>
                </a:lnTo>
                <a:cubicBezTo>
                  <a:pt x="4639549" y="7385186"/>
                  <a:pt x="4639549" y="7380529"/>
                  <a:pt x="4639549" y="7371212"/>
                </a:cubicBezTo>
                <a:cubicBezTo>
                  <a:pt x="4639549" y="7361896"/>
                  <a:pt x="4644208" y="7357237"/>
                  <a:pt x="4653525" y="7357237"/>
                </a:cubicBezTo>
                <a:lnTo>
                  <a:pt x="4681472" y="7343263"/>
                </a:lnTo>
                <a:close/>
                <a:moveTo>
                  <a:pt x="9390896" y="7329287"/>
                </a:moveTo>
                <a:cubicBezTo>
                  <a:pt x="9390896" y="7338606"/>
                  <a:pt x="9386239" y="7343263"/>
                  <a:pt x="9376922" y="7343263"/>
                </a:cubicBezTo>
                <a:lnTo>
                  <a:pt x="9376922" y="7357237"/>
                </a:lnTo>
                <a:cubicBezTo>
                  <a:pt x="9386239" y="7357237"/>
                  <a:pt x="9390896" y="7352579"/>
                  <a:pt x="9390896" y="7343263"/>
                </a:cubicBezTo>
                <a:close/>
                <a:moveTo>
                  <a:pt x="2180030" y="7329287"/>
                </a:moveTo>
                <a:cubicBezTo>
                  <a:pt x="2180030" y="7329287"/>
                  <a:pt x="2184687" y="7329287"/>
                  <a:pt x="2194003" y="7329287"/>
                </a:cubicBezTo>
                <a:cubicBezTo>
                  <a:pt x="2194003" y="7338606"/>
                  <a:pt x="2194003" y="7343263"/>
                  <a:pt x="2194003" y="7343263"/>
                </a:cubicBezTo>
                <a:cubicBezTo>
                  <a:pt x="2184687" y="7333946"/>
                  <a:pt x="2180030" y="7329287"/>
                  <a:pt x="2180030" y="7329287"/>
                </a:cubicBezTo>
                <a:close/>
                <a:moveTo>
                  <a:pt x="1942462" y="7329287"/>
                </a:moveTo>
                <a:cubicBezTo>
                  <a:pt x="1951779" y="7329287"/>
                  <a:pt x="1954108" y="7331618"/>
                  <a:pt x="1949450" y="7336275"/>
                </a:cubicBezTo>
                <a:cubicBezTo>
                  <a:pt x="1944790" y="7340934"/>
                  <a:pt x="1942462" y="7343263"/>
                  <a:pt x="1942462" y="7343263"/>
                </a:cubicBezTo>
                <a:close/>
                <a:moveTo>
                  <a:pt x="1614933" y="7324921"/>
                </a:moveTo>
                <a:cubicBezTo>
                  <a:pt x="1616680" y="7325503"/>
                  <a:pt x="1618717" y="7326959"/>
                  <a:pt x="1621048" y="7329287"/>
                </a:cubicBezTo>
                <a:cubicBezTo>
                  <a:pt x="1630365" y="7338606"/>
                  <a:pt x="1635022" y="7343263"/>
                  <a:pt x="1635022" y="7343263"/>
                </a:cubicBezTo>
                <a:lnTo>
                  <a:pt x="1621048" y="7343263"/>
                </a:lnTo>
                <a:cubicBezTo>
                  <a:pt x="1621048" y="7352579"/>
                  <a:pt x="1616389" y="7361896"/>
                  <a:pt x="1607072" y="7371212"/>
                </a:cubicBezTo>
                <a:lnTo>
                  <a:pt x="1593099" y="7357237"/>
                </a:lnTo>
                <a:cubicBezTo>
                  <a:pt x="1593099" y="7357237"/>
                  <a:pt x="1597756" y="7357237"/>
                  <a:pt x="1607072" y="7357237"/>
                </a:cubicBezTo>
                <a:lnTo>
                  <a:pt x="1607072" y="7343263"/>
                </a:lnTo>
                <a:cubicBezTo>
                  <a:pt x="1607072" y="7329287"/>
                  <a:pt x="1609694" y="7323174"/>
                  <a:pt x="1614933" y="7324921"/>
                </a:cubicBezTo>
                <a:close/>
                <a:moveTo>
                  <a:pt x="1449858" y="7322301"/>
                </a:moveTo>
                <a:cubicBezTo>
                  <a:pt x="1447530" y="7322301"/>
                  <a:pt x="1444036" y="7324630"/>
                  <a:pt x="1439380" y="7329287"/>
                </a:cubicBezTo>
                <a:cubicBezTo>
                  <a:pt x="1439380" y="7329287"/>
                  <a:pt x="1437049" y="7331618"/>
                  <a:pt x="1432392" y="7336275"/>
                </a:cubicBezTo>
                <a:cubicBezTo>
                  <a:pt x="1427733" y="7340934"/>
                  <a:pt x="1425404" y="7347920"/>
                  <a:pt x="1425404" y="7357237"/>
                </a:cubicBezTo>
                <a:cubicBezTo>
                  <a:pt x="1425404" y="7375870"/>
                  <a:pt x="1430061" y="7375870"/>
                  <a:pt x="1439380" y="7357237"/>
                </a:cubicBezTo>
                <a:cubicBezTo>
                  <a:pt x="1448696" y="7347920"/>
                  <a:pt x="1453354" y="7338606"/>
                  <a:pt x="1453354" y="7329287"/>
                </a:cubicBezTo>
                <a:cubicBezTo>
                  <a:pt x="1453354" y="7324630"/>
                  <a:pt x="1452189" y="7322301"/>
                  <a:pt x="1449858" y="7322301"/>
                </a:cubicBezTo>
                <a:close/>
                <a:moveTo>
                  <a:pt x="4688460" y="7315313"/>
                </a:moveTo>
                <a:lnTo>
                  <a:pt x="4689460" y="7315313"/>
                </a:lnTo>
                <a:lnTo>
                  <a:pt x="4684967" y="7325794"/>
                </a:lnTo>
                <a:lnTo>
                  <a:pt x="4683468" y="7333280"/>
                </a:lnTo>
                <a:lnTo>
                  <a:pt x="4681472" y="7329287"/>
                </a:lnTo>
                <a:cubicBezTo>
                  <a:pt x="4681472" y="7319973"/>
                  <a:pt x="4683803" y="7315313"/>
                  <a:pt x="4688460" y="7315313"/>
                </a:cubicBezTo>
                <a:close/>
                <a:moveTo>
                  <a:pt x="1970411" y="7315313"/>
                </a:moveTo>
                <a:cubicBezTo>
                  <a:pt x="1989045" y="7324630"/>
                  <a:pt x="1989045" y="7333946"/>
                  <a:pt x="1970411" y="7343263"/>
                </a:cubicBezTo>
                <a:cubicBezTo>
                  <a:pt x="1961095" y="7343263"/>
                  <a:pt x="1958766" y="7338606"/>
                  <a:pt x="1963424" y="7329287"/>
                </a:cubicBezTo>
                <a:cubicBezTo>
                  <a:pt x="1968083" y="7319973"/>
                  <a:pt x="1970411" y="7315313"/>
                  <a:pt x="1970411" y="7315313"/>
                </a:cubicBezTo>
                <a:close/>
                <a:moveTo>
                  <a:pt x="1537200" y="7315313"/>
                </a:moveTo>
                <a:cubicBezTo>
                  <a:pt x="1537200" y="7315313"/>
                  <a:pt x="1532543" y="7319973"/>
                  <a:pt x="1523226" y="7329287"/>
                </a:cubicBezTo>
                <a:lnTo>
                  <a:pt x="1537200" y="7329287"/>
                </a:lnTo>
                <a:lnTo>
                  <a:pt x="1551176" y="7329287"/>
                </a:lnTo>
                <a:close/>
                <a:moveTo>
                  <a:pt x="1257709" y="7315313"/>
                </a:moveTo>
                <a:cubicBezTo>
                  <a:pt x="1257709" y="7315313"/>
                  <a:pt x="1262368" y="7315313"/>
                  <a:pt x="1271684" y="7315313"/>
                </a:cubicBezTo>
                <a:lnTo>
                  <a:pt x="1285658" y="7329287"/>
                </a:lnTo>
                <a:cubicBezTo>
                  <a:pt x="1285658" y="7338606"/>
                  <a:pt x="1285658" y="7347920"/>
                  <a:pt x="1285658" y="7357237"/>
                </a:cubicBezTo>
                <a:cubicBezTo>
                  <a:pt x="1267026" y="7375870"/>
                  <a:pt x="1257709" y="7375870"/>
                  <a:pt x="1257709" y="7357237"/>
                </a:cubicBezTo>
                <a:lnTo>
                  <a:pt x="1271684" y="7357237"/>
                </a:lnTo>
                <a:cubicBezTo>
                  <a:pt x="1271684" y="7357237"/>
                  <a:pt x="1271684" y="7352579"/>
                  <a:pt x="1271684" y="7343263"/>
                </a:cubicBezTo>
                <a:cubicBezTo>
                  <a:pt x="1271684" y="7333946"/>
                  <a:pt x="1267026" y="7329287"/>
                  <a:pt x="1257709" y="7329287"/>
                </a:cubicBezTo>
                <a:close/>
                <a:moveTo>
                  <a:pt x="8734092" y="7301340"/>
                </a:moveTo>
                <a:lnTo>
                  <a:pt x="8720119" y="7315313"/>
                </a:lnTo>
                <a:cubicBezTo>
                  <a:pt x="8729435" y="7315313"/>
                  <a:pt x="8734092" y="7315313"/>
                  <a:pt x="8734092" y="7315313"/>
                </a:cubicBezTo>
                <a:close/>
                <a:moveTo>
                  <a:pt x="4933016" y="7301340"/>
                </a:moveTo>
                <a:lnTo>
                  <a:pt x="4919040" y="7315313"/>
                </a:lnTo>
                <a:cubicBezTo>
                  <a:pt x="4928356" y="7315313"/>
                  <a:pt x="4933016" y="7315313"/>
                  <a:pt x="4933016" y="7315313"/>
                </a:cubicBezTo>
                <a:cubicBezTo>
                  <a:pt x="4933016" y="7315313"/>
                  <a:pt x="4933016" y="7310656"/>
                  <a:pt x="4933016" y="7301340"/>
                </a:cubicBezTo>
                <a:close/>
                <a:moveTo>
                  <a:pt x="4835194" y="7301340"/>
                </a:moveTo>
                <a:lnTo>
                  <a:pt x="4793270" y="7371212"/>
                </a:lnTo>
                <a:lnTo>
                  <a:pt x="4807244" y="7371212"/>
                </a:lnTo>
                <a:cubicBezTo>
                  <a:pt x="4807244" y="7380529"/>
                  <a:pt x="4807244" y="7385186"/>
                  <a:pt x="4807244" y="7385186"/>
                </a:cubicBezTo>
                <a:cubicBezTo>
                  <a:pt x="4807244" y="7385186"/>
                  <a:pt x="4802585" y="7389845"/>
                  <a:pt x="4793270" y="7399160"/>
                </a:cubicBezTo>
                <a:cubicBezTo>
                  <a:pt x="4783954" y="7408478"/>
                  <a:pt x="4783954" y="7413136"/>
                  <a:pt x="4793270" y="7413136"/>
                </a:cubicBezTo>
                <a:cubicBezTo>
                  <a:pt x="4802585" y="7413136"/>
                  <a:pt x="4811903" y="7403819"/>
                  <a:pt x="4821220" y="7385186"/>
                </a:cubicBezTo>
                <a:cubicBezTo>
                  <a:pt x="4849167" y="7375870"/>
                  <a:pt x="4867800" y="7366553"/>
                  <a:pt x="4877116" y="7357237"/>
                </a:cubicBezTo>
                <a:lnTo>
                  <a:pt x="4919040" y="7329287"/>
                </a:lnTo>
                <a:cubicBezTo>
                  <a:pt x="4909726" y="7319973"/>
                  <a:pt x="4900407" y="7324630"/>
                  <a:pt x="4891092" y="7343263"/>
                </a:cubicBezTo>
                <a:cubicBezTo>
                  <a:pt x="4881776" y="7352579"/>
                  <a:pt x="4872458" y="7354908"/>
                  <a:pt x="4863143" y="7350249"/>
                </a:cubicBezTo>
                <a:cubicBezTo>
                  <a:pt x="4853826" y="7345592"/>
                  <a:pt x="4849167" y="7343263"/>
                  <a:pt x="4849167" y="7343263"/>
                </a:cubicBezTo>
                <a:lnTo>
                  <a:pt x="4863143" y="7343263"/>
                </a:lnTo>
                <a:cubicBezTo>
                  <a:pt x="4872458" y="7343263"/>
                  <a:pt x="4877116" y="7338606"/>
                  <a:pt x="4877116" y="7329287"/>
                </a:cubicBezTo>
                <a:cubicBezTo>
                  <a:pt x="4886433" y="7319973"/>
                  <a:pt x="4888764" y="7315313"/>
                  <a:pt x="4884104" y="7315313"/>
                </a:cubicBezTo>
                <a:cubicBezTo>
                  <a:pt x="4879446" y="7315313"/>
                  <a:pt x="4872458" y="7315313"/>
                  <a:pt x="4863143" y="7315313"/>
                </a:cubicBezTo>
                <a:cubicBezTo>
                  <a:pt x="4853826" y="7315313"/>
                  <a:pt x="4846838" y="7319973"/>
                  <a:pt x="4842182" y="7329287"/>
                </a:cubicBezTo>
                <a:cubicBezTo>
                  <a:pt x="4837522" y="7338606"/>
                  <a:pt x="4830534" y="7343263"/>
                  <a:pt x="4821220" y="7343263"/>
                </a:cubicBezTo>
                <a:lnTo>
                  <a:pt x="4821220" y="7329287"/>
                </a:lnTo>
                <a:close/>
                <a:moveTo>
                  <a:pt x="2347724" y="7287364"/>
                </a:moveTo>
                <a:cubicBezTo>
                  <a:pt x="2357041" y="7287364"/>
                  <a:pt x="2361699" y="7287364"/>
                  <a:pt x="2361699" y="7287364"/>
                </a:cubicBezTo>
                <a:cubicBezTo>
                  <a:pt x="2361699" y="7296680"/>
                  <a:pt x="2359370" y="7301340"/>
                  <a:pt x="2354713" y="7301340"/>
                </a:cubicBezTo>
                <a:cubicBezTo>
                  <a:pt x="2350054" y="7301340"/>
                  <a:pt x="2347724" y="7301340"/>
                  <a:pt x="2347724" y="7301340"/>
                </a:cubicBezTo>
                <a:close/>
                <a:moveTo>
                  <a:pt x="2242914" y="7287364"/>
                </a:moveTo>
                <a:lnTo>
                  <a:pt x="2249903" y="7287364"/>
                </a:lnTo>
                <a:cubicBezTo>
                  <a:pt x="2249903" y="7287364"/>
                  <a:pt x="2249903" y="7292023"/>
                  <a:pt x="2249903" y="7301340"/>
                </a:cubicBezTo>
                <a:close/>
                <a:moveTo>
                  <a:pt x="2110157" y="7287364"/>
                </a:moveTo>
                <a:lnTo>
                  <a:pt x="2110157" y="7301340"/>
                </a:lnTo>
                <a:lnTo>
                  <a:pt x="2110157" y="7329287"/>
                </a:lnTo>
                <a:cubicBezTo>
                  <a:pt x="2100841" y="7338606"/>
                  <a:pt x="2096184" y="7343263"/>
                  <a:pt x="2096184" y="7343263"/>
                </a:cubicBezTo>
                <a:cubicBezTo>
                  <a:pt x="2096184" y="7343263"/>
                  <a:pt x="2091524" y="7343263"/>
                  <a:pt x="2082207" y="7343263"/>
                </a:cubicBezTo>
                <a:lnTo>
                  <a:pt x="2082207" y="7357237"/>
                </a:lnTo>
                <a:cubicBezTo>
                  <a:pt x="2072891" y="7357237"/>
                  <a:pt x="2063575" y="7366553"/>
                  <a:pt x="2054258" y="7385186"/>
                </a:cubicBezTo>
                <a:lnTo>
                  <a:pt x="2026311" y="7399160"/>
                </a:lnTo>
                <a:cubicBezTo>
                  <a:pt x="2026311" y="7399160"/>
                  <a:pt x="2030967" y="7394503"/>
                  <a:pt x="2040285" y="7385186"/>
                </a:cubicBezTo>
                <a:cubicBezTo>
                  <a:pt x="2049601" y="7375870"/>
                  <a:pt x="2049601" y="7366553"/>
                  <a:pt x="2040285" y="7357237"/>
                </a:cubicBezTo>
                <a:close/>
                <a:moveTo>
                  <a:pt x="1369507" y="7287364"/>
                </a:moveTo>
                <a:lnTo>
                  <a:pt x="1383480" y="7301340"/>
                </a:lnTo>
                <a:cubicBezTo>
                  <a:pt x="1383480" y="7292023"/>
                  <a:pt x="1383480" y="7287364"/>
                  <a:pt x="1383480" y="7287364"/>
                </a:cubicBezTo>
                <a:cubicBezTo>
                  <a:pt x="1374164" y="7287364"/>
                  <a:pt x="1369507" y="7287364"/>
                  <a:pt x="1369507" y="7287364"/>
                </a:cubicBezTo>
                <a:close/>
                <a:moveTo>
                  <a:pt x="1271684" y="7287364"/>
                </a:moveTo>
                <a:cubicBezTo>
                  <a:pt x="1281001" y="7287364"/>
                  <a:pt x="1285658" y="7292023"/>
                  <a:pt x="1285658" y="7301340"/>
                </a:cubicBezTo>
                <a:cubicBezTo>
                  <a:pt x="1285658" y="7310656"/>
                  <a:pt x="1281001" y="7315313"/>
                  <a:pt x="1271684" y="7315313"/>
                </a:cubicBezTo>
                <a:cubicBezTo>
                  <a:pt x="1271684" y="7315313"/>
                  <a:pt x="1271684" y="7310656"/>
                  <a:pt x="1271684" y="7301340"/>
                </a:cubicBezTo>
                <a:cubicBezTo>
                  <a:pt x="1271684" y="7292023"/>
                  <a:pt x="1271684" y="7287364"/>
                  <a:pt x="1271684" y="7287364"/>
                </a:cubicBezTo>
                <a:close/>
                <a:moveTo>
                  <a:pt x="9111405" y="7273390"/>
                </a:moveTo>
                <a:lnTo>
                  <a:pt x="9069482" y="7301340"/>
                </a:lnTo>
                <a:lnTo>
                  <a:pt x="9083456" y="7301340"/>
                </a:lnTo>
                <a:close/>
                <a:moveTo>
                  <a:pt x="2124131" y="7273390"/>
                </a:moveTo>
                <a:cubicBezTo>
                  <a:pt x="2124131" y="7278047"/>
                  <a:pt x="2122967" y="7281542"/>
                  <a:pt x="2120638" y="7283871"/>
                </a:cubicBezTo>
                <a:lnTo>
                  <a:pt x="2110157" y="7287364"/>
                </a:lnTo>
                <a:close/>
                <a:moveTo>
                  <a:pt x="1579125" y="7273390"/>
                </a:moveTo>
                <a:cubicBezTo>
                  <a:pt x="1569807" y="7282707"/>
                  <a:pt x="1569807" y="7287364"/>
                  <a:pt x="1579125" y="7287364"/>
                </a:cubicBezTo>
                <a:cubicBezTo>
                  <a:pt x="1588441" y="7287364"/>
                  <a:pt x="1593099" y="7285035"/>
                  <a:pt x="1593099" y="7280376"/>
                </a:cubicBezTo>
                <a:cubicBezTo>
                  <a:pt x="1593099" y="7275719"/>
                  <a:pt x="1588441" y="7273390"/>
                  <a:pt x="1579125" y="7273390"/>
                </a:cubicBezTo>
                <a:close/>
                <a:moveTo>
                  <a:pt x="2225448" y="7266402"/>
                </a:moveTo>
                <a:cubicBezTo>
                  <a:pt x="2227776" y="7266402"/>
                  <a:pt x="2231269" y="7268731"/>
                  <a:pt x="2235928" y="7273390"/>
                </a:cubicBezTo>
                <a:lnTo>
                  <a:pt x="2242914" y="7287364"/>
                </a:lnTo>
                <a:lnTo>
                  <a:pt x="2235928" y="7287364"/>
                </a:lnTo>
                <a:lnTo>
                  <a:pt x="2221953" y="7273390"/>
                </a:lnTo>
                <a:cubicBezTo>
                  <a:pt x="2221953" y="7268731"/>
                  <a:pt x="2223118" y="7266402"/>
                  <a:pt x="2225448" y="7266402"/>
                </a:cubicBezTo>
                <a:close/>
                <a:moveTo>
                  <a:pt x="1495276" y="7262909"/>
                </a:moveTo>
                <a:cubicBezTo>
                  <a:pt x="1492948" y="7262909"/>
                  <a:pt x="1490620" y="7264074"/>
                  <a:pt x="1488289" y="7266402"/>
                </a:cubicBezTo>
                <a:cubicBezTo>
                  <a:pt x="1483631" y="7271062"/>
                  <a:pt x="1481303" y="7278047"/>
                  <a:pt x="1481303" y="7287364"/>
                </a:cubicBezTo>
                <a:lnTo>
                  <a:pt x="1495276" y="7287364"/>
                </a:lnTo>
                <a:cubicBezTo>
                  <a:pt x="1504593" y="7278047"/>
                  <a:pt x="1506921" y="7271062"/>
                  <a:pt x="1502265" y="7266402"/>
                </a:cubicBezTo>
                <a:cubicBezTo>
                  <a:pt x="1499935" y="7264074"/>
                  <a:pt x="1497605" y="7262909"/>
                  <a:pt x="1495276" y="7262909"/>
                </a:cubicBezTo>
                <a:close/>
                <a:moveTo>
                  <a:pt x="8971660" y="7259415"/>
                </a:moveTo>
                <a:cubicBezTo>
                  <a:pt x="8962343" y="7259415"/>
                  <a:pt x="8957686" y="7261745"/>
                  <a:pt x="8957686" y="7266402"/>
                </a:cubicBezTo>
                <a:cubicBezTo>
                  <a:pt x="8957686" y="7271062"/>
                  <a:pt x="8953029" y="7273390"/>
                  <a:pt x="8943710" y="7273390"/>
                </a:cubicBezTo>
                <a:lnTo>
                  <a:pt x="8957686" y="7273390"/>
                </a:lnTo>
                <a:cubicBezTo>
                  <a:pt x="8976317" y="7273390"/>
                  <a:pt x="8985634" y="7268733"/>
                  <a:pt x="8985634" y="7259415"/>
                </a:cubicBezTo>
                <a:close/>
                <a:moveTo>
                  <a:pt x="8887813" y="7259415"/>
                </a:moveTo>
                <a:cubicBezTo>
                  <a:pt x="8887813" y="7259415"/>
                  <a:pt x="8892471" y="7259415"/>
                  <a:pt x="8901787" y="7259415"/>
                </a:cubicBezTo>
                <a:cubicBezTo>
                  <a:pt x="8901787" y="7268733"/>
                  <a:pt x="8901787" y="7273390"/>
                  <a:pt x="8901787" y="7273390"/>
                </a:cubicBezTo>
                <a:close/>
                <a:moveTo>
                  <a:pt x="2319775" y="7259415"/>
                </a:moveTo>
                <a:cubicBezTo>
                  <a:pt x="2319775" y="7259415"/>
                  <a:pt x="2319775" y="7264074"/>
                  <a:pt x="2319775" y="7273390"/>
                </a:cubicBezTo>
                <a:cubicBezTo>
                  <a:pt x="2329092" y="7273390"/>
                  <a:pt x="2338408" y="7268733"/>
                  <a:pt x="2347724" y="7259415"/>
                </a:cubicBezTo>
                <a:cubicBezTo>
                  <a:pt x="2347724" y="7259415"/>
                  <a:pt x="2343065" y="7259415"/>
                  <a:pt x="2333749" y="7259415"/>
                </a:cubicBezTo>
                <a:cubicBezTo>
                  <a:pt x="2324434" y="7259415"/>
                  <a:pt x="2319775" y="7259415"/>
                  <a:pt x="2319775" y="7259415"/>
                </a:cubicBezTo>
                <a:close/>
                <a:moveTo>
                  <a:pt x="1886565" y="7245441"/>
                </a:moveTo>
                <a:cubicBezTo>
                  <a:pt x="1886565" y="7245441"/>
                  <a:pt x="1881906" y="7247771"/>
                  <a:pt x="1872590" y="7252429"/>
                </a:cubicBezTo>
                <a:cubicBezTo>
                  <a:pt x="1863273" y="7257086"/>
                  <a:pt x="1858615" y="7259415"/>
                  <a:pt x="1858615" y="7259415"/>
                </a:cubicBezTo>
                <a:lnTo>
                  <a:pt x="1844640" y="7287364"/>
                </a:lnTo>
                <a:lnTo>
                  <a:pt x="1858615" y="7273390"/>
                </a:lnTo>
                <a:lnTo>
                  <a:pt x="1872590" y="7259415"/>
                </a:lnTo>
                <a:close/>
                <a:moveTo>
                  <a:pt x="1593099" y="7245441"/>
                </a:moveTo>
                <a:cubicBezTo>
                  <a:pt x="1593099" y="7254757"/>
                  <a:pt x="1593099" y="7259415"/>
                  <a:pt x="1593099" y="7259415"/>
                </a:cubicBezTo>
                <a:lnTo>
                  <a:pt x="1607072" y="7245441"/>
                </a:lnTo>
                <a:cubicBezTo>
                  <a:pt x="1607072" y="7245441"/>
                  <a:pt x="1602415" y="7245441"/>
                  <a:pt x="1593099" y="7245441"/>
                </a:cubicBezTo>
                <a:close/>
                <a:moveTo>
                  <a:pt x="1411430" y="7245441"/>
                </a:moveTo>
                <a:cubicBezTo>
                  <a:pt x="1402114" y="7245441"/>
                  <a:pt x="1397455" y="7250100"/>
                  <a:pt x="1397455" y="7259415"/>
                </a:cubicBezTo>
                <a:cubicBezTo>
                  <a:pt x="1397455" y="7259415"/>
                  <a:pt x="1397455" y="7264074"/>
                  <a:pt x="1397455" y="7273390"/>
                </a:cubicBezTo>
                <a:cubicBezTo>
                  <a:pt x="1406771" y="7273390"/>
                  <a:pt x="1411430" y="7268733"/>
                  <a:pt x="1411430" y="7259415"/>
                </a:cubicBezTo>
                <a:close/>
                <a:moveTo>
                  <a:pt x="1292647" y="7245441"/>
                </a:moveTo>
                <a:cubicBezTo>
                  <a:pt x="1287987" y="7245441"/>
                  <a:pt x="1285658" y="7250100"/>
                  <a:pt x="1285658" y="7259415"/>
                </a:cubicBezTo>
                <a:lnTo>
                  <a:pt x="1285658" y="7273390"/>
                </a:lnTo>
                <a:cubicBezTo>
                  <a:pt x="1285658" y="7273390"/>
                  <a:pt x="1287987" y="7271062"/>
                  <a:pt x="1292647" y="7266402"/>
                </a:cubicBezTo>
                <a:cubicBezTo>
                  <a:pt x="1297304" y="7261745"/>
                  <a:pt x="1299633" y="7259415"/>
                  <a:pt x="1299633" y="7259415"/>
                </a:cubicBezTo>
                <a:lnTo>
                  <a:pt x="1299633" y="7273390"/>
                </a:lnTo>
                <a:cubicBezTo>
                  <a:pt x="1318266" y="7282707"/>
                  <a:pt x="1332241" y="7282707"/>
                  <a:pt x="1341555" y="7273390"/>
                </a:cubicBezTo>
                <a:cubicBezTo>
                  <a:pt x="1350874" y="7254757"/>
                  <a:pt x="1355531" y="7245441"/>
                  <a:pt x="1355531" y="7245441"/>
                </a:cubicBezTo>
                <a:lnTo>
                  <a:pt x="1341555" y="7245441"/>
                </a:lnTo>
                <a:lnTo>
                  <a:pt x="1327582" y="7259415"/>
                </a:lnTo>
                <a:cubicBezTo>
                  <a:pt x="1318266" y="7259415"/>
                  <a:pt x="1308949" y="7259415"/>
                  <a:pt x="1299633" y="7259415"/>
                </a:cubicBezTo>
                <a:lnTo>
                  <a:pt x="1299633" y="7245441"/>
                </a:lnTo>
                <a:cubicBezTo>
                  <a:pt x="1299633" y="7245441"/>
                  <a:pt x="1297304" y="7245441"/>
                  <a:pt x="1292647" y="7245441"/>
                </a:cubicBezTo>
                <a:close/>
                <a:moveTo>
                  <a:pt x="9593528" y="7231465"/>
                </a:moveTo>
                <a:cubicBezTo>
                  <a:pt x="9598185" y="7231465"/>
                  <a:pt x="9600514" y="7231465"/>
                  <a:pt x="9600514" y="7231465"/>
                </a:cubicBezTo>
                <a:cubicBezTo>
                  <a:pt x="9600514" y="7231465"/>
                  <a:pt x="9600514" y="7236124"/>
                  <a:pt x="9600514" y="7245441"/>
                </a:cubicBezTo>
                <a:cubicBezTo>
                  <a:pt x="9591198" y="7245441"/>
                  <a:pt x="9586540" y="7245441"/>
                  <a:pt x="9586540" y="7245441"/>
                </a:cubicBezTo>
                <a:cubicBezTo>
                  <a:pt x="9586540" y="7236124"/>
                  <a:pt x="9588871" y="7231465"/>
                  <a:pt x="9593528" y="7231465"/>
                </a:cubicBezTo>
                <a:close/>
                <a:moveTo>
                  <a:pt x="8789991" y="7231465"/>
                </a:moveTo>
                <a:cubicBezTo>
                  <a:pt x="8780673" y="7231465"/>
                  <a:pt x="8776016" y="7233796"/>
                  <a:pt x="8776016" y="7238453"/>
                </a:cubicBezTo>
                <a:cubicBezTo>
                  <a:pt x="8776016" y="7243112"/>
                  <a:pt x="8778346" y="7245441"/>
                  <a:pt x="8783003" y="7245441"/>
                </a:cubicBezTo>
                <a:cubicBezTo>
                  <a:pt x="8787661" y="7245441"/>
                  <a:pt x="8789991" y="7240783"/>
                  <a:pt x="8789991" y="7231465"/>
                </a:cubicBezTo>
                <a:close/>
                <a:moveTo>
                  <a:pt x="4779294" y="7231465"/>
                </a:moveTo>
                <a:lnTo>
                  <a:pt x="4751345" y="7245441"/>
                </a:lnTo>
                <a:cubicBezTo>
                  <a:pt x="4742030" y="7254757"/>
                  <a:pt x="4737372" y="7264074"/>
                  <a:pt x="4737372" y="7273390"/>
                </a:cubicBezTo>
                <a:lnTo>
                  <a:pt x="4765320" y="7259415"/>
                </a:lnTo>
                <a:close/>
                <a:moveTo>
                  <a:pt x="8867725" y="7227099"/>
                </a:moveTo>
                <a:cubicBezTo>
                  <a:pt x="8864814" y="7227681"/>
                  <a:pt x="8862193" y="7229136"/>
                  <a:pt x="8859864" y="7231465"/>
                </a:cubicBezTo>
                <a:cubicBezTo>
                  <a:pt x="8850546" y="7240783"/>
                  <a:pt x="8850546" y="7245441"/>
                  <a:pt x="8859864" y="7245441"/>
                </a:cubicBezTo>
                <a:lnTo>
                  <a:pt x="8845888" y="7245441"/>
                </a:lnTo>
                <a:cubicBezTo>
                  <a:pt x="8845888" y="7245441"/>
                  <a:pt x="8843560" y="7247771"/>
                  <a:pt x="8838902" y="7252429"/>
                </a:cubicBezTo>
                <a:cubicBezTo>
                  <a:pt x="8834245" y="7257086"/>
                  <a:pt x="8827257" y="7259415"/>
                  <a:pt x="8817941" y="7259415"/>
                </a:cubicBezTo>
                <a:lnTo>
                  <a:pt x="8817941" y="7287364"/>
                </a:lnTo>
                <a:lnTo>
                  <a:pt x="8831915" y="7301340"/>
                </a:lnTo>
                <a:cubicBezTo>
                  <a:pt x="8831915" y="7301340"/>
                  <a:pt x="8831915" y="7303668"/>
                  <a:pt x="8831915" y="7308326"/>
                </a:cubicBezTo>
                <a:cubicBezTo>
                  <a:pt x="8831915" y="7312985"/>
                  <a:pt x="8836572" y="7315313"/>
                  <a:pt x="8845888" y="7315313"/>
                </a:cubicBezTo>
                <a:cubicBezTo>
                  <a:pt x="8845888" y="7315313"/>
                  <a:pt x="8850546" y="7310656"/>
                  <a:pt x="8859864" y="7301340"/>
                </a:cubicBezTo>
                <a:cubicBezTo>
                  <a:pt x="8869180" y="7292023"/>
                  <a:pt x="8873838" y="7287364"/>
                  <a:pt x="8873838" y="7287364"/>
                </a:cubicBezTo>
                <a:lnTo>
                  <a:pt x="8873838" y="7301340"/>
                </a:lnTo>
                <a:cubicBezTo>
                  <a:pt x="8855207" y="7319973"/>
                  <a:pt x="8850546" y="7333946"/>
                  <a:pt x="8859864" y="7343263"/>
                </a:cubicBezTo>
                <a:cubicBezTo>
                  <a:pt x="8869180" y="7352579"/>
                  <a:pt x="8873838" y="7357237"/>
                  <a:pt x="8873838" y="7357237"/>
                </a:cubicBezTo>
                <a:cubicBezTo>
                  <a:pt x="8873838" y="7357237"/>
                  <a:pt x="8883154" y="7343263"/>
                  <a:pt x="8901787" y="7315313"/>
                </a:cubicBezTo>
                <a:lnTo>
                  <a:pt x="8929737" y="7259415"/>
                </a:lnTo>
                <a:lnTo>
                  <a:pt x="8901787" y="7245441"/>
                </a:lnTo>
                <a:cubicBezTo>
                  <a:pt x="8887813" y="7231465"/>
                  <a:pt x="8876459" y="7225352"/>
                  <a:pt x="8867725" y="7227099"/>
                </a:cubicBezTo>
                <a:close/>
                <a:moveTo>
                  <a:pt x="1963424" y="7217491"/>
                </a:moveTo>
                <a:cubicBezTo>
                  <a:pt x="1958766" y="7217491"/>
                  <a:pt x="1961095" y="7222150"/>
                  <a:pt x="1970411" y="7231465"/>
                </a:cubicBezTo>
                <a:lnTo>
                  <a:pt x="1970411" y="7228845"/>
                </a:lnTo>
                <a:cubicBezTo>
                  <a:pt x="1970411" y="7225935"/>
                  <a:pt x="1970411" y="7222150"/>
                  <a:pt x="1970411" y="7217491"/>
                </a:cubicBezTo>
                <a:cubicBezTo>
                  <a:pt x="1970411" y="7217491"/>
                  <a:pt x="1968083" y="7217491"/>
                  <a:pt x="1963424" y="7217491"/>
                </a:cubicBezTo>
                <a:close/>
                <a:moveTo>
                  <a:pt x="9195254" y="7203517"/>
                </a:moveTo>
                <a:cubicBezTo>
                  <a:pt x="9195254" y="7212834"/>
                  <a:pt x="9195254" y="7217491"/>
                  <a:pt x="9195254" y="7217491"/>
                </a:cubicBezTo>
                <a:lnTo>
                  <a:pt x="9188266" y="7217491"/>
                </a:lnTo>
                <a:cubicBezTo>
                  <a:pt x="9183609" y="7217491"/>
                  <a:pt x="9181278" y="7217491"/>
                  <a:pt x="9181278" y="7217491"/>
                </a:cubicBezTo>
                <a:cubicBezTo>
                  <a:pt x="9181278" y="7217491"/>
                  <a:pt x="9181278" y="7219822"/>
                  <a:pt x="9181278" y="7224479"/>
                </a:cubicBezTo>
                <a:cubicBezTo>
                  <a:pt x="9181278" y="7229136"/>
                  <a:pt x="9178947" y="7233796"/>
                  <a:pt x="9174290" y="7238453"/>
                </a:cubicBezTo>
                <a:cubicBezTo>
                  <a:pt x="9169633" y="7243112"/>
                  <a:pt x="9162647" y="7245441"/>
                  <a:pt x="9153329" y="7245441"/>
                </a:cubicBezTo>
                <a:cubicBezTo>
                  <a:pt x="9134697" y="7245441"/>
                  <a:pt x="9125379" y="7247771"/>
                  <a:pt x="9125379" y="7252429"/>
                </a:cubicBezTo>
                <a:cubicBezTo>
                  <a:pt x="9125379" y="7257086"/>
                  <a:pt x="9130038" y="7259415"/>
                  <a:pt x="9139355" y="7259415"/>
                </a:cubicBezTo>
                <a:cubicBezTo>
                  <a:pt x="9148671" y="7259415"/>
                  <a:pt x="9144012" y="7273390"/>
                  <a:pt x="9125379" y="7301340"/>
                </a:cubicBezTo>
                <a:cubicBezTo>
                  <a:pt x="9106748" y="7310656"/>
                  <a:pt x="9102089" y="7324630"/>
                  <a:pt x="9111405" y="7343263"/>
                </a:cubicBezTo>
                <a:cubicBezTo>
                  <a:pt x="9120722" y="7343263"/>
                  <a:pt x="9125379" y="7345592"/>
                  <a:pt x="9125379" y="7350249"/>
                </a:cubicBezTo>
                <a:cubicBezTo>
                  <a:pt x="9125379" y="7354908"/>
                  <a:pt x="9120722" y="7359567"/>
                  <a:pt x="9111405" y="7364224"/>
                </a:cubicBezTo>
                <a:cubicBezTo>
                  <a:pt x="9102089" y="7368882"/>
                  <a:pt x="9095101" y="7373541"/>
                  <a:pt x="9090444" y="7378198"/>
                </a:cubicBezTo>
                <a:cubicBezTo>
                  <a:pt x="9085786" y="7382857"/>
                  <a:pt x="9083456" y="7380529"/>
                  <a:pt x="9083456" y="7371212"/>
                </a:cubicBezTo>
                <a:cubicBezTo>
                  <a:pt x="9074139" y="7371212"/>
                  <a:pt x="9069482" y="7375870"/>
                  <a:pt x="9069482" y="7385186"/>
                </a:cubicBezTo>
                <a:lnTo>
                  <a:pt x="9041533" y="7371212"/>
                </a:lnTo>
                <a:lnTo>
                  <a:pt x="9055506" y="7371212"/>
                </a:lnTo>
                <a:lnTo>
                  <a:pt x="9055506" y="7357237"/>
                </a:lnTo>
                <a:cubicBezTo>
                  <a:pt x="9055506" y="7357237"/>
                  <a:pt x="9055506" y="7352579"/>
                  <a:pt x="9055506" y="7343263"/>
                </a:cubicBezTo>
                <a:lnTo>
                  <a:pt x="9041533" y="7343263"/>
                </a:lnTo>
                <a:cubicBezTo>
                  <a:pt x="9013583" y="7361896"/>
                  <a:pt x="9004267" y="7375870"/>
                  <a:pt x="9013583" y="7385186"/>
                </a:cubicBezTo>
                <a:lnTo>
                  <a:pt x="9027559" y="7371212"/>
                </a:lnTo>
                <a:lnTo>
                  <a:pt x="9013583" y="7399160"/>
                </a:lnTo>
                <a:cubicBezTo>
                  <a:pt x="9004267" y="7399160"/>
                  <a:pt x="9004267" y="7403819"/>
                  <a:pt x="9013583" y="7413136"/>
                </a:cubicBezTo>
                <a:cubicBezTo>
                  <a:pt x="9022902" y="7413136"/>
                  <a:pt x="9032216" y="7413136"/>
                  <a:pt x="9041533" y="7413136"/>
                </a:cubicBezTo>
                <a:cubicBezTo>
                  <a:pt x="9050849" y="7413136"/>
                  <a:pt x="9060166" y="7413136"/>
                  <a:pt x="9069482" y="7413136"/>
                </a:cubicBezTo>
                <a:lnTo>
                  <a:pt x="9097432" y="7399160"/>
                </a:lnTo>
                <a:cubicBezTo>
                  <a:pt x="9097432" y="7399160"/>
                  <a:pt x="9102089" y="7403819"/>
                  <a:pt x="9111405" y="7413136"/>
                </a:cubicBezTo>
                <a:cubicBezTo>
                  <a:pt x="9120722" y="7422452"/>
                  <a:pt x="9130038" y="7422452"/>
                  <a:pt x="9139355" y="7413136"/>
                </a:cubicBezTo>
                <a:cubicBezTo>
                  <a:pt x="9139355" y="7413136"/>
                  <a:pt x="9144012" y="7413136"/>
                  <a:pt x="9153329" y="7413136"/>
                </a:cubicBezTo>
                <a:cubicBezTo>
                  <a:pt x="9162647" y="7413136"/>
                  <a:pt x="9171961" y="7413136"/>
                  <a:pt x="9181278" y="7413136"/>
                </a:cubicBezTo>
                <a:cubicBezTo>
                  <a:pt x="9190594" y="7413136"/>
                  <a:pt x="9199911" y="7403819"/>
                  <a:pt x="9209227" y="7385186"/>
                </a:cubicBezTo>
                <a:cubicBezTo>
                  <a:pt x="9209227" y="7385186"/>
                  <a:pt x="9211558" y="7380529"/>
                  <a:pt x="9216215" y="7371212"/>
                </a:cubicBezTo>
                <a:cubicBezTo>
                  <a:pt x="9220873" y="7361896"/>
                  <a:pt x="9223201" y="7357237"/>
                  <a:pt x="9223201" y="7357237"/>
                </a:cubicBezTo>
                <a:cubicBezTo>
                  <a:pt x="9232520" y="7357237"/>
                  <a:pt x="9237177" y="7352579"/>
                  <a:pt x="9237177" y="7343263"/>
                </a:cubicBezTo>
                <a:lnTo>
                  <a:pt x="9251151" y="7329287"/>
                </a:lnTo>
                <a:lnTo>
                  <a:pt x="9251151" y="7315313"/>
                </a:lnTo>
                <a:lnTo>
                  <a:pt x="9223201" y="7329287"/>
                </a:lnTo>
                <a:lnTo>
                  <a:pt x="9195254" y="7357237"/>
                </a:lnTo>
                <a:cubicBezTo>
                  <a:pt x="9204570" y="7338606"/>
                  <a:pt x="9213885" y="7322301"/>
                  <a:pt x="9223201" y="7308326"/>
                </a:cubicBezTo>
                <a:cubicBezTo>
                  <a:pt x="9232520" y="7294352"/>
                  <a:pt x="9246493" y="7282707"/>
                  <a:pt x="9265126" y="7273390"/>
                </a:cubicBezTo>
                <a:cubicBezTo>
                  <a:pt x="9283757" y="7236124"/>
                  <a:pt x="9288417" y="7212834"/>
                  <a:pt x="9279100" y="7203517"/>
                </a:cubicBezTo>
                <a:cubicBezTo>
                  <a:pt x="9269784" y="7203517"/>
                  <a:pt x="9267455" y="7208175"/>
                  <a:pt x="9272112" y="7217491"/>
                </a:cubicBezTo>
                <a:cubicBezTo>
                  <a:pt x="9276770" y="7226808"/>
                  <a:pt x="9269784" y="7236124"/>
                  <a:pt x="9251151" y="7245441"/>
                </a:cubicBezTo>
                <a:cubicBezTo>
                  <a:pt x="9232520" y="7254757"/>
                  <a:pt x="9218544" y="7259415"/>
                  <a:pt x="9209227" y="7259415"/>
                </a:cubicBezTo>
                <a:lnTo>
                  <a:pt x="9223201" y="7231465"/>
                </a:lnTo>
                <a:cubicBezTo>
                  <a:pt x="9241834" y="7231465"/>
                  <a:pt x="9251151" y="7226808"/>
                  <a:pt x="9251151" y="7217491"/>
                </a:cubicBezTo>
                <a:cubicBezTo>
                  <a:pt x="9241834" y="7217491"/>
                  <a:pt x="9232520" y="7217491"/>
                  <a:pt x="9223201" y="7217491"/>
                </a:cubicBezTo>
                <a:cubicBezTo>
                  <a:pt x="9213885" y="7217491"/>
                  <a:pt x="9206897" y="7217491"/>
                  <a:pt x="9202240" y="7217491"/>
                </a:cubicBezTo>
                <a:lnTo>
                  <a:pt x="9195254" y="7217491"/>
                </a:lnTo>
                <a:cubicBezTo>
                  <a:pt x="9204570" y="7217491"/>
                  <a:pt x="9209227" y="7212834"/>
                  <a:pt x="9209227" y="7203517"/>
                </a:cubicBezTo>
                <a:close/>
                <a:moveTo>
                  <a:pt x="2389648" y="7203517"/>
                </a:moveTo>
                <a:cubicBezTo>
                  <a:pt x="2389648" y="7203517"/>
                  <a:pt x="2389648" y="7208175"/>
                  <a:pt x="2389648" y="7217491"/>
                </a:cubicBezTo>
                <a:cubicBezTo>
                  <a:pt x="2389648" y="7226808"/>
                  <a:pt x="2387319" y="7231465"/>
                  <a:pt x="2382660" y="7231465"/>
                </a:cubicBezTo>
                <a:cubicBezTo>
                  <a:pt x="2378003" y="7231465"/>
                  <a:pt x="2375674" y="7226808"/>
                  <a:pt x="2375674" y="7217491"/>
                </a:cubicBezTo>
                <a:cubicBezTo>
                  <a:pt x="2375674" y="7217491"/>
                  <a:pt x="2378003" y="7215163"/>
                  <a:pt x="2382660" y="7210503"/>
                </a:cubicBezTo>
                <a:cubicBezTo>
                  <a:pt x="2387319" y="7205846"/>
                  <a:pt x="2389648" y="7203517"/>
                  <a:pt x="2389648" y="7203517"/>
                </a:cubicBezTo>
                <a:close/>
                <a:moveTo>
                  <a:pt x="1481303" y="7203517"/>
                </a:moveTo>
                <a:cubicBezTo>
                  <a:pt x="1481303" y="7203517"/>
                  <a:pt x="1481303" y="7208175"/>
                  <a:pt x="1481303" y="7217491"/>
                </a:cubicBezTo>
                <a:cubicBezTo>
                  <a:pt x="1471986" y="7226808"/>
                  <a:pt x="1462670" y="7236124"/>
                  <a:pt x="1453354" y="7245441"/>
                </a:cubicBezTo>
                <a:cubicBezTo>
                  <a:pt x="1416088" y="7282707"/>
                  <a:pt x="1397455" y="7310656"/>
                  <a:pt x="1397455" y="7329287"/>
                </a:cubicBezTo>
                <a:cubicBezTo>
                  <a:pt x="1406771" y="7319973"/>
                  <a:pt x="1411430" y="7315313"/>
                  <a:pt x="1411430" y="7315313"/>
                </a:cubicBezTo>
                <a:cubicBezTo>
                  <a:pt x="1411430" y="7315313"/>
                  <a:pt x="1420747" y="7301340"/>
                  <a:pt x="1439380" y="7273390"/>
                </a:cubicBezTo>
                <a:cubicBezTo>
                  <a:pt x="1476644" y="7236124"/>
                  <a:pt x="1495276" y="7212834"/>
                  <a:pt x="1495276" y="7203517"/>
                </a:cubicBezTo>
                <a:cubicBezTo>
                  <a:pt x="1485960" y="7203517"/>
                  <a:pt x="1481303" y="7203517"/>
                  <a:pt x="1481303" y="7203517"/>
                </a:cubicBezTo>
                <a:close/>
                <a:moveTo>
                  <a:pt x="9041533" y="7189542"/>
                </a:moveTo>
                <a:lnTo>
                  <a:pt x="8985634" y="7245441"/>
                </a:lnTo>
                <a:lnTo>
                  <a:pt x="9027559" y="7217491"/>
                </a:lnTo>
                <a:cubicBezTo>
                  <a:pt x="9036875" y="7208175"/>
                  <a:pt x="9041533" y="7198860"/>
                  <a:pt x="9041533" y="7189542"/>
                </a:cubicBezTo>
                <a:close/>
                <a:moveTo>
                  <a:pt x="1928489" y="7189542"/>
                </a:moveTo>
                <a:cubicBezTo>
                  <a:pt x="1919172" y="7189542"/>
                  <a:pt x="1914513" y="7194201"/>
                  <a:pt x="1914513" y="7203517"/>
                </a:cubicBezTo>
                <a:cubicBezTo>
                  <a:pt x="1914513" y="7203517"/>
                  <a:pt x="1919172" y="7203517"/>
                  <a:pt x="1928489" y="7203517"/>
                </a:cubicBezTo>
                <a:cubicBezTo>
                  <a:pt x="1928489" y="7194201"/>
                  <a:pt x="1928489" y="7189542"/>
                  <a:pt x="1928489" y="7189542"/>
                </a:cubicBezTo>
                <a:close/>
                <a:moveTo>
                  <a:pt x="1383480" y="7189542"/>
                </a:moveTo>
                <a:cubicBezTo>
                  <a:pt x="1364848" y="7189542"/>
                  <a:pt x="1355531" y="7203517"/>
                  <a:pt x="1355531" y="7231465"/>
                </a:cubicBezTo>
                <a:lnTo>
                  <a:pt x="1397455" y="7217491"/>
                </a:lnTo>
                <a:cubicBezTo>
                  <a:pt x="1397455" y="7226808"/>
                  <a:pt x="1392797" y="7231465"/>
                  <a:pt x="1383480" y="7231465"/>
                </a:cubicBezTo>
                <a:lnTo>
                  <a:pt x="1383480" y="7245441"/>
                </a:lnTo>
                <a:cubicBezTo>
                  <a:pt x="1392797" y="7236124"/>
                  <a:pt x="1402114" y="7226808"/>
                  <a:pt x="1411430" y="7217491"/>
                </a:cubicBezTo>
                <a:lnTo>
                  <a:pt x="1425404" y="7203517"/>
                </a:lnTo>
                <a:lnTo>
                  <a:pt x="1411430" y="7203517"/>
                </a:lnTo>
                <a:lnTo>
                  <a:pt x="1397455" y="7217491"/>
                </a:lnTo>
                <a:lnTo>
                  <a:pt x="1383480" y="7217491"/>
                </a:lnTo>
                <a:lnTo>
                  <a:pt x="1383480" y="7203517"/>
                </a:lnTo>
                <a:close/>
                <a:moveTo>
                  <a:pt x="9307050" y="7175568"/>
                </a:moveTo>
                <a:cubicBezTo>
                  <a:pt x="9307050" y="7175568"/>
                  <a:pt x="9304719" y="7177897"/>
                  <a:pt x="9300062" y="7182556"/>
                </a:cubicBezTo>
                <a:cubicBezTo>
                  <a:pt x="9295404" y="7187213"/>
                  <a:pt x="9293074" y="7189542"/>
                  <a:pt x="9293074" y="7189542"/>
                </a:cubicBezTo>
                <a:lnTo>
                  <a:pt x="9293074" y="7203517"/>
                </a:lnTo>
                <a:cubicBezTo>
                  <a:pt x="9293074" y="7203517"/>
                  <a:pt x="9297731" y="7198860"/>
                  <a:pt x="9307050" y="7189542"/>
                </a:cubicBezTo>
                <a:close/>
                <a:moveTo>
                  <a:pt x="1383480" y="7175568"/>
                </a:moveTo>
                <a:cubicBezTo>
                  <a:pt x="1383480" y="7184885"/>
                  <a:pt x="1388138" y="7189542"/>
                  <a:pt x="1397455" y="7189542"/>
                </a:cubicBezTo>
                <a:cubicBezTo>
                  <a:pt x="1397455" y="7189542"/>
                  <a:pt x="1397455" y="7184885"/>
                  <a:pt x="1397455" y="7175568"/>
                </a:cubicBezTo>
                <a:cubicBezTo>
                  <a:pt x="1397455" y="7175568"/>
                  <a:pt x="1395125" y="7175568"/>
                  <a:pt x="1390467" y="7175568"/>
                </a:cubicBezTo>
                <a:cubicBezTo>
                  <a:pt x="1385809" y="7175568"/>
                  <a:pt x="1383480" y="7175568"/>
                  <a:pt x="1383480" y="7175568"/>
                </a:cubicBezTo>
                <a:close/>
                <a:moveTo>
                  <a:pt x="4905066" y="7161592"/>
                </a:moveTo>
                <a:lnTo>
                  <a:pt x="4905066" y="7175568"/>
                </a:lnTo>
                <a:cubicBezTo>
                  <a:pt x="4895750" y="7175568"/>
                  <a:pt x="4891092" y="7175568"/>
                  <a:pt x="4891092" y="7175568"/>
                </a:cubicBezTo>
                <a:close/>
                <a:moveTo>
                  <a:pt x="4709422" y="7161592"/>
                </a:moveTo>
                <a:cubicBezTo>
                  <a:pt x="4709422" y="7170911"/>
                  <a:pt x="4707093" y="7175568"/>
                  <a:pt x="4702436" y="7175568"/>
                </a:cubicBezTo>
                <a:cubicBezTo>
                  <a:pt x="4697776" y="7175568"/>
                  <a:pt x="4695448" y="7173239"/>
                  <a:pt x="4695448" y="7168580"/>
                </a:cubicBezTo>
                <a:cubicBezTo>
                  <a:pt x="4695448" y="7163923"/>
                  <a:pt x="4700107" y="7161592"/>
                  <a:pt x="4709422" y="7161592"/>
                </a:cubicBezTo>
                <a:close/>
                <a:moveTo>
                  <a:pt x="2739012" y="7161592"/>
                </a:moveTo>
                <a:cubicBezTo>
                  <a:pt x="2739012" y="7161592"/>
                  <a:pt x="2741340" y="7163923"/>
                  <a:pt x="2745999" y="7168580"/>
                </a:cubicBezTo>
                <a:cubicBezTo>
                  <a:pt x="2750658" y="7173239"/>
                  <a:pt x="2752987" y="7175568"/>
                  <a:pt x="2752987" y="7175568"/>
                </a:cubicBezTo>
                <a:cubicBezTo>
                  <a:pt x="2743671" y="7175568"/>
                  <a:pt x="2739012" y="7175568"/>
                  <a:pt x="2739012" y="7175568"/>
                </a:cubicBezTo>
                <a:cubicBezTo>
                  <a:pt x="2739012" y="7166252"/>
                  <a:pt x="2739012" y="7161592"/>
                  <a:pt x="2739012" y="7161592"/>
                </a:cubicBezTo>
                <a:close/>
                <a:moveTo>
                  <a:pt x="2221953" y="7161592"/>
                </a:moveTo>
                <a:lnTo>
                  <a:pt x="2235928" y="7161592"/>
                </a:lnTo>
                <a:cubicBezTo>
                  <a:pt x="2235928" y="7170911"/>
                  <a:pt x="2235928" y="7177897"/>
                  <a:pt x="2235928" y="7182556"/>
                </a:cubicBezTo>
                <a:cubicBezTo>
                  <a:pt x="2235928" y="7187213"/>
                  <a:pt x="2224283" y="7201189"/>
                  <a:pt x="2200992" y="7224479"/>
                </a:cubicBezTo>
                <a:cubicBezTo>
                  <a:pt x="2177701" y="7247771"/>
                  <a:pt x="2161397" y="7259415"/>
                  <a:pt x="2152081" y="7259415"/>
                </a:cubicBezTo>
                <a:cubicBezTo>
                  <a:pt x="2142763" y="7259415"/>
                  <a:pt x="2147423" y="7250100"/>
                  <a:pt x="2166056" y="7231465"/>
                </a:cubicBezTo>
                <a:cubicBezTo>
                  <a:pt x="2184687" y="7212834"/>
                  <a:pt x="2196334" y="7203517"/>
                  <a:pt x="2200992" y="7203517"/>
                </a:cubicBezTo>
                <a:cubicBezTo>
                  <a:pt x="2205651" y="7203517"/>
                  <a:pt x="2207980" y="7198860"/>
                  <a:pt x="2207980" y="7189542"/>
                </a:cubicBezTo>
                <a:close/>
                <a:moveTo>
                  <a:pt x="4909726" y="7156935"/>
                </a:moveTo>
                <a:lnTo>
                  <a:pt x="4906142" y="7160518"/>
                </a:lnTo>
                <a:lnTo>
                  <a:pt x="4906812" y="7159846"/>
                </a:lnTo>
                <a:close/>
                <a:moveTo>
                  <a:pt x="9069482" y="7147619"/>
                </a:moveTo>
                <a:cubicBezTo>
                  <a:pt x="9069482" y="7156935"/>
                  <a:pt x="9069482" y="7161592"/>
                  <a:pt x="9069482" y="7161592"/>
                </a:cubicBezTo>
                <a:lnTo>
                  <a:pt x="9083456" y="7161592"/>
                </a:lnTo>
                <a:lnTo>
                  <a:pt x="9083456" y="7147619"/>
                </a:lnTo>
                <a:close/>
                <a:moveTo>
                  <a:pt x="8887813" y="7147619"/>
                </a:moveTo>
                <a:cubicBezTo>
                  <a:pt x="8887813" y="7156935"/>
                  <a:pt x="8883154" y="7166252"/>
                  <a:pt x="8873838" y="7175568"/>
                </a:cubicBezTo>
                <a:lnTo>
                  <a:pt x="8873838" y="7203517"/>
                </a:lnTo>
                <a:lnTo>
                  <a:pt x="8915761" y="7203517"/>
                </a:lnTo>
                <a:lnTo>
                  <a:pt x="8943710" y="7217491"/>
                </a:lnTo>
                <a:lnTo>
                  <a:pt x="8957686" y="7203517"/>
                </a:lnTo>
                <a:lnTo>
                  <a:pt x="8985634" y="7175568"/>
                </a:lnTo>
                <a:lnTo>
                  <a:pt x="8957686" y="7161592"/>
                </a:lnTo>
                <a:cubicBezTo>
                  <a:pt x="8957686" y="7161592"/>
                  <a:pt x="8955356" y="7161592"/>
                  <a:pt x="8950698" y="7161592"/>
                </a:cubicBezTo>
                <a:cubicBezTo>
                  <a:pt x="8946041" y="7161592"/>
                  <a:pt x="8941382" y="7159264"/>
                  <a:pt x="8936724" y="7154606"/>
                </a:cubicBezTo>
                <a:cubicBezTo>
                  <a:pt x="8932065" y="7149949"/>
                  <a:pt x="8927406" y="7149949"/>
                  <a:pt x="8922749" y="7154606"/>
                </a:cubicBezTo>
                <a:cubicBezTo>
                  <a:pt x="8918092" y="7159264"/>
                  <a:pt x="8915761" y="7161592"/>
                  <a:pt x="8915761" y="7161592"/>
                </a:cubicBezTo>
                <a:lnTo>
                  <a:pt x="8901787" y="7161592"/>
                </a:lnTo>
                <a:lnTo>
                  <a:pt x="8915761" y="7147619"/>
                </a:lnTo>
                <a:cubicBezTo>
                  <a:pt x="8915761" y="7147619"/>
                  <a:pt x="8911104" y="7147619"/>
                  <a:pt x="8901787" y="7147619"/>
                </a:cubicBezTo>
                <a:close/>
                <a:moveTo>
                  <a:pt x="4919040" y="7147619"/>
                </a:moveTo>
                <a:lnTo>
                  <a:pt x="4909726" y="7156935"/>
                </a:lnTo>
                <a:lnTo>
                  <a:pt x="4912054" y="7154606"/>
                </a:lnTo>
                <a:cubicBezTo>
                  <a:pt x="4916712" y="7149949"/>
                  <a:pt x="4919040" y="7147619"/>
                  <a:pt x="4919040" y="7147619"/>
                </a:cubicBezTo>
                <a:close/>
                <a:moveTo>
                  <a:pt x="2766960" y="7147619"/>
                </a:moveTo>
                <a:cubicBezTo>
                  <a:pt x="2766960" y="7147619"/>
                  <a:pt x="2766960" y="7152278"/>
                  <a:pt x="2766960" y="7161592"/>
                </a:cubicBezTo>
                <a:cubicBezTo>
                  <a:pt x="2766960" y="7161592"/>
                  <a:pt x="2762303" y="7161592"/>
                  <a:pt x="2752987" y="7161592"/>
                </a:cubicBezTo>
                <a:close/>
                <a:moveTo>
                  <a:pt x="2417598" y="7147619"/>
                </a:moveTo>
                <a:lnTo>
                  <a:pt x="2403624" y="7189542"/>
                </a:lnTo>
                <a:lnTo>
                  <a:pt x="2403624" y="7175568"/>
                </a:lnTo>
                <a:lnTo>
                  <a:pt x="2389648" y="7161592"/>
                </a:lnTo>
                <a:cubicBezTo>
                  <a:pt x="2398965" y="7161592"/>
                  <a:pt x="2405952" y="7159264"/>
                  <a:pt x="2410610" y="7154606"/>
                </a:cubicBezTo>
                <a:cubicBezTo>
                  <a:pt x="2415269" y="7149949"/>
                  <a:pt x="2417598" y="7147619"/>
                  <a:pt x="2417598" y="7147619"/>
                </a:cubicBezTo>
                <a:close/>
                <a:moveTo>
                  <a:pt x="2298814" y="7147619"/>
                </a:moveTo>
                <a:cubicBezTo>
                  <a:pt x="2303470" y="7147619"/>
                  <a:pt x="2305802" y="7152278"/>
                  <a:pt x="2305802" y="7161592"/>
                </a:cubicBezTo>
                <a:lnTo>
                  <a:pt x="2277852" y="7203517"/>
                </a:lnTo>
                <a:lnTo>
                  <a:pt x="2249903" y="7203517"/>
                </a:lnTo>
                <a:cubicBezTo>
                  <a:pt x="2249903" y="7203517"/>
                  <a:pt x="2256891" y="7194201"/>
                  <a:pt x="2270864" y="7175568"/>
                </a:cubicBezTo>
                <a:cubicBezTo>
                  <a:pt x="2284838" y="7156935"/>
                  <a:pt x="2294157" y="7147619"/>
                  <a:pt x="2298814" y="7147619"/>
                </a:cubicBezTo>
                <a:close/>
                <a:moveTo>
                  <a:pt x="2026311" y="7147619"/>
                </a:moveTo>
                <a:cubicBezTo>
                  <a:pt x="2026311" y="7156935"/>
                  <a:pt x="2026311" y="7163923"/>
                  <a:pt x="2026311" y="7168580"/>
                </a:cubicBezTo>
                <a:cubicBezTo>
                  <a:pt x="2026311" y="7173239"/>
                  <a:pt x="2030967" y="7175568"/>
                  <a:pt x="2040285" y="7175568"/>
                </a:cubicBezTo>
                <a:cubicBezTo>
                  <a:pt x="2049601" y="7166252"/>
                  <a:pt x="2054258" y="7161592"/>
                  <a:pt x="2054258" y="7161592"/>
                </a:cubicBezTo>
                <a:cubicBezTo>
                  <a:pt x="2054258" y="7152278"/>
                  <a:pt x="2044942" y="7147619"/>
                  <a:pt x="2026311" y="7147619"/>
                </a:cubicBezTo>
                <a:close/>
                <a:moveTo>
                  <a:pt x="1928489" y="7147619"/>
                </a:moveTo>
                <a:cubicBezTo>
                  <a:pt x="1947121" y="7175568"/>
                  <a:pt x="1965755" y="7184885"/>
                  <a:pt x="1984386" y="7175568"/>
                </a:cubicBezTo>
                <a:cubicBezTo>
                  <a:pt x="1993702" y="7166252"/>
                  <a:pt x="2000690" y="7173239"/>
                  <a:pt x="2005347" y="7196530"/>
                </a:cubicBezTo>
                <a:cubicBezTo>
                  <a:pt x="2010006" y="7219822"/>
                  <a:pt x="2007678" y="7236124"/>
                  <a:pt x="1998361" y="7245441"/>
                </a:cubicBezTo>
                <a:cubicBezTo>
                  <a:pt x="1989045" y="7254757"/>
                  <a:pt x="1979728" y="7261745"/>
                  <a:pt x="1970411" y="7266402"/>
                </a:cubicBezTo>
                <a:cubicBezTo>
                  <a:pt x="1961095" y="7271062"/>
                  <a:pt x="1956436" y="7278047"/>
                  <a:pt x="1956436" y="7287364"/>
                </a:cubicBezTo>
                <a:cubicBezTo>
                  <a:pt x="1956436" y="7296680"/>
                  <a:pt x="1947121" y="7301340"/>
                  <a:pt x="1928489" y="7301340"/>
                </a:cubicBezTo>
                <a:cubicBezTo>
                  <a:pt x="1909855" y="7301340"/>
                  <a:pt x="1900539" y="7301340"/>
                  <a:pt x="1900539" y="7301340"/>
                </a:cubicBezTo>
                <a:cubicBezTo>
                  <a:pt x="1900539" y="7301340"/>
                  <a:pt x="1895882" y="7305997"/>
                  <a:pt x="1886565" y="7315313"/>
                </a:cubicBezTo>
                <a:cubicBezTo>
                  <a:pt x="1886565" y="7324630"/>
                  <a:pt x="1881906" y="7333946"/>
                  <a:pt x="1872590" y="7343263"/>
                </a:cubicBezTo>
                <a:lnTo>
                  <a:pt x="1858615" y="7343263"/>
                </a:lnTo>
                <a:cubicBezTo>
                  <a:pt x="1877249" y="7352579"/>
                  <a:pt x="1877249" y="7366553"/>
                  <a:pt x="1858615" y="7385186"/>
                </a:cubicBezTo>
                <a:cubicBezTo>
                  <a:pt x="1849299" y="7394503"/>
                  <a:pt x="1842312" y="7399160"/>
                  <a:pt x="1837654" y="7399160"/>
                </a:cubicBezTo>
                <a:cubicBezTo>
                  <a:pt x="1832995" y="7399160"/>
                  <a:pt x="1830667" y="7394503"/>
                  <a:pt x="1830667" y="7385186"/>
                </a:cubicBezTo>
                <a:lnTo>
                  <a:pt x="1802717" y="7399160"/>
                </a:lnTo>
                <a:lnTo>
                  <a:pt x="1788741" y="7441085"/>
                </a:lnTo>
                <a:cubicBezTo>
                  <a:pt x="1788741" y="7450401"/>
                  <a:pt x="1784084" y="7455059"/>
                  <a:pt x="1774768" y="7455059"/>
                </a:cubicBezTo>
                <a:cubicBezTo>
                  <a:pt x="1756137" y="7455059"/>
                  <a:pt x="1756137" y="7469033"/>
                  <a:pt x="1774768" y="7496982"/>
                </a:cubicBezTo>
                <a:cubicBezTo>
                  <a:pt x="1774768" y="7506300"/>
                  <a:pt x="1777098" y="7503970"/>
                  <a:pt x="1781755" y="7489994"/>
                </a:cubicBezTo>
                <a:cubicBezTo>
                  <a:pt x="1786413" y="7476020"/>
                  <a:pt x="1793401" y="7469033"/>
                  <a:pt x="1802717" y="7469033"/>
                </a:cubicBezTo>
                <a:lnTo>
                  <a:pt x="1816690" y="7469033"/>
                </a:lnTo>
                <a:cubicBezTo>
                  <a:pt x="1816690" y="7478351"/>
                  <a:pt x="1814362" y="7483008"/>
                  <a:pt x="1809704" y="7483008"/>
                </a:cubicBezTo>
                <a:cubicBezTo>
                  <a:pt x="1805046" y="7483008"/>
                  <a:pt x="1802717" y="7487666"/>
                  <a:pt x="1802717" y="7496982"/>
                </a:cubicBezTo>
                <a:cubicBezTo>
                  <a:pt x="1784084" y="7515615"/>
                  <a:pt x="1765451" y="7515615"/>
                  <a:pt x="1746818" y="7496982"/>
                </a:cubicBezTo>
                <a:lnTo>
                  <a:pt x="1718871" y="7483008"/>
                </a:lnTo>
                <a:lnTo>
                  <a:pt x="1690921" y="7510958"/>
                </a:lnTo>
                <a:cubicBezTo>
                  <a:pt x="1672288" y="7520274"/>
                  <a:pt x="1667628" y="7534248"/>
                  <a:pt x="1676945" y="7552881"/>
                </a:cubicBezTo>
                <a:cubicBezTo>
                  <a:pt x="1676945" y="7562197"/>
                  <a:pt x="1676945" y="7566855"/>
                  <a:pt x="1676945" y="7566855"/>
                </a:cubicBezTo>
                <a:cubicBezTo>
                  <a:pt x="1676945" y="7566855"/>
                  <a:pt x="1669960" y="7566855"/>
                  <a:pt x="1655983" y="7566855"/>
                </a:cubicBezTo>
                <a:cubicBezTo>
                  <a:pt x="1642010" y="7566855"/>
                  <a:pt x="1635022" y="7566855"/>
                  <a:pt x="1635022" y="7566855"/>
                </a:cubicBezTo>
                <a:cubicBezTo>
                  <a:pt x="1635022" y="7566855"/>
                  <a:pt x="1635022" y="7571514"/>
                  <a:pt x="1635022" y="7580830"/>
                </a:cubicBezTo>
                <a:cubicBezTo>
                  <a:pt x="1616389" y="7590147"/>
                  <a:pt x="1602415" y="7599463"/>
                  <a:pt x="1593099" y="7608778"/>
                </a:cubicBezTo>
                <a:cubicBezTo>
                  <a:pt x="1583782" y="7599463"/>
                  <a:pt x="1574466" y="7599463"/>
                  <a:pt x="1565150" y="7608778"/>
                </a:cubicBezTo>
                <a:lnTo>
                  <a:pt x="1551176" y="7636727"/>
                </a:lnTo>
                <a:cubicBezTo>
                  <a:pt x="1551176" y="7646046"/>
                  <a:pt x="1551176" y="7653032"/>
                  <a:pt x="1551176" y="7657689"/>
                </a:cubicBezTo>
                <a:cubicBezTo>
                  <a:pt x="1551176" y="7662348"/>
                  <a:pt x="1551176" y="7664677"/>
                  <a:pt x="1551176" y="7664677"/>
                </a:cubicBezTo>
                <a:cubicBezTo>
                  <a:pt x="1532543" y="7673993"/>
                  <a:pt x="1532543" y="7678651"/>
                  <a:pt x="1551176" y="7678651"/>
                </a:cubicBezTo>
                <a:cubicBezTo>
                  <a:pt x="1560492" y="7678651"/>
                  <a:pt x="1565150" y="7683310"/>
                  <a:pt x="1565150" y="7692626"/>
                </a:cubicBezTo>
                <a:cubicBezTo>
                  <a:pt x="1574466" y="7692626"/>
                  <a:pt x="1579125" y="7692626"/>
                  <a:pt x="1579125" y="7692626"/>
                </a:cubicBezTo>
                <a:cubicBezTo>
                  <a:pt x="1579125" y="7692626"/>
                  <a:pt x="1579125" y="7687969"/>
                  <a:pt x="1579125" y="7678651"/>
                </a:cubicBezTo>
                <a:cubicBezTo>
                  <a:pt x="1579125" y="7669336"/>
                  <a:pt x="1583782" y="7660020"/>
                  <a:pt x="1593099" y="7650703"/>
                </a:cubicBezTo>
                <a:lnTo>
                  <a:pt x="1607072" y="7636727"/>
                </a:lnTo>
                <a:cubicBezTo>
                  <a:pt x="1607072" y="7646046"/>
                  <a:pt x="1609401" y="7653032"/>
                  <a:pt x="1614061" y="7657689"/>
                </a:cubicBezTo>
                <a:cubicBezTo>
                  <a:pt x="1618717" y="7662348"/>
                  <a:pt x="1616389" y="7664677"/>
                  <a:pt x="1607072" y="7664677"/>
                </a:cubicBezTo>
                <a:cubicBezTo>
                  <a:pt x="1607072" y="7673993"/>
                  <a:pt x="1607072" y="7678651"/>
                  <a:pt x="1607072" y="7678651"/>
                </a:cubicBezTo>
                <a:cubicBezTo>
                  <a:pt x="1597756" y="7678651"/>
                  <a:pt x="1590770" y="7680981"/>
                  <a:pt x="1586111" y="7685638"/>
                </a:cubicBezTo>
                <a:cubicBezTo>
                  <a:pt x="1581454" y="7690298"/>
                  <a:pt x="1583782" y="7694957"/>
                  <a:pt x="1593099" y="7699614"/>
                </a:cubicBezTo>
                <a:cubicBezTo>
                  <a:pt x="1602415" y="7704271"/>
                  <a:pt x="1604744" y="7711259"/>
                  <a:pt x="1600086" y="7720576"/>
                </a:cubicBezTo>
                <a:cubicBezTo>
                  <a:pt x="1595427" y="7729892"/>
                  <a:pt x="1588441" y="7739209"/>
                  <a:pt x="1579125" y="7748525"/>
                </a:cubicBezTo>
                <a:cubicBezTo>
                  <a:pt x="1551176" y="7767158"/>
                  <a:pt x="1537200" y="7771815"/>
                  <a:pt x="1537200" y="7762499"/>
                </a:cubicBezTo>
                <a:cubicBezTo>
                  <a:pt x="1537200" y="7753183"/>
                  <a:pt x="1544187" y="7746195"/>
                  <a:pt x="1558161" y="7741537"/>
                </a:cubicBezTo>
                <a:cubicBezTo>
                  <a:pt x="1572137" y="7736880"/>
                  <a:pt x="1579125" y="7732221"/>
                  <a:pt x="1579125" y="7727562"/>
                </a:cubicBezTo>
                <a:cubicBezTo>
                  <a:pt x="1579125" y="7722904"/>
                  <a:pt x="1576795" y="7718247"/>
                  <a:pt x="1572137" y="7713588"/>
                </a:cubicBezTo>
                <a:cubicBezTo>
                  <a:pt x="1567480" y="7708931"/>
                  <a:pt x="1565150" y="7711259"/>
                  <a:pt x="1565150" y="7720576"/>
                </a:cubicBezTo>
                <a:lnTo>
                  <a:pt x="1537200" y="7734550"/>
                </a:lnTo>
                <a:cubicBezTo>
                  <a:pt x="1527884" y="7734550"/>
                  <a:pt x="1525555" y="7729892"/>
                  <a:pt x="1530214" y="7720576"/>
                </a:cubicBezTo>
                <a:cubicBezTo>
                  <a:pt x="1534871" y="7711259"/>
                  <a:pt x="1537200" y="7706600"/>
                  <a:pt x="1537200" y="7706600"/>
                </a:cubicBezTo>
                <a:lnTo>
                  <a:pt x="1509251" y="7678651"/>
                </a:lnTo>
                <a:cubicBezTo>
                  <a:pt x="1499935" y="7687969"/>
                  <a:pt x="1492948" y="7692626"/>
                  <a:pt x="1488289" y="7692626"/>
                </a:cubicBezTo>
                <a:cubicBezTo>
                  <a:pt x="1483631" y="7692626"/>
                  <a:pt x="1481303" y="7697286"/>
                  <a:pt x="1481303" y="7706600"/>
                </a:cubicBezTo>
                <a:cubicBezTo>
                  <a:pt x="1462670" y="7734550"/>
                  <a:pt x="1453354" y="7739209"/>
                  <a:pt x="1453354" y="7720576"/>
                </a:cubicBezTo>
                <a:cubicBezTo>
                  <a:pt x="1444036" y="7701943"/>
                  <a:pt x="1453354" y="7692626"/>
                  <a:pt x="1481303" y="7692626"/>
                </a:cubicBezTo>
                <a:cubicBezTo>
                  <a:pt x="1481303" y="7692626"/>
                  <a:pt x="1495276" y="7676322"/>
                  <a:pt x="1523226" y="7643715"/>
                </a:cubicBezTo>
                <a:cubicBezTo>
                  <a:pt x="1551176" y="7611108"/>
                  <a:pt x="1562821" y="7594804"/>
                  <a:pt x="1558161" y="7594804"/>
                </a:cubicBezTo>
                <a:cubicBezTo>
                  <a:pt x="1553504" y="7594804"/>
                  <a:pt x="1548845" y="7594804"/>
                  <a:pt x="1544187" y="7594804"/>
                </a:cubicBezTo>
                <a:cubicBezTo>
                  <a:pt x="1539531" y="7594804"/>
                  <a:pt x="1537200" y="7597135"/>
                  <a:pt x="1537200" y="7601792"/>
                </a:cubicBezTo>
                <a:cubicBezTo>
                  <a:pt x="1537200" y="7606449"/>
                  <a:pt x="1534871" y="7608778"/>
                  <a:pt x="1530214" y="7608778"/>
                </a:cubicBezTo>
                <a:cubicBezTo>
                  <a:pt x="1525555" y="7608778"/>
                  <a:pt x="1527884" y="7604121"/>
                  <a:pt x="1537200" y="7594804"/>
                </a:cubicBezTo>
                <a:cubicBezTo>
                  <a:pt x="1546516" y="7585488"/>
                  <a:pt x="1551176" y="7571514"/>
                  <a:pt x="1551176" y="7552881"/>
                </a:cubicBezTo>
                <a:cubicBezTo>
                  <a:pt x="1551176" y="7534248"/>
                  <a:pt x="1560492" y="7524931"/>
                  <a:pt x="1579125" y="7524931"/>
                </a:cubicBezTo>
                <a:cubicBezTo>
                  <a:pt x="1597756" y="7524931"/>
                  <a:pt x="1602415" y="7515615"/>
                  <a:pt x="1593099" y="7496982"/>
                </a:cubicBezTo>
                <a:cubicBezTo>
                  <a:pt x="1583782" y="7478351"/>
                  <a:pt x="1581454" y="7469033"/>
                  <a:pt x="1586111" y="7469033"/>
                </a:cubicBezTo>
                <a:cubicBezTo>
                  <a:pt x="1590770" y="7469033"/>
                  <a:pt x="1593099" y="7464375"/>
                  <a:pt x="1593099" y="7455059"/>
                </a:cubicBezTo>
                <a:cubicBezTo>
                  <a:pt x="1593099" y="7445742"/>
                  <a:pt x="1588441" y="7445742"/>
                  <a:pt x="1579125" y="7455059"/>
                </a:cubicBezTo>
                <a:cubicBezTo>
                  <a:pt x="1569807" y="7464375"/>
                  <a:pt x="1565150" y="7462047"/>
                  <a:pt x="1565150" y="7448071"/>
                </a:cubicBezTo>
                <a:cubicBezTo>
                  <a:pt x="1565150" y="7434097"/>
                  <a:pt x="1569807" y="7424781"/>
                  <a:pt x="1579125" y="7420122"/>
                </a:cubicBezTo>
                <a:cubicBezTo>
                  <a:pt x="1588441" y="7415464"/>
                  <a:pt x="1593099" y="7417793"/>
                  <a:pt x="1593099" y="7427109"/>
                </a:cubicBezTo>
                <a:cubicBezTo>
                  <a:pt x="1593099" y="7436426"/>
                  <a:pt x="1597756" y="7441085"/>
                  <a:pt x="1607072" y="7441085"/>
                </a:cubicBezTo>
                <a:lnTo>
                  <a:pt x="1621048" y="7455059"/>
                </a:lnTo>
                <a:cubicBezTo>
                  <a:pt x="1621048" y="7464375"/>
                  <a:pt x="1625706" y="7469033"/>
                  <a:pt x="1635022" y="7469033"/>
                </a:cubicBezTo>
                <a:cubicBezTo>
                  <a:pt x="1639681" y="7469033"/>
                  <a:pt x="1645503" y="7467870"/>
                  <a:pt x="1652490" y="7465540"/>
                </a:cubicBezTo>
                <a:lnTo>
                  <a:pt x="1669421" y="7458283"/>
                </a:lnTo>
                <a:lnTo>
                  <a:pt x="1662972" y="7455059"/>
                </a:lnTo>
                <a:cubicBezTo>
                  <a:pt x="1658314" y="7450401"/>
                  <a:pt x="1653655" y="7441085"/>
                  <a:pt x="1648997" y="7427109"/>
                </a:cubicBezTo>
                <a:cubicBezTo>
                  <a:pt x="1639681" y="7417793"/>
                  <a:pt x="1635022" y="7410807"/>
                  <a:pt x="1635022" y="7406148"/>
                </a:cubicBezTo>
                <a:cubicBezTo>
                  <a:pt x="1635022" y="7401490"/>
                  <a:pt x="1639681" y="7394503"/>
                  <a:pt x="1648997" y="7385186"/>
                </a:cubicBezTo>
                <a:lnTo>
                  <a:pt x="1662972" y="7357237"/>
                </a:lnTo>
                <a:cubicBezTo>
                  <a:pt x="1672288" y="7347920"/>
                  <a:pt x="1679276" y="7343263"/>
                  <a:pt x="1683933" y="7343263"/>
                </a:cubicBezTo>
                <a:cubicBezTo>
                  <a:pt x="1688591" y="7343263"/>
                  <a:pt x="1695578" y="7343263"/>
                  <a:pt x="1704895" y="7343263"/>
                </a:cubicBezTo>
                <a:cubicBezTo>
                  <a:pt x="1714211" y="7352579"/>
                  <a:pt x="1718871" y="7361896"/>
                  <a:pt x="1718871" y="7371212"/>
                </a:cubicBezTo>
                <a:cubicBezTo>
                  <a:pt x="1718871" y="7371212"/>
                  <a:pt x="1728187" y="7371212"/>
                  <a:pt x="1746818" y="7371212"/>
                </a:cubicBezTo>
                <a:cubicBezTo>
                  <a:pt x="1765451" y="7380529"/>
                  <a:pt x="1777098" y="7382857"/>
                  <a:pt x="1781755" y="7378198"/>
                </a:cubicBezTo>
                <a:cubicBezTo>
                  <a:pt x="1786413" y="7373541"/>
                  <a:pt x="1788741" y="7366553"/>
                  <a:pt x="1788741" y="7357237"/>
                </a:cubicBezTo>
                <a:lnTo>
                  <a:pt x="1788741" y="7329287"/>
                </a:lnTo>
                <a:lnTo>
                  <a:pt x="1774768" y="7343263"/>
                </a:lnTo>
                <a:lnTo>
                  <a:pt x="1774768" y="7329287"/>
                </a:lnTo>
                <a:cubicBezTo>
                  <a:pt x="1784084" y="7329287"/>
                  <a:pt x="1788741" y="7319973"/>
                  <a:pt x="1788741" y="7301340"/>
                </a:cubicBezTo>
                <a:cubicBezTo>
                  <a:pt x="1798059" y="7301340"/>
                  <a:pt x="1802717" y="7296680"/>
                  <a:pt x="1802717" y="7287364"/>
                </a:cubicBezTo>
                <a:cubicBezTo>
                  <a:pt x="1802717" y="7287364"/>
                  <a:pt x="1807374" y="7287364"/>
                  <a:pt x="1816690" y="7287364"/>
                </a:cubicBezTo>
                <a:lnTo>
                  <a:pt x="1816690" y="7273390"/>
                </a:lnTo>
                <a:cubicBezTo>
                  <a:pt x="1807374" y="7264074"/>
                  <a:pt x="1805046" y="7257086"/>
                  <a:pt x="1809704" y="7252429"/>
                </a:cubicBezTo>
                <a:cubicBezTo>
                  <a:pt x="1814362" y="7247771"/>
                  <a:pt x="1816690" y="7245441"/>
                  <a:pt x="1816690" y="7245441"/>
                </a:cubicBezTo>
                <a:cubicBezTo>
                  <a:pt x="1826009" y="7245441"/>
                  <a:pt x="1830667" y="7245441"/>
                  <a:pt x="1830667" y="7245441"/>
                </a:cubicBezTo>
                <a:cubicBezTo>
                  <a:pt x="1830667" y="7226808"/>
                  <a:pt x="1835324" y="7222150"/>
                  <a:pt x="1844640" y="7231465"/>
                </a:cubicBezTo>
                <a:cubicBezTo>
                  <a:pt x="1853957" y="7231465"/>
                  <a:pt x="1860944" y="7231465"/>
                  <a:pt x="1865602" y="7231465"/>
                </a:cubicBezTo>
                <a:cubicBezTo>
                  <a:pt x="1870260" y="7231465"/>
                  <a:pt x="1877249" y="7226808"/>
                  <a:pt x="1886565" y="7217491"/>
                </a:cubicBezTo>
                <a:cubicBezTo>
                  <a:pt x="1895882" y="7208175"/>
                  <a:pt x="1900539" y="7203517"/>
                  <a:pt x="1900539" y="7203517"/>
                </a:cubicBezTo>
                <a:lnTo>
                  <a:pt x="1914513" y="7189542"/>
                </a:lnTo>
                <a:lnTo>
                  <a:pt x="1928489" y="7175568"/>
                </a:lnTo>
                <a:lnTo>
                  <a:pt x="1914513" y="7161592"/>
                </a:lnTo>
                <a:cubicBezTo>
                  <a:pt x="1923829" y="7152278"/>
                  <a:pt x="1928489" y="7147619"/>
                  <a:pt x="1928489" y="7147619"/>
                </a:cubicBezTo>
                <a:close/>
                <a:moveTo>
                  <a:pt x="1760793" y="7147619"/>
                </a:moveTo>
                <a:cubicBezTo>
                  <a:pt x="1760793" y="7147619"/>
                  <a:pt x="1765451" y="7147619"/>
                  <a:pt x="1774768" y="7147619"/>
                </a:cubicBezTo>
                <a:cubicBezTo>
                  <a:pt x="1774768" y="7147619"/>
                  <a:pt x="1774768" y="7149949"/>
                  <a:pt x="1774768" y="7154606"/>
                </a:cubicBezTo>
                <a:cubicBezTo>
                  <a:pt x="1774768" y="7159264"/>
                  <a:pt x="1774768" y="7161592"/>
                  <a:pt x="1774768" y="7161592"/>
                </a:cubicBezTo>
                <a:cubicBezTo>
                  <a:pt x="1774768" y="7161592"/>
                  <a:pt x="1770110" y="7161592"/>
                  <a:pt x="1760793" y="7161592"/>
                </a:cubicBezTo>
                <a:cubicBezTo>
                  <a:pt x="1751477" y="7161592"/>
                  <a:pt x="1746818" y="7161592"/>
                  <a:pt x="1746818" y="7161592"/>
                </a:cubicBezTo>
                <a:cubicBezTo>
                  <a:pt x="1746818" y="7161592"/>
                  <a:pt x="1751477" y="7156935"/>
                  <a:pt x="1760793" y="7147619"/>
                </a:cubicBezTo>
                <a:close/>
                <a:moveTo>
                  <a:pt x="1669960" y="7147619"/>
                </a:moveTo>
                <a:cubicBezTo>
                  <a:pt x="1665300" y="7147619"/>
                  <a:pt x="1662972" y="7152278"/>
                  <a:pt x="1662972" y="7161592"/>
                </a:cubicBezTo>
                <a:cubicBezTo>
                  <a:pt x="1662972" y="7161592"/>
                  <a:pt x="1667628" y="7161592"/>
                  <a:pt x="1676945" y="7161592"/>
                </a:cubicBezTo>
                <a:lnTo>
                  <a:pt x="1676945" y="7147619"/>
                </a:lnTo>
                <a:cubicBezTo>
                  <a:pt x="1676945" y="7147619"/>
                  <a:pt x="1674617" y="7147619"/>
                  <a:pt x="1669960" y="7147619"/>
                </a:cubicBezTo>
                <a:close/>
                <a:moveTo>
                  <a:pt x="1872590" y="7133645"/>
                </a:moveTo>
                <a:cubicBezTo>
                  <a:pt x="1872590" y="7142961"/>
                  <a:pt x="1872590" y="7147619"/>
                  <a:pt x="1872590" y="7147619"/>
                </a:cubicBezTo>
                <a:cubicBezTo>
                  <a:pt x="1872590" y="7175568"/>
                  <a:pt x="1858615" y="7189542"/>
                  <a:pt x="1830667" y="7189542"/>
                </a:cubicBezTo>
                <a:cubicBezTo>
                  <a:pt x="1830667" y="7189542"/>
                  <a:pt x="1830667" y="7194201"/>
                  <a:pt x="1830667" y="7203517"/>
                </a:cubicBezTo>
                <a:cubicBezTo>
                  <a:pt x="1830667" y="7212834"/>
                  <a:pt x="1826009" y="7217491"/>
                  <a:pt x="1816690" y="7217491"/>
                </a:cubicBezTo>
                <a:cubicBezTo>
                  <a:pt x="1807374" y="7217491"/>
                  <a:pt x="1802717" y="7219822"/>
                  <a:pt x="1802717" y="7224479"/>
                </a:cubicBezTo>
                <a:cubicBezTo>
                  <a:pt x="1802717" y="7229136"/>
                  <a:pt x="1798059" y="7231465"/>
                  <a:pt x="1788741" y="7231465"/>
                </a:cubicBezTo>
                <a:cubicBezTo>
                  <a:pt x="1779427" y="7231465"/>
                  <a:pt x="1774768" y="7231465"/>
                  <a:pt x="1774768" y="7231465"/>
                </a:cubicBezTo>
                <a:cubicBezTo>
                  <a:pt x="1774768" y="7203517"/>
                  <a:pt x="1788741" y="7189542"/>
                  <a:pt x="1816690" y="7189542"/>
                </a:cubicBezTo>
                <a:cubicBezTo>
                  <a:pt x="1807374" y="7180227"/>
                  <a:pt x="1812034" y="7170911"/>
                  <a:pt x="1830667" y="7161592"/>
                </a:cubicBezTo>
                <a:lnTo>
                  <a:pt x="1844640" y="7147619"/>
                </a:lnTo>
                <a:cubicBezTo>
                  <a:pt x="1863273" y="7147619"/>
                  <a:pt x="1870260" y="7145290"/>
                  <a:pt x="1865602" y="7140631"/>
                </a:cubicBezTo>
                <a:cubicBezTo>
                  <a:pt x="1860944" y="7135973"/>
                  <a:pt x="1863273" y="7133645"/>
                  <a:pt x="1872590" y="7133645"/>
                </a:cubicBezTo>
                <a:close/>
                <a:moveTo>
                  <a:pt x="2836833" y="7119669"/>
                </a:moveTo>
                <a:lnTo>
                  <a:pt x="2850808" y="7119669"/>
                </a:lnTo>
                <a:cubicBezTo>
                  <a:pt x="2850808" y="7119669"/>
                  <a:pt x="2850808" y="7122000"/>
                  <a:pt x="2850808" y="7126657"/>
                </a:cubicBezTo>
                <a:cubicBezTo>
                  <a:pt x="2850808" y="7131316"/>
                  <a:pt x="2846149" y="7133645"/>
                  <a:pt x="2836833" y="7133645"/>
                </a:cubicBezTo>
                <a:cubicBezTo>
                  <a:pt x="2836833" y="7124328"/>
                  <a:pt x="2836833" y="7119669"/>
                  <a:pt x="2836833" y="7119669"/>
                </a:cubicBezTo>
                <a:close/>
                <a:moveTo>
                  <a:pt x="1383480" y="7119669"/>
                </a:moveTo>
                <a:lnTo>
                  <a:pt x="1383480" y="7147619"/>
                </a:lnTo>
                <a:lnTo>
                  <a:pt x="1397455" y="7133645"/>
                </a:lnTo>
                <a:close/>
                <a:moveTo>
                  <a:pt x="5394175" y="7105695"/>
                </a:moveTo>
                <a:cubicBezTo>
                  <a:pt x="5384858" y="7105695"/>
                  <a:pt x="5380201" y="7110353"/>
                  <a:pt x="5380201" y="7119669"/>
                </a:cubicBezTo>
                <a:lnTo>
                  <a:pt x="5380201" y="7133645"/>
                </a:lnTo>
                <a:lnTo>
                  <a:pt x="5394175" y="7119669"/>
                </a:lnTo>
                <a:close/>
                <a:moveTo>
                  <a:pt x="2864782" y="7105695"/>
                </a:moveTo>
                <a:lnTo>
                  <a:pt x="2878756" y="7119669"/>
                </a:lnTo>
                <a:lnTo>
                  <a:pt x="2864782" y="7119669"/>
                </a:lnTo>
                <a:close/>
                <a:moveTo>
                  <a:pt x="2543369" y="7105695"/>
                </a:moveTo>
                <a:lnTo>
                  <a:pt x="2557342" y="7105695"/>
                </a:lnTo>
                <a:cubicBezTo>
                  <a:pt x="2566659" y="7105695"/>
                  <a:pt x="2571317" y="7110353"/>
                  <a:pt x="2571317" y="7119669"/>
                </a:cubicBezTo>
                <a:close/>
                <a:moveTo>
                  <a:pt x="2375674" y="7105695"/>
                </a:moveTo>
                <a:lnTo>
                  <a:pt x="2378469" y="7105695"/>
                </a:lnTo>
                <a:lnTo>
                  <a:pt x="2375674" y="7110353"/>
                </a:lnTo>
                <a:close/>
                <a:moveTo>
                  <a:pt x="1524391" y="7104531"/>
                </a:moveTo>
                <a:lnTo>
                  <a:pt x="1523961" y="7110109"/>
                </a:lnTo>
                <a:lnTo>
                  <a:pt x="1523226" y="7105695"/>
                </a:lnTo>
                <a:close/>
                <a:moveTo>
                  <a:pt x="2808884" y="7091720"/>
                </a:moveTo>
                <a:cubicBezTo>
                  <a:pt x="2827516" y="7091720"/>
                  <a:pt x="2836833" y="7094050"/>
                  <a:pt x="2836833" y="7098708"/>
                </a:cubicBezTo>
                <a:cubicBezTo>
                  <a:pt x="2836833" y="7103367"/>
                  <a:pt x="2832176" y="7110353"/>
                  <a:pt x="2822859" y="7119669"/>
                </a:cubicBezTo>
                <a:lnTo>
                  <a:pt x="2808884" y="7133645"/>
                </a:lnTo>
                <a:cubicBezTo>
                  <a:pt x="2808884" y="7142961"/>
                  <a:pt x="2804226" y="7147619"/>
                  <a:pt x="2794910" y="7147619"/>
                </a:cubicBezTo>
                <a:cubicBezTo>
                  <a:pt x="2785593" y="7147619"/>
                  <a:pt x="2780934" y="7142961"/>
                  <a:pt x="2780934" y="7133645"/>
                </a:cubicBezTo>
                <a:cubicBezTo>
                  <a:pt x="2771619" y="7115012"/>
                  <a:pt x="2780934" y="7101038"/>
                  <a:pt x="2808884" y="7091720"/>
                </a:cubicBezTo>
                <a:close/>
                <a:moveTo>
                  <a:pt x="1872590" y="7091720"/>
                </a:moveTo>
                <a:cubicBezTo>
                  <a:pt x="1872590" y="7091720"/>
                  <a:pt x="1874918" y="7091720"/>
                  <a:pt x="1879578" y="7091720"/>
                </a:cubicBezTo>
                <a:lnTo>
                  <a:pt x="1886565" y="7091720"/>
                </a:lnTo>
                <a:lnTo>
                  <a:pt x="1900539" y="7091720"/>
                </a:lnTo>
                <a:cubicBezTo>
                  <a:pt x="1919172" y="7091720"/>
                  <a:pt x="1928489" y="7091720"/>
                  <a:pt x="1928489" y="7091720"/>
                </a:cubicBezTo>
                <a:cubicBezTo>
                  <a:pt x="1928489" y="7091720"/>
                  <a:pt x="1923829" y="7096379"/>
                  <a:pt x="1914513" y="7105695"/>
                </a:cubicBezTo>
                <a:cubicBezTo>
                  <a:pt x="1905197" y="7115012"/>
                  <a:pt x="1898210" y="7119669"/>
                  <a:pt x="1893551" y="7119669"/>
                </a:cubicBezTo>
                <a:cubicBezTo>
                  <a:pt x="1888894" y="7119669"/>
                  <a:pt x="1881906" y="7115012"/>
                  <a:pt x="1872590" y="7105695"/>
                </a:cubicBezTo>
                <a:cubicBezTo>
                  <a:pt x="1863273" y="7105695"/>
                  <a:pt x="1858615" y="7103367"/>
                  <a:pt x="1858615" y="7098708"/>
                </a:cubicBezTo>
                <a:cubicBezTo>
                  <a:pt x="1858615" y="7094050"/>
                  <a:pt x="1863273" y="7091720"/>
                  <a:pt x="1872590" y="7091720"/>
                </a:cubicBezTo>
                <a:close/>
                <a:moveTo>
                  <a:pt x="9921930" y="7077746"/>
                </a:moveTo>
                <a:lnTo>
                  <a:pt x="9907954" y="7105695"/>
                </a:lnTo>
                <a:lnTo>
                  <a:pt x="9893981" y="7119669"/>
                </a:lnTo>
                <a:close/>
                <a:moveTo>
                  <a:pt x="5408150" y="7077746"/>
                </a:moveTo>
                <a:cubicBezTo>
                  <a:pt x="5408150" y="7077746"/>
                  <a:pt x="5408150" y="7082405"/>
                  <a:pt x="5408150" y="7091720"/>
                </a:cubicBezTo>
                <a:cubicBezTo>
                  <a:pt x="5417465" y="7091720"/>
                  <a:pt x="5422124" y="7087062"/>
                  <a:pt x="5422124" y="7077746"/>
                </a:cubicBezTo>
                <a:close/>
                <a:moveTo>
                  <a:pt x="1593099" y="7077746"/>
                </a:moveTo>
                <a:cubicBezTo>
                  <a:pt x="1593099" y="7077746"/>
                  <a:pt x="1581454" y="7089391"/>
                  <a:pt x="1558161" y="7112683"/>
                </a:cubicBezTo>
                <a:cubicBezTo>
                  <a:pt x="1534871" y="7135973"/>
                  <a:pt x="1523226" y="7152278"/>
                  <a:pt x="1523226" y="7161592"/>
                </a:cubicBezTo>
                <a:lnTo>
                  <a:pt x="1551176" y="7161592"/>
                </a:lnTo>
                <a:cubicBezTo>
                  <a:pt x="1551176" y="7152278"/>
                  <a:pt x="1553504" y="7142961"/>
                  <a:pt x="1558161" y="7133645"/>
                </a:cubicBezTo>
                <a:cubicBezTo>
                  <a:pt x="1562821" y="7124328"/>
                  <a:pt x="1569807" y="7119669"/>
                  <a:pt x="1579125" y="7119669"/>
                </a:cubicBezTo>
                <a:close/>
                <a:moveTo>
                  <a:pt x="1477808" y="7070758"/>
                </a:moveTo>
                <a:cubicBezTo>
                  <a:pt x="1475480" y="7070758"/>
                  <a:pt x="1471986" y="7073087"/>
                  <a:pt x="1467327" y="7077746"/>
                </a:cubicBezTo>
                <a:cubicBezTo>
                  <a:pt x="1476644" y="7087062"/>
                  <a:pt x="1481303" y="7087062"/>
                  <a:pt x="1481303" y="7077746"/>
                </a:cubicBezTo>
                <a:cubicBezTo>
                  <a:pt x="1481303" y="7073087"/>
                  <a:pt x="1480138" y="7070758"/>
                  <a:pt x="1477808" y="7070758"/>
                </a:cubicBezTo>
                <a:close/>
                <a:moveTo>
                  <a:pt x="4583652" y="7063772"/>
                </a:moveTo>
                <a:lnTo>
                  <a:pt x="4583652" y="7077746"/>
                </a:lnTo>
                <a:lnTo>
                  <a:pt x="4597626" y="7063772"/>
                </a:lnTo>
                <a:cubicBezTo>
                  <a:pt x="4597626" y="7063772"/>
                  <a:pt x="4592966" y="7063772"/>
                  <a:pt x="4583652" y="7063772"/>
                </a:cubicBezTo>
                <a:close/>
                <a:moveTo>
                  <a:pt x="4234287" y="7063772"/>
                </a:moveTo>
                <a:cubicBezTo>
                  <a:pt x="4234287" y="7063772"/>
                  <a:pt x="4236618" y="7063772"/>
                  <a:pt x="4241274" y="7063772"/>
                </a:cubicBezTo>
                <a:cubicBezTo>
                  <a:pt x="4245934" y="7063772"/>
                  <a:pt x="4252922" y="7063772"/>
                  <a:pt x="4262238" y="7063772"/>
                </a:cubicBezTo>
                <a:lnTo>
                  <a:pt x="4276212" y="7063772"/>
                </a:lnTo>
                <a:cubicBezTo>
                  <a:pt x="4266896" y="7073089"/>
                  <a:pt x="4257579" y="7077746"/>
                  <a:pt x="4248262" y="7077746"/>
                </a:cubicBezTo>
                <a:lnTo>
                  <a:pt x="4262238" y="7105695"/>
                </a:lnTo>
                <a:lnTo>
                  <a:pt x="4276212" y="7161592"/>
                </a:lnTo>
                <a:cubicBezTo>
                  <a:pt x="4276212" y="7161592"/>
                  <a:pt x="4276212" y="7163923"/>
                  <a:pt x="4276212" y="7168580"/>
                </a:cubicBezTo>
                <a:cubicBezTo>
                  <a:pt x="4276212" y="7173239"/>
                  <a:pt x="4276212" y="7180227"/>
                  <a:pt x="4276212" y="7189542"/>
                </a:cubicBezTo>
                <a:lnTo>
                  <a:pt x="4248262" y="7245441"/>
                </a:lnTo>
                <a:cubicBezTo>
                  <a:pt x="4248262" y="7236124"/>
                  <a:pt x="4248262" y="7226808"/>
                  <a:pt x="4248262" y="7217491"/>
                </a:cubicBezTo>
                <a:cubicBezTo>
                  <a:pt x="4248262" y="7208175"/>
                  <a:pt x="4243603" y="7203517"/>
                  <a:pt x="4234287" y="7203517"/>
                </a:cubicBezTo>
                <a:lnTo>
                  <a:pt x="4248262" y="7175568"/>
                </a:lnTo>
                <a:cubicBezTo>
                  <a:pt x="4266896" y="7147619"/>
                  <a:pt x="4266896" y="7133645"/>
                  <a:pt x="4248262" y="7133645"/>
                </a:cubicBezTo>
                <a:cubicBezTo>
                  <a:pt x="4238946" y="7133645"/>
                  <a:pt x="4229630" y="7152278"/>
                  <a:pt x="4220313" y="7189542"/>
                </a:cubicBezTo>
                <a:cubicBezTo>
                  <a:pt x="4210996" y="7217491"/>
                  <a:pt x="4206339" y="7231465"/>
                  <a:pt x="4206339" y="7231465"/>
                </a:cubicBezTo>
                <a:lnTo>
                  <a:pt x="4206339" y="7175568"/>
                </a:lnTo>
                <a:cubicBezTo>
                  <a:pt x="4215654" y="7175568"/>
                  <a:pt x="4220313" y="7173239"/>
                  <a:pt x="4220313" y="7168580"/>
                </a:cubicBezTo>
                <a:cubicBezTo>
                  <a:pt x="4220313" y="7163923"/>
                  <a:pt x="4220313" y="7152278"/>
                  <a:pt x="4220313" y="7133645"/>
                </a:cubicBezTo>
                <a:lnTo>
                  <a:pt x="4220313" y="7091720"/>
                </a:lnTo>
                <a:cubicBezTo>
                  <a:pt x="4229630" y="7091720"/>
                  <a:pt x="4231958" y="7087062"/>
                  <a:pt x="4227301" y="7077746"/>
                </a:cubicBezTo>
                <a:cubicBezTo>
                  <a:pt x="4222642" y="7068429"/>
                  <a:pt x="4224972" y="7063772"/>
                  <a:pt x="4234287" y="7063772"/>
                </a:cubicBezTo>
                <a:close/>
                <a:moveTo>
                  <a:pt x="2822859" y="7063772"/>
                </a:moveTo>
                <a:cubicBezTo>
                  <a:pt x="2822859" y="7063772"/>
                  <a:pt x="2822859" y="7068429"/>
                  <a:pt x="2822859" y="7077746"/>
                </a:cubicBezTo>
                <a:cubicBezTo>
                  <a:pt x="2822859" y="7077746"/>
                  <a:pt x="2818200" y="7077746"/>
                  <a:pt x="2808884" y="7077746"/>
                </a:cubicBezTo>
                <a:cubicBezTo>
                  <a:pt x="2818200" y="7068429"/>
                  <a:pt x="2822859" y="7063772"/>
                  <a:pt x="2822859" y="7063772"/>
                </a:cubicBezTo>
                <a:close/>
                <a:moveTo>
                  <a:pt x="2669138" y="7063772"/>
                </a:moveTo>
                <a:cubicBezTo>
                  <a:pt x="2678455" y="7073089"/>
                  <a:pt x="2678455" y="7082405"/>
                  <a:pt x="2669138" y="7091720"/>
                </a:cubicBezTo>
                <a:cubicBezTo>
                  <a:pt x="2650506" y="7101038"/>
                  <a:pt x="2641189" y="7103367"/>
                  <a:pt x="2641189" y="7098708"/>
                </a:cubicBezTo>
                <a:cubicBezTo>
                  <a:pt x="2641189" y="7094050"/>
                  <a:pt x="2645848" y="7087062"/>
                  <a:pt x="2655165" y="7077746"/>
                </a:cubicBezTo>
                <a:cubicBezTo>
                  <a:pt x="2664482" y="7068429"/>
                  <a:pt x="2669138" y="7063772"/>
                  <a:pt x="2669138" y="7063772"/>
                </a:cubicBezTo>
                <a:close/>
                <a:moveTo>
                  <a:pt x="2124131" y="7063772"/>
                </a:moveTo>
                <a:cubicBezTo>
                  <a:pt x="2114815" y="7073089"/>
                  <a:pt x="2110157" y="7082405"/>
                  <a:pt x="2110157" y="7091720"/>
                </a:cubicBezTo>
                <a:cubicBezTo>
                  <a:pt x="2119473" y="7082405"/>
                  <a:pt x="2124131" y="7077746"/>
                  <a:pt x="2124131" y="7077746"/>
                </a:cubicBezTo>
                <a:close/>
                <a:moveTo>
                  <a:pt x="1984386" y="7063772"/>
                </a:moveTo>
                <a:cubicBezTo>
                  <a:pt x="1993702" y="7063772"/>
                  <a:pt x="1998361" y="7068429"/>
                  <a:pt x="1998361" y="7077746"/>
                </a:cubicBezTo>
                <a:cubicBezTo>
                  <a:pt x="1989045" y="7077746"/>
                  <a:pt x="1984386" y="7077746"/>
                  <a:pt x="1984386" y="7077746"/>
                </a:cubicBezTo>
                <a:cubicBezTo>
                  <a:pt x="1984386" y="7068429"/>
                  <a:pt x="1984386" y="7063772"/>
                  <a:pt x="1984386" y="7063772"/>
                </a:cubicBezTo>
                <a:close/>
                <a:moveTo>
                  <a:pt x="9991803" y="7049796"/>
                </a:moveTo>
                <a:lnTo>
                  <a:pt x="9963853" y="7077746"/>
                </a:lnTo>
                <a:lnTo>
                  <a:pt x="9963853" y="7063772"/>
                </a:lnTo>
                <a:cubicBezTo>
                  <a:pt x="9973170" y="7054456"/>
                  <a:pt x="9982484" y="7049796"/>
                  <a:pt x="9991803" y="7049796"/>
                </a:cubicBezTo>
                <a:close/>
                <a:moveTo>
                  <a:pt x="9293074" y="7049796"/>
                </a:moveTo>
                <a:cubicBezTo>
                  <a:pt x="9283757" y="7049796"/>
                  <a:pt x="9279100" y="7054456"/>
                  <a:pt x="9279100" y="7063772"/>
                </a:cubicBezTo>
                <a:cubicBezTo>
                  <a:pt x="9279100" y="7073089"/>
                  <a:pt x="9283757" y="7077746"/>
                  <a:pt x="9293074" y="7077746"/>
                </a:cubicBezTo>
                <a:lnTo>
                  <a:pt x="9307050" y="7063772"/>
                </a:lnTo>
                <a:cubicBezTo>
                  <a:pt x="9307050" y="7054456"/>
                  <a:pt x="9302392" y="7049796"/>
                  <a:pt x="9293074" y="7049796"/>
                </a:cubicBezTo>
                <a:close/>
                <a:moveTo>
                  <a:pt x="9209227" y="7049796"/>
                </a:moveTo>
                <a:lnTo>
                  <a:pt x="9181278" y="7063772"/>
                </a:lnTo>
                <a:cubicBezTo>
                  <a:pt x="9181278" y="7063772"/>
                  <a:pt x="9176621" y="7066101"/>
                  <a:pt x="9167304" y="7070758"/>
                </a:cubicBezTo>
                <a:cubicBezTo>
                  <a:pt x="9157986" y="7075417"/>
                  <a:pt x="9153329" y="7082405"/>
                  <a:pt x="9153329" y="7091720"/>
                </a:cubicBezTo>
                <a:close/>
                <a:moveTo>
                  <a:pt x="5324302" y="7049796"/>
                </a:moveTo>
                <a:lnTo>
                  <a:pt x="5310328" y="7063772"/>
                </a:lnTo>
                <a:cubicBezTo>
                  <a:pt x="5301012" y="7063772"/>
                  <a:pt x="5296353" y="7068429"/>
                  <a:pt x="5296353" y="7077746"/>
                </a:cubicBezTo>
                <a:lnTo>
                  <a:pt x="5310328" y="7077746"/>
                </a:lnTo>
                <a:cubicBezTo>
                  <a:pt x="5319643" y="7068429"/>
                  <a:pt x="5324302" y="7059115"/>
                  <a:pt x="5324302" y="7049796"/>
                </a:cubicBezTo>
                <a:close/>
                <a:moveTo>
                  <a:pt x="2759972" y="7049796"/>
                </a:moveTo>
                <a:cubicBezTo>
                  <a:pt x="2764632" y="7049796"/>
                  <a:pt x="2766960" y="7049796"/>
                  <a:pt x="2766960" y="7049796"/>
                </a:cubicBezTo>
                <a:cubicBezTo>
                  <a:pt x="2776277" y="7059115"/>
                  <a:pt x="2780934" y="7068429"/>
                  <a:pt x="2780934" y="7077746"/>
                </a:cubicBezTo>
                <a:cubicBezTo>
                  <a:pt x="2771619" y="7087062"/>
                  <a:pt x="2766960" y="7091720"/>
                  <a:pt x="2766960" y="7091720"/>
                </a:cubicBezTo>
                <a:cubicBezTo>
                  <a:pt x="2766960" y="7091720"/>
                  <a:pt x="2764632" y="7089391"/>
                  <a:pt x="2759972" y="7084734"/>
                </a:cubicBezTo>
                <a:cubicBezTo>
                  <a:pt x="2755316" y="7080076"/>
                  <a:pt x="2752987" y="7077746"/>
                  <a:pt x="2752987" y="7077746"/>
                </a:cubicBezTo>
                <a:cubicBezTo>
                  <a:pt x="2762303" y="7077746"/>
                  <a:pt x="2766960" y="7073089"/>
                  <a:pt x="2766960" y="7063772"/>
                </a:cubicBezTo>
                <a:cubicBezTo>
                  <a:pt x="2757644" y="7063772"/>
                  <a:pt x="2752987" y="7063772"/>
                  <a:pt x="2752987" y="7063772"/>
                </a:cubicBezTo>
                <a:cubicBezTo>
                  <a:pt x="2752987" y="7054456"/>
                  <a:pt x="2755316" y="7049796"/>
                  <a:pt x="2759972" y="7049796"/>
                </a:cubicBezTo>
                <a:close/>
                <a:moveTo>
                  <a:pt x="9307050" y="7035823"/>
                </a:moveTo>
                <a:lnTo>
                  <a:pt x="9321023" y="7049796"/>
                </a:lnTo>
                <a:cubicBezTo>
                  <a:pt x="9330340" y="7049796"/>
                  <a:pt x="9334999" y="7045139"/>
                  <a:pt x="9334999" y="7035823"/>
                </a:cubicBezTo>
                <a:cubicBezTo>
                  <a:pt x="9334999" y="7035823"/>
                  <a:pt x="9330340" y="7035823"/>
                  <a:pt x="9321023" y="7035823"/>
                </a:cubicBezTo>
                <a:close/>
                <a:moveTo>
                  <a:pt x="1579125" y="7035823"/>
                </a:moveTo>
                <a:cubicBezTo>
                  <a:pt x="1579125" y="7035823"/>
                  <a:pt x="1576795" y="7040480"/>
                  <a:pt x="1572137" y="7049796"/>
                </a:cubicBezTo>
                <a:cubicBezTo>
                  <a:pt x="1567480" y="7059115"/>
                  <a:pt x="1567480" y="7063772"/>
                  <a:pt x="1572137" y="7063772"/>
                </a:cubicBezTo>
                <a:cubicBezTo>
                  <a:pt x="1576795" y="7063772"/>
                  <a:pt x="1579125" y="7059115"/>
                  <a:pt x="1579125" y="7049796"/>
                </a:cubicBezTo>
                <a:cubicBezTo>
                  <a:pt x="1579125" y="7040480"/>
                  <a:pt x="1579125" y="7035823"/>
                  <a:pt x="1579125" y="7035823"/>
                </a:cubicBezTo>
                <a:close/>
                <a:moveTo>
                  <a:pt x="9348973" y="7021847"/>
                </a:moveTo>
                <a:lnTo>
                  <a:pt x="9348973" y="7035823"/>
                </a:lnTo>
                <a:cubicBezTo>
                  <a:pt x="9358289" y="7035823"/>
                  <a:pt x="9362947" y="7031165"/>
                  <a:pt x="9362947" y="7021847"/>
                </a:cubicBezTo>
                <a:close/>
                <a:moveTo>
                  <a:pt x="5226480" y="7021847"/>
                </a:moveTo>
                <a:cubicBezTo>
                  <a:pt x="5226480" y="7021847"/>
                  <a:pt x="5221823" y="7024178"/>
                  <a:pt x="5212506" y="7028835"/>
                </a:cubicBezTo>
                <a:cubicBezTo>
                  <a:pt x="5203190" y="7033494"/>
                  <a:pt x="5198530" y="7035823"/>
                  <a:pt x="5198530" y="7035823"/>
                </a:cubicBezTo>
                <a:lnTo>
                  <a:pt x="5212506" y="7035823"/>
                </a:lnTo>
                <a:cubicBezTo>
                  <a:pt x="5221823" y="7026506"/>
                  <a:pt x="5226480" y="7021847"/>
                  <a:pt x="5226480" y="7021847"/>
                </a:cubicBezTo>
                <a:close/>
                <a:moveTo>
                  <a:pt x="4933016" y="7021847"/>
                </a:moveTo>
                <a:lnTo>
                  <a:pt x="4919040" y="7063772"/>
                </a:lnTo>
                <a:cubicBezTo>
                  <a:pt x="4928356" y="7063772"/>
                  <a:pt x="4933016" y="7059115"/>
                  <a:pt x="4933016" y="7049796"/>
                </a:cubicBezTo>
                <a:close/>
                <a:moveTo>
                  <a:pt x="2501444" y="7021847"/>
                </a:moveTo>
                <a:cubicBezTo>
                  <a:pt x="2492127" y="7031165"/>
                  <a:pt x="2487470" y="7035823"/>
                  <a:pt x="2487470" y="7035823"/>
                </a:cubicBezTo>
                <a:lnTo>
                  <a:pt x="2487470" y="7063772"/>
                </a:lnTo>
                <a:cubicBezTo>
                  <a:pt x="2496786" y="7063772"/>
                  <a:pt x="2499115" y="7061443"/>
                  <a:pt x="2494457" y="7056784"/>
                </a:cubicBezTo>
                <a:cubicBezTo>
                  <a:pt x="2489799" y="7052127"/>
                  <a:pt x="2492127" y="7049796"/>
                  <a:pt x="2501444" y="7049796"/>
                </a:cubicBezTo>
                <a:cubicBezTo>
                  <a:pt x="2510761" y="7049796"/>
                  <a:pt x="2510761" y="7045139"/>
                  <a:pt x="2501444" y="7035823"/>
                </a:cubicBezTo>
                <a:close/>
                <a:moveTo>
                  <a:pt x="2333749" y="7021847"/>
                </a:moveTo>
                <a:cubicBezTo>
                  <a:pt x="2333749" y="7021847"/>
                  <a:pt x="2338408" y="7021847"/>
                  <a:pt x="2347724" y="7021847"/>
                </a:cubicBezTo>
                <a:cubicBezTo>
                  <a:pt x="2357041" y="7021847"/>
                  <a:pt x="2361699" y="7021847"/>
                  <a:pt x="2361699" y="7021847"/>
                </a:cubicBezTo>
                <a:lnTo>
                  <a:pt x="2389648" y="7021847"/>
                </a:lnTo>
                <a:lnTo>
                  <a:pt x="2263877" y="7147619"/>
                </a:lnTo>
                <a:cubicBezTo>
                  <a:pt x="2263877" y="7147619"/>
                  <a:pt x="2263877" y="7142961"/>
                  <a:pt x="2263877" y="7133645"/>
                </a:cubicBezTo>
                <a:lnTo>
                  <a:pt x="2291825" y="7091720"/>
                </a:lnTo>
                <a:cubicBezTo>
                  <a:pt x="2310459" y="7073089"/>
                  <a:pt x="2319775" y="7061443"/>
                  <a:pt x="2319775" y="7056784"/>
                </a:cubicBezTo>
                <a:cubicBezTo>
                  <a:pt x="2319775" y="7052127"/>
                  <a:pt x="2324434" y="7049796"/>
                  <a:pt x="2333749" y="7049796"/>
                </a:cubicBezTo>
                <a:cubicBezTo>
                  <a:pt x="2343065" y="7049796"/>
                  <a:pt x="2347724" y="7045139"/>
                  <a:pt x="2347724" y="7035823"/>
                </a:cubicBezTo>
                <a:cubicBezTo>
                  <a:pt x="2338408" y="7026506"/>
                  <a:pt x="2333749" y="7021847"/>
                  <a:pt x="2333749" y="7021847"/>
                </a:cubicBezTo>
                <a:close/>
                <a:moveTo>
                  <a:pt x="2291825" y="7021847"/>
                </a:moveTo>
                <a:cubicBezTo>
                  <a:pt x="2301142" y="7021847"/>
                  <a:pt x="2303470" y="7024178"/>
                  <a:pt x="2298814" y="7028835"/>
                </a:cubicBezTo>
                <a:cubicBezTo>
                  <a:pt x="2294157" y="7033494"/>
                  <a:pt x="2296484" y="7040480"/>
                  <a:pt x="2305802" y="7049796"/>
                </a:cubicBezTo>
                <a:lnTo>
                  <a:pt x="2305802" y="7063772"/>
                </a:lnTo>
                <a:lnTo>
                  <a:pt x="2291825" y="7049796"/>
                </a:lnTo>
                <a:lnTo>
                  <a:pt x="2291825" y="7035823"/>
                </a:lnTo>
                <a:cubicBezTo>
                  <a:pt x="2291825" y="7035823"/>
                  <a:pt x="2291825" y="7031165"/>
                  <a:pt x="2291825" y="7021847"/>
                </a:cubicBezTo>
                <a:close/>
                <a:moveTo>
                  <a:pt x="314427" y="7021847"/>
                </a:moveTo>
                <a:cubicBezTo>
                  <a:pt x="319086" y="7021847"/>
                  <a:pt x="321414" y="7026506"/>
                  <a:pt x="321414" y="7035823"/>
                </a:cubicBezTo>
                <a:cubicBezTo>
                  <a:pt x="321414" y="7045139"/>
                  <a:pt x="321414" y="7049796"/>
                  <a:pt x="321414" y="7049796"/>
                </a:cubicBezTo>
                <a:cubicBezTo>
                  <a:pt x="312098" y="7049796"/>
                  <a:pt x="307441" y="7045139"/>
                  <a:pt x="307441" y="7035823"/>
                </a:cubicBezTo>
                <a:cubicBezTo>
                  <a:pt x="307441" y="7026506"/>
                  <a:pt x="309770" y="7021847"/>
                  <a:pt x="314427" y="7021847"/>
                </a:cubicBezTo>
                <a:close/>
                <a:moveTo>
                  <a:pt x="279492" y="7021847"/>
                </a:moveTo>
                <a:cubicBezTo>
                  <a:pt x="279492" y="7031165"/>
                  <a:pt x="277162" y="7035823"/>
                  <a:pt x="272503" y="7035823"/>
                </a:cubicBezTo>
                <a:cubicBezTo>
                  <a:pt x="267846" y="7035823"/>
                  <a:pt x="267846" y="7033494"/>
                  <a:pt x="272503" y="7028835"/>
                </a:cubicBezTo>
                <a:cubicBezTo>
                  <a:pt x="277162" y="7024178"/>
                  <a:pt x="279492" y="7021847"/>
                  <a:pt x="279492" y="7021847"/>
                </a:cubicBezTo>
                <a:close/>
                <a:moveTo>
                  <a:pt x="1533707" y="7014861"/>
                </a:moveTo>
                <a:cubicBezTo>
                  <a:pt x="1531378" y="7014861"/>
                  <a:pt x="1527884" y="7017190"/>
                  <a:pt x="1523226" y="7021847"/>
                </a:cubicBezTo>
                <a:cubicBezTo>
                  <a:pt x="1513910" y="7031165"/>
                  <a:pt x="1504593" y="7031165"/>
                  <a:pt x="1495276" y="7021847"/>
                </a:cubicBezTo>
                <a:lnTo>
                  <a:pt x="1495276" y="7014861"/>
                </a:lnTo>
                <a:cubicBezTo>
                  <a:pt x="1495276" y="7019518"/>
                  <a:pt x="1490620" y="7021847"/>
                  <a:pt x="1481303" y="7021847"/>
                </a:cubicBezTo>
                <a:cubicBezTo>
                  <a:pt x="1481303" y="7040480"/>
                  <a:pt x="1483631" y="7054456"/>
                  <a:pt x="1488289" y="7063772"/>
                </a:cubicBezTo>
                <a:cubicBezTo>
                  <a:pt x="1492948" y="7073089"/>
                  <a:pt x="1490620" y="7082405"/>
                  <a:pt x="1481303" y="7091720"/>
                </a:cubicBezTo>
                <a:cubicBezTo>
                  <a:pt x="1481303" y="7101038"/>
                  <a:pt x="1476644" y="7105695"/>
                  <a:pt x="1467327" y="7105695"/>
                </a:cubicBezTo>
                <a:cubicBezTo>
                  <a:pt x="1458010" y="7105695"/>
                  <a:pt x="1448696" y="7115012"/>
                  <a:pt x="1439380" y="7133645"/>
                </a:cubicBezTo>
                <a:cubicBezTo>
                  <a:pt x="1458010" y="7124328"/>
                  <a:pt x="1471986" y="7119669"/>
                  <a:pt x="1481303" y="7119669"/>
                </a:cubicBezTo>
                <a:lnTo>
                  <a:pt x="1509251" y="7133645"/>
                </a:lnTo>
                <a:cubicBezTo>
                  <a:pt x="1499935" y="7133645"/>
                  <a:pt x="1499935" y="7138302"/>
                  <a:pt x="1509251" y="7147619"/>
                </a:cubicBezTo>
                <a:cubicBezTo>
                  <a:pt x="1518566" y="7147619"/>
                  <a:pt x="1523226" y="7138302"/>
                  <a:pt x="1523226" y="7119669"/>
                </a:cubicBezTo>
                <a:lnTo>
                  <a:pt x="1523961" y="7110109"/>
                </a:lnTo>
                <a:lnTo>
                  <a:pt x="1524100" y="7110935"/>
                </a:lnTo>
                <a:cubicBezTo>
                  <a:pt x="1525846" y="7114430"/>
                  <a:pt x="1530214" y="7112683"/>
                  <a:pt x="1537200" y="7105695"/>
                </a:cubicBezTo>
                <a:lnTo>
                  <a:pt x="1551176" y="7091720"/>
                </a:lnTo>
                <a:cubicBezTo>
                  <a:pt x="1551176" y="7082405"/>
                  <a:pt x="1551176" y="7077746"/>
                  <a:pt x="1551176" y="7077746"/>
                </a:cubicBezTo>
                <a:lnTo>
                  <a:pt x="1524391" y="7104531"/>
                </a:lnTo>
                <a:lnTo>
                  <a:pt x="1524972" y="7096961"/>
                </a:lnTo>
                <a:cubicBezTo>
                  <a:pt x="1526137" y="7091139"/>
                  <a:pt x="1527885" y="7087062"/>
                  <a:pt x="1530214" y="7084734"/>
                </a:cubicBezTo>
                <a:cubicBezTo>
                  <a:pt x="1534871" y="7080076"/>
                  <a:pt x="1532543" y="7073089"/>
                  <a:pt x="1523226" y="7063772"/>
                </a:cubicBezTo>
                <a:cubicBezTo>
                  <a:pt x="1523226" y="7063772"/>
                  <a:pt x="1527884" y="7063772"/>
                  <a:pt x="1537200" y="7063772"/>
                </a:cubicBezTo>
                <a:lnTo>
                  <a:pt x="1537200" y="7021847"/>
                </a:lnTo>
                <a:cubicBezTo>
                  <a:pt x="1537200" y="7017190"/>
                  <a:pt x="1536035" y="7014861"/>
                  <a:pt x="1533707" y="7014861"/>
                </a:cubicBezTo>
                <a:close/>
                <a:moveTo>
                  <a:pt x="2515420" y="7007873"/>
                </a:moveTo>
                <a:cubicBezTo>
                  <a:pt x="2506102" y="7017190"/>
                  <a:pt x="2506102" y="7021847"/>
                  <a:pt x="2515420" y="7021847"/>
                </a:cubicBezTo>
                <a:cubicBezTo>
                  <a:pt x="2524736" y="7021847"/>
                  <a:pt x="2529394" y="7019518"/>
                  <a:pt x="2529394" y="7014861"/>
                </a:cubicBezTo>
                <a:cubicBezTo>
                  <a:pt x="2529394" y="7010204"/>
                  <a:pt x="2524736" y="7007873"/>
                  <a:pt x="2515420" y="7007873"/>
                </a:cubicBezTo>
                <a:close/>
                <a:moveTo>
                  <a:pt x="1970411" y="7007873"/>
                </a:moveTo>
                <a:cubicBezTo>
                  <a:pt x="1970411" y="7017190"/>
                  <a:pt x="1975069" y="7017190"/>
                  <a:pt x="1984386" y="7007873"/>
                </a:cubicBezTo>
                <a:lnTo>
                  <a:pt x="1984386" y="7021847"/>
                </a:lnTo>
                <a:cubicBezTo>
                  <a:pt x="1984386" y="7031165"/>
                  <a:pt x="1979728" y="7038151"/>
                  <a:pt x="1970411" y="7042809"/>
                </a:cubicBezTo>
                <a:cubicBezTo>
                  <a:pt x="1961095" y="7047468"/>
                  <a:pt x="1956436" y="7040480"/>
                  <a:pt x="1956436" y="7021847"/>
                </a:cubicBezTo>
                <a:close/>
                <a:moveTo>
                  <a:pt x="9069482" y="6993899"/>
                </a:moveTo>
                <a:lnTo>
                  <a:pt x="9041533" y="7021847"/>
                </a:lnTo>
                <a:lnTo>
                  <a:pt x="9027559" y="7021847"/>
                </a:lnTo>
                <a:lnTo>
                  <a:pt x="9013583" y="7021847"/>
                </a:lnTo>
                <a:cubicBezTo>
                  <a:pt x="9004267" y="7031165"/>
                  <a:pt x="9004267" y="7035823"/>
                  <a:pt x="9013583" y="7035823"/>
                </a:cubicBezTo>
                <a:cubicBezTo>
                  <a:pt x="9013583" y="7045139"/>
                  <a:pt x="9015914" y="7049796"/>
                  <a:pt x="9020571" y="7049796"/>
                </a:cubicBezTo>
                <a:cubicBezTo>
                  <a:pt x="9025228" y="7049796"/>
                  <a:pt x="9027559" y="7054456"/>
                  <a:pt x="9027559" y="7063772"/>
                </a:cubicBezTo>
                <a:cubicBezTo>
                  <a:pt x="9027559" y="7063772"/>
                  <a:pt x="9022902" y="7063772"/>
                  <a:pt x="9013583" y="7063772"/>
                </a:cubicBezTo>
                <a:lnTo>
                  <a:pt x="8999609" y="7077746"/>
                </a:lnTo>
                <a:cubicBezTo>
                  <a:pt x="8999609" y="7087062"/>
                  <a:pt x="8990293" y="7087062"/>
                  <a:pt x="8971660" y="7077746"/>
                </a:cubicBezTo>
                <a:lnTo>
                  <a:pt x="8971660" y="7091720"/>
                </a:lnTo>
                <a:cubicBezTo>
                  <a:pt x="8962343" y="7091720"/>
                  <a:pt x="8957686" y="7096379"/>
                  <a:pt x="8957686" y="7105695"/>
                </a:cubicBezTo>
                <a:lnTo>
                  <a:pt x="8943710" y="7105695"/>
                </a:lnTo>
                <a:lnTo>
                  <a:pt x="8957686" y="7119669"/>
                </a:lnTo>
                <a:cubicBezTo>
                  <a:pt x="8976317" y="7138302"/>
                  <a:pt x="8985634" y="7142961"/>
                  <a:pt x="8985634" y="7133645"/>
                </a:cubicBezTo>
                <a:cubicBezTo>
                  <a:pt x="8985634" y="7124328"/>
                  <a:pt x="8983305" y="7119669"/>
                  <a:pt x="8978648" y="7119669"/>
                </a:cubicBezTo>
                <a:cubicBezTo>
                  <a:pt x="8973990" y="7119669"/>
                  <a:pt x="8973990" y="7117340"/>
                  <a:pt x="8978648" y="7112683"/>
                </a:cubicBezTo>
                <a:cubicBezTo>
                  <a:pt x="8983305" y="7108024"/>
                  <a:pt x="8990293" y="7110353"/>
                  <a:pt x="8999609" y="7119669"/>
                </a:cubicBezTo>
                <a:lnTo>
                  <a:pt x="9013583" y="7119669"/>
                </a:lnTo>
                <a:cubicBezTo>
                  <a:pt x="9022902" y="7110353"/>
                  <a:pt x="9027559" y="7103367"/>
                  <a:pt x="9027559" y="7098708"/>
                </a:cubicBezTo>
                <a:cubicBezTo>
                  <a:pt x="9027559" y="7094050"/>
                  <a:pt x="9032216" y="7084734"/>
                  <a:pt x="9041533" y="7070758"/>
                </a:cubicBezTo>
                <a:cubicBezTo>
                  <a:pt x="9050849" y="7056784"/>
                  <a:pt x="9060166" y="7045139"/>
                  <a:pt x="9069482" y="7035823"/>
                </a:cubicBezTo>
                <a:close/>
                <a:moveTo>
                  <a:pt x="2822859" y="6993899"/>
                </a:moveTo>
                <a:lnTo>
                  <a:pt x="2822859" y="7007873"/>
                </a:lnTo>
                <a:lnTo>
                  <a:pt x="2808884" y="7021847"/>
                </a:lnTo>
                <a:cubicBezTo>
                  <a:pt x="2799567" y="7021847"/>
                  <a:pt x="2799567" y="7017190"/>
                  <a:pt x="2808884" y="7007873"/>
                </a:cubicBezTo>
                <a:cubicBezTo>
                  <a:pt x="2818200" y="6998557"/>
                  <a:pt x="2822859" y="6993899"/>
                  <a:pt x="2822859" y="6993899"/>
                </a:cubicBezTo>
                <a:close/>
                <a:moveTo>
                  <a:pt x="2885744" y="6979924"/>
                </a:moveTo>
                <a:cubicBezTo>
                  <a:pt x="2890403" y="6979924"/>
                  <a:pt x="2892732" y="6984583"/>
                  <a:pt x="2892732" y="6993899"/>
                </a:cubicBezTo>
                <a:lnTo>
                  <a:pt x="2920679" y="6993899"/>
                </a:lnTo>
                <a:lnTo>
                  <a:pt x="2948629" y="7021847"/>
                </a:lnTo>
                <a:cubicBezTo>
                  <a:pt x="2920679" y="7021847"/>
                  <a:pt x="2906706" y="7021847"/>
                  <a:pt x="2906706" y="7021847"/>
                </a:cubicBezTo>
                <a:cubicBezTo>
                  <a:pt x="2906706" y="7031165"/>
                  <a:pt x="2911365" y="7035823"/>
                  <a:pt x="2920679" y="7035823"/>
                </a:cubicBezTo>
                <a:lnTo>
                  <a:pt x="2920679" y="7049796"/>
                </a:lnTo>
                <a:lnTo>
                  <a:pt x="2906706" y="7049796"/>
                </a:lnTo>
                <a:cubicBezTo>
                  <a:pt x="2906706" y="7049796"/>
                  <a:pt x="2902048" y="7049796"/>
                  <a:pt x="2892732" y="7049796"/>
                </a:cubicBezTo>
                <a:lnTo>
                  <a:pt x="2864782" y="7049796"/>
                </a:lnTo>
                <a:cubicBezTo>
                  <a:pt x="2864782" y="7040480"/>
                  <a:pt x="2864782" y="7035823"/>
                  <a:pt x="2864782" y="7035823"/>
                </a:cubicBezTo>
                <a:lnTo>
                  <a:pt x="2864782" y="7021847"/>
                </a:lnTo>
                <a:cubicBezTo>
                  <a:pt x="2864782" y="7021847"/>
                  <a:pt x="2869440" y="7021847"/>
                  <a:pt x="2878756" y="7021847"/>
                </a:cubicBezTo>
                <a:cubicBezTo>
                  <a:pt x="2878756" y="7021847"/>
                  <a:pt x="2883415" y="7021847"/>
                  <a:pt x="2892732" y="7021847"/>
                </a:cubicBezTo>
                <a:cubicBezTo>
                  <a:pt x="2892732" y="7021847"/>
                  <a:pt x="2890403" y="7019518"/>
                  <a:pt x="2885744" y="7014861"/>
                </a:cubicBezTo>
                <a:cubicBezTo>
                  <a:pt x="2881085" y="7010204"/>
                  <a:pt x="2878756" y="7007873"/>
                  <a:pt x="2878756" y="7007873"/>
                </a:cubicBezTo>
                <a:cubicBezTo>
                  <a:pt x="2869440" y="7017190"/>
                  <a:pt x="2864782" y="7021847"/>
                  <a:pt x="2864782" y="7021847"/>
                </a:cubicBezTo>
                <a:lnTo>
                  <a:pt x="2864782" y="7007873"/>
                </a:lnTo>
                <a:cubicBezTo>
                  <a:pt x="2874099" y="6998557"/>
                  <a:pt x="2878756" y="6991571"/>
                  <a:pt x="2878756" y="6986912"/>
                </a:cubicBezTo>
                <a:cubicBezTo>
                  <a:pt x="2878756" y="6982254"/>
                  <a:pt x="2881085" y="6979924"/>
                  <a:pt x="2885744" y="6979924"/>
                </a:cubicBezTo>
                <a:close/>
                <a:moveTo>
                  <a:pt x="2864782" y="6979924"/>
                </a:moveTo>
                <a:lnTo>
                  <a:pt x="2864782" y="6993899"/>
                </a:lnTo>
                <a:cubicBezTo>
                  <a:pt x="2855466" y="6993899"/>
                  <a:pt x="2853137" y="6991571"/>
                  <a:pt x="2857794" y="6986912"/>
                </a:cubicBezTo>
                <a:cubicBezTo>
                  <a:pt x="2862454" y="6982254"/>
                  <a:pt x="2864782" y="6979924"/>
                  <a:pt x="2864782" y="6979924"/>
                </a:cubicBezTo>
                <a:close/>
                <a:moveTo>
                  <a:pt x="2159068" y="6979924"/>
                </a:moveTo>
                <a:cubicBezTo>
                  <a:pt x="2154408" y="6979924"/>
                  <a:pt x="2152081" y="6984583"/>
                  <a:pt x="2152081" y="6993899"/>
                </a:cubicBezTo>
                <a:cubicBezTo>
                  <a:pt x="2152081" y="6993899"/>
                  <a:pt x="2154408" y="6993899"/>
                  <a:pt x="2159068" y="6993899"/>
                </a:cubicBezTo>
                <a:cubicBezTo>
                  <a:pt x="2163726" y="6993899"/>
                  <a:pt x="2166056" y="6993899"/>
                  <a:pt x="2166056" y="6993899"/>
                </a:cubicBezTo>
                <a:cubicBezTo>
                  <a:pt x="2166056" y="6984583"/>
                  <a:pt x="2166056" y="6979924"/>
                  <a:pt x="2166056" y="6979924"/>
                </a:cubicBezTo>
                <a:cubicBezTo>
                  <a:pt x="2166056" y="6979924"/>
                  <a:pt x="2163726" y="6979924"/>
                  <a:pt x="2159068" y="6979924"/>
                </a:cubicBezTo>
                <a:close/>
                <a:moveTo>
                  <a:pt x="2124131" y="6979924"/>
                </a:moveTo>
                <a:cubicBezTo>
                  <a:pt x="2114815" y="6989240"/>
                  <a:pt x="2110157" y="6993899"/>
                  <a:pt x="2110157" y="6993899"/>
                </a:cubicBezTo>
                <a:cubicBezTo>
                  <a:pt x="2110157" y="6996228"/>
                  <a:pt x="2110157" y="6997975"/>
                  <a:pt x="2110157" y="6999139"/>
                </a:cubicBezTo>
                <a:cubicBezTo>
                  <a:pt x="2110157" y="7000303"/>
                  <a:pt x="2110157" y="7000885"/>
                  <a:pt x="2110157" y="7000885"/>
                </a:cubicBezTo>
                <a:lnTo>
                  <a:pt x="2110157" y="7021847"/>
                </a:lnTo>
                <a:cubicBezTo>
                  <a:pt x="2100841" y="7021847"/>
                  <a:pt x="2096184" y="7026506"/>
                  <a:pt x="2096184" y="7035823"/>
                </a:cubicBezTo>
                <a:lnTo>
                  <a:pt x="2110157" y="7035823"/>
                </a:lnTo>
                <a:lnTo>
                  <a:pt x="2138107" y="7021847"/>
                </a:lnTo>
                <a:cubicBezTo>
                  <a:pt x="2147423" y="7021847"/>
                  <a:pt x="2152081" y="7019518"/>
                  <a:pt x="2152081" y="7014861"/>
                </a:cubicBezTo>
                <a:cubicBezTo>
                  <a:pt x="2152081" y="7010204"/>
                  <a:pt x="2147423" y="7007873"/>
                  <a:pt x="2138107" y="7007873"/>
                </a:cubicBezTo>
                <a:cubicBezTo>
                  <a:pt x="2138107" y="7007873"/>
                  <a:pt x="2138107" y="7005545"/>
                  <a:pt x="2138107" y="7000885"/>
                </a:cubicBezTo>
                <a:cubicBezTo>
                  <a:pt x="2138107" y="6996228"/>
                  <a:pt x="2133447" y="6989240"/>
                  <a:pt x="2124131" y="6979924"/>
                </a:cubicBezTo>
                <a:close/>
                <a:moveTo>
                  <a:pt x="1676945" y="6979924"/>
                </a:moveTo>
                <a:lnTo>
                  <a:pt x="1621048" y="7035823"/>
                </a:lnTo>
                <a:lnTo>
                  <a:pt x="1635022" y="7049796"/>
                </a:lnTo>
                <a:cubicBezTo>
                  <a:pt x="1635022" y="7049796"/>
                  <a:pt x="1635022" y="7045139"/>
                  <a:pt x="1635022" y="7035823"/>
                </a:cubicBezTo>
                <a:cubicBezTo>
                  <a:pt x="1635022" y="7035823"/>
                  <a:pt x="1639681" y="7031165"/>
                  <a:pt x="1648997" y="7021847"/>
                </a:cubicBezTo>
                <a:close/>
                <a:moveTo>
                  <a:pt x="1554669" y="6972936"/>
                </a:moveTo>
                <a:cubicBezTo>
                  <a:pt x="1552339" y="6972936"/>
                  <a:pt x="1551176" y="6975266"/>
                  <a:pt x="1551176" y="6979924"/>
                </a:cubicBezTo>
                <a:lnTo>
                  <a:pt x="1565150" y="6993899"/>
                </a:lnTo>
                <a:cubicBezTo>
                  <a:pt x="1574466" y="6993899"/>
                  <a:pt x="1574466" y="6989240"/>
                  <a:pt x="1565150" y="6979924"/>
                </a:cubicBezTo>
                <a:cubicBezTo>
                  <a:pt x="1560492" y="6975266"/>
                  <a:pt x="1556997" y="6972936"/>
                  <a:pt x="1554669" y="6972936"/>
                </a:cubicBezTo>
                <a:close/>
                <a:moveTo>
                  <a:pt x="370326" y="6972936"/>
                </a:moveTo>
                <a:cubicBezTo>
                  <a:pt x="379642" y="6972936"/>
                  <a:pt x="386630" y="6979924"/>
                  <a:pt x="391287" y="6993899"/>
                </a:cubicBezTo>
                <a:lnTo>
                  <a:pt x="377312" y="6993899"/>
                </a:lnTo>
                <a:cubicBezTo>
                  <a:pt x="377312" y="6993899"/>
                  <a:pt x="377312" y="6998557"/>
                  <a:pt x="377312" y="7007873"/>
                </a:cubicBezTo>
                <a:cubicBezTo>
                  <a:pt x="377312" y="7017190"/>
                  <a:pt x="379642" y="7021847"/>
                  <a:pt x="384299" y="7021847"/>
                </a:cubicBezTo>
                <a:cubicBezTo>
                  <a:pt x="388959" y="7021847"/>
                  <a:pt x="395944" y="7017190"/>
                  <a:pt x="405261" y="7007873"/>
                </a:cubicBezTo>
                <a:lnTo>
                  <a:pt x="405261" y="7021847"/>
                </a:lnTo>
                <a:lnTo>
                  <a:pt x="377312" y="7035823"/>
                </a:lnTo>
                <a:cubicBezTo>
                  <a:pt x="367997" y="7026506"/>
                  <a:pt x="363338" y="7017190"/>
                  <a:pt x="363338" y="7007873"/>
                </a:cubicBezTo>
                <a:cubicBezTo>
                  <a:pt x="363338" y="6998557"/>
                  <a:pt x="358681" y="6998557"/>
                  <a:pt x="349364" y="7007873"/>
                </a:cubicBezTo>
                <a:lnTo>
                  <a:pt x="335388" y="6993899"/>
                </a:lnTo>
                <a:cubicBezTo>
                  <a:pt x="349364" y="6979924"/>
                  <a:pt x="361009" y="6972936"/>
                  <a:pt x="370326" y="6972936"/>
                </a:cubicBezTo>
                <a:close/>
                <a:moveTo>
                  <a:pt x="5254430" y="6965950"/>
                </a:moveTo>
                <a:cubicBezTo>
                  <a:pt x="5254430" y="6975266"/>
                  <a:pt x="5249770" y="6979924"/>
                  <a:pt x="5240456" y="6979924"/>
                </a:cubicBezTo>
                <a:lnTo>
                  <a:pt x="5240456" y="6993899"/>
                </a:lnTo>
                <a:lnTo>
                  <a:pt x="5254430" y="6979924"/>
                </a:lnTo>
                <a:close/>
                <a:moveTo>
                  <a:pt x="4374034" y="6965950"/>
                </a:moveTo>
                <a:lnTo>
                  <a:pt x="4388008" y="6965950"/>
                </a:lnTo>
                <a:cubicBezTo>
                  <a:pt x="4388008" y="6984583"/>
                  <a:pt x="4383348" y="6993899"/>
                  <a:pt x="4374034" y="6993899"/>
                </a:cubicBezTo>
                <a:lnTo>
                  <a:pt x="4374034" y="6979924"/>
                </a:lnTo>
                <a:cubicBezTo>
                  <a:pt x="4374034" y="6979924"/>
                  <a:pt x="4374034" y="6975266"/>
                  <a:pt x="4374034" y="6965950"/>
                </a:cubicBezTo>
                <a:close/>
                <a:moveTo>
                  <a:pt x="3004528" y="6965950"/>
                </a:moveTo>
                <a:cubicBezTo>
                  <a:pt x="3004528" y="6965950"/>
                  <a:pt x="3004528" y="6970607"/>
                  <a:pt x="3004528" y="6979924"/>
                </a:cubicBezTo>
                <a:lnTo>
                  <a:pt x="3018502" y="6979924"/>
                </a:lnTo>
                <a:cubicBezTo>
                  <a:pt x="3018502" y="6970607"/>
                  <a:pt x="3018502" y="6965950"/>
                  <a:pt x="3018502" y="6965950"/>
                </a:cubicBezTo>
                <a:cubicBezTo>
                  <a:pt x="3009185" y="6965950"/>
                  <a:pt x="3004528" y="6965950"/>
                  <a:pt x="3004528" y="6965950"/>
                </a:cubicBezTo>
                <a:close/>
                <a:moveTo>
                  <a:pt x="10065168" y="6962455"/>
                </a:moveTo>
                <a:cubicBezTo>
                  <a:pt x="10072156" y="6960126"/>
                  <a:pt x="10075649" y="6965950"/>
                  <a:pt x="10075649" y="6979924"/>
                </a:cubicBezTo>
                <a:cubicBezTo>
                  <a:pt x="10075649" y="6998557"/>
                  <a:pt x="10061675" y="7007873"/>
                  <a:pt x="10033726" y="7007873"/>
                </a:cubicBezTo>
                <a:lnTo>
                  <a:pt x="10019750" y="7007873"/>
                </a:lnTo>
                <a:lnTo>
                  <a:pt x="10033726" y="6993899"/>
                </a:lnTo>
                <a:cubicBezTo>
                  <a:pt x="10047700" y="6975266"/>
                  <a:pt x="10058181" y="6964784"/>
                  <a:pt x="10065168" y="6962455"/>
                </a:cubicBezTo>
                <a:close/>
                <a:moveTo>
                  <a:pt x="2739012" y="6951974"/>
                </a:moveTo>
                <a:cubicBezTo>
                  <a:pt x="2748328" y="6951974"/>
                  <a:pt x="2750658" y="6954305"/>
                  <a:pt x="2745999" y="6958962"/>
                </a:cubicBezTo>
                <a:cubicBezTo>
                  <a:pt x="2741340" y="6963621"/>
                  <a:pt x="2739012" y="6965950"/>
                  <a:pt x="2739012" y="6965950"/>
                </a:cubicBezTo>
                <a:cubicBezTo>
                  <a:pt x="2739012" y="6965950"/>
                  <a:pt x="2739012" y="6961293"/>
                  <a:pt x="2739012" y="6951974"/>
                </a:cubicBezTo>
                <a:close/>
                <a:moveTo>
                  <a:pt x="9764716" y="6944988"/>
                </a:moveTo>
                <a:cubicBezTo>
                  <a:pt x="9762387" y="6944988"/>
                  <a:pt x="9758893" y="6947317"/>
                  <a:pt x="9754235" y="6951974"/>
                </a:cubicBezTo>
                <a:cubicBezTo>
                  <a:pt x="9744917" y="6961293"/>
                  <a:pt x="9740260" y="6965950"/>
                  <a:pt x="9740260" y="6965950"/>
                </a:cubicBezTo>
                <a:lnTo>
                  <a:pt x="9768209" y="6965950"/>
                </a:lnTo>
                <a:cubicBezTo>
                  <a:pt x="9768209" y="6956633"/>
                  <a:pt x="9768209" y="6951974"/>
                  <a:pt x="9768209" y="6951974"/>
                </a:cubicBezTo>
                <a:cubicBezTo>
                  <a:pt x="9768209" y="6947317"/>
                  <a:pt x="9767045" y="6944988"/>
                  <a:pt x="9764716" y="6944988"/>
                </a:cubicBezTo>
                <a:close/>
                <a:moveTo>
                  <a:pt x="2050765" y="6944988"/>
                </a:moveTo>
                <a:cubicBezTo>
                  <a:pt x="2053094" y="6944988"/>
                  <a:pt x="2054258" y="6947317"/>
                  <a:pt x="2054258" y="6951974"/>
                </a:cubicBezTo>
                <a:lnTo>
                  <a:pt x="2026311" y="6965950"/>
                </a:lnTo>
                <a:lnTo>
                  <a:pt x="2040285" y="6951974"/>
                </a:lnTo>
                <a:cubicBezTo>
                  <a:pt x="2044944" y="6947317"/>
                  <a:pt x="2048437" y="6944988"/>
                  <a:pt x="2050765" y="6944988"/>
                </a:cubicBezTo>
                <a:close/>
                <a:moveTo>
                  <a:pt x="1704895" y="6938001"/>
                </a:moveTo>
                <a:cubicBezTo>
                  <a:pt x="1704895" y="6947317"/>
                  <a:pt x="1704895" y="6951974"/>
                  <a:pt x="1704895" y="6951974"/>
                </a:cubicBezTo>
                <a:lnTo>
                  <a:pt x="1718871" y="6938001"/>
                </a:lnTo>
                <a:cubicBezTo>
                  <a:pt x="1709553" y="6938001"/>
                  <a:pt x="1704895" y="6938001"/>
                  <a:pt x="1704895" y="6938001"/>
                </a:cubicBezTo>
                <a:close/>
                <a:moveTo>
                  <a:pt x="9967346" y="6924027"/>
                </a:moveTo>
                <a:cubicBezTo>
                  <a:pt x="9969675" y="6924027"/>
                  <a:pt x="9968512" y="6928684"/>
                  <a:pt x="9963853" y="6938001"/>
                </a:cubicBezTo>
                <a:lnTo>
                  <a:pt x="9949878" y="6965950"/>
                </a:lnTo>
                <a:lnTo>
                  <a:pt x="9949878" y="6938001"/>
                </a:lnTo>
                <a:cubicBezTo>
                  <a:pt x="9959194" y="6928684"/>
                  <a:pt x="9965018" y="6924027"/>
                  <a:pt x="9967346" y="6924027"/>
                </a:cubicBezTo>
                <a:close/>
                <a:moveTo>
                  <a:pt x="2194003" y="6913544"/>
                </a:moveTo>
                <a:cubicBezTo>
                  <a:pt x="2191674" y="6913544"/>
                  <a:pt x="2189347" y="6914710"/>
                  <a:pt x="2187018" y="6917039"/>
                </a:cubicBezTo>
                <a:cubicBezTo>
                  <a:pt x="2182358" y="6921696"/>
                  <a:pt x="2182358" y="6926355"/>
                  <a:pt x="2187018" y="6931013"/>
                </a:cubicBezTo>
                <a:cubicBezTo>
                  <a:pt x="2191674" y="6935672"/>
                  <a:pt x="2196334" y="6938001"/>
                  <a:pt x="2200992" y="6938001"/>
                </a:cubicBezTo>
                <a:cubicBezTo>
                  <a:pt x="2205651" y="6938001"/>
                  <a:pt x="2207980" y="6935672"/>
                  <a:pt x="2207980" y="6931013"/>
                </a:cubicBezTo>
                <a:cubicBezTo>
                  <a:pt x="2207980" y="6926355"/>
                  <a:pt x="2205651" y="6921696"/>
                  <a:pt x="2200992" y="6917039"/>
                </a:cubicBezTo>
                <a:cubicBezTo>
                  <a:pt x="2198663" y="6914710"/>
                  <a:pt x="2196334" y="6913544"/>
                  <a:pt x="2194003" y="6913544"/>
                </a:cubicBezTo>
                <a:close/>
                <a:moveTo>
                  <a:pt x="10082637" y="6910051"/>
                </a:moveTo>
                <a:cubicBezTo>
                  <a:pt x="10087294" y="6910051"/>
                  <a:pt x="10089625" y="6910051"/>
                  <a:pt x="10089625" y="6910051"/>
                </a:cubicBezTo>
                <a:lnTo>
                  <a:pt x="10075649" y="6924027"/>
                </a:lnTo>
                <a:cubicBezTo>
                  <a:pt x="10075649" y="6914710"/>
                  <a:pt x="10077980" y="6910051"/>
                  <a:pt x="10082637" y="6910051"/>
                </a:cubicBezTo>
                <a:close/>
                <a:moveTo>
                  <a:pt x="4597626" y="6910051"/>
                </a:moveTo>
                <a:cubicBezTo>
                  <a:pt x="4588310" y="6919368"/>
                  <a:pt x="4583652" y="6924027"/>
                  <a:pt x="4583652" y="6924027"/>
                </a:cubicBezTo>
                <a:cubicBezTo>
                  <a:pt x="4583652" y="6933343"/>
                  <a:pt x="4585980" y="6938001"/>
                  <a:pt x="4590638" y="6938001"/>
                </a:cubicBezTo>
                <a:cubicBezTo>
                  <a:pt x="4595297" y="6938001"/>
                  <a:pt x="4597626" y="6933343"/>
                  <a:pt x="4597626" y="6924027"/>
                </a:cubicBezTo>
                <a:cubicBezTo>
                  <a:pt x="4597626" y="6914710"/>
                  <a:pt x="4597626" y="6910051"/>
                  <a:pt x="4597626" y="6910051"/>
                </a:cubicBezTo>
                <a:close/>
                <a:moveTo>
                  <a:pt x="2739012" y="6910051"/>
                </a:moveTo>
                <a:lnTo>
                  <a:pt x="2752987" y="6910051"/>
                </a:lnTo>
                <a:cubicBezTo>
                  <a:pt x="2752987" y="6910051"/>
                  <a:pt x="2748328" y="6914710"/>
                  <a:pt x="2739012" y="6924027"/>
                </a:cubicBezTo>
                <a:cubicBezTo>
                  <a:pt x="2739012" y="6924027"/>
                  <a:pt x="2734354" y="6924027"/>
                  <a:pt x="2725038" y="6924027"/>
                </a:cubicBezTo>
                <a:cubicBezTo>
                  <a:pt x="2725038" y="6914710"/>
                  <a:pt x="2729694" y="6910051"/>
                  <a:pt x="2739012" y="6910051"/>
                </a:cubicBezTo>
                <a:close/>
                <a:moveTo>
                  <a:pt x="2641189" y="6910051"/>
                </a:moveTo>
                <a:lnTo>
                  <a:pt x="2641189" y="6924027"/>
                </a:lnTo>
                <a:cubicBezTo>
                  <a:pt x="2650506" y="6924027"/>
                  <a:pt x="2655165" y="6919368"/>
                  <a:pt x="2655165" y="6910051"/>
                </a:cubicBezTo>
                <a:close/>
                <a:moveTo>
                  <a:pt x="1928489" y="6910051"/>
                </a:moveTo>
                <a:lnTo>
                  <a:pt x="1914513" y="6924027"/>
                </a:lnTo>
                <a:lnTo>
                  <a:pt x="1900539" y="6938001"/>
                </a:lnTo>
                <a:lnTo>
                  <a:pt x="1928489" y="6924027"/>
                </a:lnTo>
                <a:close/>
                <a:moveTo>
                  <a:pt x="4311148" y="6901754"/>
                </a:moveTo>
                <a:cubicBezTo>
                  <a:pt x="4318135" y="6902628"/>
                  <a:pt x="4325123" y="6910051"/>
                  <a:pt x="4332109" y="6924027"/>
                </a:cubicBezTo>
                <a:cubicBezTo>
                  <a:pt x="4350742" y="6942660"/>
                  <a:pt x="4346084" y="6961293"/>
                  <a:pt x="4318135" y="6979924"/>
                </a:cubicBezTo>
                <a:cubicBezTo>
                  <a:pt x="4308818" y="6979924"/>
                  <a:pt x="4301831" y="6982254"/>
                  <a:pt x="4297174" y="6986912"/>
                </a:cubicBezTo>
                <a:cubicBezTo>
                  <a:pt x="4292514" y="6991571"/>
                  <a:pt x="4290186" y="6993899"/>
                  <a:pt x="4290186" y="6993899"/>
                </a:cubicBezTo>
                <a:lnTo>
                  <a:pt x="4276212" y="6979924"/>
                </a:lnTo>
                <a:cubicBezTo>
                  <a:pt x="4276212" y="6970607"/>
                  <a:pt x="4276212" y="6965950"/>
                  <a:pt x="4276212" y="6965950"/>
                </a:cubicBezTo>
                <a:cubicBezTo>
                  <a:pt x="4285526" y="6965950"/>
                  <a:pt x="4290186" y="6963621"/>
                  <a:pt x="4290186" y="6958962"/>
                </a:cubicBezTo>
                <a:cubicBezTo>
                  <a:pt x="4290186" y="6954305"/>
                  <a:pt x="4290186" y="6947317"/>
                  <a:pt x="4290186" y="6938001"/>
                </a:cubicBezTo>
                <a:cubicBezTo>
                  <a:pt x="4290186" y="6919368"/>
                  <a:pt x="4294845" y="6907722"/>
                  <a:pt x="4304160" y="6903063"/>
                </a:cubicBezTo>
                <a:cubicBezTo>
                  <a:pt x="4306490" y="6901901"/>
                  <a:pt x="4308818" y="6901463"/>
                  <a:pt x="4311148" y="6901754"/>
                </a:cubicBezTo>
                <a:close/>
                <a:moveTo>
                  <a:pt x="5030838" y="6896077"/>
                </a:moveTo>
                <a:lnTo>
                  <a:pt x="5002888" y="6910051"/>
                </a:lnTo>
                <a:cubicBezTo>
                  <a:pt x="5002888" y="6919368"/>
                  <a:pt x="4998229" y="6924027"/>
                  <a:pt x="4988912" y="6924027"/>
                </a:cubicBezTo>
                <a:cubicBezTo>
                  <a:pt x="4988912" y="6933343"/>
                  <a:pt x="4981926" y="6947317"/>
                  <a:pt x="4967951" y="6965950"/>
                </a:cubicBezTo>
                <a:cubicBezTo>
                  <a:pt x="4953977" y="6984583"/>
                  <a:pt x="4946990" y="6998557"/>
                  <a:pt x="4946990" y="7007873"/>
                </a:cubicBezTo>
                <a:cubicBezTo>
                  <a:pt x="4956306" y="7017190"/>
                  <a:pt x="4958636" y="7024178"/>
                  <a:pt x="4953977" y="7028835"/>
                </a:cubicBezTo>
                <a:cubicBezTo>
                  <a:pt x="4949318" y="7033494"/>
                  <a:pt x="4946990" y="7040480"/>
                  <a:pt x="4946990" y="7049796"/>
                </a:cubicBezTo>
                <a:cubicBezTo>
                  <a:pt x="4928356" y="7068429"/>
                  <a:pt x="4928356" y="7073089"/>
                  <a:pt x="4946990" y="7063772"/>
                </a:cubicBezTo>
                <a:lnTo>
                  <a:pt x="4960965" y="7049796"/>
                </a:lnTo>
                <a:cubicBezTo>
                  <a:pt x="4970280" y="7031165"/>
                  <a:pt x="4970280" y="7021847"/>
                  <a:pt x="4960965" y="7021847"/>
                </a:cubicBezTo>
                <a:lnTo>
                  <a:pt x="4974939" y="6993899"/>
                </a:lnTo>
                <a:cubicBezTo>
                  <a:pt x="4984256" y="6975266"/>
                  <a:pt x="4988912" y="6961293"/>
                  <a:pt x="4988912" y="6951974"/>
                </a:cubicBezTo>
                <a:cubicBezTo>
                  <a:pt x="4998229" y="6951974"/>
                  <a:pt x="5007546" y="6942660"/>
                  <a:pt x="5016862" y="6924027"/>
                </a:cubicBezTo>
                <a:close/>
                <a:moveTo>
                  <a:pt x="4946990" y="6896077"/>
                </a:moveTo>
                <a:lnTo>
                  <a:pt x="4933016" y="6910051"/>
                </a:lnTo>
                <a:lnTo>
                  <a:pt x="4946990" y="6910051"/>
                </a:lnTo>
                <a:cubicBezTo>
                  <a:pt x="4946990" y="6910051"/>
                  <a:pt x="4946990" y="6905394"/>
                  <a:pt x="4946990" y="6896077"/>
                </a:cubicBezTo>
                <a:close/>
                <a:moveTo>
                  <a:pt x="3032477" y="6896077"/>
                </a:moveTo>
                <a:lnTo>
                  <a:pt x="3004528" y="6924027"/>
                </a:lnTo>
                <a:lnTo>
                  <a:pt x="3032477" y="6910051"/>
                </a:lnTo>
                <a:close/>
                <a:moveTo>
                  <a:pt x="2166056" y="6896077"/>
                </a:moveTo>
                <a:lnTo>
                  <a:pt x="2152081" y="6910051"/>
                </a:lnTo>
                <a:lnTo>
                  <a:pt x="2138107" y="6910051"/>
                </a:lnTo>
                <a:close/>
                <a:moveTo>
                  <a:pt x="1551176" y="6896077"/>
                </a:moveTo>
                <a:lnTo>
                  <a:pt x="1565150" y="6924027"/>
                </a:lnTo>
                <a:cubicBezTo>
                  <a:pt x="1565150" y="6914710"/>
                  <a:pt x="1567480" y="6907722"/>
                  <a:pt x="1572137" y="6903063"/>
                </a:cubicBezTo>
                <a:cubicBezTo>
                  <a:pt x="1576795" y="6898406"/>
                  <a:pt x="1579125" y="6896077"/>
                  <a:pt x="1579125" y="6896077"/>
                </a:cubicBezTo>
                <a:close/>
                <a:moveTo>
                  <a:pt x="3186196" y="6882102"/>
                </a:moveTo>
                <a:lnTo>
                  <a:pt x="3200172" y="6882102"/>
                </a:lnTo>
                <a:lnTo>
                  <a:pt x="3214146" y="6882102"/>
                </a:lnTo>
                <a:cubicBezTo>
                  <a:pt x="3214146" y="6882102"/>
                  <a:pt x="3209486" y="6898406"/>
                  <a:pt x="3200172" y="6931013"/>
                </a:cubicBezTo>
                <a:cubicBezTo>
                  <a:pt x="3190856" y="6963621"/>
                  <a:pt x="3181537" y="6979924"/>
                  <a:pt x="3172222" y="6979924"/>
                </a:cubicBezTo>
                <a:lnTo>
                  <a:pt x="3172222" y="6965950"/>
                </a:lnTo>
                <a:lnTo>
                  <a:pt x="3186196" y="6910051"/>
                </a:lnTo>
                <a:cubicBezTo>
                  <a:pt x="3176880" y="6910051"/>
                  <a:pt x="3172222" y="6905394"/>
                  <a:pt x="3172222" y="6896077"/>
                </a:cubicBezTo>
                <a:cubicBezTo>
                  <a:pt x="3172222" y="6886761"/>
                  <a:pt x="3176880" y="6882102"/>
                  <a:pt x="3186196" y="6882102"/>
                </a:cubicBezTo>
                <a:close/>
                <a:moveTo>
                  <a:pt x="2012335" y="6882102"/>
                </a:moveTo>
                <a:cubicBezTo>
                  <a:pt x="2003019" y="6882102"/>
                  <a:pt x="2000690" y="6884432"/>
                  <a:pt x="2005347" y="6889089"/>
                </a:cubicBezTo>
                <a:cubicBezTo>
                  <a:pt x="2010006" y="6893749"/>
                  <a:pt x="2014666" y="6896077"/>
                  <a:pt x="2019322" y="6896077"/>
                </a:cubicBezTo>
                <a:cubicBezTo>
                  <a:pt x="2023980" y="6896077"/>
                  <a:pt x="2026311" y="6891420"/>
                  <a:pt x="2026311" y="6882102"/>
                </a:cubicBezTo>
                <a:cubicBezTo>
                  <a:pt x="2026311" y="6882102"/>
                  <a:pt x="2021651" y="6882102"/>
                  <a:pt x="2012335" y="6882102"/>
                </a:cubicBezTo>
                <a:close/>
                <a:moveTo>
                  <a:pt x="1760793" y="6882102"/>
                </a:moveTo>
                <a:cubicBezTo>
                  <a:pt x="1751477" y="6891420"/>
                  <a:pt x="1744489" y="6893749"/>
                  <a:pt x="1739832" y="6889089"/>
                </a:cubicBezTo>
                <a:cubicBezTo>
                  <a:pt x="1735173" y="6884432"/>
                  <a:pt x="1732844" y="6891420"/>
                  <a:pt x="1732844" y="6910051"/>
                </a:cubicBezTo>
                <a:lnTo>
                  <a:pt x="1732844" y="6938001"/>
                </a:lnTo>
                <a:cubicBezTo>
                  <a:pt x="1732844" y="6928684"/>
                  <a:pt x="1735173" y="6924027"/>
                  <a:pt x="1739832" y="6924027"/>
                </a:cubicBezTo>
                <a:cubicBezTo>
                  <a:pt x="1744489" y="6924027"/>
                  <a:pt x="1742161" y="6919368"/>
                  <a:pt x="1732844" y="6910051"/>
                </a:cubicBezTo>
                <a:lnTo>
                  <a:pt x="1746818" y="6896077"/>
                </a:lnTo>
                <a:cubicBezTo>
                  <a:pt x="1746818" y="6905394"/>
                  <a:pt x="1749148" y="6905394"/>
                  <a:pt x="1753806" y="6896077"/>
                </a:cubicBezTo>
                <a:cubicBezTo>
                  <a:pt x="1758463" y="6886761"/>
                  <a:pt x="1760793" y="6882102"/>
                  <a:pt x="1760793" y="6882102"/>
                </a:cubicBezTo>
                <a:close/>
                <a:moveTo>
                  <a:pt x="9223201" y="6868128"/>
                </a:moveTo>
                <a:lnTo>
                  <a:pt x="9181278" y="6938001"/>
                </a:lnTo>
                <a:cubicBezTo>
                  <a:pt x="9181278" y="6947317"/>
                  <a:pt x="9178947" y="6954305"/>
                  <a:pt x="9174290" y="6958962"/>
                </a:cubicBezTo>
                <a:cubicBezTo>
                  <a:pt x="9169633" y="6963621"/>
                  <a:pt x="9162647" y="6965950"/>
                  <a:pt x="9153329" y="6965950"/>
                </a:cubicBezTo>
                <a:lnTo>
                  <a:pt x="9139355" y="6979924"/>
                </a:lnTo>
                <a:cubicBezTo>
                  <a:pt x="9130038" y="6998557"/>
                  <a:pt x="9125379" y="7007873"/>
                  <a:pt x="9125379" y="7007873"/>
                </a:cubicBezTo>
                <a:cubicBezTo>
                  <a:pt x="9144012" y="6998557"/>
                  <a:pt x="9157986" y="6993899"/>
                  <a:pt x="9167304" y="6993899"/>
                </a:cubicBezTo>
                <a:cubicBezTo>
                  <a:pt x="9167304" y="6984583"/>
                  <a:pt x="9171961" y="6979924"/>
                  <a:pt x="9181278" y="6979924"/>
                </a:cubicBezTo>
                <a:lnTo>
                  <a:pt x="9195254" y="6979924"/>
                </a:lnTo>
                <a:lnTo>
                  <a:pt x="9237177" y="6896077"/>
                </a:lnTo>
                <a:close/>
                <a:moveTo>
                  <a:pt x="4443906" y="6868128"/>
                </a:moveTo>
                <a:lnTo>
                  <a:pt x="4429931" y="6882102"/>
                </a:lnTo>
                <a:lnTo>
                  <a:pt x="4443906" y="6896077"/>
                </a:lnTo>
                <a:cubicBezTo>
                  <a:pt x="4443906" y="6886761"/>
                  <a:pt x="4443906" y="6877444"/>
                  <a:pt x="4443906" y="6868128"/>
                </a:cubicBezTo>
                <a:close/>
                <a:moveTo>
                  <a:pt x="2375674" y="6868128"/>
                </a:moveTo>
                <a:lnTo>
                  <a:pt x="2319775" y="6910051"/>
                </a:lnTo>
                <a:cubicBezTo>
                  <a:pt x="2310459" y="6919368"/>
                  <a:pt x="2303470" y="6926355"/>
                  <a:pt x="2298814" y="6931013"/>
                </a:cubicBezTo>
                <a:cubicBezTo>
                  <a:pt x="2294157" y="6935672"/>
                  <a:pt x="2287169" y="6938001"/>
                  <a:pt x="2277852" y="6938001"/>
                </a:cubicBezTo>
                <a:cubicBezTo>
                  <a:pt x="2277852" y="6938001"/>
                  <a:pt x="2275524" y="6944988"/>
                  <a:pt x="2270864" y="6958962"/>
                </a:cubicBezTo>
                <a:cubicBezTo>
                  <a:pt x="2266207" y="6972936"/>
                  <a:pt x="2259219" y="6979924"/>
                  <a:pt x="2249903" y="6979924"/>
                </a:cubicBezTo>
                <a:cubicBezTo>
                  <a:pt x="2249903" y="6979924"/>
                  <a:pt x="2247573" y="6979924"/>
                  <a:pt x="2242914" y="6979924"/>
                </a:cubicBezTo>
                <a:cubicBezTo>
                  <a:pt x="2238258" y="6979924"/>
                  <a:pt x="2235928" y="6984583"/>
                  <a:pt x="2235928" y="6993899"/>
                </a:cubicBezTo>
                <a:cubicBezTo>
                  <a:pt x="2226612" y="7003216"/>
                  <a:pt x="2219624" y="7007873"/>
                  <a:pt x="2214965" y="7007873"/>
                </a:cubicBezTo>
                <a:cubicBezTo>
                  <a:pt x="2210308" y="7007873"/>
                  <a:pt x="2207980" y="7007873"/>
                  <a:pt x="2207980" y="7007873"/>
                </a:cubicBezTo>
                <a:cubicBezTo>
                  <a:pt x="2189347" y="7007873"/>
                  <a:pt x="2184687" y="7012532"/>
                  <a:pt x="2194003" y="7021847"/>
                </a:cubicBezTo>
                <a:lnTo>
                  <a:pt x="2152081" y="7077746"/>
                </a:lnTo>
                <a:cubicBezTo>
                  <a:pt x="2114815" y="7115012"/>
                  <a:pt x="2091524" y="7142961"/>
                  <a:pt x="2082207" y="7161592"/>
                </a:cubicBezTo>
                <a:lnTo>
                  <a:pt x="2068234" y="7189542"/>
                </a:lnTo>
                <a:cubicBezTo>
                  <a:pt x="2077551" y="7189542"/>
                  <a:pt x="2084536" y="7189542"/>
                  <a:pt x="2089196" y="7189542"/>
                </a:cubicBezTo>
                <a:cubicBezTo>
                  <a:pt x="2093852" y="7189542"/>
                  <a:pt x="2100841" y="7180227"/>
                  <a:pt x="2110157" y="7161592"/>
                </a:cubicBezTo>
                <a:lnTo>
                  <a:pt x="2138107" y="7133645"/>
                </a:lnTo>
                <a:lnTo>
                  <a:pt x="2166056" y="7105695"/>
                </a:lnTo>
                <a:cubicBezTo>
                  <a:pt x="2175372" y="7087062"/>
                  <a:pt x="2198663" y="7059115"/>
                  <a:pt x="2235928" y="7021847"/>
                </a:cubicBezTo>
                <a:cubicBezTo>
                  <a:pt x="2273194" y="6984583"/>
                  <a:pt x="2294157" y="6961293"/>
                  <a:pt x="2298814" y="6951974"/>
                </a:cubicBezTo>
                <a:cubicBezTo>
                  <a:pt x="2303470" y="6942660"/>
                  <a:pt x="2310459" y="6933343"/>
                  <a:pt x="2319775" y="6924027"/>
                </a:cubicBezTo>
                <a:lnTo>
                  <a:pt x="2361699" y="6882102"/>
                </a:lnTo>
                <a:close/>
                <a:moveTo>
                  <a:pt x="1963424" y="6868128"/>
                </a:moveTo>
                <a:cubicBezTo>
                  <a:pt x="1958766" y="6868128"/>
                  <a:pt x="1956436" y="6870458"/>
                  <a:pt x="1956436" y="6875116"/>
                </a:cubicBezTo>
                <a:cubicBezTo>
                  <a:pt x="1956436" y="6879773"/>
                  <a:pt x="1961095" y="6882102"/>
                  <a:pt x="1970411" y="6882102"/>
                </a:cubicBezTo>
                <a:cubicBezTo>
                  <a:pt x="1970411" y="6872787"/>
                  <a:pt x="1968083" y="6868128"/>
                  <a:pt x="1963424" y="6868128"/>
                </a:cubicBezTo>
                <a:close/>
                <a:moveTo>
                  <a:pt x="9963853" y="6854154"/>
                </a:moveTo>
                <a:lnTo>
                  <a:pt x="9949878" y="6868128"/>
                </a:lnTo>
                <a:lnTo>
                  <a:pt x="9935904" y="6896077"/>
                </a:lnTo>
                <a:cubicBezTo>
                  <a:pt x="9935904" y="6896077"/>
                  <a:pt x="9933573" y="6898406"/>
                  <a:pt x="9928916" y="6903063"/>
                </a:cubicBezTo>
                <a:cubicBezTo>
                  <a:pt x="9924259" y="6907722"/>
                  <a:pt x="9921930" y="6910051"/>
                  <a:pt x="9921930" y="6910051"/>
                </a:cubicBezTo>
                <a:cubicBezTo>
                  <a:pt x="9921930" y="6947317"/>
                  <a:pt x="9907954" y="6965950"/>
                  <a:pt x="9880005" y="6965950"/>
                </a:cubicBezTo>
                <a:cubicBezTo>
                  <a:pt x="9870688" y="6965950"/>
                  <a:pt x="9866031" y="6970607"/>
                  <a:pt x="9866031" y="6979924"/>
                </a:cubicBezTo>
                <a:cubicBezTo>
                  <a:pt x="9866031" y="6989240"/>
                  <a:pt x="9861374" y="6993899"/>
                  <a:pt x="9852057" y="6993899"/>
                </a:cubicBezTo>
                <a:cubicBezTo>
                  <a:pt x="9842739" y="7003216"/>
                  <a:pt x="9838082" y="7012532"/>
                  <a:pt x="9838082" y="7021847"/>
                </a:cubicBezTo>
                <a:cubicBezTo>
                  <a:pt x="9838082" y="7040480"/>
                  <a:pt x="9824108" y="7059115"/>
                  <a:pt x="9796158" y="7077746"/>
                </a:cubicBezTo>
                <a:cubicBezTo>
                  <a:pt x="9786842" y="7087062"/>
                  <a:pt x="9782185" y="7091720"/>
                  <a:pt x="9782185" y="7091720"/>
                </a:cubicBezTo>
                <a:lnTo>
                  <a:pt x="9768209" y="7105695"/>
                </a:lnTo>
                <a:lnTo>
                  <a:pt x="9740260" y="7105695"/>
                </a:lnTo>
                <a:cubicBezTo>
                  <a:pt x="9740260" y="7096379"/>
                  <a:pt x="9740260" y="7091720"/>
                  <a:pt x="9740260" y="7091720"/>
                </a:cubicBezTo>
                <a:cubicBezTo>
                  <a:pt x="9740260" y="7091720"/>
                  <a:pt x="9744917" y="7091720"/>
                  <a:pt x="9754235" y="7091720"/>
                </a:cubicBezTo>
                <a:cubicBezTo>
                  <a:pt x="9754235" y="7091720"/>
                  <a:pt x="9754235" y="7087062"/>
                  <a:pt x="9754235" y="7077746"/>
                </a:cubicBezTo>
                <a:cubicBezTo>
                  <a:pt x="9754235" y="7068429"/>
                  <a:pt x="9758893" y="7059115"/>
                  <a:pt x="9768209" y="7049796"/>
                </a:cubicBezTo>
                <a:cubicBezTo>
                  <a:pt x="9805475" y="7021847"/>
                  <a:pt x="9819451" y="7003216"/>
                  <a:pt x="9810132" y="6993899"/>
                </a:cubicBezTo>
                <a:cubicBezTo>
                  <a:pt x="9810132" y="6984583"/>
                  <a:pt x="9814790" y="6972936"/>
                  <a:pt x="9824108" y="6958962"/>
                </a:cubicBezTo>
                <a:cubicBezTo>
                  <a:pt x="9833424" y="6944988"/>
                  <a:pt x="9842739" y="6938001"/>
                  <a:pt x="9852057" y="6938001"/>
                </a:cubicBezTo>
                <a:cubicBezTo>
                  <a:pt x="9861374" y="6938001"/>
                  <a:pt x="9873019" y="6931013"/>
                  <a:pt x="9886993" y="6917039"/>
                </a:cubicBezTo>
                <a:cubicBezTo>
                  <a:pt x="9900968" y="6903063"/>
                  <a:pt x="9917273" y="6886761"/>
                  <a:pt x="9935904" y="6868128"/>
                </a:cubicBezTo>
                <a:close/>
                <a:moveTo>
                  <a:pt x="5030838" y="6854154"/>
                </a:moveTo>
                <a:lnTo>
                  <a:pt x="5016862" y="6882102"/>
                </a:lnTo>
                <a:lnTo>
                  <a:pt x="5030838" y="6882102"/>
                </a:lnTo>
                <a:cubicBezTo>
                  <a:pt x="5030838" y="6872787"/>
                  <a:pt x="5033166" y="6865799"/>
                  <a:pt x="5037824" y="6861140"/>
                </a:cubicBezTo>
                <a:cubicBezTo>
                  <a:pt x="5042483" y="6856483"/>
                  <a:pt x="5040152" y="6854154"/>
                  <a:pt x="5030838" y="6854154"/>
                </a:cubicBezTo>
                <a:close/>
                <a:moveTo>
                  <a:pt x="4946990" y="6854154"/>
                </a:moveTo>
                <a:lnTo>
                  <a:pt x="4933016" y="6868128"/>
                </a:lnTo>
                <a:cubicBezTo>
                  <a:pt x="4942332" y="6868128"/>
                  <a:pt x="4946990" y="6868128"/>
                  <a:pt x="4946990" y="6868128"/>
                </a:cubicBezTo>
                <a:cubicBezTo>
                  <a:pt x="4956306" y="6868128"/>
                  <a:pt x="4956306" y="6863471"/>
                  <a:pt x="4946990" y="6854154"/>
                </a:cubicBezTo>
                <a:close/>
                <a:moveTo>
                  <a:pt x="3116324" y="6854154"/>
                </a:moveTo>
                <a:lnTo>
                  <a:pt x="3116324" y="6882102"/>
                </a:lnTo>
                <a:cubicBezTo>
                  <a:pt x="3116324" y="6882102"/>
                  <a:pt x="3120983" y="6877444"/>
                  <a:pt x="3130299" y="6868128"/>
                </a:cubicBezTo>
                <a:cubicBezTo>
                  <a:pt x="3130299" y="6858811"/>
                  <a:pt x="3130299" y="6854154"/>
                  <a:pt x="3130299" y="6854154"/>
                </a:cubicBezTo>
                <a:cubicBezTo>
                  <a:pt x="3130299" y="6854154"/>
                  <a:pt x="3125640" y="6854154"/>
                  <a:pt x="3116324" y="6854154"/>
                </a:cubicBezTo>
                <a:close/>
                <a:moveTo>
                  <a:pt x="2648177" y="6854154"/>
                </a:moveTo>
                <a:cubicBezTo>
                  <a:pt x="2643520" y="6854154"/>
                  <a:pt x="2641189" y="6858811"/>
                  <a:pt x="2641189" y="6868128"/>
                </a:cubicBezTo>
                <a:lnTo>
                  <a:pt x="2641189" y="6882102"/>
                </a:lnTo>
                <a:cubicBezTo>
                  <a:pt x="2650506" y="6882102"/>
                  <a:pt x="2655165" y="6877444"/>
                  <a:pt x="2655165" y="6868128"/>
                </a:cubicBezTo>
                <a:cubicBezTo>
                  <a:pt x="2655165" y="6858811"/>
                  <a:pt x="2652836" y="6854154"/>
                  <a:pt x="2648177" y="6854154"/>
                </a:cubicBezTo>
                <a:close/>
                <a:moveTo>
                  <a:pt x="2333749" y="6840178"/>
                </a:moveTo>
                <a:cubicBezTo>
                  <a:pt x="2333749" y="6840178"/>
                  <a:pt x="2333749" y="6844838"/>
                  <a:pt x="2333749" y="6854154"/>
                </a:cubicBezTo>
                <a:cubicBezTo>
                  <a:pt x="2343065" y="6854154"/>
                  <a:pt x="2347724" y="6854154"/>
                  <a:pt x="2347724" y="6854154"/>
                </a:cubicBezTo>
                <a:close/>
                <a:moveTo>
                  <a:pt x="628855" y="6826205"/>
                </a:moveTo>
                <a:cubicBezTo>
                  <a:pt x="628855" y="6826205"/>
                  <a:pt x="633512" y="6826205"/>
                  <a:pt x="642829" y="6826205"/>
                </a:cubicBezTo>
                <a:cubicBezTo>
                  <a:pt x="642829" y="6826205"/>
                  <a:pt x="642829" y="6830862"/>
                  <a:pt x="642829" y="6840178"/>
                </a:cubicBezTo>
                <a:cubicBezTo>
                  <a:pt x="633512" y="6840178"/>
                  <a:pt x="628855" y="6837850"/>
                  <a:pt x="628855" y="6833191"/>
                </a:cubicBezTo>
                <a:cubicBezTo>
                  <a:pt x="628855" y="6828533"/>
                  <a:pt x="628855" y="6826205"/>
                  <a:pt x="628855" y="6826205"/>
                </a:cubicBezTo>
                <a:close/>
                <a:moveTo>
                  <a:pt x="9265126" y="6812229"/>
                </a:moveTo>
                <a:cubicBezTo>
                  <a:pt x="9265126" y="6812229"/>
                  <a:pt x="9265126" y="6816888"/>
                  <a:pt x="9265126" y="6826205"/>
                </a:cubicBezTo>
                <a:cubicBezTo>
                  <a:pt x="9274443" y="6826205"/>
                  <a:pt x="9279100" y="6821547"/>
                  <a:pt x="9279100" y="6812229"/>
                </a:cubicBezTo>
                <a:close/>
                <a:moveTo>
                  <a:pt x="2026311" y="6812229"/>
                </a:moveTo>
                <a:cubicBezTo>
                  <a:pt x="2026311" y="6812229"/>
                  <a:pt x="2019322" y="6814559"/>
                  <a:pt x="2005347" y="6819217"/>
                </a:cubicBezTo>
                <a:cubicBezTo>
                  <a:pt x="1991374" y="6823876"/>
                  <a:pt x="1986716" y="6828533"/>
                  <a:pt x="1991374" y="6833191"/>
                </a:cubicBezTo>
                <a:cubicBezTo>
                  <a:pt x="1996031" y="6837850"/>
                  <a:pt x="2003019" y="6840178"/>
                  <a:pt x="2012335" y="6840178"/>
                </a:cubicBezTo>
                <a:cubicBezTo>
                  <a:pt x="2012335" y="6830862"/>
                  <a:pt x="2016994" y="6826205"/>
                  <a:pt x="2026311" y="6826205"/>
                </a:cubicBezTo>
                <a:close/>
                <a:moveTo>
                  <a:pt x="1914513" y="6812229"/>
                </a:moveTo>
                <a:cubicBezTo>
                  <a:pt x="1905197" y="6812229"/>
                  <a:pt x="1898210" y="6816888"/>
                  <a:pt x="1893551" y="6826205"/>
                </a:cubicBezTo>
                <a:cubicBezTo>
                  <a:pt x="1888894" y="6835521"/>
                  <a:pt x="1881906" y="6844838"/>
                  <a:pt x="1872590" y="6854154"/>
                </a:cubicBezTo>
                <a:lnTo>
                  <a:pt x="1844640" y="6882102"/>
                </a:lnTo>
                <a:cubicBezTo>
                  <a:pt x="1835324" y="6910051"/>
                  <a:pt x="1828335" y="6924027"/>
                  <a:pt x="1823679" y="6924027"/>
                </a:cubicBezTo>
                <a:cubicBezTo>
                  <a:pt x="1819021" y="6924027"/>
                  <a:pt x="1812034" y="6928684"/>
                  <a:pt x="1802717" y="6938001"/>
                </a:cubicBezTo>
                <a:lnTo>
                  <a:pt x="1816690" y="6938001"/>
                </a:lnTo>
                <a:cubicBezTo>
                  <a:pt x="1835324" y="6919368"/>
                  <a:pt x="1849299" y="6905394"/>
                  <a:pt x="1858615" y="6896077"/>
                </a:cubicBezTo>
                <a:cubicBezTo>
                  <a:pt x="1886565" y="6858811"/>
                  <a:pt x="1905197" y="6835521"/>
                  <a:pt x="1914513" y="6826205"/>
                </a:cubicBezTo>
                <a:cubicBezTo>
                  <a:pt x="1923829" y="6816888"/>
                  <a:pt x="1923829" y="6812229"/>
                  <a:pt x="1914513" y="6812229"/>
                </a:cubicBezTo>
                <a:close/>
                <a:moveTo>
                  <a:pt x="1802717" y="6812229"/>
                </a:moveTo>
                <a:lnTo>
                  <a:pt x="1788741" y="6826205"/>
                </a:lnTo>
                <a:cubicBezTo>
                  <a:pt x="1779427" y="6835521"/>
                  <a:pt x="1774768" y="6840178"/>
                  <a:pt x="1774768" y="6840178"/>
                </a:cubicBezTo>
                <a:lnTo>
                  <a:pt x="1788741" y="6840178"/>
                </a:lnTo>
                <a:cubicBezTo>
                  <a:pt x="1798059" y="6830862"/>
                  <a:pt x="1802717" y="6821547"/>
                  <a:pt x="1802717" y="6812229"/>
                </a:cubicBezTo>
                <a:close/>
                <a:moveTo>
                  <a:pt x="1704895" y="6812229"/>
                </a:moveTo>
                <a:cubicBezTo>
                  <a:pt x="1686262" y="6821547"/>
                  <a:pt x="1679276" y="6828533"/>
                  <a:pt x="1683933" y="6833191"/>
                </a:cubicBezTo>
                <a:cubicBezTo>
                  <a:pt x="1688591" y="6837850"/>
                  <a:pt x="1686262" y="6849495"/>
                  <a:pt x="1676945" y="6868128"/>
                </a:cubicBezTo>
                <a:lnTo>
                  <a:pt x="1579125" y="6965950"/>
                </a:lnTo>
                <a:lnTo>
                  <a:pt x="1593099" y="6965950"/>
                </a:lnTo>
                <a:lnTo>
                  <a:pt x="1607072" y="6979924"/>
                </a:lnTo>
                <a:lnTo>
                  <a:pt x="1607072" y="7007873"/>
                </a:lnTo>
                <a:cubicBezTo>
                  <a:pt x="1588441" y="7017190"/>
                  <a:pt x="1583782" y="7021847"/>
                  <a:pt x="1593099" y="7021847"/>
                </a:cubicBezTo>
                <a:lnTo>
                  <a:pt x="1593099" y="7035823"/>
                </a:lnTo>
                <a:cubicBezTo>
                  <a:pt x="1602415" y="7017190"/>
                  <a:pt x="1611732" y="7003216"/>
                  <a:pt x="1621048" y="6993899"/>
                </a:cubicBezTo>
                <a:cubicBezTo>
                  <a:pt x="1639681" y="6975266"/>
                  <a:pt x="1648997" y="6965950"/>
                  <a:pt x="1648997" y="6965950"/>
                </a:cubicBezTo>
                <a:lnTo>
                  <a:pt x="1648997" y="6910051"/>
                </a:lnTo>
                <a:lnTo>
                  <a:pt x="1676945" y="6882102"/>
                </a:lnTo>
                <a:cubicBezTo>
                  <a:pt x="1676945" y="6872787"/>
                  <a:pt x="1681605" y="6868128"/>
                  <a:pt x="1690921" y="6868128"/>
                </a:cubicBezTo>
                <a:cubicBezTo>
                  <a:pt x="1690921" y="6858811"/>
                  <a:pt x="1693250" y="6854154"/>
                  <a:pt x="1697908" y="6854154"/>
                </a:cubicBezTo>
                <a:cubicBezTo>
                  <a:pt x="1702566" y="6854154"/>
                  <a:pt x="1704895" y="6849495"/>
                  <a:pt x="1704895" y="6840178"/>
                </a:cubicBezTo>
                <a:cubicBezTo>
                  <a:pt x="1704895" y="6830862"/>
                  <a:pt x="1704895" y="6826205"/>
                  <a:pt x="1704895" y="6826205"/>
                </a:cubicBezTo>
                <a:cubicBezTo>
                  <a:pt x="1704895" y="6826205"/>
                  <a:pt x="1709553" y="6826205"/>
                  <a:pt x="1718871" y="6826205"/>
                </a:cubicBezTo>
                <a:cubicBezTo>
                  <a:pt x="1718871" y="6826205"/>
                  <a:pt x="1718871" y="6821547"/>
                  <a:pt x="1718871" y="6812229"/>
                </a:cubicBezTo>
                <a:close/>
                <a:moveTo>
                  <a:pt x="223592" y="6812229"/>
                </a:moveTo>
                <a:cubicBezTo>
                  <a:pt x="223592" y="6821547"/>
                  <a:pt x="223592" y="6826205"/>
                  <a:pt x="223592" y="6826205"/>
                </a:cubicBezTo>
                <a:lnTo>
                  <a:pt x="209617" y="6826205"/>
                </a:lnTo>
                <a:cubicBezTo>
                  <a:pt x="209617" y="6816888"/>
                  <a:pt x="214276" y="6812229"/>
                  <a:pt x="223592" y="6812229"/>
                </a:cubicBezTo>
                <a:close/>
                <a:moveTo>
                  <a:pt x="4933016" y="6798255"/>
                </a:moveTo>
                <a:lnTo>
                  <a:pt x="4933016" y="6812229"/>
                </a:lnTo>
                <a:lnTo>
                  <a:pt x="4946990" y="6798255"/>
                </a:lnTo>
                <a:close/>
                <a:moveTo>
                  <a:pt x="3130299" y="6798255"/>
                </a:moveTo>
                <a:cubicBezTo>
                  <a:pt x="3120983" y="6798255"/>
                  <a:pt x="3118652" y="6800586"/>
                  <a:pt x="3123312" y="6805243"/>
                </a:cubicBezTo>
                <a:cubicBezTo>
                  <a:pt x="3127969" y="6809900"/>
                  <a:pt x="3132628" y="6812229"/>
                  <a:pt x="3137285" y="6812229"/>
                </a:cubicBezTo>
                <a:cubicBezTo>
                  <a:pt x="3141944" y="6812229"/>
                  <a:pt x="3144273" y="6807572"/>
                  <a:pt x="3144273" y="6798255"/>
                </a:cubicBezTo>
                <a:cubicBezTo>
                  <a:pt x="3144273" y="6798255"/>
                  <a:pt x="3139614" y="6798255"/>
                  <a:pt x="3130299" y="6798255"/>
                </a:cubicBezTo>
                <a:close/>
                <a:moveTo>
                  <a:pt x="3032477" y="6798255"/>
                </a:moveTo>
                <a:cubicBezTo>
                  <a:pt x="3041794" y="6798255"/>
                  <a:pt x="3044122" y="6800586"/>
                  <a:pt x="3039463" y="6805243"/>
                </a:cubicBezTo>
                <a:cubicBezTo>
                  <a:pt x="3034806" y="6809900"/>
                  <a:pt x="3032477" y="6812229"/>
                  <a:pt x="3032477" y="6812229"/>
                </a:cubicBezTo>
                <a:cubicBezTo>
                  <a:pt x="3032477" y="6812229"/>
                  <a:pt x="3032477" y="6807572"/>
                  <a:pt x="3032477" y="6798255"/>
                </a:cubicBezTo>
                <a:close/>
                <a:moveTo>
                  <a:pt x="2501444" y="6798255"/>
                </a:moveTo>
                <a:lnTo>
                  <a:pt x="2487470" y="6812229"/>
                </a:lnTo>
                <a:cubicBezTo>
                  <a:pt x="2487470" y="6812229"/>
                  <a:pt x="2492127" y="6812229"/>
                  <a:pt x="2501444" y="6812229"/>
                </a:cubicBezTo>
                <a:cubicBezTo>
                  <a:pt x="2501444" y="6802914"/>
                  <a:pt x="2501444" y="6798255"/>
                  <a:pt x="2501444" y="6798255"/>
                </a:cubicBezTo>
                <a:close/>
                <a:moveTo>
                  <a:pt x="2305802" y="6798255"/>
                </a:moveTo>
                <a:lnTo>
                  <a:pt x="2277852" y="6812229"/>
                </a:lnTo>
                <a:cubicBezTo>
                  <a:pt x="2277852" y="6821547"/>
                  <a:pt x="2277852" y="6830862"/>
                  <a:pt x="2277852" y="6840178"/>
                </a:cubicBezTo>
                <a:cubicBezTo>
                  <a:pt x="2287169" y="6840178"/>
                  <a:pt x="2291825" y="6840178"/>
                  <a:pt x="2291825" y="6840178"/>
                </a:cubicBezTo>
                <a:cubicBezTo>
                  <a:pt x="2291825" y="6840178"/>
                  <a:pt x="2291825" y="6835521"/>
                  <a:pt x="2291825" y="6826205"/>
                </a:cubicBezTo>
                <a:cubicBezTo>
                  <a:pt x="2282509" y="6826205"/>
                  <a:pt x="2282509" y="6823876"/>
                  <a:pt x="2291825" y="6819217"/>
                </a:cubicBezTo>
                <a:cubicBezTo>
                  <a:pt x="2301142" y="6814559"/>
                  <a:pt x="2305802" y="6807572"/>
                  <a:pt x="2305802" y="6798255"/>
                </a:cubicBezTo>
                <a:close/>
                <a:moveTo>
                  <a:pt x="1732844" y="6798255"/>
                </a:moveTo>
                <a:lnTo>
                  <a:pt x="1746818" y="6812229"/>
                </a:lnTo>
                <a:cubicBezTo>
                  <a:pt x="1746818" y="6812229"/>
                  <a:pt x="1746818" y="6807572"/>
                  <a:pt x="1746818" y="6798255"/>
                </a:cubicBezTo>
                <a:cubicBezTo>
                  <a:pt x="1746818" y="6798255"/>
                  <a:pt x="1742161" y="6798255"/>
                  <a:pt x="1732844" y="6798255"/>
                </a:cubicBezTo>
                <a:close/>
                <a:moveTo>
                  <a:pt x="538020" y="6798255"/>
                </a:moveTo>
                <a:cubicBezTo>
                  <a:pt x="542678" y="6798255"/>
                  <a:pt x="549666" y="6798255"/>
                  <a:pt x="558982" y="6798255"/>
                </a:cubicBezTo>
                <a:lnTo>
                  <a:pt x="545009" y="6812229"/>
                </a:lnTo>
                <a:cubicBezTo>
                  <a:pt x="535691" y="6812229"/>
                  <a:pt x="531033" y="6809900"/>
                  <a:pt x="531033" y="6805243"/>
                </a:cubicBezTo>
                <a:cubicBezTo>
                  <a:pt x="531033" y="6800586"/>
                  <a:pt x="533361" y="6798255"/>
                  <a:pt x="538020" y="6798255"/>
                </a:cubicBezTo>
                <a:close/>
                <a:moveTo>
                  <a:pt x="2054258" y="6784279"/>
                </a:moveTo>
                <a:cubicBezTo>
                  <a:pt x="2044942" y="6784279"/>
                  <a:pt x="2042613" y="6786610"/>
                  <a:pt x="2047272" y="6791267"/>
                </a:cubicBezTo>
                <a:cubicBezTo>
                  <a:pt x="2051930" y="6795926"/>
                  <a:pt x="2054258" y="6798255"/>
                  <a:pt x="2054258" y="6798255"/>
                </a:cubicBezTo>
                <a:close/>
                <a:moveTo>
                  <a:pt x="2280909" y="6775547"/>
                </a:moveTo>
                <a:cubicBezTo>
                  <a:pt x="2276541" y="6775547"/>
                  <a:pt x="2270864" y="6780786"/>
                  <a:pt x="2263877" y="6791267"/>
                </a:cubicBezTo>
                <a:cubicBezTo>
                  <a:pt x="2254559" y="6805243"/>
                  <a:pt x="2247573" y="6812229"/>
                  <a:pt x="2242914" y="6812229"/>
                </a:cubicBezTo>
                <a:cubicBezTo>
                  <a:pt x="2238258" y="6812229"/>
                  <a:pt x="2235928" y="6816888"/>
                  <a:pt x="2235928" y="6826205"/>
                </a:cubicBezTo>
                <a:cubicBezTo>
                  <a:pt x="2235928" y="6835521"/>
                  <a:pt x="2238258" y="6837850"/>
                  <a:pt x="2242914" y="6833191"/>
                </a:cubicBezTo>
                <a:cubicBezTo>
                  <a:pt x="2247573" y="6828533"/>
                  <a:pt x="2254559" y="6821547"/>
                  <a:pt x="2263877" y="6812229"/>
                </a:cubicBezTo>
                <a:cubicBezTo>
                  <a:pt x="2282509" y="6793598"/>
                  <a:pt x="2289497" y="6781951"/>
                  <a:pt x="2284838" y="6777294"/>
                </a:cubicBezTo>
                <a:cubicBezTo>
                  <a:pt x="2283674" y="6776127"/>
                  <a:pt x="2282365" y="6775547"/>
                  <a:pt x="2280909" y="6775547"/>
                </a:cubicBezTo>
                <a:close/>
                <a:moveTo>
                  <a:pt x="9991803" y="6770306"/>
                </a:moveTo>
                <a:lnTo>
                  <a:pt x="10005777" y="6770306"/>
                </a:lnTo>
                <a:cubicBezTo>
                  <a:pt x="10005777" y="6779622"/>
                  <a:pt x="10001119" y="6784279"/>
                  <a:pt x="9991803" y="6784279"/>
                </a:cubicBezTo>
                <a:cubicBezTo>
                  <a:pt x="9991803" y="6784279"/>
                  <a:pt x="9991803" y="6779622"/>
                  <a:pt x="9991803" y="6770306"/>
                </a:cubicBezTo>
                <a:close/>
                <a:moveTo>
                  <a:pt x="3046451" y="6770306"/>
                </a:moveTo>
                <a:lnTo>
                  <a:pt x="3060425" y="6770306"/>
                </a:lnTo>
                <a:cubicBezTo>
                  <a:pt x="3060425" y="6779622"/>
                  <a:pt x="3060425" y="6784279"/>
                  <a:pt x="3060425" y="6784279"/>
                </a:cubicBezTo>
                <a:cubicBezTo>
                  <a:pt x="3051108" y="6784279"/>
                  <a:pt x="3046451" y="6784279"/>
                  <a:pt x="3046451" y="6784279"/>
                </a:cubicBezTo>
                <a:cubicBezTo>
                  <a:pt x="3046451" y="6784279"/>
                  <a:pt x="3046451" y="6779622"/>
                  <a:pt x="3046451" y="6770306"/>
                </a:cubicBezTo>
                <a:close/>
                <a:moveTo>
                  <a:pt x="531033" y="6770306"/>
                </a:moveTo>
                <a:lnTo>
                  <a:pt x="545009" y="6770306"/>
                </a:lnTo>
                <a:cubicBezTo>
                  <a:pt x="545009" y="6779622"/>
                  <a:pt x="531033" y="6793598"/>
                  <a:pt x="503083" y="6812229"/>
                </a:cubicBezTo>
                <a:lnTo>
                  <a:pt x="489110" y="6798255"/>
                </a:lnTo>
                <a:cubicBezTo>
                  <a:pt x="489110" y="6798255"/>
                  <a:pt x="493766" y="6798255"/>
                  <a:pt x="503083" y="6798255"/>
                </a:cubicBezTo>
                <a:close/>
                <a:moveTo>
                  <a:pt x="307441" y="6770306"/>
                </a:moveTo>
                <a:cubicBezTo>
                  <a:pt x="307441" y="6770306"/>
                  <a:pt x="312098" y="6770306"/>
                  <a:pt x="321414" y="6770306"/>
                </a:cubicBezTo>
                <a:cubicBezTo>
                  <a:pt x="321414" y="6770306"/>
                  <a:pt x="321414" y="6774965"/>
                  <a:pt x="321414" y="6784279"/>
                </a:cubicBezTo>
                <a:cubicBezTo>
                  <a:pt x="321414" y="6793598"/>
                  <a:pt x="321414" y="6798255"/>
                  <a:pt x="321414" y="6798255"/>
                </a:cubicBezTo>
                <a:lnTo>
                  <a:pt x="321414" y="6812229"/>
                </a:lnTo>
                <a:cubicBezTo>
                  <a:pt x="312098" y="6802914"/>
                  <a:pt x="293465" y="6812229"/>
                  <a:pt x="265516" y="6840178"/>
                </a:cubicBezTo>
                <a:cubicBezTo>
                  <a:pt x="265516" y="6849495"/>
                  <a:pt x="258530" y="6854154"/>
                  <a:pt x="244554" y="6854154"/>
                </a:cubicBezTo>
                <a:cubicBezTo>
                  <a:pt x="230580" y="6854154"/>
                  <a:pt x="228252" y="6849495"/>
                  <a:pt x="237568" y="6840178"/>
                </a:cubicBezTo>
                <a:cubicBezTo>
                  <a:pt x="246883" y="6840178"/>
                  <a:pt x="251542" y="6837850"/>
                  <a:pt x="251542" y="6833191"/>
                </a:cubicBezTo>
                <a:cubicBezTo>
                  <a:pt x="251542" y="6828533"/>
                  <a:pt x="251542" y="6826205"/>
                  <a:pt x="251542" y="6826205"/>
                </a:cubicBezTo>
                <a:cubicBezTo>
                  <a:pt x="242226" y="6816888"/>
                  <a:pt x="242226" y="6807572"/>
                  <a:pt x="251542" y="6798255"/>
                </a:cubicBezTo>
                <a:cubicBezTo>
                  <a:pt x="260858" y="6788939"/>
                  <a:pt x="270175" y="6784279"/>
                  <a:pt x="279492" y="6784279"/>
                </a:cubicBezTo>
                <a:cubicBezTo>
                  <a:pt x="288808" y="6784279"/>
                  <a:pt x="295793" y="6784279"/>
                  <a:pt x="300453" y="6784279"/>
                </a:cubicBezTo>
                <a:cubicBezTo>
                  <a:pt x="305110" y="6784279"/>
                  <a:pt x="307441" y="6781951"/>
                  <a:pt x="307441" y="6777294"/>
                </a:cubicBezTo>
                <a:cubicBezTo>
                  <a:pt x="307441" y="6772636"/>
                  <a:pt x="307441" y="6770306"/>
                  <a:pt x="307441" y="6770306"/>
                </a:cubicBezTo>
                <a:close/>
                <a:moveTo>
                  <a:pt x="4457880" y="6756332"/>
                </a:moveTo>
                <a:cubicBezTo>
                  <a:pt x="4457880" y="6765648"/>
                  <a:pt x="4455552" y="6770306"/>
                  <a:pt x="4450892" y="6770306"/>
                </a:cubicBezTo>
                <a:cubicBezTo>
                  <a:pt x="4446236" y="6770306"/>
                  <a:pt x="4446236" y="6767977"/>
                  <a:pt x="4450892" y="6763318"/>
                </a:cubicBezTo>
                <a:cubicBezTo>
                  <a:pt x="4455552" y="6758661"/>
                  <a:pt x="4457880" y="6756332"/>
                  <a:pt x="4457880" y="6756332"/>
                </a:cubicBezTo>
                <a:close/>
                <a:moveTo>
                  <a:pt x="2585292" y="6756332"/>
                </a:moveTo>
                <a:cubicBezTo>
                  <a:pt x="2575976" y="6756332"/>
                  <a:pt x="2571317" y="6760989"/>
                  <a:pt x="2571317" y="6770306"/>
                </a:cubicBezTo>
                <a:lnTo>
                  <a:pt x="2585292" y="6770306"/>
                </a:lnTo>
                <a:lnTo>
                  <a:pt x="2599266" y="6770306"/>
                </a:lnTo>
                <a:cubicBezTo>
                  <a:pt x="2599266" y="6760989"/>
                  <a:pt x="2594608" y="6756332"/>
                  <a:pt x="2585292" y="6756332"/>
                </a:cubicBezTo>
                <a:close/>
                <a:moveTo>
                  <a:pt x="1942462" y="6756332"/>
                </a:moveTo>
                <a:cubicBezTo>
                  <a:pt x="1933145" y="6774965"/>
                  <a:pt x="1928489" y="6788939"/>
                  <a:pt x="1928489" y="6798255"/>
                </a:cubicBezTo>
                <a:lnTo>
                  <a:pt x="1956436" y="6784279"/>
                </a:lnTo>
                <a:close/>
                <a:moveTo>
                  <a:pt x="2604508" y="6751091"/>
                </a:moveTo>
                <a:cubicBezTo>
                  <a:pt x="2603343" y="6752255"/>
                  <a:pt x="2603925" y="6756332"/>
                  <a:pt x="2606253" y="6763318"/>
                </a:cubicBezTo>
                <a:cubicBezTo>
                  <a:pt x="2610911" y="6777294"/>
                  <a:pt x="2613240" y="6784279"/>
                  <a:pt x="2613240" y="6784279"/>
                </a:cubicBezTo>
                <a:cubicBezTo>
                  <a:pt x="2613240" y="6793598"/>
                  <a:pt x="2613240" y="6798255"/>
                  <a:pt x="2613240" y="6798255"/>
                </a:cubicBezTo>
                <a:cubicBezTo>
                  <a:pt x="2622558" y="6798255"/>
                  <a:pt x="2627216" y="6795926"/>
                  <a:pt x="2627216" y="6791267"/>
                </a:cubicBezTo>
                <a:cubicBezTo>
                  <a:pt x="2627216" y="6786610"/>
                  <a:pt x="2627216" y="6779622"/>
                  <a:pt x="2627216" y="6770306"/>
                </a:cubicBezTo>
                <a:cubicBezTo>
                  <a:pt x="2617898" y="6760989"/>
                  <a:pt x="2613240" y="6756332"/>
                  <a:pt x="2613240" y="6756332"/>
                </a:cubicBezTo>
                <a:cubicBezTo>
                  <a:pt x="2608582" y="6751673"/>
                  <a:pt x="2605672" y="6749926"/>
                  <a:pt x="2604508" y="6751091"/>
                </a:cubicBezTo>
                <a:close/>
                <a:moveTo>
                  <a:pt x="2539874" y="6749344"/>
                </a:moveTo>
                <a:cubicBezTo>
                  <a:pt x="2537545" y="6749344"/>
                  <a:pt x="2534052" y="6751673"/>
                  <a:pt x="2529394" y="6756332"/>
                </a:cubicBezTo>
                <a:cubicBezTo>
                  <a:pt x="2520076" y="6765648"/>
                  <a:pt x="2520076" y="6770306"/>
                  <a:pt x="2529394" y="6770306"/>
                </a:cubicBezTo>
                <a:lnTo>
                  <a:pt x="2543369" y="6756332"/>
                </a:lnTo>
                <a:cubicBezTo>
                  <a:pt x="2543369" y="6751673"/>
                  <a:pt x="2542203" y="6749344"/>
                  <a:pt x="2539874" y="6749344"/>
                </a:cubicBezTo>
                <a:close/>
                <a:moveTo>
                  <a:pt x="824497" y="6745851"/>
                </a:moveTo>
                <a:cubicBezTo>
                  <a:pt x="826828" y="6745851"/>
                  <a:pt x="829157" y="6747015"/>
                  <a:pt x="831485" y="6749344"/>
                </a:cubicBezTo>
                <a:cubicBezTo>
                  <a:pt x="836144" y="6754003"/>
                  <a:pt x="833816" y="6756332"/>
                  <a:pt x="824497" y="6756332"/>
                </a:cubicBezTo>
                <a:cubicBezTo>
                  <a:pt x="824497" y="6765648"/>
                  <a:pt x="824497" y="6770306"/>
                  <a:pt x="824497" y="6770306"/>
                </a:cubicBezTo>
                <a:cubicBezTo>
                  <a:pt x="824497" y="6770306"/>
                  <a:pt x="819840" y="6765648"/>
                  <a:pt x="810523" y="6756332"/>
                </a:cubicBezTo>
                <a:cubicBezTo>
                  <a:pt x="810523" y="6756332"/>
                  <a:pt x="812852" y="6754003"/>
                  <a:pt x="817511" y="6749344"/>
                </a:cubicBezTo>
                <a:cubicBezTo>
                  <a:pt x="819840" y="6747015"/>
                  <a:pt x="822169" y="6745851"/>
                  <a:pt x="824497" y="6745851"/>
                </a:cubicBezTo>
                <a:close/>
                <a:moveTo>
                  <a:pt x="2485724" y="6733622"/>
                </a:moveTo>
                <a:cubicBezTo>
                  <a:pt x="2482228" y="6734788"/>
                  <a:pt x="2478154" y="6737699"/>
                  <a:pt x="2473496" y="6742356"/>
                </a:cubicBezTo>
                <a:cubicBezTo>
                  <a:pt x="2464177" y="6751675"/>
                  <a:pt x="2459521" y="6760989"/>
                  <a:pt x="2459521" y="6770306"/>
                </a:cubicBezTo>
                <a:lnTo>
                  <a:pt x="2417598" y="6812229"/>
                </a:lnTo>
                <a:cubicBezTo>
                  <a:pt x="2389648" y="6830862"/>
                  <a:pt x="2375674" y="6840178"/>
                  <a:pt x="2375674" y="6840178"/>
                </a:cubicBezTo>
                <a:cubicBezTo>
                  <a:pt x="2375674" y="6858811"/>
                  <a:pt x="2394305" y="6849495"/>
                  <a:pt x="2431571" y="6812229"/>
                </a:cubicBezTo>
                <a:cubicBezTo>
                  <a:pt x="2478154" y="6765648"/>
                  <a:pt x="2499115" y="6740028"/>
                  <a:pt x="2494457" y="6735370"/>
                </a:cubicBezTo>
                <a:cubicBezTo>
                  <a:pt x="2492129" y="6733042"/>
                  <a:pt x="2489217" y="6732459"/>
                  <a:pt x="2485724" y="6733622"/>
                </a:cubicBezTo>
                <a:close/>
                <a:moveTo>
                  <a:pt x="10243344" y="6728382"/>
                </a:moveTo>
                <a:lnTo>
                  <a:pt x="10215395" y="6756332"/>
                </a:lnTo>
                <a:lnTo>
                  <a:pt x="10215395" y="6742356"/>
                </a:lnTo>
                <a:cubicBezTo>
                  <a:pt x="10224711" y="6733042"/>
                  <a:pt x="10234028" y="6728382"/>
                  <a:pt x="10243344" y="6728382"/>
                </a:cubicBezTo>
                <a:close/>
                <a:moveTo>
                  <a:pt x="4457880" y="6728382"/>
                </a:moveTo>
                <a:lnTo>
                  <a:pt x="4471854" y="6728382"/>
                </a:lnTo>
                <a:cubicBezTo>
                  <a:pt x="4471854" y="6728382"/>
                  <a:pt x="4471854" y="6733042"/>
                  <a:pt x="4471854" y="6742356"/>
                </a:cubicBezTo>
                <a:close/>
                <a:moveTo>
                  <a:pt x="3074400" y="6728382"/>
                </a:moveTo>
                <a:lnTo>
                  <a:pt x="3088374" y="6728382"/>
                </a:lnTo>
                <a:cubicBezTo>
                  <a:pt x="3097691" y="6728382"/>
                  <a:pt x="3097691" y="6733042"/>
                  <a:pt x="3088374" y="6742356"/>
                </a:cubicBezTo>
                <a:lnTo>
                  <a:pt x="3074400" y="6742356"/>
                </a:lnTo>
                <a:cubicBezTo>
                  <a:pt x="3083717" y="6742356"/>
                  <a:pt x="3083717" y="6737699"/>
                  <a:pt x="3074400" y="6728382"/>
                </a:cubicBezTo>
                <a:close/>
                <a:moveTo>
                  <a:pt x="2180030" y="6728382"/>
                </a:moveTo>
                <a:cubicBezTo>
                  <a:pt x="2161397" y="6728382"/>
                  <a:pt x="2156740" y="6733042"/>
                  <a:pt x="2166056" y="6742356"/>
                </a:cubicBezTo>
                <a:cubicBezTo>
                  <a:pt x="2166056" y="6742356"/>
                  <a:pt x="2168385" y="6742356"/>
                  <a:pt x="2173042" y="6742356"/>
                </a:cubicBezTo>
                <a:cubicBezTo>
                  <a:pt x="2177701" y="6742356"/>
                  <a:pt x="2180030" y="6737699"/>
                  <a:pt x="2180030" y="6728382"/>
                </a:cubicBezTo>
                <a:close/>
                <a:moveTo>
                  <a:pt x="2110157" y="6728382"/>
                </a:moveTo>
                <a:cubicBezTo>
                  <a:pt x="2082207" y="6728382"/>
                  <a:pt x="2068234" y="6737699"/>
                  <a:pt x="2068234" y="6756332"/>
                </a:cubicBezTo>
                <a:cubicBezTo>
                  <a:pt x="2068234" y="6774965"/>
                  <a:pt x="2077551" y="6770306"/>
                  <a:pt x="2096184" y="6742356"/>
                </a:cubicBezTo>
                <a:close/>
                <a:moveTo>
                  <a:pt x="642829" y="6728382"/>
                </a:moveTo>
                <a:cubicBezTo>
                  <a:pt x="661462" y="6728382"/>
                  <a:pt x="670778" y="6733042"/>
                  <a:pt x="670778" y="6742356"/>
                </a:cubicBezTo>
                <a:cubicBezTo>
                  <a:pt x="680095" y="6751675"/>
                  <a:pt x="682423" y="6756332"/>
                  <a:pt x="677766" y="6756332"/>
                </a:cubicBezTo>
                <a:cubicBezTo>
                  <a:pt x="673107" y="6756332"/>
                  <a:pt x="670778" y="6756332"/>
                  <a:pt x="670778" y="6756332"/>
                </a:cubicBezTo>
                <a:lnTo>
                  <a:pt x="670778" y="6770306"/>
                </a:lnTo>
                <a:cubicBezTo>
                  <a:pt x="680095" y="6770306"/>
                  <a:pt x="680095" y="6774965"/>
                  <a:pt x="670778" y="6784279"/>
                </a:cubicBezTo>
                <a:cubicBezTo>
                  <a:pt x="670778" y="6784279"/>
                  <a:pt x="668450" y="6786610"/>
                  <a:pt x="663790" y="6791267"/>
                </a:cubicBezTo>
                <a:cubicBezTo>
                  <a:pt x="659133" y="6795926"/>
                  <a:pt x="661462" y="6798255"/>
                  <a:pt x="670778" y="6798255"/>
                </a:cubicBezTo>
                <a:lnTo>
                  <a:pt x="656804" y="6798255"/>
                </a:lnTo>
                <a:cubicBezTo>
                  <a:pt x="656804" y="6798255"/>
                  <a:pt x="654476" y="6800586"/>
                  <a:pt x="649817" y="6805243"/>
                </a:cubicBezTo>
                <a:cubicBezTo>
                  <a:pt x="645157" y="6809900"/>
                  <a:pt x="638171" y="6812229"/>
                  <a:pt x="628855" y="6812229"/>
                </a:cubicBezTo>
                <a:lnTo>
                  <a:pt x="614879" y="6826205"/>
                </a:lnTo>
                <a:cubicBezTo>
                  <a:pt x="614879" y="6835521"/>
                  <a:pt x="607893" y="6849495"/>
                  <a:pt x="593917" y="6868128"/>
                </a:cubicBezTo>
                <a:cubicBezTo>
                  <a:pt x="579944" y="6886761"/>
                  <a:pt x="568299" y="6896077"/>
                  <a:pt x="558982" y="6896077"/>
                </a:cubicBezTo>
                <a:lnTo>
                  <a:pt x="572956" y="6882102"/>
                </a:lnTo>
                <a:lnTo>
                  <a:pt x="572956" y="6854154"/>
                </a:lnTo>
                <a:lnTo>
                  <a:pt x="558982" y="6854154"/>
                </a:lnTo>
                <a:cubicBezTo>
                  <a:pt x="558982" y="6844838"/>
                  <a:pt x="556651" y="6840178"/>
                  <a:pt x="551994" y="6840178"/>
                </a:cubicBezTo>
                <a:cubicBezTo>
                  <a:pt x="547337" y="6840178"/>
                  <a:pt x="545009" y="6844838"/>
                  <a:pt x="545009" y="6854154"/>
                </a:cubicBezTo>
                <a:cubicBezTo>
                  <a:pt x="545009" y="6872787"/>
                  <a:pt x="531033" y="6891420"/>
                  <a:pt x="503083" y="6910051"/>
                </a:cubicBezTo>
                <a:cubicBezTo>
                  <a:pt x="503083" y="6910051"/>
                  <a:pt x="503083" y="6907722"/>
                  <a:pt x="503083" y="6903063"/>
                </a:cubicBezTo>
                <a:cubicBezTo>
                  <a:pt x="503083" y="6898406"/>
                  <a:pt x="503083" y="6891420"/>
                  <a:pt x="503083" y="6882102"/>
                </a:cubicBezTo>
                <a:cubicBezTo>
                  <a:pt x="503083" y="6872787"/>
                  <a:pt x="498426" y="6872787"/>
                  <a:pt x="489110" y="6882102"/>
                </a:cubicBezTo>
                <a:lnTo>
                  <a:pt x="461160" y="6882102"/>
                </a:lnTo>
                <a:cubicBezTo>
                  <a:pt x="461160" y="6863471"/>
                  <a:pt x="461160" y="6854154"/>
                  <a:pt x="461160" y="6854154"/>
                </a:cubicBezTo>
                <a:cubicBezTo>
                  <a:pt x="461160" y="6854154"/>
                  <a:pt x="465817" y="6854154"/>
                  <a:pt x="475134" y="6854154"/>
                </a:cubicBezTo>
                <a:cubicBezTo>
                  <a:pt x="475134" y="6863471"/>
                  <a:pt x="477463" y="6868128"/>
                  <a:pt x="482122" y="6868128"/>
                </a:cubicBezTo>
                <a:cubicBezTo>
                  <a:pt x="486780" y="6868128"/>
                  <a:pt x="493766" y="6868128"/>
                  <a:pt x="503083" y="6868128"/>
                </a:cubicBezTo>
                <a:lnTo>
                  <a:pt x="531033" y="6854154"/>
                </a:lnTo>
                <a:cubicBezTo>
                  <a:pt x="549666" y="6835521"/>
                  <a:pt x="563640" y="6830862"/>
                  <a:pt x="572956" y="6840178"/>
                </a:cubicBezTo>
                <a:lnTo>
                  <a:pt x="572956" y="6826205"/>
                </a:lnTo>
                <a:cubicBezTo>
                  <a:pt x="563640" y="6816888"/>
                  <a:pt x="568299" y="6802914"/>
                  <a:pt x="586931" y="6784279"/>
                </a:cubicBezTo>
                <a:cubicBezTo>
                  <a:pt x="605565" y="6765648"/>
                  <a:pt x="619539" y="6760989"/>
                  <a:pt x="628855" y="6770306"/>
                </a:cubicBezTo>
                <a:lnTo>
                  <a:pt x="628855" y="6756332"/>
                </a:lnTo>
                <a:cubicBezTo>
                  <a:pt x="628855" y="6747015"/>
                  <a:pt x="628855" y="6740028"/>
                  <a:pt x="628855" y="6735370"/>
                </a:cubicBezTo>
                <a:cubicBezTo>
                  <a:pt x="628855" y="6730711"/>
                  <a:pt x="633512" y="6728382"/>
                  <a:pt x="642829" y="6728382"/>
                </a:cubicBezTo>
                <a:close/>
                <a:moveTo>
                  <a:pt x="2501444" y="6714407"/>
                </a:moveTo>
                <a:cubicBezTo>
                  <a:pt x="2501444" y="6714407"/>
                  <a:pt x="2501444" y="6716737"/>
                  <a:pt x="2501444" y="6721395"/>
                </a:cubicBezTo>
                <a:cubicBezTo>
                  <a:pt x="2501444" y="6726054"/>
                  <a:pt x="2501444" y="6728382"/>
                  <a:pt x="2501444" y="6728382"/>
                </a:cubicBezTo>
                <a:cubicBezTo>
                  <a:pt x="2510761" y="6728382"/>
                  <a:pt x="2515420" y="6723725"/>
                  <a:pt x="2515420" y="6714407"/>
                </a:cubicBezTo>
                <a:close/>
                <a:moveTo>
                  <a:pt x="1872590" y="6714407"/>
                </a:moveTo>
                <a:cubicBezTo>
                  <a:pt x="1872590" y="6714407"/>
                  <a:pt x="1867932" y="6723725"/>
                  <a:pt x="1858615" y="6742356"/>
                </a:cubicBezTo>
                <a:cubicBezTo>
                  <a:pt x="1853957" y="6751673"/>
                  <a:pt x="1849299" y="6758661"/>
                  <a:pt x="1844640" y="6763318"/>
                </a:cubicBezTo>
                <a:lnTo>
                  <a:pt x="1851628" y="6759825"/>
                </a:lnTo>
                <a:cubicBezTo>
                  <a:pt x="1856285" y="6757496"/>
                  <a:pt x="1858615" y="6756332"/>
                  <a:pt x="1858615" y="6756332"/>
                </a:cubicBezTo>
                <a:cubicBezTo>
                  <a:pt x="1886565" y="6728382"/>
                  <a:pt x="1891223" y="6714407"/>
                  <a:pt x="1872590" y="6714407"/>
                </a:cubicBezTo>
                <a:close/>
                <a:moveTo>
                  <a:pt x="10075649" y="6700433"/>
                </a:moveTo>
                <a:cubicBezTo>
                  <a:pt x="10075649" y="6709749"/>
                  <a:pt x="10070992" y="6719066"/>
                  <a:pt x="10061675" y="6728382"/>
                </a:cubicBezTo>
                <a:cubicBezTo>
                  <a:pt x="10052357" y="6774965"/>
                  <a:pt x="10038383" y="6788939"/>
                  <a:pt x="10019750" y="6770306"/>
                </a:cubicBezTo>
                <a:cubicBezTo>
                  <a:pt x="10010434" y="6770306"/>
                  <a:pt x="10015093" y="6765648"/>
                  <a:pt x="10033726" y="6756332"/>
                </a:cubicBezTo>
                <a:lnTo>
                  <a:pt x="10033726" y="6728382"/>
                </a:lnTo>
                <a:cubicBezTo>
                  <a:pt x="10033726" y="6737699"/>
                  <a:pt x="10026738" y="6742356"/>
                  <a:pt x="10012764" y="6742356"/>
                </a:cubicBezTo>
                <a:cubicBezTo>
                  <a:pt x="9998789" y="6742356"/>
                  <a:pt x="9996460" y="6737699"/>
                  <a:pt x="10005777" y="6728382"/>
                </a:cubicBezTo>
                <a:cubicBezTo>
                  <a:pt x="10005777" y="6728382"/>
                  <a:pt x="10008107" y="6726054"/>
                  <a:pt x="10012764" y="6721395"/>
                </a:cubicBezTo>
                <a:cubicBezTo>
                  <a:pt x="10017422" y="6716737"/>
                  <a:pt x="10024409" y="6714407"/>
                  <a:pt x="10033726" y="6714407"/>
                </a:cubicBezTo>
                <a:cubicBezTo>
                  <a:pt x="10043042" y="6714407"/>
                  <a:pt x="10050030" y="6714407"/>
                  <a:pt x="10054688" y="6714407"/>
                </a:cubicBezTo>
                <a:cubicBezTo>
                  <a:pt x="10059345" y="6714407"/>
                  <a:pt x="10061675" y="6714407"/>
                  <a:pt x="10061675" y="6714407"/>
                </a:cubicBezTo>
                <a:close/>
                <a:moveTo>
                  <a:pt x="2585292" y="6700433"/>
                </a:moveTo>
                <a:cubicBezTo>
                  <a:pt x="2575976" y="6719066"/>
                  <a:pt x="2566659" y="6723725"/>
                  <a:pt x="2557342" y="6714407"/>
                </a:cubicBezTo>
                <a:lnTo>
                  <a:pt x="2557342" y="6728382"/>
                </a:lnTo>
                <a:lnTo>
                  <a:pt x="2557342" y="6742356"/>
                </a:lnTo>
                <a:lnTo>
                  <a:pt x="2571317" y="6742356"/>
                </a:lnTo>
                <a:cubicBezTo>
                  <a:pt x="2571317" y="6733042"/>
                  <a:pt x="2573647" y="6730711"/>
                  <a:pt x="2578305" y="6735370"/>
                </a:cubicBezTo>
                <a:cubicBezTo>
                  <a:pt x="2582964" y="6740028"/>
                  <a:pt x="2585292" y="6737699"/>
                  <a:pt x="2585292" y="6728382"/>
                </a:cubicBezTo>
                <a:lnTo>
                  <a:pt x="2599266" y="6714407"/>
                </a:lnTo>
                <a:lnTo>
                  <a:pt x="2599266" y="6700433"/>
                </a:lnTo>
                <a:close/>
                <a:moveTo>
                  <a:pt x="2389648" y="6700433"/>
                </a:moveTo>
                <a:cubicBezTo>
                  <a:pt x="2380332" y="6709749"/>
                  <a:pt x="2375674" y="6714407"/>
                  <a:pt x="2375674" y="6714407"/>
                </a:cubicBezTo>
                <a:lnTo>
                  <a:pt x="2361699" y="6714407"/>
                </a:lnTo>
                <a:close/>
                <a:moveTo>
                  <a:pt x="866423" y="6700433"/>
                </a:moveTo>
                <a:lnTo>
                  <a:pt x="880396" y="6700433"/>
                </a:lnTo>
                <a:cubicBezTo>
                  <a:pt x="871079" y="6719066"/>
                  <a:pt x="861763" y="6728382"/>
                  <a:pt x="852447" y="6728382"/>
                </a:cubicBezTo>
                <a:cubicBezTo>
                  <a:pt x="852447" y="6719066"/>
                  <a:pt x="857106" y="6709749"/>
                  <a:pt x="866423" y="6700433"/>
                </a:cubicBezTo>
                <a:close/>
                <a:moveTo>
                  <a:pt x="670778" y="6700433"/>
                </a:moveTo>
                <a:lnTo>
                  <a:pt x="684752" y="6700433"/>
                </a:lnTo>
                <a:lnTo>
                  <a:pt x="684752" y="6714407"/>
                </a:lnTo>
                <a:cubicBezTo>
                  <a:pt x="684752" y="6714407"/>
                  <a:pt x="680095" y="6714407"/>
                  <a:pt x="670778" y="6714407"/>
                </a:cubicBezTo>
                <a:cubicBezTo>
                  <a:pt x="670778" y="6705092"/>
                  <a:pt x="670778" y="6700433"/>
                  <a:pt x="670778" y="6700433"/>
                </a:cubicBezTo>
                <a:close/>
                <a:moveTo>
                  <a:pt x="2529394" y="6686459"/>
                </a:moveTo>
                <a:cubicBezTo>
                  <a:pt x="2520076" y="6695776"/>
                  <a:pt x="2520076" y="6700433"/>
                  <a:pt x="2529394" y="6700433"/>
                </a:cubicBezTo>
                <a:cubicBezTo>
                  <a:pt x="2538710" y="6700433"/>
                  <a:pt x="2543369" y="6695776"/>
                  <a:pt x="2543369" y="6686459"/>
                </a:cubicBezTo>
                <a:cubicBezTo>
                  <a:pt x="2534051" y="6686459"/>
                  <a:pt x="2529394" y="6686459"/>
                  <a:pt x="2529394" y="6686459"/>
                </a:cubicBezTo>
                <a:close/>
                <a:moveTo>
                  <a:pt x="1830667" y="6686459"/>
                </a:moveTo>
                <a:cubicBezTo>
                  <a:pt x="1835324" y="6686459"/>
                  <a:pt x="1837654" y="6688788"/>
                  <a:pt x="1837654" y="6693445"/>
                </a:cubicBezTo>
                <a:lnTo>
                  <a:pt x="1837018" y="6696623"/>
                </a:lnTo>
                <a:lnTo>
                  <a:pt x="1826673" y="6691449"/>
                </a:lnTo>
                <a:close/>
                <a:moveTo>
                  <a:pt x="1911020" y="6679471"/>
                </a:moveTo>
                <a:cubicBezTo>
                  <a:pt x="1908691" y="6679471"/>
                  <a:pt x="1905197" y="6681800"/>
                  <a:pt x="1900539" y="6686459"/>
                </a:cubicBezTo>
                <a:lnTo>
                  <a:pt x="1900539" y="6700433"/>
                </a:lnTo>
                <a:cubicBezTo>
                  <a:pt x="1909855" y="6700433"/>
                  <a:pt x="1914513" y="6695776"/>
                  <a:pt x="1914513" y="6686459"/>
                </a:cubicBezTo>
                <a:cubicBezTo>
                  <a:pt x="1914513" y="6681800"/>
                  <a:pt x="1913348" y="6679471"/>
                  <a:pt x="1911020" y="6679471"/>
                </a:cubicBezTo>
                <a:close/>
                <a:moveTo>
                  <a:pt x="3353891" y="6672484"/>
                </a:moveTo>
                <a:lnTo>
                  <a:pt x="3339918" y="6686459"/>
                </a:lnTo>
                <a:cubicBezTo>
                  <a:pt x="3339918" y="6695776"/>
                  <a:pt x="3344575" y="6695776"/>
                  <a:pt x="3353891" y="6686459"/>
                </a:cubicBezTo>
                <a:close/>
                <a:moveTo>
                  <a:pt x="2138107" y="6672484"/>
                </a:moveTo>
                <a:lnTo>
                  <a:pt x="2110157" y="6714407"/>
                </a:lnTo>
                <a:lnTo>
                  <a:pt x="2138107" y="6686459"/>
                </a:lnTo>
                <a:close/>
                <a:moveTo>
                  <a:pt x="1621048" y="6672484"/>
                </a:moveTo>
                <a:lnTo>
                  <a:pt x="1621048" y="6686459"/>
                </a:lnTo>
                <a:lnTo>
                  <a:pt x="1607072" y="6700433"/>
                </a:lnTo>
                <a:cubicBezTo>
                  <a:pt x="1607072" y="6691117"/>
                  <a:pt x="1611732" y="6681802"/>
                  <a:pt x="1621048" y="6672484"/>
                </a:cubicBezTo>
                <a:close/>
                <a:moveTo>
                  <a:pt x="614879" y="6672484"/>
                </a:moveTo>
                <a:cubicBezTo>
                  <a:pt x="624196" y="6672484"/>
                  <a:pt x="626526" y="6674814"/>
                  <a:pt x="621867" y="6679471"/>
                </a:cubicBezTo>
                <a:cubicBezTo>
                  <a:pt x="617210" y="6684131"/>
                  <a:pt x="610221" y="6691117"/>
                  <a:pt x="600906" y="6700433"/>
                </a:cubicBezTo>
                <a:lnTo>
                  <a:pt x="600906" y="6728382"/>
                </a:lnTo>
                <a:lnTo>
                  <a:pt x="614879" y="6756332"/>
                </a:lnTo>
                <a:cubicBezTo>
                  <a:pt x="596248" y="6756332"/>
                  <a:pt x="577615" y="6756332"/>
                  <a:pt x="558982" y="6756332"/>
                </a:cubicBezTo>
                <a:lnTo>
                  <a:pt x="517057" y="6756332"/>
                </a:lnTo>
                <a:lnTo>
                  <a:pt x="517057" y="6742356"/>
                </a:lnTo>
                <a:lnTo>
                  <a:pt x="545009" y="6742356"/>
                </a:lnTo>
                <a:cubicBezTo>
                  <a:pt x="545009" y="6733042"/>
                  <a:pt x="547337" y="6728382"/>
                  <a:pt x="551994" y="6728382"/>
                </a:cubicBezTo>
                <a:cubicBezTo>
                  <a:pt x="556651" y="6728382"/>
                  <a:pt x="563640" y="6728382"/>
                  <a:pt x="572956" y="6728382"/>
                </a:cubicBezTo>
                <a:lnTo>
                  <a:pt x="558982" y="6714407"/>
                </a:lnTo>
                <a:lnTo>
                  <a:pt x="558982" y="6700433"/>
                </a:lnTo>
                <a:lnTo>
                  <a:pt x="572956" y="6686459"/>
                </a:lnTo>
                <a:close/>
                <a:moveTo>
                  <a:pt x="2364027" y="6665498"/>
                </a:moveTo>
                <a:lnTo>
                  <a:pt x="2358206" y="6672484"/>
                </a:lnTo>
                <a:cubicBezTo>
                  <a:pt x="2351217" y="6679471"/>
                  <a:pt x="2343065" y="6686459"/>
                  <a:pt x="2333749" y="6693445"/>
                </a:cubicBezTo>
                <a:lnTo>
                  <a:pt x="2330808" y="6696020"/>
                </a:lnTo>
                <a:lnTo>
                  <a:pt x="2340737" y="6679471"/>
                </a:lnTo>
                <a:close/>
                <a:moveTo>
                  <a:pt x="9670387" y="6658510"/>
                </a:moveTo>
                <a:lnTo>
                  <a:pt x="9656413" y="6672484"/>
                </a:lnTo>
                <a:lnTo>
                  <a:pt x="9642439" y="6686459"/>
                </a:lnTo>
                <a:lnTo>
                  <a:pt x="9656413" y="6686459"/>
                </a:lnTo>
                <a:cubicBezTo>
                  <a:pt x="9665730" y="6677143"/>
                  <a:pt x="9670387" y="6670155"/>
                  <a:pt x="9670387" y="6665498"/>
                </a:cubicBezTo>
                <a:cubicBezTo>
                  <a:pt x="9670387" y="6660838"/>
                  <a:pt x="9670387" y="6658510"/>
                  <a:pt x="9670387" y="6658510"/>
                </a:cubicBezTo>
                <a:close/>
                <a:moveTo>
                  <a:pt x="4541729" y="6658510"/>
                </a:moveTo>
                <a:lnTo>
                  <a:pt x="4541729" y="6672484"/>
                </a:lnTo>
                <a:cubicBezTo>
                  <a:pt x="4551044" y="6663167"/>
                  <a:pt x="4546386" y="6677143"/>
                  <a:pt x="4527753" y="6714407"/>
                </a:cubicBezTo>
                <a:cubicBezTo>
                  <a:pt x="4518436" y="6733042"/>
                  <a:pt x="4513780" y="6747015"/>
                  <a:pt x="4513780" y="6756332"/>
                </a:cubicBezTo>
                <a:lnTo>
                  <a:pt x="4485830" y="6770306"/>
                </a:lnTo>
                <a:cubicBezTo>
                  <a:pt x="4485830" y="6770306"/>
                  <a:pt x="4485830" y="6767977"/>
                  <a:pt x="4485830" y="6763318"/>
                </a:cubicBezTo>
                <a:cubicBezTo>
                  <a:pt x="4485830" y="6758661"/>
                  <a:pt x="4495146" y="6737699"/>
                  <a:pt x="4513780" y="6700433"/>
                </a:cubicBezTo>
                <a:cubicBezTo>
                  <a:pt x="4523094" y="6681802"/>
                  <a:pt x="4532412" y="6667826"/>
                  <a:pt x="4541729" y="6658510"/>
                </a:cubicBezTo>
                <a:close/>
                <a:moveTo>
                  <a:pt x="3717228" y="6658510"/>
                </a:moveTo>
                <a:cubicBezTo>
                  <a:pt x="3726545" y="6658510"/>
                  <a:pt x="3726545" y="6663167"/>
                  <a:pt x="3717228" y="6672484"/>
                </a:cubicBezTo>
                <a:lnTo>
                  <a:pt x="3703255" y="6672484"/>
                </a:lnTo>
                <a:cubicBezTo>
                  <a:pt x="3703255" y="6663167"/>
                  <a:pt x="3707912" y="6658510"/>
                  <a:pt x="3717228" y="6658510"/>
                </a:cubicBezTo>
                <a:close/>
                <a:moveTo>
                  <a:pt x="2249903" y="6658510"/>
                </a:moveTo>
                <a:lnTo>
                  <a:pt x="2235928" y="6672484"/>
                </a:lnTo>
                <a:cubicBezTo>
                  <a:pt x="2235928" y="6672484"/>
                  <a:pt x="2231269" y="6672484"/>
                  <a:pt x="2221953" y="6672484"/>
                </a:cubicBezTo>
                <a:cubicBezTo>
                  <a:pt x="2221953" y="6672484"/>
                  <a:pt x="2221953" y="6677143"/>
                  <a:pt x="2221953" y="6686459"/>
                </a:cubicBezTo>
                <a:lnTo>
                  <a:pt x="2221953" y="6700433"/>
                </a:lnTo>
                <a:cubicBezTo>
                  <a:pt x="2231269" y="6700433"/>
                  <a:pt x="2233598" y="6705092"/>
                  <a:pt x="2228941" y="6714407"/>
                </a:cubicBezTo>
                <a:cubicBezTo>
                  <a:pt x="2224283" y="6723725"/>
                  <a:pt x="2221953" y="6728382"/>
                  <a:pt x="2221953" y="6728382"/>
                </a:cubicBezTo>
                <a:cubicBezTo>
                  <a:pt x="2212637" y="6728382"/>
                  <a:pt x="2205651" y="6726054"/>
                  <a:pt x="2200992" y="6721395"/>
                </a:cubicBezTo>
                <a:cubicBezTo>
                  <a:pt x="2196334" y="6716737"/>
                  <a:pt x="2198663" y="6714407"/>
                  <a:pt x="2207980" y="6714407"/>
                </a:cubicBezTo>
                <a:lnTo>
                  <a:pt x="2207980" y="6700433"/>
                </a:lnTo>
                <a:cubicBezTo>
                  <a:pt x="2207980" y="6700433"/>
                  <a:pt x="2203320" y="6698104"/>
                  <a:pt x="2194003" y="6693445"/>
                </a:cubicBezTo>
                <a:cubicBezTo>
                  <a:pt x="2184687" y="6688788"/>
                  <a:pt x="2180030" y="6688788"/>
                  <a:pt x="2180030" y="6693445"/>
                </a:cubicBezTo>
                <a:cubicBezTo>
                  <a:pt x="2180030" y="6698104"/>
                  <a:pt x="2184687" y="6709749"/>
                  <a:pt x="2194003" y="6728382"/>
                </a:cubicBezTo>
                <a:lnTo>
                  <a:pt x="2180030" y="6756332"/>
                </a:lnTo>
                <a:cubicBezTo>
                  <a:pt x="2170713" y="6765648"/>
                  <a:pt x="2161397" y="6767977"/>
                  <a:pt x="2152081" y="6763318"/>
                </a:cubicBezTo>
                <a:cubicBezTo>
                  <a:pt x="2142763" y="6758661"/>
                  <a:pt x="2138107" y="6756332"/>
                  <a:pt x="2138107" y="6756332"/>
                </a:cubicBezTo>
                <a:lnTo>
                  <a:pt x="2110157" y="6784279"/>
                </a:lnTo>
                <a:cubicBezTo>
                  <a:pt x="2100841" y="6802914"/>
                  <a:pt x="2100841" y="6812229"/>
                  <a:pt x="2110157" y="6812229"/>
                </a:cubicBezTo>
                <a:cubicBezTo>
                  <a:pt x="2119473" y="6821547"/>
                  <a:pt x="2126462" y="6826205"/>
                  <a:pt x="2131118" y="6826205"/>
                </a:cubicBezTo>
                <a:cubicBezTo>
                  <a:pt x="2135776" y="6826205"/>
                  <a:pt x="2138107" y="6830862"/>
                  <a:pt x="2138107" y="6840178"/>
                </a:cubicBezTo>
                <a:cubicBezTo>
                  <a:pt x="2147423" y="6830862"/>
                  <a:pt x="2156740" y="6821547"/>
                  <a:pt x="2166056" y="6812229"/>
                </a:cubicBezTo>
                <a:cubicBezTo>
                  <a:pt x="2175372" y="6812229"/>
                  <a:pt x="2180030" y="6807572"/>
                  <a:pt x="2180030" y="6798255"/>
                </a:cubicBezTo>
                <a:cubicBezTo>
                  <a:pt x="2189347" y="6798255"/>
                  <a:pt x="2194003" y="6793598"/>
                  <a:pt x="2194003" y="6784279"/>
                </a:cubicBezTo>
                <a:cubicBezTo>
                  <a:pt x="2194003" y="6756332"/>
                  <a:pt x="2207980" y="6742356"/>
                  <a:pt x="2235928" y="6742356"/>
                </a:cubicBezTo>
                <a:cubicBezTo>
                  <a:pt x="2245245" y="6742356"/>
                  <a:pt x="2249903" y="6737699"/>
                  <a:pt x="2249903" y="6728382"/>
                </a:cubicBezTo>
                <a:cubicBezTo>
                  <a:pt x="2249903" y="6709749"/>
                  <a:pt x="2254559" y="6705092"/>
                  <a:pt x="2263877" y="6714407"/>
                </a:cubicBezTo>
                <a:cubicBezTo>
                  <a:pt x="2263877" y="6705092"/>
                  <a:pt x="2263877" y="6698104"/>
                  <a:pt x="2263877" y="6693445"/>
                </a:cubicBezTo>
                <a:cubicBezTo>
                  <a:pt x="2263877" y="6688788"/>
                  <a:pt x="2263877" y="6681802"/>
                  <a:pt x="2263877" y="6672484"/>
                </a:cubicBezTo>
                <a:cubicBezTo>
                  <a:pt x="2263877" y="6663167"/>
                  <a:pt x="2263877" y="6658510"/>
                  <a:pt x="2263877" y="6658510"/>
                </a:cubicBezTo>
                <a:cubicBezTo>
                  <a:pt x="2263877" y="6658510"/>
                  <a:pt x="2259219" y="6658510"/>
                  <a:pt x="2249903" y="6658510"/>
                </a:cubicBezTo>
                <a:close/>
                <a:moveTo>
                  <a:pt x="2026311" y="6658510"/>
                </a:moveTo>
                <a:cubicBezTo>
                  <a:pt x="2007678" y="6677143"/>
                  <a:pt x="1998361" y="6686459"/>
                  <a:pt x="1998361" y="6686459"/>
                </a:cubicBezTo>
                <a:lnTo>
                  <a:pt x="2012335" y="6686459"/>
                </a:lnTo>
                <a:cubicBezTo>
                  <a:pt x="2021651" y="6677143"/>
                  <a:pt x="2030967" y="6667826"/>
                  <a:pt x="2040285" y="6658510"/>
                </a:cubicBezTo>
                <a:close/>
                <a:moveTo>
                  <a:pt x="1621048" y="6658510"/>
                </a:moveTo>
                <a:cubicBezTo>
                  <a:pt x="1621048" y="6658510"/>
                  <a:pt x="1621048" y="6663167"/>
                  <a:pt x="1621048" y="6672484"/>
                </a:cubicBezTo>
                <a:lnTo>
                  <a:pt x="1607072" y="6672484"/>
                </a:lnTo>
                <a:close/>
                <a:moveTo>
                  <a:pt x="510071" y="6658510"/>
                </a:moveTo>
                <a:cubicBezTo>
                  <a:pt x="514729" y="6658510"/>
                  <a:pt x="512400" y="6663167"/>
                  <a:pt x="503083" y="6672484"/>
                </a:cubicBezTo>
                <a:cubicBezTo>
                  <a:pt x="503083" y="6672484"/>
                  <a:pt x="498426" y="6672484"/>
                  <a:pt x="489110" y="6672484"/>
                </a:cubicBezTo>
                <a:cubicBezTo>
                  <a:pt x="498426" y="6663167"/>
                  <a:pt x="505412" y="6658510"/>
                  <a:pt x="510071" y="6658510"/>
                </a:cubicBezTo>
                <a:close/>
                <a:moveTo>
                  <a:pt x="370326" y="6658510"/>
                </a:moveTo>
                <a:cubicBezTo>
                  <a:pt x="374983" y="6658510"/>
                  <a:pt x="377312" y="6663167"/>
                  <a:pt x="377312" y="6672484"/>
                </a:cubicBezTo>
                <a:lnTo>
                  <a:pt x="363338" y="6672484"/>
                </a:lnTo>
                <a:cubicBezTo>
                  <a:pt x="363338" y="6663167"/>
                  <a:pt x="365667" y="6658510"/>
                  <a:pt x="370326" y="6658510"/>
                </a:cubicBezTo>
                <a:close/>
                <a:moveTo>
                  <a:pt x="3159994" y="6649775"/>
                </a:moveTo>
                <a:cubicBezTo>
                  <a:pt x="3161160" y="6648611"/>
                  <a:pt x="3162906" y="6649193"/>
                  <a:pt x="3165235" y="6651522"/>
                </a:cubicBezTo>
                <a:cubicBezTo>
                  <a:pt x="3169894" y="6656181"/>
                  <a:pt x="3167563" y="6663167"/>
                  <a:pt x="3158247" y="6672484"/>
                </a:cubicBezTo>
                <a:lnTo>
                  <a:pt x="3158247" y="6658510"/>
                </a:lnTo>
                <a:cubicBezTo>
                  <a:pt x="3158247" y="6653851"/>
                  <a:pt x="3158829" y="6650940"/>
                  <a:pt x="3159994" y="6649775"/>
                </a:cubicBezTo>
                <a:close/>
                <a:moveTo>
                  <a:pt x="1857452" y="6648029"/>
                </a:moveTo>
                <a:lnTo>
                  <a:pt x="1855121" y="6655015"/>
                </a:lnTo>
                <a:cubicBezTo>
                  <a:pt x="1852792" y="6657345"/>
                  <a:pt x="1849299" y="6658510"/>
                  <a:pt x="1844640" y="6658510"/>
                </a:cubicBezTo>
                <a:cubicBezTo>
                  <a:pt x="1844640" y="6658510"/>
                  <a:pt x="1846970" y="6656181"/>
                  <a:pt x="1851628" y="6651522"/>
                </a:cubicBezTo>
                <a:close/>
                <a:moveTo>
                  <a:pt x="4807244" y="6644534"/>
                </a:moveTo>
                <a:cubicBezTo>
                  <a:pt x="4797928" y="6644534"/>
                  <a:pt x="4793270" y="6649193"/>
                  <a:pt x="4793270" y="6658510"/>
                </a:cubicBezTo>
                <a:lnTo>
                  <a:pt x="4807244" y="6658510"/>
                </a:lnTo>
                <a:cubicBezTo>
                  <a:pt x="4816560" y="6649193"/>
                  <a:pt x="4816560" y="6644534"/>
                  <a:pt x="4807244" y="6644534"/>
                </a:cubicBezTo>
                <a:close/>
                <a:moveTo>
                  <a:pt x="2166056" y="6644534"/>
                </a:moveTo>
                <a:cubicBezTo>
                  <a:pt x="2166056" y="6653852"/>
                  <a:pt x="2166056" y="6658510"/>
                  <a:pt x="2166056" y="6658510"/>
                </a:cubicBezTo>
                <a:cubicBezTo>
                  <a:pt x="2166056" y="6649193"/>
                  <a:pt x="2170713" y="6644534"/>
                  <a:pt x="2180030" y="6644534"/>
                </a:cubicBezTo>
                <a:cubicBezTo>
                  <a:pt x="2180030" y="6644534"/>
                  <a:pt x="2175372" y="6644534"/>
                  <a:pt x="2166056" y="6644534"/>
                </a:cubicBezTo>
                <a:close/>
                <a:moveTo>
                  <a:pt x="475134" y="6644534"/>
                </a:moveTo>
                <a:cubicBezTo>
                  <a:pt x="475134" y="6644534"/>
                  <a:pt x="475134" y="6649193"/>
                  <a:pt x="475134" y="6658510"/>
                </a:cubicBezTo>
                <a:lnTo>
                  <a:pt x="461160" y="6672484"/>
                </a:lnTo>
                <a:cubicBezTo>
                  <a:pt x="451844" y="6672484"/>
                  <a:pt x="447186" y="6670155"/>
                  <a:pt x="447186" y="6665498"/>
                </a:cubicBezTo>
                <a:cubicBezTo>
                  <a:pt x="447186" y="6660838"/>
                  <a:pt x="447186" y="6658510"/>
                  <a:pt x="447186" y="6658510"/>
                </a:cubicBezTo>
                <a:cubicBezTo>
                  <a:pt x="447186" y="6649193"/>
                  <a:pt x="449515" y="6646865"/>
                  <a:pt x="454172" y="6651522"/>
                </a:cubicBezTo>
                <a:cubicBezTo>
                  <a:pt x="458832" y="6656181"/>
                  <a:pt x="461160" y="6656181"/>
                  <a:pt x="461160" y="6651522"/>
                </a:cubicBezTo>
                <a:cubicBezTo>
                  <a:pt x="461160" y="6646865"/>
                  <a:pt x="465817" y="6644534"/>
                  <a:pt x="475134" y="6644534"/>
                </a:cubicBezTo>
                <a:close/>
                <a:moveTo>
                  <a:pt x="10271294" y="6630560"/>
                </a:moveTo>
                <a:cubicBezTo>
                  <a:pt x="10280610" y="6630560"/>
                  <a:pt x="10285267" y="6630560"/>
                  <a:pt x="10285267" y="6630560"/>
                </a:cubicBezTo>
                <a:cubicBezTo>
                  <a:pt x="10294586" y="6630560"/>
                  <a:pt x="10299243" y="6635219"/>
                  <a:pt x="10299243" y="6644534"/>
                </a:cubicBezTo>
                <a:lnTo>
                  <a:pt x="10285267" y="6644534"/>
                </a:lnTo>
                <a:cubicBezTo>
                  <a:pt x="10275951" y="6644534"/>
                  <a:pt x="10271294" y="6639877"/>
                  <a:pt x="10271294" y="6630560"/>
                </a:cubicBezTo>
                <a:close/>
                <a:moveTo>
                  <a:pt x="3493636" y="6630560"/>
                </a:moveTo>
                <a:cubicBezTo>
                  <a:pt x="3484320" y="6630560"/>
                  <a:pt x="3479663" y="6635219"/>
                  <a:pt x="3479663" y="6644534"/>
                </a:cubicBezTo>
                <a:cubicBezTo>
                  <a:pt x="3479663" y="6653852"/>
                  <a:pt x="3484320" y="6658510"/>
                  <a:pt x="3493636" y="6658510"/>
                </a:cubicBezTo>
                <a:lnTo>
                  <a:pt x="3479663" y="6658510"/>
                </a:lnTo>
                <a:lnTo>
                  <a:pt x="3465687" y="6672484"/>
                </a:lnTo>
                <a:cubicBezTo>
                  <a:pt x="3465687" y="6681802"/>
                  <a:pt x="3468016" y="6686459"/>
                  <a:pt x="3472675" y="6686459"/>
                </a:cubicBezTo>
                <a:cubicBezTo>
                  <a:pt x="3477332" y="6686459"/>
                  <a:pt x="3484320" y="6681802"/>
                  <a:pt x="3493636" y="6672484"/>
                </a:cubicBezTo>
                <a:lnTo>
                  <a:pt x="3493636" y="6658510"/>
                </a:lnTo>
                <a:close/>
                <a:moveTo>
                  <a:pt x="3130299" y="6630560"/>
                </a:moveTo>
                <a:lnTo>
                  <a:pt x="3144273" y="6630560"/>
                </a:lnTo>
                <a:cubicBezTo>
                  <a:pt x="3144273" y="6639877"/>
                  <a:pt x="3144273" y="6644534"/>
                  <a:pt x="3144273" y="6644534"/>
                </a:cubicBezTo>
                <a:cubicBezTo>
                  <a:pt x="3144273" y="6644534"/>
                  <a:pt x="3141944" y="6642205"/>
                  <a:pt x="3137285" y="6637548"/>
                </a:cubicBezTo>
                <a:cubicBezTo>
                  <a:pt x="3132628" y="6632891"/>
                  <a:pt x="3130299" y="6630560"/>
                  <a:pt x="3130299" y="6630560"/>
                </a:cubicBezTo>
                <a:close/>
                <a:moveTo>
                  <a:pt x="2263877" y="6630560"/>
                </a:moveTo>
                <a:cubicBezTo>
                  <a:pt x="2263877" y="6630560"/>
                  <a:pt x="2263877" y="6635219"/>
                  <a:pt x="2263877" y="6644534"/>
                </a:cubicBezTo>
                <a:lnTo>
                  <a:pt x="2277852" y="6644534"/>
                </a:lnTo>
                <a:cubicBezTo>
                  <a:pt x="2277852" y="6635219"/>
                  <a:pt x="2277852" y="6630560"/>
                  <a:pt x="2277852" y="6630560"/>
                </a:cubicBezTo>
                <a:cubicBezTo>
                  <a:pt x="2277852" y="6630560"/>
                  <a:pt x="2273194" y="6630560"/>
                  <a:pt x="2263877" y="6630560"/>
                </a:cubicBezTo>
                <a:close/>
                <a:moveTo>
                  <a:pt x="2248156" y="6621826"/>
                </a:moveTo>
                <a:cubicBezTo>
                  <a:pt x="2246992" y="6620662"/>
                  <a:pt x="2245245" y="6621244"/>
                  <a:pt x="2242914" y="6623572"/>
                </a:cubicBezTo>
                <a:cubicBezTo>
                  <a:pt x="2238258" y="6628232"/>
                  <a:pt x="2235928" y="6635219"/>
                  <a:pt x="2235928" y="6644534"/>
                </a:cubicBezTo>
                <a:cubicBezTo>
                  <a:pt x="2235928" y="6644534"/>
                  <a:pt x="2238258" y="6642205"/>
                  <a:pt x="2242914" y="6637548"/>
                </a:cubicBezTo>
                <a:cubicBezTo>
                  <a:pt x="2247573" y="6632891"/>
                  <a:pt x="2249903" y="6630560"/>
                  <a:pt x="2249903" y="6630560"/>
                </a:cubicBezTo>
                <a:cubicBezTo>
                  <a:pt x="2249903" y="6625901"/>
                  <a:pt x="2249320" y="6622990"/>
                  <a:pt x="2248156" y="6621826"/>
                </a:cubicBezTo>
                <a:close/>
                <a:moveTo>
                  <a:pt x="2599266" y="6616587"/>
                </a:moveTo>
                <a:cubicBezTo>
                  <a:pt x="2571317" y="6635219"/>
                  <a:pt x="2557342" y="6649193"/>
                  <a:pt x="2557342" y="6658510"/>
                </a:cubicBezTo>
                <a:lnTo>
                  <a:pt x="2557342" y="6664499"/>
                </a:lnTo>
                <a:lnTo>
                  <a:pt x="2567824" y="6658510"/>
                </a:lnTo>
                <a:cubicBezTo>
                  <a:pt x="2574812" y="6653852"/>
                  <a:pt x="2580632" y="6649193"/>
                  <a:pt x="2585292" y="6644534"/>
                </a:cubicBezTo>
                <a:close/>
                <a:moveTo>
                  <a:pt x="2976578" y="6602611"/>
                </a:moveTo>
                <a:lnTo>
                  <a:pt x="2990552" y="6616587"/>
                </a:lnTo>
                <a:cubicBezTo>
                  <a:pt x="2990552" y="6616587"/>
                  <a:pt x="2990552" y="6611929"/>
                  <a:pt x="2990552" y="6602611"/>
                </a:cubicBezTo>
                <a:close/>
                <a:moveTo>
                  <a:pt x="2277852" y="6602611"/>
                </a:moveTo>
                <a:cubicBezTo>
                  <a:pt x="2277852" y="6602611"/>
                  <a:pt x="2277852" y="6604941"/>
                  <a:pt x="2277852" y="6609599"/>
                </a:cubicBezTo>
                <a:cubicBezTo>
                  <a:pt x="2277852" y="6614258"/>
                  <a:pt x="2282509" y="6616587"/>
                  <a:pt x="2291825" y="6616587"/>
                </a:cubicBezTo>
                <a:cubicBezTo>
                  <a:pt x="2291825" y="6607270"/>
                  <a:pt x="2287169" y="6602611"/>
                  <a:pt x="2277852" y="6602611"/>
                </a:cubicBezTo>
                <a:close/>
                <a:moveTo>
                  <a:pt x="2263877" y="6602611"/>
                </a:moveTo>
                <a:cubicBezTo>
                  <a:pt x="2263877" y="6602611"/>
                  <a:pt x="2259219" y="6607270"/>
                  <a:pt x="2249903" y="6616587"/>
                </a:cubicBezTo>
                <a:cubicBezTo>
                  <a:pt x="2249903" y="6625903"/>
                  <a:pt x="2252231" y="6630560"/>
                  <a:pt x="2256891" y="6630560"/>
                </a:cubicBezTo>
                <a:cubicBezTo>
                  <a:pt x="2261548" y="6630560"/>
                  <a:pt x="2263877" y="6625903"/>
                  <a:pt x="2263877" y="6616587"/>
                </a:cubicBezTo>
                <a:cubicBezTo>
                  <a:pt x="2263877" y="6607270"/>
                  <a:pt x="2263877" y="6602611"/>
                  <a:pt x="2263877" y="6602611"/>
                </a:cubicBezTo>
                <a:close/>
                <a:moveTo>
                  <a:pt x="1600086" y="6602611"/>
                </a:moveTo>
                <a:cubicBezTo>
                  <a:pt x="1604744" y="6602611"/>
                  <a:pt x="1604744" y="6607270"/>
                  <a:pt x="1600086" y="6616587"/>
                </a:cubicBezTo>
                <a:cubicBezTo>
                  <a:pt x="1595427" y="6625903"/>
                  <a:pt x="1593099" y="6630560"/>
                  <a:pt x="1593099" y="6630560"/>
                </a:cubicBezTo>
                <a:cubicBezTo>
                  <a:pt x="1593099" y="6630560"/>
                  <a:pt x="1593099" y="6625903"/>
                  <a:pt x="1593099" y="6616587"/>
                </a:cubicBezTo>
                <a:cubicBezTo>
                  <a:pt x="1593099" y="6607270"/>
                  <a:pt x="1595427" y="6602611"/>
                  <a:pt x="1600086" y="6602611"/>
                </a:cubicBezTo>
                <a:close/>
                <a:moveTo>
                  <a:pt x="1201812" y="6602611"/>
                </a:moveTo>
                <a:lnTo>
                  <a:pt x="1215786" y="6602611"/>
                </a:lnTo>
                <a:lnTo>
                  <a:pt x="1187837" y="6616587"/>
                </a:lnTo>
                <a:cubicBezTo>
                  <a:pt x="1187837" y="6616587"/>
                  <a:pt x="1192496" y="6611929"/>
                  <a:pt x="1201812" y="6602611"/>
                </a:cubicBezTo>
                <a:close/>
                <a:moveTo>
                  <a:pt x="922320" y="6602611"/>
                </a:moveTo>
                <a:lnTo>
                  <a:pt x="950269" y="6616587"/>
                </a:lnTo>
                <a:lnTo>
                  <a:pt x="936295" y="6630560"/>
                </a:lnTo>
                <a:lnTo>
                  <a:pt x="936295" y="6658510"/>
                </a:lnTo>
                <a:lnTo>
                  <a:pt x="922320" y="6658510"/>
                </a:lnTo>
                <a:lnTo>
                  <a:pt x="936295" y="6616587"/>
                </a:lnTo>
                <a:cubicBezTo>
                  <a:pt x="926979" y="6616587"/>
                  <a:pt x="922320" y="6616587"/>
                  <a:pt x="922320" y="6616587"/>
                </a:cubicBezTo>
                <a:cubicBezTo>
                  <a:pt x="922320" y="6616587"/>
                  <a:pt x="922320" y="6611929"/>
                  <a:pt x="922320" y="6602611"/>
                </a:cubicBezTo>
                <a:close/>
                <a:moveTo>
                  <a:pt x="9516668" y="6588637"/>
                </a:moveTo>
                <a:cubicBezTo>
                  <a:pt x="9516668" y="6588637"/>
                  <a:pt x="9521325" y="6588637"/>
                  <a:pt x="9530641" y="6588637"/>
                </a:cubicBezTo>
                <a:cubicBezTo>
                  <a:pt x="9521325" y="6597954"/>
                  <a:pt x="9516668" y="6602611"/>
                  <a:pt x="9516668" y="6602611"/>
                </a:cubicBezTo>
                <a:cubicBezTo>
                  <a:pt x="9516668" y="6602611"/>
                  <a:pt x="9516668" y="6597954"/>
                  <a:pt x="9516668" y="6588637"/>
                </a:cubicBezTo>
                <a:close/>
                <a:moveTo>
                  <a:pt x="2669138" y="6588637"/>
                </a:moveTo>
                <a:cubicBezTo>
                  <a:pt x="2669138" y="6588637"/>
                  <a:pt x="2664482" y="6597954"/>
                  <a:pt x="2655165" y="6616587"/>
                </a:cubicBezTo>
                <a:lnTo>
                  <a:pt x="2627216" y="6644534"/>
                </a:lnTo>
                <a:cubicBezTo>
                  <a:pt x="2617898" y="6653852"/>
                  <a:pt x="2615571" y="6660838"/>
                  <a:pt x="2620228" y="6665498"/>
                </a:cubicBezTo>
                <a:cubicBezTo>
                  <a:pt x="2624887" y="6670155"/>
                  <a:pt x="2631873" y="6667826"/>
                  <a:pt x="2641189" y="6658510"/>
                </a:cubicBezTo>
                <a:cubicBezTo>
                  <a:pt x="2650506" y="6658510"/>
                  <a:pt x="2659822" y="6658510"/>
                  <a:pt x="2669138" y="6658510"/>
                </a:cubicBezTo>
                <a:lnTo>
                  <a:pt x="2683115" y="6658510"/>
                </a:lnTo>
                <a:cubicBezTo>
                  <a:pt x="2673798" y="6658510"/>
                  <a:pt x="2671469" y="6656181"/>
                  <a:pt x="2676127" y="6651522"/>
                </a:cubicBezTo>
                <a:cubicBezTo>
                  <a:pt x="2680783" y="6646865"/>
                  <a:pt x="2680783" y="6642205"/>
                  <a:pt x="2676127" y="6637548"/>
                </a:cubicBezTo>
                <a:cubicBezTo>
                  <a:pt x="2671469" y="6632891"/>
                  <a:pt x="2669138" y="6625903"/>
                  <a:pt x="2669138" y="6616587"/>
                </a:cubicBezTo>
                <a:close/>
                <a:moveTo>
                  <a:pt x="2487470" y="6588637"/>
                </a:moveTo>
                <a:lnTo>
                  <a:pt x="2487470" y="6602611"/>
                </a:lnTo>
                <a:cubicBezTo>
                  <a:pt x="2496786" y="6602611"/>
                  <a:pt x="2501444" y="6602611"/>
                  <a:pt x="2501444" y="6602611"/>
                </a:cubicBezTo>
                <a:cubicBezTo>
                  <a:pt x="2501444" y="6593295"/>
                  <a:pt x="2496786" y="6588637"/>
                  <a:pt x="2487470" y="6588637"/>
                </a:cubicBezTo>
                <a:close/>
                <a:moveTo>
                  <a:pt x="572956" y="6588637"/>
                </a:moveTo>
                <a:cubicBezTo>
                  <a:pt x="572956" y="6588637"/>
                  <a:pt x="577615" y="6593295"/>
                  <a:pt x="586931" y="6602611"/>
                </a:cubicBezTo>
                <a:lnTo>
                  <a:pt x="572956" y="6602611"/>
                </a:lnTo>
                <a:cubicBezTo>
                  <a:pt x="563640" y="6602611"/>
                  <a:pt x="563640" y="6597954"/>
                  <a:pt x="572956" y="6588637"/>
                </a:cubicBezTo>
                <a:close/>
                <a:moveTo>
                  <a:pt x="10369116" y="6574662"/>
                </a:moveTo>
                <a:lnTo>
                  <a:pt x="10341166" y="6602611"/>
                </a:lnTo>
                <a:lnTo>
                  <a:pt x="10341166" y="6588637"/>
                </a:lnTo>
                <a:cubicBezTo>
                  <a:pt x="10350483" y="6579321"/>
                  <a:pt x="10359797" y="6574662"/>
                  <a:pt x="10369116" y="6574662"/>
                </a:cubicBezTo>
                <a:close/>
                <a:moveTo>
                  <a:pt x="3507610" y="6574662"/>
                </a:moveTo>
                <a:lnTo>
                  <a:pt x="3493636" y="6588637"/>
                </a:lnTo>
                <a:lnTo>
                  <a:pt x="3521586" y="6588637"/>
                </a:lnTo>
                <a:close/>
                <a:moveTo>
                  <a:pt x="1746818" y="6574662"/>
                </a:moveTo>
                <a:cubicBezTo>
                  <a:pt x="1746818" y="6574662"/>
                  <a:pt x="1749148" y="6574662"/>
                  <a:pt x="1753806" y="6574662"/>
                </a:cubicBezTo>
                <a:cubicBezTo>
                  <a:pt x="1758463" y="6574662"/>
                  <a:pt x="1760793" y="6579321"/>
                  <a:pt x="1760793" y="6588637"/>
                </a:cubicBezTo>
                <a:cubicBezTo>
                  <a:pt x="1760793" y="6588637"/>
                  <a:pt x="1758463" y="6586309"/>
                  <a:pt x="1753806" y="6581649"/>
                </a:cubicBezTo>
                <a:cubicBezTo>
                  <a:pt x="1749148" y="6576992"/>
                  <a:pt x="1746818" y="6574662"/>
                  <a:pt x="1746818" y="6574662"/>
                </a:cubicBezTo>
                <a:close/>
                <a:moveTo>
                  <a:pt x="1621048" y="6574662"/>
                </a:moveTo>
                <a:lnTo>
                  <a:pt x="1635022" y="6588637"/>
                </a:lnTo>
                <a:cubicBezTo>
                  <a:pt x="1635022" y="6588637"/>
                  <a:pt x="1630365" y="6588637"/>
                  <a:pt x="1621048" y="6588637"/>
                </a:cubicBezTo>
                <a:cubicBezTo>
                  <a:pt x="1621048" y="6579321"/>
                  <a:pt x="1621048" y="6574662"/>
                  <a:pt x="1621048" y="6574662"/>
                </a:cubicBezTo>
                <a:close/>
                <a:moveTo>
                  <a:pt x="1159887" y="6574662"/>
                </a:moveTo>
                <a:lnTo>
                  <a:pt x="1173862" y="6588637"/>
                </a:lnTo>
                <a:cubicBezTo>
                  <a:pt x="1173862" y="6597954"/>
                  <a:pt x="1169203" y="6597954"/>
                  <a:pt x="1159887" y="6588637"/>
                </a:cubicBezTo>
                <a:cubicBezTo>
                  <a:pt x="1159887" y="6579321"/>
                  <a:pt x="1159887" y="6574662"/>
                  <a:pt x="1159887" y="6574662"/>
                </a:cubicBezTo>
                <a:close/>
                <a:moveTo>
                  <a:pt x="447186" y="6574662"/>
                </a:moveTo>
                <a:lnTo>
                  <a:pt x="461160" y="6602611"/>
                </a:lnTo>
                <a:cubicBezTo>
                  <a:pt x="451844" y="6602611"/>
                  <a:pt x="442527" y="6600282"/>
                  <a:pt x="433210" y="6595623"/>
                </a:cubicBezTo>
                <a:cubicBezTo>
                  <a:pt x="423894" y="6590966"/>
                  <a:pt x="428552" y="6583980"/>
                  <a:pt x="447186" y="6574662"/>
                </a:cubicBezTo>
                <a:close/>
                <a:moveTo>
                  <a:pt x="2487470" y="6564181"/>
                </a:moveTo>
                <a:cubicBezTo>
                  <a:pt x="2485141" y="6564181"/>
                  <a:pt x="2482811" y="6565347"/>
                  <a:pt x="2480482" y="6567676"/>
                </a:cubicBezTo>
                <a:cubicBezTo>
                  <a:pt x="2475825" y="6572333"/>
                  <a:pt x="2473496" y="6579321"/>
                  <a:pt x="2473496" y="6588637"/>
                </a:cubicBezTo>
                <a:lnTo>
                  <a:pt x="2487470" y="6574662"/>
                </a:lnTo>
                <a:cubicBezTo>
                  <a:pt x="2496786" y="6574662"/>
                  <a:pt x="2499115" y="6572333"/>
                  <a:pt x="2494457" y="6567676"/>
                </a:cubicBezTo>
                <a:cubicBezTo>
                  <a:pt x="2492129" y="6565347"/>
                  <a:pt x="2489799" y="6564181"/>
                  <a:pt x="2487470" y="6564181"/>
                </a:cubicBezTo>
                <a:close/>
                <a:moveTo>
                  <a:pt x="10061675" y="6560688"/>
                </a:moveTo>
                <a:cubicBezTo>
                  <a:pt x="10061675" y="6560688"/>
                  <a:pt x="10061675" y="6563018"/>
                  <a:pt x="10061675" y="6567676"/>
                </a:cubicBezTo>
                <a:cubicBezTo>
                  <a:pt x="10061675" y="6572333"/>
                  <a:pt x="10066333" y="6574662"/>
                  <a:pt x="10075649" y="6574662"/>
                </a:cubicBezTo>
                <a:cubicBezTo>
                  <a:pt x="10075649" y="6574662"/>
                  <a:pt x="10080307" y="6570004"/>
                  <a:pt x="10089625" y="6560688"/>
                </a:cubicBezTo>
                <a:cubicBezTo>
                  <a:pt x="10089625" y="6560688"/>
                  <a:pt x="10084966" y="6560688"/>
                  <a:pt x="10075649" y="6560688"/>
                </a:cubicBezTo>
                <a:cubicBezTo>
                  <a:pt x="10075649" y="6560688"/>
                  <a:pt x="10070992" y="6560688"/>
                  <a:pt x="10061675" y="6560688"/>
                </a:cubicBezTo>
                <a:close/>
                <a:moveTo>
                  <a:pt x="9670387" y="6560688"/>
                </a:moveTo>
                <a:lnTo>
                  <a:pt x="9670387" y="6574662"/>
                </a:lnTo>
                <a:cubicBezTo>
                  <a:pt x="9661070" y="6583980"/>
                  <a:pt x="9656413" y="6588637"/>
                  <a:pt x="9656413" y="6588637"/>
                </a:cubicBezTo>
                <a:lnTo>
                  <a:pt x="9656413" y="6574662"/>
                </a:lnTo>
                <a:cubicBezTo>
                  <a:pt x="9656413" y="6565347"/>
                  <a:pt x="9661070" y="6560688"/>
                  <a:pt x="9670387" y="6560688"/>
                </a:cubicBezTo>
                <a:close/>
                <a:moveTo>
                  <a:pt x="3703255" y="6560688"/>
                </a:moveTo>
                <a:lnTo>
                  <a:pt x="3703255" y="6588637"/>
                </a:lnTo>
                <a:lnTo>
                  <a:pt x="3675305" y="6602611"/>
                </a:lnTo>
                <a:cubicBezTo>
                  <a:pt x="3665989" y="6611929"/>
                  <a:pt x="3656672" y="6616587"/>
                  <a:pt x="3647356" y="6616587"/>
                </a:cubicBezTo>
                <a:lnTo>
                  <a:pt x="3675305" y="6588637"/>
                </a:lnTo>
                <a:cubicBezTo>
                  <a:pt x="3693938" y="6570004"/>
                  <a:pt x="3703255" y="6560688"/>
                  <a:pt x="3703255" y="6560688"/>
                </a:cubicBezTo>
                <a:close/>
                <a:moveTo>
                  <a:pt x="538020" y="6560688"/>
                </a:moveTo>
                <a:cubicBezTo>
                  <a:pt x="542678" y="6560688"/>
                  <a:pt x="545009" y="6563018"/>
                  <a:pt x="545009" y="6567676"/>
                </a:cubicBezTo>
                <a:cubicBezTo>
                  <a:pt x="545009" y="6572333"/>
                  <a:pt x="540349" y="6574662"/>
                  <a:pt x="531033" y="6574662"/>
                </a:cubicBezTo>
                <a:cubicBezTo>
                  <a:pt x="531033" y="6565347"/>
                  <a:pt x="533361" y="6560688"/>
                  <a:pt x="538020" y="6560688"/>
                </a:cubicBezTo>
                <a:close/>
                <a:moveTo>
                  <a:pt x="3818546" y="6553700"/>
                </a:moveTo>
                <a:cubicBezTo>
                  <a:pt x="3820874" y="6553700"/>
                  <a:pt x="3819710" y="6556029"/>
                  <a:pt x="3815050" y="6560688"/>
                </a:cubicBezTo>
                <a:cubicBezTo>
                  <a:pt x="3805736" y="6570004"/>
                  <a:pt x="3801077" y="6579321"/>
                  <a:pt x="3801077" y="6588637"/>
                </a:cubicBezTo>
                <a:cubicBezTo>
                  <a:pt x="3791760" y="6588637"/>
                  <a:pt x="3787101" y="6590966"/>
                  <a:pt x="3787101" y="6595623"/>
                </a:cubicBezTo>
                <a:cubicBezTo>
                  <a:pt x="3787101" y="6600282"/>
                  <a:pt x="3787101" y="6602611"/>
                  <a:pt x="3787101" y="6602611"/>
                </a:cubicBezTo>
                <a:lnTo>
                  <a:pt x="3759154" y="6616587"/>
                </a:lnTo>
                <a:cubicBezTo>
                  <a:pt x="3759154" y="6607270"/>
                  <a:pt x="3763811" y="6597954"/>
                  <a:pt x="3773127" y="6588637"/>
                </a:cubicBezTo>
                <a:cubicBezTo>
                  <a:pt x="3782444" y="6579321"/>
                  <a:pt x="3787101" y="6574662"/>
                  <a:pt x="3787101" y="6574662"/>
                </a:cubicBezTo>
                <a:cubicBezTo>
                  <a:pt x="3787101" y="6574662"/>
                  <a:pt x="3789432" y="6572333"/>
                  <a:pt x="3794089" y="6567676"/>
                </a:cubicBezTo>
                <a:cubicBezTo>
                  <a:pt x="3798748" y="6563018"/>
                  <a:pt x="3801077" y="6560688"/>
                  <a:pt x="3801077" y="6560688"/>
                </a:cubicBezTo>
                <a:cubicBezTo>
                  <a:pt x="3810393" y="6556029"/>
                  <a:pt x="3816217" y="6553700"/>
                  <a:pt x="3818546" y="6553700"/>
                </a:cubicBezTo>
                <a:close/>
                <a:moveTo>
                  <a:pt x="3731204" y="6546714"/>
                </a:moveTo>
                <a:cubicBezTo>
                  <a:pt x="3731204" y="6546714"/>
                  <a:pt x="3731204" y="6551371"/>
                  <a:pt x="3731204" y="6560688"/>
                </a:cubicBezTo>
                <a:cubicBezTo>
                  <a:pt x="3721888" y="6560688"/>
                  <a:pt x="3717228" y="6560688"/>
                  <a:pt x="3717228" y="6560688"/>
                </a:cubicBezTo>
                <a:close/>
                <a:moveTo>
                  <a:pt x="698727" y="6546714"/>
                </a:moveTo>
                <a:lnTo>
                  <a:pt x="670778" y="6588637"/>
                </a:lnTo>
                <a:lnTo>
                  <a:pt x="656804" y="6574662"/>
                </a:lnTo>
                <a:cubicBezTo>
                  <a:pt x="656804" y="6565347"/>
                  <a:pt x="659133" y="6560688"/>
                  <a:pt x="663790" y="6560688"/>
                </a:cubicBezTo>
                <a:cubicBezTo>
                  <a:pt x="668450" y="6560688"/>
                  <a:pt x="670778" y="6560688"/>
                  <a:pt x="670778" y="6560688"/>
                </a:cubicBezTo>
                <a:lnTo>
                  <a:pt x="684752" y="6560688"/>
                </a:lnTo>
                <a:close/>
                <a:moveTo>
                  <a:pt x="1579125" y="6532738"/>
                </a:moveTo>
                <a:lnTo>
                  <a:pt x="1579125" y="6546714"/>
                </a:lnTo>
                <a:lnTo>
                  <a:pt x="1551176" y="6588637"/>
                </a:lnTo>
                <a:cubicBezTo>
                  <a:pt x="1541859" y="6588637"/>
                  <a:pt x="1537200" y="6586309"/>
                  <a:pt x="1537200" y="6581649"/>
                </a:cubicBezTo>
                <a:cubicBezTo>
                  <a:pt x="1537200" y="6576992"/>
                  <a:pt x="1546516" y="6565347"/>
                  <a:pt x="1565150" y="6546714"/>
                </a:cubicBezTo>
                <a:close/>
                <a:moveTo>
                  <a:pt x="2433320" y="6524004"/>
                </a:moveTo>
                <a:cubicBezTo>
                  <a:pt x="2429824" y="6522840"/>
                  <a:pt x="2426914" y="6523422"/>
                  <a:pt x="2424585" y="6525751"/>
                </a:cubicBezTo>
                <a:cubicBezTo>
                  <a:pt x="2419925" y="6530410"/>
                  <a:pt x="2412940" y="6537398"/>
                  <a:pt x="2403624" y="6546714"/>
                </a:cubicBezTo>
                <a:lnTo>
                  <a:pt x="2389648" y="6574662"/>
                </a:lnTo>
                <a:cubicBezTo>
                  <a:pt x="2398965" y="6565347"/>
                  <a:pt x="2408280" y="6556031"/>
                  <a:pt x="2417598" y="6546714"/>
                </a:cubicBezTo>
                <a:cubicBezTo>
                  <a:pt x="2426914" y="6537398"/>
                  <a:pt x="2431571" y="6532738"/>
                  <a:pt x="2431571" y="6532738"/>
                </a:cubicBezTo>
                <a:cubicBezTo>
                  <a:pt x="2431571" y="6532738"/>
                  <a:pt x="2436230" y="6532738"/>
                  <a:pt x="2445546" y="6532738"/>
                </a:cubicBezTo>
                <a:lnTo>
                  <a:pt x="2431571" y="6560688"/>
                </a:lnTo>
                <a:cubicBezTo>
                  <a:pt x="2422255" y="6560688"/>
                  <a:pt x="2415269" y="6567676"/>
                  <a:pt x="2410610" y="6581649"/>
                </a:cubicBezTo>
                <a:cubicBezTo>
                  <a:pt x="2405952" y="6595623"/>
                  <a:pt x="2403624" y="6597954"/>
                  <a:pt x="2403624" y="6588637"/>
                </a:cubicBezTo>
                <a:lnTo>
                  <a:pt x="2389648" y="6588637"/>
                </a:lnTo>
                <a:cubicBezTo>
                  <a:pt x="2389648" y="6607270"/>
                  <a:pt x="2380332" y="6625903"/>
                  <a:pt x="2361699" y="6644534"/>
                </a:cubicBezTo>
                <a:cubicBezTo>
                  <a:pt x="2352382" y="6653852"/>
                  <a:pt x="2340737" y="6667826"/>
                  <a:pt x="2326763" y="6686459"/>
                </a:cubicBezTo>
                <a:cubicBezTo>
                  <a:pt x="2312788" y="6705092"/>
                  <a:pt x="2296484" y="6721395"/>
                  <a:pt x="2277852" y="6735370"/>
                </a:cubicBezTo>
                <a:cubicBezTo>
                  <a:pt x="2259219" y="6749344"/>
                  <a:pt x="2242914" y="6765648"/>
                  <a:pt x="2228941" y="6784279"/>
                </a:cubicBezTo>
                <a:cubicBezTo>
                  <a:pt x="2214965" y="6802914"/>
                  <a:pt x="2203320" y="6816888"/>
                  <a:pt x="2194003" y="6826205"/>
                </a:cubicBezTo>
                <a:cubicBezTo>
                  <a:pt x="2156740" y="6854154"/>
                  <a:pt x="2147423" y="6868128"/>
                  <a:pt x="2166056" y="6868128"/>
                </a:cubicBezTo>
                <a:cubicBezTo>
                  <a:pt x="2175372" y="6868128"/>
                  <a:pt x="2182358" y="6863471"/>
                  <a:pt x="2187018" y="6854154"/>
                </a:cubicBezTo>
                <a:cubicBezTo>
                  <a:pt x="2191674" y="6844838"/>
                  <a:pt x="2203320" y="6835521"/>
                  <a:pt x="2221953" y="6826205"/>
                </a:cubicBezTo>
                <a:cubicBezTo>
                  <a:pt x="2240586" y="6798255"/>
                  <a:pt x="2259219" y="6772636"/>
                  <a:pt x="2277852" y="6749344"/>
                </a:cubicBezTo>
                <a:cubicBezTo>
                  <a:pt x="2287169" y="6737699"/>
                  <a:pt x="2296484" y="6727218"/>
                  <a:pt x="2305802" y="6717902"/>
                </a:cubicBezTo>
                <a:lnTo>
                  <a:pt x="2330808" y="6696020"/>
                </a:lnTo>
                <a:lnTo>
                  <a:pt x="2325017" y="6705674"/>
                </a:lnTo>
                <a:cubicBezTo>
                  <a:pt x="2321521" y="6716155"/>
                  <a:pt x="2319775" y="6728382"/>
                  <a:pt x="2319775" y="6742356"/>
                </a:cubicBezTo>
                <a:lnTo>
                  <a:pt x="2333749" y="6742356"/>
                </a:lnTo>
                <a:cubicBezTo>
                  <a:pt x="2343065" y="6733042"/>
                  <a:pt x="2350054" y="6730711"/>
                  <a:pt x="2354713" y="6735370"/>
                </a:cubicBezTo>
                <a:cubicBezTo>
                  <a:pt x="2359370" y="6740028"/>
                  <a:pt x="2361699" y="6744687"/>
                  <a:pt x="2361699" y="6749344"/>
                </a:cubicBezTo>
                <a:cubicBezTo>
                  <a:pt x="2361699" y="6754003"/>
                  <a:pt x="2357041" y="6756332"/>
                  <a:pt x="2347724" y="6756332"/>
                </a:cubicBezTo>
                <a:cubicBezTo>
                  <a:pt x="2338408" y="6756332"/>
                  <a:pt x="2333749" y="6760989"/>
                  <a:pt x="2333749" y="6770306"/>
                </a:cubicBezTo>
                <a:cubicBezTo>
                  <a:pt x="2333749" y="6779622"/>
                  <a:pt x="2338408" y="6784279"/>
                  <a:pt x="2347724" y="6784279"/>
                </a:cubicBezTo>
                <a:cubicBezTo>
                  <a:pt x="2357041" y="6784279"/>
                  <a:pt x="2364029" y="6784279"/>
                  <a:pt x="2368687" y="6784279"/>
                </a:cubicBezTo>
                <a:cubicBezTo>
                  <a:pt x="2373344" y="6784279"/>
                  <a:pt x="2375674" y="6784279"/>
                  <a:pt x="2375674" y="6784279"/>
                </a:cubicBezTo>
                <a:cubicBezTo>
                  <a:pt x="2375674" y="6774965"/>
                  <a:pt x="2378003" y="6770306"/>
                  <a:pt x="2382660" y="6770306"/>
                </a:cubicBezTo>
                <a:cubicBezTo>
                  <a:pt x="2387319" y="6770306"/>
                  <a:pt x="2391979" y="6763318"/>
                  <a:pt x="2396635" y="6749344"/>
                </a:cubicBezTo>
                <a:cubicBezTo>
                  <a:pt x="2401293" y="6735370"/>
                  <a:pt x="2403624" y="6728382"/>
                  <a:pt x="2403624" y="6728382"/>
                </a:cubicBezTo>
                <a:lnTo>
                  <a:pt x="2403624" y="6714407"/>
                </a:lnTo>
                <a:cubicBezTo>
                  <a:pt x="2412940" y="6714407"/>
                  <a:pt x="2417598" y="6714407"/>
                  <a:pt x="2417598" y="6714407"/>
                </a:cubicBezTo>
                <a:cubicBezTo>
                  <a:pt x="2417598" y="6695776"/>
                  <a:pt x="2419925" y="6686459"/>
                  <a:pt x="2424585" y="6686459"/>
                </a:cubicBezTo>
                <a:cubicBezTo>
                  <a:pt x="2429243" y="6686459"/>
                  <a:pt x="2431571" y="6681802"/>
                  <a:pt x="2431571" y="6672484"/>
                </a:cubicBezTo>
                <a:cubicBezTo>
                  <a:pt x="2440888" y="6681802"/>
                  <a:pt x="2445546" y="6679471"/>
                  <a:pt x="2445546" y="6665498"/>
                </a:cubicBezTo>
                <a:cubicBezTo>
                  <a:pt x="2445546" y="6651522"/>
                  <a:pt x="2452535" y="6637548"/>
                  <a:pt x="2466509" y="6623572"/>
                </a:cubicBezTo>
                <a:cubicBezTo>
                  <a:pt x="2480482" y="6609599"/>
                  <a:pt x="2482811" y="6602611"/>
                  <a:pt x="2473496" y="6602611"/>
                </a:cubicBezTo>
                <a:lnTo>
                  <a:pt x="2459521" y="6602611"/>
                </a:lnTo>
                <a:cubicBezTo>
                  <a:pt x="2459521" y="6611929"/>
                  <a:pt x="2457191" y="6616587"/>
                  <a:pt x="2452535" y="6616587"/>
                </a:cubicBezTo>
                <a:cubicBezTo>
                  <a:pt x="2447876" y="6616587"/>
                  <a:pt x="2445546" y="6616587"/>
                  <a:pt x="2445546" y="6616587"/>
                </a:cubicBezTo>
                <a:cubicBezTo>
                  <a:pt x="2445546" y="6607270"/>
                  <a:pt x="2440888" y="6607270"/>
                  <a:pt x="2431571" y="6616587"/>
                </a:cubicBezTo>
                <a:cubicBezTo>
                  <a:pt x="2422255" y="6625903"/>
                  <a:pt x="2417598" y="6635219"/>
                  <a:pt x="2417598" y="6644534"/>
                </a:cubicBezTo>
                <a:cubicBezTo>
                  <a:pt x="2417598" y="6653852"/>
                  <a:pt x="2412940" y="6658510"/>
                  <a:pt x="2403624" y="6658510"/>
                </a:cubicBezTo>
                <a:cubicBezTo>
                  <a:pt x="2389648" y="6658510"/>
                  <a:pt x="2377421" y="6660256"/>
                  <a:pt x="2366939" y="6663749"/>
                </a:cubicBezTo>
                <a:lnTo>
                  <a:pt x="2364027" y="6665498"/>
                </a:lnTo>
                <a:lnTo>
                  <a:pt x="2375674" y="6651522"/>
                </a:lnTo>
                <a:cubicBezTo>
                  <a:pt x="2384990" y="6637548"/>
                  <a:pt x="2401293" y="6618915"/>
                  <a:pt x="2424585" y="6595623"/>
                </a:cubicBezTo>
                <a:cubicBezTo>
                  <a:pt x="2447876" y="6572333"/>
                  <a:pt x="2459521" y="6560688"/>
                  <a:pt x="2459521" y="6560688"/>
                </a:cubicBezTo>
                <a:cubicBezTo>
                  <a:pt x="2459521" y="6551371"/>
                  <a:pt x="2461851" y="6546714"/>
                  <a:pt x="2466509" y="6546714"/>
                </a:cubicBezTo>
                <a:cubicBezTo>
                  <a:pt x="2471166" y="6546714"/>
                  <a:pt x="2473496" y="6546714"/>
                  <a:pt x="2473496" y="6546714"/>
                </a:cubicBezTo>
                <a:cubicBezTo>
                  <a:pt x="2473496" y="6546714"/>
                  <a:pt x="2475825" y="6546714"/>
                  <a:pt x="2480482" y="6546714"/>
                </a:cubicBezTo>
                <a:cubicBezTo>
                  <a:pt x="2485141" y="6546714"/>
                  <a:pt x="2487470" y="6542055"/>
                  <a:pt x="2487470" y="6532738"/>
                </a:cubicBezTo>
                <a:cubicBezTo>
                  <a:pt x="2487470" y="6532738"/>
                  <a:pt x="2482811" y="6532738"/>
                  <a:pt x="2473496" y="6532738"/>
                </a:cubicBezTo>
                <a:cubicBezTo>
                  <a:pt x="2473496" y="6532738"/>
                  <a:pt x="2468837" y="6532738"/>
                  <a:pt x="2459521" y="6532738"/>
                </a:cubicBezTo>
                <a:cubicBezTo>
                  <a:pt x="2450204" y="6532738"/>
                  <a:pt x="2445546" y="6532738"/>
                  <a:pt x="2445546" y="6532738"/>
                </a:cubicBezTo>
                <a:cubicBezTo>
                  <a:pt x="2440888" y="6528081"/>
                  <a:pt x="2436813" y="6525170"/>
                  <a:pt x="2433320" y="6524004"/>
                </a:cubicBezTo>
                <a:close/>
                <a:moveTo>
                  <a:pt x="10061675" y="6518765"/>
                </a:moveTo>
                <a:cubicBezTo>
                  <a:pt x="10061675" y="6528081"/>
                  <a:pt x="10061675" y="6532738"/>
                  <a:pt x="10061675" y="6532738"/>
                </a:cubicBezTo>
                <a:cubicBezTo>
                  <a:pt x="10070992" y="6532738"/>
                  <a:pt x="10075649" y="6530410"/>
                  <a:pt x="10075649" y="6525751"/>
                </a:cubicBezTo>
                <a:cubicBezTo>
                  <a:pt x="10075649" y="6521093"/>
                  <a:pt x="10070992" y="6518765"/>
                  <a:pt x="10061675" y="6518765"/>
                </a:cubicBezTo>
                <a:close/>
                <a:moveTo>
                  <a:pt x="572956" y="6518765"/>
                </a:moveTo>
                <a:cubicBezTo>
                  <a:pt x="572956" y="6518765"/>
                  <a:pt x="575285" y="6518765"/>
                  <a:pt x="579944" y="6518765"/>
                </a:cubicBezTo>
                <a:cubicBezTo>
                  <a:pt x="584603" y="6518765"/>
                  <a:pt x="586931" y="6523422"/>
                  <a:pt x="586931" y="6532738"/>
                </a:cubicBezTo>
                <a:lnTo>
                  <a:pt x="558982" y="6546714"/>
                </a:lnTo>
                <a:cubicBezTo>
                  <a:pt x="558982" y="6546714"/>
                  <a:pt x="563640" y="6542055"/>
                  <a:pt x="572956" y="6532738"/>
                </a:cubicBezTo>
                <a:cubicBezTo>
                  <a:pt x="572956" y="6532738"/>
                  <a:pt x="572956" y="6528081"/>
                  <a:pt x="572956" y="6518765"/>
                </a:cubicBezTo>
                <a:close/>
                <a:moveTo>
                  <a:pt x="1170368" y="6510030"/>
                </a:moveTo>
                <a:cubicBezTo>
                  <a:pt x="1172698" y="6511195"/>
                  <a:pt x="1173862" y="6514105"/>
                  <a:pt x="1173862" y="6518765"/>
                </a:cubicBezTo>
                <a:cubicBezTo>
                  <a:pt x="1164546" y="6518765"/>
                  <a:pt x="1159887" y="6518765"/>
                  <a:pt x="1159887" y="6518765"/>
                </a:cubicBezTo>
                <a:cubicBezTo>
                  <a:pt x="1150571" y="6518765"/>
                  <a:pt x="1145913" y="6518765"/>
                  <a:pt x="1145913" y="6518765"/>
                </a:cubicBezTo>
                <a:cubicBezTo>
                  <a:pt x="1145913" y="6518765"/>
                  <a:pt x="1150571" y="6516436"/>
                  <a:pt x="1159887" y="6511777"/>
                </a:cubicBezTo>
                <a:cubicBezTo>
                  <a:pt x="1164546" y="6509448"/>
                  <a:pt x="1168039" y="6508866"/>
                  <a:pt x="1170368" y="6510030"/>
                </a:cubicBezTo>
                <a:close/>
                <a:moveTo>
                  <a:pt x="10466936" y="6504789"/>
                </a:moveTo>
                <a:cubicBezTo>
                  <a:pt x="10466936" y="6504789"/>
                  <a:pt x="10466936" y="6509448"/>
                  <a:pt x="10466936" y="6518765"/>
                </a:cubicBezTo>
                <a:cubicBezTo>
                  <a:pt x="10466936" y="6518765"/>
                  <a:pt x="10462279" y="6518765"/>
                  <a:pt x="10452962" y="6518765"/>
                </a:cubicBezTo>
                <a:close/>
                <a:moveTo>
                  <a:pt x="10131548" y="6504789"/>
                </a:moveTo>
                <a:cubicBezTo>
                  <a:pt x="10131548" y="6504789"/>
                  <a:pt x="10136205" y="6504789"/>
                  <a:pt x="10145522" y="6504789"/>
                </a:cubicBezTo>
                <a:cubicBezTo>
                  <a:pt x="10145522" y="6514107"/>
                  <a:pt x="10145522" y="6518765"/>
                  <a:pt x="10145522" y="6518765"/>
                </a:cubicBezTo>
                <a:close/>
                <a:moveTo>
                  <a:pt x="3954796" y="6504789"/>
                </a:moveTo>
                <a:lnTo>
                  <a:pt x="3926848" y="6532738"/>
                </a:lnTo>
                <a:lnTo>
                  <a:pt x="3926848" y="6518765"/>
                </a:lnTo>
                <a:cubicBezTo>
                  <a:pt x="3936163" y="6509448"/>
                  <a:pt x="3945481" y="6504789"/>
                  <a:pt x="3954796" y="6504789"/>
                </a:cubicBezTo>
                <a:close/>
                <a:moveTo>
                  <a:pt x="2697088" y="6504789"/>
                </a:moveTo>
                <a:lnTo>
                  <a:pt x="2697088" y="6518765"/>
                </a:lnTo>
                <a:lnTo>
                  <a:pt x="2711062" y="6518765"/>
                </a:lnTo>
                <a:close/>
                <a:moveTo>
                  <a:pt x="2040285" y="6504789"/>
                </a:moveTo>
                <a:cubicBezTo>
                  <a:pt x="2030967" y="6514107"/>
                  <a:pt x="2021651" y="6516436"/>
                  <a:pt x="2012335" y="6511777"/>
                </a:cubicBezTo>
                <a:cubicBezTo>
                  <a:pt x="2003019" y="6507119"/>
                  <a:pt x="1998361" y="6509448"/>
                  <a:pt x="1998361" y="6518765"/>
                </a:cubicBezTo>
                <a:cubicBezTo>
                  <a:pt x="1998361" y="6528081"/>
                  <a:pt x="2003019" y="6532738"/>
                  <a:pt x="2012335" y="6532738"/>
                </a:cubicBezTo>
                <a:cubicBezTo>
                  <a:pt x="2021651" y="6532738"/>
                  <a:pt x="2030967" y="6528081"/>
                  <a:pt x="2040285" y="6518765"/>
                </a:cubicBezTo>
                <a:cubicBezTo>
                  <a:pt x="2049601" y="6509448"/>
                  <a:pt x="2054258" y="6504789"/>
                  <a:pt x="2054258" y="6504789"/>
                </a:cubicBezTo>
                <a:close/>
                <a:moveTo>
                  <a:pt x="1914513" y="6504789"/>
                </a:moveTo>
                <a:cubicBezTo>
                  <a:pt x="1905197" y="6504789"/>
                  <a:pt x="1900539" y="6509448"/>
                  <a:pt x="1900539" y="6518765"/>
                </a:cubicBezTo>
                <a:cubicBezTo>
                  <a:pt x="1900539" y="6518765"/>
                  <a:pt x="1905197" y="6518765"/>
                  <a:pt x="1914513" y="6518765"/>
                </a:cubicBezTo>
                <a:close/>
                <a:moveTo>
                  <a:pt x="1048091" y="6504789"/>
                </a:moveTo>
                <a:cubicBezTo>
                  <a:pt x="1038775" y="6514107"/>
                  <a:pt x="1024800" y="6528081"/>
                  <a:pt x="1006168" y="6546714"/>
                </a:cubicBezTo>
                <a:lnTo>
                  <a:pt x="1020141" y="6518765"/>
                </a:lnTo>
                <a:close/>
                <a:moveTo>
                  <a:pt x="433210" y="6504789"/>
                </a:moveTo>
                <a:cubicBezTo>
                  <a:pt x="433210" y="6504789"/>
                  <a:pt x="435539" y="6507119"/>
                  <a:pt x="440199" y="6511777"/>
                </a:cubicBezTo>
                <a:cubicBezTo>
                  <a:pt x="444855" y="6516436"/>
                  <a:pt x="447186" y="6521093"/>
                  <a:pt x="447186" y="6525751"/>
                </a:cubicBezTo>
                <a:cubicBezTo>
                  <a:pt x="447186" y="6530410"/>
                  <a:pt x="447186" y="6532738"/>
                  <a:pt x="447186" y="6532738"/>
                </a:cubicBezTo>
                <a:cubicBezTo>
                  <a:pt x="437869" y="6532738"/>
                  <a:pt x="433210" y="6537398"/>
                  <a:pt x="433210" y="6546714"/>
                </a:cubicBezTo>
                <a:lnTo>
                  <a:pt x="405261" y="6546714"/>
                </a:lnTo>
                <a:cubicBezTo>
                  <a:pt x="414578" y="6546714"/>
                  <a:pt x="416908" y="6544385"/>
                  <a:pt x="412249" y="6539726"/>
                </a:cubicBezTo>
                <a:cubicBezTo>
                  <a:pt x="407592" y="6535069"/>
                  <a:pt x="409920" y="6532738"/>
                  <a:pt x="419237" y="6532738"/>
                </a:cubicBezTo>
                <a:cubicBezTo>
                  <a:pt x="428552" y="6532738"/>
                  <a:pt x="433210" y="6528081"/>
                  <a:pt x="433210" y="6518765"/>
                </a:cubicBezTo>
                <a:cubicBezTo>
                  <a:pt x="433210" y="6509448"/>
                  <a:pt x="433210" y="6504789"/>
                  <a:pt x="433210" y="6504789"/>
                </a:cubicBezTo>
                <a:close/>
                <a:moveTo>
                  <a:pt x="2585292" y="6490815"/>
                </a:moveTo>
                <a:lnTo>
                  <a:pt x="2599266" y="6504789"/>
                </a:lnTo>
                <a:cubicBezTo>
                  <a:pt x="2589950" y="6504789"/>
                  <a:pt x="2585292" y="6504789"/>
                  <a:pt x="2585292" y="6504789"/>
                </a:cubicBezTo>
                <a:cubicBezTo>
                  <a:pt x="2575976" y="6504789"/>
                  <a:pt x="2575976" y="6509448"/>
                  <a:pt x="2585292" y="6518765"/>
                </a:cubicBezTo>
                <a:lnTo>
                  <a:pt x="2571317" y="6518765"/>
                </a:lnTo>
                <a:close/>
                <a:moveTo>
                  <a:pt x="2515420" y="6490815"/>
                </a:moveTo>
                <a:lnTo>
                  <a:pt x="2501444" y="6504789"/>
                </a:lnTo>
                <a:cubicBezTo>
                  <a:pt x="2510761" y="6504789"/>
                  <a:pt x="2520076" y="6500132"/>
                  <a:pt x="2529394" y="6490815"/>
                </a:cubicBezTo>
                <a:close/>
                <a:moveTo>
                  <a:pt x="2459521" y="6490815"/>
                </a:moveTo>
                <a:lnTo>
                  <a:pt x="2445546" y="6504789"/>
                </a:lnTo>
                <a:cubicBezTo>
                  <a:pt x="2445546" y="6514107"/>
                  <a:pt x="2447876" y="6514107"/>
                  <a:pt x="2452535" y="6504789"/>
                </a:cubicBezTo>
                <a:cubicBezTo>
                  <a:pt x="2457191" y="6495474"/>
                  <a:pt x="2459521" y="6490815"/>
                  <a:pt x="2459521" y="6490815"/>
                </a:cubicBezTo>
                <a:close/>
                <a:moveTo>
                  <a:pt x="1758609" y="6487322"/>
                </a:moveTo>
                <a:cubicBezTo>
                  <a:pt x="1760065" y="6487322"/>
                  <a:pt x="1760793" y="6488487"/>
                  <a:pt x="1760793" y="6490815"/>
                </a:cubicBezTo>
                <a:cubicBezTo>
                  <a:pt x="1760793" y="6500132"/>
                  <a:pt x="1756137" y="6509448"/>
                  <a:pt x="1746818" y="6518765"/>
                </a:cubicBezTo>
                <a:lnTo>
                  <a:pt x="1732844" y="6546714"/>
                </a:lnTo>
                <a:cubicBezTo>
                  <a:pt x="1732844" y="6556031"/>
                  <a:pt x="1728187" y="6560688"/>
                  <a:pt x="1718871" y="6560688"/>
                </a:cubicBezTo>
                <a:cubicBezTo>
                  <a:pt x="1709553" y="6560688"/>
                  <a:pt x="1702566" y="6560688"/>
                  <a:pt x="1697908" y="6560688"/>
                </a:cubicBezTo>
                <a:cubicBezTo>
                  <a:pt x="1693250" y="6560688"/>
                  <a:pt x="1690921" y="6560688"/>
                  <a:pt x="1690921" y="6560688"/>
                </a:cubicBezTo>
                <a:cubicBezTo>
                  <a:pt x="1690921" y="6560688"/>
                  <a:pt x="1702566" y="6546714"/>
                  <a:pt x="1725857" y="6518765"/>
                </a:cubicBezTo>
                <a:cubicBezTo>
                  <a:pt x="1743325" y="6497803"/>
                  <a:pt x="1754244" y="6487322"/>
                  <a:pt x="1758609" y="6487322"/>
                </a:cubicBezTo>
                <a:close/>
                <a:moveTo>
                  <a:pt x="9724539" y="6480334"/>
                </a:moveTo>
                <a:cubicBezTo>
                  <a:pt x="9721044" y="6480334"/>
                  <a:pt x="9716969" y="6481499"/>
                  <a:pt x="9712312" y="6483827"/>
                </a:cubicBezTo>
                <a:cubicBezTo>
                  <a:pt x="9702994" y="6488487"/>
                  <a:pt x="9689020" y="6490815"/>
                  <a:pt x="9670387" y="6490815"/>
                </a:cubicBezTo>
                <a:cubicBezTo>
                  <a:pt x="9670387" y="6490815"/>
                  <a:pt x="9670387" y="6495474"/>
                  <a:pt x="9670387" y="6504789"/>
                </a:cubicBezTo>
                <a:cubicBezTo>
                  <a:pt x="9679705" y="6514107"/>
                  <a:pt x="9656413" y="6532738"/>
                  <a:pt x="9600514" y="6560688"/>
                </a:cubicBezTo>
                <a:lnTo>
                  <a:pt x="9614490" y="6546714"/>
                </a:lnTo>
                <a:cubicBezTo>
                  <a:pt x="9623806" y="6537398"/>
                  <a:pt x="9633121" y="6528081"/>
                  <a:pt x="9642439" y="6518765"/>
                </a:cubicBezTo>
                <a:cubicBezTo>
                  <a:pt x="9661070" y="6509448"/>
                  <a:pt x="9661070" y="6504789"/>
                  <a:pt x="9642439" y="6504789"/>
                </a:cubicBezTo>
                <a:cubicBezTo>
                  <a:pt x="9623806" y="6495474"/>
                  <a:pt x="9607502" y="6493146"/>
                  <a:pt x="9593528" y="6497803"/>
                </a:cubicBezTo>
                <a:cubicBezTo>
                  <a:pt x="9579553" y="6502460"/>
                  <a:pt x="9572565" y="6507119"/>
                  <a:pt x="9572565" y="6511777"/>
                </a:cubicBezTo>
                <a:cubicBezTo>
                  <a:pt x="9572565" y="6516436"/>
                  <a:pt x="9567907" y="6518765"/>
                  <a:pt x="9558591" y="6518765"/>
                </a:cubicBezTo>
                <a:lnTo>
                  <a:pt x="9460769" y="6602611"/>
                </a:lnTo>
                <a:cubicBezTo>
                  <a:pt x="9460769" y="6611929"/>
                  <a:pt x="9458440" y="6614258"/>
                  <a:pt x="9453783" y="6609599"/>
                </a:cubicBezTo>
                <a:cubicBezTo>
                  <a:pt x="9449124" y="6604941"/>
                  <a:pt x="9446795" y="6607270"/>
                  <a:pt x="9446795" y="6616587"/>
                </a:cubicBezTo>
                <a:cubicBezTo>
                  <a:pt x="9446795" y="6616587"/>
                  <a:pt x="9442138" y="6618915"/>
                  <a:pt x="9432819" y="6623572"/>
                </a:cubicBezTo>
                <a:cubicBezTo>
                  <a:pt x="9423503" y="6628232"/>
                  <a:pt x="9414188" y="6635219"/>
                  <a:pt x="9404872" y="6644534"/>
                </a:cubicBezTo>
                <a:cubicBezTo>
                  <a:pt x="9395553" y="6653852"/>
                  <a:pt x="9390896" y="6660838"/>
                  <a:pt x="9390896" y="6665498"/>
                </a:cubicBezTo>
                <a:cubicBezTo>
                  <a:pt x="9390896" y="6670155"/>
                  <a:pt x="9390896" y="6674814"/>
                  <a:pt x="9390896" y="6679471"/>
                </a:cubicBezTo>
                <a:cubicBezTo>
                  <a:pt x="9390896" y="6684131"/>
                  <a:pt x="9390896" y="6686459"/>
                  <a:pt x="9390896" y="6686459"/>
                </a:cubicBezTo>
                <a:cubicBezTo>
                  <a:pt x="9390896" y="6686459"/>
                  <a:pt x="9386239" y="6686459"/>
                  <a:pt x="9376922" y="6686459"/>
                </a:cubicBezTo>
                <a:lnTo>
                  <a:pt x="9307050" y="6770306"/>
                </a:lnTo>
                <a:lnTo>
                  <a:pt x="9293074" y="6798255"/>
                </a:lnTo>
                <a:lnTo>
                  <a:pt x="9321023" y="6770306"/>
                </a:lnTo>
                <a:cubicBezTo>
                  <a:pt x="9339656" y="6751675"/>
                  <a:pt x="9353630" y="6737699"/>
                  <a:pt x="9362947" y="6728382"/>
                </a:cubicBezTo>
                <a:lnTo>
                  <a:pt x="9376922" y="6728382"/>
                </a:lnTo>
                <a:cubicBezTo>
                  <a:pt x="9386239" y="6728382"/>
                  <a:pt x="9388567" y="6723725"/>
                  <a:pt x="9383910" y="6714407"/>
                </a:cubicBezTo>
                <a:cubicBezTo>
                  <a:pt x="9379251" y="6705092"/>
                  <a:pt x="9381580" y="6700433"/>
                  <a:pt x="9390896" y="6700433"/>
                </a:cubicBezTo>
                <a:lnTo>
                  <a:pt x="9390896" y="6714407"/>
                </a:lnTo>
                <a:cubicBezTo>
                  <a:pt x="9400214" y="6714407"/>
                  <a:pt x="9404872" y="6709749"/>
                  <a:pt x="9404872" y="6700433"/>
                </a:cubicBezTo>
                <a:lnTo>
                  <a:pt x="9474744" y="6644534"/>
                </a:lnTo>
                <a:lnTo>
                  <a:pt x="9558591" y="6658510"/>
                </a:lnTo>
                <a:cubicBezTo>
                  <a:pt x="9567907" y="6658510"/>
                  <a:pt x="9577224" y="6653852"/>
                  <a:pt x="9586540" y="6644534"/>
                </a:cubicBezTo>
                <a:lnTo>
                  <a:pt x="9572565" y="6686459"/>
                </a:lnTo>
                <a:cubicBezTo>
                  <a:pt x="9572565" y="6686459"/>
                  <a:pt x="9577224" y="6681802"/>
                  <a:pt x="9586540" y="6672484"/>
                </a:cubicBezTo>
                <a:lnTo>
                  <a:pt x="9614490" y="6658510"/>
                </a:lnTo>
                <a:lnTo>
                  <a:pt x="9628464" y="6658510"/>
                </a:lnTo>
                <a:cubicBezTo>
                  <a:pt x="9637780" y="6649193"/>
                  <a:pt x="9642439" y="6639877"/>
                  <a:pt x="9642439" y="6630560"/>
                </a:cubicBezTo>
                <a:cubicBezTo>
                  <a:pt x="9642439" y="6621244"/>
                  <a:pt x="9647097" y="6618915"/>
                  <a:pt x="9656413" y="6623572"/>
                </a:cubicBezTo>
                <a:cubicBezTo>
                  <a:pt x="9665730" y="6628232"/>
                  <a:pt x="9668058" y="6625903"/>
                  <a:pt x="9663401" y="6616587"/>
                </a:cubicBezTo>
                <a:cubicBezTo>
                  <a:pt x="9658744" y="6607270"/>
                  <a:pt x="9661070" y="6597954"/>
                  <a:pt x="9670387" y="6588637"/>
                </a:cubicBezTo>
                <a:cubicBezTo>
                  <a:pt x="9679705" y="6579321"/>
                  <a:pt x="9684363" y="6570004"/>
                  <a:pt x="9684363" y="6560688"/>
                </a:cubicBezTo>
                <a:cubicBezTo>
                  <a:pt x="9684363" y="6551371"/>
                  <a:pt x="9693679" y="6537398"/>
                  <a:pt x="9712312" y="6518765"/>
                </a:cubicBezTo>
                <a:cubicBezTo>
                  <a:pt x="9730943" y="6500132"/>
                  <a:pt x="9737931" y="6488487"/>
                  <a:pt x="9733274" y="6483827"/>
                </a:cubicBezTo>
                <a:cubicBezTo>
                  <a:pt x="9730945" y="6481499"/>
                  <a:pt x="9728032" y="6480334"/>
                  <a:pt x="9724539" y="6480334"/>
                </a:cubicBezTo>
                <a:close/>
                <a:moveTo>
                  <a:pt x="3311968" y="6476841"/>
                </a:moveTo>
                <a:lnTo>
                  <a:pt x="3297992" y="6490815"/>
                </a:lnTo>
                <a:lnTo>
                  <a:pt x="3311968" y="6490815"/>
                </a:lnTo>
                <a:cubicBezTo>
                  <a:pt x="3321284" y="6481499"/>
                  <a:pt x="3325942" y="6476841"/>
                  <a:pt x="3325942" y="6476841"/>
                </a:cubicBezTo>
                <a:close/>
                <a:moveTo>
                  <a:pt x="1928489" y="6476841"/>
                </a:moveTo>
                <a:cubicBezTo>
                  <a:pt x="1919172" y="6486158"/>
                  <a:pt x="1914513" y="6490815"/>
                  <a:pt x="1914513" y="6490815"/>
                </a:cubicBezTo>
                <a:cubicBezTo>
                  <a:pt x="1914513" y="6500132"/>
                  <a:pt x="1919172" y="6504789"/>
                  <a:pt x="1928489" y="6504789"/>
                </a:cubicBezTo>
                <a:cubicBezTo>
                  <a:pt x="1928489" y="6495474"/>
                  <a:pt x="1928489" y="6490815"/>
                  <a:pt x="1928489" y="6490815"/>
                </a:cubicBezTo>
                <a:cubicBezTo>
                  <a:pt x="1928489" y="6481499"/>
                  <a:pt x="1928489" y="6476841"/>
                  <a:pt x="1928489" y="6476841"/>
                </a:cubicBezTo>
                <a:close/>
                <a:moveTo>
                  <a:pt x="887384" y="6476841"/>
                </a:moveTo>
                <a:cubicBezTo>
                  <a:pt x="892041" y="6476841"/>
                  <a:pt x="896700" y="6479170"/>
                  <a:pt x="901358" y="6483827"/>
                </a:cubicBezTo>
                <a:cubicBezTo>
                  <a:pt x="906017" y="6488487"/>
                  <a:pt x="913004" y="6486158"/>
                  <a:pt x="922320" y="6476841"/>
                </a:cubicBezTo>
                <a:lnTo>
                  <a:pt x="922320" y="6490815"/>
                </a:lnTo>
                <a:lnTo>
                  <a:pt x="908345" y="6504789"/>
                </a:lnTo>
                <a:cubicBezTo>
                  <a:pt x="908345" y="6495474"/>
                  <a:pt x="903687" y="6488487"/>
                  <a:pt x="894372" y="6483827"/>
                </a:cubicBezTo>
                <a:cubicBezTo>
                  <a:pt x="885056" y="6479170"/>
                  <a:pt x="882724" y="6476841"/>
                  <a:pt x="887384" y="6476841"/>
                </a:cubicBezTo>
                <a:close/>
                <a:moveTo>
                  <a:pt x="10465189" y="6468107"/>
                </a:moveTo>
                <a:cubicBezTo>
                  <a:pt x="10466354" y="6469271"/>
                  <a:pt x="10466936" y="6472182"/>
                  <a:pt x="10466936" y="6476841"/>
                </a:cubicBezTo>
                <a:cubicBezTo>
                  <a:pt x="10466936" y="6476841"/>
                  <a:pt x="10457619" y="6486158"/>
                  <a:pt x="10438988" y="6504789"/>
                </a:cubicBezTo>
                <a:cubicBezTo>
                  <a:pt x="10420355" y="6514107"/>
                  <a:pt x="10408708" y="6523422"/>
                  <a:pt x="10404051" y="6532738"/>
                </a:cubicBezTo>
                <a:cubicBezTo>
                  <a:pt x="10399394" y="6542055"/>
                  <a:pt x="10397063" y="6546714"/>
                  <a:pt x="10397063" y="6546714"/>
                </a:cubicBezTo>
                <a:lnTo>
                  <a:pt x="10383089" y="6560688"/>
                </a:lnTo>
                <a:lnTo>
                  <a:pt x="10383089" y="6546714"/>
                </a:lnTo>
                <a:lnTo>
                  <a:pt x="10341166" y="6546714"/>
                </a:lnTo>
                <a:cubicBezTo>
                  <a:pt x="10331850" y="6556031"/>
                  <a:pt x="10331850" y="6551371"/>
                  <a:pt x="10341166" y="6532738"/>
                </a:cubicBezTo>
                <a:cubicBezTo>
                  <a:pt x="10359797" y="6504789"/>
                  <a:pt x="10383089" y="6490815"/>
                  <a:pt x="10411039" y="6490815"/>
                </a:cubicBezTo>
                <a:cubicBezTo>
                  <a:pt x="10429670" y="6490815"/>
                  <a:pt x="10443646" y="6486158"/>
                  <a:pt x="10452962" y="6476841"/>
                </a:cubicBezTo>
                <a:cubicBezTo>
                  <a:pt x="10452962" y="6476841"/>
                  <a:pt x="10455293" y="6474511"/>
                  <a:pt x="10459950" y="6469854"/>
                </a:cubicBezTo>
                <a:cubicBezTo>
                  <a:pt x="10462279" y="6467525"/>
                  <a:pt x="10464025" y="6466941"/>
                  <a:pt x="10465189" y="6468107"/>
                </a:cubicBezTo>
                <a:close/>
                <a:moveTo>
                  <a:pt x="3898899" y="6462866"/>
                </a:moveTo>
                <a:cubicBezTo>
                  <a:pt x="3908214" y="6462866"/>
                  <a:pt x="3912873" y="6462866"/>
                  <a:pt x="3912873" y="6462866"/>
                </a:cubicBezTo>
                <a:cubicBezTo>
                  <a:pt x="3912873" y="6462866"/>
                  <a:pt x="3912873" y="6465196"/>
                  <a:pt x="3912873" y="6469854"/>
                </a:cubicBezTo>
                <a:cubicBezTo>
                  <a:pt x="3912873" y="6474511"/>
                  <a:pt x="3908214" y="6476841"/>
                  <a:pt x="3898899" y="6476841"/>
                </a:cubicBezTo>
                <a:cubicBezTo>
                  <a:pt x="3898899" y="6476841"/>
                  <a:pt x="3898899" y="6472182"/>
                  <a:pt x="3898899" y="6462866"/>
                </a:cubicBezTo>
                <a:close/>
                <a:moveTo>
                  <a:pt x="2487470" y="6462866"/>
                </a:moveTo>
                <a:cubicBezTo>
                  <a:pt x="2478154" y="6462866"/>
                  <a:pt x="2475825" y="6465196"/>
                  <a:pt x="2480482" y="6469854"/>
                </a:cubicBezTo>
                <a:cubicBezTo>
                  <a:pt x="2485141" y="6474511"/>
                  <a:pt x="2487470" y="6476841"/>
                  <a:pt x="2487470" y="6476841"/>
                </a:cubicBezTo>
                <a:cubicBezTo>
                  <a:pt x="2487470" y="6476841"/>
                  <a:pt x="2487470" y="6472182"/>
                  <a:pt x="2487470" y="6462866"/>
                </a:cubicBezTo>
                <a:close/>
                <a:moveTo>
                  <a:pt x="1117964" y="6462866"/>
                </a:moveTo>
                <a:lnTo>
                  <a:pt x="1117964" y="6490815"/>
                </a:lnTo>
                <a:cubicBezTo>
                  <a:pt x="1108647" y="6490815"/>
                  <a:pt x="1103990" y="6488487"/>
                  <a:pt x="1103990" y="6483827"/>
                </a:cubicBezTo>
                <a:cubicBezTo>
                  <a:pt x="1103990" y="6479170"/>
                  <a:pt x="1103990" y="6476841"/>
                  <a:pt x="1103990" y="6476841"/>
                </a:cubicBezTo>
                <a:cubicBezTo>
                  <a:pt x="1113306" y="6467525"/>
                  <a:pt x="1117964" y="6462866"/>
                  <a:pt x="1117964" y="6462866"/>
                </a:cubicBezTo>
                <a:close/>
                <a:moveTo>
                  <a:pt x="2613240" y="6448892"/>
                </a:moveTo>
                <a:lnTo>
                  <a:pt x="2585292" y="6462866"/>
                </a:lnTo>
                <a:lnTo>
                  <a:pt x="2529394" y="6518765"/>
                </a:lnTo>
                <a:cubicBezTo>
                  <a:pt x="2510761" y="6537398"/>
                  <a:pt x="2501444" y="6551371"/>
                  <a:pt x="2501444" y="6560688"/>
                </a:cubicBezTo>
                <a:lnTo>
                  <a:pt x="2515420" y="6588637"/>
                </a:lnTo>
                <a:lnTo>
                  <a:pt x="2543369" y="6560688"/>
                </a:lnTo>
                <a:cubicBezTo>
                  <a:pt x="2543369" y="6560688"/>
                  <a:pt x="2538710" y="6560688"/>
                  <a:pt x="2529394" y="6560688"/>
                </a:cubicBezTo>
                <a:cubicBezTo>
                  <a:pt x="2520076" y="6560688"/>
                  <a:pt x="2515420" y="6560688"/>
                  <a:pt x="2515420" y="6560688"/>
                </a:cubicBezTo>
                <a:lnTo>
                  <a:pt x="2571317" y="6532738"/>
                </a:lnTo>
                <a:cubicBezTo>
                  <a:pt x="2585292" y="6532738"/>
                  <a:pt x="2594608" y="6529245"/>
                  <a:pt x="2599266" y="6522258"/>
                </a:cubicBezTo>
                <a:lnTo>
                  <a:pt x="2599266" y="6504789"/>
                </a:lnTo>
                <a:lnTo>
                  <a:pt x="2599266" y="6490815"/>
                </a:lnTo>
                <a:lnTo>
                  <a:pt x="2613240" y="6476841"/>
                </a:lnTo>
                <a:lnTo>
                  <a:pt x="2641189" y="6462866"/>
                </a:lnTo>
                <a:close/>
                <a:moveTo>
                  <a:pt x="2403624" y="6448892"/>
                </a:moveTo>
                <a:lnTo>
                  <a:pt x="2333749" y="6518765"/>
                </a:lnTo>
                <a:cubicBezTo>
                  <a:pt x="2333749" y="6556031"/>
                  <a:pt x="2319775" y="6574662"/>
                  <a:pt x="2291825" y="6574662"/>
                </a:cubicBezTo>
                <a:cubicBezTo>
                  <a:pt x="2282509" y="6574662"/>
                  <a:pt x="2282509" y="6579321"/>
                  <a:pt x="2291825" y="6588637"/>
                </a:cubicBezTo>
                <a:cubicBezTo>
                  <a:pt x="2301142" y="6597954"/>
                  <a:pt x="2305802" y="6597954"/>
                  <a:pt x="2305802" y="6588637"/>
                </a:cubicBezTo>
                <a:cubicBezTo>
                  <a:pt x="2305802" y="6579321"/>
                  <a:pt x="2308130" y="6574662"/>
                  <a:pt x="2312788" y="6574662"/>
                </a:cubicBezTo>
                <a:cubicBezTo>
                  <a:pt x="2317447" y="6574662"/>
                  <a:pt x="2324434" y="6579321"/>
                  <a:pt x="2333749" y="6588637"/>
                </a:cubicBezTo>
                <a:cubicBezTo>
                  <a:pt x="2343065" y="6597954"/>
                  <a:pt x="2343065" y="6604941"/>
                  <a:pt x="2333749" y="6609599"/>
                </a:cubicBezTo>
                <a:cubicBezTo>
                  <a:pt x="2324434" y="6614258"/>
                  <a:pt x="2315118" y="6616587"/>
                  <a:pt x="2305802" y="6616587"/>
                </a:cubicBezTo>
                <a:cubicBezTo>
                  <a:pt x="2305802" y="6625903"/>
                  <a:pt x="2305802" y="6632891"/>
                  <a:pt x="2305802" y="6637548"/>
                </a:cubicBezTo>
                <a:cubicBezTo>
                  <a:pt x="2305802" y="6642205"/>
                  <a:pt x="2301142" y="6649193"/>
                  <a:pt x="2291825" y="6658510"/>
                </a:cubicBezTo>
                <a:cubicBezTo>
                  <a:pt x="2263877" y="6677143"/>
                  <a:pt x="2259219" y="6686459"/>
                  <a:pt x="2277852" y="6686459"/>
                </a:cubicBezTo>
                <a:lnTo>
                  <a:pt x="2305802" y="6686459"/>
                </a:lnTo>
                <a:lnTo>
                  <a:pt x="2305802" y="6672484"/>
                </a:lnTo>
                <a:cubicBezTo>
                  <a:pt x="2296484" y="6663167"/>
                  <a:pt x="2296484" y="6658510"/>
                  <a:pt x="2305802" y="6658510"/>
                </a:cubicBezTo>
                <a:cubicBezTo>
                  <a:pt x="2315118" y="6658510"/>
                  <a:pt x="2319775" y="6653852"/>
                  <a:pt x="2319775" y="6644534"/>
                </a:cubicBezTo>
                <a:cubicBezTo>
                  <a:pt x="2319775" y="6635219"/>
                  <a:pt x="2324434" y="6625903"/>
                  <a:pt x="2333749" y="6616587"/>
                </a:cubicBezTo>
                <a:cubicBezTo>
                  <a:pt x="2343065" y="6607270"/>
                  <a:pt x="2352382" y="6602611"/>
                  <a:pt x="2361699" y="6602611"/>
                </a:cubicBezTo>
                <a:cubicBezTo>
                  <a:pt x="2361699" y="6593295"/>
                  <a:pt x="2357041" y="6588637"/>
                  <a:pt x="2347724" y="6588637"/>
                </a:cubicBezTo>
                <a:cubicBezTo>
                  <a:pt x="2338408" y="6588637"/>
                  <a:pt x="2333749" y="6583980"/>
                  <a:pt x="2333749" y="6574662"/>
                </a:cubicBezTo>
                <a:cubicBezTo>
                  <a:pt x="2333749" y="6565347"/>
                  <a:pt x="2333749" y="6558359"/>
                  <a:pt x="2333749" y="6553700"/>
                </a:cubicBezTo>
                <a:cubicBezTo>
                  <a:pt x="2333749" y="6549043"/>
                  <a:pt x="2338408" y="6542055"/>
                  <a:pt x="2347724" y="6532738"/>
                </a:cubicBezTo>
                <a:lnTo>
                  <a:pt x="2389648" y="6490815"/>
                </a:lnTo>
                <a:lnTo>
                  <a:pt x="2403624" y="6476841"/>
                </a:lnTo>
                <a:cubicBezTo>
                  <a:pt x="2403624" y="6486158"/>
                  <a:pt x="2408280" y="6490815"/>
                  <a:pt x="2417598" y="6490815"/>
                </a:cubicBezTo>
                <a:lnTo>
                  <a:pt x="2417598" y="6476841"/>
                </a:lnTo>
                <a:cubicBezTo>
                  <a:pt x="2408280" y="6476841"/>
                  <a:pt x="2403624" y="6472182"/>
                  <a:pt x="2403624" y="6462866"/>
                </a:cubicBezTo>
                <a:cubicBezTo>
                  <a:pt x="2403624" y="6453549"/>
                  <a:pt x="2403624" y="6448892"/>
                  <a:pt x="2403624" y="6448892"/>
                </a:cubicBezTo>
                <a:close/>
                <a:moveTo>
                  <a:pt x="1802717" y="6448892"/>
                </a:moveTo>
                <a:cubicBezTo>
                  <a:pt x="1802717" y="6458207"/>
                  <a:pt x="1798059" y="6467525"/>
                  <a:pt x="1788741" y="6476841"/>
                </a:cubicBezTo>
                <a:cubicBezTo>
                  <a:pt x="1770110" y="6486158"/>
                  <a:pt x="1765451" y="6481499"/>
                  <a:pt x="1774768" y="6462866"/>
                </a:cubicBezTo>
                <a:close/>
                <a:moveTo>
                  <a:pt x="2563628" y="6442606"/>
                </a:moveTo>
                <a:lnTo>
                  <a:pt x="2557342" y="6448892"/>
                </a:lnTo>
                <a:cubicBezTo>
                  <a:pt x="2557342" y="6448892"/>
                  <a:pt x="2557925" y="6448310"/>
                  <a:pt x="2559089" y="6447145"/>
                </a:cubicBezTo>
                <a:close/>
                <a:moveTo>
                  <a:pt x="3926848" y="6434916"/>
                </a:moveTo>
                <a:cubicBezTo>
                  <a:pt x="3926848" y="6434916"/>
                  <a:pt x="3931506" y="6434916"/>
                  <a:pt x="3940822" y="6434916"/>
                </a:cubicBezTo>
                <a:cubicBezTo>
                  <a:pt x="3940822" y="6444233"/>
                  <a:pt x="3940822" y="6448892"/>
                  <a:pt x="3940822" y="6448892"/>
                </a:cubicBezTo>
                <a:close/>
                <a:moveTo>
                  <a:pt x="457667" y="6427930"/>
                </a:moveTo>
                <a:cubicBezTo>
                  <a:pt x="459996" y="6427930"/>
                  <a:pt x="461160" y="6430259"/>
                  <a:pt x="461160" y="6434916"/>
                </a:cubicBezTo>
                <a:lnTo>
                  <a:pt x="447186" y="6434916"/>
                </a:lnTo>
                <a:cubicBezTo>
                  <a:pt x="451844" y="6430259"/>
                  <a:pt x="455337" y="6427930"/>
                  <a:pt x="457667" y="6427930"/>
                </a:cubicBezTo>
                <a:close/>
                <a:moveTo>
                  <a:pt x="2739012" y="6420942"/>
                </a:moveTo>
                <a:cubicBezTo>
                  <a:pt x="2729694" y="6420942"/>
                  <a:pt x="2725038" y="6423271"/>
                  <a:pt x="2725038" y="6427930"/>
                </a:cubicBezTo>
                <a:cubicBezTo>
                  <a:pt x="2725038" y="6432588"/>
                  <a:pt x="2727366" y="6434916"/>
                  <a:pt x="2732026" y="6434916"/>
                </a:cubicBezTo>
                <a:cubicBezTo>
                  <a:pt x="2736683" y="6434916"/>
                  <a:pt x="2739012" y="6434916"/>
                  <a:pt x="2739012" y="6434916"/>
                </a:cubicBezTo>
                <a:cubicBezTo>
                  <a:pt x="2739012" y="6425602"/>
                  <a:pt x="2739012" y="6420942"/>
                  <a:pt x="2739012" y="6420942"/>
                </a:cubicBezTo>
                <a:close/>
                <a:moveTo>
                  <a:pt x="2445546" y="6420942"/>
                </a:moveTo>
                <a:cubicBezTo>
                  <a:pt x="2454864" y="6430259"/>
                  <a:pt x="2454864" y="6439575"/>
                  <a:pt x="2445546" y="6448892"/>
                </a:cubicBezTo>
                <a:lnTo>
                  <a:pt x="2431571" y="6462866"/>
                </a:lnTo>
                <a:cubicBezTo>
                  <a:pt x="2431571" y="6472182"/>
                  <a:pt x="2436230" y="6472182"/>
                  <a:pt x="2445546" y="6462866"/>
                </a:cubicBezTo>
                <a:lnTo>
                  <a:pt x="2473496" y="6448892"/>
                </a:lnTo>
                <a:lnTo>
                  <a:pt x="2459521" y="6434916"/>
                </a:lnTo>
                <a:close/>
                <a:moveTo>
                  <a:pt x="2438559" y="6420942"/>
                </a:moveTo>
                <a:cubicBezTo>
                  <a:pt x="2433900" y="6420942"/>
                  <a:pt x="2429243" y="6423271"/>
                  <a:pt x="2424585" y="6427930"/>
                </a:cubicBezTo>
                <a:cubicBezTo>
                  <a:pt x="2419925" y="6432588"/>
                  <a:pt x="2417598" y="6434916"/>
                  <a:pt x="2417598" y="6434916"/>
                </a:cubicBezTo>
                <a:lnTo>
                  <a:pt x="2431571" y="6434916"/>
                </a:lnTo>
                <a:cubicBezTo>
                  <a:pt x="2440888" y="6425602"/>
                  <a:pt x="2443216" y="6420942"/>
                  <a:pt x="2438559" y="6420942"/>
                </a:cubicBezTo>
                <a:close/>
                <a:moveTo>
                  <a:pt x="1760793" y="6420942"/>
                </a:moveTo>
                <a:cubicBezTo>
                  <a:pt x="1760793" y="6420942"/>
                  <a:pt x="1763122" y="6420942"/>
                  <a:pt x="1767782" y="6420942"/>
                </a:cubicBezTo>
                <a:cubicBezTo>
                  <a:pt x="1772438" y="6420942"/>
                  <a:pt x="1774768" y="6425602"/>
                  <a:pt x="1774768" y="6434916"/>
                </a:cubicBezTo>
                <a:lnTo>
                  <a:pt x="1760793" y="6448892"/>
                </a:lnTo>
                <a:cubicBezTo>
                  <a:pt x="1751477" y="6448892"/>
                  <a:pt x="1746818" y="6444233"/>
                  <a:pt x="1746818" y="6434916"/>
                </a:cubicBezTo>
                <a:close/>
                <a:moveTo>
                  <a:pt x="1103990" y="6420942"/>
                </a:moveTo>
                <a:lnTo>
                  <a:pt x="1103990" y="6462866"/>
                </a:lnTo>
                <a:cubicBezTo>
                  <a:pt x="1094674" y="6472182"/>
                  <a:pt x="1087686" y="6472182"/>
                  <a:pt x="1083026" y="6462866"/>
                </a:cubicBezTo>
                <a:cubicBezTo>
                  <a:pt x="1078369" y="6453549"/>
                  <a:pt x="1080697" y="6444233"/>
                  <a:pt x="1090014" y="6434916"/>
                </a:cubicBezTo>
                <a:cubicBezTo>
                  <a:pt x="1099331" y="6425602"/>
                  <a:pt x="1103990" y="6420942"/>
                  <a:pt x="1103990" y="6420942"/>
                </a:cubicBezTo>
                <a:close/>
                <a:moveTo>
                  <a:pt x="3993925" y="6412557"/>
                </a:moveTo>
                <a:lnTo>
                  <a:pt x="3982746" y="6434916"/>
                </a:lnTo>
                <a:cubicBezTo>
                  <a:pt x="3982746" y="6430259"/>
                  <a:pt x="3985074" y="6424435"/>
                  <a:pt x="3989733" y="6417450"/>
                </a:cubicBezTo>
                <a:close/>
                <a:moveTo>
                  <a:pt x="2529394" y="6406969"/>
                </a:moveTo>
                <a:cubicBezTo>
                  <a:pt x="2501444" y="6434916"/>
                  <a:pt x="2492127" y="6448892"/>
                  <a:pt x="2501444" y="6448892"/>
                </a:cubicBezTo>
                <a:cubicBezTo>
                  <a:pt x="2510761" y="6448892"/>
                  <a:pt x="2524736" y="6439575"/>
                  <a:pt x="2543369" y="6420942"/>
                </a:cubicBezTo>
                <a:close/>
                <a:moveTo>
                  <a:pt x="1439380" y="6406969"/>
                </a:moveTo>
                <a:lnTo>
                  <a:pt x="1439380" y="6420942"/>
                </a:lnTo>
                <a:lnTo>
                  <a:pt x="1425404" y="6434916"/>
                </a:lnTo>
                <a:lnTo>
                  <a:pt x="1425404" y="6448892"/>
                </a:lnTo>
                <a:cubicBezTo>
                  <a:pt x="1425404" y="6448892"/>
                  <a:pt x="1423075" y="6451221"/>
                  <a:pt x="1418416" y="6455878"/>
                </a:cubicBezTo>
                <a:cubicBezTo>
                  <a:pt x="1413759" y="6460537"/>
                  <a:pt x="1406771" y="6458207"/>
                  <a:pt x="1397455" y="6448892"/>
                </a:cubicBezTo>
                <a:cubicBezTo>
                  <a:pt x="1397455" y="6448892"/>
                  <a:pt x="1399785" y="6446563"/>
                  <a:pt x="1404443" y="6441904"/>
                </a:cubicBezTo>
                <a:cubicBezTo>
                  <a:pt x="1409100" y="6437245"/>
                  <a:pt x="1411430" y="6430259"/>
                  <a:pt x="1411430" y="6420942"/>
                </a:cubicBezTo>
                <a:close/>
                <a:moveTo>
                  <a:pt x="3999516" y="6406037"/>
                </a:moveTo>
                <a:lnTo>
                  <a:pt x="3993925" y="6412557"/>
                </a:lnTo>
                <a:lnTo>
                  <a:pt x="3996721" y="6406969"/>
                </a:lnTo>
                <a:close/>
                <a:moveTo>
                  <a:pt x="3954796" y="6392993"/>
                </a:moveTo>
                <a:lnTo>
                  <a:pt x="3954796" y="6420942"/>
                </a:lnTo>
                <a:cubicBezTo>
                  <a:pt x="3945481" y="6420942"/>
                  <a:pt x="3936163" y="6420942"/>
                  <a:pt x="3926848" y="6420942"/>
                </a:cubicBezTo>
                <a:lnTo>
                  <a:pt x="3940822" y="6406969"/>
                </a:lnTo>
                <a:cubicBezTo>
                  <a:pt x="3940822" y="6397652"/>
                  <a:pt x="3945481" y="6392993"/>
                  <a:pt x="3954796" y="6392993"/>
                </a:cubicBezTo>
                <a:close/>
                <a:moveTo>
                  <a:pt x="1704895" y="6392993"/>
                </a:moveTo>
                <a:cubicBezTo>
                  <a:pt x="1714211" y="6392993"/>
                  <a:pt x="1718871" y="6397652"/>
                  <a:pt x="1718871" y="6406969"/>
                </a:cubicBezTo>
                <a:lnTo>
                  <a:pt x="1662972" y="6434916"/>
                </a:lnTo>
                <a:cubicBezTo>
                  <a:pt x="1662972" y="6425602"/>
                  <a:pt x="1676945" y="6411626"/>
                  <a:pt x="1704895" y="6392993"/>
                </a:cubicBezTo>
                <a:close/>
                <a:moveTo>
                  <a:pt x="10313217" y="6379019"/>
                </a:moveTo>
                <a:cubicBezTo>
                  <a:pt x="10313217" y="6379019"/>
                  <a:pt x="10310886" y="6381348"/>
                  <a:pt x="10306229" y="6386005"/>
                </a:cubicBezTo>
                <a:cubicBezTo>
                  <a:pt x="10301572" y="6390664"/>
                  <a:pt x="10299243" y="6392993"/>
                  <a:pt x="10299243" y="6392993"/>
                </a:cubicBezTo>
                <a:lnTo>
                  <a:pt x="10299243" y="6406969"/>
                </a:lnTo>
                <a:cubicBezTo>
                  <a:pt x="10299243" y="6406969"/>
                  <a:pt x="10303900" y="6402310"/>
                  <a:pt x="10313217" y="6392993"/>
                </a:cubicBezTo>
                <a:close/>
                <a:moveTo>
                  <a:pt x="4052618" y="6379019"/>
                </a:moveTo>
                <a:cubicBezTo>
                  <a:pt x="4052618" y="6388334"/>
                  <a:pt x="4047961" y="6392993"/>
                  <a:pt x="4038644" y="6392993"/>
                </a:cubicBezTo>
                <a:lnTo>
                  <a:pt x="3999516" y="6406037"/>
                </a:lnTo>
                <a:lnTo>
                  <a:pt x="4010695" y="6392993"/>
                </a:lnTo>
                <a:close/>
                <a:moveTo>
                  <a:pt x="2515420" y="6379019"/>
                </a:moveTo>
                <a:cubicBezTo>
                  <a:pt x="2506102" y="6379019"/>
                  <a:pt x="2501444" y="6383677"/>
                  <a:pt x="2501444" y="6392993"/>
                </a:cubicBezTo>
                <a:lnTo>
                  <a:pt x="2529394" y="6392993"/>
                </a:lnTo>
                <a:cubicBezTo>
                  <a:pt x="2529394" y="6383677"/>
                  <a:pt x="2524736" y="6379019"/>
                  <a:pt x="2515420" y="6379019"/>
                </a:cubicBezTo>
                <a:close/>
                <a:moveTo>
                  <a:pt x="2068234" y="6379019"/>
                </a:moveTo>
                <a:cubicBezTo>
                  <a:pt x="2068234" y="6388334"/>
                  <a:pt x="2068234" y="6392993"/>
                  <a:pt x="2068234" y="6392993"/>
                </a:cubicBezTo>
                <a:lnTo>
                  <a:pt x="2054258" y="6392993"/>
                </a:lnTo>
                <a:close/>
                <a:moveTo>
                  <a:pt x="1425404" y="6379019"/>
                </a:moveTo>
                <a:cubicBezTo>
                  <a:pt x="1425404" y="6379019"/>
                  <a:pt x="1425404" y="6383677"/>
                  <a:pt x="1425404" y="6392993"/>
                </a:cubicBezTo>
                <a:cubicBezTo>
                  <a:pt x="1416088" y="6392993"/>
                  <a:pt x="1411430" y="6392993"/>
                  <a:pt x="1411430" y="6392993"/>
                </a:cubicBezTo>
                <a:cubicBezTo>
                  <a:pt x="1411430" y="6383677"/>
                  <a:pt x="1416088" y="6379019"/>
                  <a:pt x="1425404" y="6379019"/>
                </a:cubicBezTo>
                <a:close/>
                <a:moveTo>
                  <a:pt x="810523" y="6379019"/>
                </a:moveTo>
                <a:cubicBezTo>
                  <a:pt x="819840" y="6379019"/>
                  <a:pt x="824497" y="6379019"/>
                  <a:pt x="824497" y="6379019"/>
                </a:cubicBezTo>
                <a:cubicBezTo>
                  <a:pt x="824497" y="6379019"/>
                  <a:pt x="824497" y="6383677"/>
                  <a:pt x="824497" y="6392993"/>
                </a:cubicBezTo>
                <a:close/>
                <a:moveTo>
                  <a:pt x="740651" y="6379019"/>
                </a:moveTo>
                <a:cubicBezTo>
                  <a:pt x="740651" y="6379019"/>
                  <a:pt x="740651" y="6383677"/>
                  <a:pt x="740651" y="6392993"/>
                </a:cubicBezTo>
                <a:lnTo>
                  <a:pt x="712702" y="6406969"/>
                </a:lnTo>
                <a:cubicBezTo>
                  <a:pt x="712702" y="6388334"/>
                  <a:pt x="722018" y="6379019"/>
                  <a:pt x="740651" y="6379019"/>
                </a:cubicBezTo>
                <a:close/>
                <a:moveTo>
                  <a:pt x="558982" y="6379019"/>
                </a:moveTo>
                <a:cubicBezTo>
                  <a:pt x="558982" y="6379019"/>
                  <a:pt x="556651" y="6383677"/>
                  <a:pt x="551994" y="6392993"/>
                </a:cubicBezTo>
                <a:cubicBezTo>
                  <a:pt x="547337" y="6402310"/>
                  <a:pt x="540349" y="6402310"/>
                  <a:pt x="531033" y="6392993"/>
                </a:cubicBezTo>
                <a:lnTo>
                  <a:pt x="517057" y="6420942"/>
                </a:lnTo>
                <a:cubicBezTo>
                  <a:pt x="517057" y="6430259"/>
                  <a:pt x="521716" y="6434916"/>
                  <a:pt x="531033" y="6434916"/>
                </a:cubicBezTo>
                <a:lnTo>
                  <a:pt x="545009" y="6434916"/>
                </a:lnTo>
                <a:cubicBezTo>
                  <a:pt x="545009" y="6425602"/>
                  <a:pt x="547337" y="6420942"/>
                  <a:pt x="551994" y="6420942"/>
                </a:cubicBezTo>
                <a:cubicBezTo>
                  <a:pt x="556651" y="6420942"/>
                  <a:pt x="558982" y="6418614"/>
                  <a:pt x="558982" y="6413955"/>
                </a:cubicBezTo>
                <a:cubicBezTo>
                  <a:pt x="558982" y="6409297"/>
                  <a:pt x="558982" y="6402310"/>
                  <a:pt x="558982" y="6392993"/>
                </a:cubicBezTo>
                <a:close/>
                <a:moveTo>
                  <a:pt x="2766960" y="6365044"/>
                </a:moveTo>
                <a:cubicBezTo>
                  <a:pt x="2757644" y="6365044"/>
                  <a:pt x="2757644" y="6369703"/>
                  <a:pt x="2766960" y="6379019"/>
                </a:cubicBezTo>
                <a:lnTo>
                  <a:pt x="2780934" y="6379019"/>
                </a:lnTo>
                <a:cubicBezTo>
                  <a:pt x="2771619" y="6379019"/>
                  <a:pt x="2766960" y="6374360"/>
                  <a:pt x="2766960" y="6365044"/>
                </a:cubicBezTo>
                <a:close/>
                <a:moveTo>
                  <a:pt x="2459521" y="6365044"/>
                </a:moveTo>
                <a:lnTo>
                  <a:pt x="2445546" y="6379019"/>
                </a:lnTo>
                <a:lnTo>
                  <a:pt x="2459521" y="6392993"/>
                </a:lnTo>
                <a:close/>
                <a:moveTo>
                  <a:pt x="2166056" y="6365044"/>
                </a:moveTo>
                <a:cubicBezTo>
                  <a:pt x="2156740" y="6383677"/>
                  <a:pt x="2156740" y="6392993"/>
                  <a:pt x="2166056" y="6392993"/>
                </a:cubicBezTo>
                <a:cubicBezTo>
                  <a:pt x="2175372" y="6392993"/>
                  <a:pt x="2180030" y="6388334"/>
                  <a:pt x="2180030" y="6379019"/>
                </a:cubicBezTo>
                <a:close/>
                <a:moveTo>
                  <a:pt x="2061246" y="6364170"/>
                </a:moveTo>
                <a:cubicBezTo>
                  <a:pt x="2040285" y="6369412"/>
                  <a:pt x="2019322" y="6392993"/>
                  <a:pt x="1998361" y="6434916"/>
                </a:cubicBezTo>
                <a:cubicBezTo>
                  <a:pt x="1989045" y="6453549"/>
                  <a:pt x="1956436" y="6495474"/>
                  <a:pt x="1900539" y="6560688"/>
                </a:cubicBezTo>
                <a:cubicBezTo>
                  <a:pt x="1881906" y="6597954"/>
                  <a:pt x="1872590" y="6616587"/>
                  <a:pt x="1872590" y="6616587"/>
                </a:cubicBezTo>
                <a:lnTo>
                  <a:pt x="1872590" y="6644534"/>
                </a:lnTo>
                <a:cubicBezTo>
                  <a:pt x="1867930" y="6644534"/>
                  <a:pt x="1863855" y="6645118"/>
                  <a:pt x="1860362" y="6646282"/>
                </a:cubicBezTo>
                <a:lnTo>
                  <a:pt x="1857452" y="6648029"/>
                </a:lnTo>
                <a:lnTo>
                  <a:pt x="1858615" y="6644534"/>
                </a:lnTo>
                <a:cubicBezTo>
                  <a:pt x="1858615" y="6635219"/>
                  <a:pt x="1858615" y="6630560"/>
                  <a:pt x="1858615" y="6630560"/>
                </a:cubicBezTo>
                <a:lnTo>
                  <a:pt x="1844640" y="6658510"/>
                </a:lnTo>
                <a:lnTo>
                  <a:pt x="1788741" y="6700433"/>
                </a:lnTo>
                <a:lnTo>
                  <a:pt x="1816690" y="6686459"/>
                </a:lnTo>
                <a:lnTo>
                  <a:pt x="1826673" y="6691449"/>
                </a:lnTo>
                <a:lnTo>
                  <a:pt x="1774768" y="6756332"/>
                </a:lnTo>
                <a:lnTo>
                  <a:pt x="1788741" y="6756332"/>
                </a:lnTo>
                <a:cubicBezTo>
                  <a:pt x="1798059" y="6747015"/>
                  <a:pt x="1807374" y="6747015"/>
                  <a:pt x="1816690" y="6756332"/>
                </a:cubicBezTo>
                <a:cubicBezTo>
                  <a:pt x="1816690" y="6747015"/>
                  <a:pt x="1821349" y="6733042"/>
                  <a:pt x="1830667" y="6714407"/>
                </a:cubicBezTo>
                <a:cubicBezTo>
                  <a:pt x="1832995" y="6709749"/>
                  <a:pt x="1834741" y="6705674"/>
                  <a:pt x="1835906" y="6702179"/>
                </a:cubicBezTo>
                <a:lnTo>
                  <a:pt x="1837018" y="6696623"/>
                </a:lnTo>
                <a:lnTo>
                  <a:pt x="1844640" y="6700433"/>
                </a:lnTo>
                <a:lnTo>
                  <a:pt x="1858615" y="6700433"/>
                </a:lnTo>
                <a:cubicBezTo>
                  <a:pt x="1867932" y="6691117"/>
                  <a:pt x="1870260" y="6684131"/>
                  <a:pt x="1865602" y="6679471"/>
                </a:cubicBezTo>
                <a:cubicBezTo>
                  <a:pt x="1860944" y="6674814"/>
                  <a:pt x="1863273" y="6667826"/>
                  <a:pt x="1872590" y="6658510"/>
                </a:cubicBezTo>
                <a:cubicBezTo>
                  <a:pt x="1881906" y="6649193"/>
                  <a:pt x="1886565" y="6644534"/>
                  <a:pt x="1886565" y="6644534"/>
                </a:cubicBezTo>
                <a:lnTo>
                  <a:pt x="1900539" y="6644534"/>
                </a:lnTo>
                <a:cubicBezTo>
                  <a:pt x="1891223" y="6635219"/>
                  <a:pt x="1905197" y="6611929"/>
                  <a:pt x="1942462" y="6574662"/>
                </a:cubicBezTo>
                <a:cubicBezTo>
                  <a:pt x="1951779" y="6556031"/>
                  <a:pt x="1963424" y="6539726"/>
                  <a:pt x="1977400" y="6525751"/>
                </a:cubicBezTo>
                <a:cubicBezTo>
                  <a:pt x="1991374" y="6511777"/>
                  <a:pt x="1998361" y="6504789"/>
                  <a:pt x="1998361" y="6504789"/>
                </a:cubicBezTo>
                <a:cubicBezTo>
                  <a:pt x="2007678" y="6504789"/>
                  <a:pt x="2007678" y="6500132"/>
                  <a:pt x="1998361" y="6490815"/>
                </a:cubicBezTo>
                <a:cubicBezTo>
                  <a:pt x="1989045" y="6481499"/>
                  <a:pt x="1989045" y="6472182"/>
                  <a:pt x="1998361" y="6462866"/>
                </a:cubicBezTo>
                <a:lnTo>
                  <a:pt x="2012335" y="6448892"/>
                </a:lnTo>
                <a:lnTo>
                  <a:pt x="2012335" y="6462866"/>
                </a:lnTo>
                <a:lnTo>
                  <a:pt x="2012335" y="6476841"/>
                </a:lnTo>
                <a:lnTo>
                  <a:pt x="2026311" y="6462866"/>
                </a:lnTo>
                <a:lnTo>
                  <a:pt x="2040285" y="6434916"/>
                </a:lnTo>
                <a:cubicBezTo>
                  <a:pt x="2068234" y="6416283"/>
                  <a:pt x="2082207" y="6397652"/>
                  <a:pt x="2082207" y="6379019"/>
                </a:cubicBezTo>
                <a:cubicBezTo>
                  <a:pt x="2082207" y="6379019"/>
                  <a:pt x="2082207" y="6374360"/>
                  <a:pt x="2082207" y="6365044"/>
                </a:cubicBezTo>
                <a:cubicBezTo>
                  <a:pt x="2075221" y="6362715"/>
                  <a:pt x="2068234" y="6362424"/>
                  <a:pt x="2061246" y="6364170"/>
                </a:cubicBezTo>
                <a:close/>
                <a:moveTo>
                  <a:pt x="2543369" y="6354563"/>
                </a:moveTo>
                <a:cubicBezTo>
                  <a:pt x="2541039" y="6354563"/>
                  <a:pt x="2538710" y="6355729"/>
                  <a:pt x="2536381" y="6358058"/>
                </a:cubicBezTo>
                <a:cubicBezTo>
                  <a:pt x="2531722" y="6362715"/>
                  <a:pt x="2529394" y="6365044"/>
                  <a:pt x="2529394" y="6365044"/>
                </a:cubicBezTo>
                <a:lnTo>
                  <a:pt x="2543369" y="6365044"/>
                </a:lnTo>
                <a:cubicBezTo>
                  <a:pt x="2552686" y="6365044"/>
                  <a:pt x="2555014" y="6362715"/>
                  <a:pt x="2550355" y="6358058"/>
                </a:cubicBezTo>
                <a:cubicBezTo>
                  <a:pt x="2548026" y="6355729"/>
                  <a:pt x="2545697" y="6354563"/>
                  <a:pt x="2543369" y="6354563"/>
                </a:cubicBezTo>
                <a:close/>
                <a:moveTo>
                  <a:pt x="10327191" y="6351070"/>
                </a:moveTo>
                <a:cubicBezTo>
                  <a:pt x="10317874" y="6351070"/>
                  <a:pt x="10315547" y="6355729"/>
                  <a:pt x="10320205" y="6365044"/>
                </a:cubicBezTo>
                <a:cubicBezTo>
                  <a:pt x="10324862" y="6374360"/>
                  <a:pt x="10327191" y="6379019"/>
                  <a:pt x="10327191" y="6379019"/>
                </a:cubicBezTo>
                <a:cubicBezTo>
                  <a:pt x="10327191" y="6379019"/>
                  <a:pt x="10329521" y="6376691"/>
                  <a:pt x="10334178" y="6372031"/>
                </a:cubicBezTo>
                <a:cubicBezTo>
                  <a:pt x="10338836" y="6367372"/>
                  <a:pt x="10341166" y="6365044"/>
                  <a:pt x="10341166" y="6365044"/>
                </a:cubicBezTo>
                <a:cubicBezTo>
                  <a:pt x="10341166" y="6355729"/>
                  <a:pt x="10336509" y="6351070"/>
                  <a:pt x="10327191" y="6351070"/>
                </a:cubicBezTo>
                <a:close/>
                <a:moveTo>
                  <a:pt x="10257318" y="6351070"/>
                </a:moveTo>
                <a:lnTo>
                  <a:pt x="10257318" y="6365044"/>
                </a:lnTo>
                <a:cubicBezTo>
                  <a:pt x="10266636" y="6355729"/>
                  <a:pt x="10271294" y="6351070"/>
                  <a:pt x="10271294" y="6351070"/>
                </a:cubicBezTo>
                <a:cubicBezTo>
                  <a:pt x="10271294" y="6351070"/>
                  <a:pt x="10266636" y="6351070"/>
                  <a:pt x="10257318" y="6351070"/>
                </a:cubicBezTo>
                <a:close/>
                <a:moveTo>
                  <a:pt x="2431571" y="6351070"/>
                </a:moveTo>
                <a:lnTo>
                  <a:pt x="2417598" y="6365044"/>
                </a:lnTo>
                <a:lnTo>
                  <a:pt x="2417598" y="6379019"/>
                </a:lnTo>
                <a:cubicBezTo>
                  <a:pt x="2417598" y="6379019"/>
                  <a:pt x="2422255" y="6374360"/>
                  <a:pt x="2431571" y="6365044"/>
                </a:cubicBezTo>
                <a:close/>
                <a:moveTo>
                  <a:pt x="2166056" y="6351070"/>
                </a:moveTo>
                <a:lnTo>
                  <a:pt x="2152081" y="6365044"/>
                </a:lnTo>
                <a:cubicBezTo>
                  <a:pt x="2142763" y="6374360"/>
                  <a:pt x="2133447" y="6383677"/>
                  <a:pt x="2124131" y="6392993"/>
                </a:cubicBezTo>
                <a:cubicBezTo>
                  <a:pt x="2114815" y="6402310"/>
                  <a:pt x="2110157" y="6411626"/>
                  <a:pt x="2110157" y="6420942"/>
                </a:cubicBezTo>
                <a:cubicBezTo>
                  <a:pt x="2082207" y="6448892"/>
                  <a:pt x="2072891" y="6462866"/>
                  <a:pt x="2082207" y="6462866"/>
                </a:cubicBezTo>
                <a:cubicBezTo>
                  <a:pt x="2100841" y="6444233"/>
                  <a:pt x="2110157" y="6432588"/>
                  <a:pt x="2110157" y="6427930"/>
                </a:cubicBezTo>
                <a:cubicBezTo>
                  <a:pt x="2110157" y="6423271"/>
                  <a:pt x="2119473" y="6411626"/>
                  <a:pt x="2138107" y="6392993"/>
                </a:cubicBezTo>
                <a:cubicBezTo>
                  <a:pt x="2156740" y="6374360"/>
                  <a:pt x="2166056" y="6360386"/>
                  <a:pt x="2166056" y="6351070"/>
                </a:cubicBezTo>
                <a:close/>
                <a:moveTo>
                  <a:pt x="1998361" y="6351070"/>
                </a:moveTo>
                <a:lnTo>
                  <a:pt x="1984386" y="6365044"/>
                </a:lnTo>
                <a:cubicBezTo>
                  <a:pt x="1984386" y="6365044"/>
                  <a:pt x="1984386" y="6362715"/>
                  <a:pt x="1984386" y="6358058"/>
                </a:cubicBezTo>
                <a:cubicBezTo>
                  <a:pt x="1984386" y="6353398"/>
                  <a:pt x="1989045" y="6351070"/>
                  <a:pt x="1998361" y="6351070"/>
                </a:cubicBezTo>
                <a:close/>
                <a:moveTo>
                  <a:pt x="1816690" y="6351070"/>
                </a:moveTo>
                <a:cubicBezTo>
                  <a:pt x="1826009" y="6351070"/>
                  <a:pt x="1830667" y="6355729"/>
                  <a:pt x="1830667" y="6365044"/>
                </a:cubicBezTo>
                <a:cubicBezTo>
                  <a:pt x="1830667" y="6374360"/>
                  <a:pt x="1826009" y="6379019"/>
                  <a:pt x="1816690" y="6379019"/>
                </a:cubicBezTo>
                <a:lnTo>
                  <a:pt x="1816690" y="6365044"/>
                </a:lnTo>
                <a:cubicBezTo>
                  <a:pt x="1816690" y="6355729"/>
                  <a:pt x="1816690" y="6351070"/>
                  <a:pt x="1816690" y="6351070"/>
                </a:cubicBezTo>
                <a:close/>
                <a:moveTo>
                  <a:pt x="1495276" y="6351070"/>
                </a:moveTo>
                <a:cubicBezTo>
                  <a:pt x="1495276" y="6360386"/>
                  <a:pt x="1492948" y="6365044"/>
                  <a:pt x="1488289" y="6365044"/>
                </a:cubicBezTo>
                <a:cubicBezTo>
                  <a:pt x="1483631" y="6365044"/>
                  <a:pt x="1483631" y="6362715"/>
                  <a:pt x="1488289" y="6358058"/>
                </a:cubicBezTo>
                <a:cubicBezTo>
                  <a:pt x="1492948" y="6353398"/>
                  <a:pt x="1495276" y="6351070"/>
                  <a:pt x="1495276" y="6351070"/>
                </a:cubicBezTo>
                <a:close/>
                <a:moveTo>
                  <a:pt x="9838082" y="6337094"/>
                </a:moveTo>
                <a:lnTo>
                  <a:pt x="9838082" y="6351070"/>
                </a:lnTo>
                <a:cubicBezTo>
                  <a:pt x="9828765" y="6351070"/>
                  <a:pt x="9824108" y="6351070"/>
                  <a:pt x="9824108" y="6351070"/>
                </a:cubicBezTo>
                <a:close/>
                <a:moveTo>
                  <a:pt x="2599266" y="6337094"/>
                </a:moveTo>
                <a:lnTo>
                  <a:pt x="2585292" y="6351070"/>
                </a:lnTo>
                <a:lnTo>
                  <a:pt x="2599266" y="6351070"/>
                </a:lnTo>
                <a:cubicBezTo>
                  <a:pt x="2599266" y="6341753"/>
                  <a:pt x="2599266" y="6337094"/>
                  <a:pt x="2599266" y="6337094"/>
                </a:cubicBezTo>
                <a:close/>
                <a:moveTo>
                  <a:pt x="2040285" y="6337094"/>
                </a:moveTo>
                <a:cubicBezTo>
                  <a:pt x="2040285" y="6337094"/>
                  <a:pt x="2035627" y="6341753"/>
                  <a:pt x="2026311" y="6351070"/>
                </a:cubicBezTo>
                <a:lnTo>
                  <a:pt x="2040285" y="6351070"/>
                </a:lnTo>
                <a:cubicBezTo>
                  <a:pt x="2040285" y="6341753"/>
                  <a:pt x="2040285" y="6337094"/>
                  <a:pt x="2040285" y="6337094"/>
                </a:cubicBezTo>
                <a:close/>
                <a:moveTo>
                  <a:pt x="1676945" y="6337094"/>
                </a:moveTo>
                <a:cubicBezTo>
                  <a:pt x="1676945" y="6365044"/>
                  <a:pt x="1662972" y="6379019"/>
                  <a:pt x="1635022" y="6379019"/>
                </a:cubicBezTo>
                <a:lnTo>
                  <a:pt x="1648997" y="6351070"/>
                </a:lnTo>
                <a:close/>
                <a:moveTo>
                  <a:pt x="1299633" y="6337094"/>
                </a:moveTo>
                <a:cubicBezTo>
                  <a:pt x="1308949" y="6337094"/>
                  <a:pt x="1308949" y="6341753"/>
                  <a:pt x="1299633" y="6351070"/>
                </a:cubicBezTo>
                <a:lnTo>
                  <a:pt x="1285658" y="6351070"/>
                </a:lnTo>
                <a:close/>
                <a:moveTo>
                  <a:pt x="866423" y="6337094"/>
                </a:moveTo>
                <a:lnTo>
                  <a:pt x="866423" y="6351070"/>
                </a:lnTo>
                <a:lnTo>
                  <a:pt x="880396" y="6379019"/>
                </a:lnTo>
                <a:lnTo>
                  <a:pt x="880396" y="6365044"/>
                </a:lnTo>
                <a:close/>
                <a:moveTo>
                  <a:pt x="1832413" y="6328362"/>
                </a:moveTo>
                <a:cubicBezTo>
                  <a:pt x="1833577" y="6329526"/>
                  <a:pt x="1835324" y="6332437"/>
                  <a:pt x="1837654" y="6337094"/>
                </a:cubicBezTo>
                <a:cubicBezTo>
                  <a:pt x="1842312" y="6346411"/>
                  <a:pt x="1844640" y="6351070"/>
                  <a:pt x="1844640" y="6351070"/>
                </a:cubicBezTo>
                <a:cubicBezTo>
                  <a:pt x="1844640" y="6351070"/>
                  <a:pt x="1839983" y="6351070"/>
                  <a:pt x="1830667" y="6351070"/>
                </a:cubicBezTo>
                <a:cubicBezTo>
                  <a:pt x="1830667" y="6341753"/>
                  <a:pt x="1830667" y="6334765"/>
                  <a:pt x="1830667" y="6330108"/>
                </a:cubicBezTo>
                <a:cubicBezTo>
                  <a:pt x="1830667" y="6327780"/>
                  <a:pt x="1831248" y="6327195"/>
                  <a:pt x="1832413" y="6328362"/>
                </a:cubicBezTo>
                <a:close/>
                <a:moveTo>
                  <a:pt x="10508861" y="6323120"/>
                </a:moveTo>
                <a:lnTo>
                  <a:pt x="10508861" y="6351070"/>
                </a:lnTo>
                <a:lnTo>
                  <a:pt x="10508861" y="6392993"/>
                </a:lnTo>
                <a:lnTo>
                  <a:pt x="10494885" y="6392993"/>
                </a:lnTo>
                <a:cubicBezTo>
                  <a:pt x="10485569" y="6392993"/>
                  <a:pt x="10480912" y="6397652"/>
                  <a:pt x="10480912" y="6406969"/>
                </a:cubicBezTo>
                <a:lnTo>
                  <a:pt x="10466936" y="6420942"/>
                </a:lnTo>
                <a:lnTo>
                  <a:pt x="10452962" y="6434916"/>
                </a:lnTo>
                <a:lnTo>
                  <a:pt x="10466936" y="6406969"/>
                </a:lnTo>
                <a:lnTo>
                  <a:pt x="10480912" y="6365044"/>
                </a:lnTo>
                <a:close/>
                <a:moveTo>
                  <a:pt x="9838082" y="6323120"/>
                </a:moveTo>
                <a:cubicBezTo>
                  <a:pt x="9838082" y="6323120"/>
                  <a:pt x="9842739" y="6323120"/>
                  <a:pt x="9852057" y="6323120"/>
                </a:cubicBezTo>
                <a:cubicBezTo>
                  <a:pt x="9852057" y="6332437"/>
                  <a:pt x="9847400" y="6337094"/>
                  <a:pt x="9838082" y="6337094"/>
                </a:cubicBezTo>
                <a:cubicBezTo>
                  <a:pt x="9838082" y="6337094"/>
                  <a:pt x="9838082" y="6332437"/>
                  <a:pt x="9838082" y="6323120"/>
                </a:cubicBezTo>
                <a:close/>
                <a:moveTo>
                  <a:pt x="1397455" y="6323120"/>
                </a:moveTo>
                <a:cubicBezTo>
                  <a:pt x="1406771" y="6323120"/>
                  <a:pt x="1409100" y="6325449"/>
                  <a:pt x="1404443" y="6330108"/>
                </a:cubicBezTo>
                <a:cubicBezTo>
                  <a:pt x="1399785" y="6334765"/>
                  <a:pt x="1395125" y="6337094"/>
                  <a:pt x="1390467" y="6337094"/>
                </a:cubicBezTo>
                <a:cubicBezTo>
                  <a:pt x="1385809" y="6337094"/>
                  <a:pt x="1383480" y="6337094"/>
                  <a:pt x="1383480" y="6337094"/>
                </a:cubicBezTo>
                <a:close/>
                <a:moveTo>
                  <a:pt x="880396" y="6323120"/>
                </a:moveTo>
                <a:cubicBezTo>
                  <a:pt x="880396" y="6332437"/>
                  <a:pt x="880396" y="6337094"/>
                  <a:pt x="880396" y="6337094"/>
                </a:cubicBezTo>
                <a:cubicBezTo>
                  <a:pt x="889713" y="6337094"/>
                  <a:pt x="894372" y="6332437"/>
                  <a:pt x="894372" y="6323120"/>
                </a:cubicBezTo>
                <a:cubicBezTo>
                  <a:pt x="894372" y="6323120"/>
                  <a:pt x="889713" y="6323120"/>
                  <a:pt x="880396" y="6323120"/>
                </a:cubicBezTo>
                <a:close/>
                <a:moveTo>
                  <a:pt x="782574" y="6323120"/>
                </a:moveTo>
                <a:cubicBezTo>
                  <a:pt x="782574" y="6323120"/>
                  <a:pt x="791891" y="6323120"/>
                  <a:pt x="810523" y="6323120"/>
                </a:cubicBezTo>
                <a:lnTo>
                  <a:pt x="824497" y="6337094"/>
                </a:lnTo>
                <a:lnTo>
                  <a:pt x="810523" y="6337094"/>
                </a:lnTo>
                <a:cubicBezTo>
                  <a:pt x="801207" y="6327780"/>
                  <a:pt x="794221" y="6325449"/>
                  <a:pt x="789562" y="6330108"/>
                </a:cubicBezTo>
                <a:cubicBezTo>
                  <a:pt x="784905" y="6334765"/>
                  <a:pt x="787233" y="6337094"/>
                  <a:pt x="796549" y="6337094"/>
                </a:cubicBezTo>
                <a:cubicBezTo>
                  <a:pt x="796549" y="6346411"/>
                  <a:pt x="791891" y="6346411"/>
                  <a:pt x="782574" y="6337094"/>
                </a:cubicBezTo>
                <a:close/>
                <a:moveTo>
                  <a:pt x="1519733" y="6316133"/>
                </a:moveTo>
                <a:cubicBezTo>
                  <a:pt x="1522062" y="6316133"/>
                  <a:pt x="1523226" y="6318463"/>
                  <a:pt x="1523226" y="6323120"/>
                </a:cubicBezTo>
                <a:cubicBezTo>
                  <a:pt x="1523226" y="6332437"/>
                  <a:pt x="1518566" y="6339425"/>
                  <a:pt x="1509251" y="6344082"/>
                </a:cubicBezTo>
                <a:cubicBezTo>
                  <a:pt x="1499935" y="6348741"/>
                  <a:pt x="1495276" y="6348741"/>
                  <a:pt x="1495276" y="6344082"/>
                </a:cubicBezTo>
                <a:cubicBezTo>
                  <a:pt x="1495276" y="6339425"/>
                  <a:pt x="1499935" y="6332437"/>
                  <a:pt x="1509251" y="6323120"/>
                </a:cubicBezTo>
                <a:cubicBezTo>
                  <a:pt x="1513910" y="6318463"/>
                  <a:pt x="1517403" y="6316133"/>
                  <a:pt x="1519733" y="6316133"/>
                </a:cubicBezTo>
                <a:close/>
                <a:moveTo>
                  <a:pt x="2739012" y="6311475"/>
                </a:moveTo>
                <a:lnTo>
                  <a:pt x="2732024" y="6319627"/>
                </a:lnTo>
                <a:cubicBezTo>
                  <a:pt x="2727366" y="6326613"/>
                  <a:pt x="2725038" y="6332437"/>
                  <a:pt x="2725038" y="6337094"/>
                </a:cubicBezTo>
                <a:lnTo>
                  <a:pt x="2739012" y="6337094"/>
                </a:lnTo>
                <a:cubicBezTo>
                  <a:pt x="2739012" y="6337094"/>
                  <a:pt x="2739012" y="6332437"/>
                  <a:pt x="2739012" y="6323120"/>
                </a:cubicBezTo>
                <a:close/>
                <a:moveTo>
                  <a:pt x="3381841" y="6309147"/>
                </a:moveTo>
                <a:lnTo>
                  <a:pt x="3395814" y="6309147"/>
                </a:lnTo>
                <a:cubicBezTo>
                  <a:pt x="3395814" y="6309147"/>
                  <a:pt x="3395814" y="6313804"/>
                  <a:pt x="3395814" y="6323120"/>
                </a:cubicBezTo>
                <a:cubicBezTo>
                  <a:pt x="3386498" y="6323120"/>
                  <a:pt x="3381841" y="6318461"/>
                  <a:pt x="3381841" y="6309147"/>
                </a:cubicBezTo>
                <a:close/>
                <a:moveTo>
                  <a:pt x="2515420" y="6309147"/>
                </a:moveTo>
                <a:lnTo>
                  <a:pt x="2501444" y="6323120"/>
                </a:lnTo>
                <a:lnTo>
                  <a:pt x="2515420" y="6323120"/>
                </a:lnTo>
                <a:close/>
                <a:moveTo>
                  <a:pt x="1844640" y="6309147"/>
                </a:moveTo>
                <a:cubicBezTo>
                  <a:pt x="1844640" y="6309147"/>
                  <a:pt x="1849299" y="6309147"/>
                  <a:pt x="1858615" y="6309147"/>
                </a:cubicBezTo>
                <a:cubicBezTo>
                  <a:pt x="1858615" y="6318461"/>
                  <a:pt x="1858615" y="6323120"/>
                  <a:pt x="1858615" y="6323120"/>
                </a:cubicBezTo>
                <a:cubicBezTo>
                  <a:pt x="1858615" y="6323120"/>
                  <a:pt x="1856285" y="6320792"/>
                  <a:pt x="1851628" y="6316133"/>
                </a:cubicBezTo>
                <a:cubicBezTo>
                  <a:pt x="1846970" y="6311475"/>
                  <a:pt x="1844640" y="6309147"/>
                  <a:pt x="1844640" y="6309147"/>
                </a:cubicBezTo>
                <a:close/>
                <a:moveTo>
                  <a:pt x="1648997" y="6309147"/>
                </a:moveTo>
                <a:cubicBezTo>
                  <a:pt x="1658314" y="6309147"/>
                  <a:pt x="1662972" y="6313804"/>
                  <a:pt x="1662972" y="6323120"/>
                </a:cubicBezTo>
                <a:lnTo>
                  <a:pt x="1648997" y="6323120"/>
                </a:lnTo>
                <a:cubicBezTo>
                  <a:pt x="1648997" y="6323120"/>
                  <a:pt x="1648997" y="6318461"/>
                  <a:pt x="1648997" y="6309147"/>
                </a:cubicBezTo>
                <a:close/>
                <a:moveTo>
                  <a:pt x="3381841" y="6295171"/>
                </a:moveTo>
                <a:cubicBezTo>
                  <a:pt x="3372524" y="6304487"/>
                  <a:pt x="3365536" y="6309147"/>
                  <a:pt x="3360879" y="6309147"/>
                </a:cubicBezTo>
                <a:cubicBezTo>
                  <a:pt x="3356220" y="6309147"/>
                  <a:pt x="3351562" y="6313804"/>
                  <a:pt x="3346903" y="6323120"/>
                </a:cubicBezTo>
                <a:cubicBezTo>
                  <a:pt x="3342246" y="6332437"/>
                  <a:pt x="3344575" y="6337094"/>
                  <a:pt x="3353891" y="6337094"/>
                </a:cubicBezTo>
                <a:cubicBezTo>
                  <a:pt x="3353891" y="6337094"/>
                  <a:pt x="3356220" y="6337094"/>
                  <a:pt x="3360879" y="6337094"/>
                </a:cubicBezTo>
                <a:cubicBezTo>
                  <a:pt x="3365536" y="6337094"/>
                  <a:pt x="3367865" y="6341753"/>
                  <a:pt x="3367865" y="6351070"/>
                </a:cubicBezTo>
                <a:cubicBezTo>
                  <a:pt x="3358550" y="6379019"/>
                  <a:pt x="3339918" y="6397652"/>
                  <a:pt x="3311968" y="6406969"/>
                </a:cubicBezTo>
                <a:cubicBezTo>
                  <a:pt x="3302652" y="6406969"/>
                  <a:pt x="3297992" y="6409297"/>
                  <a:pt x="3297992" y="6413955"/>
                </a:cubicBezTo>
                <a:cubicBezTo>
                  <a:pt x="3297992" y="6418614"/>
                  <a:pt x="3288678" y="6430259"/>
                  <a:pt x="3270045" y="6448892"/>
                </a:cubicBezTo>
                <a:lnTo>
                  <a:pt x="3270045" y="6462866"/>
                </a:lnTo>
                <a:cubicBezTo>
                  <a:pt x="3270045" y="6462866"/>
                  <a:pt x="3270045" y="6467525"/>
                  <a:pt x="3270045" y="6476841"/>
                </a:cubicBezTo>
                <a:lnTo>
                  <a:pt x="3297992" y="6476841"/>
                </a:lnTo>
                <a:lnTo>
                  <a:pt x="3297992" y="6462866"/>
                </a:lnTo>
                <a:cubicBezTo>
                  <a:pt x="3288678" y="6462866"/>
                  <a:pt x="3288678" y="6458207"/>
                  <a:pt x="3297992" y="6448892"/>
                </a:cubicBezTo>
                <a:cubicBezTo>
                  <a:pt x="3297992" y="6448892"/>
                  <a:pt x="3300323" y="6446563"/>
                  <a:pt x="3304980" y="6441904"/>
                </a:cubicBezTo>
                <a:cubicBezTo>
                  <a:pt x="3309639" y="6437245"/>
                  <a:pt x="3316625" y="6434916"/>
                  <a:pt x="3325942" y="6434916"/>
                </a:cubicBezTo>
                <a:cubicBezTo>
                  <a:pt x="3344575" y="6434916"/>
                  <a:pt x="3353891" y="6434916"/>
                  <a:pt x="3353891" y="6434916"/>
                </a:cubicBezTo>
                <a:cubicBezTo>
                  <a:pt x="3353891" y="6434916"/>
                  <a:pt x="3353891" y="6430259"/>
                  <a:pt x="3353891" y="6420942"/>
                </a:cubicBezTo>
                <a:cubicBezTo>
                  <a:pt x="3353891" y="6411626"/>
                  <a:pt x="3358550" y="6406969"/>
                  <a:pt x="3367865" y="6406969"/>
                </a:cubicBezTo>
                <a:cubicBezTo>
                  <a:pt x="3367865" y="6397652"/>
                  <a:pt x="3377182" y="6383677"/>
                  <a:pt x="3395814" y="6365044"/>
                </a:cubicBezTo>
                <a:lnTo>
                  <a:pt x="3409790" y="6309147"/>
                </a:lnTo>
                <a:cubicBezTo>
                  <a:pt x="3400474" y="6309147"/>
                  <a:pt x="3400474" y="6304487"/>
                  <a:pt x="3409790" y="6295171"/>
                </a:cubicBezTo>
                <a:close/>
                <a:moveTo>
                  <a:pt x="2752987" y="6295171"/>
                </a:moveTo>
                <a:lnTo>
                  <a:pt x="2741007" y="6309147"/>
                </a:lnTo>
                <a:lnTo>
                  <a:pt x="2749492" y="6309147"/>
                </a:lnTo>
                <a:cubicBezTo>
                  <a:pt x="2751822" y="6309147"/>
                  <a:pt x="2752987" y="6309147"/>
                  <a:pt x="2752987" y="6309147"/>
                </a:cubicBezTo>
                <a:cubicBezTo>
                  <a:pt x="2752987" y="6309147"/>
                  <a:pt x="2755316" y="6313804"/>
                  <a:pt x="2759972" y="6323120"/>
                </a:cubicBezTo>
                <a:cubicBezTo>
                  <a:pt x="2764632" y="6332437"/>
                  <a:pt x="2771619" y="6330108"/>
                  <a:pt x="2780934" y="6316133"/>
                </a:cubicBezTo>
                <a:cubicBezTo>
                  <a:pt x="2790250" y="6302159"/>
                  <a:pt x="2794910" y="6295171"/>
                  <a:pt x="2794910" y="6295171"/>
                </a:cubicBezTo>
                <a:lnTo>
                  <a:pt x="2780934" y="6295171"/>
                </a:lnTo>
                <a:cubicBezTo>
                  <a:pt x="2780934" y="6295171"/>
                  <a:pt x="2771619" y="6295171"/>
                  <a:pt x="2752987" y="6295171"/>
                </a:cubicBezTo>
                <a:close/>
                <a:moveTo>
                  <a:pt x="586931" y="6295171"/>
                </a:moveTo>
                <a:lnTo>
                  <a:pt x="572956" y="6309147"/>
                </a:lnTo>
                <a:cubicBezTo>
                  <a:pt x="572956" y="6309147"/>
                  <a:pt x="577615" y="6309147"/>
                  <a:pt x="586931" y="6309147"/>
                </a:cubicBezTo>
                <a:cubicBezTo>
                  <a:pt x="586931" y="6299830"/>
                  <a:pt x="586931" y="6295171"/>
                  <a:pt x="586931" y="6295171"/>
                </a:cubicBezTo>
                <a:close/>
                <a:moveTo>
                  <a:pt x="3898899" y="6281197"/>
                </a:moveTo>
                <a:lnTo>
                  <a:pt x="3898899" y="6323120"/>
                </a:lnTo>
                <a:cubicBezTo>
                  <a:pt x="3908214" y="6323120"/>
                  <a:pt x="3912873" y="6313804"/>
                  <a:pt x="3912873" y="6295171"/>
                </a:cubicBezTo>
                <a:close/>
                <a:moveTo>
                  <a:pt x="3822038" y="6281197"/>
                </a:moveTo>
                <a:cubicBezTo>
                  <a:pt x="3817379" y="6281197"/>
                  <a:pt x="3810393" y="6288185"/>
                  <a:pt x="3801077" y="6302159"/>
                </a:cubicBezTo>
                <a:cubicBezTo>
                  <a:pt x="3791760" y="6316133"/>
                  <a:pt x="3789432" y="6325449"/>
                  <a:pt x="3794089" y="6330108"/>
                </a:cubicBezTo>
                <a:cubicBezTo>
                  <a:pt x="3798748" y="6334765"/>
                  <a:pt x="3810393" y="6332437"/>
                  <a:pt x="3829026" y="6323120"/>
                </a:cubicBezTo>
                <a:cubicBezTo>
                  <a:pt x="3838341" y="6313804"/>
                  <a:pt x="3840672" y="6304487"/>
                  <a:pt x="3836012" y="6295171"/>
                </a:cubicBezTo>
                <a:cubicBezTo>
                  <a:pt x="3831355" y="6285856"/>
                  <a:pt x="3826698" y="6281197"/>
                  <a:pt x="3822038" y="6281197"/>
                </a:cubicBezTo>
                <a:close/>
                <a:moveTo>
                  <a:pt x="2613240" y="6281197"/>
                </a:moveTo>
                <a:cubicBezTo>
                  <a:pt x="2613240" y="6281197"/>
                  <a:pt x="2608582" y="6285856"/>
                  <a:pt x="2599266" y="6295171"/>
                </a:cubicBezTo>
                <a:lnTo>
                  <a:pt x="2627216" y="6281197"/>
                </a:lnTo>
                <a:cubicBezTo>
                  <a:pt x="2627216" y="6281197"/>
                  <a:pt x="2622558" y="6281197"/>
                  <a:pt x="2613240" y="6281197"/>
                </a:cubicBezTo>
                <a:close/>
                <a:moveTo>
                  <a:pt x="1690921" y="6281197"/>
                </a:moveTo>
                <a:lnTo>
                  <a:pt x="1690921" y="6295171"/>
                </a:lnTo>
                <a:cubicBezTo>
                  <a:pt x="1690921" y="6304487"/>
                  <a:pt x="1690921" y="6309147"/>
                  <a:pt x="1690921" y="6309147"/>
                </a:cubicBezTo>
                <a:cubicBezTo>
                  <a:pt x="1681605" y="6309147"/>
                  <a:pt x="1676945" y="6304487"/>
                  <a:pt x="1676945" y="6295171"/>
                </a:cubicBezTo>
                <a:cubicBezTo>
                  <a:pt x="1676945" y="6285856"/>
                  <a:pt x="1681605" y="6281197"/>
                  <a:pt x="1690921" y="6281197"/>
                </a:cubicBezTo>
                <a:close/>
                <a:moveTo>
                  <a:pt x="1257709" y="6281197"/>
                </a:moveTo>
                <a:lnTo>
                  <a:pt x="1243736" y="6309147"/>
                </a:lnTo>
                <a:cubicBezTo>
                  <a:pt x="1215786" y="6337094"/>
                  <a:pt x="1201812" y="6346411"/>
                  <a:pt x="1201812" y="6337094"/>
                </a:cubicBezTo>
                <a:cubicBezTo>
                  <a:pt x="1201812" y="6327780"/>
                  <a:pt x="1206470" y="6323120"/>
                  <a:pt x="1215786" y="6323120"/>
                </a:cubicBezTo>
                <a:lnTo>
                  <a:pt x="1229760" y="6295171"/>
                </a:lnTo>
                <a:close/>
                <a:moveTo>
                  <a:pt x="1090014" y="6281197"/>
                </a:moveTo>
                <a:cubicBezTo>
                  <a:pt x="1099331" y="6290514"/>
                  <a:pt x="1103990" y="6295171"/>
                  <a:pt x="1103990" y="6295171"/>
                </a:cubicBezTo>
                <a:lnTo>
                  <a:pt x="1076041" y="6295171"/>
                </a:lnTo>
                <a:close/>
                <a:moveTo>
                  <a:pt x="810523" y="6281197"/>
                </a:moveTo>
                <a:lnTo>
                  <a:pt x="824497" y="6281197"/>
                </a:lnTo>
                <a:lnTo>
                  <a:pt x="810523" y="6295171"/>
                </a:lnTo>
                <a:close/>
                <a:moveTo>
                  <a:pt x="2726347" y="6273774"/>
                </a:moveTo>
                <a:cubicBezTo>
                  <a:pt x="2718487" y="6276393"/>
                  <a:pt x="2704076" y="6288185"/>
                  <a:pt x="2683115" y="6309147"/>
                </a:cubicBezTo>
                <a:cubicBezTo>
                  <a:pt x="2655165" y="6337094"/>
                  <a:pt x="2641189" y="6351070"/>
                  <a:pt x="2641189" y="6351070"/>
                </a:cubicBezTo>
                <a:cubicBezTo>
                  <a:pt x="2641189" y="6351070"/>
                  <a:pt x="2636532" y="6355729"/>
                  <a:pt x="2627216" y="6365044"/>
                </a:cubicBezTo>
                <a:cubicBezTo>
                  <a:pt x="2617898" y="6374360"/>
                  <a:pt x="2613240" y="6379019"/>
                  <a:pt x="2613240" y="6379019"/>
                </a:cubicBezTo>
                <a:cubicBezTo>
                  <a:pt x="2594608" y="6397652"/>
                  <a:pt x="2585292" y="6406969"/>
                  <a:pt x="2585292" y="6406969"/>
                </a:cubicBezTo>
                <a:cubicBezTo>
                  <a:pt x="2585292" y="6416283"/>
                  <a:pt x="2582964" y="6423271"/>
                  <a:pt x="2578305" y="6427930"/>
                </a:cubicBezTo>
                <a:cubicBezTo>
                  <a:pt x="2573647" y="6432588"/>
                  <a:pt x="2571317" y="6434916"/>
                  <a:pt x="2571317" y="6434916"/>
                </a:cubicBezTo>
                <a:lnTo>
                  <a:pt x="2564331" y="6441904"/>
                </a:lnTo>
                <a:lnTo>
                  <a:pt x="2573063" y="6436663"/>
                </a:lnTo>
                <a:cubicBezTo>
                  <a:pt x="2576558" y="6435498"/>
                  <a:pt x="2580632" y="6434916"/>
                  <a:pt x="2585292" y="6434916"/>
                </a:cubicBezTo>
                <a:lnTo>
                  <a:pt x="2599266" y="6420942"/>
                </a:lnTo>
                <a:cubicBezTo>
                  <a:pt x="2599266" y="6411626"/>
                  <a:pt x="2620228" y="6388334"/>
                  <a:pt x="2662151" y="6351070"/>
                </a:cubicBezTo>
                <a:cubicBezTo>
                  <a:pt x="2704076" y="6313804"/>
                  <a:pt x="2727366" y="6292842"/>
                  <a:pt x="2732026" y="6288185"/>
                </a:cubicBezTo>
                <a:cubicBezTo>
                  <a:pt x="2736683" y="6283526"/>
                  <a:pt x="2736683" y="6278868"/>
                  <a:pt x="2732026" y="6274209"/>
                </a:cubicBezTo>
                <a:cubicBezTo>
                  <a:pt x="2730859" y="6273045"/>
                  <a:pt x="2728968" y="6272900"/>
                  <a:pt x="2726347" y="6273774"/>
                </a:cubicBezTo>
                <a:close/>
                <a:moveTo>
                  <a:pt x="1343304" y="6270716"/>
                </a:moveTo>
                <a:cubicBezTo>
                  <a:pt x="1346797" y="6270716"/>
                  <a:pt x="1350874" y="6271881"/>
                  <a:pt x="1355531" y="6274209"/>
                </a:cubicBezTo>
                <a:cubicBezTo>
                  <a:pt x="1364848" y="6278868"/>
                  <a:pt x="1371835" y="6283526"/>
                  <a:pt x="1376493" y="6288185"/>
                </a:cubicBezTo>
                <a:cubicBezTo>
                  <a:pt x="1381152" y="6292842"/>
                  <a:pt x="1378822" y="6299830"/>
                  <a:pt x="1369507" y="6309147"/>
                </a:cubicBezTo>
                <a:lnTo>
                  <a:pt x="1355531" y="6309147"/>
                </a:lnTo>
                <a:lnTo>
                  <a:pt x="1341555" y="6309147"/>
                </a:lnTo>
                <a:cubicBezTo>
                  <a:pt x="1332241" y="6309147"/>
                  <a:pt x="1327582" y="6309147"/>
                  <a:pt x="1327582" y="6309147"/>
                </a:cubicBezTo>
                <a:lnTo>
                  <a:pt x="1313608" y="6309147"/>
                </a:lnTo>
                <a:lnTo>
                  <a:pt x="1313608" y="6295171"/>
                </a:lnTo>
                <a:cubicBezTo>
                  <a:pt x="1322924" y="6285856"/>
                  <a:pt x="1329910" y="6278868"/>
                  <a:pt x="1334569" y="6274209"/>
                </a:cubicBezTo>
                <a:cubicBezTo>
                  <a:pt x="1336898" y="6271881"/>
                  <a:pt x="1339809" y="6270716"/>
                  <a:pt x="1343304" y="6270716"/>
                </a:cubicBezTo>
                <a:close/>
                <a:moveTo>
                  <a:pt x="3982746" y="6267221"/>
                </a:moveTo>
                <a:lnTo>
                  <a:pt x="3954796" y="6295171"/>
                </a:lnTo>
                <a:cubicBezTo>
                  <a:pt x="3954796" y="6313804"/>
                  <a:pt x="3964112" y="6313804"/>
                  <a:pt x="3982746" y="6295171"/>
                </a:cubicBezTo>
                <a:close/>
                <a:moveTo>
                  <a:pt x="558982" y="6267221"/>
                </a:moveTo>
                <a:cubicBezTo>
                  <a:pt x="549666" y="6267221"/>
                  <a:pt x="545009" y="6271881"/>
                  <a:pt x="545009" y="6281197"/>
                </a:cubicBezTo>
                <a:cubicBezTo>
                  <a:pt x="554323" y="6281197"/>
                  <a:pt x="558982" y="6281197"/>
                  <a:pt x="558982" y="6281197"/>
                </a:cubicBezTo>
                <a:cubicBezTo>
                  <a:pt x="558982" y="6281197"/>
                  <a:pt x="558982" y="6276538"/>
                  <a:pt x="558982" y="6267221"/>
                </a:cubicBezTo>
                <a:close/>
                <a:moveTo>
                  <a:pt x="9949878" y="6253248"/>
                </a:moveTo>
                <a:lnTo>
                  <a:pt x="9921930" y="6281197"/>
                </a:lnTo>
                <a:cubicBezTo>
                  <a:pt x="9903297" y="6309147"/>
                  <a:pt x="9880005" y="6337094"/>
                  <a:pt x="9852057" y="6365044"/>
                </a:cubicBezTo>
                <a:lnTo>
                  <a:pt x="9824108" y="6420942"/>
                </a:lnTo>
                <a:cubicBezTo>
                  <a:pt x="9833424" y="6411626"/>
                  <a:pt x="9842739" y="6406969"/>
                  <a:pt x="9852057" y="6406969"/>
                </a:cubicBezTo>
                <a:cubicBezTo>
                  <a:pt x="9861374" y="6388334"/>
                  <a:pt x="9866031" y="6374360"/>
                  <a:pt x="9866031" y="6365044"/>
                </a:cubicBezTo>
                <a:cubicBezTo>
                  <a:pt x="9866031" y="6365044"/>
                  <a:pt x="9868362" y="6362715"/>
                  <a:pt x="9873019" y="6358058"/>
                </a:cubicBezTo>
                <a:cubicBezTo>
                  <a:pt x="9877676" y="6353398"/>
                  <a:pt x="9880005" y="6351070"/>
                  <a:pt x="9880005" y="6351070"/>
                </a:cubicBezTo>
                <a:cubicBezTo>
                  <a:pt x="9889323" y="6351070"/>
                  <a:pt x="9893981" y="6351070"/>
                  <a:pt x="9893981" y="6351070"/>
                </a:cubicBezTo>
                <a:lnTo>
                  <a:pt x="9907954" y="6323120"/>
                </a:lnTo>
                <a:cubicBezTo>
                  <a:pt x="9917273" y="6313804"/>
                  <a:pt x="9921930" y="6306818"/>
                  <a:pt x="9921930" y="6302159"/>
                </a:cubicBezTo>
                <a:cubicBezTo>
                  <a:pt x="9921930" y="6297500"/>
                  <a:pt x="9926587" y="6288185"/>
                  <a:pt x="9935904" y="6274209"/>
                </a:cubicBezTo>
                <a:cubicBezTo>
                  <a:pt x="9945220" y="6260235"/>
                  <a:pt x="9949878" y="6253248"/>
                  <a:pt x="9949878" y="6253248"/>
                </a:cubicBezTo>
                <a:close/>
                <a:moveTo>
                  <a:pt x="1369507" y="6253248"/>
                </a:moveTo>
                <a:cubicBezTo>
                  <a:pt x="1378822" y="6262564"/>
                  <a:pt x="1388138" y="6267221"/>
                  <a:pt x="1397455" y="6267221"/>
                </a:cubicBezTo>
                <a:lnTo>
                  <a:pt x="1369507" y="6267221"/>
                </a:lnTo>
                <a:cubicBezTo>
                  <a:pt x="1369507" y="6267221"/>
                  <a:pt x="1369507" y="6262564"/>
                  <a:pt x="1369507" y="6253248"/>
                </a:cubicBezTo>
                <a:close/>
                <a:moveTo>
                  <a:pt x="838473" y="6253248"/>
                </a:moveTo>
                <a:lnTo>
                  <a:pt x="852447" y="6267221"/>
                </a:lnTo>
                <a:cubicBezTo>
                  <a:pt x="852447" y="6267221"/>
                  <a:pt x="850118" y="6269550"/>
                  <a:pt x="845461" y="6274209"/>
                </a:cubicBezTo>
                <a:cubicBezTo>
                  <a:pt x="840802" y="6278868"/>
                  <a:pt x="833816" y="6281197"/>
                  <a:pt x="824497" y="6281197"/>
                </a:cubicBezTo>
                <a:cubicBezTo>
                  <a:pt x="824497" y="6271881"/>
                  <a:pt x="829157" y="6262564"/>
                  <a:pt x="838473" y="6253248"/>
                </a:cubicBezTo>
                <a:close/>
                <a:moveTo>
                  <a:pt x="663790" y="6253248"/>
                </a:moveTo>
                <a:cubicBezTo>
                  <a:pt x="659133" y="6253248"/>
                  <a:pt x="654476" y="6257907"/>
                  <a:pt x="649817" y="6267221"/>
                </a:cubicBezTo>
                <a:cubicBezTo>
                  <a:pt x="645157" y="6276538"/>
                  <a:pt x="647487" y="6281197"/>
                  <a:pt x="656804" y="6281197"/>
                </a:cubicBezTo>
                <a:cubicBezTo>
                  <a:pt x="656804" y="6281197"/>
                  <a:pt x="661462" y="6276538"/>
                  <a:pt x="670778" y="6267221"/>
                </a:cubicBezTo>
                <a:cubicBezTo>
                  <a:pt x="670778" y="6257907"/>
                  <a:pt x="668450" y="6253248"/>
                  <a:pt x="663790" y="6253248"/>
                </a:cubicBezTo>
                <a:close/>
                <a:moveTo>
                  <a:pt x="9935904" y="6239274"/>
                </a:moveTo>
                <a:cubicBezTo>
                  <a:pt x="9935904" y="6239274"/>
                  <a:pt x="9933573" y="6241603"/>
                  <a:pt x="9928916" y="6246260"/>
                </a:cubicBezTo>
                <a:cubicBezTo>
                  <a:pt x="9924259" y="6250919"/>
                  <a:pt x="9919600" y="6253248"/>
                  <a:pt x="9914942" y="6253248"/>
                </a:cubicBezTo>
                <a:cubicBezTo>
                  <a:pt x="9910285" y="6253248"/>
                  <a:pt x="9905626" y="6255576"/>
                  <a:pt x="9900968" y="6260235"/>
                </a:cubicBezTo>
                <a:cubicBezTo>
                  <a:pt x="9896309" y="6264893"/>
                  <a:pt x="9893981" y="6271881"/>
                  <a:pt x="9893981" y="6281197"/>
                </a:cubicBezTo>
                <a:lnTo>
                  <a:pt x="9921930" y="6267221"/>
                </a:lnTo>
                <a:cubicBezTo>
                  <a:pt x="9931247" y="6248588"/>
                  <a:pt x="9935904" y="6239274"/>
                  <a:pt x="9935904" y="6239274"/>
                </a:cubicBezTo>
                <a:close/>
                <a:moveTo>
                  <a:pt x="2948629" y="6239274"/>
                </a:moveTo>
                <a:cubicBezTo>
                  <a:pt x="2939314" y="6239274"/>
                  <a:pt x="2934655" y="6248588"/>
                  <a:pt x="2934655" y="6267221"/>
                </a:cubicBezTo>
                <a:lnTo>
                  <a:pt x="2948629" y="6253248"/>
                </a:lnTo>
                <a:close/>
                <a:moveTo>
                  <a:pt x="2026311" y="6239274"/>
                </a:moveTo>
                <a:cubicBezTo>
                  <a:pt x="2026311" y="6239274"/>
                  <a:pt x="2030967" y="6239274"/>
                  <a:pt x="2040285" y="6239274"/>
                </a:cubicBezTo>
                <a:lnTo>
                  <a:pt x="2047272" y="6239274"/>
                </a:lnTo>
                <a:cubicBezTo>
                  <a:pt x="2042613" y="6239274"/>
                  <a:pt x="2040285" y="6243931"/>
                  <a:pt x="2040285" y="6253248"/>
                </a:cubicBezTo>
                <a:cubicBezTo>
                  <a:pt x="2040285" y="6253248"/>
                  <a:pt x="2035627" y="6248588"/>
                  <a:pt x="2026311" y="6239274"/>
                </a:cubicBezTo>
                <a:close/>
                <a:moveTo>
                  <a:pt x="1579125" y="6239274"/>
                </a:moveTo>
                <a:cubicBezTo>
                  <a:pt x="1579125" y="6239274"/>
                  <a:pt x="1579125" y="6246260"/>
                  <a:pt x="1579125" y="6260235"/>
                </a:cubicBezTo>
                <a:cubicBezTo>
                  <a:pt x="1579125" y="6274209"/>
                  <a:pt x="1581454" y="6278868"/>
                  <a:pt x="1586111" y="6274209"/>
                </a:cubicBezTo>
                <a:cubicBezTo>
                  <a:pt x="1590770" y="6269550"/>
                  <a:pt x="1593099" y="6271881"/>
                  <a:pt x="1593099" y="6281197"/>
                </a:cubicBezTo>
                <a:cubicBezTo>
                  <a:pt x="1593099" y="6281197"/>
                  <a:pt x="1590770" y="6281197"/>
                  <a:pt x="1586111" y="6281197"/>
                </a:cubicBezTo>
                <a:cubicBezTo>
                  <a:pt x="1581454" y="6281197"/>
                  <a:pt x="1576795" y="6283526"/>
                  <a:pt x="1572137" y="6288185"/>
                </a:cubicBezTo>
                <a:cubicBezTo>
                  <a:pt x="1567480" y="6292842"/>
                  <a:pt x="1560492" y="6295171"/>
                  <a:pt x="1551176" y="6295171"/>
                </a:cubicBezTo>
                <a:lnTo>
                  <a:pt x="1537200" y="6295171"/>
                </a:lnTo>
                <a:cubicBezTo>
                  <a:pt x="1537200" y="6257907"/>
                  <a:pt x="1551176" y="6239274"/>
                  <a:pt x="1579125" y="6239274"/>
                </a:cubicBezTo>
                <a:close/>
                <a:moveTo>
                  <a:pt x="9782185" y="6225298"/>
                </a:moveTo>
                <a:lnTo>
                  <a:pt x="9782185" y="6239274"/>
                </a:lnTo>
                <a:cubicBezTo>
                  <a:pt x="9782185" y="6239274"/>
                  <a:pt x="9786842" y="6239274"/>
                  <a:pt x="9796158" y="6239274"/>
                </a:cubicBezTo>
                <a:close/>
                <a:moveTo>
                  <a:pt x="3968772" y="6225298"/>
                </a:moveTo>
                <a:cubicBezTo>
                  <a:pt x="3968772" y="6234615"/>
                  <a:pt x="3968772" y="6239274"/>
                  <a:pt x="3968772" y="6239274"/>
                </a:cubicBezTo>
                <a:lnTo>
                  <a:pt x="3982746" y="6239274"/>
                </a:lnTo>
                <a:close/>
                <a:moveTo>
                  <a:pt x="2585292" y="6225298"/>
                </a:moveTo>
                <a:lnTo>
                  <a:pt x="2571317" y="6239274"/>
                </a:lnTo>
                <a:lnTo>
                  <a:pt x="2585292" y="6239274"/>
                </a:lnTo>
                <a:cubicBezTo>
                  <a:pt x="2585292" y="6239274"/>
                  <a:pt x="2585292" y="6234615"/>
                  <a:pt x="2585292" y="6225298"/>
                </a:cubicBezTo>
                <a:close/>
                <a:moveTo>
                  <a:pt x="1523226" y="6225298"/>
                </a:moveTo>
                <a:lnTo>
                  <a:pt x="1551176" y="6225298"/>
                </a:lnTo>
                <a:cubicBezTo>
                  <a:pt x="1551176" y="6225298"/>
                  <a:pt x="1555832" y="6225298"/>
                  <a:pt x="1565150" y="6225298"/>
                </a:cubicBezTo>
                <a:lnTo>
                  <a:pt x="1551176" y="6239274"/>
                </a:lnTo>
                <a:cubicBezTo>
                  <a:pt x="1541859" y="6248588"/>
                  <a:pt x="1532543" y="6253248"/>
                  <a:pt x="1523226" y="6253248"/>
                </a:cubicBezTo>
                <a:cubicBezTo>
                  <a:pt x="1523226" y="6243931"/>
                  <a:pt x="1523226" y="6239274"/>
                  <a:pt x="1523226" y="6239274"/>
                </a:cubicBezTo>
                <a:cubicBezTo>
                  <a:pt x="1523226" y="6239274"/>
                  <a:pt x="1523226" y="6234615"/>
                  <a:pt x="1523226" y="6225298"/>
                </a:cubicBezTo>
                <a:close/>
                <a:moveTo>
                  <a:pt x="866423" y="6216564"/>
                </a:moveTo>
                <a:cubicBezTo>
                  <a:pt x="868751" y="6215400"/>
                  <a:pt x="871079" y="6215982"/>
                  <a:pt x="873410" y="6218312"/>
                </a:cubicBezTo>
                <a:cubicBezTo>
                  <a:pt x="878068" y="6222970"/>
                  <a:pt x="880396" y="6227627"/>
                  <a:pt x="880396" y="6232286"/>
                </a:cubicBezTo>
                <a:cubicBezTo>
                  <a:pt x="880396" y="6236945"/>
                  <a:pt x="875737" y="6239274"/>
                  <a:pt x="866423" y="6239274"/>
                </a:cubicBezTo>
                <a:cubicBezTo>
                  <a:pt x="857106" y="6239274"/>
                  <a:pt x="854777" y="6234615"/>
                  <a:pt x="859434" y="6225298"/>
                </a:cubicBezTo>
                <a:cubicBezTo>
                  <a:pt x="861763" y="6220641"/>
                  <a:pt x="864092" y="6217730"/>
                  <a:pt x="866423" y="6216564"/>
                </a:cubicBezTo>
                <a:close/>
                <a:moveTo>
                  <a:pt x="3409790" y="6211324"/>
                </a:moveTo>
                <a:cubicBezTo>
                  <a:pt x="3409790" y="6220641"/>
                  <a:pt x="3409790" y="6225298"/>
                  <a:pt x="3409790" y="6225298"/>
                </a:cubicBezTo>
                <a:cubicBezTo>
                  <a:pt x="3409790" y="6225298"/>
                  <a:pt x="3412119" y="6225298"/>
                  <a:pt x="3416776" y="6225298"/>
                </a:cubicBezTo>
                <a:cubicBezTo>
                  <a:pt x="3421435" y="6225298"/>
                  <a:pt x="3423764" y="6220641"/>
                  <a:pt x="3423764" y="6211324"/>
                </a:cubicBezTo>
                <a:close/>
                <a:moveTo>
                  <a:pt x="2655165" y="6211324"/>
                </a:moveTo>
                <a:lnTo>
                  <a:pt x="2669138" y="6239274"/>
                </a:lnTo>
                <a:lnTo>
                  <a:pt x="2683115" y="6225298"/>
                </a:lnTo>
                <a:cubicBezTo>
                  <a:pt x="2673798" y="6225298"/>
                  <a:pt x="2664482" y="6220641"/>
                  <a:pt x="2655165" y="6211324"/>
                </a:cubicBezTo>
                <a:close/>
                <a:moveTo>
                  <a:pt x="1285658" y="6211324"/>
                </a:moveTo>
                <a:cubicBezTo>
                  <a:pt x="1285658" y="6211324"/>
                  <a:pt x="1290316" y="6211324"/>
                  <a:pt x="1299633" y="6211324"/>
                </a:cubicBezTo>
                <a:cubicBezTo>
                  <a:pt x="1299633" y="6211324"/>
                  <a:pt x="1299633" y="6215982"/>
                  <a:pt x="1299633" y="6225298"/>
                </a:cubicBezTo>
                <a:cubicBezTo>
                  <a:pt x="1299633" y="6225298"/>
                  <a:pt x="1297304" y="6225298"/>
                  <a:pt x="1292647" y="6225298"/>
                </a:cubicBezTo>
                <a:cubicBezTo>
                  <a:pt x="1287987" y="6225298"/>
                  <a:pt x="1285658" y="6229957"/>
                  <a:pt x="1285658" y="6239274"/>
                </a:cubicBezTo>
                <a:cubicBezTo>
                  <a:pt x="1285658" y="6239274"/>
                  <a:pt x="1290316" y="6239274"/>
                  <a:pt x="1299633" y="6239274"/>
                </a:cubicBezTo>
                <a:lnTo>
                  <a:pt x="1299633" y="6253248"/>
                </a:lnTo>
                <a:cubicBezTo>
                  <a:pt x="1281001" y="6271881"/>
                  <a:pt x="1267026" y="6276538"/>
                  <a:pt x="1257709" y="6267221"/>
                </a:cubicBezTo>
                <a:lnTo>
                  <a:pt x="1271684" y="6239274"/>
                </a:lnTo>
                <a:cubicBezTo>
                  <a:pt x="1271684" y="6239274"/>
                  <a:pt x="1274013" y="6236945"/>
                  <a:pt x="1278671" y="6232286"/>
                </a:cubicBezTo>
                <a:cubicBezTo>
                  <a:pt x="1283329" y="6227627"/>
                  <a:pt x="1285658" y="6220641"/>
                  <a:pt x="1285658" y="6211324"/>
                </a:cubicBezTo>
                <a:close/>
                <a:moveTo>
                  <a:pt x="1020141" y="6211324"/>
                </a:moveTo>
                <a:lnTo>
                  <a:pt x="1034117" y="6225298"/>
                </a:lnTo>
                <a:lnTo>
                  <a:pt x="1048091" y="6211324"/>
                </a:lnTo>
                <a:close/>
                <a:moveTo>
                  <a:pt x="754627" y="6211324"/>
                </a:moveTo>
                <a:lnTo>
                  <a:pt x="754627" y="6225298"/>
                </a:lnTo>
                <a:cubicBezTo>
                  <a:pt x="763941" y="6225298"/>
                  <a:pt x="773258" y="6220641"/>
                  <a:pt x="782574" y="6211324"/>
                </a:cubicBezTo>
                <a:close/>
                <a:moveTo>
                  <a:pt x="2221953" y="6197349"/>
                </a:moveTo>
                <a:lnTo>
                  <a:pt x="2166056" y="6267221"/>
                </a:lnTo>
                <a:lnTo>
                  <a:pt x="2194003" y="6239274"/>
                </a:lnTo>
                <a:cubicBezTo>
                  <a:pt x="2212637" y="6220641"/>
                  <a:pt x="2221953" y="6206665"/>
                  <a:pt x="2221953" y="6197349"/>
                </a:cubicBezTo>
                <a:close/>
                <a:moveTo>
                  <a:pt x="1621048" y="6197349"/>
                </a:moveTo>
                <a:lnTo>
                  <a:pt x="1635022" y="6197349"/>
                </a:lnTo>
                <a:cubicBezTo>
                  <a:pt x="1635022" y="6215982"/>
                  <a:pt x="1625706" y="6225298"/>
                  <a:pt x="1607072" y="6225298"/>
                </a:cubicBezTo>
                <a:cubicBezTo>
                  <a:pt x="1597756" y="6225298"/>
                  <a:pt x="1593099" y="6222970"/>
                  <a:pt x="1593099" y="6218312"/>
                </a:cubicBezTo>
                <a:cubicBezTo>
                  <a:pt x="1593099" y="6213653"/>
                  <a:pt x="1597756" y="6211324"/>
                  <a:pt x="1607072" y="6211324"/>
                </a:cubicBezTo>
                <a:cubicBezTo>
                  <a:pt x="1607072" y="6211324"/>
                  <a:pt x="1611732" y="6206665"/>
                  <a:pt x="1621048" y="6197349"/>
                </a:cubicBezTo>
                <a:close/>
                <a:moveTo>
                  <a:pt x="1774768" y="6186868"/>
                </a:moveTo>
                <a:cubicBezTo>
                  <a:pt x="1779427" y="6184539"/>
                  <a:pt x="1784084" y="6188034"/>
                  <a:pt x="1788741" y="6197349"/>
                </a:cubicBezTo>
                <a:cubicBezTo>
                  <a:pt x="1798059" y="6206665"/>
                  <a:pt x="1795729" y="6215982"/>
                  <a:pt x="1781755" y="6225298"/>
                </a:cubicBezTo>
                <a:cubicBezTo>
                  <a:pt x="1767782" y="6234615"/>
                  <a:pt x="1760793" y="6241603"/>
                  <a:pt x="1760793" y="6246260"/>
                </a:cubicBezTo>
                <a:cubicBezTo>
                  <a:pt x="1760793" y="6250919"/>
                  <a:pt x="1760793" y="6253248"/>
                  <a:pt x="1760793" y="6253248"/>
                </a:cubicBezTo>
                <a:lnTo>
                  <a:pt x="1746818" y="6267221"/>
                </a:lnTo>
                <a:lnTo>
                  <a:pt x="1718871" y="6295171"/>
                </a:lnTo>
                <a:lnTo>
                  <a:pt x="1718871" y="6281197"/>
                </a:lnTo>
                <a:cubicBezTo>
                  <a:pt x="1709553" y="6281197"/>
                  <a:pt x="1707223" y="6276538"/>
                  <a:pt x="1711883" y="6267221"/>
                </a:cubicBezTo>
                <a:cubicBezTo>
                  <a:pt x="1716539" y="6257907"/>
                  <a:pt x="1721199" y="6248588"/>
                  <a:pt x="1725857" y="6239274"/>
                </a:cubicBezTo>
                <a:cubicBezTo>
                  <a:pt x="1730516" y="6229957"/>
                  <a:pt x="1732844" y="6229957"/>
                  <a:pt x="1732844" y="6239274"/>
                </a:cubicBezTo>
                <a:lnTo>
                  <a:pt x="1732844" y="6211324"/>
                </a:lnTo>
                <a:cubicBezTo>
                  <a:pt x="1751477" y="6229957"/>
                  <a:pt x="1760793" y="6229957"/>
                  <a:pt x="1760793" y="6211324"/>
                </a:cubicBezTo>
                <a:cubicBezTo>
                  <a:pt x="1765451" y="6197349"/>
                  <a:pt x="1770110" y="6189197"/>
                  <a:pt x="1774768" y="6186868"/>
                </a:cubicBezTo>
                <a:close/>
                <a:moveTo>
                  <a:pt x="9902277" y="6183813"/>
                </a:moveTo>
                <a:cubicBezTo>
                  <a:pt x="9901402" y="6181191"/>
                  <a:pt x="9893981" y="6190363"/>
                  <a:pt x="9880005" y="6211324"/>
                </a:cubicBezTo>
                <a:cubicBezTo>
                  <a:pt x="9870688" y="6220641"/>
                  <a:pt x="9859043" y="6229957"/>
                  <a:pt x="9845070" y="6239274"/>
                </a:cubicBezTo>
                <a:cubicBezTo>
                  <a:pt x="9831096" y="6248588"/>
                  <a:pt x="9824108" y="6253248"/>
                  <a:pt x="9824108" y="6253248"/>
                </a:cubicBezTo>
                <a:cubicBezTo>
                  <a:pt x="9805475" y="6262564"/>
                  <a:pt x="9800816" y="6271881"/>
                  <a:pt x="9810132" y="6281197"/>
                </a:cubicBezTo>
                <a:cubicBezTo>
                  <a:pt x="9810132" y="6290514"/>
                  <a:pt x="9805475" y="6299830"/>
                  <a:pt x="9796158" y="6309147"/>
                </a:cubicBezTo>
                <a:cubicBezTo>
                  <a:pt x="9786842" y="6318461"/>
                  <a:pt x="9772866" y="6327780"/>
                  <a:pt x="9754235" y="6337094"/>
                </a:cubicBezTo>
                <a:cubicBezTo>
                  <a:pt x="9707653" y="6337094"/>
                  <a:pt x="9693679" y="6351070"/>
                  <a:pt x="9712312" y="6379019"/>
                </a:cubicBezTo>
                <a:cubicBezTo>
                  <a:pt x="9712312" y="6397652"/>
                  <a:pt x="9712312" y="6411626"/>
                  <a:pt x="9712312" y="6420942"/>
                </a:cubicBezTo>
                <a:cubicBezTo>
                  <a:pt x="9712312" y="6420942"/>
                  <a:pt x="9714641" y="6423271"/>
                  <a:pt x="9719298" y="6427930"/>
                </a:cubicBezTo>
                <a:cubicBezTo>
                  <a:pt x="9723955" y="6432588"/>
                  <a:pt x="9730943" y="6434916"/>
                  <a:pt x="9740260" y="6434916"/>
                </a:cubicBezTo>
                <a:lnTo>
                  <a:pt x="9768209" y="6448892"/>
                </a:lnTo>
                <a:cubicBezTo>
                  <a:pt x="9768209" y="6458207"/>
                  <a:pt x="9772866" y="6458207"/>
                  <a:pt x="9782185" y="6448892"/>
                </a:cubicBezTo>
                <a:lnTo>
                  <a:pt x="9796158" y="6448892"/>
                </a:lnTo>
                <a:lnTo>
                  <a:pt x="9810132" y="6448892"/>
                </a:lnTo>
                <a:cubicBezTo>
                  <a:pt x="9810132" y="6439575"/>
                  <a:pt x="9810132" y="6430259"/>
                  <a:pt x="9810132" y="6420942"/>
                </a:cubicBezTo>
                <a:cubicBezTo>
                  <a:pt x="9810132" y="6411626"/>
                  <a:pt x="9821777" y="6388334"/>
                  <a:pt x="9845070" y="6351070"/>
                </a:cubicBezTo>
                <a:cubicBezTo>
                  <a:pt x="9868362" y="6313804"/>
                  <a:pt x="9880005" y="6295171"/>
                  <a:pt x="9880005" y="6295171"/>
                </a:cubicBezTo>
                <a:cubicBezTo>
                  <a:pt x="9880005" y="6295171"/>
                  <a:pt x="9877676" y="6292842"/>
                  <a:pt x="9873019" y="6288185"/>
                </a:cubicBezTo>
                <a:cubicBezTo>
                  <a:pt x="9868362" y="6283526"/>
                  <a:pt x="9866031" y="6276538"/>
                  <a:pt x="9866031" y="6267221"/>
                </a:cubicBezTo>
                <a:cubicBezTo>
                  <a:pt x="9866031" y="6257907"/>
                  <a:pt x="9875348" y="6243931"/>
                  <a:pt x="9893981" y="6225298"/>
                </a:cubicBezTo>
                <a:lnTo>
                  <a:pt x="9907954" y="6211324"/>
                </a:lnTo>
                <a:cubicBezTo>
                  <a:pt x="9898638" y="6211324"/>
                  <a:pt x="9896309" y="6204337"/>
                  <a:pt x="9900968" y="6190363"/>
                </a:cubicBezTo>
                <a:cubicBezTo>
                  <a:pt x="9902131" y="6186868"/>
                  <a:pt x="9902568" y="6184686"/>
                  <a:pt x="9902277" y="6183813"/>
                </a:cubicBezTo>
                <a:close/>
                <a:moveTo>
                  <a:pt x="3870950" y="6183375"/>
                </a:moveTo>
                <a:cubicBezTo>
                  <a:pt x="3870950" y="6192691"/>
                  <a:pt x="3870950" y="6197349"/>
                  <a:pt x="3870950" y="6197349"/>
                </a:cubicBezTo>
                <a:lnTo>
                  <a:pt x="3884923" y="6183375"/>
                </a:lnTo>
                <a:close/>
                <a:moveTo>
                  <a:pt x="2340737" y="6183375"/>
                </a:moveTo>
                <a:cubicBezTo>
                  <a:pt x="2336079" y="6183375"/>
                  <a:pt x="2329092" y="6188034"/>
                  <a:pt x="2319775" y="6197349"/>
                </a:cubicBezTo>
                <a:cubicBezTo>
                  <a:pt x="2310459" y="6206665"/>
                  <a:pt x="2312788" y="6208996"/>
                  <a:pt x="2326763" y="6204337"/>
                </a:cubicBezTo>
                <a:cubicBezTo>
                  <a:pt x="2340737" y="6199677"/>
                  <a:pt x="2347724" y="6197349"/>
                  <a:pt x="2347724" y="6197349"/>
                </a:cubicBezTo>
                <a:cubicBezTo>
                  <a:pt x="2347724" y="6188034"/>
                  <a:pt x="2345395" y="6183375"/>
                  <a:pt x="2340737" y="6183375"/>
                </a:cubicBezTo>
                <a:close/>
                <a:moveTo>
                  <a:pt x="1048091" y="6183375"/>
                </a:moveTo>
                <a:lnTo>
                  <a:pt x="1062065" y="6197349"/>
                </a:lnTo>
                <a:cubicBezTo>
                  <a:pt x="1071381" y="6188034"/>
                  <a:pt x="1076041" y="6183375"/>
                  <a:pt x="1076041" y="6183375"/>
                </a:cubicBezTo>
                <a:close/>
                <a:moveTo>
                  <a:pt x="653309" y="6183375"/>
                </a:moveTo>
                <a:cubicBezTo>
                  <a:pt x="650980" y="6183375"/>
                  <a:pt x="647487" y="6188034"/>
                  <a:pt x="642829" y="6197349"/>
                </a:cubicBezTo>
                <a:lnTo>
                  <a:pt x="600906" y="6239274"/>
                </a:lnTo>
                <a:cubicBezTo>
                  <a:pt x="582272" y="6257907"/>
                  <a:pt x="577615" y="6271881"/>
                  <a:pt x="586931" y="6281197"/>
                </a:cubicBezTo>
                <a:cubicBezTo>
                  <a:pt x="586931" y="6290514"/>
                  <a:pt x="600906" y="6276538"/>
                  <a:pt x="628855" y="6239274"/>
                </a:cubicBezTo>
                <a:cubicBezTo>
                  <a:pt x="656804" y="6211324"/>
                  <a:pt x="666121" y="6197349"/>
                  <a:pt x="656804" y="6197349"/>
                </a:cubicBezTo>
                <a:cubicBezTo>
                  <a:pt x="656804" y="6188034"/>
                  <a:pt x="655640" y="6183375"/>
                  <a:pt x="653309" y="6183375"/>
                </a:cubicBezTo>
                <a:close/>
                <a:moveTo>
                  <a:pt x="2849060" y="6178134"/>
                </a:moveTo>
                <a:cubicBezTo>
                  <a:pt x="2845567" y="6179300"/>
                  <a:pt x="2841492" y="6183375"/>
                  <a:pt x="2836833" y="6190363"/>
                </a:cubicBezTo>
                <a:cubicBezTo>
                  <a:pt x="2827516" y="6204337"/>
                  <a:pt x="2818200" y="6206665"/>
                  <a:pt x="2808884" y="6197349"/>
                </a:cubicBezTo>
                <a:lnTo>
                  <a:pt x="2780934" y="6197349"/>
                </a:lnTo>
                <a:lnTo>
                  <a:pt x="2794910" y="6211324"/>
                </a:lnTo>
                <a:lnTo>
                  <a:pt x="2808884" y="6211324"/>
                </a:lnTo>
                <a:cubicBezTo>
                  <a:pt x="2808884" y="6220641"/>
                  <a:pt x="2806555" y="6227627"/>
                  <a:pt x="2801898" y="6232286"/>
                </a:cubicBezTo>
                <a:cubicBezTo>
                  <a:pt x="2797238" y="6236945"/>
                  <a:pt x="2794910" y="6239274"/>
                  <a:pt x="2794910" y="6239274"/>
                </a:cubicBezTo>
                <a:lnTo>
                  <a:pt x="2794910" y="6267221"/>
                </a:lnTo>
                <a:lnTo>
                  <a:pt x="2808884" y="6253248"/>
                </a:lnTo>
                <a:cubicBezTo>
                  <a:pt x="2818200" y="6253248"/>
                  <a:pt x="2822859" y="6253248"/>
                  <a:pt x="2822859" y="6253248"/>
                </a:cubicBezTo>
                <a:cubicBezTo>
                  <a:pt x="2822859" y="6253248"/>
                  <a:pt x="2822859" y="6248588"/>
                  <a:pt x="2822859" y="6239274"/>
                </a:cubicBezTo>
                <a:lnTo>
                  <a:pt x="2850808" y="6211324"/>
                </a:lnTo>
                <a:cubicBezTo>
                  <a:pt x="2860123" y="6211324"/>
                  <a:pt x="2864782" y="6208996"/>
                  <a:pt x="2864782" y="6204337"/>
                </a:cubicBezTo>
                <a:cubicBezTo>
                  <a:pt x="2864782" y="6199677"/>
                  <a:pt x="2862454" y="6192691"/>
                  <a:pt x="2857794" y="6183375"/>
                </a:cubicBezTo>
                <a:cubicBezTo>
                  <a:pt x="2855466" y="6178718"/>
                  <a:pt x="2852555" y="6176971"/>
                  <a:pt x="2849060" y="6178134"/>
                </a:cubicBezTo>
                <a:close/>
                <a:moveTo>
                  <a:pt x="780827" y="6174641"/>
                </a:moveTo>
                <a:cubicBezTo>
                  <a:pt x="779663" y="6173476"/>
                  <a:pt x="777917" y="6174058"/>
                  <a:pt x="775588" y="6176387"/>
                </a:cubicBezTo>
                <a:cubicBezTo>
                  <a:pt x="770929" y="6181046"/>
                  <a:pt x="773258" y="6183375"/>
                  <a:pt x="782574" y="6183375"/>
                </a:cubicBezTo>
                <a:cubicBezTo>
                  <a:pt x="782574" y="6178718"/>
                  <a:pt x="781992" y="6175805"/>
                  <a:pt x="780827" y="6174641"/>
                </a:cubicBezTo>
                <a:close/>
                <a:moveTo>
                  <a:pt x="2361699" y="6169401"/>
                </a:moveTo>
                <a:cubicBezTo>
                  <a:pt x="2361699" y="6169401"/>
                  <a:pt x="2357041" y="6174058"/>
                  <a:pt x="2347724" y="6183375"/>
                </a:cubicBezTo>
                <a:cubicBezTo>
                  <a:pt x="2347724" y="6183375"/>
                  <a:pt x="2350054" y="6185704"/>
                  <a:pt x="2354713" y="6190363"/>
                </a:cubicBezTo>
                <a:cubicBezTo>
                  <a:pt x="2359370" y="6195020"/>
                  <a:pt x="2361699" y="6197349"/>
                  <a:pt x="2361699" y="6197349"/>
                </a:cubicBezTo>
                <a:cubicBezTo>
                  <a:pt x="2361699" y="6197349"/>
                  <a:pt x="2361699" y="6192691"/>
                  <a:pt x="2361699" y="6183375"/>
                </a:cubicBezTo>
                <a:close/>
                <a:moveTo>
                  <a:pt x="10676556" y="6155426"/>
                </a:moveTo>
                <a:lnTo>
                  <a:pt x="10690530" y="6155426"/>
                </a:lnTo>
                <a:cubicBezTo>
                  <a:pt x="10690530" y="6164742"/>
                  <a:pt x="10690530" y="6169401"/>
                  <a:pt x="10690530" y="6169401"/>
                </a:cubicBezTo>
                <a:cubicBezTo>
                  <a:pt x="10690530" y="6169401"/>
                  <a:pt x="10685872" y="6169401"/>
                  <a:pt x="10676556" y="6169401"/>
                </a:cubicBezTo>
                <a:cubicBezTo>
                  <a:pt x="10676556" y="6169401"/>
                  <a:pt x="10676556" y="6164742"/>
                  <a:pt x="10676556" y="6155426"/>
                </a:cubicBezTo>
                <a:close/>
                <a:moveTo>
                  <a:pt x="2249903" y="6155426"/>
                </a:moveTo>
                <a:lnTo>
                  <a:pt x="2249903" y="6169401"/>
                </a:lnTo>
                <a:cubicBezTo>
                  <a:pt x="2259219" y="6160085"/>
                  <a:pt x="2263877" y="6155426"/>
                  <a:pt x="2263877" y="6155426"/>
                </a:cubicBezTo>
                <a:close/>
                <a:moveTo>
                  <a:pt x="1158141" y="6146691"/>
                </a:moveTo>
                <a:cubicBezTo>
                  <a:pt x="1156976" y="6145527"/>
                  <a:pt x="1155230" y="6146109"/>
                  <a:pt x="1152901" y="6148438"/>
                </a:cubicBezTo>
                <a:cubicBezTo>
                  <a:pt x="1148242" y="6153097"/>
                  <a:pt x="1145913" y="6155426"/>
                  <a:pt x="1145913" y="6155426"/>
                </a:cubicBezTo>
                <a:cubicBezTo>
                  <a:pt x="1145913" y="6155426"/>
                  <a:pt x="1148242" y="6155426"/>
                  <a:pt x="1152901" y="6155426"/>
                </a:cubicBezTo>
                <a:cubicBezTo>
                  <a:pt x="1157559" y="6155426"/>
                  <a:pt x="1159887" y="6155426"/>
                  <a:pt x="1159887" y="6155426"/>
                </a:cubicBezTo>
                <a:cubicBezTo>
                  <a:pt x="1159887" y="6150768"/>
                  <a:pt x="1159304" y="6147857"/>
                  <a:pt x="1158141" y="6146691"/>
                </a:cubicBezTo>
                <a:close/>
                <a:moveTo>
                  <a:pt x="821004" y="6146691"/>
                </a:moveTo>
                <a:cubicBezTo>
                  <a:pt x="818676" y="6145527"/>
                  <a:pt x="815183" y="6146109"/>
                  <a:pt x="810523" y="6148438"/>
                </a:cubicBezTo>
                <a:cubicBezTo>
                  <a:pt x="801207" y="6153097"/>
                  <a:pt x="796549" y="6160085"/>
                  <a:pt x="796549" y="6169401"/>
                </a:cubicBezTo>
                <a:cubicBezTo>
                  <a:pt x="805866" y="6178716"/>
                  <a:pt x="817511" y="6183375"/>
                  <a:pt x="831485" y="6183375"/>
                </a:cubicBezTo>
                <a:cubicBezTo>
                  <a:pt x="845461" y="6183375"/>
                  <a:pt x="852447" y="6181046"/>
                  <a:pt x="852447" y="6176387"/>
                </a:cubicBezTo>
                <a:cubicBezTo>
                  <a:pt x="852447" y="6171730"/>
                  <a:pt x="850118" y="6167073"/>
                  <a:pt x="845461" y="6162413"/>
                </a:cubicBezTo>
                <a:cubicBezTo>
                  <a:pt x="840802" y="6157754"/>
                  <a:pt x="836144" y="6157754"/>
                  <a:pt x="831485" y="6162413"/>
                </a:cubicBezTo>
                <a:cubicBezTo>
                  <a:pt x="826828" y="6167073"/>
                  <a:pt x="824497" y="6164742"/>
                  <a:pt x="824497" y="6155426"/>
                </a:cubicBezTo>
                <a:cubicBezTo>
                  <a:pt x="824497" y="6150768"/>
                  <a:pt x="823333" y="6147857"/>
                  <a:pt x="821004" y="6146691"/>
                </a:cubicBezTo>
                <a:close/>
                <a:moveTo>
                  <a:pt x="3577483" y="6141452"/>
                </a:moveTo>
                <a:lnTo>
                  <a:pt x="3577483" y="6155426"/>
                </a:lnTo>
                <a:cubicBezTo>
                  <a:pt x="3586800" y="6155426"/>
                  <a:pt x="3591459" y="6150768"/>
                  <a:pt x="3591459" y="6141452"/>
                </a:cubicBezTo>
                <a:close/>
                <a:moveTo>
                  <a:pt x="2892732" y="6141452"/>
                </a:moveTo>
                <a:cubicBezTo>
                  <a:pt x="2883415" y="6141452"/>
                  <a:pt x="2876428" y="6146109"/>
                  <a:pt x="2871770" y="6155426"/>
                </a:cubicBezTo>
                <a:cubicBezTo>
                  <a:pt x="2867111" y="6164742"/>
                  <a:pt x="2864782" y="6169401"/>
                  <a:pt x="2864782" y="6169401"/>
                </a:cubicBezTo>
                <a:lnTo>
                  <a:pt x="2892732" y="6155426"/>
                </a:lnTo>
                <a:cubicBezTo>
                  <a:pt x="2892732" y="6146109"/>
                  <a:pt x="2892732" y="6141452"/>
                  <a:pt x="2892732" y="6141452"/>
                </a:cubicBezTo>
                <a:close/>
                <a:moveTo>
                  <a:pt x="2026311" y="6127476"/>
                </a:moveTo>
                <a:cubicBezTo>
                  <a:pt x="2026311" y="6127476"/>
                  <a:pt x="2026311" y="6132135"/>
                  <a:pt x="2026311" y="6141452"/>
                </a:cubicBezTo>
                <a:cubicBezTo>
                  <a:pt x="2026311" y="6141452"/>
                  <a:pt x="2026311" y="6143780"/>
                  <a:pt x="2026311" y="6148438"/>
                </a:cubicBezTo>
                <a:cubicBezTo>
                  <a:pt x="2026311" y="6153097"/>
                  <a:pt x="2028639" y="6153097"/>
                  <a:pt x="2033296" y="6148438"/>
                </a:cubicBezTo>
                <a:cubicBezTo>
                  <a:pt x="2037956" y="6143780"/>
                  <a:pt x="2040285" y="6141452"/>
                  <a:pt x="2040285" y="6141452"/>
                </a:cubicBezTo>
                <a:close/>
                <a:moveTo>
                  <a:pt x="1858615" y="6127476"/>
                </a:moveTo>
                <a:lnTo>
                  <a:pt x="1872590" y="6127476"/>
                </a:lnTo>
                <a:cubicBezTo>
                  <a:pt x="1872590" y="6136793"/>
                  <a:pt x="1867932" y="6141452"/>
                  <a:pt x="1858615" y="6141452"/>
                </a:cubicBezTo>
                <a:cubicBezTo>
                  <a:pt x="1849299" y="6141452"/>
                  <a:pt x="1849299" y="6136793"/>
                  <a:pt x="1858615" y="6127476"/>
                </a:cubicBezTo>
                <a:close/>
                <a:moveTo>
                  <a:pt x="1103990" y="6127476"/>
                </a:moveTo>
                <a:cubicBezTo>
                  <a:pt x="1094674" y="6127476"/>
                  <a:pt x="1094674" y="6134464"/>
                  <a:pt x="1103990" y="6148438"/>
                </a:cubicBezTo>
                <a:cubicBezTo>
                  <a:pt x="1113306" y="6162413"/>
                  <a:pt x="1117964" y="6160085"/>
                  <a:pt x="1117964" y="6141452"/>
                </a:cubicBezTo>
                <a:cubicBezTo>
                  <a:pt x="1117964" y="6132135"/>
                  <a:pt x="1113306" y="6127476"/>
                  <a:pt x="1103990" y="6127476"/>
                </a:cubicBezTo>
                <a:close/>
                <a:moveTo>
                  <a:pt x="992192" y="6127476"/>
                </a:moveTo>
                <a:lnTo>
                  <a:pt x="1006168" y="6127476"/>
                </a:lnTo>
                <a:lnTo>
                  <a:pt x="992192" y="6155426"/>
                </a:lnTo>
                <a:cubicBezTo>
                  <a:pt x="992192" y="6155426"/>
                  <a:pt x="987535" y="6155426"/>
                  <a:pt x="978218" y="6155426"/>
                </a:cubicBezTo>
                <a:cubicBezTo>
                  <a:pt x="968901" y="6146109"/>
                  <a:pt x="968901" y="6141452"/>
                  <a:pt x="978218" y="6141452"/>
                </a:cubicBezTo>
                <a:cubicBezTo>
                  <a:pt x="987535" y="6141452"/>
                  <a:pt x="992192" y="6136793"/>
                  <a:pt x="992192" y="6127476"/>
                </a:cubicBezTo>
                <a:close/>
                <a:moveTo>
                  <a:pt x="950269" y="6127476"/>
                </a:moveTo>
                <a:cubicBezTo>
                  <a:pt x="950269" y="6127476"/>
                  <a:pt x="952600" y="6129805"/>
                  <a:pt x="957257" y="6134464"/>
                </a:cubicBezTo>
                <a:cubicBezTo>
                  <a:pt x="961914" y="6139123"/>
                  <a:pt x="964245" y="6141452"/>
                  <a:pt x="964245" y="6141452"/>
                </a:cubicBezTo>
                <a:cubicBezTo>
                  <a:pt x="964245" y="6141452"/>
                  <a:pt x="961914" y="6143780"/>
                  <a:pt x="957257" y="6148438"/>
                </a:cubicBezTo>
                <a:cubicBezTo>
                  <a:pt x="952600" y="6153097"/>
                  <a:pt x="950269" y="6153097"/>
                  <a:pt x="950269" y="6148438"/>
                </a:cubicBezTo>
                <a:cubicBezTo>
                  <a:pt x="950269" y="6143780"/>
                  <a:pt x="950269" y="6141452"/>
                  <a:pt x="950269" y="6141452"/>
                </a:cubicBezTo>
                <a:cubicBezTo>
                  <a:pt x="940953" y="6132135"/>
                  <a:pt x="940953" y="6127476"/>
                  <a:pt x="950269" y="6127476"/>
                </a:cubicBezTo>
                <a:close/>
                <a:moveTo>
                  <a:pt x="10662580" y="6113502"/>
                </a:moveTo>
                <a:cubicBezTo>
                  <a:pt x="10662580" y="6113502"/>
                  <a:pt x="10662580" y="6118161"/>
                  <a:pt x="10662580" y="6127476"/>
                </a:cubicBezTo>
                <a:cubicBezTo>
                  <a:pt x="10662580" y="6127476"/>
                  <a:pt x="10667238" y="6127476"/>
                  <a:pt x="10676556" y="6127476"/>
                </a:cubicBezTo>
                <a:close/>
                <a:moveTo>
                  <a:pt x="2780934" y="6113502"/>
                </a:moveTo>
                <a:cubicBezTo>
                  <a:pt x="2771619" y="6113502"/>
                  <a:pt x="2766960" y="6118161"/>
                  <a:pt x="2766960" y="6127476"/>
                </a:cubicBezTo>
                <a:cubicBezTo>
                  <a:pt x="2776277" y="6127476"/>
                  <a:pt x="2780934" y="6127476"/>
                  <a:pt x="2780934" y="6127476"/>
                </a:cubicBezTo>
                <a:close/>
                <a:moveTo>
                  <a:pt x="600906" y="6113502"/>
                </a:moveTo>
                <a:cubicBezTo>
                  <a:pt x="600906" y="6113502"/>
                  <a:pt x="600906" y="6115831"/>
                  <a:pt x="600906" y="6120490"/>
                </a:cubicBezTo>
                <a:cubicBezTo>
                  <a:pt x="600906" y="6125147"/>
                  <a:pt x="603234" y="6127476"/>
                  <a:pt x="607893" y="6127476"/>
                </a:cubicBezTo>
                <a:cubicBezTo>
                  <a:pt x="612551" y="6127476"/>
                  <a:pt x="614879" y="6122819"/>
                  <a:pt x="614879" y="6113502"/>
                </a:cubicBezTo>
                <a:cubicBezTo>
                  <a:pt x="614879" y="6113502"/>
                  <a:pt x="612551" y="6113502"/>
                  <a:pt x="607893" y="6113502"/>
                </a:cubicBezTo>
                <a:cubicBezTo>
                  <a:pt x="603234" y="6113502"/>
                  <a:pt x="600906" y="6113502"/>
                  <a:pt x="600906" y="6113502"/>
                </a:cubicBezTo>
                <a:close/>
                <a:moveTo>
                  <a:pt x="3589712" y="6104768"/>
                </a:moveTo>
                <a:cubicBezTo>
                  <a:pt x="3588548" y="6103604"/>
                  <a:pt x="3586800" y="6104186"/>
                  <a:pt x="3584471" y="6106514"/>
                </a:cubicBezTo>
                <a:cubicBezTo>
                  <a:pt x="3579814" y="6111174"/>
                  <a:pt x="3577483" y="6113502"/>
                  <a:pt x="3577483" y="6113502"/>
                </a:cubicBezTo>
                <a:cubicBezTo>
                  <a:pt x="3577483" y="6113502"/>
                  <a:pt x="3582142" y="6113502"/>
                  <a:pt x="3591459" y="6113502"/>
                </a:cubicBezTo>
                <a:cubicBezTo>
                  <a:pt x="3591459" y="6108845"/>
                  <a:pt x="3590876" y="6105932"/>
                  <a:pt x="3589712" y="6104768"/>
                </a:cubicBezTo>
                <a:close/>
                <a:moveTo>
                  <a:pt x="2681367" y="6104768"/>
                </a:moveTo>
                <a:cubicBezTo>
                  <a:pt x="2680202" y="6103604"/>
                  <a:pt x="2678455" y="6104186"/>
                  <a:pt x="2676127" y="6106514"/>
                </a:cubicBezTo>
                <a:cubicBezTo>
                  <a:pt x="2671469" y="6111174"/>
                  <a:pt x="2669138" y="6118161"/>
                  <a:pt x="2669138" y="6127476"/>
                </a:cubicBezTo>
                <a:cubicBezTo>
                  <a:pt x="2678455" y="6127476"/>
                  <a:pt x="2683115" y="6122819"/>
                  <a:pt x="2683115" y="6113502"/>
                </a:cubicBezTo>
                <a:cubicBezTo>
                  <a:pt x="2683115" y="6108845"/>
                  <a:pt x="2682532" y="6105932"/>
                  <a:pt x="2681367" y="6104768"/>
                </a:cubicBezTo>
                <a:close/>
                <a:moveTo>
                  <a:pt x="2934655" y="6099528"/>
                </a:moveTo>
                <a:lnTo>
                  <a:pt x="2906706" y="6113502"/>
                </a:lnTo>
                <a:lnTo>
                  <a:pt x="2920679" y="6127476"/>
                </a:lnTo>
                <a:cubicBezTo>
                  <a:pt x="2920679" y="6118161"/>
                  <a:pt x="2920679" y="6113502"/>
                  <a:pt x="2920679" y="6113502"/>
                </a:cubicBezTo>
                <a:cubicBezTo>
                  <a:pt x="2920679" y="6113502"/>
                  <a:pt x="2925338" y="6113502"/>
                  <a:pt x="2934655" y="6113502"/>
                </a:cubicBezTo>
                <a:cubicBezTo>
                  <a:pt x="2934655" y="6113502"/>
                  <a:pt x="2934655" y="6108843"/>
                  <a:pt x="2934655" y="6099528"/>
                </a:cubicBezTo>
                <a:close/>
                <a:moveTo>
                  <a:pt x="2068234" y="6099528"/>
                </a:moveTo>
                <a:lnTo>
                  <a:pt x="2040285" y="6113502"/>
                </a:lnTo>
                <a:lnTo>
                  <a:pt x="2068234" y="6113502"/>
                </a:lnTo>
                <a:close/>
                <a:moveTo>
                  <a:pt x="1844640" y="6099528"/>
                </a:moveTo>
                <a:cubicBezTo>
                  <a:pt x="1853957" y="6099528"/>
                  <a:pt x="1856285" y="6104186"/>
                  <a:pt x="1851628" y="6113502"/>
                </a:cubicBezTo>
                <a:cubicBezTo>
                  <a:pt x="1846970" y="6122819"/>
                  <a:pt x="1842312" y="6127476"/>
                  <a:pt x="1837654" y="6127476"/>
                </a:cubicBezTo>
                <a:cubicBezTo>
                  <a:pt x="1832995" y="6127476"/>
                  <a:pt x="1830667" y="6122819"/>
                  <a:pt x="1830667" y="6113502"/>
                </a:cubicBezTo>
                <a:cubicBezTo>
                  <a:pt x="1830667" y="6104186"/>
                  <a:pt x="1835324" y="6099528"/>
                  <a:pt x="1844640" y="6099528"/>
                </a:cubicBezTo>
                <a:close/>
                <a:moveTo>
                  <a:pt x="1676945" y="6099528"/>
                </a:moveTo>
                <a:cubicBezTo>
                  <a:pt x="1676945" y="6099528"/>
                  <a:pt x="1676945" y="6104186"/>
                  <a:pt x="1676945" y="6113502"/>
                </a:cubicBezTo>
                <a:cubicBezTo>
                  <a:pt x="1676945" y="6122819"/>
                  <a:pt x="1676945" y="6127476"/>
                  <a:pt x="1676945" y="6127476"/>
                </a:cubicBezTo>
                <a:lnTo>
                  <a:pt x="1690921" y="6113502"/>
                </a:lnTo>
                <a:cubicBezTo>
                  <a:pt x="1690921" y="6104186"/>
                  <a:pt x="1686262" y="6099528"/>
                  <a:pt x="1676945" y="6099528"/>
                </a:cubicBezTo>
                <a:close/>
                <a:moveTo>
                  <a:pt x="1982204" y="6091230"/>
                </a:moveTo>
                <a:cubicBezTo>
                  <a:pt x="1977835" y="6092103"/>
                  <a:pt x="1966918" y="6099528"/>
                  <a:pt x="1949450" y="6113502"/>
                </a:cubicBezTo>
                <a:cubicBezTo>
                  <a:pt x="1926158" y="6132135"/>
                  <a:pt x="1919172" y="6146109"/>
                  <a:pt x="1928489" y="6155426"/>
                </a:cubicBezTo>
                <a:cubicBezTo>
                  <a:pt x="1937805" y="6164742"/>
                  <a:pt x="1947121" y="6164742"/>
                  <a:pt x="1956436" y="6155426"/>
                </a:cubicBezTo>
                <a:cubicBezTo>
                  <a:pt x="1965755" y="6146109"/>
                  <a:pt x="1970411" y="6146109"/>
                  <a:pt x="1970411" y="6155426"/>
                </a:cubicBezTo>
                <a:lnTo>
                  <a:pt x="1984386" y="6155426"/>
                </a:lnTo>
                <a:cubicBezTo>
                  <a:pt x="1984386" y="6155426"/>
                  <a:pt x="1984386" y="6150768"/>
                  <a:pt x="1984386" y="6141452"/>
                </a:cubicBezTo>
                <a:cubicBezTo>
                  <a:pt x="1984386" y="6132135"/>
                  <a:pt x="1989045" y="6122819"/>
                  <a:pt x="1998361" y="6113502"/>
                </a:cubicBezTo>
                <a:cubicBezTo>
                  <a:pt x="2007678" y="6113502"/>
                  <a:pt x="2012335" y="6108843"/>
                  <a:pt x="2012335" y="6099528"/>
                </a:cubicBezTo>
                <a:cubicBezTo>
                  <a:pt x="2003019" y="6090212"/>
                  <a:pt x="1989045" y="6099528"/>
                  <a:pt x="1970411" y="6127476"/>
                </a:cubicBezTo>
                <a:lnTo>
                  <a:pt x="1942462" y="6141452"/>
                </a:lnTo>
                <a:cubicBezTo>
                  <a:pt x="1951779" y="6132135"/>
                  <a:pt x="1956436" y="6127476"/>
                  <a:pt x="1956436" y="6127476"/>
                </a:cubicBezTo>
                <a:cubicBezTo>
                  <a:pt x="1965755" y="6118161"/>
                  <a:pt x="1970411" y="6111174"/>
                  <a:pt x="1970411" y="6106514"/>
                </a:cubicBezTo>
                <a:cubicBezTo>
                  <a:pt x="1970411" y="6101857"/>
                  <a:pt x="1972741" y="6099528"/>
                  <a:pt x="1977400" y="6099528"/>
                </a:cubicBezTo>
                <a:cubicBezTo>
                  <a:pt x="1982056" y="6099528"/>
                  <a:pt x="1984386" y="6097200"/>
                  <a:pt x="1984386" y="6092541"/>
                </a:cubicBezTo>
                <a:cubicBezTo>
                  <a:pt x="1984386" y="6091376"/>
                  <a:pt x="1983659" y="6090939"/>
                  <a:pt x="1982204" y="6091230"/>
                </a:cubicBezTo>
                <a:close/>
                <a:moveTo>
                  <a:pt x="1484097" y="6091143"/>
                </a:moveTo>
                <a:lnTo>
                  <a:pt x="1481303" y="6099528"/>
                </a:lnTo>
                <a:cubicBezTo>
                  <a:pt x="1481303" y="6108843"/>
                  <a:pt x="1481303" y="6113502"/>
                  <a:pt x="1481303" y="6113502"/>
                </a:cubicBezTo>
                <a:cubicBezTo>
                  <a:pt x="1471986" y="6122819"/>
                  <a:pt x="1462670" y="6129805"/>
                  <a:pt x="1453354" y="6134464"/>
                </a:cubicBezTo>
                <a:cubicBezTo>
                  <a:pt x="1444036" y="6139123"/>
                  <a:pt x="1439380" y="6136793"/>
                  <a:pt x="1439380" y="6127476"/>
                </a:cubicBezTo>
                <a:cubicBezTo>
                  <a:pt x="1439380" y="6127476"/>
                  <a:pt x="1441708" y="6125147"/>
                  <a:pt x="1446365" y="6120490"/>
                </a:cubicBezTo>
                <a:cubicBezTo>
                  <a:pt x="1451025" y="6115831"/>
                  <a:pt x="1458010" y="6108843"/>
                  <a:pt x="1467327" y="6099528"/>
                </a:cubicBezTo>
                <a:close/>
                <a:moveTo>
                  <a:pt x="10760402" y="6085553"/>
                </a:moveTo>
                <a:cubicBezTo>
                  <a:pt x="10760402" y="6085553"/>
                  <a:pt x="10758656" y="6086717"/>
                  <a:pt x="10755161" y="6089048"/>
                </a:cubicBezTo>
                <a:lnTo>
                  <a:pt x="10748423" y="6093540"/>
                </a:lnTo>
                <a:lnTo>
                  <a:pt x="10749922" y="6089048"/>
                </a:lnTo>
                <a:cubicBezTo>
                  <a:pt x="10752250" y="6086717"/>
                  <a:pt x="10755743" y="6085553"/>
                  <a:pt x="10760402" y="6085553"/>
                </a:cubicBezTo>
                <a:close/>
                <a:moveTo>
                  <a:pt x="1495276" y="6085553"/>
                </a:moveTo>
                <a:lnTo>
                  <a:pt x="1484097" y="6091143"/>
                </a:lnTo>
                <a:lnTo>
                  <a:pt x="1484796" y="6089048"/>
                </a:lnTo>
                <a:cubicBezTo>
                  <a:pt x="1487124" y="6086717"/>
                  <a:pt x="1490620" y="6085553"/>
                  <a:pt x="1495276" y="6085553"/>
                </a:cubicBezTo>
                <a:close/>
                <a:moveTo>
                  <a:pt x="1411430" y="6085553"/>
                </a:moveTo>
                <a:cubicBezTo>
                  <a:pt x="1420747" y="6085553"/>
                  <a:pt x="1425404" y="6085553"/>
                  <a:pt x="1425404" y="6085553"/>
                </a:cubicBezTo>
                <a:cubicBezTo>
                  <a:pt x="1444036" y="6085553"/>
                  <a:pt x="1444036" y="6094869"/>
                  <a:pt x="1425404" y="6113502"/>
                </a:cubicBezTo>
                <a:lnTo>
                  <a:pt x="1397455" y="6141452"/>
                </a:lnTo>
                <a:cubicBezTo>
                  <a:pt x="1350874" y="6188034"/>
                  <a:pt x="1327582" y="6202008"/>
                  <a:pt x="1327582" y="6183375"/>
                </a:cubicBezTo>
                <a:lnTo>
                  <a:pt x="1397455" y="6127476"/>
                </a:lnTo>
                <a:lnTo>
                  <a:pt x="1397455" y="6113502"/>
                </a:lnTo>
                <a:lnTo>
                  <a:pt x="1397455" y="6099528"/>
                </a:lnTo>
                <a:close/>
                <a:moveTo>
                  <a:pt x="852447" y="6085553"/>
                </a:moveTo>
                <a:lnTo>
                  <a:pt x="852447" y="6099528"/>
                </a:lnTo>
                <a:lnTo>
                  <a:pt x="866423" y="6085553"/>
                </a:lnTo>
                <a:cubicBezTo>
                  <a:pt x="857106" y="6085553"/>
                  <a:pt x="852447" y="6085553"/>
                  <a:pt x="852447" y="6085553"/>
                </a:cubicBezTo>
                <a:close/>
                <a:moveTo>
                  <a:pt x="1055079" y="6076818"/>
                </a:moveTo>
                <a:cubicBezTo>
                  <a:pt x="1059736" y="6075654"/>
                  <a:pt x="1062065" y="6076236"/>
                  <a:pt x="1062065" y="6078565"/>
                </a:cubicBezTo>
                <a:cubicBezTo>
                  <a:pt x="1062065" y="6083224"/>
                  <a:pt x="1055079" y="6092541"/>
                  <a:pt x="1041103" y="6106514"/>
                </a:cubicBezTo>
                <a:cubicBezTo>
                  <a:pt x="1027130" y="6120490"/>
                  <a:pt x="1015484" y="6122819"/>
                  <a:pt x="1006168" y="6113502"/>
                </a:cubicBezTo>
                <a:cubicBezTo>
                  <a:pt x="996851" y="6104186"/>
                  <a:pt x="1001509" y="6099528"/>
                  <a:pt x="1020141" y="6099528"/>
                </a:cubicBezTo>
                <a:cubicBezTo>
                  <a:pt x="1029458" y="6099528"/>
                  <a:pt x="1031786" y="6097200"/>
                  <a:pt x="1027130" y="6092541"/>
                </a:cubicBezTo>
                <a:cubicBezTo>
                  <a:pt x="1022470" y="6087881"/>
                  <a:pt x="1024800" y="6085553"/>
                  <a:pt x="1034117" y="6085553"/>
                </a:cubicBezTo>
                <a:cubicBezTo>
                  <a:pt x="1043431" y="6080896"/>
                  <a:pt x="1050420" y="6077985"/>
                  <a:pt x="1055079" y="6076818"/>
                </a:cubicBezTo>
                <a:close/>
                <a:moveTo>
                  <a:pt x="10145522" y="6071579"/>
                </a:moveTo>
                <a:lnTo>
                  <a:pt x="10131548" y="6085553"/>
                </a:lnTo>
                <a:cubicBezTo>
                  <a:pt x="10131548" y="6085553"/>
                  <a:pt x="10136205" y="6085553"/>
                  <a:pt x="10145522" y="6085553"/>
                </a:cubicBezTo>
                <a:close/>
                <a:moveTo>
                  <a:pt x="3605432" y="6071579"/>
                </a:moveTo>
                <a:cubicBezTo>
                  <a:pt x="3605432" y="6071579"/>
                  <a:pt x="3600775" y="6076236"/>
                  <a:pt x="3591459" y="6085553"/>
                </a:cubicBezTo>
                <a:lnTo>
                  <a:pt x="3605432" y="6085553"/>
                </a:lnTo>
                <a:cubicBezTo>
                  <a:pt x="3605432" y="6076236"/>
                  <a:pt x="3605432" y="6071579"/>
                  <a:pt x="3605432" y="6071579"/>
                </a:cubicBezTo>
                <a:close/>
                <a:moveTo>
                  <a:pt x="1243736" y="6071579"/>
                </a:moveTo>
                <a:cubicBezTo>
                  <a:pt x="1243736" y="6071579"/>
                  <a:pt x="1239076" y="6076236"/>
                  <a:pt x="1229760" y="6085553"/>
                </a:cubicBezTo>
                <a:lnTo>
                  <a:pt x="1215786" y="6085553"/>
                </a:lnTo>
                <a:lnTo>
                  <a:pt x="1215786" y="6099528"/>
                </a:lnTo>
                <a:cubicBezTo>
                  <a:pt x="1215786" y="6108843"/>
                  <a:pt x="1218115" y="6113502"/>
                  <a:pt x="1222773" y="6113502"/>
                </a:cubicBezTo>
                <a:cubicBezTo>
                  <a:pt x="1227431" y="6113502"/>
                  <a:pt x="1229760" y="6108843"/>
                  <a:pt x="1229760" y="6099528"/>
                </a:cubicBezTo>
                <a:cubicBezTo>
                  <a:pt x="1239076" y="6090212"/>
                  <a:pt x="1243736" y="6080896"/>
                  <a:pt x="1243736" y="6071579"/>
                </a:cubicBezTo>
                <a:close/>
                <a:moveTo>
                  <a:pt x="768600" y="6071579"/>
                </a:moveTo>
                <a:lnTo>
                  <a:pt x="740651" y="6085553"/>
                </a:lnTo>
                <a:cubicBezTo>
                  <a:pt x="740651" y="6085553"/>
                  <a:pt x="738322" y="6090212"/>
                  <a:pt x="733663" y="6099528"/>
                </a:cubicBezTo>
                <a:cubicBezTo>
                  <a:pt x="729006" y="6108843"/>
                  <a:pt x="726677" y="6113502"/>
                  <a:pt x="726677" y="6113502"/>
                </a:cubicBezTo>
                <a:cubicBezTo>
                  <a:pt x="726677" y="6122819"/>
                  <a:pt x="717361" y="6127476"/>
                  <a:pt x="698727" y="6127476"/>
                </a:cubicBezTo>
                <a:cubicBezTo>
                  <a:pt x="680095" y="6136793"/>
                  <a:pt x="680095" y="6146109"/>
                  <a:pt x="698727" y="6155426"/>
                </a:cubicBezTo>
                <a:cubicBezTo>
                  <a:pt x="698727" y="6155426"/>
                  <a:pt x="701056" y="6155426"/>
                  <a:pt x="705716" y="6155426"/>
                </a:cubicBezTo>
                <a:cubicBezTo>
                  <a:pt x="710372" y="6155426"/>
                  <a:pt x="712702" y="6150768"/>
                  <a:pt x="712702" y="6141452"/>
                </a:cubicBezTo>
                <a:cubicBezTo>
                  <a:pt x="722018" y="6132135"/>
                  <a:pt x="726677" y="6125147"/>
                  <a:pt x="726677" y="6120490"/>
                </a:cubicBezTo>
                <a:cubicBezTo>
                  <a:pt x="726677" y="6115831"/>
                  <a:pt x="731334" y="6113502"/>
                  <a:pt x="740651" y="6113502"/>
                </a:cubicBezTo>
                <a:cubicBezTo>
                  <a:pt x="740651" y="6113502"/>
                  <a:pt x="740651" y="6108843"/>
                  <a:pt x="740651" y="6099528"/>
                </a:cubicBezTo>
                <a:cubicBezTo>
                  <a:pt x="749967" y="6090212"/>
                  <a:pt x="756955" y="6085553"/>
                  <a:pt x="761613" y="6085553"/>
                </a:cubicBezTo>
                <a:cubicBezTo>
                  <a:pt x="766272" y="6085553"/>
                  <a:pt x="768600" y="6080896"/>
                  <a:pt x="768600" y="6071579"/>
                </a:cubicBezTo>
                <a:close/>
                <a:moveTo>
                  <a:pt x="3633382" y="6057603"/>
                </a:moveTo>
                <a:cubicBezTo>
                  <a:pt x="3633382" y="6057603"/>
                  <a:pt x="3633382" y="6059932"/>
                  <a:pt x="3633382" y="6064591"/>
                </a:cubicBezTo>
                <a:cubicBezTo>
                  <a:pt x="3633382" y="6069250"/>
                  <a:pt x="3628725" y="6071579"/>
                  <a:pt x="3619408" y="6071579"/>
                </a:cubicBezTo>
                <a:cubicBezTo>
                  <a:pt x="3619408" y="6071579"/>
                  <a:pt x="3619408" y="6080896"/>
                  <a:pt x="3619408" y="6099528"/>
                </a:cubicBezTo>
                <a:cubicBezTo>
                  <a:pt x="3628725" y="6099528"/>
                  <a:pt x="3633382" y="6097200"/>
                  <a:pt x="3633382" y="6092541"/>
                </a:cubicBezTo>
                <a:cubicBezTo>
                  <a:pt x="3633382" y="6087881"/>
                  <a:pt x="3633382" y="6080896"/>
                  <a:pt x="3633382" y="6071579"/>
                </a:cubicBezTo>
                <a:cubicBezTo>
                  <a:pt x="3642698" y="6071579"/>
                  <a:pt x="3647356" y="6069250"/>
                  <a:pt x="3647356" y="6064591"/>
                </a:cubicBezTo>
                <a:cubicBezTo>
                  <a:pt x="3647356" y="6059932"/>
                  <a:pt x="3642698" y="6057603"/>
                  <a:pt x="3633382" y="6057603"/>
                </a:cubicBezTo>
                <a:close/>
                <a:moveTo>
                  <a:pt x="2780934" y="6057603"/>
                </a:moveTo>
                <a:cubicBezTo>
                  <a:pt x="2780934" y="6066920"/>
                  <a:pt x="2780934" y="6071579"/>
                  <a:pt x="2780934" y="6071579"/>
                </a:cubicBezTo>
                <a:cubicBezTo>
                  <a:pt x="2790250" y="6071579"/>
                  <a:pt x="2794910" y="6069250"/>
                  <a:pt x="2794910" y="6064591"/>
                </a:cubicBezTo>
                <a:cubicBezTo>
                  <a:pt x="2794910" y="6059932"/>
                  <a:pt x="2794910" y="6057603"/>
                  <a:pt x="2794910" y="6057603"/>
                </a:cubicBezTo>
                <a:cubicBezTo>
                  <a:pt x="2794910" y="6057603"/>
                  <a:pt x="2790250" y="6057603"/>
                  <a:pt x="2780934" y="6057603"/>
                </a:cubicBezTo>
                <a:close/>
                <a:moveTo>
                  <a:pt x="55898" y="6057603"/>
                </a:moveTo>
                <a:cubicBezTo>
                  <a:pt x="65214" y="6057603"/>
                  <a:pt x="67543" y="6062263"/>
                  <a:pt x="62885" y="6071579"/>
                </a:cubicBezTo>
                <a:cubicBezTo>
                  <a:pt x="58226" y="6080896"/>
                  <a:pt x="55898" y="6085553"/>
                  <a:pt x="55898" y="6085553"/>
                </a:cubicBezTo>
                <a:cubicBezTo>
                  <a:pt x="55898" y="6085553"/>
                  <a:pt x="51240" y="6085553"/>
                  <a:pt x="41924" y="6085553"/>
                </a:cubicBezTo>
                <a:cubicBezTo>
                  <a:pt x="41924" y="6094869"/>
                  <a:pt x="37265" y="6099528"/>
                  <a:pt x="27948" y="6099528"/>
                </a:cubicBezTo>
                <a:close/>
                <a:moveTo>
                  <a:pt x="1886565" y="6043630"/>
                </a:moveTo>
                <a:lnTo>
                  <a:pt x="1900539" y="6043630"/>
                </a:lnTo>
                <a:cubicBezTo>
                  <a:pt x="1900539" y="6052946"/>
                  <a:pt x="1898210" y="6059932"/>
                  <a:pt x="1893551" y="6064591"/>
                </a:cubicBezTo>
                <a:cubicBezTo>
                  <a:pt x="1888894" y="6069250"/>
                  <a:pt x="1886565" y="6071579"/>
                  <a:pt x="1886565" y="6071579"/>
                </a:cubicBezTo>
                <a:lnTo>
                  <a:pt x="1872590" y="6071579"/>
                </a:lnTo>
                <a:cubicBezTo>
                  <a:pt x="1872590" y="6062263"/>
                  <a:pt x="1877249" y="6052946"/>
                  <a:pt x="1886565" y="6043630"/>
                </a:cubicBezTo>
                <a:close/>
                <a:moveTo>
                  <a:pt x="642829" y="6043630"/>
                </a:moveTo>
                <a:cubicBezTo>
                  <a:pt x="642829" y="6043630"/>
                  <a:pt x="647487" y="6043630"/>
                  <a:pt x="656804" y="6043630"/>
                </a:cubicBezTo>
                <a:cubicBezTo>
                  <a:pt x="656804" y="6043630"/>
                  <a:pt x="656804" y="6048289"/>
                  <a:pt x="656804" y="6057603"/>
                </a:cubicBezTo>
                <a:cubicBezTo>
                  <a:pt x="656804" y="6057603"/>
                  <a:pt x="652145" y="6052946"/>
                  <a:pt x="642829" y="6043630"/>
                </a:cubicBezTo>
                <a:close/>
                <a:moveTo>
                  <a:pt x="2180030" y="6029656"/>
                </a:moveTo>
                <a:cubicBezTo>
                  <a:pt x="2180030" y="6029656"/>
                  <a:pt x="2184687" y="6029656"/>
                  <a:pt x="2194003" y="6029656"/>
                </a:cubicBezTo>
                <a:cubicBezTo>
                  <a:pt x="2203320" y="6029656"/>
                  <a:pt x="2203320" y="6034313"/>
                  <a:pt x="2194003" y="6043630"/>
                </a:cubicBezTo>
                <a:cubicBezTo>
                  <a:pt x="2194003" y="6043630"/>
                  <a:pt x="2189347" y="6043630"/>
                  <a:pt x="2180030" y="6043630"/>
                </a:cubicBezTo>
                <a:cubicBezTo>
                  <a:pt x="2180030" y="6034313"/>
                  <a:pt x="2180030" y="6029656"/>
                  <a:pt x="2180030" y="6029656"/>
                </a:cubicBezTo>
                <a:close/>
                <a:moveTo>
                  <a:pt x="1048091" y="6029656"/>
                </a:moveTo>
                <a:lnTo>
                  <a:pt x="1062065" y="6029656"/>
                </a:lnTo>
                <a:lnTo>
                  <a:pt x="1076041" y="6029656"/>
                </a:lnTo>
                <a:cubicBezTo>
                  <a:pt x="1076041" y="6029656"/>
                  <a:pt x="1080697" y="6029656"/>
                  <a:pt x="1090014" y="6029656"/>
                </a:cubicBezTo>
                <a:cubicBezTo>
                  <a:pt x="1099331" y="6029656"/>
                  <a:pt x="1099331" y="6034313"/>
                  <a:pt x="1090014" y="6043630"/>
                </a:cubicBezTo>
                <a:cubicBezTo>
                  <a:pt x="1080697" y="6052946"/>
                  <a:pt x="1071381" y="6052946"/>
                  <a:pt x="1062065" y="6043630"/>
                </a:cubicBezTo>
                <a:cubicBezTo>
                  <a:pt x="1043431" y="6034313"/>
                  <a:pt x="1038775" y="6029656"/>
                  <a:pt x="1048091" y="6029656"/>
                </a:cubicBezTo>
                <a:close/>
                <a:moveTo>
                  <a:pt x="998921" y="6022150"/>
                </a:moveTo>
                <a:lnTo>
                  <a:pt x="994904" y="6026630"/>
                </a:lnTo>
                <a:lnTo>
                  <a:pt x="995687" y="6024414"/>
                </a:lnTo>
                <a:close/>
                <a:moveTo>
                  <a:pt x="10173471" y="6015680"/>
                </a:moveTo>
                <a:cubicBezTo>
                  <a:pt x="10173471" y="6015680"/>
                  <a:pt x="10168814" y="6020339"/>
                  <a:pt x="10159498" y="6029656"/>
                </a:cubicBezTo>
                <a:lnTo>
                  <a:pt x="10173471" y="6029656"/>
                </a:lnTo>
                <a:cubicBezTo>
                  <a:pt x="10173471" y="6020339"/>
                  <a:pt x="10173471" y="6015680"/>
                  <a:pt x="10173471" y="6015680"/>
                </a:cubicBezTo>
                <a:close/>
                <a:moveTo>
                  <a:pt x="10089625" y="6015680"/>
                </a:moveTo>
                <a:lnTo>
                  <a:pt x="10075649" y="6057603"/>
                </a:lnTo>
                <a:cubicBezTo>
                  <a:pt x="10066333" y="6057603"/>
                  <a:pt x="10061675" y="6057603"/>
                  <a:pt x="10061675" y="6057603"/>
                </a:cubicBezTo>
                <a:lnTo>
                  <a:pt x="10047700" y="6057603"/>
                </a:lnTo>
                <a:close/>
                <a:moveTo>
                  <a:pt x="2138107" y="6015680"/>
                </a:moveTo>
                <a:lnTo>
                  <a:pt x="2124131" y="6029656"/>
                </a:lnTo>
                <a:lnTo>
                  <a:pt x="2141600" y="6019175"/>
                </a:lnTo>
                <a:cubicBezTo>
                  <a:pt x="2143928" y="6016844"/>
                  <a:pt x="2142763" y="6015680"/>
                  <a:pt x="2138107" y="6015680"/>
                </a:cubicBezTo>
                <a:close/>
                <a:moveTo>
                  <a:pt x="1732844" y="6015680"/>
                </a:moveTo>
                <a:cubicBezTo>
                  <a:pt x="1732844" y="6024997"/>
                  <a:pt x="1728187" y="6029656"/>
                  <a:pt x="1718871" y="6029656"/>
                </a:cubicBezTo>
                <a:cubicBezTo>
                  <a:pt x="1718871" y="6029656"/>
                  <a:pt x="1721199" y="6027325"/>
                  <a:pt x="1725857" y="6022668"/>
                </a:cubicBezTo>
                <a:cubicBezTo>
                  <a:pt x="1730516" y="6018009"/>
                  <a:pt x="1732844" y="6015680"/>
                  <a:pt x="1732844" y="6015680"/>
                </a:cubicBezTo>
                <a:close/>
                <a:moveTo>
                  <a:pt x="4136466" y="6001706"/>
                </a:moveTo>
                <a:cubicBezTo>
                  <a:pt x="4136466" y="6001706"/>
                  <a:pt x="4141124" y="6001706"/>
                  <a:pt x="4150440" y="6001706"/>
                </a:cubicBezTo>
                <a:cubicBezTo>
                  <a:pt x="4150440" y="6011021"/>
                  <a:pt x="4150440" y="6015680"/>
                  <a:pt x="4150440" y="6015680"/>
                </a:cubicBezTo>
                <a:cubicBezTo>
                  <a:pt x="4141124" y="6015680"/>
                  <a:pt x="4136466" y="6011021"/>
                  <a:pt x="4136466" y="6001706"/>
                </a:cubicBezTo>
                <a:close/>
                <a:moveTo>
                  <a:pt x="2878756" y="6001706"/>
                </a:moveTo>
                <a:lnTo>
                  <a:pt x="2892732" y="6015680"/>
                </a:lnTo>
                <a:cubicBezTo>
                  <a:pt x="2892732" y="6015680"/>
                  <a:pt x="2892732" y="6011021"/>
                  <a:pt x="2892732" y="6001706"/>
                </a:cubicBezTo>
                <a:cubicBezTo>
                  <a:pt x="2883415" y="6001706"/>
                  <a:pt x="2878756" y="6001706"/>
                  <a:pt x="2878756" y="6001706"/>
                </a:cubicBezTo>
                <a:close/>
                <a:moveTo>
                  <a:pt x="1998361" y="6001706"/>
                </a:moveTo>
                <a:cubicBezTo>
                  <a:pt x="1998361" y="6011021"/>
                  <a:pt x="2003019" y="6015680"/>
                  <a:pt x="2012335" y="6015680"/>
                </a:cubicBezTo>
                <a:lnTo>
                  <a:pt x="2012335" y="6001706"/>
                </a:lnTo>
                <a:close/>
                <a:moveTo>
                  <a:pt x="83847" y="6001706"/>
                </a:moveTo>
                <a:cubicBezTo>
                  <a:pt x="74531" y="6001706"/>
                  <a:pt x="60556" y="6015680"/>
                  <a:pt x="41924" y="6043630"/>
                </a:cubicBezTo>
                <a:cubicBezTo>
                  <a:pt x="32608" y="6052946"/>
                  <a:pt x="23291" y="6059932"/>
                  <a:pt x="13975" y="6064591"/>
                </a:cubicBezTo>
                <a:cubicBezTo>
                  <a:pt x="4658" y="6069250"/>
                  <a:pt x="0" y="6071579"/>
                  <a:pt x="0" y="6071579"/>
                </a:cubicBezTo>
                <a:cubicBezTo>
                  <a:pt x="0" y="6071579"/>
                  <a:pt x="9317" y="6062263"/>
                  <a:pt x="27948" y="6043630"/>
                </a:cubicBezTo>
                <a:cubicBezTo>
                  <a:pt x="37265" y="6034313"/>
                  <a:pt x="46581" y="6024997"/>
                  <a:pt x="55898" y="6015680"/>
                </a:cubicBezTo>
                <a:cubicBezTo>
                  <a:pt x="65214" y="6006364"/>
                  <a:pt x="74531" y="6001706"/>
                  <a:pt x="83847" y="6001706"/>
                </a:cubicBezTo>
                <a:close/>
                <a:moveTo>
                  <a:pt x="3074400" y="5987731"/>
                </a:moveTo>
                <a:lnTo>
                  <a:pt x="3060425" y="6001706"/>
                </a:lnTo>
                <a:cubicBezTo>
                  <a:pt x="3069741" y="6001706"/>
                  <a:pt x="3074400" y="6001706"/>
                  <a:pt x="3074400" y="6001706"/>
                </a:cubicBezTo>
                <a:cubicBezTo>
                  <a:pt x="3074400" y="6001706"/>
                  <a:pt x="3074400" y="5997047"/>
                  <a:pt x="3074400" y="5987731"/>
                </a:cubicBezTo>
                <a:close/>
                <a:moveTo>
                  <a:pt x="2263877" y="5987731"/>
                </a:moveTo>
                <a:lnTo>
                  <a:pt x="2235928" y="6001706"/>
                </a:lnTo>
                <a:cubicBezTo>
                  <a:pt x="2245245" y="6011021"/>
                  <a:pt x="2249903" y="6011021"/>
                  <a:pt x="2249903" y="6001706"/>
                </a:cubicBezTo>
                <a:close/>
                <a:moveTo>
                  <a:pt x="1313608" y="5987731"/>
                </a:moveTo>
                <a:lnTo>
                  <a:pt x="1299633" y="6001706"/>
                </a:lnTo>
                <a:lnTo>
                  <a:pt x="1299633" y="6022668"/>
                </a:lnTo>
                <a:cubicBezTo>
                  <a:pt x="1299633" y="6018009"/>
                  <a:pt x="1304292" y="6013351"/>
                  <a:pt x="1313608" y="6008692"/>
                </a:cubicBezTo>
                <a:cubicBezTo>
                  <a:pt x="1322924" y="6004035"/>
                  <a:pt x="1322924" y="5997047"/>
                  <a:pt x="1313608" y="5987731"/>
                </a:cubicBezTo>
                <a:close/>
                <a:moveTo>
                  <a:pt x="10201421" y="5973757"/>
                </a:moveTo>
                <a:cubicBezTo>
                  <a:pt x="10173471" y="5992390"/>
                  <a:pt x="10168814" y="6001706"/>
                  <a:pt x="10187445" y="6001706"/>
                </a:cubicBezTo>
                <a:cubicBezTo>
                  <a:pt x="10187445" y="6001706"/>
                  <a:pt x="10189776" y="5997047"/>
                  <a:pt x="10194433" y="5987731"/>
                </a:cubicBezTo>
                <a:cubicBezTo>
                  <a:pt x="10199090" y="5978416"/>
                  <a:pt x="10203749" y="5973757"/>
                  <a:pt x="10208407" y="5973757"/>
                </a:cubicBezTo>
                <a:close/>
                <a:moveTo>
                  <a:pt x="3745178" y="5973757"/>
                </a:moveTo>
                <a:cubicBezTo>
                  <a:pt x="3735863" y="5973757"/>
                  <a:pt x="3731204" y="5978416"/>
                  <a:pt x="3731204" y="5987731"/>
                </a:cubicBezTo>
                <a:cubicBezTo>
                  <a:pt x="3740520" y="5987731"/>
                  <a:pt x="3745178" y="5987731"/>
                  <a:pt x="3745178" y="5987731"/>
                </a:cubicBezTo>
                <a:cubicBezTo>
                  <a:pt x="3745178" y="5987731"/>
                  <a:pt x="3745178" y="5983073"/>
                  <a:pt x="3745178" y="5973757"/>
                </a:cubicBezTo>
                <a:close/>
                <a:moveTo>
                  <a:pt x="1327582" y="5973757"/>
                </a:moveTo>
                <a:cubicBezTo>
                  <a:pt x="1327582" y="5983073"/>
                  <a:pt x="1327582" y="5987731"/>
                  <a:pt x="1327582" y="5987731"/>
                </a:cubicBezTo>
                <a:cubicBezTo>
                  <a:pt x="1327582" y="5987731"/>
                  <a:pt x="1329910" y="5985402"/>
                  <a:pt x="1334569" y="5980745"/>
                </a:cubicBezTo>
                <a:cubicBezTo>
                  <a:pt x="1339227" y="5976086"/>
                  <a:pt x="1341555" y="5973757"/>
                  <a:pt x="1341555" y="5973757"/>
                </a:cubicBezTo>
                <a:cubicBezTo>
                  <a:pt x="1341555" y="5973757"/>
                  <a:pt x="1336898" y="5973757"/>
                  <a:pt x="1327582" y="5973757"/>
                </a:cubicBezTo>
                <a:close/>
                <a:moveTo>
                  <a:pt x="852447" y="5973757"/>
                </a:moveTo>
                <a:lnTo>
                  <a:pt x="824497" y="5987731"/>
                </a:lnTo>
                <a:cubicBezTo>
                  <a:pt x="796549" y="6024997"/>
                  <a:pt x="787233" y="6043630"/>
                  <a:pt x="796549" y="6043630"/>
                </a:cubicBezTo>
                <a:cubicBezTo>
                  <a:pt x="805866" y="6034313"/>
                  <a:pt x="810523" y="6024997"/>
                  <a:pt x="810523" y="6015680"/>
                </a:cubicBezTo>
                <a:cubicBezTo>
                  <a:pt x="810523" y="6006364"/>
                  <a:pt x="812852" y="6004035"/>
                  <a:pt x="817511" y="6008692"/>
                </a:cubicBezTo>
                <a:cubicBezTo>
                  <a:pt x="822169" y="6013351"/>
                  <a:pt x="829157" y="6011021"/>
                  <a:pt x="838473" y="6001706"/>
                </a:cubicBezTo>
                <a:cubicBezTo>
                  <a:pt x="847789" y="5992390"/>
                  <a:pt x="847789" y="5987731"/>
                  <a:pt x="838473" y="5987731"/>
                </a:cubicBezTo>
                <a:close/>
                <a:moveTo>
                  <a:pt x="2274359" y="5966769"/>
                </a:moveTo>
                <a:cubicBezTo>
                  <a:pt x="2272029" y="5966769"/>
                  <a:pt x="2268536" y="5969098"/>
                  <a:pt x="2263877" y="5973757"/>
                </a:cubicBezTo>
                <a:cubicBezTo>
                  <a:pt x="2263877" y="5983073"/>
                  <a:pt x="2266207" y="5987731"/>
                  <a:pt x="2270864" y="5987731"/>
                </a:cubicBezTo>
                <a:cubicBezTo>
                  <a:pt x="2275524" y="5987731"/>
                  <a:pt x="2277852" y="5983073"/>
                  <a:pt x="2277852" y="5973757"/>
                </a:cubicBezTo>
                <a:cubicBezTo>
                  <a:pt x="2277852" y="5969098"/>
                  <a:pt x="2276687" y="5966769"/>
                  <a:pt x="2274359" y="5966769"/>
                </a:cubicBezTo>
                <a:close/>
                <a:moveTo>
                  <a:pt x="4150440" y="5959783"/>
                </a:moveTo>
                <a:lnTo>
                  <a:pt x="4150440" y="5973757"/>
                </a:lnTo>
                <a:cubicBezTo>
                  <a:pt x="4159757" y="5964440"/>
                  <a:pt x="4164414" y="5959783"/>
                  <a:pt x="4164414" y="5959783"/>
                </a:cubicBezTo>
                <a:cubicBezTo>
                  <a:pt x="4164414" y="5959783"/>
                  <a:pt x="4159757" y="5959783"/>
                  <a:pt x="4150440" y="5959783"/>
                </a:cubicBezTo>
                <a:close/>
                <a:moveTo>
                  <a:pt x="2599266" y="5959783"/>
                </a:moveTo>
                <a:cubicBezTo>
                  <a:pt x="2599266" y="5959783"/>
                  <a:pt x="2594608" y="5964440"/>
                  <a:pt x="2585292" y="5973757"/>
                </a:cubicBezTo>
                <a:lnTo>
                  <a:pt x="2585292" y="5987731"/>
                </a:lnTo>
                <a:cubicBezTo>
                  <a:pt x="2585292" y="5987731"/>
                  <a:pt x="2589950" y="5983073"/>
                  <a:pt x="2599266" y="5973757"/>
                </a:cubicBezTo>
                <a:close/>
                <a:moveTo>
                  <a:pt x="2012335" y="5959783"/>
                </a:moveTo>
                <a:cubicBezTo>
                  <a:pt x="1993702" y="5969098"/>
                  <a:pt x="1989045" y="5973757"/>
                  <a:pt x="1998361" y="5973757"/>
                </a:cubicBezTo>
                <a:lnTo>
                  <a:pt x="1984386" y="5987731"/>
                </a:lnTo>
                <a:cubicBezTo>
                  <a:pt x="1984386" y="5978416"/>
                  <a:pt x="1979728" y="5978416"/>
                  <a:pt x="1970411" y="5987731"/>
                </a:cubicBezTo>
                <a:cubicBezTo>
                  <a:pt x="1961095" y="5997047"/>
                  <a:pt x="1961095" y="6001706"/>
                  <a:pt x="1970411" y="6001706"/>
                </a:cubicBezTo>
                <a:cubicBezTo>
                  <a:pt x="1989045" y="6001706"/>
                  <a:pt x="2003019" y="5997047"/>
                  <a:pt x="2012335" y="5987731"/>
                </a:cubicBezTo>
                <a:cubicBezTo>
                  <a:pt x="2012335" y="5978416"/>
                  <a:pt x="2012335" y="5969098"/>
                  <a:pt x="2012335" y="5959783"/>
                </a:cubicBezTo>
                <a:close/>
                <a:moveTo>
                  <a:pt x="1676945" y="5959783"/>
                </a:moveTo>
                <a:cubicBezTo>
                  <a:pt x="1676945" y="5969098"/>
                  <a:pt x="1676945" y="5973757"/>
                  <a:pt x="1676945" y="5973757"/>
                </a:cubicBezTo>
                <a:lnTo>
                  <a:pt x="1690921" y="5973757"/>
                </a:lnTo>
                <a:close/>
                <a:moveTo>
                  <a:pt x="126644" y="5956288"/>
                </a:moveTo>
                <a:lnTo>
                  <a:pt x="128713" y="5956840"/>
                </a:lnTo>
                <a:lnTo>
                  <a:pt x="97823" y="5987731"/>
                </a:lnTo>
                <a:lnTo>
                  <a:pt x="105682" y="5970264"/>
                </a:lnTo>
                <a:cubicBezTo>
                  <a:pt x="111505" y="5960947"/>
                  <a:pt x="118493" y="5956288"/>
                  <a:pt x="126644" y="5956288"/>
                </a:cubicBezTo>
                <a:close/>
                <a:moveTo>
                  <a:pt x="1690921" y="5945807"/>
                </a:moveTo>
                <a:cubicBezTo>
                  <a:pt x="1690921" y="5945807"/>
                  <a:pt x="1693250" y="5948136"/>
                  <a:pt x="1697908" y="5952795"/>
                </a:cubicBezTo>
                <a:cubicBezTo>
                  <a:pt x="1702566" y="5957453"/>
                  <a:pt x="1704895" y="5959783"/>
                  <a:pt x="1704895" y="5959783"/>
                </a:cubicBezTo>
                <a:cubicBezTo>
                  <a:pt x="1704895" y="5959783"/>
                  <a:pt x="1704895" y="5955124"/>
                  <a:pt x="1704895" y="5945807"/>
                </a:cubicBezTo>
                <a:cubicBezTo>
                  <a:pt x="1695578" y="5945807"/>
                  <a:pt x="1690921" y="5945807"/>
                  <a:pt x="1690921" y="5945807"/>
                </a:cubicBezTo>
                <a:close/>
                <a:moveTo>
                  <a:pt x="1481303" y="5945807"/>
                </a:moveTo>
                <a:cubicBezTo>
                  <a:pt x="1490620" y="5945807"/>
                  <a:pt x="1495276" y="5950467"/>
                  <a:pt x="1495276" y="5959783"/>
                </a:cubicBezTo>
                <a:lnTo>
                  <a:pt x="1495276" y="5973757"/>
                </a:lnTo>
                <a:lnTo>
                  <a:pt x="1481303" y="5973757"/>
                </a:lnTo>
                <a:cubicBezTo>
                  <a:pt x="1481303" y="5973757"/>
                  <a:pt x="1476644" y="5973757"/>
                  <a:pt x="1467327" y="5973757"/>
                </a:cubicBezTo>
                <a:cubicBezTo>
                  <a:pt x="1467327" y="5973757"/>
                  <a:pt x="1467327" y="5969098"/>
                  <a:pt x="1467327" y="5959783"/>
                </a:cubicBezTo>
                <a:cubicBezTo>
                  <a:pt x="1476644" y="5959783"/>
                  <a:pt x="1481303" y="5959783"/>
                  <a:pt x="1481303" y="5959783"/>
                </a:cubicBezTo>
                <a:close/>
                <a:moveTo>
                  <a:pt x="1145913" y="5945807"/>
                </a:moveTo>
                <a:lnTo>
                  <a:pt x="1159887" y="5945807"/>
                </a:lnTo>
                <a:cubicBezTo>
                  <a:pt x="1159887" y="5945807"/>
                  <a:pt x="1164546" y="5945807"/>
                  <a:pt x="1173862" y="5945807"/>
                </a:cubicBezTo>
                <a:lnTo>
                  <a:pt x="1159887" y="5973757"/>
                </a:lnTo>
                <a:lnTo>
                  <a:pt x="1145913" y="5959783"/>
                </a:lnTo>
                <a:close/>
                <a:moveTo>
                  <a:pt x="740651" y="5945807"/>
                </a:moveTo>
                <a:cubicBezTo>
                  <a:pt x="740651" y="5945807"/>
                  <a:pt x="740651" y="5950467"/>
                  <a:pt x="740651" y="5959783"/>
                </a:cubicBezTo>
                <a:cubicBezTo>
                  <a:pt x="749967" y="5959783"/>
                  <a:pt x="754627" y="5959783"/>
                  <a:pt x="754627" y="5959783"/>
                </a:cubicBezTo>
                <a:cubicBezTo>
                  <a:pt x="754627" y="5950467"/>
                  <a:pt x="754627" y="5945807"/>
                  <a:pt x="754627" y="5945807"/>
                </a:cubicBezTo>
                <a:cubicBezTo>
                  <a:pt x="745310" y="5945807"/>
                  <a:pt x="740651" y="5945807"/>
                  <a:pt x="740651" y="5945807"/>
                </a:cubicBezTo>
                <a:close/>
                <a:moveTo>
                  <a:pt x="4241274" y="5935327"/>
                </a:moveTo>
                <a:cubicBezTo>
                  <a:pt x="4236618" y="5937655"/>
                  <a:pt x="4229630" y="5945807"/>
                  <a:pt x="4220313" y="5959783"/>
                </a:cubicBezTo>
                <a:cubicBezTo>
                  <a:pt x="4210996" y="5959783"/>
                  <a:pt x="4204010" y="5962112"/>
                  <a:pt x="4199352" y="5966769"/>
                </a:cubicBezTo>
                <a:cubicBezTo>
                  <a:pt x="4194692" y="5971428"/>
                  <a:pt x="4187706" y="5973757"/>
                  <a:pt x="4178390" y="5973757"/>
                </a:cubicBezTo>
                <a:cubicBezTo>
                  <a:pt x="4169073" y="5983073"/>
                  <a:pt x="4164414" y="5987731"/>
                  <a:pt x="4164414" y="5987731"/>
                </a:cubicBezTo>
                <a:cubicBezTo>
                  <a:pt x="4155100" y="5987731"/>
                  <a:pt x="4150440" y="5987731"/>
                  <a:pt x="4150440" y="5987731"/>
                </a:cubicBezTo>
                <a:cubicBezTo>
                  <a:pt x="4122491" y="5987731"/>
                  <a:pt x="4108517" y="6001706"/>
                  <a:pt x="4108517" y="6029656"/>
                </a:cubicBezTo>
                <a:cubicBezTo>
                  <a:pt x="4108517" y="6038970"/>
                  <a:pt x="4113174" y="6045958"/>
                  <a:pt x="4122491" y="6050617"/>
                </a:cubicBezTo>
                <a:cubicBezTo>
                  <a:pt x="4131807" y="6055275"/>
                  <a:pt x="4131807" y="6057603"/>
                  <a:pt x="4122491" y="6057603"/>
                </a:cubicBezTo>
                <a:lnTo>
                  <a:pt x="4122491" y="6099528"/>
                </a:lnTo>
                <a:lnTo>
                  <a:pt x="4150440" y="6085553"/>
                </a:lnTo>
                <a:cubicBezTo>
                  <a:pt x="4159757" y="6085553"/>
                  <a:pt x="4164414" y="6085553"/>
                  <a:pt x="4164414" y="6085553"/>
                </a:cubicBezTo>
                <a:cubicBezTo>
                  <a:pt x="4164414" y="6076236"/>
                  <a:pt x="4164414" y="6069250"/>
                  <a:pt x="4164414" y="6064591"/>
                </a:cubicBezTo>
                <a:cubicBezTo>
                  <a:pt x="4164414" y="6059932"/>
                  <a:pt x="4169073" y="6057603"/>
                  <a:pt x="4178390" y="6057603"/>
                </a:cubicBezTo>
                <a:lnTo>
                  <a:pt x="4178390" y="6043630"/>
                </a:lnTo>
                <a:lnTo>
                  <a:pt x="4178390" y="6029656"/>
                </a:lnTo>
                <a:cubicBezTo>
                  <a:pt x="4187706" y="6020339"/>
                  <a:pt x="4197022" y="6015680"/>
                  <a:pt x="4206339" y="6015680"/>
                </a:cubicBezTo>
                <a:cubicBezTo>
                  <a:pt x="4224972" y="6024997"/>
                  <a:pt x="4234287" y="6020339"/>
                  <a:pt x="4234287" y="6001706"/>
                </a:cubicBezTo>
                <a:lnTo>
                  <a:pt x="4220313" y="6001706"/>
                </a:lnTo>
                <a:cubicBezTo>
                  <a:pt x="4210996" y="6011021"/>
                  <a:pt x="4204010" y="6013351"/>
                  <a:pt x="4199352" y="6008692"/>
                </a:cubicBezTo>
                <a:cubicBezTo>
                  <a:pt x="4194692" y="6004035"/>
                  <a:pt x="4192364" y="5997047"/>
                  <a:pt x="4192364" y="5987731"/>
                </a:cubicBezTo>
                <a:cubicBezTo>
                  <a:pt x="4192364" y="5978416"/>
                  <a:pt x="4201680" y="5973757"/>
                  <a:pt x="4220313" y="5973757"/>
                </a:cubicBezTo>
                <a:cubicBezTo>
                  <a:pt x="4229630" y="5973757"/>
                  <a:pt x="4238946" y="5971428"/>
                  <a:pt x="4248262" y="5966769"/>
                </a:cubicBezTo>
                <a:cubicBezTo>
                  <a:pt x="4257579" y="5962112"/>
                  <a:pt x="4257579" y="5955124"/>
                  <a:pt x="4248262" y="5945807"/>
                </a:cubicBezTo>
                <a:cubicBezTo>
                  <a:pt x="4248262" y="5936491"/>
                  <a:pt x="4245934" y="5932998"/>
                  <a:pt x="4241274" y="5935327"/>
                </a:cubicBezTo>
                <a:close/>
                <a:moveTo>
                  <a:pt x="1774768" y="5917858"/>
                </a:moveTo>
                <a:cubicBezTo>
                  <a:pt x="1774768" y="5917858"/>
                  <a:pt x="1774768" y="5922517"/>
                  <a:pt x="1774768" y="5931834"/>
                </a:cubicBezTo>
                <a:cubicBezTo>
                  <a:pt x="1784084" y="5931834"/>
                  <a:pt x="1788741" y="5931834"/>
                  <a:pt x="1788741" y="5931834"/>
                </a:cubicBezTo>
                <a:cubicBezTo>
                  <a:pt x="1788741" y="5931834"/>
                  <a:pt x="1788741" y="5927174"/>
                  <a:pt x="1788741" y="5917858"/>
                </a:cubicBezTo>
                <a:cubicBezTo>
                  <a:pt x="1788741" y="5917858"/>
                  <a:pt x="1784084" y="5917858"/>
                  <a:pt x="1774768" y="5917858"/>
                </a:cubicBezTo>
                <a:close/>
                <a:moveTo>
                  <a:pt x="1732844" y="5917858"/>
                </a:moveTo>
                <a:cubicBezTo>
                  <a:pt x="1723528" y="5927174"/>
                  <a:pt x="1718871" y="5934162"/>
                  <a:pt x="1718871" y="5938820"/>
                </a:cubicBezTo>
                <a:cubicBezTo>
                  <a:pt x="1718871" y="5943479"/>
                  <a:pt x="1721199" y="5943479"/>
                  <a:pt x="1725857" y="5938820"/>
                </a:cubicBezTo>
                <a:cubicBezTo>
                  <a:pt x="1730516" y="5934162"/>
                  <a:pt x="1732844" y="5927174"/>
                  <a:pt x="1732844" y="5917858"/>
                </a:cubicBezTo>
                <a:close/>
                <a:moveTo>
                  <a:pt x="1313608" y="5917858"/>
                </a:moveTo>
                <a:lnTo>
                  <a:pt x="1299633" y="5931834"/>
                </a:lnTo>
                <a:cubicBezTo>
                  <a:pt x="1308949" y="5941148"/>
                  <a:pt x="1304292" y="5941148"/>
                  <a:pt x="1285658" y="5931834"/>
                </a:cubicBezTo>
                <a:cubicBezTo>
                  <a:pt x="1285658" y="5931834"/>
                  <a:pt x="1283329" y="5934162"/>
                  <a:pt x="1278671" y="5938820"/>
                </a:cubicBezTo>
                <a:cubicBezTo>
                  <a:pt x="1274013" y="5943479"/>
                  <a:pt x="1276342" y="5948136"/>
                  <a:pt x="1285658" y="5952795"/>
                </a:cubicBezTo>
                <a:cubicBezTo>
                  <a:pt x="1294975" y="5957453"/>
                  <a:pt x="1294975" y="5959783"/>
                  <a:pt x="1285658" y="5959783"/>
                </a:cubicBezTo>
                <a:lnTo>
                  <a:pt x="1285658" y="5987731"/>
                </a:lnTo>
                <a:cubicBezTo>
                  <a:pt x="1285658" y="5987731"/>
                  <a:pt x="1290316" y="5978416"/>
                  <a:pt x="1299633" y="5959783"/>
                </a:cubicBezTo>
                <a:cubicBezTo>
                  <a:pt x="1308949" y="5950467"/>
                  <a:pt x="1313608" y="5943479"/>
                  <a:pt x="1313608" y="5938820"/>
                </a:cubicBezTo>
                <a:cubicBezTo>
                  <a:pt x="1313608" y="5934162"/>
                  <a:pt x="1313608" y="5927174"/>
                  <a:pt x="1313608" y="5917858"/>
                </a:cubicBezTo>
                <a:close/>
                <a:moveTo>
                  <a:pt x="887384" y="5917858"/>
                </a:moveTo>
                <a:cubicBezTo>
                  <a:pt x="882724" y="5917858"/>
                  <a:pt x="880396" y="5922517"/>
                  <a:pt x="880396" y="5931834"/>
                </a:cubicBezTo>
                <a:cubicBezTo>
                  <a:pt x="880396" y="5941148"/>
                  <a:pt x="880396" y="5945807"/>
                  <a:pt x="880396" y="5945807"/>
                </a:cubicBezTo>
                <a:cubicBezTo>
                  <a:pt x="880396" y="5945807"/>
                  <a:pt x="882724" y="5941148"/>
                  <a:pt x="887384" y="5931834"/>
                </a:cubicBezTo>
                <a:cubicBezTo>
                  <a:pt x="892041" y="5922517"/>
                  <a:pt x="892041" y="5917858"/>
                  <a:pt x="887384" y="5917858"/>
                </a:cubicBezTo>
                <a:close/>
                <a:moveTo>
                  <a:pt x="2794910" y="5903884"/>
                </a:moveTo>
                <a:cubicBezTo>
                  <a:pt x="2794910" y="5903884"/>
                  <a:pt x="2790250" y="5908543"/>
                  <a:pt x="2780934" y="5917858"/>
                </a:cubicBezTo>
                <a:cubicBezTo>
                  <a:pt x="2780934" y="5917858"/>
                  <a:pt x="2783264" y="5917858"/>
                  <a:pt x="2787922" y="5917858"/>
                </a:cubicBezTo>
                <a:cubicBezTo>
                  <a:pt x="2792581" y="5917858"/>
                  <a:pt x="2794910" y="5915529"/>
                  <a:pt x="2794910" y="5910872"/>
                </a:cubicBezTo>
                <a:cubicBezTo>
                  <a:pt x="2794910" y="5906213"/>
                  <a:pt x="2794910" y="5903884"/>
                  <a:pt x="2794910" y="5903884"/>
                </a:cubicBezTo>
                <a:close/>
                <a:moveTo>
                  <a:pt x="1201812" y="5903884"/>
                </a:moveTo>
                <a:cubicBezTo>
                  <a:pt x="1201812" y="5903884"/>
                  <a:pt x="1201812" y="5908543"/>
                  <a:pt x="1201812" y="5917858"/>
                </a:cubicBezTo>
                <a:cubicBezTo>
                  <a:pt x="1201812" y="5917858"/>
                  <a:pt x="1199482" y="5920187"/>
                  <a:pt x="1194824" y="5924846"/>
                </a:cubicBezTo>
                <a:cubicBezTo>
                  <a:pt x="1190165" y="5929505"/>
                  <a:pt x="1187837" y="5927174"/>
                  <a:pt x="1187837" y="5917858"/>
                </a:cubicBezTo>
                <a:close/>
                <a:moveTo>
                  <a:pt x="4276212" y="5889909"/>
                </a:moveTo>
                <a:lnTo>
                  <a:pt x="4262238" y="5903884"/>
                </a:lnTo>
                <a:cubicBezTo>
                  <a:pt x="4262238" y="5903884"/>
                  <a:pt x="4266896" y="5903884"/>
                  <a:pt x="4276212" y="5903884"/>
                </a:cubicBezTo>
                <a:cubicBezTo>
                  <a:pt x="4285526" y="5903884"/>
                  <a:pt x="4290186" y="5901556"/>
                  <a:pt x="4290186" y="5896896"/>
                </a:cubicBezTo>
                <a:cubicBezTo>
                  <a:pt x="4290186" y="5892239"/>
                  <a:pt x="4285526" y="5889909"/>
                  <a:pt x="4276212" y="5889909"/>
                </a:cubicBezTo>
                <a:close/>
                <a:moveTo>
                  <a:pt x="2277852" y="5889909"/>
                </a:moveTo>
                <a:lnTo>
                  <a:pt x="2277852" y="5903884"/>
                </a:lnTo>
                <a:cubicBezTo>
                  <a:pt x="2277852" y="5903884"/>
                  <a:pt x="2280181" y="5901556"/>
                  <a:pt x="2284838" y="5896896"/>
                </a:cubicBezTo>
                <a:cubicBezTo>
                  <a:pt x="2289497" y="5892239"/>
                  <a:pt x="2287169" y="5889909"/>
                  <a:pt x="2277852" y="5889909"/>
                </a:cubicBezTo>
                <a:close/>
                <a:moveTo>
                  <a:pt x="1844640" y="5889909"/>
                </a:moveTo>
                <a:lnTo>
                  <a:pt x="1844640" y="5903884"/>
                </a:lnTo>
                <a:cubicBezTo>
                  <a:pt x="1844640" y="5894568"/>
                  <a:pt x="1846970" y="5889909"/>
                  <a:pt x="1851628" y="5889909"/>
                </a:cubicBezTo>
                <a:close/>
                <a:moveTo>
                  <a:pt x="204377" y="5881176"/>
                </a:moveTo>
                <a:cubicBezTo>
                  <a:pt x="198555" y="5882340"/>
                  <a:pt x="190986" y="5885251"/>
                  <a:pt x="181669" y="5889909"/>
                </a:cubicBezTo>
                <a:cubicBezTo>
                  <a:pt x="172352" y="5899225"/>
                  <a:pt x="172352" y="5908543"/>
                  <a:pt x="181669" y="5917858"/>
                </a:cubicBezTo>
                <a:cubicBezTo>
                  <a:pt x="181669" y="5927174"/>
                  <a:pt x="190986" y="5922517"/>
                  <a:pt x="209617" y="5903884"/>
                </a:cubicBezTo>
                <a:cubicBezTo>
                  <a:pt x="218935" y="5894568"/>
                  <a:pt x="221263" y="5887580"/>
                  <a:pt x="216605" y="5882923"/>
                </a:cubicBezTo>
                <a:cubicBezTo>
                  <a:pt x="214276" y="5880594"/>
                  <a:pt x="210201" y="5880010"/>
                  <a:pt x="204377" y="5881176"/>
                </a:cubicBezTo>
                <a:close/>
                <a:moveTo>
                  <a:pt x="10159498" y="5875935"/>
                </a:moveTo>
                <a:lnTo>
                  <a:pt x="10201421" y="5875935"/>
                </a:lnTo>
                <a:lnTo>
                  <a:pt x="10201421" y="5889909"/>
                </a:lnTo>
                <a:lnTo>
                  <a:pt x="10187445" y="5903884"/>
                </a:lnTo>
                <a:cubicBezTo>
                  <a:pt x="10187445" y="5903884"/>
                  <a:pt x="10185116" y="5906213"/>
                  <a:pt x="10180459" y="5910872"/>
                </a:cubicBezTo>
                <a:cubicBezTo>
                  <a:pt x="10175802" y="5915529"/>
                  <a:pt x="10173471" y="5917858"/>
                  <a:pt x="10173471" y="5917858"/>
                </a:cubicBezTo>
                <a:lnTo>
                  <a:pt x="10159498" y="5917858"/>
                </a:lnTo>
                <a:cubicBezTo>
                  <a:pt x="10168814" y="5899225"/>
                  <a:pt x="10168814" y="5889909"/>
                  <a:pt x="10159498" y="5889909"/>
                </a:cubicBezTo>
                <a:lnTo>
                  <a:pt x="10145522" y="5903884"/>
                </a:lnTo>
                <a:cubicBezTo>
                  <a:pt x="10136205" y="5903884"/>
                  <a:pt x="10133877" y="5899225"/>
                  <a:pt x="10138534" y="5889909"/>
                </a:cubicBezTo>
                <a:cubicBezTo>
                  <a:pt x="10143193" y="5880594"/>
                  <a:pt x="10150179" y="5875935"/>
                  <a:pt x="10159498" y="5875935"/>
                </a:cubicBezTo>
                <a:close/>
                <a:moveTo>
                  <a:pt x="3752166" y="5875935"/>
                </a:moveTo>
                <a:cubicBezTo>
                  <a:pt x="3747506" y="5875935"/>
                  <a:pt x="3745178" y="5880594"/>
                  <a:pt x="3745178" y="5889909"/>
                </a:cubicBezTo>
                <a:cubicBezTo>
                  <a:pt x="3754494" y="5889909"/>
                  <a:pt x="3759154" y="5887580"/>
                  <a:pt x="3759154" y="5882923"/>
                </a:cubicBezTo>
                <a:cubicBezTo>
                  <a:pt x="3759154" y="5878263"/>
                  <a:pt x="3756825" y="5875935"/>
                  <a:pt x="3752166" y="5875935"/>
                </a:cubicBezTo>
                <a:close/>
                <a:moveTo>
                  <a:pt x="866423" y="5875935"/>
                </a:moveTo>
                <a:cubicBezTo>
                  <a:pt x="847789" y="5894568"/>
                  <a:pt x="838473" y="5908543"/>
                  <a:pt x="838473" y="5917858"/>
                </a:cubicBezTo>
                <a:lnTo>
                  <a:pt x="824497" y="5931834"/>
                </a:lnTo>
                <a:cubicBezTo>
                  <a:pt x="824497" y="5941148"/>
                  <a:pt x="838473" y="5927174"/>
                  <a:pt x="866423" y="5889909"/>
                </a:cubicBezTo>
                <a:close/>
                <a:moveTo>
                  <a:pt x="111796" y="5875935"/>
                </a:moveTo>
                <a:lnTo>
                  <a:pt x="111796" y="5903884"/>
                </a:lnTo>
                <a:cubicBezTo>
                  <a:pt x="111796" y="5913201"/>
                  <a:pt x="109468" y="5917858"/>
                  <a:pt x="104809" y="5917858"/>
                </a:cubicBezTo>
                <a:cubicBezTo>
                  <a:pt x="100151" y="5917858"/>
                  <a:pt x="97823" y="5922517"/>
                  <a:pt x="97823" y="5931834"/>
                </a:cubicBezTo>
                <a:cubicBezTo>
                  <a:pt x="97823" y="5950467"/>
                  <a:pt x="83847" y="5959783"/>
                  <a:pt x="55898" y="5959783"/>
                </a:cubicBezTo>
                <a:cubicBezTo>
                  <a:pt x="46581" y="5959783"/>
                  <a:pt x="44253" y="5955124"/>
                  <a:pt x="48911" y="5945807"/>
                </a:cubicBezTo>
                <a:cubicBezTo>
                  <a:pt x="53569" y="5936491"/>
                  <a:pt x="60556" y="5934162"/>
                  <a:pt x="69873" y="5938820"/>
                </a:cubicBezTo>
                <a:cubicBezTo>
                  <a:pt x="79188" y="5943479"/>
                  <a:pt x="83847" y="5941148"/>
                  <a:pt x="83847" y="5931834"/>
                </a:cubicBezTo>
                <a:cubicBezTo>
                  <a:pt x="83847" y="5922517"/>
                  <a:pt x="88506" y="5913201"/>
                  <a:pt x="97823" y="5903884"/>
                </a:cubicBezTo>
                <a:close/>
                <a:moveTo>
                  <a:pt x="10203167" y="5867200"/>
                </a:moveTo>
                <a:cubicBezTo>
                  <a:pt x="10204332" y="5866036"/>
                  <a:pt x="10206078" y="5866618"/>
                  <a:pt x="10208407" y="5868947"/>
                </a:cubicBezTo>
                <a:cubicBezTo>
                  <a:pt x="10213066" y="5873606"/>
                  <a:pt x="10210737" y="5875935"/>
                  <a:pt x="10201421" y="5875935"/>
                </a:cubicBezTo>
                <a:cubicBezTo>
                  <a:pt x="10201421" y="5871277"/>
                  <a:pt x="10202003" y="5868367"/>
                  <a:pt x="10203167" y="5867200"/>
                </a:cubicBezTo>
                <a:close/>
                <a:moveTo>
                  <a:pt x="1327582" y="5861961"/>
                </a:moveTo>
                <a:cubicBezTo>
                  <a:pt x="1318266" y="5861961"/>
                  <a:pt x="1313608" y="5866618"/>
                  <a:pt x="1313608" y="5875935"/>
                </a:cubicBezTo>
                <a:cubicBezTo>
                  <a:pt x="1313608" y="5875935"/>
                  <a:pt x="1313608" y="5880594"/>
                  <a:pt x="1313608" y="5889909"/>
                </a:cubicBezTo>
                <a:cubicBezTo>
                  <a:pt x="1313608" y="5889909"/>
                  <a:pt x="1318266" y="5885251"/>
                  <a:pt x="1327582" y="5875935"/>
                </a:cubicBezTo>
                <a:cubicBezTo>
                  <a:pt x="1336898" y="5866618"/>
                  <a:pt x="1336898" y="5861961"/>
                  <a:pt x="1327582" y="5861961"/>
                </a:cubicBezTo>
                <a:close/>
                <a:moveTo>
                  <a:pt x="936295" y="5861961"/>
                </a:moveTo>
                <a:cubicBezTo>
                  <a:pt x="936295" y="5861961"/>
                  <a:pt x="929307" y="5864290"/>
                  <a:pt x="915334" y="5868947"/>
                </a:cubicBezTo>
                <a:cubicBezTo>
                  <a:pt x="901358" y="5873606"/>
                  <a:pt x="894372" y="5885251"/>
                  <a:pt x="894372" y="5903884"/>
                </a:cubicBezTo>
                <a:lnTo>
                  <a:pt x="922320" y="5889909"/>
                </a:lnTo>
                <a:cubicBezTo>
                  <a:pt x="931636" y="5871276"/>
                  <a:pt x="936295" y="5861961"/>
                  <a:pt x="936295" y="5861961"/>
                </a:cubicBezTo>
                <a:close/>
                <a:moveTo>
                  <a:pt x="2375674" y="5847985"/>
                </a:moveTo>
                <a:cubicBezTo>
                  <a:pt x="2347724" y="5847985"/>
                  <a:pt x="2343065" y="5852644"/>
                  <a:pt x="2361699" y="5861961"/>
                </a:cubicBezTo>
                <a:lnTo>
                  <a:pt x="2375674" y="5861961"/>
                </a:lnTo>
                <a:cubicBezTo>
                  <a:pt x="2375674" y="5852644"/>
                  <a:pt x="2375674" y="5847985"/>
                  <a:pt x="2375674" y="5847985"/>
                </a:cubicBezTo>
                <a:close/>
                <a:moveTo>
                  <a:pt x="2305802" y="5847985"/>
                </a:moveTo>
                <a:cubicBezTo>
                  <a:pt x="2287169" y="5866618"/>
                  <a:pt x="2287169" y="5875935"/>
                  <a:pt x="2305802" y="5875935"/>
                </a:cubicBezTo>
                <a:cubicBezTo>
                  <a:pt x="2324434" y="5875935"/>
                  <a:pt x="2331420" y="5871276"/>
                  <a:pt x="2326763" y="5861961"/>
                </a:cubicBezTo>
                <a:cubicBezTo>
                  <a:pt x="2322104" y="5852644"/>
                  <a:pt x="2319775" y="5847985"/>
                  <a:pt x="2319775" y="5847985"/>
                </a:cubicBezTo>
                <a:close/>
                <a:moveTo>
                  <a:pt x="1383480" y="5847985"/>
                </a:moveTo>
                <a:lnTo>
                  <a:pt x="1369507" y="5861961"/>
                </a:lnTo>
                <a:lnTo>
                  <a:pt x="1383480" y="5861961"/>
                </a:lnTo>
                <a:close/>
                <a:moveTo>
                  <a:pt x="1083026" y="5847985"/>
                </a:moveTo>
                <a:cubicBezTo>
                  <a:pt x="1078369" y="5847985"/>
                  <a:pt x="1076041" y="5852644"/>
                  <a:pt x="1076041" y="5861961"/>
                </a:cubicBezTo>
                <a:lnTo>
                  <a:pt x="1090014" y="5861961"/>
                </a:lnTo>
                <a:lnTo>
                  <a:pt x="1103990" y="5861961"/>
                </a:lnTo>
                <a:cubicBezTo>
                  <a:pt x="1094674" y="5852644"/>
                  <a:pt x="1087686" y="5847985"/>
                  <a:pt x="1083026" y="5847985"/>
                </a:cubicBezTo>
                <a:close/>
                <a:moveTo>
                  <a:pt x="936295" y="5847985"/>
                </a:moveTo>
                <a:lnTo>
                  <a:pt x="950269" y="5861961"/>
                </a:lnTo>
                <a:cubicBezTo>
                  <a:pt x="950269" y="5861961"/>
                  <a:pt x="950269" y="5857302"/>
                  <a:pt x="950269" y="5847985"/>
                </a:cubicBezTo>
                <a:close/>
                <a:moveTo>
                  <a:pt x="2389648" y="5834012"/>
                </a:moveTo>
                <a:cubicBezTo>
                  <a:pt x="2380332" y="5834012"/>
                  <a:pt x="2378003" y="5836340"/>
                  <a:pt x="2382660" y="5840999"/>
                </a:cubicBezTo>
                <a:cubicBezTo>
                  <a:pt x="2387319" y="5845657"/>
                  <a:pt x="2389648" y="5847985"/>
                  <a:pt x="2389648" y="5847985"/>
                </a:cubicBezTo>
                <a:cubicBezTo>
                  <a:pt x="2389648" y="5847985"/>
                  <a:pt x="2389648" y="5843328"/>
                  <a:pt x="2389648" y="5834012"/>
                </a:cubicBezTo>
                <a:close/>
                <a:moveTo>
                  <a:pt x="2110157" y="5834012"/>
                </a:moveTo>
                <a:cubicBezTo>
                  <a:pt x="2110157" y="5843328"/>
                  <a:pt x="2107829" y="5850314"/>
                  <a:pt x="2103170" y="5854973"/>
                </a:cubicBezTo>
                <a:cubicBezTo>
                  <a:pt x="2098512" y="5859632"/>
                  <a:pt x="2096184" y="5861961"/>
                  <a:pt x="2096184" y="5861961"/>
                </a:cubicBezTo>
                <a:cubicBezTo>
                  <a:pt x="2096184" y="5889909"/>
                  <a:pt x="2077551" y="5903884"/>
                  <a:pt x="2040285" y="5903884"/>
                </a:cubicBezTo>
                <a:cubicBezTo>
                  <a:pt x="2030967" y="5903884"/>
                  <a:pt x="2026311" y="5906213"/>
                  <a:pt x="2026311" y="5910872"/>
                </a:cubicBezTo>
                <a:cubicBezTo>
                  <a:pt x="2026311" y="5915529"/>
                  <a:pt x="2026311" y="5922517"/>
                  <a:pt x="2026311" y="5931834"/>
                </a:cubicBezTo>
                <a:lnTo>
                  <a:pt x="2040285" y="5945807"/>
                </a:lnTo>
                <a:lnTo>
                  <a:pt x="2054258" y="5931834"/>
                </a:lnTo>
                <a:cubicBezTo>
                  <a:pt x="2054258" y="5941148"/>
                  <a:pt x="2058917" y="5945807"/>
                  <a:pt x="2068234" y="5945807"/>
                </a:cubicBezTo>
                <a:cubicBezTo>
                  <a:pt x="2049601" y="5936491"/>
                  <a:pt x="2058917" y="5917858"/>
                  <a:pt x="2096184" y="5889909"/>
                </a:cubicBezTo>
                <a:cubicBezTo>
                  <a:pt x="2105500" y="5871276"/>
                  <a:pt x="2112486" y="5857302"/>
                  <a:pt x="2117145" y="5847985"/>
                </a:cubicBezTo>
                <a:cubicBezTo>
                  <a:pt x="2121802" y="5838671"/>
                  <a:pt x="2119473" y="5834012"/>
                  <a:pt x="2110157" y="5834012"/>
                </a:cubicBezTo>
                <a:close/>
                <a:moveTo>
                  <a:pt x="165947" y="5825277"/>
                </a:moveTo>
                <a:cubicBezTo>
                  <a:pt x="167112" y="5826442"/>
                  <a:pt x="167696" y="5829352"/>
                  <a:pt x="167696" y="5834012"/>
                </a:cubicBezTo>
                <a:lnTo>
                  <a:pt x="181669" y="5834012"/>
                </a:lnTo>
                <a:cubicBezTo>
                  <a:pt x="181669" y="5843328"/>
                  <a:pt x="172352" y="5847985"/>
                  <a:pt x="153720" y="5847985"/>
                </a:cubicBezTo>
                <a:cubicBezTo>
                  <a:pt x="153720" y="5838671"/>
                  <a:pt x="156049" y="5831683"/>
                  <a:pt x="160707" y="5827024"/>
                </a:cubicBezTo>
                <a:cubicBezTo>
                  <a:pt x="163036" y="5824695"/>
                  <a:pt x="164783" y="5824113"/>
                  <a:pt x="165947" y="5825277"/>
                </a:cubicBezTo>
                <a:close/>
                <a:moveTo>
                  <a:pt x="2739012" y="5820036"/>
                </a:moveTo>
                <a:cubicBezTo>
                  <a:pt x="2729694" y="5820036"/>
                  <a:pt x="2722708" y="5824695"/>
                  <a:pt x="2718049" y="5834012"/>
                </a:cubicBezTo>
                <a:cubicBezTo>
                  <a:pt x="2713393" y="5843328"/>
                  <a:pt x="2711062" y="5847985"/>
                  <a:pt x="2711062" y="5847985"/>
                </a:cubicBezTo>
                <a:lnTo>
                  <a:pt x="2739012" y="5834012"/>
                </a:lnTo>
                <a:close/>
                <a:moveTo>
                  <a:pt x="964245" y="5820036"/>
                </a:moveTo>
                <a:cubicBezTo>
                  <a:pt x="954928" y="5829352"/>
                  <a:pt x="950269" y="5834012"/>
                  <a:pt x="950269" y="5834012"/>
                </a:cubicBezTo>
                <a:cubicBezTo>
                  <a:pt x="950269" y="5834012"/>
                  <a:pt x="952600" y="5834012"/>
                  <a:pt x="957257" y="5834012"/>
                </a:cubicBezTo>
                <a:cubicBezTo>
                  <a:pt x="961914" y="5834012"/>
                  <a:pt x="964245" y="5829352"/>
                  <a:pt x="964245" y="5820036"/>
                </a:cubicBezTo>
                <a:close/>
                <a:moveTo>
                  <a:pt x="2291825" y="5806062"/>
                </a:moveTo>
                <a:cubicBezTo>
                  <a:pt x="2291825" y="5815379"/>
                  <a:pt x="2291825" y="5820036"/>
                  <a:pt x="2291825" y="5820036"/>
                </a:cubicBezTo>
                <a:lnTo>
                  <a:pt x="2305802" y="5806062"/>
                </a:lnTo>
                <a:cubicBezTo>
                  <a:pt x="2305802" y="5806062"/>
                  <a:pt x="2301142" y="5806062"/>
                  <a:pt x="2291825" y="5806062"/>
                </a:cubicBezTo>
                <a:close/>
                <a:moveTo>
                  <a:pt x="1383480" y="5806062"/>
                </a:moveTo>
                <a:cubicBezTo>
                  <a:pt x="1355531" y="5806062"/>
                  <a:pt x="1341555" y="5820036"/>
                  <a:pt x="1341555" y="5847985"/>
                </a:cubicBezTo>
                <a:lnTo>
                  <a:pt x="1355531" y="5834012"/>
                </a:lnTo>
                <a:lnTo>
                  <a:pt x="1383480" y="5820036"/>
                </a:lnTo>
                <a:lnTo>
                  <a:pt x="1411430" y="5820036"/>
                </a:lnTo>
                <a:cubicBezTo>
                  <a:pt x="1411430" y="5829352"/>
                  <a:pt x="1418416" y="5831683"/>
                  <a:pt x="1432392" y="5827024"/>
                </a:cubicBezTo>
                <a:cubicBezTo>
                  <a:pt x="1446365" y="5822364"/>
                  <a:pt x="1453354" y="5815379"/>
                  <a:pt x="1453354" y="5806062"/>
                </a:cubicBezTo>
                <a:lnTo>
                  <a:pt x="1425404" y="5806062"/>
                </a:lnTo>
                <a:cubicBezTo>
                  <a:pt x="1425404" y="5815379"/>
                  <a:pt x="1420747" y="5817707"/>
                  <a:pt x="1411430" y="5813050"/>
                </a:cubicBezTo>
                <a:cubicBezTo>
                  <a:pt x="1402114" y="5808391"/>
                  <a:pt x="1392797" y="5806062"/>
                  <a:pt x="1383480" y="5806062"/>
                </a:cubicBezTo>
                <a:close/>
                <a:moveTo>
                  <a:pt x="1076041" y="5806062"/>
                </a:moveTo>
                <a:cubicBezTo>
                  <a:pt x="1066724" y="5815379"/>
                  <a:pt x="1057408" y="5824695"/>
                  <a:pt x="1048091" y="5834012"/>
                </a:cubicBezTo>
                <a:cubicBezTo>
                  <a:pt x="1038775" y="5843328"/>
                  <a:pt x="1031786" y="5850314"/>
                  <a:pt x="1027130" y="5854973"/>
                </a:cubicBezTo>
                <a:cubicBezTo>
                  <a:pt x="1022470" y="5859632"/>
                  <a:pt x="1020141" y="5861961"/>
                  <a:pt x="1020141" y="5861961"/>
                </a:cubicBezTo>
                <a:cubicBezTo>
                  <a:pt x="1020141" y="5871276"/>
                  <a:pt x="1010825" y="5885251"/>
                  <a:pt x="992192" y="5903884"/>
                </a:cubicBezTo>
                <a:cubicBezTo>
                  <a:pt x="982875" y="5922517"/>
                  <a:pt x="978218" y="5931834"/>
                  <a:pt x="978218" y="5931834"/>
                </a:cubicBezTo>
                <a:cubicBezTo>
                  <a:pt x="987535" y="5931834"/>
                  <a:pt x="996851" y="5924846"/>
                  <a:pt x="1006168" y="5910872"/>
                </a:cubicBezTo>
                <a:cubicBezTo>
                  <a:pt x="1015484" y="5896896"/>
                  <a:pt x="1024800" y="5880594"/>
                  <a:pt x="1034117" y="5861961"/>
                </a:cubicBezTo>
                <a:lnTo>
                  <a:pt x="1090014" y="5806062"/>
                </a:lnTo>
                <a:close/>
                <a:moveTo>
                  <a:pt x="922320" y="5806062"/>
                </a:moveTo>
                <a:cubicBezTo>
                  <a:pt x="922320" y="5815379"/>
                  <a:pt x="924650" y="5820036"/>
                  <a:pt x="929307" y="5820036"/>
                </a:cubicBezTo>
                <a:cubicBezTo>
                  <a:pt x="933967" y="5820036"/>
                  <a:pt x="936295" y="5817707"/>
                  <a:pt x="936295" y="5813050"/>
                </a:cubicBezTo>
                <a:cubicBezTo>
                  <a:pt x="936295" y="5808391"/>
                  <a:pt x="931636" y="5806062"/>
                  <a:pt x="922320" y="5806062"/>
                </a:cubicBezTo>
                <a:close/>
                <a:moveTo>
                  <a:pt x="1547681" y="5803442"/>
                </a:moveTo>
                <a:cubicBezTo>
                  <a:pt x="1540694" y="5805189"/>
                  <a:pt x="1523226" y="5820036"/>
                  <a:pt x="1495276" y="5847985"/>
                </a:cubicBezTo>
                <a:cubicBezTo>
                  <a:pt x="1430061" y="5922517"/>
                  <a:pt x="1392797" y="5955124"/>
                  <a:pt x="1383480" y="5945807"/>
                </a:cubicBezTo>
                <a:cubicBezTo>
                  <a:pt x="1383480" y="5955124"/>
                  <a:pt x="1364848" y="5978416"/>
                  <a:pt x="1327582" y="6015680"/>
                </a:cubicBezTo>
                <a:lnTo>
                  <a:pt x="1257709" y="6085553"/>
                </a:lnTo>
                <a:cubicBezTo>
                  <a:pt x="1257709" y="6104186"/>
                  <a:pt x="1262368" y="6118161"/>
                  <a:pt x="1271684" y="6127476"/>
                </a:cubicBezTo>
                <a:cubicBezTo>
                  <a:pt x="1281001" y="6118161"/>
                  <a:pt x="1285658" y="6113502"/>
                  <a:pt x="1285658" y="6113502"/>
                </a:cubicBezTo>
                <a:lnTo>
                  <a:pt x="1439380" y="5931834"/>
                </a:lnTo>
                <a:cubicBezTo>
                  <a:pt x="1467327" y="5903884"/>
                  <a:pt x="1481303" y="5887580"/>
                  <a:pt x="1481303" y="5882923"/>
                </a:cubicBezTo>
                <a:cubicBezTo>
                  <a:pt x="1481303" y="5878263"/>
                  <a:pt x="1485960" y="5875935"/>
                  <a:pt x="1495276" y="5875935"/>
                </a:cubicBezTo>
                <a:lnTo>
                  <a:pt x="1551176" y="5806062"/>
                </a:lnTo>
                <a:cubicBezTo>
                  <a:pt x="1551176" y="5803733"/>
                  <a:pt x="1550011" y="5802860"/>
                  <a:pt x="1547681" y="5803442"/>
                </a:cubicBezTo>
                <a:close/>
                <a:moveTo>
                  <a:pt x="2641189" y="5792088"/>
                </a:moveTo>
                <a:lnTo>
                  <a:pt x="2599266" y="5820036"/>
                </a:lnTo>
                <a:cubicBezTo>
                  <a:pt x="2599266" y="5847985"/>
                  <a:pt x="2613240" y="5843328"/>
                  <a:pt x="2641189" y="5806062"/>
                </a:cubicBezTo>
                <a:close/>
                <a:moveTo>
                  <a:pt x="1718871" y="5792088"/>
                </a:moveTo>
                <a:cubicBezTo>
                  <a:pt x="1718871" y="5801403"/>
                  <a:pt x="1718871" y="5806062"/>
                  <a:pt x="1718871" y="5806062"/>
                </a:cubicBezTo>
                <a:lnTo>
                  <a:pt x="1732844" y="5806062"/>
                </a:lnTo>
                <a:close/>
                <a:moveTo>
                  <a:pt x="2529394" y="5778113"/>
                </a:moveTo>
                <a:lnTo>
                  <a:pt x="2515420" y="5792088"/>
                </a:lnTo>
                <a:lnTo>
                  <a:pt x="2529394" y="5792088"/>
                </a:lnTo>
                <a:close/>
                <a:moveTo>
                  <a:pt x="2431571" y="5778113"/>
                </a:moveTo>
                <a:cubicBezTo>
                  <a:pt x="2431571" y="5778113"/>
                  <a:pt x="2426914" y="5782772"/>
                  <a:pt x="2417598" y="5792088"/>
                </a:cubicBezTo>
                <a:cubicBezTo>
                  <a:pt x="2408280" y="5801403"/>
                  <a:pt x="2403624" y="5806062"/>
                  <a:pt x="2403624" y="5806062"/>
                </a:cubicBezTo>
                <a:cubicBezTo>
                  <a:pt x="2412940" y="5815379"/>
                  <a:pt x="2422255" y="5815379"/>
                  <a:pt x="2431571" y="5806062"/>
                </a:cubicBezTo>
                <a:close/>
                <a:moveTo>
                  <a:pt x="2319775" y="5778113"/>
                </a:moveTo>
                <a:cubicBezTo>
                  <a:pt x="2319775" y="5778113"/>
                  <a:pt x="2319775" y="5782772"/>
                  <a:pt x="2319775" y="5792088"/>
                </a:cubicBezTo>
                <a:lnTo>
                  <a:pt x="2333749" y="5792088"/>
                </a:lnTo>
                <a:cubicBezTo>
                  <a:pt x="2333749" y="5782772"/>
                  <a:pt x="2333749" y="5778113"/>
                  <a:pt x="2333749" y="5778113"/>
                </a:cubicBezTo>
                <a:cubicBezTo>
                  <a:pt x="2324434" y="5778113"/>
                  <a:pt x="2319775" y="5778113"/>
                  <a:pt x="2319775" y="5778113"/>
                </a:cubicBezTo>
                <a:close/>
                <a:moveTo>
                  <a:pt x="1523226" y="5778113"/>
                </a:moveTo>
                <a:lnTo>
                  <a:pt x="1523226" y="5792088"/>
                </a:lnTo>
                <a:cubicBezTo>
                  <a:pt x="1523226" y="5792088"/>
                  <a:pt x="1525555" y="5789760"/>
                  <a:pt x="1530214" y="5785100"/>
                </a:cubicBezTo>
                <a:cubicBezTo>
                  <a:pt x="1534871" y="5780441"/>
                  <a:pt x="1532543" y="5778113"/>
                  <a:pt x="1523226" y="5778113"/>
                </a:cubicBezTo>
                <a:close/>
                <a:moveTo>
                  <a:pt x="950269" y="5778113"/>
                </a:moveTo>
                <a:cubicBezTo>
                  <a:pt x="940953" y="5778113"/>
                  <a:pt x="936295" y="5780441"/>
                  <a:pt x="936295" y="5785100"/>
                </a:cubicBezTo>
                <a:cubicBezTo>
                  <a:pt x="936295" y="5789760"/>
                  <a:pt x="936295" y="5792088"/>
                  <a:pt x="936295" y="5792088"/>
                </a:cubicBezTo>
                <a:cubicBezTo>
                  <a:pt x="936295" y="5792088"/>
                  <a:pt x="940953" y="5792088"/>
                  <a:pt x="950269" y="5792088"/>
                </a:cubicBezTo>
                <a:close/>
                <a:moveTo>
                  <a:pt x="2166056" y="5750163"/>
                </a:moveTo>
                <a:cubicBezTo>
                  <a:pt x="2166056" y="5750163"/>
                  <a:pt x="2161397" y="5754822"/>
                  <a:pt x="2152081" y="5764139"/>
                </a:cubicBezTo>
                <a:cubicBezTo>
                  <a:pt x="2152081" y="5773455"/>
                  <a:pt x="2154408" y="5778113"/>
                  <a:pt x="2159068" y="5778113"/>
                </a:cubicBezTo>
                <a:cubicBezTo>
                  <a:pt x="2163726" y="5778113"/>
                  <a:pt x="2166056" y="5773455"/>
                  <a:pt x="2166056" y="5764139"/>
                </a:cubicBezTo>
                <a:cubicBezTo>
                  <a:pt x="2166056" y="5754822"/>
                  <a:pt x="2166056" y="5750163"/>
                  <a:pt x="2166056" y="5750163"/>
                </a:cubicBezTo>
                <a:close/>
                <a:moveTo>
                  <a:pt x="1187837" y="5750163"/>
                </a:moveTo>
                <a:cubicBezTo>
                  <a:pt x="1178520" y="5750163"/>
                  <a:pt x="1173862" y="5754822"/>
                  <a:pt x="1173862" y="5764139"/>
                </a:cubicBezTo>
                <a:cubicBezTo>
                  <a:pt x="1173862" y="5773455"/>
                  <a:pt x="1178520" y="5778113"/>
                  <a:pt x="1187837" y="5778113"/>
                </a:cubicBezTo>
                <a:cubicBezTo>
                  <a:pt x="1187837" y="5778113"/>
                  <a:pt x="1187837" y="5773455"/>
                  <a:pt x="1187837" y="5764139"/>
                </a:cubicBezTo>
                <a:cubicBezTo>
                  <a:pt x="1187837" y="5754822"/>
                  <a:pt x="1187837" y="5750163"/>
                  <a:pt x="1187837" y="5750163"/>
                </a:cubicBezTo>
                <a:close/>
                <a:moveTo>
                  <a:pt x="1205305" y="5743177"/>
                </a:moveTo>
                <a:cubicBezTo>
                  <a:pt x="1202977" y="5743177"/>
                  <a:pt x="1201812" y="5745506"/>
                  <a:pt x="1201812" y="5750163"/>
                </a:cubicBezTo>
                <a:lnTo>
                  <a:pt x="1215786" y="5764139"/>
                </a:lnTo>
                <a:lnTo>
                  <a:pt x="1215786" y="5750163"/>
                </a:lnTo>
                <a:cubicBezTo>
                  <a:pt x="1211127" y="5745506"/>
                  <a:pt x="1207634" y="5743177"/>
                  <a:pt x="1205305" y="5743177"/>
                </a:cubicBezTo>
                <a:close/>
                <a:moveTo>
                  <a:pt x="1254216" y="5727455"/>
                </a:moveTo>
                <a:cubicBezTo>
                  <a:pt x="1251888" y="5728619"/>
                  <a:pt x="1248393" y="5731530"/>
                  <a:pt x="1243736" y="5736189"/>
                </a:cubicBezTo>
                <a:lnTo>
                  <a:pt x="1257709" y="5750163"/>
                </a:lnTo>
                <a:cubicBezTo>
                  <a:pt x="1257709" y="5740849"/>
                  <a:pt x="1257709" y="5733861"/>
                  <a:pt x="1257709" y="5729202"/>
                </a:cubicBezTo>
                <a:cubicBezTo>
                  <a:pt x="1257709" y="5726873"/>
                  <a:pt x="1256545" y="5726291"/>
                  <a:pt x="1254216" y="5727455"/>
                </a:cubicBezTo>
                <a:close/>
                <a:moveTo>
                  <a:pt x="10201421" y="5722216"/>
                </a:moveTo>
                <a:cubicBezTo>
                  <a:pt x="10201421" y="5731530"/>
                  <a:pt x="10201421" y="5736189"/>
                  <a:pt x="10201421" y="5736189"/>
                </a:cubicBezTo>
                <a:cubicBezTo>
                  <a:pt x="10210737" y="5736189"/>
                  <a:pt x="10215395" y="5731530"/>
                  <a:pt x="10215395" y="5722216"/>
                </a:cubicBezTo>
                <a:cubicBezTo>
                  <a:pt x="10215395" y="5722216"/>
                  <a:pt x="10210737" y="5722216"/>
                  <a:pt x="10201421" y="5722216"/>
                </a:cubicBezTo>
                <a:close/>
                <a:moveTo>
                  <a:pt x="1369507" y="5722216"/>
                </a:moveTo>
                <a:cubicBezTo>
                  <a:pt x="1369507" y="5731530"/>
                  <a:pt x="1369507" y="5736189"/>
                  <a:pt x="1369507" y="5736189"/>
                </a:cubicBezTo>
                <a:lnTo>
                  <a:pt x="1383480" y="5736189"/>
                </a:lnTo>
                <a:cubicBezTo>
                  <a:pt x="1383480" y="5736189"/>
                  <a:pt x="1383480" y="5733861"/>
                  <a:pt x="1383480" y="5729202"/>
                </a:cubicBezTo>
                <a:cubicBezTo>
                  <a:pt x="1383480" y="5724544"/>
                  <a:pt x="1378822" y="5722216"/>
                  <a:pt x="1369507" y="5722216"/>
                </a:cubicBezTo>
                <a:close/>
                <a:moveTo>
                  <a:pt x="992192" y="5722216"/>
                </a:moveTo>
                <a:lnTo>
                  <a:pt x="992192" y="5723926"/>
                </a:lnTo>
                <a:lnTo>
                  <a:pt x="991974" y="5724180"/>
                </a:lnTo>
                <a:lnTo>
                  <a:pt x="978337" y="5736189"/>
                </a:lnTo>
                <a:lnTo>
                  <a:pt x="978218" y="5736189"/>
                </a:lnTo>
                <a:cubicBezTo>
                  <a:pt x="978218" y="5726873"/>
                  <a:pt x="982875" y="5722216"/>
                  <a:pt x="992192" y="5722216"/>
                </a:cubicBezTo>
                <a:close/>
                <a:moveTo>
                  <a:pt x="950269" y="5722216"/>
                </a:moveTo>
                <a:cubicBezTo>
                  <a:pt x="950269" y="5731530"/>
                  <a:pt x="936295" y="5745506"/>
                  <a:pt x="908345" y="5764139"/>
                </a:cubicBezTo>
                <a:lnTo>
                  <a:pt x="922320" y="5736189"/>
                </a:lnTo>
                <a:cubicBezTo>
                  <a:pt x="931636" y="5726873"/>
                  <a:pt x="940953" y="5722216"/>
                  <a:pt x="950269" y="5722216"/>
                </a:cubicBezTo>
                <a:close/>
                <a:moveTo>
                  <a:pt x="11039893" y="5708240"/>
                </a:moveTo>
                <a:cubicBezTo>
                  <a:pt x="11049210" y="5708240"/>
                  <a:pt x="11053869" y="5710569"/>
                  <a:pt x="11053869" y="5715228"/>
                </a:cubicBezTo>
                <a:cubicBezTo>
                  <a:pt x="11053869" y="5719887"/>
                  <a:pt x="11049210" y="5722216"/>
                  <a:pt x="11039893" y="5722216"/>
                </a:cubicBezTo>
                <a:cubicBezTo>
                  <a:pt x="11039893" y="5722216"/>
                  <a:pt x="11039893" y="5717556"/>
                  <a:pt x="11039893" y="5708240"/>
                </a:cubicBezTo>
                <a:close/>
                <a:moveTo>
                  <a:pt x="10480912" y="5708240"/>
                </a:moveTo>
                <a:cubicBezTo>
                  <a:pt x="10471595" y="5717556"/>
                  <a:pt x="10466936" y="5726873"/>
                  <a:pt x="10466936" y="5736189"/>
                </a:cubicBezTo>
                <a:lnTo>
                  <a:pt x="10480912" y="5736189"/>
                </a:lnTo>
                <a:cubicBezTo>
                  <a:pt x="10490228" y="5726873"/>
                  <a:pt x="10494885" y="5717556"/>
                  <a:pt x="10494885" y="5708240"/>
                </a:cubicBezTo>
                <a:close/>
                <a:moveTo>
                  <a:pt x="2026311" y="5708240"/>
                </a:moveTo>
                <a:cubicBezTo>
                  <a:pt x="2016994" y="5708240"/>
                  <a:pt x="2012335" y="5710569"/>
                  <a:pt x="2012335" y="5715228"/>
                </a:cubicBezTo>
                <a:cubicBezTo>
                  <a:pt x="2012335" y="5719887"/>
                  <a:pt x="2016994" y="5722216"/>
                  <a:pt x="2026311" y="5722216"/>
                </a:cubicBezTo>
                <a:close/>
                <a:moveTo>
                  <a:pt x="1453354" y="5708240"/>
                </a:moveTo>
                <a:cubicBezTo>
                  <a:pt x="1434720" y="5736189"/>
                  <a:pt x="1425404" y="5750163"/>
                  <a:pt x="1425404" y="5750163"/>
                </a:cubicBezTo>
                <a:lnTo>
                  <a:pt x="1439380" y="5722216"/>
                </a:lnTo>
                <a:lnTo>
                  <a:pt x="1411430" y="5722216"/>
                </a:lnTo>
                <a:cubicBezTo>
                  <a:pt x="1374164" y="5759480"/>
                  <a:pt x="1360189" y="5782772"/>
                  <a:pt x="1369507" y="5792088"/>
                </a:cubicBezTo>
                <a:cubicBezTo>
                  <a:pt x="1378822" y="5782772"/>
                  <a:pt x="1388138" y="5773455"/>
                  <a:pt x="1397455" y="5764139"/>
                </a:cubicBezTo>
                <a:cubicBezTo>
                  <a:pt x="1406771" y="5754822"/>
                  <a:pt x="1411430" y="5754822"/>
                  <a:pt x="1411430" y="5764139"/>
                </a:cubicBezTo>
                <a:cubicBezTo>
                  <a:pt x="1411430" y="5764139"/>
                  <a:pt x="1413759" y="5764139"/>
                  <a:pt x="1418416" y="5764139"/>
                </a:cubicBezTo>
                <a:cubicBezTo>
                  <a:pt x="1423075" y="5764139"/>
                  <a:pt x="1430061" y="5764139"/>
                  <a:pt x="1439380" y="5764139"/>
                </a:cubicBezTo>
                <a:cubicBezTo>
                  <a:pt x="1448696" y="5754822"/>
                  <a:pt x="1453354" y="5750163"/>
                  <a:pt x="1453354" y="5750163"/>
                </a:cubicBezTo>
                <a:cubicBezTo>
                  <a:pt x="1453354" y="5750163"/>
                  <a:pt x="1453354" y="5754822"/>
                  <a:pt x="1453354" y="5764139"/>
                </a:cubicBezTo>
                <a:lnTo>
                  <a:pt x="1467327" y="5778113"/>
                </a:lnTo>
                <a:cubicBezTo>
                  <a:pt x="1467327" y="5778113"/>
                  <a:pt x="1467327" y="5773455"/>
                  <a:pt x="1467327" y="5764139"/>
                </a:cubicBezTo>
                <a:cubicBezTo>
                  <a:pt x="1467327" y="5754822"/>
                  <a:pt x="1471986" y="5750163"/>
                  <a:pt x="1481303" y="5750163"/>
                </a:cubicBezTo>
                <a:cubicBezTo>
                  <a:pt x="1481303" y="5740849"/>
                  <a:pt x="1483631" y="5736189"/>
                  <a:pt x="1488289" y="5736189"/>
                </a:cubicBezTo>
                <a:cubicBezTo>
                  <a:pt x="1492948" y="5736189"/>
                  <a:pt x="1495276" y="5731530"/>
                  <a:pt x="1495276" y="5722216"/>
                </a:cubicBezTo>
                <a:cubicBezTo>
                  <a:pt x="1485960" y="5722216"/>
                  <a:pt x="1481303" y="5726873"/>
                  <a:pt x="1481303" y="5736189"/>
                </a:cubicBezTo>
                <a:cubicBezTo>
                  <a:pt x="1471986" y="5745506"/>
                  <a:pt x="1467327" y="5750163"/>
                  <a:pt x="1467327" y="5750163"/>
                </a:cubicBezTo>
                <a:cubicBezTo>
                  <a:pt x="1467327" y="5750163"/>
                  <a:pt x="1462670" y="5750163"/>
                  <a:pt x="1453354" y="5750163"/>
                </a:cubicBezTo>
                <a:cubicBezTo>
                  <a:pt x="1453354" y="5740849"/>
                  <a:pt x="1458010" y="5731530"/>
                  <a:pt x="1467327" y="5722216"/>
                </a:cubicBezTo>
                <a:cubicBezTo>
                  <a:pt x="1467327" y="5722216"/>
                  <a:pt x="1469658" y="5719887"/>
                  <a:pt x="1474315" y="5715228"/>
                </a:cubicBezTo>
                <a:cubicBezTo>
                  <a:pt x="1478973" y="5710569"/>
                  <a:pt x="1476644" y="5708240"/>
                  <a:pt x="1467327" y="5708240"/>
                </a:cubicBezTo>
                <a:close/>
                <a:moveTo>
                  <a:pt x="1131937" y="5708240"/>
                </a:moveTo>
                <a:cubicBezTo>
                  <a:pt x="1131937" y="5708240"/>
                  <a:pt x="1127280" y="5712899"/>
                  <a:pt x="1117964" y="5722216"/>
                </a:cubicBezTo>
                <a:cubicBezTo>
                  <a:pt x="1117964" y="5731530"/>
                  <a:pt x="1115635" y="5738518"/>
                  <a:pt x="1110976" y="5743177"/>
                </a:cubicBezTo>
                <a:cubicBezTo>
                  <a:pt x="1106319" y="5747834"/>
                  <a:pt x="1103990" y="5754822"/>
                  <a:pt x="1103990" y="5764139"/>
                </a:cubicBezTo>
                <a:cubicBezTo>
                  <a:pt x="1094674" y="5773455"/>
                  <a:pt x="1090014" y="5778113"/>
                  <a:pt x="1090014" y="5778113"/>
                </a:cubicBezTo>
                <a:cubicBezTo>
                  <a:pt x="1090014" y="5796746"/>
                  <a:pt x="1103990" y="5787429"/>
                  <a:pt x="1131937" y="5750163"/>
                </a:cubicBezTo>
                <a:cubicBezTo>
                  <a:pt x="1150571" y="5722216"/>
                  <a:pt x="1150571" y="5708240"/>
                  <a:pt x="1131937" y="5708240"/>
                </a:cubicBezTo>
                <a:close/>
                <a:moveTo>
                  <a:pt x="1048091" y="5708240"/>
                </a:moveTo>
                <a:lnTo>
                  <a:pt x="1034117" y="5722216"/>
                </a:lnTo>
                <a:cubicBezTo>
                  <a:pt x="1034117" y="5731530"/>
                  <a:pt x="1029458" y="5736189"/>
                  <a:pt x="1020141" y="5736189"/>
                </a:cubicBezTo>
                <a:lnTo>
                  <a:pt x="1006168" y="5750163"/>
                </a:lnTo>
                <a:lnTo>
                  <a:pt x="1034117" y="5750163"/>
                </a:lnTo>
                <a:close/>
                <a:moveTo>
                  <a:pt x="363338" y="5708240"/>
                </a:moveTo>
                <a:cubicBezTo>
                  <a:pt x="354022" y="5717556"/>
                  <a:pt x="354022" y="5731530"/>
                  <a:pt x="363338" y="5750163"/>
                </a:cubicBezTo>
                <a:lnTo>
                  <a:pt x="377312" y="5750163"/>
                </a:lnTo>
                <a:cubicBezTo>
                  <a:pt x="377312" y="5740849"/>
                  <a:pt x="381971" y="5733861"/>
                  <a:pt x="391287" y="5729202"/>
                </a:cubicBezTo>
                <a:cubicBezTo>
                  <a:pt x="400604" y="5724544"/>
                  <a:pt x="405261" y="5722216"/>
                  <a:pt x="405261" y="5722216"/>
                </a:cubicBezTo>
                <a:lnTo>
                  <a:pt x="391287" y="5722216"/>
                </a:lnTo>
                <a:lnTo>
                  <a:pt x="391287" y="5708240"/>
                </a:lnTo>
                <a:close/>
                <a:moveTo>
                  <a:pt x="11007690" y="5706418"/>
                </a:moveTo>
                <a:lnTo>
                  <a:pt x="11004956" y="5708240"/>
                </a:lnTo>
                <a:cubicBezTo>
                  <a:pt x="11000299" y="5708240"/>
                  <a:pt x="10997970" y="5708240"/>
                  <a:pt x="10997970" y="5708240"/>
                </a:cubicBezTo>
                <a:close/>
                <a:moveTo>
                  <a:pt x="11094046" y="5699506"/>
                </a:moveTo>
                <a:cubicBezTo>
                  <a:pt x="11097539" y="5698341"/>
                  <a:pt x="11100449" y="5698923"/>
                  <a:pt x="11102778" y="5701252"/>
                </a:cubicBezTo>
                <a:cubicBezTo>
                  <a:pt x="11107435" y="5705911"/>
                  <a:pt x="11105109" y="5712899"/>
                  <a:pt x="11095792" y="5722216"/>
                </a:cubicBezTo>
                <a:lnTo>
                  <a:pt x="11081816" y="5708240"/>
                </a:lnTo>
                <a:cubicBezTo>
                  <a:pt x="11086476" y="5703583"/>
                  <a:pt x="11090553" y="5700672"/>
                  <a:pt x="11094046" y="5699506"/>
                </a:cubicBezTo>
                <a:close/>
                <a:moveTo>
                  <a:pt x="10215395" y="5694266"/>
                </a:moveTo>
                <a:cubicBezTo>
                  <a:pt x="10215395" y="5703583"/>
                  <a:pt x="10220052" y="5708240"/>
                  <a:pt x="10229370" y="5708240"/>
                </a:cubicBezTo>
                <a:lnTo>
                  <a:pt x="10229370" y="5694266"/>
                </a:lnTo>
                <a:cubicBezTo>
                  <a:pt x="10229370" y="5694266"/>
                  <a:pt x="10227040" y="5694266"/>
                  <a:pt x="10222382" y="5694266"/>
                </a:cubicBezTo>
                <a:cubicBezTo>
                  <a:pt x="10217725" y="5694266"/>
                  <a:pt x="10215395" y="5694266"/>
                  <a:pt x="10215395" y="5694266"/>
                </a:cubicBezTo>
                <a:close/>
                <a:moveTo>
                  <a:pt x="1635022" y="5694266"/>
                </a:moveTo>
                <a:cubicBezTo>
                  <a:pt x="1635022" y="5694266"/>
                  <a:pt x="1632694" y="5698923"/>
                  <a:pt x="1628036" y="5708240"/>
                </a:cubicBezTo>
                <a:cubicBezTo>
                  <a:pt x="1623377" y="5717556"/>
                  <a:pt x="1616389" y="5726873"/>
                  <a:pt x="1607072" y="5736189"/>
                </a:cubicBezTo>
                <a:cubicBezTo>
                  <a:pt x="1569807" y="5764139"/>
                  <a:pt x="1560492" y="5778113"/>
                  <a:pt x="1579125" y="5778113"/>
                </a:cubicBezTo>
                <a:lnTo>
                  <a:pt x="1621048" y="5736189"/>
                </a:lnTo>
                <a:cubicBezTo>
                  <a:pt x="1658314" y="5708240"/>
                  <a:pt x="1667628" y="5694266"/>
                  <a:pt x="1648997" y="5694266"/>
                </a:cubicBezTo>
                <a:cubicBezTo>
                  <a:pt x="1648997" y="5694266"/>
                  <a:pt x="1644338" y="5694266"/>
                  <a:pt x="1635022" y="5694266"/>
                </a:cubicBezTo>
                <a:close/>
                <a:moveTo>
                  <a:pt x="1523226" y="5694266"/>
                </a:moveTo>
                <a:cubicBezTo>
                  <a:pt x="1504593" y="5712899"/>
                  <a:pt x="1509251" y="5722216"/>
                  <a:pt x="1537200" y="5722216"/>
                </a:cubicBezTo>
                <a:cubicBezTo>
                  <a:pt x="1546516" y="5722216"/>
                  <a:pt x="1551176" y="5717556"/>
                  <a:pt x="1551176" y="5708240"/>
                </a:cubicBezTo>
                <a:close/>
                <a:moveTo>
                  <a:pt x="10291382" y="5692520"/>
                </a:moveTo>
                <a:cubicBezTo>
                  <a:pt x="10296621" y="5692520"/>
                  <a:pt x="10299243" y="5697759"/>
                  <a:pt x="10299243" y="5708240"/>
                </a:cubicBezTo>
                <a:cubicBezTo>
                  <a:pt x="10289925" y="5726873"/>
                  <a:pt x="10285267" y="5736189"/>
                  <a:pt x="10285267" y="5736189"/>
                </a:cubicBezTo>
                <a:cubicBezTo>
                  <a:pt x="10285267" y="5745506"/>
                  <a:pt x="10282939" y="5750163"/>
                  <a:pt x="10278281" y="5750163"/>
                </a:cubicBezTo>
                <a:cubicBezTo>
                  <a:pt x="10273622" y="5750163"/>
                  <a:pt x="10268963" y="5752492"/>
                  <a:pt x="10264306" y="5757151"/>
                </a:cubicBezTo>
                <a:cubicBezTo>
                  <a:pt x="10259648" y="5761810"/>
                  <a:pt x="10254989" y="5764139"/>
                  <a:pt x="10250332" y="5764139"/>
                </a:cubicBezTo>
                <a:cubicBezTo>
                  <a:pt x="10245675" y="5764139"/>
                  <a:pt x="10243344" y="5768796"/>
                  <a:pt x="10243344" y="5778113"/>
                </a:cubicBezTo>
                <a:cubicBezTo>
                  <a:pt x="10243344" y="5778113"/>
                  <a:pt x="10238687" y="5780441"/>
                  <a:pt x="10229370" y="5785100"/>
                </a:cubicBezTo>
                <a:cubicBezTo>
                  <a:pt x="10220052" y="5789760"/>
                  <a:pt x="10213066" y="5789760"/>
                  <a:pt x="10208407" y="5785100"/>
                </a:cubicBezTo>
                <a:cubicBezTo>
                  <a:pt x="10203749" y="5780441"/>
                  <a:pt x="10215395" y="5764139"/>
                  <a:pt x="10243344" y="5736189"/>
                </a:cubicBezTo>
                <a:cubicBezTo>
                  <a:pt x="10266636" y="5707076"/>
                  <a:pt x="10282648" y="5692520"/>
                  <a:pt x="10291382" y="5692520"/>
                </a:cubicBezTo>
                <a:close/>
                <a:moveTo>
                  <a:pt x="10452962" y="5680290"/>
                </a:moveTo>
                <a:cubicBezTo>
                  <a:pt x="10452962" y="5689607"/>
                  <a:pt x="10445974" y="5701252"/>
                  <a:pt x="10432001" y="5715228"/>
                </a:cubicBezTo>
                <a:cubicBezTo>
                  <a:pt x="10418027" y="5729202"/>
                  <a:pt x="10411039" y="5736189"/>
                  <a:pt x="10411039" y="5736189"/>
                </a:cubicBezTo>
                <a:cubicBezTo>
                  <a:pt x="10411039" y="5754822"/>
                  <a:pt x="10392406" y="5782772"/>
                  <a:pt x="10355140" y="5820036"/>
                </a:cubicBezTo>
                <a:cubicBezTo>
                  <a:pt x="10345824" y="5829352"/>
                  <a:pt x="10341166" y="5838671"/>
                  <a:pt x="10341166" y="5847985"/>
                </a:cubicBezTo>
                <a:cubicBezTo>
                  <a:pt x="10341166" y="5847985"/>
                  <a:pt x="10322533" y="5871276"/>
                  <a:pt x="10285267" y="5917858"/>
                </a:cubicBezTo>
                <a:cubicBezTo>
                  <a:pt x="10248001" y="5964440"/>
                  <a:pt x="10229370" y="5987731"/>
                  <a:pt x="10229370" y="5987731"/>
                </a:cubicBezTo>
                <a:lnTo>
                  <a:pt x="10215395" y="6001706"/>
                </a:lnTo>
                <a:cubicBezTo>
                  <a:pt x="10234028" y="6001706"/>
                  <a:pt x="10252661" y="5992390"/>
                  <a:pt x="10271294" y="5973757"/>
                </a:cubicBezTo>
                <a:lnTo>
                  <a:pt x="10313217" y="5917858"/>
                </a:lnTo>
                <a:cubicBezTo>
                  <a:pt x="10313217" y="5917858"/>
                  <a:pt x="10327191" y="5899225"/>
                  <a:pt x="10355140" y="5861961"/>
                </a:cubicBezTo>
                <a:cubicBezTo>
                  <a:pt x="10373773" y="5852644"/>
                  <a:pt x="10385420" y="5843328"/>
                  <a:pt x="10390077" y="5834012"/>
                </a:cubicBezTo>
                <a:cubicBezTo>
                  <a:pt x="10394735" y="5824695"/>
                  <a:pt x="10397063" y="5820036"/>
                  <a:pt x="10397063" y="5820036"/>
                </a:cubicBezTo>
                <a:cubicBezTo>
                  <a:pt x="10397063" y="5810721"/>
                  <a:pt x="10392406" y="5810721"/>
                  <a:pt x="10383089" y="5820036"/>
                </a:cubicBezTo>
                <a:lnTo>
                  <a:pt x="10397063" y="5792088"/>
                </a:lnTo>
                <a:cubicBezTo>
                  <a:pt x="10406382" y="5782772"/>
                  <a:pt x="10411039" y="5775784"/>
                  <a:pt x="10411039" y="5771127"/>
                </a:cubicBezTo>
                <a:cubicBezTo>
                  <a:pt x="10411039" y="5766467"/>
                  <a:pt x="10415696" y="5768796"/>
                  <a:pt x="10425013" y="5778113"/>
                </a:cubicBezTo>
                <a:cubicBezTo>
                  <a:pt x="10434331" y="5787429"/>
                  <a:pt x="10438988" y="5792088"/>
                  <a:pt x="10438988" y="5792088"/>
                </a:cubicBezTo>
                <a:cubicBezTo>
                  <a:pt x="10438988" y="5792088"/>
                  <a:pt x="10438988" y="5787429"/>
                  <a:pt x="10438988" y="5778113"/>
                </a:cubicBezTo>
                <a:lnTo>
                  <a:pt x="10452962" y="5736189"/>
                </a:lnTo>
                <a:cubicBezTo>
                  <a:pt x="10452962" y="5717556"/>
                  <a:pt x="10457619" y="5708240"/>
                  <a:pt x="10466936" y="5708240"/>
                </a:cubicBezTo>
                <a:cubicBezTo>
                  <a:pt x="10466936" y="5708240"/>
                  <a:pt x="10466936" y="5703583"/>
                  <a:pt x="10466936" y="5694266"/>
                </a:cubicBezTo>
                <a:cubicBezTo>
                  <a:pt x="10466936" y="5684950"/>
                  <a:pt x="10462279" y="5680290"/>
                  <a:pt x="10452962" y="5680290"/>
                </a:cubicBezTo>
                <a:close/>
                <a:moveTo>
                  <a:pt x="2180030" y="5680290"/>
                </a:moveTo>
                <a:cubicBezTo>
                  <a:pt x="2180030" y="5689607"/>
                  <a:pt x="2177701" y="5694266"/>
                  <a:pt x="2173042" y="5694266"/>
                </a:cubicBezTo>
                <a:cubicBezTo>
                  <a:pt x="2168385" y="5694266"/>
                  <a:pt x="2166056" y="5691937"/>
                  <a:pt x="2166056" y="5687278"/>
                </a:cubicBezTo>
                <a:cubicBezTo>
                  <a:pt x="2166056" y="5682619"/>
                  <a:pt x="2170713" y="5680290"/>
                  <a:pt x="2180030" y="5680290"/>
                </a:cubicBezTo>
                <a:close/>
                <a:moveTo>
                  <a:pt x="1551176" y="5666317"/>
                </a:moveTo>
                <a:cubicBezTo>
                  <a:pt x="1541859" y="5675633"/>
                  <a:pt x="1541859" y="5680290"/>
                  <a:pt x="1551176" y="5680290"/>
                </a:cubicBezTo>
                <a:cubicBezTo>
                  <a:pt x="1560492" y="5680290"/>
                  <a:pt x="1565150" y="5684950"/>
                  <a:pt x="1565150" y="5694266"/>
                </a:cubicBezTo>
                <a:lnTo>
                  <a:pt x="1579125" y="5694266"/>
                </a:lnTo>
                <a:cubicBezTo>
                  <a:pt x="1588441" y="5675633"/>
                  <a:pt x="1593099" y="5666317"/>
                  <a:pt x="1593099" y="5666317"/>
                </a:cubicBezTo>
                <a:close/>
                <a:moveTo>
                  <a:pt x="1271684" y="5666317"/>
                </a:moveTo>
                <a:cubicBezTo>
                  <a:pt x="1271684" y="5666317"/>
                  <a:pt x="1267026" y="5670976"/>
                  <a:pt x="1257709" y="5680290"/>
                </a:cubicBezTo>
                <a:cubicBezTo>
                  <a:pt x="1257709" y="5689607"/>
                  <a:pt x="1262368" y="5694266"/>
                  <a:pt x="1271684" y="5694266"/>
                </a:cubicBezTo>
                <a:lnTo>
                  <a:pt x="1299633" y="5694266"/>
                </a:lnTo>
                <a:lnTo>
                  <a:pt x="1299633" y="5666317"/>
                </a:lnTo>
                <a:cubicBezTo>
                  <a:pt x="1299633" y="5666317"/>
                  <a:pt x="1294975" y="5670976"/>
                  <a:pt x="1285658" y="5680290"/>
                </a:cubicBezTo>
                <a:cubicBezTo>
                  <a:pt x="1276342" y="5689607"/>
                  <a:pt x="1271684" y="5694266"/>
                  <a:pt x="1271684" y="5694266"/>
                </a:cubicBezTo>
                <a:lnTo>
                  <a:pt x="1271684" y="5680290"/>
                </a:lnTo>
                <a:cubicBezTo>
                  <a:pt x="1271684" y="5670976"/>
                  <a:pt x="1271684" y="5666317"/>
                  <a:pt x="1271684" y="5666317"/>
                </a:cubicBezTo>
                <a:close/>
                <a:moveTo>
                  <a:pt x="1076041" y="5666317"/>
                </a:moveTo>
                <a:cubicBezTo>
                  <a:pt x="1076041" y="5666317"/>
                  <a:pt x="1071381" y="5670976"/>
                  <a:pt x="1062065" y="5680290"/>
                </a:cubicBezTo>
                <a:lnTo>
                  <a:pt x="1076041" y="5680290"/>
                </a:lnTo>
                <a:cubicBezTo>
                  <a:pt x="1085357" y="5680290"/>
                  <a:pt x="1090014" y="5680290"/>
                  <a:pt x="1090014" y="5680290"/>
                </a:cubicBezTo>
                <a:close/>
                <a:moveTo>
                  <a:pt x="2627216" y="5652343"/>
                </a:moveTo>
                <a:cubicBezTo>
                  <a:pt x="2627216" y="5652343"/>
                  <a:pt x="2622558" y="5657000"/>
                  <a:pt x="2613240" y="5666317"/>
                </a:cubicBezTo>
                <a:cubicBezTo>
                  <a:pt x="2603925" y="5675633"/>
                  <a:pt x="2592280" y="5687278"/>
                  <a:pt x="2578305" y="5701252"/>
                </a:cubicBezTo>
                <a:cubicBezTo>
                  <a:pt x="2564331" y="5715228"/>
                  <a:pt x="2552686" y="5731530"/>
                  <a:pt x="2543369" y="5750163"/>
                </a:cubicBezTo>
                <a:lnTo>
                  <a:pt x="2557342" y="5750163"/>
                </a:lnTo>
                <a:lnTo>
                  <a:pt x="2599266" y="5708240"/>
                </a:lnTo>
                <a:cubicBezTo>
                  <a:pt x="2617898" y="5670976"/>
                  <a:pt x="2627216" y="5652343"/>
                  <a:pt x="2627216" y="5652343"/>
                </a:cubicBezTo>
                <a:close/>
                <a:moveTo>
                  <a:pt x="2431571" y="5652343"/>
                </a:moveTo>
                <a:cubicBezTo>
                  <a:pt x="2431571" y="5652343"/>
                  <a:pt x="2431571" y="5657000"/>
                  <a:pt x="2431571" y="5666317"/>
                </a:cubicBezTo>
                <a:lnTo>
                  <a:pt x="2445546" y="5652343"/>
                </a:lnTo>
                <a:cubicBezTo>
                  <a:pt x="2445546" y="5652343"/>
                  <a:pt x="2440888" y="5652343"/>
                  <a:pt x="2431571" y="5652343"/>
                </a:cubicBezTo>
                <a:close/>
                <a:moveTo>
                  <a:pt x="1187837" y="5652343"/>
                </a:moveTo>
                <a:cubicBezTo>
                  <a:pt x="1178520" y="5661657"/>
                  <a:pt x="1176191" y="5670976"/>
                  <a:pt x="1180848" y="5680290"/>
                </a:cubicBezTo>
                <a:cubicBezTo>
                  <a:pt x="1185507" y="5689607"/>
                  <a:pt x="1187837" y="5689607"/>
                  <a:pt x="1187837" y="5680290"/>
                </a:cubicBezTo>
                <a:lnTo>
                  <a:pt x="1215786" y="5652343"/>
                </a:lnTo>
                <a:close/>
                <a:moveTo>
                  <a:pt x="307441" y="5652343"/>
                </a:moveTo>
                <a:cubicBezTo>
                  <a:pt x="316756" y="5652343"/>
                  <a:pt x="316756" y="5666317"/>
                  <a:pt x="307441" y="5694266"/>
                </a:cubicBezTo>
                <a:lnTo>
                  <a:pt x="237568" y="5778113"/>
                </a:lnTo>
                <a:lnTo>
                  <a:pt x="223592" y="5792088"/>
                </a:lnTo>
                <a:cubicBezTo>
                  <a:pt x="223592" y="5792088"/>
                  <a:pt x="223592" y="5787429"/>
                  <a:pt x="223592" y="5778113"/>
                </a:cubicBezTo>
                <a:lnTo>
                  <a:pt x="209617" y="5778113"/>
                </a:lnTo>
                <a:lnTo>
                  <a:pt x="195643" y="5792088"/>
                </a:lnTo>
                <a:lnTo>
                  <a:pt x="209617" y="5764139"/>
                </a:lnTo>
                <a:cubicBezTo>
                  <a:pt x="209617" y="5764139"/>
                  <a:pt x="214276" y="5759480"/>
                  <a:pt x="223592" y="5750163"/>
                </a:cubicBezTo>
                <a:cubicBezTo>
                  <a:pt x="223592" y="5750163"/>
                  <a:pt x="225921" y="5750163"/>
                  <a:pt x="230580" y="5750163"/>
                </a:cubicBezTo>
                <a:cubicBezTo>
                  <a:pt x="235237" y="5750163"/>
                  <a:pt x="237568" y="5750163"/>
                  <a:pt x="237568" y="5750163"/>
                </a:cubicBezTo>
                <a:lnTo>
                  <a:pt x="265516" y="5708240"/>
                </a:lnTo>
                <a:lnTo>
                  <a:pt x="293465" y="5666317"/>
                </a:lnTo>
                <a:cubicBezTo>
                  <a:pt x="293465" y="5657000"/>
                  <a:pt x="298123" y="5652343"/>
                  <a:pt x="307441" y="5652343"/>
                </a:cubicBezTo>
                <a:close/>
                <a:moveTo>
                  <a:pt x="10243344" y="5638367"/>
                </a:moveTo>
                <a:cubicBezTo>
                  <a:pt x="10234028" y="5647684"/>
                  <a:pt x="10231699" y="5654672"/>
                  <a:pt x="10236356" y="5659329"/>
                </a:cubicBezTo>
                <a:cubicBezTo>
                  <a:pt x="10241014" y="5663988"/>
                  <a:pt x="10248001" y="5661657"/>
                  <a:pt x="10257318" y="5652343"/>
                </a:cubicBezTo>
                <a:cubicBezTo>
                  <a:pt x="10266636" y="5643026"/>
                  <a:pt x="10271294" y="5638367"/>
                  <a:pt x="10271294" y="5638367"/>
                </a:cubicBezTo>
                <a:close/>
                <a:moveTo>
                  <a:pt x="2725038" y="5638367"/>
                </a:moveTo>
                <a:cubicBezTo>
                  <a:pt x="2725038" y="5638367"/>
                  <a:pt x="2720379" y="5643026"/>
                  <a:pt x="2711062" y="5652343"/>
                </a:cubicBezTo>
                <a:lnTo>
                  <a:pt x="2711062" y="5666317"/>
                </a:lnTo>
                <a:lnTo>
                  <a:pt x="2725038" y="5652343"/>
                </a:lnTo>
                <a:lnTo>
                  <a:pt x="2739012" y="5638367"/>
                </a:lnTo>
                <a:cubicBezTo>
                  <a:pt x="2729694" y="5638367"/>
                  <a:pt x="2725038" y="5638367"/>
                  <a:pt x="2725038" y="5638367"/>
                </a:cubicBezTo>
                <a:close/>
                <a:moveTo>
                  <a:pt x="2235928" y="5638367"/>
                </a:moveTo>
                <a:lnTo>
                  <a:pt x="2235928" y="5652343"/>
                </a:lnTo>
                <a:cubicBezTo>
                  <a:pt x="2226612" y="5652343"/>
                  <a:pt x="2224283" y="5650014"/>
                  <a:pt x="2228941" y="5645355"/>
                </a:cubicBezTo>
                <a:cubicBezTo>
                  <a:pt x="2233598" y="5640696"/>
                  <a:pt x="2235928" y="5638367"/>
                  <a:pt x="2235928" y="5638367"/>
                </a:cubicBezTo>
                <a:close/>
                <a:moveTo>
                  <a:pt x="1690921" y="5638367"/>
                </a:moveTo>
                <a:cubicBezTo>
                  <a:pt x="1690921" y="5638367"/>
                  <a:pt x="1690921" y="5643026"/>
                  <a:pt x="1690921" y="5652343"/>
                </a:cubicBezTo>
                <a:cubicBezTo>
                  <a:pt x="1690921" y="5652343"/>
                  <a:pt x="1693250" y="5652343"/>
                  <a:pt x="1697908" y="5652343"/>
                </a:cubicBezTo>
                <a:cubicBezTo>
                  <a:pt x="1702566" y="5652343"/>
                  <a:pt x="1704895" y="5652343"/>
                  <a:pt x="1704895" y="5652343"/>
                </a:cubicBezTo>
                <a:cubicBezTo>
                  <a:pt x="1704895" y="5652343"/>
                  <a:pt x="1704895" y="5650014"/>
                  <a:pt x="1704895" y="5645355"/>
                </a:cubicBezTo>
                <a:cubicBezTo>
                  <a:pt x="1704895" y="5640696"/>
                  <a:pt x="1700238" y="5638367"/>
                  <a:pt x="1690921" y="5638367"/>
                </a:cubicBezTo>
                <a:close/>
                <a:moveTo>
                  <a:pt x="335388" y="5638367"/>
                </a:moveTo>
                <a:lnTo>
                  <a:pt x="349364" y="5638367"/>
                </a:lnTo>
                <a:cubicBezTo>
                  <a:pt x="349364" y="5647684"/>
                  <a:pt x="344705" y="5652343"/>
                  <a:pt x="335388" y="5652343"/>
                </a:cubicBezTo>
                <a:cubicBezTo>
                  <a:pt x="335388" y="5643026"/>
                  <a:pt x="335388" y="5638367"/>
                  <a:pt x="335388" y="5638367"/>
                </a:cubicBezTo>
                <a:close/>
                <a:moveTo>
                  <a:pt x="83847" y="5638367"/>
                </a:moveTo>
                <a:lnTo>
                  <a:pt x="69873" y="5666317"/>
                </a:lnTo>
                <a:cubicBezTo>
                  <a:pt x="60556" y="5666317"/>
                  <a:pt x="60556" y="5661657"/>
                  <a:pt x="69873" y="5652343"/>
                </a:cubicBezTo>
                <a:close/>
                <a:moveTo>
                  <a:pt x="2094435" y="5629633"/>
                </a:moveTo>
                <a:cubicBezTo>
                  <a:pt x="2093271" y="5628469"/>
                  <a:pt x="2091524" y="5629051"/>
                  <a:pt x="2089196" y="5631379"/>
                </a:cubicBezTo>
                <a:cubicBezTo>
                  <a:pt x="2084536" y="5636039"/>
                  <a:pt x="2082207" y="5638367"/>
                  <a:pt x="2082207" y="5638367"/>
                </a:cubicBezTo>
                <a:cubicBezTo>
                  <a:pt x="2082207" y="5638367"/>
                  <a:pt x="2084536" y="5638367"/>
                  <a:pt x="2089196" y="5638367"/>
                </a:cubicBezTo>
                <a:cubicBezTo>
                  <a:pt x="2093852" y="5638367"/>
                  <a:pt x="2096184" y="5638367"/>
                  <a:pt x="2096184" y="5638367"/>
                </a:cubicBezTo>
                <a:cubicBezTo>
                  <a:pt x="2096184" y="5633710"/>
                  <a:pt x="2095599" y="5630799"/>
                  <a:pt x="2094435" y="5629633"/>
                </a:cubicBezTo>
                <a:close/>
                <a:moveTo>
                  <a:pt x="10508861" y="5624393"/>
                </a:moveTo>
                <a:cubicBezTo>
                  <a:pt x="10499543" y="5624393"/>
                  <a:pt x="10494885" y="5629051"/>
                  <a:pt x="10494885" y="5638367"/>
                </a:cubicBezTo>
                <a:lnTo>
                  <a:pt x="10508861" y="5638367"/>
                </a:lnTo>
                <a:close/>
                <a:moveTo>
                  <a:pt x="2557342" y="5624393"/>
                </a:moveTo>
                <a:cubicBezTo>
                  <a:pt x="2548026" y="5624393"/>
                  <a:pt x="2543369" y="5626722"/>
                  <a:pt x="2543369" y="5631379"/>
                </a:cubicBezTo>
                <a:cubicBezTo>
                  <a:pt x="2543369" y="5636039"/>
                  <a:pt x="2543369" y="5638367"/>
                  <a:pt x="2543369" y="5638367"/>
                </a:cubicBezTo>
                <a:cubicBezTo>
                  <a:pt x="2543369" y="5638367"/>
                  <a:pt x="2548026" y="5638367"/>
                  <a:pt x="2557342" y="5638367"/>
                </a:cubicBezTo>
                <a:cubicBezTo>
                  <a:pt x="2557342" y="5629051"/>
                  <a:pt x="2557342" y="5624393"/>
                  <a:pt x="2557342" y="5624393"/>
                </a:cubicBezTo>
                <a:close/>
                <a:moveTo>
                  <a:pt x="1788741" y="5624393"/>
                </a:moveTo>
                <a:cubicBezTo>
                  <a:pt x="1770110" y="5633710"/>
                  <a:pt x="1765451" y="5638367"/>
                  <a:pt x="1774768" y="5638367"/>
                </a:cubicBezTo>
                <a:lnTo>
                  <a:pt x="1760793" y="5666317"/>
                </a:lnTo>
                <a:cubicBezTo>
                  <a:pt x="1760793" y="5666317"/>
                  <a:pt x="1760793" y="5661657"/>
                  <a:pt x="1760793" y="5652343"/>
                </a:cubicBezTo>
                <a:cubicBezTo>
                  <a:pt x="1751477" y="5652343"/>
                  <a:pt x="1746818" y="5657000"/>
                  <a:pt x="1746818" y="5666317"/>
                </a:cubicBezTo>
                <a:cubicBezTo>
                  <a:pt x="1746818" y="5675633"/>
                  <a:pt x="1749148" y="5682619"/>
                  <a:pt x="1753806" y="5687278"/>
                </a:cubicBezTo>
                <a:cubicBezTo>
                  <a:pt x="1758463" y="5691937"/>
                  <a:pt x="1760793" y="5694266"/>
                  <a:pt x="1760793" y="5694266"/>
                </a:cubicBezTo>
                <a:cubicBezTo>
                  <a:pt x="1760793" y="5694266"/>
                  <a:pt x="1756137" y="5694266"/>
                  <a:pt x="1746818" y="5694266"/>
                </a:cubicBezTo>
                <a:cubicBezTo>
                  <a:pt x="1737502" y="5694266"/>
                  <a:pt x="1732844" y="5694266"/>
                  <a:pt x="1732844" y="5694266"/>
                </a:cubicBezTo>
                <a:lnTo>
                  <a:pt x="1718871" y="5694266"/>
                </a:lnTo>
                <a:cubicBezTo>
                  <a:pt x="1709553" y="5703583"/>
                  <a:pt x="1709553" y="5712899"/>
                  <a:pt x="1718871" y="5722216"/>
                </a:cubicBezTo>
                <a:cubicBezTo>
                  <a:pt x="1718871" y="5722216"/>
                  <a:pt x="1721199" y="5724544"/>
                  <a:pt x="1725857" y="5729202"/>
                </a:cubicBezTo>
                <a:cubicBezTo>
                  <a:pt x="1730516" y="5733861"/>
                  <a:pt x="1732844" y="5736189"/>
                  <a:pt x="1732844" y="5736189"/>
                </a:cubicBezTo>
                <a:lnTo>
                  <a:pt x="1718871" y="5736189"/>
                </a:lnTo>
                <a:cubicBezTo>
                  <a:pt x="1718871" y="5726873"/>
                  <a:pt x="1711883" y="5726873"/>
                  <a:pt x="1697908" y="5736189"/>
                </a:cubicBezTo>
                <a:cubicBezTo>
                  <a:pt x="1683933" y="5745506"/>
                  <a:pt x="1681605" y="5754822"/>
                  <a:pt x="1690921" y="5764139"/>
                </a:cubicBezTo>
                <a:lnTo>
                  <a:pt x="1676945" y="5764139"/>
                </a:lnTo>
                <a:lnTo>
                  <a:pt x="1662972" y="5764139"/>
                </a:lnTo>
                <a:cubicBezTo>
                  <a:pt x="1653655" y="5782772"/>
                  <a:pt x="1644338" y="5787429"/>
                  <a:pt x="1635022" y="5778113"/>
                </a:cubicBezTo>
                <a:cubicBezTo>
                  <a:pt x="1635022" y="5778113"/>
                  <a:pt x="1630365" y="5780441"/>
                  <a:pt x="1621048" y="5785100"/>
                </a:cubicBezTo>
                <a:cubicBezTo>
                  <a:pt x="1611732" y="5789760"/>
                  <a:pt x="1602415" y="5796746"/>
                  <a:pt x="1593099" y="5806062"/>
                </a:cubicBezTo>
                <a:lnTo>
                  <a:pt x="1593099" y="5820036"/>
                </a:lnTo>
                <a:cubicBezTo>
                  <a:pt x="1611732" y="5810721"/>
                  <a:pt x="1623377" y="5810721"/>
                  <a:pt x="1628036" y="5820036"/>
                </a:cubicBezTo>
                <a:cubicBezTo>
                  <a:pt x="1632694" y="5829352"/>
                  <a:pt x="1635022" y="5834012"/>
                  <a:pt x="1635022" y="5834012"/>
                </a:cubicBezTo>
                <a:cubicBezTo>
                  <a:pt x="1635022" y="5834012"/>
                  <a:pt x="1639681" y="5834012"/>
                  <a:pt x="1648997" y="5834012"/>
                </a:cubicBezTo>
                <a:cubicBezTo>
                  <a:pt x="1648997" y="5843328"/>
                  <a:pt x="1653655" y="5843328"/>
                  <a:pt x="1662972" y="5834012"/>
                </a:cubicBezTo>
                <a:cubicBezTo>
                  <a:pt x="1672288" y="5824695"/>
                  <a:pt x="1676945" y="5824695"/>
                  <a:pt x="1676945" y="5834012"/>
                </a:cubicBezTo>
                <a:cubicBezTo>
                  <a:pt x="1676945" y="5824695"/>
                  <a:pt x="1686262" y="5810721"/>
                  <a:pt x="1704895" y="5792088"/>
                </a:cubicBezTo>
                <a:lnTo>
                  <a:pt x="1746818" y="5722216"/>
                </a:lnTo>
                <a:cubicBezTo>
                  <a:pt x="1756137" y="5722216"/>
                  <a:pt x="1760793" y="5717556"/>
                  <a:pt x="1760793" y="5708240"/>
                </a:cubicBezTo>
                <a:cubicBezTo>
                  <a:pt x="1779427" y="5708240"/>
                  <a:pt x="1788741" y="5712899"/>
                  <a:pt x="1788741" y="5722216"/>
                </a:cubicBezTo>
                <a:cubicBezTo>
                  <a:pt x="1788741" y="5731530"/>
                  <a:pt x="1791072" y="5738518"/>
                  <a:pt x="1795729" y="5743177"/>
                </a:cubicBezTo>
                <a:cubicBezTo>
                  <a:pt x="1800388" y="5747834"/>
                  <a:pt x="1802717" y="5745506"/>
                  <a:pt x="1802717" y="5736189"/>
                </a:cubicBezTo>
                <a:cubicBezTo>
                  <a:pt x="1802717" y="5726873"/>
                  <a:pt x="1805046" y="5719887"/>
                  <a:pt x="1809704" y="5715228"/>
                </a:cubicBezTo>
                <a:cubicBezTo>
                  <a:pt x="1814362" y="5710569"/>
                  <a:pt x="1816690" y="5703583"/>
                  <a:pt x="1816690" y="5694266"/>
                </a:cubicBezTo>
                <a:lnTo>
                  <a:pt x="1802717" y="5652343"/>
                </a:lnTo>
                <a:lnTo>
                  <a:pt x="1844640" y="5624393"/>
                </a:lnTo>
                <a:cubicBezTo>
                  <a:pt x="1835324" y="5624393"/>
                  <a:pt x="1830667" y="5624393"/>
                  <a:pt x="1830667" y="5624393"/>
                </a:cubicBezTo>
                <a:lnTo>
                  <a:pt x="1802717" y="5624393"/>
                </a:lnTo>
                <a:close/>
                <a:moveTo>
                  <a:pt x="1453354" y="5624393"/>
                </a:moveTo>
                <a:lnTo>
                  <a:pt x="1411430" y="5652343"/>
                </a:lnTo>
                <a:cubicBezTo>
                  <a:pt x="1383480" y="5680290"/>
                  <a:pt x="1378822" y="5689607"/>
                  <a:pt x="1397455" y="5680290"/>
                </a:cubicBezTo>
                <a:cubicBezTo>
                  <a:pt x="1406771" y="5670976"/>
                  <a:pt x="1416088" y="5666317"/>
                  <a:pt x="1425404" y="5666317"/>
                </a:cubicBezTo>
                <a:cubicBezTo>
                  <a:pt x="1425404" y="5666317"/>
                  <a:pt x="1430061" y="5657000"/>
                  <a:pt x="1439380" y="5638367"/>
                </a:cubicBezTo>
                <a:close/>
                <a:moveTo>
                  <a:pt x="1425404" y="5624393"/>
                </a:moveTo>
                <a:lnTo>
                  <a:pt x="1397455" y="5638367"/>
                </a:lnTo>
                <a:lnTo>
                  <a:pt x="1411430" y="5638367"/>
                </a:lnTo>
                <a:cubicBezTo>
                  <a:pt x="1420747" y="5629051"/>
                  <a:pt x="1425404" y="5624393"/>
                  <a:pt x="1425404" y="5624393"/>
                </a:cubicBezTo>
                <a:close/>
                <a:moveTo>
                  <a:pt x="1034117" y="5624393"/>
                </a:moveTo>
                <a:lnTo>
                  <a:pt x="1034117" y="5638367"/>
                </a:lnTo>
                <a:cubicBezTo>
                  <a:pt x="1024800" y="5638367"/>
                  <a:pt x="1020141" y="5640696"/>
                  <a:pt x="1020141" y="5645355"/>
                </a:cubicBezTo>
                <a:cubicBezTo>
                  <a:pt x="1020141" y="5650014"/>
                  <a:pt x="1015484" y="5647684"/>
                  <a:pt x="1006168" y="5638367"/>
                </a:cubicBezTo>
                <a:close/>
                <a:moveTo>
                  <a:pt x="11025917" y="5613913"/>
                </a:moveTo>
                <a:cubicBezTo>
                  <a:pt x="11023589" y="5613913"/>
                  <a:pt x="11021260" y="5615077"/>
                  <a:pt x="11018932" y="5617406"/>
                </a:cubicBezTo>
                <a:cubicBezTo>
                  <a:pt x="11014274" y="5622065"/>
                  <a:pt x="11014274" y="5626722"/>
                  <a:pt x="11018932" y="5631379"/>
                </a:cubicBezTo>
                <a:cubicBezTo>
                  <a:pt x="11023589" y="5636039"/>
                  <a:pt x="11028248" y="5636039"/>
                  <a:pt x="11032905" y="5631379"/>
                </a:cubicBezTo>
                <a:cubicBezTo>
                  <a:pt x="11037564" y="5626722"/>
                  <a:pt x="11037564" y="5622065"/>
                  <a:pt x="11032905" y="5617406"/>
                </a:cubicBezTo>
                <a:cubicBezTo>
                  <a:pt x="11030577" y="5615077"/>
                  <a:pt x="11028246" y="5613913"/>
                  <a:pt x="11025917" y="5613913"/>
                </a:cubicBezTo>
                <a:close/>
                <a:moveTo>
                  <a:pt x="10564758" y="5610418"/>
                </a:moveTo>
                <a:cubicBezTo>
                  <a:pt x="10564758" y="5610418"/>
                  <a:pt x="10562429" y="5612746"/>
                  <a:pt x="10557772" y="5617406"/>
                </a:cubicBezTo>
                <a:cubicBezTo>
                  <a:pt x="10553115" y="5622065"/>
                  <a:pt x="10546127" y="5624393"/>
                  <a:pt x="10536810" y="5624393"/>
                </a:cubicBezTo>
                <a:cubicBezTo>
                  <a:pt x="10527492" y="5624393"/>
                  <a:pt x="10527492" y="5629051"/>
                  <a:pt x="10536810" y="5638367"/>
                </a:cubicBezTo>
                <a:lnTo>
                  <a:pt x="10564758" y="5624393"/>
                </a:lnTo>
                <a:close/>
                <a:moveTo>
                  <a:pt x="2110157" y="5610418"/>
                </a:moveTo>
                <a:cubicBezTo>
                  <a:pt x="2100841" y="5619734"/>
                  <a:pt x="2100841" y="5624393"/>
                  <a:pt x="2110157" y="5624393"/>
                </a:cubicBezTo>
                <a:cubicBezTo>
                  <a:pt x="2119473" y="5624393"/>
                  <a:pt x="2124131" y="5619734"/>
                  <a:pt x="2124131" y="5610418"/>
                </a:cubicBezTo>
                <a:close/>
                <a:moveTo>
                  <a:pt x="1117964" y="5610418"/>
                </a:moveTo>
                <a:lnTo>
                  <a:pt x="1103990" y="5624393"/>
                </a:lnTo>
                <a:lnTo>
                  <a:pt x="1103990" y="5638367"/>
                </a:lnTo>
                <a:cubicBezTo>
                  <a:pt x="1103990" y="5638367"/>
                  <a:pt x="1108647" y="5633710"/>
                  <a:pt x="1117964" y="5624393"/>
                </a:cubicBezTo>
                <a:close/>
                <a:moveTo>
                  <a:pt x="11069589" y="5599937"/>
                </a:moveTo>
                <a:cubicBezTo>
                  <a:pt x="11068425" y="5599937"/>
                  <a:pt x="11067841" y="5601103"/>
                  <a:pt x="11067841" y="5603432"/>
                </a:cubicBezTo>
                <a:cubicBezTo>
                  <a:pt x="11067841" y="5608089"/>
                  <a:pt x="11067841" y="5615077"/>
                  <a:pt x="11067841" y="5624393"/>
                </a:cubicBezTo>
                <a:lnTo>
                  <a:pt x="11081816" y="5610418"/>
                </a:lnTo>
                <a:cubicBezTo>
                  <a:pt x="11081816" y="5610418"/>
                  <a:pt x="11079488" y="5608089"/>
                  <a:pt x="11074830" y="5603432"/>
                </a:cubicBezTo>
                <a:cubicBezTo>
                  <a:pt x="11072502" y="5601103"/>
                  <a:pt x="11070753" y="5599937"/>
                  <a:pt x="11069589" y="5599937"/>
                </a:cubicBezTo>
                <a:close/>
                <a:moveTo>
                  <a:pt x="2585292" y="5596444"/>
                </a:moveTo>
                <a:cubicBezTo>
                  <a:pt x="2575976" y="5596444"/>
                  <a:pt x="2571317" y="5598773"/>
                  <a:pt x="2571317" y="5603432"/>
                </a:cubicBezTo>
                <a:cubicBezTo>
                  <a:pt x="2571317" y="5608089"/>
                  <a:pt x="2575976" y="5610418"/>
                  <a:pt x="2585292" y="5610418"/>
                </a:cubicBezTo>
                <a:cubicBezTo>
                  <a:pt x="2585292" y="5601103"/>
                  <a:pt x="2585292" y="5596444"/>
                  <a:pt x="2585292" y="5596444"/>
                </a:cubicBezTo>
                <a:close/>
                <a:moveTo>
                  <a:pt x="1467327" y="5596444"/>
                </a:moveTo>
                <a:lnTo>
                  <a:pt x="1453354" y="5610418"/>
                </a:lnTo>
                <a:cubicBezTo>
                  <a:pt x="1453354" y="5610418"/>
                  <a:pt x="1458010" y="5610418"/>
                  <a:pt x="1467327" y="5610418"/>
                </a:cubicBezTo>
                <a:cubicBezTo>
                  <a:pt x="1467327" y="5601103"/>
                  <a:pt x="1467327" y="5596444"/>
                  <a:pt x="1467327" y="5596444"/>
                </a:cubicBezTo>
                <a:close/>
                <a:moveTo>
                  <a:pt x="447186" y="5596444"/>
                </a:moveTo>
                <a:cubicBezTo>
                  <a:pt x="437869" y="5596444"/>
                  <a:pt x="433210" y="5601103"/>
                  <a:pt x="433210" y="5610418"/>
                </a:cubicBezTo>
                <a:cubicBezTo>
                  <a:pt x="433210" y="5619734"/>
                  <a:pt x="437869" y="5619734"/>
                  <a:pt x="447186" y="5610418"/>
                </a:cubicBezTo>
                <a:cubicBezTo>
                  <a:pt x="447186" y="5601103"/>
                  <a:pt x="447186" y="5596444"/>
                  <a:pt x="447186" y="5596444"/>
                </a:cubicBezTo>
                <a:close/>
                <a:moveTo>
                  <a:pt x="10355140" y="5582470"/>
                </a:moveTo>
                <a:lnTo>
                  <a:pt x="10327191" y="5610418"/>
                </a:lnTo>
                <a:cubicBezTo>
                  <a:pt x="10327191" y="5610418"/>
                  <a:pt x="10320205" y="5619734"/>
                  <a:pt x="10306229" y="5638367"/>
                </a:cubicBezTo>
                <a:cubicBezTo>
                  <a:pt x="10292255" y="5657000"/>
                  <a:pt x="10280610" y="5670976"/>
                  <a:pt x="10271294" y="5680290"/>
                </a:cubicBezTo>
                <a:cubicBezTo>
                  <a:pt x="10271294" y="5680290"/>
                  <a:pt x="10268963" y="5682619"/>
                  <a:pt x="10264306" y="5687278"/>
                </a:cubicBezTo>
                <a:cubicBezTo>
                  <a:pt x="10259648" y="5691937"/>
                  <a:pt x="10257318" y="5694266"/>
                  <a:pt x="10257318" y="5694266"/>
                </a:cubicBezTo>
                <a:cubicBezTo>
                  <a:pt x="10257318" y="5703583"/>
                  <a:pt x="10252661" y="5708240"/>
                  <a:pt x="10243344" y="5708240"/>
                </a:cubicBezTo>
                <a:cubicBezTo>
                  <a:pt x="10243344" y="5717556"/>
                  <a:pt x="10231699" y="5729202"/>
                  <a:pt x="10208407" y="5743177"/>
                </a:cubicBezTo>
                <a:cubicBezTo>
                  <a:pt x="10185116" y="5757151"/>
                  <a:pt x="10173471" y="5768796"/>
                  <a:pt x="10173471" y="5778113"/>
                </a:cubicBezTo>
                <a:cubicBezTo>
                  <a:pt x="10173471" y="5778113"/>
                  <a:pt x="10171141" y="5780441"/>
                  <a:pt x="10166484" y="5785100"/>
                </a:cubicBezTo>
                <a:cubicBezTo>
                  <a:pt x="10161826" y="5789760"/>
                  <a:pt x="10157167" y="5794417"/>
                  <a:pt x="10152510" y="5799074"/>
                </a:cubicBezTo>
                <a:cubicBezTo>
                  <a:pt x="10147852" y="5803733"/>
                  <a:pt x="10140865" y="5810721"/>
                  <a:pt x="10131548" y="5820036"/>
                </a:cubicBezTo>
                <a:lnTo>
                  <a:pt x="10117572" y="5834012"/>
                </a:lnTo>
                <a:cubicBezTo>
                  <a:pt x="10108256" y="5834012"/>
                  <a:pt x="10108256" y="5829352"/>
                  <a:pt x="10117572" y="5820036"/>
                </a:cubicBezTo>
                <a:cubicBezTo>
                  <a:pt x="10126891" y="5810721"/>
                  <a:pt x="10136205" y="5801403"/>
                  <a:pt x="10145522" y="5792088"/>
                </a:cubicBezTo>
                <a:lnTo>
                  <a:pt x="10145522" y="5778113"/>
                </a:lnTo>
                <a:cubicBezTo>
                  <a:pt x="10145522" y="5778113"/>
                  <a:pt x="10140865" y="5780441"/>
                  <a:pt x="10131548" y="5785100"/>
                </a:cubicBezTo>
                <a:cubicBezTo>
                  <a:pt x="10122230" y="5789760"/>
                  <a:pt x="10112915" y="5799074"/>
                  <a:pt x="10103599" y="5813050"/>
                </a:cubicBezTo>
                <a:cubicBezTo>
                  <a:pt x="10094282" y="5827024"/>
                  <a:pt x="10084966" y="5843328"/>
                  <a:pt x="10075649" y="5861961"/>
                </a:cubicBezTo>
                <a:cubicBezTo>
                  <a:pt x="10066333" y="5871276"/>
                  <a:pt x="10057018" y="5882923"/>
                  <a:pt x="10047700" y="5896896"/>
                </a:cubicBezTo>
                <a:cubicBezTo>
                  <a:pt x="10038383" y="5910872"/>
                  <a:pt x="10029069" y="5917858"/>
                  <a:pt x="10019750" y="5917858"/>
                </a:cubicBezTo>
                <a:cubicBezTo>
                  <a:pt x="10001119" y="5927174"/>
                  <a:pt x="9989472" y="5945807"/>
                  <a:pt x="9984815" y="5973757"/>
                </a:cubicBezTo>
                <a:cubicBezTo>
                  <a:pt x="9980158" y="6001706"/>
                  <a:pt x="9963853" y="6024997"/>
                  <a:pt x="9935904" y="6043630"/>
                </a:cubicBezTo>
                <a:lnTo>
                  <a:pt x="9880005" y="6085553"/>
                </a:lnTo>
                <a:lnTo>
                  <a:pt x="9838082" y="6127476"/>
                </a:lnTo>
                <a:lnTo>
                  <a:pt x="9866031" y="6113502"/>
                </a:lnTo>
                <a:cubicBezTo>
                  <a:pt x="9866031" y="6113502"/>
                  <a:pt x="9870688" y="6111174"/>
                  <a:pt x="9880005" y="6106514"/>
                </a:cubicBezTo>
                <a:cubicBezTo>
                  <a:pt x="9889323" y="6101857"/>
                  <a:pt x="9893981" y="6099528"/>
                  <a:pt x="9893981" y="6099528"/>
                </a:cubicBezTo>
                <a:lnTo>
                  <a:pt x="9880005" y="6127476"/>
                </a:lnTo>
                <a:cubicBezTo>
                  <a:pt x="9898638" y="6127476"/>
                  <a:pt x="9907954" y="6118161"/>
                  <a:pt x="9907954" y="6099528"/>
                </a:cubicBezTo>
                <a:cubicBezTo>
                  <a:pt x="9907954" y="6090212"/>
                  <a:pt x="9912612" y="6083224"/>
                  <a:pt x="9921930" y="6078565"/>
                </a:cubicBezTo>
                <a:cubicBezTo>
                  <a:pt x="9931247" y="6073908"/>
                  <a:pt x="9935904" y="6069250"/>
                  <a:pt x="9935904" y="6064591"/>
                </a:cubicBezTo>
                <a:cubicBezTo>
                  <a:pt x="9935904" y="6059932"/>
                  <a:pt x="9940561" y="6057603"/>
                  <a:pt x="9949878" y="6057603"/>
                </a:cubicBezTo>
                <a:lnTo>
                  <a:pt x="10005777" y="6015680"/>
                </a:lnTo>
                <a:lnTo>
                  <a:pt x="10033726" y="6001706"/>
                </a:lnTo>
                <a:lnTo>
                  <a:pt x="9963853" y="6071579"/>
                </a:lnTo>
                <a:cubicBezTo>
                  <a:pt x="9963853" y="6071579"/>
                  <a:pt x="9961523" y="6071579"/>
                  <a:pt x="9956865" y="6071579"/>
                </a:cubicBezTo>
                <a:cubicBezTo>
                  <a:pt x="9952208" y="6071579"/>
                  <a:pt x="9945220" y="6076236"/>
                  <a:pt x="9935904" y="6085553"/>
                </a:cubicBezTo>
                <a:lnTo>
                  <a:pt x="9935904" y="6099528"/>
                </a:lnTo>
                <a:lnTo>
                  <a:pt x="9935904" y="6127476"/>
                </a:lnTo>
                <a:lnTo>
                  <a:pt x="9949878" y="6141452"/>
                </a:lnTo>
                <a:lnTo>
                  <a:pt x="9963853" y="6127476"/>
                </a:lnTo>
                <a:cubicBezTo>
                  <a:pt x="9954537" y="6127476"/>
                  <a:pt x="9949878" y="6125147"/>
                  <a:pt x="9949878" y="6120490"/>
                </a:cubicBezTo>
                <a:cubicBezTo>
                  <a:pt x="9949878" y="6115831"/>
                  <a:pt x="9954537" y="6111174"/>
                  <a:pt x="9963853" y="6106514"/>
                </a:cubicBezTo>
                <a:cubicBezTo>
                  <a:pt x="9973170" y="6101857"/>
                  <a:pt x="9982484" y="6099528"/>
                  <a:pt x="9991803" y="6099528"/>
                </a:cubicBezTo>
                <a:lnTo>
                  <a:pt x="10005777" y="6085553"/>
                </a:lnTo>
                <a:cubicBezTo>
                  <a:pt x="10015093" y="6076236"/>
                  <a:pt x="10024409" y="6069250"/>
                  <a:pt x="10033726" y="6064591"/>
                </a:cubicBezTo>
                <a:cubicBezTo>
                  <a:pt x="10043042" y="6059932"/>
                  <a:pt x="10050030" y="6059932"/>
                  <a:pt x="10054688" y="6064591"/>
                </a:cubicBezTo>
                <a:cubicBezTo>
                  <a:pt x="10059345" y="6069250"/>
                  <a:pt x="10054688" y="6080896"/>
                  <a:pt x="10040714" y="6099528"/>
                </a:cubicBezTo>
                <a:cubicBezTo>
                  <a:pt x="10026738" y="6118161"/>
                  <a:pt x="10015093" y="6127476"/>
                  <a:pt x="10005777" y="6127476"/>
                </a:cubicBezTo>
                <a:cubicBezTo>
                  <a:pt x="10005777" y="6136793"/>
                  <a:pt x="10001119" y="6143780"/>
                  <a:pt x="9991803" y="6148438"/>
                </a:cubicBezTo>
                <a:cubicBezTo>
                  <a:pt x="9982484" y="6153097"/>
                  <a:pt x="9977827" y="6162413"/>
                  <a:pt x="9977827" y="6176387"/>
                </a:cubicBezTo>
                <a:cubicBezTo>
                  <a:pt x="9977827" y="6190363"/>
                  <a:pt x="9982484" y="6199677"/>
                  <a:pt x="9991803" y="6204337"/>
                </a:cubicBezTo>
                <a:cubicBezTo>
                  <a:pt x="10001119" y="6208996"/>
                  <a:pt x="10005777" y="6211324"/>
                  <a:pt x="10005777" y="6211324"/>
                </a:cubicBezTo>
                <a:cubicBezTo>
                  <a:pt x="10005777" y="6211324"/>
                  <a:pt x="10010434" y="6206665"/>
                  <a:pt x="10019750" y="6197349"/>
                </a:cubicBezTo>
                <a:cubicBezTo>
                  <a:pt x="10029069" y="6188034"/>
                  <a:pt x="10029069" y="6178716"/>
                  <a:pt x="10019750" y="6169401"/>
                </a:cubicBezTo>
                <a:cubicBezTo>
                  <a:pt x="10019750" y="6169401"/>
                  <a:pt x="10022081" y="6167073"/>
                  <a:pt x="10026738" y="6162413"/>
                </a:cubicBezTo>
                <a:cubicBezTo>
                  <a:pt x="10031395" y="6157754"/>
                  <a:pt x="10038383" y="6150768"/>
                  <a:pt x="10047700" y="6141452"/>
                </a:cubicBezTo>
                <a:lnTo>
                  <a:pt x="10061675" y="6099528"/>
                </a:lnTo>
                <a:cubicBezTo>
                  <a:pt x="10061675" y="6099528"/>
                  <a:pt x="10064004" y="6097200"/>
                  <a:pt x="10068661" y="6092541"/>
                </a:cubicBezTo>
                <a:cubicBezTo>
                  <a:pt x="10073319" y="6087881"/>
                  <a:pt x="10080307" y="6080896"/>
                  <a:pt x="10089625" y="6071579"/>
                </a:cubicBezTo>
                <a:lnTo>
                  <a:pt x="10103599" y="6057603"/>
                </a:lnTo>
                <a:lnTo>
                  <a:pt x="10131548" y="6043630"/>
                </a:lnTo>
                <a:cubicBezTo>
                  <a:pt x="10131548" y="6043630"/>
                  <a:pt x="10133877" y="6038970"/>
                  <a:pt x="10138534" y="6029656"/>
                </a:cubicBezTo>
                <a:cubicBezTo>
                  <a:pt x="10143193" y="6020339"/>
                  <a:pt x="10145522" y="6015680"/>
                  <a:pt x="10145522" y="6015680"/>
                </a:cubicBezTo>
                <a:lnTo>
                  <a:pt x="10145522" y="6001706"/>
                </a:lnTo>
                <a:lnTo>
                  <a:pt x="10159498" y="5987731"/>
                </a:lnTo>
                <a:cubicBezTo>
                  <a:pt x="10159498" y="5978416"/>
                  <a:pt x="10161826" y="5971428"/>
                  <a:pt x="10166484" y="5966769"/>
                </a:cubicBezTo>
                <a:cubicBezTo>
                  <a:pt x="10171141" y="5962112"/>
                  <a:pt x="10173471" y="5964440"/>
                  <a:pt x="10173471" y="5973757"/>
                </a:cubicBezTo>
                <a:cubicBezTo>
                  <a:pt x="10173471" y="5983073"/>
                  <a:pt x="10178129" y="5978416"/>
                  <a:pt x="10187445" y="5959783"/>
                </a:cubicBezTo>
                <a:lnTo>
                  <a:pt x="10201421" y="5931834"/>
                </a:lnTo>
                <a:cubicBezTo>
                  <a:pt x="10201421" y="5903884"/>
                  <a:pt x="10210737" y="5885251"/>
                  <a:pt x="10229370" y="5875935"/>
                </a:cubicBezTo>
                <a:lnTo>
                  <a:pt x="10271294" y="5792088"/>
                </a:lnTo>
                <a:lnTo>
                  <a:pt x="10299243" y="5750163"/>
                </a:lnTo>
                <a:cubicBezTo>
                  <a:pt x="10317874" y="5731530"/>
                  <a:pt x="10324862" y="5722216"/>
                  <a:pt x="10320205" y="5722216"/>
                </a:cubicBezTo>
                <a:cubicBezTo>
                  <a:pt x="10315547" y="5722216"/>
                  <a:pt x="10327191" y="5708240"/>
                  <a:pt x="10355140" y="5680290"/>
                </a:cubicBezTo>
                <a:cubicBezTo>
                  <a:pt x="10411039" y="5624393"/>
                  <a:pt x="10434331" y="5591785"/>
                  <a:pt x="10425013" y="5582470"/>
                </a:cubicBezTo>
                <a:lnTo>
                  <a:pt x="10397063" y="5596444"/>
                </a:lnTo>
                <a:cubicBezTo>
                  <a:pt x="10387747" y="5605760"/>
                  <a:pt x="10383089" y="5610418"/>
                  <a:pt x="10383089" y="5610418"/>
                </a:cubicBezTo>
                <a:cubicBezTo>
                  <a:pt x="10364458" y="5610418"/>
                  <a:pt x="10355140" y="5624393"/>
                  <a:pt x="10355140" y="5652343"/>
                </a:cubicBezTo>
                <a:cubicBezTo>
                  <a:pt x="10355140" y="5661657"/>
                  <a:pt x="10348154" y="5670976"/>
                  <a:pt x="10334178" y="5680290"/>
                </a:cubicBezTo>
                <a:cubicBezTo>
                  <a:pt x="10320205" y="5689607"/>
                  <a:pt x="10313217" y="5694266"/>
                  <a:pt x="10313217" y="5694266"/>
                </a:cubicBezTo>
                <a:cubicBezTo>
                  <a:pt x="10294586" y="5684950"/>
                  <a:pt x="10308559" y="5657000"/>
                  <a:pt x="10355140" y="5610418"/>
                </a:cubicBezTo>
                <a:cubicBezTo>
                  <a:pt x="10355140" y="5601103"/>
                  <a:pt x="10355140" y="5591785"/>
                  <a:pt x="10355140" y="5582470"/>
                </a:cubicBezTo>
                <a:close/>
                <a:moveTo>
                  <a:pt x="1016648" y="5575482"/>
                </a:moveTo>
                <a:cubicBezTo>
                  <a:pt x="1014320" y="5575482"/>
                  <a:pt x="1010825" y="5577811"/>
                  <a:pt x="1006168" y="5582470"/>
                </a:cubicBezTo>
                <a:cubicBezTo>
                  <a:pt x="996851" y="5591785"/>
                  <a:pt x="996851" y="5596444"/>
                  <a:pt x="1006168" y="5596444"/>
                </a:cubicBezTo>
                <a:lnTo>
                  <a:pt x="1020141" y="5582470"/>
                </a:lnTo>
                <a:cubicBezTo>
                  <a:pt x="1020141" y="5577811"/>
                  <a:pt x="1018977" y="5575482"/>
                  <a:pt x="1016648" y="5575482"/>
                </a:cubicBezTo>
                <a:close/>
                <a:moveTo>
                  <a:pt x="782574" y="5568495"/>
                </a:moveTo>
                <a:lnTo>
                  <a:pt x="796549" y="5568495"/>
                </a:lnTo>
                <a:cubicBezTo>
                  <a:pt x="796549" y="5577811"/>
                  <a:pt x="791891" y="5582470"/>
                  <a:pt x="782574" y="5582470"/>
                </a:cubicBezTo>
                <a:cubicBezTo>
                  <a:pt x="782574" y="5573154"/>
                  <a:pt x="782574" y="5568495"/>
                  <a:pt x="782574" y="5568495"/>
                </a:cubicBezTo>
                <a:close/>
                <a:moveTo>
                  <a:pt x="1169934" y="5558448"/>
                </a:moveTo>
                <a:lnTo>
                  <a:pt x="1166875" y="5561507"/>
                </a:lnTo>
                <a:cubicBezTo>
                  <a:pt x="1162217" y="5566166"/>
                  <a:pt x="1155230" y="5573154"/>
                  <a:pt x="1145913" y="5582470"/>
                </a:cubicBezTo>
                <a:close/>
                <a:moveTo>
                  <a:pt x="11081816" y="5554521"/>
                </a:moveTo>
                <a:cubicBezTo>
                  <a:pt x="11072500" y="5554521"/>
                  <a:pt x="11067841" y="5559178"/>
                  <a:pt x="11067841" y="5568495"/>
                </a:cubicBezTo>
                <a:lnTo>
                  <a:pt x="11067841" y="5582470"/>
                </a:lnTo>
                <a:cubicBezTo>
                  <a:pt x="11067841" y="5582470"/>
                  <a:pt x="11072500" y="5577811"/>
                  <a:pt x="11081816" y="5568495"/>
                </a:cubicBezTo>
                <a:close/>
                <a:moveTo>
                  <a:pt x="10564758" y="5554521"/>
                </a:moveTo>
                <a:lnTo>
                  <a:pt x="10536810" y="5568495"/>
                </a:lnTo>
                <a:cubicBezTo>
                  <a:pt x="10527492" y="5577811"/>
                  <a:pt x="10527492" y="5584799"/>
                  <a:pt x="10536810" y="5589456"/>
                </a:cubicBezTo>
                <a:lnTo>
                  <a:pt x="10543259" y="5597520"/>
                </a:lnTo>
                <a:lnTo>
                  <a:pt x="10550784" y="5582470"/>
                </a:lnTo>
                <a:cubicBezTo>
                  <a:pt x="10550784" y="5573154"/>
                  <a:pt x="10550784" y="5568495"/>
                  <a:pt x="10550784" y="5568495"/>
                </a:cubicBezTo>
                <a:cubicBezTo>
                  <a:pt x="10560101" y="5568495"/>
                  <a:pt x="10564758" y="5563835"/>
                  <a:pt x="10564758" y="5554521"/>
                </a:cubicBezTo>
                <a:close/>
                <a:moveTo>
                  <a:pt x="10383089" y="5554521"/>
                </a:moveTo>
                <a:cubicBezTo>
                  <a:pt x="10364458" y="5563835"/>
                  <a:pt x="10355140" y="5570823"/>
                  <a:pt x="10355140" y="5575482"/>
                </a:cubicBezTo>
                <a:cubicBezTo>
                  <a:pt x="10355140" y="5580140"/>
                  <a:pt x="10359797" y="5577811"/>
                  <a:pt x="10369116" y="5568495"/>
                </a:cubicBezTo>
                <a:close/>
                <a:moveTo>
                  <a:pt x="2613240" y="5554521"/>
                </a:moveTo>
                <a:cubicBezTo>
                  <a:pt x="2603925" y="5554521"/>
                  <a:pt x="2599266" y="5559178"/>
                  <a:pt x="2599266" y="5568495"/>
                </a:cubicBezTo>
                <a:lnTo>
                  <a:pt x="2613240" y="5568495"/>
                </a:lnTo>
                <a:close/>
                <a:moveTo>
                  <a:pt x="2819364" y="5547533"/>
                </a:moveTo>
                <a:cubicBezTo>
                  <a:pt x="2817036" y="5547533"/>
                  <a:pt x="2813542" y="5549862"/>
                  <a:pt x="2808884" y="5554521"/>
                </a:cubicBezTo>
                <a:lnTo>
                  <a:pt x="2794910" y="5554521"/>
                </a:lnTo>
                <a:cubicBezTo>
                  <a:pt x="2794910" y="5563835"/>
                  <a:pt x="2799567" y="5568495"/>
                  <a:pt x="2808884" y="5568495"/>
                </a:cubicBezTo>
                <a:lnTo>
                  <a:pt x="2822859" y="5554521"/>
                </a:lnTo>
                <a:cubicBezTo>
                  <a:pt x="2822859" y="5549862"/>
                  <a:pt x="2821695" y="5547533"/>
                  <a:pt x="2819364" y="5547533"/>
                </a:cubicBezTo>
                <a:close/>
                <a:moveTo>
                  <a:pt x="10438988" y="5540545"/>
                </a:moveTo>
                <a:lnTo>
                  <a:pt x="10438988" y="5554521"/>
                </a:lnTo>
                <a:cubicBezTo>
                  <a:pt x="10448305" y="5554521"/>
                  <a:pt x="10452962" y="5549862"/>
                  <a:pt x="10452962" y="5540545"/>
                </a:cubicBezTo>
                <a:cubicBezTo>
                  <a:pt x="10452962" y="5540545"/>
                  <a:pt x="10448305" y="5540545"/>
                  <a:pt x="10438988" y="5540545"/>
                </a:cubicBezTo>
                <a:close/>
                <a:moveTo>
                  <a:pt x="1802717" y="5540545"/>
                </a:moveTo>
                <a:lnTo>
                  <a:pt x="1788741" y="5554521"/>
                </a:lnTo>
                <a:lnTo>
                  <a:pt x="1802717" y="5554521"/>
                </a:lnTo>
                <a:cubicBezTo>
                  <a:pt x="1812034" y="5545204"/>
                  <a:pt x="1812034" y="5540545"/>
                  <a:pt x="1802717" y="5540545"/>
                </a:cubicBezTo>
                <a:close/>
                <a:moveTo>
                  <a:pt x="10592708" y="5526571"/>
                </a:moveTo>
                <a:cubicBezTo>
                  <a:pt x="10583391" y="5545204"/>
                  <a:pt x="10583391" y="5554521"/>
                  <a:pt x="10592708" y="5554521"/>
                </a:cubicBezTo>
                <a:cubicBezTo>
                  <a:pt x="10602024" y="5554521"/>
                  <a:pt x="10604353" y="5552192"/>
                  <a:pt x="10599695" y="5547533"/>
                </a:cubicBezTo>
                <a:cubicBezTo>
                  <a:pt x="10595038" y="5542874"/>
                  <a:pt x="10595038" y="5540545"/>
                  <a:pt x="10599695" y="5540545"/>
                </a:cubicBezTo>
                <a:cubicBezTo>
                  <a:pt x="10604353" y="5540545"/>
                  <a:pt x="10606683" y="5535888"/>
                  <a:pt x="10606683" y="5526571"/>
                </a:cubicBezTo>
                <a:close/>
                <a:moveTo>
                  <a:pt x="2263877" y="5526571"/>
                </a:moveTo>
                <a:cubicBezTo>
                  <a:pt x="2263877" y="5535888"/>
                  <a:pt x="2263877" y="5540545"/>
                  <a:pt x="2263877" y="5540545"/>
                </a:cubicBezTo>
                <a:cubicBezTo>
                  <a:pt x="2263877" y="5540545"/>
                  <a:pt x="2266207" y="5538216"/>
                  <a:pt x="2270864" y="5533559"/>
                </a:cubicBezTo>
                <a:cubicBezTo>
                  <a:pt x="2275524" y="5528900"/>
                  <a:pt x="2273194" y="5526571"/>
                  <a:pt x="2263877" y="5526571"/>
                </a:cubicBezTo>
                <a:close/>
                <a:moveTo>
                  <a:pt x="1900539" y="5526571"/>
                </a:moveTo>
                <a:lnTo>
                  <a:pt x="1886565" y="5554521"/>
                </a:lnTo>
                <a:cubicBezTo>
                  <a:pt x="1886565" y="5563835"/>
                  <a:pt x="1886565" y="5568495"/>
                  <a:pt x="1886565" y="5568495"/>
                </a:cubicBezTo>
                <a:cubicBezTo>
                  <a:pt x="1886565" y="5568495"/>
                  <a:pt x="1881906" y="5568495"/>
                  <a:pt x="1872590" y="5568495"/>
                </a:cubicBezTo>
                <a:lnTo>
                  <a:pt x="1858615" y="5551028"/>
                </a:lnTo>
                <a:lnTo>
                  <a:pt x="1858615" y="5568495"/>
                </a:lnTo>
                <a:lnTo>
                  <a:pt x="1844640" y="5568495"/>
                </a:lnTo>
                <a:lnTo>
                  <a:pt x="1802717" y="5596444"/>
                </a:lnTo>
                <a:cubicBezTo>
                  <a:pt x="1802717" y="5596444"/>
                  <a:pt x="1809704" y="5596444"/>
                  <a:pt x="1823679" y="5596444"/>
                </a:cubicBezTo>
                <a:cubicBezTo>
                  <a:pt x="1837654" y="5596444"/>
                  <a:pt x="1849299" y="5596444"/>
                  <a:pt x="1858615" y="5596444"/>
                </a:cubicBezTo>
                <a:cubicBezTo>
                  <a:pt x="1858615" y="5596444"/>
                  <a:pt x="1860944" y="5596444"/>
                  <a:pt x="1865602" y="5596444"/>
                </a:cubicBezTo>
                <a:cubicBezTo>
                  <a:pt x="1870260" y="5596444"/>
                  <a:pt x="1872590" y="5591785"/>
                  <a:pt x="1872590" y="5582470"/>
                </a:cubicBezTo>
                <a:lnTo>
                  <a:pt x="1900539" y="5568495"/>
                </a:lnTo>
                <a:close/>
                <a:moveTo>
                  <a:pt x="1872590" y="5526571"/>
                </a:moveTo>
                <a:cubicBezTo>
                  <a:pt x="1872590" y="5526571"/>
                  <a:pt x="1867932" y="5531230"/>
                  <a:pt x="1858615" y="5540545"/>
                </a:cubicBezTo>
                <a:lnTo>
                  <a:pt x="1858615" y="5551026"/>
                </a:lnTo>
                <a:close/>
                <a:moveTo>
                  <a:pt x="740651" y="5526571"/>
                </a:moveTo>
                <a:cubicBezTo>
                  <a:pt x="740651" y="5535888"/>
                  <a:pt x="740651" y="5545204"/>
                  <a:pt x="740651" y="5554521"/>
                </a:cubicBezTo>
                <a:lnTo>
                  <a:pt x="726677" y="5568495"/>
                </a:lnTo>
                <a:lnTo>
                  <a:pt x="712702" y="5568495"/>
                </a:lnTo>
                <a:cubicBezTo>
                  <a:pt x="712702" y="5568495"/>
                  <a:pt x="715032" y="5563835"/>
                  <a:pt x="719689" y="5554521"/>
                </a:cubicBezTo>
                <a:cubicBezTo>
                  <a:pt x="724347" y="5545204"/>
                  <a:pt x="726677" y="5540545"/>
                  <a:pt x="726677" y="5540545"/>
                </a:cubicBezTo>
                <a:close/>
                <a:moveTo>
                  <a:pt x="10452962" y="5512598"/>
                </a:moveTo>
                <a:cubicBezTo>
                  <a:pt x="10452962" y="5512598"/>
                  <a:pt x="10452962" y="5517255"/>
                  <a:pt x="10452962" y="5526571"/>
                </a:cubicBezTo>
                <a:cubicBezTo>
                  <a:pt x="10452962" y="5526571"/>
                  <a:pt x="10455293" y="5526571"/>
                  <a:pt x="10459950" y="5526571"/>
                </a:cubicBezTo>
                <a:cubicBezTo>
                  <a:pt x="10464607" y="5526571"/>
                  <a:pt x="10466936" y="5526571"/>
                  <a:pt x="10466936" y="5526571"/>
                </a:cubicBezTo>
                <a:lnTo>
                  <a:pt x="10466936" y="5512598"/>
                </a:lnTo>
                <a:cubicBezTo>
                  <a:pt x="10457619" y="5512598"/>
                  <a:pt x="10452962" y="5512598"/>
                  <a:pt x="10452962" y="5512598"/>
                </a:cubicBezTo>
                <a:close/>
                <a:moveTo>
                  <a:pt x="1201812" y="5498622"/>
                </a:moveTo>
                <a:lnTo>
                  <a:pt x="1201812" y="5512598"/>
                </a:lnTo>
                <a:cubicBezTo>
                  <a:pt x="1211127" y="5512598"/>
                  <a:pt x="1215786" y="5507938"/>
                  <a:pt x="1215786" y="5498622"/>
                </a:cubicBezTo>
                <a:close/>
                <a:moveTo>
                  <a:pt x="10627645" y="5470672"/>
                </a:moveTo>
                <a:cubicBezTo>
                  <a:pt x="10622988" y="5470672"/>
                  <a:pt x="10620657" y="5473001"/>
                  <a:pt x="10620657" y="5477660"/>
                </a:cubicBezTo>
                <a:cubicBezTo>
                  <a:pt x="10620657" y="5482319"/>
                  <a:pt x="10618326" y="5489305"/>
                  <a:pt x="10613669" y="5498622"/>
                </a:cubicBezTo>
                <a:cubicBezTo>
                  <a:pt x="10609012" y="5507938"/>
                  <a:pt x="10611340" y="5512598"/>
                  <a:pt x="10620657" y="5512598"/>
                </a:cubicBezTo>
                <a:lnTo>
                  <a:pt x="10620657" y="5498622"/>
                </a:lnTo>
                <a:cubicBezTo>
                  <a:pt x="10620657" y="5498622"/>
                  <a:pt x="10622988" y="5493963"/>
                  <a:pt x="10627645" y="5484648"/>
                </a:cubicBezTo>
                <a:cubicBezTo>
                  <a:pt x="10632302" y="5475332"/>
                  <a:pt x="10632302" y="5470672"/>
                  <a:pt x="10627645" y="5470672"/>
                </a:cubicBezTo>
                <a:close/>
                <a:moveTo>
                  <a:pt x="2599266" y="5470672"/>
                </a:moveTo>
                <a:lnTo>
                  <a:pt x="2585292" y="5484648"/>
                </a:lnTo>
                <a:lnTo>
                  <a:pt x="2599266" y="5484648"/>
                </a:lnTo>
                <a:cubicBezTo>
                  <a:pt x="2599266" y="5475332"/>
                  <a:pt x="2599266" y="5470672"/>
                  <a:pt x="2599266" y="5470672"/>
                </a:cubicBezTo>
                <a:close/>
                <a:moveTo>
                  <a:pt x="1090014" y="5470672"/>
                </a:moveTo>
                <a:cubicBezTo>
                  <a:pt x="1090014" y="5470672"/>
                  <a:pt x="1090014" y="5475332"/>
                  <a:pt x="1090014" y="5484648"/>
                </a:cubicBezTo>
                <a:lnTo>
                  <a:pt x="1103990" y="5470672"/>
                </a:lnTo>
                <a:close/>
                <a:moveTo>
                  <a:pt x="936295" y="5470672"/>
                </a:moveTo>
                <a:lnTo>
                  <a:pt x="880396" y="5540545"/>
                </a:lnTo>
                <a:cubicBezTo>
                  <a:pt x="899029" y="5493963"/>
                  <a:pt x="917662" y="5470672"/>
                  <a:pt x="936295" y="5470672"/>
                </a:cubicBezTo>
                <a:close/>
                <a:moveTo>
                  <a:pt x="1949450" y="5456699"/>
                </a:moveTo>
                <a:cubicBezTo>
                  <a:pt x="1935475" y="5456699"/>
                  <a:pt x="1928489" y="5459027"/>
                  <a:pt x="1928489" y="5463686"/>
                </a:cubicBezTo>
                <a:cubicBezTo>
                  <a:pt x="1928489" y="5468344"/>
                  <a:pt x="1928489" y="5470672"/>
                  <a:pt x="1928489" y="5470672"/>
                </a:cubicBezTo>
                <a:cubicBezTo>
                  <a:pt x="1928489" y="5479989"/>
                  <a:pt x="1930817" y="5484648"/>
                  <a:pt x="1935475" y="5484648"/>
                </a:cubicBezTo>
                <a:cubicBezTo>
                  <a:pt x="1940134" y="5484648"/>
                  <a:pt x="1944790" y="5484648"/>
                  <a:pt x="1949450" y="5484648"/>
                </a:cubicBezTo>
                <a:cubicBezTo>
                  <a:pt x="1954108" y="5484648"/>
                  <a:pt x="1956436" y="5479989"/>
                  <a:pt x="1956436" y="5470672"/>
                </a:cubicBezTo>
                <a:cubicBezTo>
                  <a:pt x="1965755" y="5470672"/>
                  <a:pt x="1970411" y="5468344"/>
                  <a:pt x="1970411" y="5463686"/>
                </a:cubicBezTo>
                <a:cubicBezTo>
                  <a:pt x="1970411" y="5459027"/>
                  <a:pt x="1963424" y="5456699"/>
                  <a:pt x="1949450" y="5456699"/>
                </a:cubicBezTo>
                <a:close/>
                <a:moveTo>
                  <a:pt x="2934655" y="5428749"/>
                </a:moveTo>
                <a:cubicBezTo>
                  <a:pt x="2934655" y="5438066"/>
                  <a:pt x="2934655" y="5442723"/>
                  <a:pt x="2934655" y="5442723"/>
                </a:cubicBezTo>
                <a:cubicBezTo>
                  <a:pt x="2943972" y="5442723"/>
                  <a:pt x="2948629" y="5438066"/>
                  <a:pt x="2948629" y="5428749"/>
                </a:cubicBezTo>
                <a:cubicBezTo>
                  <a:pt x="2948629" y="5428749"/>
                  <a:pt x="2943972" y="5428749"/>
                  <a:pt x="2934655" y="5428749"/>
                </a:cubicBezTo>
                <a:close/>
                <a:moveTo>
                  <a:pt x="978218" y="5428749"/>
                </a:moveTo>
                <a:lnTo>
                  <a:pt x="950269" y="5456699"/>
                </a:lnTo>
                <a:lnTo>
                  <a:pt x="936295" y="5470672"/>
                </a:lnTo>
                <a:lnTo>
                  <a:pt x="950269" y="5442723"/>
                </a:lnTo>
                <a:close/>
                <a:moveTo>
                  <a:pt x="181669" y="5428749"/>
                </a:moveTo>
                <a:lnTo>
                  <a:pt x="167696" y="5456699"/>
                </a:lnTo>
                <a:lnTo>
                  <a:pt x="139746" y="5470672"/>
                </a:lnTo>
                <a:cubicBezTo>
                  <a:pt x="139746" y="5470672"/>
                  <a:pt x="142075" y="5468344"/>
                  <a:pt x="146732" y="5463686"/>
                </a:cubicBezTo>
                <a:cubicBezTo>
                  <a:pt x="151391" y="5459027"/>
                  <a:pt x="158377" y="5452039"/>
                  <a:pt x="167696" y="5442723"/>
                </a:cubicBezTo>
                <a:close/>
                <a:moveTo>
                  <a:pt x="936295" y="5414775"/>
                </a:moveTo>
                <a:lnTo>
                  <a:pt x="936295" y="5428749"/>
                </a:lnTo>
                <a:cubicBezTo>
                  <a:pt x="936295" y="5428749"/>
                  <a:pt x="933967" y="5426420"/>
                  <a:pt x="929307" y="5421761"/>
                </a:cubicBezTo>
                <a:cubicBezTo>
                  <a:pt x="924650" y="5417104"/>
                  <a:pt x="926979" y="5414775"/>
                  <a:pt x="936295" y="5414775"/>
                </a:cubicBezTo>
                <a:close/>
                <a:moveTo>
                  <a:pt x="349364" y="5414775"/>
                </a:moveTo>
                <a:cubicBezTo>
                  <a:pt x="349364" y="5424090"/>
                  <a:pt x="344705" y="5433408"/>
                  <a:pt x="335388" y="5442723"/>
                </a:cubicBezTo>
                <a:cubicBezTo>
                  <a:pt x="326072" y="5452039"/>
                  <a:pt x="323743" y="5459027"/>
                  <a:pt x="328403" y="5463686"/>
                </a:cubicBezTo>
                <a:cubicBezTo>
                  <a:pt x="333059" y="5468344"/>
                  <a:pt x="328403" y="5479989"/>
                  <a:pt x="314427" y="5498622"/>
                </a:cubicBezTo>
                <a:cubicBezTo>
                  <a:pt x="300453" y="5517255"/>
                  <a:pt x="293465" y="5521912"/>
                  <a:pt x="293465" y="5512598"/>
                </a:cubicBezTo>
                <a:lnTo>
                  <a:pt x="307441" y="5484648"/>
                </a:lnTo>
                <a:cubicBezTo>
                  <a:pt x="307441" y="5475332"/>
                  <a:pt x="312098" y="5461358"/>
                  <a:pt x="321414" y="5442723"/>
                </a:cubicBezTo>
                <a:close/>
                <a:moveTo>
                  <a:pt x="223592" y="5400800"/>
                </a:moveTo>
                <a:lnTo>
                  <a:pt x="223592" y="5428749"/>
                </a:lnTo>
                <a:lnTo>
                  <a:pt x="195643" y="5456699"/>
                </a:lnTo>
                <a:cubicBezTo>
                  <a:pt x="195643" y="5419433"/>
                  <a:pt x="204960" y="5400800"/>
                  <a:pt x="223592" y="5400800"/>
                </a:cubicBezTo>
                <a:close/>
                <a:moveTo>
                  <a:pt x="2766960" y="5386826"/>
                </a:moveTo>
                <a:cubicBezTo>
                  <a:pt x="2757644" y="5386826"/>
                  <a:pt x="2741340" y="5403128"/>
                  <a:pt x="2718049" y="5435737"/>
                </a:cubicBezTo>
                <a:cubicBezTo>
                  <a:pt x="2694759" y="5468344"/>
                  <a:pt x="2673798" y="5489305"/>
                  <a:pt x="2655165" y="5498622"/>
                </a:cubicBezTo>
                <a:cubicBezTo>
                  <a:pt x="2655165" y="5507938"/>
                  <a:pt x="2652836" y="5514926"/>
                  <a:pt x="2648177" y="5519583"/>
                </a:cubicBezTo>
                <a:cubicBezTo>
                  <a:pt x="2643520" y="5524243"/>
                  <a:pt x="2641189" y="5526571"/>
                  <a:pt x="2641189" y="5526571"/>
                </a:cubicBezTo>
                <a:cubicBezTo>
                  <a:pt x="2641189" y="5535888"/>
                  <a:pt x="2655165" y="5526571"/>
                  <a:pt x="2683115" y="5498622"/>
                </a:cubicBezTo>
                <a:cubicBezTo>
                  <a:pt x="2692431" y="5489305"/>
                  <a:pt x="2697088" y="5479989"/>
                  <a:pt x="2697088" y="5470672"/>
                </a:cubicBezTo>
                <a:cubicBezTo>
                  <a:pt x="2752987" y="5414775"/>
                  <a:pt x="2776277" y="5386826"/>
                  <a:pt x="2766960" y="5386826"/>
                </a:cubicBezTo>
                <a:close/>
                <a:moveTo>
                  <a:pt x="1984386" y="5386826"/>
                </a:moveTo>
                <a:cubicBezTo>
                  <a:pt x="1984386" y="5396142"/>
                  <a:pt x="1989045" y="5400800"/>
                  <a:pt x="1998361" y="5400800"/>
                </a:cubicBezTo>
                <a:lnTo>
                  <a:pt x="1998361" y="5386826"/>
                </a:lnTo>
                <a:close/>
                <a:moveTo>
                  <a:pt x="1788741" y="5386826"/>
                </a:moveTo>
                <a:lnTo>
                  <a:pt x="1788741" y="5400800"/>
                </a:lnTo>
                <a:lnTo>
                  <a:pt x="1802717" y="5400800"/>
                </a:lnTo>
                <a:cubicBezTo>
                  <a:pt x="1802717" y="5391485"/>
                  <a:pt x="1798059" y="5386826"/>
                  <a:pt x="1788741" y="5386826"/>
                </a:cubicBezTo>
                <a:close/>
                <a:moveTo>
                  <a:pt x="880396" y="5386826"/>
                </a:moveTo>
                <a:lnTo>
                  <a:pt x="866423" y="5414775"/>
                </a:lnTo>
                <a:lnTo>
                  <a:pt x="838473" y="5428749"/>
                </a:lnTo>
                <a:close/>
                <a:moveTo>
                  <a:pt x="670778" y="5386826"/>
                </a:moveTo>
                <a:lnTo>
                  <a:pt x="656804" y="5400800"/>
                </a:lnTo>
                <a:cubicBezTo>
                  <a:pt x="647487" y="5410116"/>
                  <a:pt x="642829" y="5419433"/>
                  <a:pt x="642829" y="5428749"/>
                </a:cubicBezTo>
                <a:close/>
                <a:moveTo>
                  <a:pt x="2374364" y="5378529"/>
                </a:moveTo>
                <a:cubicBezTo>
                  <a:pt x="2371744" y="5379402"/>
                  <a:pt x="2365193" y="5386826"/>
                  <a:pt x="2354713" y="5400800"/>
                </a:cubicBezTo>
                <a:cubicBezTo>
                  <a:pt x="2340737" y="5419433"/>
                  <a:pt x="2326763" y="5435737"/>
                  <a:pt x="2312788" y="5449711"/>
                </a:cubicBezTo>
                <a:cubicBezTo>
                  <a:pt x="2298814" y="5463686"/>
                  <a:pt x="2291825" y="5470672"/>
                  <a:pt x="2291825" y="5470672"/>
                </a:cubicBezTo>
                <a:cubicBezTo>
                  <a:pt x="2310459" y="5470672"/>
                  <a:pt x="2324434" y="5466015"/>
                  <a:pt x="2333749" y="5456699"/>
                </a:cubicBezTo>
                <a:cubicBezTo>
                  <a:pt x="2352382" y="5428749"/>
                  <a:pt x="2364029" y="5410116"/>
                  <a:pt x="2368687" y="5400800"/>
                </a:cubicBezTo>
                <a:cubicBezTo>
                  <a:pt x="2373344" y="5391485"/>
                  <a:pt x="2375674" y="5384497"/>
                  <a:pt x="2375674" y="5379838"/>
                </a:cubicBezTo>
                <a:cubicBezTo>
                  <a:pt x="2375674" y="5378674"/>
                  <a:pt x="2375237" y="5378236"/>
                  <a:pt x="2374364" y="5378529"/>
                </a:cubicBezTo>
                <a:close/>
                <a:moveTo>
                  <a:pt x="2962604" y="5372850"/>
                </a:moveTo>
                <a:lnTo>
                  <a:pt x="2962604" y="5386826"/>
                </a:lnTo>
                <a:cubicBezTo>
                  <a:pt x="2971921" y="5386826"/>
                  <a:pt x="2976578" y="5382167"/>
                  <a:pt x="2976578" y="5372850"/>
                </a:cubicBezTo>
                <a:close/>
                <a:moveTo>
                  <a:pt x="2417598" y="5372850"/>
                </a:moveTo>
                <a:cubicBezTo>
                  <a:pt x="2417598" y="5372850"/>
                  <a:pt x="2417598" y="5377509"/>
                  <a:pt x="2417598" y="5386826"/>
                </a:cubicBezTo>
                <a:cubicBezTo>
                  <a:pt x="2417598" y="5396142"/>
                  <a:pt x="2417598" y="5405459"/>
                  <a:pt x="2417598" y="5414775"/>
                </a:cubicBezTo>
                <a:lnTo>
                  <a:pt x="2403624" y="5442723"/>
                </a:lnTo>
                <a:lnTo>
                  <a:pt x="2445546" y="5400800"/>
                </a:lnTo>
                <a:lnTo>
                  <a:pt x="2459521" y="5386826"/>
                </a:lnTo>
                <a:cubicBezTo>
                  <a:pt x="2450204" y="5386826"/>
                  <a:pt x="2445546" y="5382167"/>
                  <a:pt x="2445546" y="5372850"/>
                </a:cubicBezTo>
                <a:cubicBezTo>
                  <a:pt x="2445546" y="5372850"/>
                  <a:pt x="2440888" y="5372850"/>
                  <a:pt x="2431571" y="5372850"/>
                </a:cubicBezTo>
                <a:cubicBezTo>
                  <a:pt x="2431571" y="5372850"/>
                  <a:pt x="2426914" y="5372850"/>
                  <a:pt x="2417598" y="5372850"/>
                </a:cubicBezTo>
                <a:close/>
                <a:moveTo>
                  <a:pt x="2683115" y="5358876"/>
                </a:moveTo>
                <a:lnTo>
                  <a:pt x="2683115" y="5372850"/>
                </a:lnTo>
                <a:cubicBezTo>
                  <a:pt x="2683115" y="5372850"/>
                  <a:pt x="2687772" y="5368193"/>
                  <a:pt x="2697088" y="5358876"/>
                </a:cubicBezTo>
                <a:close/>
                <a:moveTo>
                  <a:pt x="1341555" y="5358876"/>
                </a:moveTo>
                <a:lnTo>
                  <a:pt x="1341555" y="5372850"/>
                </a:lnTo>
                <a:lnTo>
                  <a:pt x="1355531" y="5358876"/>
                </a:lnTo>
                <a:close/>
                <a:moveTo>
                  <a:pt x="586931" y="5358876"/>
                </a:moveTo>
                <a:cubicBezTo>
                  <a:pt x="586931" y="5368193"/>
                  <a:pt x="586931" y="5372850"/>
                  <a:pt x="586931" y="5372850"/>
                </a:cubicBezTo>
                <a:lnTo>
                  <a:pt x="572956" y="5372850"/>
                </a:lnTo>
                <a:cubicBezTo>
                  <a:pt x="572956" y="5363536"/>
                  <a:pt x="577615" y="5358876"/>
                  <a:pt x="586931" y="5358876"/>
                </a:cubicBezTo>
                <a:close/>
                <a:moveTo>
                  <a:pt x="223592" y="5358876"/>
                </a:moveTo>
                <a:cubicBezTo>
                  <a:pt x="223592" y="5358876"/>
                  <a:pt x="218935" y="5368193"/>
                  <a:pt x="209617" y="5386826"/>
                </a:cubicBezTo>
                <a:lnTo>
                  <a:pt x="195643" y="5386826"/>
                </a:lnTo>
                <a:close/>
                <a:moveTo>
                  <a:pt x="2038538" y="5350142"/>
                </a:moveTo>
                <a:cubicBezTo>
                  <a:pt x="2037373" y="5348978"/>
                  <a:pt x="2035625" y="5349560"/>
                  <a:pt x="2033296" y="5351889"/>
                </a:cubicBezTo>
                <a:cubicBezTo>
                  <a:pt x="2028639" y="5356548"/>
                  <a:pt x="2026311" y="5363536"/>
                  <a:pt x="2026311" y="5372850"/>
                </a:cubicBezTo>
                <a:lnTo>
                  <a:pt x="2040285" y="5358876"/>
                </a:lnTo>
                <a:cubicBezTo>
                  <a:pt x="2040285" y="5354219"/>
                  <a:pt x="2039702" y="5351306"/>
                  <a:pt x="2038538" y="5350142"/>
                </a:cubicBezTo>
                <a:close/>
                <a:moveTo>
                  <a:pt x="2948629" y="5344903"/>
                </a:moveTo>
                <a:cubicBezTo>
                  <a:pt x="2948629" y="5344903"/>
                  <a:pt x="2941643" y="5351889"/>
                  <a:pt x="2927667" y="5365864"/>
                </a:cubicBezTo>
                <a:cubicBezTo>
                  <a:pt x="2913694" y="5379838"/>
                  <a:pt x="2906706" y="5386826"/>
                  <a:pt x="2906706" y="5386826"/>
                </a:cubicBezTo>
                <a:lnTo>
                  <a:pt x="2948629" y="5358876"/>
                </a:lnTo>
                <a:close/>
                <a:moveTo>
                  <a:pt x="1327582" y="5344903"/>
                </a:moveTo>
                <a:lnTo>
                  <a:pt x="1313608" y="5358876"/>
                </a:lnTo>
                <a:cubicBezTo>
                  <a:pt x="1313608" y="5358876"/>
                  <a:pt x="1304292" y="5368193"/>
                  <a:pt x="1285658" y="5386826"/>
                </a:cubicBezTo>
                <a:cubicBezTo>
                  <a:pt x="1294975" y="5377509"/>
                  <a:pt x="1297304" y="5370522"/>
                  <a:pt x="1292647" y="5365864"/>
                </a:cubicBezTo>
                <a:cubicBezTo>
                  <a:pt x="1287987" y="5361205"/>
                  <a:pt x="1281001" y="5358876"/>
                  <a:pt x="1271684" y="5358876"/>
                </a:cubicBezTo>
                <a:lnTo>
                  <a:pt x="1257709" y="5358876"/>
                </a:lnTo>
                <a:lnTo>
                  <a:pt x="1243736" y="5372850"/>
                </a:lnTo>
                <a:lnTo>
                  <a:pt x="1229760" y="5372850"/>
                </a:lnTo>
                <a:lnTo>
                  <a:pt x="1229760" y="5358876"/>
                </a:lnTo>
                <a:cubicBezTo>
                  <a:pt x="1201812" y="5377509"/>
                  <a:pt x="1183179" y="5396142"/>
                  <a:pt x="1173862" y="5414775"/>
                </a:cubicBezTo>
                <a:lnTo>
                  <a:pt x="1173862" y="5442723"/>
                </a:lnTo>
                <a:cubicBezTo>
                  <a:pt x="1173862" y="5442723"/>
                  <a:pt x="1173862" y="5447382"/>
                  <a:pt x="1173862" y="5456699"/>
                </a:cubicBezTo>
                <a:cubicBezTo>
                  <a:pt x="1173862" y="5466015"/>
                  <a:pt x="1183179" y="5466015"/>
                  <a:pt x="1201812" y="5456699"/>
                </a:cubicBezTo>
                <a:lnTo>
                  <a:pt x="1201812" y="5442723"/>
                </a:lnTo>
                <a:lnTo>
                  <a:pt x="1229760" y="5414775"/>
                </a:lnTo>
                <a:cubicBezTo>
                  <a:pt x="1229760" y="5414775"/>
                  <a:pt x="1232090" y="5412447"/>
                  <a:pt x="1236748" y="5407788"/>
                </a:cubicBezTo>
                <a:cubicBezTo>
                  <a:pt x="1241407" y="5403128"/>
                  <a:pt x="1243736" y="5396142"/>
                  <a:pt x="1243736" y="5386826"/>
                </a:cubicBezTo>
                <a:cubicBezTo>
                  <a:pt x="1243736" y="5386826"/>
                  <a:pt x="1243736" y="5382167"/>
                  <a:pt x="1243736" y="5372850"/>
                </a:cubicBezTo>
                <a:cubicBezTo>
                  <a:pt x="1253052" y="5372850"/>
                  <a:pt x="1257709" y="5372850"/>
                  <a:pt x="1257709" y="5372850"/>
                </a:cubicBezTo>
                <a:cubicBezTo>
                  <a:pt x="1257709" y="5391485"/>
                  <a:pt x="1267026" y="5396142"/>
                  <a:pt x="1285658" y="5386826"/>
                </a:cubicBezTo>
                <a:lnTo>
                  <a:pt x="1229760" y="5456699"/>
                </a:lnTo>
                <a:lnTo>
                  <a:pt x="1257709" y="5442723"/>
                </a:lnTo>
                <a:cubicBezTo>
                  <a:pt x="1267026" y="5433408"/>
                  <a:pt x="1276342" y="5424090"/>
                  <a:pt x="1285658" y="5414775"/>
                </a:cubicBezTo>
                <a:cubicBezTo>
                  <a:pt x="1294975" y="5405459"/>
                  <a:pt x="1299633" y="5396142"/>
                  <a:pt x="1299633" y="5386826"/>
                </a:cubicBezTo>
                <a:cubicBezTo>
                  <a:pt x="1299633" y="5386826"/>
                  <a:pt x="1304292" y="5386826"/>
                  <a:pt x="1313608" y="5386826"/>
                </a:cubicBezTo>
                <a:lnTo>
                  <a:pt x="1327582" y="5372850"/>
                </a:lnTo>
                <a:cubicBezTo>
                  <a:pt x="1327582" y="5363536"/>
                  <a:pt x="1327582" y="5356548"/>
                  <a:pt x="1327582" y="5351889"/>
                </a:cubicBezTo>
                <a:cubicBezTo>
                  <a:pt x="1327582" y="5347231"/>
                  <a:pt x="1327582" y="5344903"/>
                  <a:pt x="1327582" y="5344903"/>
                </a:cubicBezTo>
                <a:close/>
                <a:moveTo>
                  <a:pt x="2794910" y="5330927"/>
                </a:moveTo>
                <a:cubicBezTo>
                  <a:pt x="2766960" y="5358876"/>
                  <a:pt x="2762303" y="5372850"/>
                  <a:pt x="2780934" y="5372850"/>
                </a:cubicBezTo>
                <a:cubicBezTo>
                  <a:pt x="2790250" y="5363536"/>
                  <a:pt x="2794910" y="5358876"/>
                  <a:pt x="2794910" y="5358876"/>
                </a:cubicBezTo>
                <a:close/>
                <a:moveTo>
                  <a:pt x="1208798" y="5330927"/>
                </a:moveTo>
                <a:cubicBezTo>
                  <a:pt x="1204141" y="5330927"/>
                  <a:pt x="1201812" y="5335586"/>
                  <a:pt x="1201812" y="5344903"/>
                </a:cubicBezTo>
                <a:lnTo>
                  <a:pt x="1215786" y="5344903"/>
                </a:lnTo>
                <a:cubicBezTo>
                  <a:pt x="1215786" y="5335586"/>
                  <a:pt x="1213457" y="5330927"/>
                  <a:pt x="1208798" y="5330927"/>
                </a:cubicBezTo>
                <a:close/>
                <a:moveTo>
                  <a:pt x="670778" y="5330927"/>
                </a:moveTo>
                <a:lnTo>
                  <a:pt x="670778" y="5344903"/>
                </a:lnTo>
                <a:cubicBezTo>
                  <a:pt x="680095" y="5335586"/>
                  <a:pt x="684752" y="5330927"/>
                  <a:pt x="684752" y="5330927"/>
                </a:cubicBezTo>
                <a:close/>
                <a:moveTo>
                  <a:pt x="992192" y="5316953"/>
                </a:moveTo>
                <a:lnTo>
                  <a:pt x="1006168" y="5316953"/>
                </a:lnTo>
                <a:lnTo>
                  <a:pt x="1006168" y="5330927"/>
                </a:lnTo>
                <a:cubicBezTo>
                  <a:pt x="996851" y="5321611"/>
                  <a:pt x="992192" y="5316953"/>
                  <a:pt x="992192" y="5316953"/>
                </a:cubicBezTo>
                <a:close/>
                <a:moveTo>
                  <a:pt x="377312" y="5316953"/>
                </a:moveTo>
                <a:cubicBezTo>
                  <a:pt x="377312" y="5326270"/>
                  <a:pt x="374983" y="5330927"/>
                  <a:pt x="370326" y="5330927"/>
                </a:cubicBezTo>
                <a:cubicBezTo>
                  <a:pt x="365667" y="5330927"/>
                  <a:pt x="363338" y="5328598"/>
                  <a:pt x="363338" y="5323941"/>
                </a:cubicBezTo>
                <a:cubicBezTo>
                  <a:pt x="363338" y="5319282"/>
                  <a:pt x="367997" y="5316953"/>
                  <a:pt x="377312" y="5316953"/>
                </a:cubicBezTo>
                <a:close/>
                <a:moveTo>
                  <a:pt x="607893" y="5302978"/>
                </a:moveTo>
                <a:cubicBezTo>
                  <a:pt x="612551" y="5302978"/>
                  <a:pt x="614879" y="5305306"/>
                  <a:pt x="614879" y="5309965"/>
                </a:cubicBezTo>
                <a:cubicBezTo>
                  <a:pt x="614879" y="5314625"/>
                  <a:pt x="610221" y="5316953"/>
                  <a:pt x="600906" y="5316953"/>
                </a:cubicBezTo>
                <a:cubicBezTo>
                  <a:pt x="600906" y="5307637"/>
                  <a:pt x="603234" y="5302978"/>
                  <a:pt x="607893" y="5302978"/>
                </a:cubicBezTo>
                <a:close/>
                <a:moveTo>
                  <a:pt x="2068234" y="5289004"/>
                </a:moveTo>
                <a:cubicBezTo>
                  <a:pt x="2068234" y="5289004"/>
                  <a:pt x="2072891" y="5293663"/>
                  <a:pt x="2082207" y="5302978"/>
                </a:cubicBezTo>
                <a:lnTo>
                  <a:pt x="2096184" y="5289004"/>
                </a:lnTo>
                <a:cubicBezTo>
                  <a:pt x="2086865" y="5289004"/>
                  <a:pt x="2082207" y="5289004"/>
                  <a:pt x="2082207" y="5289004"/>
                </a:cubicBezTo>
                <a:cubicBezTo>
                  <a:pt x="2072891" y="5289004"/>
                  <a:pt x="2068234" y="5289004"/>
                  <a:pt x="2068234" y="5289004"/>
                </a:cubicBezTo>
                <a:close/>
                <a:moveTo>
                  <a:pt x="1362519" y="5289004"/>
                </a:moveTo>
                <a:cubicBezTo>
                  <a:pt x="1357859" y="5289004"/>
                  <a:pt x="1355531" y="5293663"/>
                  <a:pt x="1355531" y="5302978"/>
                </a:cubicBezTo>
                <a:lnTo>
                  <a:pt x="1369507" y="5302978"/>
                </a:lnTo>
                <a:cubicBezTo>
                  <a:pt x="1369507" y="5293663"/>
                  <a:pt x="1367177" y="5289004"/>
                  <a:pt x="1362519" y="5289004"/>
                </a:cubicBezTo>
                <a:close/>
                <a:moveTo>
                  <a:pt x="1027130" y="5289004"/>
                </a:moveTo>
                <a:cubicBezTo>
                  <a:pt x="1031786" y="5289004"/>
                  <a:pt x="1034117" y="5293663"/>
                  <a:pt x="1034117" y="5302978"/>
                </a:cubicBezTo>
                <a:lnTo>
                  <a:pt x="1020141" y="5302978"/>
                </a:lnTo>
                <a:cubicBezTo>
                  <a:pt x="1020141" y="5293663"/>
                  <a:pt x="1022470" y="5289004"/>
                  <a:pt x="1027130" y="5289004"/>
                </a:cubicBezTo>
                <a:close/>
                <a:moveTo>
                  <a:pt x="2906706" y="5275030"/>
                </a:moveTo>
                <a:cubicBezTo>
                  <a:pt x="2878756" y="5284345"/>
                  <a:pt x="2846149" y="5326270"/>
                  <a:pt x="2808884" y="5400800"/>
                </a:cubicBezTo>
                <a:lnTo>
                  <a:pt x="2864782" y="5344903"/>
                </a:lnTo>
                <a:cubicBezTo>
                  <a:pt x="2902048" y="5298320"/>
                  <a:pt x="2916022" y="5275030"/>
                  <a:pt x="2906706" y="5275030"/>
                </a:cubicBezTo>
                <a:close/>
                <a:moveTo>
                  <a:pt x="209617" y="5275030"/>
                </a:moveTo>
                <a:cubicBezTo>
                  <a:pt x="209617" y="5275030"/>
                  <a:pt x="211947" y="5279687"/>
                  <a:pt x="216605" y="5289004"/>
                </a:cubicBezTo>
                <a:cubicBezTo>
                  <a:pt x="221263" y="5298320"/>
                  <a:pt x="223592" y="5307637"/>
                  <a:pt x="223592" y="5316953"/>
                </a:cubicBezTo>
                <a:lnTo>
                  <a:pt x="181669" y="5316953"/>
                </a:lnTo>
                <a:cubicBezTo>
                  <a:pt x="181669" y="5289004"/>
                  <a:pt x="190986" y="5275030"/>
                  <a:pt x="209617" y="5275030"/>
                </a:cubicBezTo>
                <a:close/>
                <a:moveTo>
                  <a:pt x="2766960" y="5261054"/>
                </a:moveTo>
                <a:lnTo>
                  <a:pt x="2725038" y="5316953"/>
                </a:lnTo>
                <a:lnTo>
                  <a:pt x="2739012" y="5302978"/>
                </a:lnTo>
                <a:cubicBezTo>
                  <a:pt x="2757644" y="5275030"/>
                  <a:pt x="2766960" y="5261054"/>
                  <a:pt x="2766960" y="5261054"/>
                </a:cubicBezTo>
                <a:close/>
                <a:moveTo>
                  <a:pt x="1467327" y="5261054"/>
                </a:moveTo>
                <a:cubicBezTo>
                  <a:pt x="1458010" y="5261054"/>
                  <a:pt x="1453354" y="5265713"/>
                  <a:pt x="1453354" y="5275030"/>
                </a:cubicBezTo>
                <a:cubicBezTo>
                  <a:pt x="1462670" y="5275030"/>
                  <a:pt x="1467327" y="5275030"/>
                  <a:pt x="1467327" y="5275030"/>
                </a:cubicBezTo>
                <a:close/>
                <a:moveTo>
                  <a:pt x="2305802" y="5247081"/>
                </a:moveTo>
                <a:lnTo>
                  <a:pt x="2291825" y="5275030"/>
                </a:lnTo>
                <a:cubicBezTo>
                  <a:pt x="2301142" y="5275030"/>
                  <a:pt x="2305802" y="5270371"/>
                  <a:pt x="2305802" y="5261054"/>
                </a:cubicBezTo>
                <a:close/>
                <a:moveTo>
                  <a:pt x="796549" y="5233105"/>
                </a:moveTo>
                <a:lnTo>
                  <a:pt x="810523" y="5247081"/>
                </a:lnTo>
                <a:cubicBezTo>
                  <a:pt x="810523" y="5247081"/>
                  <a:pt x="810523" y="5251738"/>
                  <a:pt x="810523" y="5261054"/>
                </a:cubicBezTo>
                <a:cubicBezTo>
                  <a:pt x="810523" y="5261054"/>
                  <a:pt x="805866" y="5265713"/>
                  <a:pt x="796549" y="5275030"/>
                </a:cubicBezTo>
                <a:cubicBezTo>
                  <a:pt x="787233" y="5284345"/>
                  <a:pt x="777917" y="5298320"/>
                  <a:pt x="768600" y="5316953"/>
                </a:cubicBezTo>
                <a:lnTo>
                  <a:pt x="726677" y="5344903"/>
                </a:lnTo>
                <a:lnTo>
                  <a:pt x="712702" y="5344903"/>
                </a:lnTo>
                <a:lnTo>
                  <a:pt x="698727" y="5358876"/>
                </a:lnTo>
                <a:lnTo>
                  <a:pt x="698727" y="5386826"/>
                </a:lnTo>
                <a:lnTo>
                  <a:pt x="684752" y="5400800"/>
                </a:lnTo>
                <a:lnTo>
                  <a:pt x="684752" y="5414775"/>
                </a:lnTo>
                <a:cubicBezTo>
                  <a:pt x="675437" y="5414775"/>
                  <a:pt x="666121" y="5421761"/>
                  <a:pt x="656804" y="5435737"/>
                </a:cubicBezTo>
                <a:cubicBezTo>
                  <a:pt x="647487" y="5449711"/>
                  <a:pt x="642829" y="5459027"/>
                  <a:pt x="642829" y="5463686"/>
                </a:cubicBezTo>
                <a:cubicBezTo>
                  <a:pt x="642829" y="5468344"/>
                  <a:pt x="656804" y="5470672"/>
                  <a:pt x="684752" y="5470672"/>
                </a:cubicBezTo>
                <a:cubicBezTo>
                  <a:pt x="694068" y="5461358"/>
                  <a:pt x="698727" y="5456699"/>
                  <a:pt x="698727" y="5456699"/>
                </a:cubicBezTo>
                <a:cubicBezTo>
                  <a:pt x="698727" y="5456699"/>
                  <a:pt x="698727" y="5452039"/>
                  <a:pt x="698727" y="5442723"/>
                </a:cubicBezTo>
                <a:cubicBezTo>
                  <a:pt x="698727" y="5433408"/>
                  <a:pt x="708044" y="5428749"/>
                  <a:pt x="726677" y="5428749"/>
                </a:cubicBezTo>
                <a:cubicBezTo>
                  <a:pt x="735992" y="5419433"/>
                  <a:pt x="745310" y="5410116"/>
                  <a:pt x="754627" y="5400800"/>
                </a:cubicBezTo>
                <a:cubicBezTo>
                  <a:pt x="763941" y="5391485"/>
                  <a:pt x="773258" y="5382167"/>
                  <a:pt x="782574" y="5372850"/>
                </a:cubicBezTo>
                <a:cubicBezTo>
                  <a:pt x="801207" y="5335586"/>
                  <a:pt x="812852" y="5316953"/>
                  <a:pt x="817511" y="5316953"/>
                </a:cubicBezTo>
                <a:cubicBezTo>
                  <a:pt x="822169" y="5316953"/>
                  <a:pt x="824497" y="5314625"/>
                  <a:pt x="824497" y="5309965"/>
                </a:cubicBezTo>
                <a:cubicBezTo>
                  <a:pt x="824497" y="5305306"/>
                  <a:pt x="829157" y="5298320"/>
                  <a:pt x="838473" y="5289004"/>
                </a:cubicBezTo>
                <a:lnTo>
                  <a:pt x="824497" y="5247081"/>
                </a:lnTo>
                <a:cubicBezTo>
                  <a:pt x="824497" y="5247081"/>
                  <a:pt x="824497" y="5242421"/>
                  <a:pt x="824497" y="5233105"/>
                </a:cubicBezTo>
                <a:close/>
                <a:moveTo>
                  <a:pt x="1208798" y="5219131"/>
                </a:moveTo>
                <a:cubicBezTo>
                  <a:pt x="1213457" y="5219131"/>
                  <a:pt x="1215786" y="5223790"/>
                  <a:pt x="1215786" y="5233105"/>
                </a:cubicBezTo>
                <a:cubicBezTo>
                  <a:pt x="1206470" y="5242421"/>
                  <a:pt x="1201812" y="5242421"/>
                  <a:pt x="1201812" y="5233105"/>
                </a:cubicBezTo>
                <a:cubicBezTo>
                  <a:pt x="1201812" y="5223790"/>
                  <a:pt x="1204141" y="5219131"/>
                  <a:pt x="1208798" y="5219131"/>
                </a:cubicBezTo>
                <a:close/>
                <a:moveTo>
                  <a:pt x="880396" y="5219131"/>
                </a:moveTo>
                <a:cubicBezTo>
                  <a:pt x="871079" y="5219131"/>
                  <a:pt x="866423" y="5221460"/>
                  <a:pt x="866423" y="5226119"/>
                </a:cubicBezTo>
                <a:cubicBezTo>
                  <a:pt x="866423" y="5230776"/>
                  <a:pt x="871079" y="5233105"/>
                  <a:pt x="880396" y="5233105"/>
                </a:cubicBezTo>
                <a:close/>
                <a:moveTo>
                  <a:pt x="859434" y="5219131"/>
                </a:moveTo>
                <a:cubicBezTo>
                  <a:pt x="854777" y="5219131"/>
                  <a:pt x="850118" y="5221460"/>
                  <a:pt x="845461" y="5226119"/>
                </a:cubicBezTo>
                <a:cubicBezTo>
                  <a:pt x="840802" y="5230776"/>
                  <a:pt x="843130" y="5233105"/>
                  <a:pt x="852447" y="5233105"/>
                </a:cubicBezTo>
                <a:lnTo>
                  <a:pt x="866423" y="5219131"/>
                </a:lnTo>
                <a:cubicBezTo>
                  <a:pt x="866423" y="5219131"/>
                  <a:pt x="864092" y="5219131"/>
                  <a:pt x="859434" y="5219131"/>
                </a:cubicBezTo>
                <a:close/>
                <a:moveTo>
                  <a:pt x="712702" y="5219131"/>
                </a:moveTo>
                <a:cubicBezTo>
                  <a:pt x="712702" y="5228448"/>
                  <a:pt x="708044" y="5237764"/>
                  <a:pt x="698727" y="5247081"/>
                </a:cubicBezTo>
                <a:lnTo>
                  <a:pt x="698727" y="5275030"/>
                </a:lnTo>
                <a:lnTo>
                  <a:pt x="712702" y="5247081"/>
                </a:lnTo>
                <a:lnTo>
                  <a:pt x="726677" y="5233105"/>
                </a:lnTo>
                <a:cubicBezTo>
                  <a:pt x="735992" y="5223790"/>
                  <a:pt x="735992" y="5219131"/>
                  <a:pt x="726677" y="5219131"/>
                </a:cubicBezTo>
                <a:close/>
                <a:moveTo>
                  <a:pt x="2089196" y="5208650"/>
                </a:moveTo>
                <a:cubicBezTo>
                  <a:pt x="2084536" y="5206322"/>
                  <a:pt x="2077551" y="5209815"/>
                  <a:pt x="2068234" y="5219131"/>
                </a:cubicBezTo>
                <a:lnTo>
                  <a:pt x="2082207" y="5233105"/>
                </a:lnTo>
                <a:lnTo>
                  <a:pt x="2096184" y="5247081"/>
                </a:lnTo>
                <a:cubicBezTo>
                  <a:pt x="2096184" y="5237764"/>
                  <a:pt x="2096184" y="5233105"/>
                  <a:pt x="2096184" y="5233105"/>
                </a:cubicBezTo>
                <a:cubicBezTo>
                  <a:pt x="2096184" y="5219131"/>
                  <a:pt x="2093852" y="5210979"/>
                  <a:pt x="2089196" y="5208650"/>
                </a:cubicBezTo>
                <a:close/>
                <a:moveTo>
                  <a:pt x="3284018" y="5205157"/>
                </a:moveTo>
                <a:lnTo>
                  <a:pt x="3256069" y="5233105"/>
                </a:lnTo>
                <a:cubicBezTo>
                  <a:pt x="3246752" y="5251738"/>
                  <a:pt x="3242095" y="5261054"/>
                  <a:pt x="3242095" y="5261054"/>
                </a:cubicBezTo>
                <a:lnTo>
                  <a:pt x="3256069" y="5275030"/>
                </a:lnTo>
                <a:cubicBezTo>
                  <a:pt x="3256069" y="5275030"/>
                  <a:pt x="3258398" y="5270371"/>
                  <a:pt x="3263057" y="5261054"/>
                </a:cubicBezTo>
                <a:cubicBezTo>
                  <a:pt x="3267714" y="5251738"/>
                  <a:pt x="3270045" y="5242421"/>
                  <a:pt x="3270045" y="5233105"/>
                </a:cubicBezTo>
                <a:cubicBezTo>
                  <a:pt x="3279359" y="5214472"/>
                  <a:pt x="3284018" y="5205157"/>
                  <a:pt x="3284018" y="5205157"/>
                </a:cubicBezTo>
                <a:close/>
                <a:moveTo>
                  <a:pt x="2152081" y="5205157"/>
                </a:moveTo>
                <a:lnTo>
                  <a:pt x="2138107" y="5219131"/>
                </a:lnTo>
                <a:lnTo>
                  <a:pt x="2138107" y="5233105"/>
                </a:lnTo>
                <a:cubicBezTo>
                  <a:pt x="2138107" y="5233105"/>
                  <a:pt x="2142763" y="5223790"/>
                  <a:pt x="2152081" y="5205157"/>
                </a:cubicBezTo>
                <a:close/>
                <a:moveTo>
                  <a:pt x="1369507" y="5205157"/>
                </a:moveTo>
                <a:cubicBezTo>
                  <a:pt x="1360189" y="5223790"/>
                  <a:pt x="1350874" y="5233105"/>
                  <a:pt x="1341555" y="5233105"/>
                </a:cubicBezTo>
                <a:lnTo>
                  <a:pt x="1369507" y="5233105"/>
                </a:lnTo>
                <a:cubicBezTo>
                  <a:pt x="1378822" y="5214472"/>
                  <a:pt x="1383480" y="5205157"/>
                  <a:pt x="1383480" y="5205157"/>
                </a:cubicBezTo>
                <a:close/>
                <a:moveTo>
                  <a:pt x="1020141" y="5191182"/>
                </a:moveTo>
                <a:lnTo>
                  <a:pt x="1020141" y="5205157"/>
                </a:lnTo>
                <a:cubicBezTo>
                  <a:pt x="1020141" y="5205157"/>
                  <a:pt x="1024800" y="5200498"/>
                  <a:pt x="1034117" y="5191182"/>
                </a:cubicBezTo>
                <a:close/>
                <a:moveTo>
                  <a:pt x="894372" y="5177208"/>
                </a:moveTo>
                <a:lnTo>
                  <a:pt x="880396" y="5191182"/>
                </a:lnTo>
                <a:cubicBezTo>
                  <a:pt x="889713" y="5200498"/>
                  <a:pt x="894372" y="5200498"/>
                  <a:pt x="894372" y="5191182"/>
                </a:cubicBezTo>
                <a:cubicBezTo>
                  <a:pt x="894372" y="5181865"/>
                  <a:pt x="894372" y="5177208"/>
                  <a:pt x="894372" y="5177208"/>
                </a:cubicBezTo>
                <a:close/>
                <a:moveTo>
                  <a:pt x="272503" y="5177208"/>
                </a:moveTo>
                <a:cubicBezTo>
                  <a:pt x="267846" y="5177208"/>
                  <a:pt x="265516" y="5181865"/>
                  <a:pt x="265516" y="5191182"/>
                </a:cubicBezTo>
                <a:cubicBezTo>
                  <a:pt x="265516" y="5191182"/>
                  <a:pt x="267846" y="5188853"/>
                  <a:pt x="272503" y="5184194"/>
                </a:cubicBezTo>
                <a:cubicBezTo>
                  <a:pt x="277162" y="5179536"/>
                  <a:pt x="277162" y="5177208"/>
                  <a:pt x="272503" y="5177208"/>
                </a:cubicBezTo>
                <a:close/>
                <a:moveTo>
                  <a:pt x="1497023" y="5166727"/>
                </a:moveTo>
                <a:cubicBezTo>
                  <a:pt x="1495859" y="5166727"/>
                  <a:pt x="1495276" y="5167891"/>
                  <a:pt x="1495276" y="5170220"/>
                </a:cubicBezTo>
                <a:cubicBezTo>
                  <a:pt x="1495276" y="5174879"/>
                  <a:pt x="1490620" y="5177208"/>
                  <a:pt x="1481303" y="5177208"/>
                </a:cubicBezTo>
                <a:lnTo>
                  <a:pt x="1467327" y="5177208"/>
                </a:lnTo>
                <a:cubicBezTo>
                  <a:pt x="1467327" y="5177208"/>
                  <a:pt x="1467327" y="5181865"/>
                  <a:pt x="1467327" y="5191182"/>
                </a:cubicBezTo>
                <a:cubicBezTo>
                  <a:pt x="1467327" y="5191182"/>
                  <a:pt x="1471986" y="5191182"/>
                  <a:pt x="1481303" y="5191182"/>
                </a:cubicBezTo>
                <a:cubicBezTo>
                  <a:pt x="1490620" y="5191182"/>
                  <a:pt x="1497607" y="5188853"/>
                  <a:pt x="1502265" y="5184194"/>
                </a:cubicBezTo>
                <a:cubicBezTo>
                  <a:pt x="1506921" y="5179536"/>
                  <a:pt x="1506921" y="5174879"/>
                  <a:pt x="1502265" y="5170220"/>
                </a:cubicBezTo>
                <a:cubicBezTo>
                  <a:pt x="1499935" y="5167891"/>
                  <a:pt x="1498189" y="5166727"/>
                  <a:pt x="1497023" y="5166727"/>
                </a:cubicBezTo>
                <a:close/>
                <a:moveTo>
                  <a:pt x="1020141" y="5163232"/>
                </a:moveTo>
                <a:lnTo>
                  <a:pt x="1006168" y="5177208"/>
                </a:lnTo>
                <a:lnTo>
                  <a:pt x="992192" y="5205157"/>
                </a:lnTo>
                <a:cubicBezTo>
                  <a:pt x="992192" y="5205157"/>
                  <a:pt x="996851" y="5200498"/>
                  <a:pt x="1006168" y="5191182"/>
                </a:cubicBezTo>
                <a:close/>
                <a:moveTo>
                  <a:pt x="922320" y="5163232"/>
                </a:moveTo>
                <a:cubicBezTo>
                  <a:pt x="922320" y="5163232"/>
                  <a:pt x="924650" y="5165561"/>
                  <a:pt x="929307" y="5170220"/>
                </a:cubicBezTo>
                <a:cubicBezTo>
                  <a:pt x="933967" y="5174879"/>
                  <a:pt x="936295" y="5177208"/>
                  <a:pt x="936295" y="5177208"/>
                </a:cubicBezTo>
                <a:cubicBezTo>
                  <a:pt x="936295" y="5186524"/>
                  <a:pt x="931636" y="5191182"/>
                  <a:pt x="922320" y="5191182"/>
                </a:cubicBezTo>
                <a:cubicBezTo>
                  <a:pt x="922320" y="5191182"/>
                  <a:pt x="922320" y="5186524"/>
                  <a:pt x="922320" y="5177208"/>
                </a:cubicBezTo>
                <a:cubicBezTo>
                  <a:pt x="922320" y="5167891"/>
                  <a:pt x="922320" y="5163232"/>
                  <a:pt x="922320" y="5163232"/>
                </a:cubicBezTo>
                <a:close/>
                <a:moveTo>
                  <a:pt x="405261" y="5163232"/>
                </a:moveTo>
                <a:cubicBezTo>
                  <a:pt x="405261" y="5163232"/>
                  <a:pt x="402933" y="5165561"/>
                  <a:pt x="398275" y="5170220"/>
                </a:cubicBezTo>
                <a:cubicBezTo>
                  <a:pt x="393616" y="5174879"/>
                  <a:pt x="391287" y="5177208"/>
                  <a:pt x="391287" y="5177208"/>
                </a:cubicBezTo>
                <a:cubicBezTo>
                  <a:pt x="391287" y="5177208"/>
                  <a:pt x="395944" y="5177208"/>
                  <a:pt x="405261" y="5177208"/>
                </a:cubicBezTo>
                <a:lnTo>
                  <a:pt x="419237" y="5177208"/>
                </a:lnTo>
                <a:cubicBezTo>
                  <a:pt x="419237" y="5167891"/>
                  <a:pt x="414578" y="5163232"/>
                  <a:pt x="405261" y="5163232"/>
                </a:cubicBezTo>
                <a:close/>
                <a:moveTo>
                  <a:pt x="2892732" y="5149258"/>
                </a:moveTo>
                <a:cubicBezTo>
                  <a:pt x="2883415" y="5158575"/>
                  <a:pt x="2878756" y="5167891"/>
                  <a:pt x="2878756" y="5177208"/>
                </a:cubicBezTo>
                <a:lnTo>
                  <a:pt x="2892732" y="5163232"/>
                </a:lnTo>
                <a:cubicBezTo>
                  <a:pt x="2902048" y="5163232"/>
                  <a:pt x="2906706" y="5158575"/>
                  <a:pt x="2906706" y="5149258"/>
                </a:cubicBezTo>
                <a:close/>
                <a:moveTo>
                  <a:pt x="2152081" y="5149258"/>
                </a:moveTo>
                <a:lnTo>
                  <a:pt x="2138107" y="5163232"/>
                </a:lnTo>
                <a:lnTo>
                  <a:pt x="2124131" y="5205157"/>
                </a:lnTo>
                <a:cubicBezTo>
                  <a:pt x="2133447" y="5195841"/>
                  <a:pt x="2138107" y="5186524"/>
                  <a:pt x="2138107" y="5177208"/>
                </a:cubicBezTo>
                <a:close/>
                <a:moveTo>
                  <a:pt x="698727" y="5149258"/>
                </a:moveTo>
                <a:cubicBezTo>
                  <a:pt x="698727" y="5149258"/>
                  <a:pt x="698727" y="5153918"/>
                  <a:pt x="698727" y="5163232"/>
                </a:cubicBezTo>
                <a:lnTo>
                  <a:pt x="698727" y="5177208"/>
                </a:lnTo>
                <a:cubicBezTo>
                  <a:pt x="708044" y="5177208"/>
                  <a:pt x="712702" y="5172549"/>
                  <a:pt x="712702" y="5163232"/>
                </a:cubicBezTo>
                <a:cubicBezTo>
                  <a:pt x="712702" y="5153918"/>
                  <a:pt x="708044" y="5149258"/>
                  <a:pt x="698727" y="5149258"/>
                </a:cubicBezTo>
                <a:close/>
                <a:moveTo>
                  <a:pt x="628855" y="5149258"/>
                </a:moveTo>
                <a:cubicBezTo>
                  <a:pt x="628855" y="5158575"/>
                  <a:pt x="631184" y="5163232"/>
                  <a:pt x="635842" y="5163232"/>
                </a:cubicBezTo>
                <a:cubicBezTo>
                  <a:pt x="640500" y="5163232"/>
                  <a:pt x="642829" y="5158575"/>
                  <a:pt x="642829" y="5149258"/>
                </a:cubicBezTo>
                <a:cubicBezTo>
                  <a:pt x="642829" y="5149258"/>
                  <a:pt x="638171" y="5149258"/>
                  <a:pt x="628855" y="5149258"/>
                </a:cubicBezTo>
                <a:close/>
                <a:moveTo>
                  <a:pt x="1425404" y="5135285"/>
                </a:moveTo>
                <a:lnTo>
                  <a:pt x="1397455" y="5163232"/>
                </a:lnTo>
                <a:lnTo>
                  <a:pt x="1425404" y="5163232"/>
                </a:lnTo>
                <a:cubicBezTo>
                  <a:pt x="1434720" y="5144599"/>
                  <a:pt x="1434720" y="5135285"/>
                  <a:pt x="1425404" y="5135285"/>
                </a:cubicBezTo>
                <a:close/>
                <a:moveTo>
                  <a:pt x="515310" y="5124802"/>
                </a:moveTo>
                <a:cubicBezTo>
                  <a:pt x="514146" y="5124802"/>
                  <a:pt x="512400" y="5125968"/>
                  <a:pt x="510071" y="5128297"/>
                </a:cubicBezTo>
                <a:cubicBezTo>
                  <a:pt x="505412" y="5132954"/>
                  <a:pt x="503083" y="5135285"/>
                  <a:pt x="503083" y="5135285"/>
                </a:cubicBezTo>
                <a:lnTo>
                  <a:pt x="517057" y="5135285"/>
                </a:lnTo>
                <a:cubicBezTo>
                  <a:pt x="517057" y="5135285"/>
                  <a:pt x="517057" y="5132954"/>
                  <a:pt x="517057" y="5128297"/>
                </a:cubicBezTo>
                <a:cubicBezTo>
                  <a:pt x="517057" y="5125968"/>
                  <a:pt x="516476" y="5124802"/>
                  <a:pt x="515310" y="5124802"/>
                </a:cubicBezTo>
                <a:close/>
                <a:moveTo>
                  <a:pt x="11403230" y="5121309"/>
                </a:moveTo>
                <a:cubicBezTo>
                  <a:pt x="11403230" y="5130625"/>
                  <a:pt x="11403230" y="5135285"/>
                  <a:pt x="11403230" y="5135285"/>
                </a:cubicBezTo>
                <a:cubicBezTo>
                  <a:pt x="11403230" y="5135285"/>
                  <a:pt x="11405560" y="5132954"/>
                  <a:pt x="11410218" y="5128297"/>
                </a:cubicBezTo>
                <a:cubicBezTo>
                  <a:pt x="11414876" y="5123638"/>
                  <a:pt x="11412548" y="5121309"/>
                  <a:pt x="11403230" y="5121309"/>
                </a:cubicBezTo>
                <a:close/>
                <a:moveTo>
                  <a:pt x="1523226" y="5121309"/>
                </a:moveTo>
                <a:cubicBezTo>
                  <a:pt x="1513910" y="5121309"/>
                  <a:pt x="1513910" y="5125968"/>
                  <a:pt x="1523226" y="5135285"/>
                </a:cubicBezTo>
                <a:cubicBezTo>
                  <a:pt x="1532543" y="5135285"/>
                  <a:pt x="1537200" y="5135285"/>
                  <a:pt x="1537200" y="5135285"/>
                </a:cubicBezTo>
                <a:close/>
                <a:moveTo>
                  <a:pt x="1191330" y="5112575"/>
                </a:moveTo>
                <a:cubicBezTo>
                  <a:pt x="1189000" y="5111412"/>
                  <a:pt x="1187837" y="5111992"/>
                  <a:pt x="1187837" y="5114321"/>
                </a:cubicBezTo>
                <a:cubicBezTo>
                  <a:pt x="1187837" y="5118980"/>
                  <a:pt x="1190165" y="5123638"/>
                  <a:pt x="1194824" y="5128297"/>
                </a:cubicBezTo>
                <a:cubicBezTo>
                  <a:pt x="1199482" y="5132954"/>
                  <a:pt x="1201812" y="5135285"/>
                  <a:pt x="1201812" y="5135285"/>
                </a:cubicBezTo>
                <a:lnTo>
                  <a:pt x="1201812" y="5121309"/>
                </a:lnTo>
                <a:cubicBezTo>
                  <a:pt x="1197152" y="5116652"/>
                  <a:pt x="1193660" y="5113741"/>
                  <a:pt x="1191330" y="5112575"/>
                </a:cubicBezTo>
                <a:close/>
                <a:moveTo>
                  <a:pt x="1544187" y="5107335"/>
                </a:moveTo>
                <a:cubicBezTo>
                  <a:pt x="1539531" y="5107335"/>
                  <a:pt x="1537200" y="5111992"/>
                  <a:pt x="1537200" y="5121309"/>
                </a:cubicBezTo>
                <a:cubicBezTo>
                  <a:pt x="1546516" y="5121309"/>
                  <a:pt x="1551176" y="5118980"/>
                  <a:pt x="1551176" y="5114321"/>
                </a:cubicBezTo>
                <a:cubicBezTo>
                  <a:pt x="1551176" y="5109664"/>
                  <a:pt x="1548845" y="5107335"/>
                  <a:pt x="1544187" y="5107335"/>
                </a:cubicBezTo>
                <a:close/>
                <a:moveTo>
                  <a:pt x="1076041" y="5107335"/>
                </a:moveTo>
                <a:lnTo>
                  <a:pt x="1090014" y="5121309"/>
                </a:lnTo>
                <a:cubicBezTo>
                  <a:pt x="1090014" y="5111992"/>
                  <a:pt x="1090014" y="5107335"/>
                  <a:pt x="1090014" y="5107335"/>
                </a:cubicBezTo>
                <a:close/>
                <a:moveTo>
                  <a:pt x="1062065" y="5107335"/>
                </a:moveTo>
                <a:cubicBezTo>
                  <a:pt x="1062065" y="5107335"/>
                  <a:pt x="1057408" y="5111992"/>
                  <a:pt x="1048091" y="5121309"/>
                </a:cubicBezTo>
                <a:lnTo>
                  <a:pt x="1048091" y="5135285"/>
                </a:lnTo>
                <a:cubicBezTo>
                  <a:pt x="1048091" y="5135285"/>
                  <a:pt x="1052749" y="5130625"/>
                  <a:pt x="1062065" y="5121309"/>
                </a:cubicBezTo>
                <a:close/>
                <a:moveTo>
                  <a:pt x="712702" y="5107335"/>
                </a:moveTo>
                <a:cubicBezTo>
                  <a:pt x="712702" y="5107335"/>
                  <a:pt x="712702" y="5111992"/>
                  <a:pt x="712702" y="5121309"/>
                </a:cubicBezTo>
                <a:cubicBezTo>
                  <a:pt x="731334" y="5121309"/>
                  <a:pt x="740651" y="5121309"/>
                  <a:pt x="740651" y="5121309"/>
                </a:cubicBezTo>
                <a:lnTo>
                  <a:pt x="740651" y="5107335"/>
                </a:lnTo>
                <a:cubicBezTo>
                  <a:pt x="731334" y="5107335"/>
                  <a:pt x="722018" y="5107335"/>
                  <a:pt x="712702" y="5107335"/>
                </a:cubicBezTo>
                <a:close/>
                <a:moveTo>
                  <a:pt x="286477" y="5107335"/>
                </a:moveTo>
                <a:cubicBezTo>
                  <a:pt x="281820" y="5107335"/>
                  <a:pt x="277162" y="5111992"/>
                  <a:pt x="272503" y="5121309"/>
                </a:cubicBezTo>
                <a:cubicBezTo>
                  <a:pt x="267846" y="5130625"/>
                  <a:pt x="265516" y="5137613"/>
                  <a:pt x="265516" y="5142271"/>
                </a:cubicBezTo>
                <a:cubicBezTo>
                  <a:pt x="265516" y="5146930"/>
                  <a:pt x="270175" y="5149258"/>
                  <a:pt x="279492" y="5149258"/>
                </a:cubicBezTo>
                <a:lnTo>
                  <a:pt x="293465" y="5135285"/>
                </a:lnTo>
                <a:cubicBezTo>
                  <a:pt x="293465" y="5116650"/>
                  <a:pt x="291137" y="5107335"/>
                  <a:pt x="286477" y="5107335"/>
                </a:cubicBezTo>
                <a:close/>
                <a:moveTo>
                  <a:pt x="1243736" y="5079386"/>
                </a:moveTo>
                <a:cubicBezTo>
                  <a:pt x="1243736" y="5088702"/>
                  <a:pt x="1239076" y="5093359"/>
                  <a:pt x="1229760" y="5093359"/>
                </a:cubicBezTo>
                <a:lnTo>
                  <a:pt x="1243736" y="5093359"/>
                </a:lnTo>
                <a:close/>
                <a:moveTo>
                  <a:pt x="1159887" y="5079386"/>
                </a:moveTo>
                <a:cubicBezTo>
                  <a:pt x="1159887" y="5088702"/>
                  <a:pt x="1155230" y="5098019"/>
                  <a:pt x="1145913" y="5107335"/>
                </a:cubicBezTo>
                <a:lnTo>
                  <a:pt x="1131937" y="5107335"/>
                </a:lnTo>
                <a:lnTo>
                  <a:pt x="1145913" y="5093359"/>
                </a:lnTo>
                <a:close/>
                <a:moveTo>
                  <a:pt x="936295" y="5079386"/>
                </a:moveTo>
                <a:lnTo>
                  <a:pt x="922320" y="5093359"/>
                </a:lnTo>
                <a:cubicBezTo>
                  <a:pt x="913004" y="5093359"/>
                  <a:pt x="908345" y="5093359"/>
                  <a:pt x="908345" y="5093359"/>
                </a:cubicBezTo>
                <a:cubicBezTo>
                  <a:pt x="908345" y="5093359"/>
                  <a:pt x="908345" y="5098019"/>
                  <a:pt x="908345" y="5107335"/>
                </a:cubicBezTo>
                <a:cubicBezTo>
                  <a:pt x="908345" y="5107335"/>
                  <a:pt x="908345" y="5111992"/>
                  <a:pt x="908345" y="5121309"/>
                </a:cubicBezTo>
                <a:cubicBezTo>
                  <a:pt x="899029" y="5130625"/>
                  <a:pt x="899029" y="5135285"/>
                  <a:pt x="908345" y="5135285"/>
                </a:cubicBezTo>
                <a:lnTo>
                  <a:pt x="908345" y="5149258"/>
                </a:lnTo>
                <a:cubicBezTo>
                  <a:pt x="899029" y="5158575"/>
                  <a:pt x="894372" y="5165561"/>
                  <a:pt x="894372" y="5170220"/>
                </a:cubicBezTo>
                <a:cubicBezTo>
                  <a:pt x="894372" y="5174879"/>
                  <a:pt x="899029" y="5181865"/>
                  <a:pt x="908345" y="5191182"/>
                </a:cubicBezTo>
                <a:lnTo>
                  <a:pt x="922320" y="5191182"/>
                </a:lnTo>
                <a:lnTo>
                  <a:pt x="936295" y="5191182"/>
                </a:lnTo>
                <a:cubicBezTo>
                  <a:pt x="936295" y="5191182"/>
                  <a:pt x="938624" y="5188853"/>
                  <a:pt x="943281" y="5184194"/>
                </a:cubicBezTo>
                <a:cubicBezTo>
                  <a:pt x="947940" y="5179536"/>
                  <a:pt x="950269" y="5172549"/>
                  <a:pt x="950269" y="5163232"/>
                </a:cubicBezTo>
                <a:cubicBezTo>
                  <a:pt x="968901" y="5144599"/>
                  <a:pt x="978218" y="5130625"/>
                  <a:pt x="978218" y="5121309"/>
                </a:cubicBezTo>
                <a:lnTo>
                  <a:pt x="964245" y="5135285"/>
                </a:lnTo>
                <a:lnTo>
                  <a:pt x="950269" y="5135285"/>
                </a:lnTo>
                <a:cubicBezTo>
                  <a:pt x="950269" y="5135285"/>
                  <a:pt x="950269" y="5130625"/>
                  <a:pt x="950269" y="5121309"/>
                </a:cubicBezTo>
                <a:lnTo>
                  <a:pt x="936295" y="5107335"/>
                </a:lnTo>
                <a:lnTo>
                  <a:pt x="950269" y="5093359"/>
                </a:lnTo>
                <a:close/>
                <a:moveTo>
                  <a:pt x="1327582" y="5065412"/>
                </a:moveTo>
                <a:cubicBezTo>
                  <a:pt x="1327582" y="5065412"/>
                  <a:pt x="1325253" y="5070069"/>
                  <a:pt x="1320596" y="5079386"/>
                </a:cubicBezTo>
                <a:cubicBezTo>
                  <a:pt x="1315937" y="5088702"/>
                  <a:pt x="1308949" y="5095688"/>
                  <a:pt x="1299633" y="5100347"/>
                </a:cubicBezTo>
                <a:cubicBezTo>
                  <a:pt x="1290316" y="5105006"/>
                  <a:pt x="1285658" y="5102676"/>
                  <a:pt x="1285658" y="5093359"/>
                </a:cubicBezTo>
                <a:lnTo>
                  <a:pt x="1299633" y="5093359"/>
                </a:lnTo>
                <a:lnTo>
                  <a:pt x="1313608" y="5079386"/>
                </a:lnTo>
                <a:cubicBezTo>
                  <a:pt x="1313608" y="5070069"/>
                  <a:pt x="1318266" y="5065412"/>
                  <a:pt x="1327582" y="5065412"/>
                </a:cubicBezTo>
                <a:close/>
                <a:moveTo>
                  <a:pt x="1215786" y="5065412"/>
                </a:moveTo>
                <a:cubicBezTo>
                  <a:pt x="1206470" y="5065412"/>
                  <a:pt x="1201812" y="5070069"/>
                  <a:pt x="1201812" y="5079386"/>
                </a:cubicBezTo>
                <a:lnTo>
                  <a:pt x="1201812" y="5093359"/>
                </a:lnTo>
                <a:cubicBezTo>
                  <a:pt x="1201812" y="5093359"/>
                  <a:pt x="1204141" y="5091031"/>
                  <a:pt x="1208798" y="5086374"/>
                </a:cubicBezTo>
                <a:cubicBezTo>
                  <a:pt x="1213457" y="5081714"/>
                  <a:pt x="1215786" y="5079386"/>
                  <a:pt x="1215786" y="5079386"/>
                </a:cubicBezTo>
                <a:close/>
                <a:moveTo>
                  <a:pt x="978218" y="5065412"/>
                </a:moveTo>
                <a:cubicBezTo>
                  <a:pt x="978218" y="5074727"/>
                  <a:pt x="978218" y="5079386"/>
                  <a:pt x="978218" y="5079386"/>
                </a:cubicBezTo>
                <a:cubicBezTo>
                  <a:pt x="987535" y="5079386"/>
                  <a:pt x="992192" y="5074727"/>
                  <a:pt x="992192" y="5065412"/>
                </a:cubicBezTo>
                <a:close/>
                <a:moveTo>
                  <a:pt x="642829" y="5051436"/>
                </a:moveTo>
                <a:cubicBezTo>
                  <a:pt x="633512" y="5051436"/>
                  <a:pt x="631184" y="5056095"/>
                  <a:pt x="635842" y="5065412"/>
                </a:cubicBezTo>
                <a:cubicBezTo>
                  <a:pt x="640500" y="5074727"/>
                  <a:pt x="638171" y="5081714"/>
                  <a:pt x="628855" y="5086374"/>
                </a:cubicBezTo>
                <a:cubicBezTo>
                  <a:pt x="619539" y="5091031"/>
                  <a:pt x="614879" y="5100347"/>
                  <a:pt x="614879" y="5114321"/>
                </a:cubicBezTo>
                <a:cubicBezTo>
                  <a:pt x="614879" y="5128297"/>
                  <a:pt x="619539" y="5130625"/>
                  <a:pt x="628855" y="5121309"/>
                </a:cubicBezTo>
                <a:lnTo>
                  <a:pt x="642829" y="5107335"/>
                </a:lnTo>
                <a:cubicBezTo>
                  <a:pt x="652145" y="5107335"/>
                  <a:pt x="656804" y="5102676"/>
                  <a:pt x="656804" y="5093359"/>
                </a:cubicBezTo>
                <a:cubicBezTo>
                  <a:pt x="656804" y="5084045"/>
                  <a:pt x="656804" y="5074727"/>
                  <a:pt x="656804" y="5065412"/>
                </a:cubicBezTo>
                <a:cubicBezTo>
                  <a:pt x="656804" y="5056095"/>
                  <a:pt x="652145" y="5051436"/>
                  <a:pt x="642829" y="5051436"/>
                </a:cubicBezTo>
                <a:close/>
                <a:moveTo>
                  <a:pt x="475134" y="5051436"/>
                </a:moveTo>
                <a:lnTo>
                  <a:pt x="461160" y="5065412"/>
                </a:lnTo>
                <a:cubicBezTo>
                  <a:pt x="461160" y="5065412"/>
                  <a:pt x="463489" y="5065412"/>
                  <a:pt x="468148" y="5065412"/>
                </a:cubicBezTo>
                <a:cubicBezTo>
                  <a:pt x="472805" y="5065412"/>
                  <a:pt x="475134" y="5065412"/>
                  <a:pt x="475134" y="5065412"/>
                </a:cubicBezTo>
                <a:cubicBezTo>
                  <a:pt x="475134" y="5065412"/>
                  <a:pt x="475134" y="5060753"/>
                  <a:pt x="475134" y="5051436"/>
                </a:cubicBezTo>
                <a:close/>
                <a:moveTo>
                  <a:pt x="1142419" y="5042702"/>
                </a:moveTo>
                <a:cubicBezTo>
                  <a:pt x="1140089" y="5043868"/>
                  <a:pt x="1136597" y="5046779"/>
                  <a:pt x="1131937" y="5051436"/>
                </a:cubicBezTo>
                <a:cubicBezTo>
                  <a:pt x="1131937" y="5060753"/>
                  <a:pt x="1134268" y="5063081"/>
                  <a:pt x="1138926" y="5058424"/>
                </a:cubicBezTo>
                <a:cubicBezTo>
                  <a:pt x="1143585" y="5053765"/>
                  <a:pt x="1145913" y="5049108"/>
                  <a:pt x="1145913" y="5044448"/>
                </a:cubicBezTo>
                <a:cubicBezTo>
                  <a:pt x="1145913" y="5042120"/>
                  <a:pt x="1144749" y="5041538"/>
                  <a:pt x="1142419" y="5042702"/>
                </a:cubicBezTo>
                <a:close/>
                <a:moveTo>
                  <a:pt x="2096184" y="5037462"/>
                </a:moveTo>
                <a:lnTo>
                  <a:pt x="2110157" y="5051436"/>
                </a:lnTo>
                <a:lnTo>
                  <a:pt x="2124131" y="5037462"/>
                </a:lnTo>
                <a:close/>
                <a:moveTo>
                  <a:pt x="712702" y="5037462"/>
                </a:moveTo>
                <a:cubicBezTo>
                  <a:pt x="712702" y="5037462"/>
                  <a:pt x="710372" y="5042120"/>
                  <a:pt x="705716" y="5051436"/>
                </a:cubicBezTo>
                <a:cubicBezTo>
                  <a:pt x="701056" y="5060753"/>
                  <a:pt x="698727" y="5070069"/>
                  <a:pt x="698727" y="5079386"/>
                </a:cubicBezTo>
                <a:cubicBezTo>
                  <a:pt x="708044" y="5088702"/>
                  <a:pt x="722018" y="5084045"/>
                  <a:pt x="740651" y="5065412"/>
                </a:cubicBezTo>
                <a:lnTo>
                  <a:pt x="726677" y="5037462"/>
                </a:lnTo>
                <a:close/>
                <a:moveTo>
                  <a:pt x="1579125" y="5009513"/>
                </a:moveTo>
                <a:cubicBezTo>
                  <a:pt x="1579125" y="5018829"/>
                  <a:pt x="1579125" y="5023487"/>
                  <a:pt x="1579125" y="5023487"/>
                </a:cubicBezTo>
                <a:cubicBezTo>
                  <a:pt x="1579125" y="5032803"/>
                  <a:pt x="1574466" y="5042120"/>
                  <a:pt x="1565150" y="5051436"/>
                </a:cubicBezTo>
                <a:lnTo>
                  <a:pt x="1565150" y="5065412"/>
                </a:lnTo>
                <a:cubicBezTo>
                  <a:pt x="1574466" y="5074727"/>
                  <a:pt x="1579125" y="5074727"/>
                  <a:pt x="1579125" y="5065412"/>
                </a:cubicBezTo>
                <a:lnTo>
                  <a:pt x="1593099" y="5037462"/>
                </a:lnTo>
                <a:lnTo>
                  <a:pt x="1607072" y="5023487"/>
                </a:lnTo>
                <a:lnTo>
                  <a:pt x="1607072" y="5009513"/>
                </a:lnTo>
                <a:cubicBezTo>
                  <a:pt x="1597756" y="5018829"/>
                  <a:pt x="1588441" y="5018829"/>
                  <a:pt x="1579125" y="5009513"/>
                </a:cubicBezTo>
                <a:close/>
                <a:moveTo>
                  <a:pt x="11556952" y="5000197"/>
                </a:moveTo>
                <a:lnTo>
                  <a:pt x="11529002" y="5009513"/>
                </a:lnTo>
                <a:lnTo>
                  <a:pt x="11529002" y="5023487"/>
                </a:lnTo>
                <a:lnTo>
                  <a:pt x="11542976" y="5023487"/>
                </a:lnTo>
                <a:lnTo>
                  <a:pt x="11542976" y="5037462"/>
                </a:lnTo>
                <a:lnTo>
                  <a:pt x="11556952" y="5023487"/>
                </a:lnTo>
                <a:cubicBezTo>
                  <a:pt x="11556952" y="5014172"/>
                  <a:pt x="11556952" y="5009513"/>
                  <a:pt x="11556952" y="5009513"/>
                </a:cubicBezTo>
                <a:close/>
                <a:moveTo>
                  <a:pt x="1313608" y="4995537"/>
                </a:moveTo>
                <a:lnTo>
                  <a:pt x="1299633" y="5009513"/>
                </a:lnTo>
                <a:lnTo>
                  <a:pt x="1271684" y="5037462"/>
                </a:lnTo>
                <a:cubicBezTo>
                  <a:pt x="1281001" y="5037462"/>
                  <a:pt x="1287987" y="5035134"/>
                  <a:pt x="1292647" y="5030475"/>
                </a:cubicBezTo>
                <a:cubicBezTo>
                  <a:pt x="1297304" y="5025815"/>
                  <a:pt x="1299633" y="5023487"/>
                  <a:pt x="1299633" y="5023487"/>
                </a:cubicBezTo>
                <a:close/>
                <a:moveTo>
                  <a:pt x="1453354" y="4981564"/>
                </a:moveTo>
                <a:cubicBezTo>
                  <a:pt x="1453354" y="4981564"/>
                  <a:pt x="1448696" y="4986223"/>
                  <a:pt x="1439380" y="4995537"/>
                </a:cubicBezTo>
                <a:lnTo>
                  <a:pt x="1425404" y="4995537"/>
                </a:lnTo>
                <a:close/>
                <a:moveTo>
                  <a:pt x="1369507" y="4967590"/>
                </a:moveTo>
                <a:lnTo>
                  <a:pt x="1355531" y="4981564"/>
                </a:lnTo>
                <a:lnTo>
                  <a:pt x="1369507" y="4995537"/>
                </a:lnTo>
                <a:cubicBezTo>
                  <a:pt x="1369507" y="4995537"/>
                  <a:pt x="1369507" y="4990880"/>
                  <a:pt x="1369507" y="4981564"/>
                </a:cubicBezTo>
                <a:cubicBezTo>
                  <a:pt x="1369507" y="4972247"/>
                  <a:pt x="1369507" y="4967590"/>
                  <a:pt x="1369507" y="4967590"/>
                </a:cubicBezTo>
                <a:close/>
                <a:moveTo>
                  <a:pt x="11598876" y="4939640"/>
                </a:moveTo>
                <a:lnTo>
                  <a:pt x="11570928" y="4967590"/>
                </a:lnTo>
                <a:lnTo>
                  <a:pt x="11584900" y="4967590"/>
                </a:lnTo>
                <a:cubicBezTo>
                  <a:pt x="11603532" y="4967590"/>
                  <a:pt x="11612850" y="4962931"/>
                  <a:pt x="11612850" y="4953614"/>
                </a:cubicBezTo>
                <a:close/>
                <a:moveTo>
                  <a:pt x="2403624" y="4911691"/>
                </a:moveTo>
                <a:cubicBezTo>
                  <a:pt x="2394305" y="4911691"/>
                  <a:pt x="2389648" y="4914020"/>
                  <a:pt x="2389648" y="4918679"/>
                </a:cubicBezTo>
                <a:cubicBezTo>
                  <a:pt x="2389648" y="4923336"/>
                  <a:pt x="2394305" y="4925665"/>
                  <a:pt x="2403624" y="4925665"/>
                </a:cubicBezTo>
                <a:close/>
                <a:moveTo>
                  <a:pt x="2375674" y="4911691"/>
                </a:moveTo>
                <a:cubicBezTo>
                  <a:pt x="2366358" y="4911691"/>
                  <a:pt x="2361699" y="4914020"/>
                  <a:pt x="2361699" y="4918679"/>
                </a:cubicBezTo>
                <a:cubicBezTo>
                  <a:pt x="2361699" y="4923336"/>
                  <a:pt x="2361699" y="4925665"/>
                  <a:pt x="2361699" y="4925665"/>
                </a:cubicBezTo>
                <a:lnTo>
                  <a:pt x="2375674" y="4925665"/>
                </a:lnTo>
                <a:cubicBezTo>
                  <a:pt x="2375674" y="4916350"/>
                  <a:pt x="2375674" y="4911691"/>
                  <a:pt x="2375674" y="4911691"/>
                </a:cubicBezTo>
                <a:close/>
                <a:moveTo>
                  <a:pt x="2207980" y="4897717"/>
                </a:moveTo>
                <a:cubicBezTo>
                  <a:pt x="2207980" y="4897717"/>
                  <a:pt x="2203320" y="4902374"/>
                  <a:pt x="2194003" y="4911691"/>
                </a:cubicBezTo>
                <a:cubicBezTo>
                  <a:pt x="2203320" y="4911691"/>
                  <a:pt x="2207980" y="4911691"/>
                  <a:pt x="2207980" y="4911691"/>
                </a:cubicBezTo>
                <a:cubicBezTo>
                  <a:pt x="2207980" y="4902374"/>
                  <a:pt x="2207980" y="4897717"/>
                  <a:pt x="2207980" y="4897717"/>
                </a:cubicBezTo>
                <a:close/>
                <a:moveTo>
                  <a:pt x="1439380" y="4883741"/>
                </a:moveTo>
                <a:lnTo>
                  <a:pt x="1439380" y="4897717"/>
                </a:lnTo>
                <a:cubicBezTo>
                  <a:pt x="1448696" y="4897717"/>
                  <a:pt x="1453354" y="4893058"/>
                  <a:pt x="1453354" y="4883741"/>
                </a:cubicBezTo>
                <a:close/>
                <a:moveTo>
                  <a:pt x="11668748" y="4869768"/>
                </a:moveTo>
                <a:lnTo>
                  <a:pt x="11668748" y="4883741"/>
                </a:lnTo>
                <a:cubicBezTo>
                  <a:pt x="11678064" y="4883741"/>
                  <a:pt x="11682720" y="4879084"/>
                  <a:pt x="11682720" y="4869768"/>
                </a:cubicBezTo>
                <a:close/>
                <a:moveTo>
                  <a:pt x="2417598" y="4869768"/>
                </a:moveTo>
                <a:cubicBezTo>
                  <a:pt x="2408280" y="4869768"/>
                  <a:pt x="2403624" y="4872096"/>
                  <a:pt x="2403624" y="4876755"/>
                </a:cubicBezTo>
                <a:cubicBezTo>
                  <a:pt x="2403624" y="4881413"/>
                  <a:pt x="2403624" y="4883741"/>
                  <a:pt x="2403624" y="4883741"/>
                </a:cubicBezTo>
                <a:cubicBezTo>
                  <a:pt x="2412940" y="4883741"/>
                  <a:pt x="2417598" y="4879084"/>
                  <a:pt x="2417598" y="4869768"/>
                </a:cubicBezTo>
                <a:close/>
                <a:moveTo>
                  <a:pt x="2319775" y="4869768"/>
                </a:moveTo>
                <a:lnTo>
                  <a:pt x="2291825" y="4883741"/>
                </a:lnTo>
                <a:cubicBezTo>
                  <a:pt x="2282509" y="4893058"/>
                  <a:pt x="2268536" y="4907032"/>
                  <a:pt x="2249903" y="4925665"/>
                </a:cubicBezTo>
                <a:cubicBezTo>
                  <a:pt x="2231269" y="4944299"/>
                  <a:pt x="2217296" y="4960602"/>
                  <a:pt x="2207980" y="4974576"/>
                </a:cubicBezTo>
                <a:cubicBezTo>
                  <a:pt x="2198663" y="4988551"/>
                  <a:pt x="2196334" y="4995537"/>
                  <a:pt x="2200992" y="4995537"/>
                </a:cubicBezTo>
                <a:cubicBezTo>
                  <a:pt x="2205651" y="4995537"/>
                  <a:pt x="2212637" y="4990880"/>
                  <a:pt x="2221953" y="4981564"/>
                </a:cubicBezTo>
                <a:cubicBezTo>
                  <a:pt x="2231269" y="4972247"/>
                  <a:pt x="2240586" y="4962931"/>
                  <a:pt x="2249903" y="4953614"/>
                </a:cubicBezTo>
                <a:cubicBezTo>
                  <a:pt x="2277852" y="4916350"/>
                  <a:pt x="2296484" y="4893058"/>
                  <a:pt x="2305802" y="4883741"/>
                </a:cubicBezTo>
                <a:close/>
                <a:moveTo>
                  <a:pt x="2235928" y="4869768"/>
                </a:moveTo>
                <a:cubicBezTo>
                  <a:pt x="2226612" y="4869768"/>
                  <a:pt x="2221953" y="4874425"/>
                  <a:pt x="2221953" y="4883741"/>
                </a:cubicBezTo>
                <a:cubicBezTo>
                  <a:pt x="2221953" y="4883741"/>
                  <a:pt x="2226612" y="4883741"/>
                  <a:pt x="2235928" y="4883741"/>
                </a:cubicBezTo>
                <a:close/>
                <a:moveTo>
                  <a:pt x="405261" y="4855792"/>
                </a:moveTo>
                <a:lnTo>
                  <a:pt x="419237" y="4855792"/>
                </a:lnTo>
                <a:cubicBezTo>
                  <a:pt x="419237" y="4855792"/>
                  <a:pt x="414578" y="4860451"/>
                  <a:pt x="405261" y="4869768"/>
                </a:cubicBezTo>
                <a:cubicBezTo>
                  <a:pt x="395944" y="4869768"/>
                  <a:pt x="391287" y="4869768"/>
                  <a:pt x="391287" y="4869768"/>
                </a:cubicBezTo>
                <a:cubicBezTo>
                  <a:pt x="391287" y="4869768"/>
                  <a:pt x="395944" y="4865108"/>
                  <a:pt x="405261" y="4855792"/>
                </a:cubicBezTo>
                <a:close/>
                <a:moveTo>
                  <a:pt x="1491783" y="4834832"/>
                </a:moveTo>
                <a:cubicBezTo>
                  <a:pt x="1489455" y="4834832"/>
                  <a:pt x="1485960" y="4837161"/>
                  <a:pt x="1481303" y="4841818"/>
                </a:cubicBezTo>
                <a:lnTo>
                  <a:pt x="1481303" y="4869768"/>
                </a:lnTo>
                <a:cubicBezTo>
                  <a:pt x="1481303" y="4869768"/>
                  <a:pt x="1483631" y="4867439"/>
                  <a:pt x="1488289" y="4862780"/>
                </a:cubicBezTo>
                <a:cubicBezTo>
                  <a:pt x="1492948" y="4858121"/>
                  <a:pt x="1495276" y="4851135"/>
                  <a:pt x="1495276" y="4841818"/>
                </a:cubicBezTo>
                <a:cubicBezTo>
                  <a:pt x="1495276" y="4837161"/>
                  <a:pt x="1494113" y="4834832"/>
                  <a:pt x="1491783" y="4834832"/>
                </a:cubicBezTo>
                <a:close/>
                <a:moveTo>
                  <a:pt x="1439380" y="4827844"/>
                </a:moveTo>
                <a:lnTo>
                  <a:pt x="1439380" y="4841818"/>
                </a:lnTo>
                <a:lnTo>
                  <a:pt x="1453354" y="4827844"/>
                </a:lnTo>
                <a:close/>
                <a:moveTo>
                  <a:pt x="1898793" y="4819110"/>
                </a:moveTo>
                <a:cubicBezTo>
                  <a:pt x="1895297" y="4820274"/>
                  <a:pt x="1891223" y="4823187"/>
                  <a:pt x="1886565" y="4827844"/>
                </a:cubicBezTo>
                <a:lnTo>
                  <a:pt x="1900539" y="4827844"/>
                </a:lnTo>
                <a:cubicBezTo>
                  <a:pt x="1909855" y="4827844"/>
                  <a:pt x="1912184" y="4825516"/>
                  <a:pt x="1907527" y="4820857"/>
                </a:cubicBezTo>
                <a:cubicBezTo>
                  <a:pt x="1905197" y="4818528"/>
                  <a:pt x="1902286" y="4817946"/>
                  <a:pt x="1898793" y="4819110"/>
                </a:cubicBezTo>
                <a:close/>
                <a:moveTo>
                  <a:pt x="1523226" y="4813869"/>
                </a:moveTo>
                <a:lnTo>
                  <a:pt x="1523226" y="4827844"/>
                </a:lnTo>
                <a:cubicBezTo>
                  <a:pt x="1523226" y="4827844"/>
                  <a:pt x="1525555" y="4825516"/>
                  <a:pt x="1530214" y="4820857"/>
                </a:cubicBezTo>
                <a:cubicBezTo>
                  <a:pt x="1534871" y="4816197"/>
                  <a:pt x="1532543" y="4813869"/>
                  <a:pt x="1523226" y="4813869"/>
                </a:cubicBezTo>
                <a:close/>
                <a:moveTo>
                  <a:pt x="11822468" y="4799895"/>
                </a:moveTo>
                <a:cubicBezTo>
                  <a:pt x="11822468" y="4799895"/>
                  <a:pt x="11822468" y="4804552"/>
                  <a:pt x="11822468" y="4813869"/>
                </a:cubicBezTo>
                <a:cubicBezTo>
                  <a:pt x="11822468" y="4823185"/>
                  <a:pt x="11813152" y="4837159"/>
                  <a:pt x="11794520" y="4855792"/>
                </a:cubicBezTo>
                <a:cubicBezTo>
                  <a:pt x="11775886" y="4874425"/>
                  <a:pt x="11761912" y="4883741"/>
                  <a:pt x="11752596" y="4883741"/>
                </a:cubicBezTo>
                <a:lnTo>
                  <a:pt x="11738620" y="4897717"/>
                </a:lnTo>
                <a:lnTo>
                  <a:pt x="11710672" y="4911691"/>
                </a:lnTo>
                <a:cubicBezTo>
                  <a:pt x="11710672" y="4902374"/>
                  <a:pt x="11719988" y="4888401"/>
                  <a:pt x="11738620" y="4869768"/>
                </a:cubicBezTo>
                <a:cubicBezTo>
                  <a:pt x="11757252" y="4851135"/>
                  <a:pt x="11771228" y="4832502"/>
                  <a:pt x="11780544" y="4813869"/>
                </a:cubicBezTo>
                <a:close/>
                <a:moveTo>
                  <a:pt x="1607072" y="4785919"/>
                </a:moveTo>
                <a:lnTo>
                  <a:pt x="1635022" y="4785919"/>
                </a:lnTo>
                <a:cubicBezTo>
                  <a:pt x="1635022" y="4785919"/>
                  <a:pt x="1630365" y="4790578"/>
                  <a:pt x="1621048" y="4799895"/>
                </a:cubicBezTo>
                <a:cubicBezTo>
                  <a:pt x="1611732" y="4799895"/>
                  <a:pt x="1607072" y="4795236"/>
                  <a:pt x="1607072" y="4785919"/>
                </a:cubicBezTo>
                <a:close/>
                <a:moveTo>
                  <a:pt x="11745608" y="4771945"/>
                </a:moveTo>
                <a:cubicBezTo>
                  <a:pt x="11740952" y="4771945"/>
                  <a:pt x="11738620" y="4776605"/>
                  <a:pt x="11738620" y="4785919"/>
                </a:cubicBezTo>
                <a:lnTo>
                  <a:pt x="11752596" y="4785919"/>
                </a:lnTo>
                <a:cubicBezTo>
                  <a:pt x="11752596" y="4785919"/>
                  <a:pt x="11752596" y="4783591"/>
                  <a:pt x="11752596" y="4778933"/>
                </a:cubicBezTo>
                <a:cubicBezTo>
                  <a:pt x="11752596" y="4774274"/>
                  <a:pt x="11750264" y="4771945"/>
                  <a:pt x="11745608" y="4771945"/>
                </a:cubicBezTo>
                <a:close/>
                <a:moveTo>
                  <a:pt x="1830667" y="4757972"/>
                </a:moveTo>
                <a:cubicBezTo>
                  <a:pt x="1812034" y="4767286"/>
                  <a:pt x="1798059" y="4776605"/>
                  <a:pt x="1788741" y="4785919"/>
                </a:cubicBezTo>
                <a:cubicBezTo>
                  <a:pt x="1779427" y="4795236"/>
                  <a:pt x="1774768" y="4804552"/>
                  <a:pt x="1774768" y="4813869"/>
                </a:cubicBezTo>
                <a:cubicBezTo>
                  <a:pt x="1774768" y="4832502"/>
                  <a:pt x="1788741" y="4827844"/>
                  <a:pt x="1816690" y="4799895"/>
                </a:cubicBezTo>
                <a:cubicBezTo>
                  <a:pt x="1826009" y="4781262"/>
                  <a:pt x="1830667" y="4767286"/>
                  <a:pt x="1830667" y="4757972"/>
                </a:cubicBezTo>
                <a:close/>
                <a:moveTo>
                  <a:pt x="1704895" y="4757972"/>
                </a:moveTo>
                <a:cubicBezTo>
                  <a:pt x="1704895" y="4757972"/>
                  <a:pt x="1702566" y="4760300"/>
                  <a:pt x="1697908" y="4764958"/>
                </a:cubicBezTo>
                <a:cubicBezTo>
                  <a:pt x="1693250" y="4769617"/>
                  <a:pt x="1690921" y="4771945"/>
                  <a:pt x="1690921" y="4771945"/>
                </a:cubicBezTo>
                <a:cubicBezTo>
                  <a:pt x="1690921" y="4781262"/>
                  <a:pt x="1690921" y="4785919"/>
                  <a:pt x="1690921" y="4785919"/>
                </a:cubicBezTo>
                <a:cubicBezTo>
                  <a:pt x="1700238" y="4776605"/>
                  <a:pt x="1704895" y="4771945"/>
                  <a:pt x="1704895" y="4771945"/>
                </a:cubicBezTo>
                <a:cubicBezTo>
                  <a:pt x="1704895" y="4762629"/>
                  <a:pt x="1704895" y="4757972"/>
                  <a:pt x="1704895" y="4757972"/>
                </a:cubicBezTo>
                <a:close/>
                <a:moveTo>
                  <a:pt x="1593099" y="4743996"/>
                </a:moveTo>
                <a:lnTo>
                  <a:pt x="1565150" y="4757972"/>
                </a:lnTo>
                <a:lnTo>
                  <a:pt x="1579125" y="4757972"/>
                </a:lnTo>
                <a:cubicBezTo>
                  <a:pt x="1588441" y="4748655"/>
                  <a:pt x="1593099" y="4743996"/>
                  <a:pt x="1593099" y="4743996"/>
                </a:cubicBezTo>
                <a:close/>
                <a:moveTo>
                  <a:pt x="349364" y="4743996"/>
                </a:moveTo>
                <a:cubicBezTo>
                  <a:pt x="349364" y="4743996"/>
                  <a:pt x="351693" y="4743996"/>
                  <a:pt x="356350" y="4743996"/>
                </a:cubicBezTo>
                <a:cubicBezTo>
                  <a:pt x="361009" y="4743996"/>
                  <a:pt x="363338" y="4748655"/>
                  <a:pt x="363338" y="4757972"/>
                </a:cubicBezTo>
                <a:cubicBezTo>
                  <a:pt x="354022" y="4757972"/>
                  <a:pt x="349364" y="4755643"/>
                  <a:pt x="349364" y="4750984"/>
                </a:cubicBezTo>
                <a:cubicBezTo>
                  <a:pt x="349364" y="4746325"/>
                  <a:pt x="349364" y="4743996"/>
                  <a:pt x="349364" y="4743996"/>
                </a:cubicBezTo>
                <a:close/>
                <a:moveTo>
                  <a:pt x="1977400" y="4730022"/>
                </a:moveTo>
                <a:cubicBezTo>
                  <a:pt x="1972741" y="4730022"/>
                  <a:pt x="1968083" y="4732351"/>
                  <a:pt x="1963424" y="4737008"/>
                </a:cubicBezTo>
                <a:cubicBezTo>
                  <a:pt x="1958766" y="4741667"/>
                  <a:pt x="1956436" y="4748655"/>
                  <a:pt x="1956436" y="4757972"/>
                </a:cubicBezTo>
                <a:lnTo>
                  <a:pt x="1970411" y="4743996"/>
                </a:lnTo>
                <a:cubicBezTo>
                  <a:pt x="1979728" y="4734680"/>
                  <a:pt x="1982056" y="4730022"/>
                  <a:pt x="1977400" y="4730022"/>
                </a:cubicBezTo>
                <a:close/>
                <a:moveTo>
                  <a:pt x="2501444" y="4716047"/>
                </a:moveTo>
                <a:lnTo>
                  <a:pt x="2487470" y="4730022"/>
                </a:lnTo>
                <a:lnTo>
                  <a:pt x="2445546" y="4785919"/>
                </a:lnTo>
                <a:lnTo>
                  <a:pt x="2459521" y="4771945"/>
                </a:lnTo>
                <a:cubicBezTo>
                  <a:pt x="2468837" y="4762629"/>
                  <a:pt x="2478154" y="4753313"/>
                  <a:pt x="2487470" y="4743996"/>
                </a:cubicBezTo>
                <a:cubicBezTo>
                  <a:pt x="2487470" y="4743996"/>
                  <a:pt x="2489799" y="4739339"/>
                  <a:pt x="2494457" y="4730022"/>
                </a:cubicBezTo>
                <a:cubicBezTo>
                  <a:pt x="2499115" y="4720706"/>
                  <a:pt x="2501444" y="4716047"/>
                  <a:pt x="2501444" y="4716047"/>
                </a:cubicBezTo>
                <a:close/>
                <a:moveTo>
                  <a:pt x="1704895" y="4702073"/>
                </a:moveTo>
                <a:cubicBezTo>
                  <a:pt x="1695578" y="4702073"/>
                  <a:pt x="1690921" y="4704401"/>
                  <a:pt x="1690921" y="4709061"/>
                </a:cubicBezTo>
                <a:cubicBezTo>
                  <a:pt x="1690921" y="4713718"/>
                  <a:pt x="1693250" y="4716047"/>
                  <a:pt x="1697908" y="4716047"/>
                </a:cubicBezTo>
                <a:cubicBezTo>
                  <a:pt x="1702566" y="4716047"/>
                  <a:pt x="1707223" y="4713718"/>
                  <a:pt x="1711883" y="4709061"/>
                </a:cubicBezTo>
                <a:cubicBezTo>
                  <a:pt x="1716539" y="4704401"/>
                  <a:pt x="1714211" y="4702073"/>
                  <a:pt x="1704895" y="4702073"/>
                </a:cubicBezTo>
                <a:close/>
                <a:moveTo>
                  <a:pt x="11480092" y="4674123"/>
                </a:moveTo>
                <a:cubicBezTo>
                  <a:pt x="11475434" y="4674123"/>
                  <a:pt x="11473104" y="4678783"/>
                  <a:pt x="11473104" y="4688099"/>
                </a:cubicBezTo>
                <a:lnTo>
                  <a:pt x="11487080" y="4674123"/>
                </a:lnTo>
                <a:cubicBezTo>
                  <a:pt x="11487080" y="4674123"/>
                  <a:pt x="11484748" y="4674123"/>
                  <a:pt x="11480092" y="4674123"/>
                </a:cubicBezTo>
                <a:close/>
                <a:moveTo>
                  <a:pt x="1879578" y="4632200"/>
                </a:moveTo>
                <a:cubicBezTo>
                  <a:pt x="1874918" y="4632200"/>
                  <a:pt x="1872590" y="4636859"/>
                  <a:pt x="1872590" y="4646174"/>
                </a:cubicBezTo>
                <a:cubicBezTo>
                  <a:pt x="1872590" y="4655490"/>
                  <a:pt x="1874918" y="4660150"/>
                  <a:pt x="1879578" y="4660150"/>
                </a:cubicBezTo>
                <a:cubicBezTo>
                  <a:pt x="1884235" y="4660150"/>
                  <a:pt x="1886565" y="4655490"/>
                  <a:pt x="1886565" y="4646174"/>
                </a:cubicBezTo>
                <a:cubicBezTo>
                  <a:pt x="1886565" y="4636859"/>
                  <a:pt x="1884235" y="4632200"/>
                  <a:pt x="1879578" y="4632200"/>
                </a:cubicBezTo>
                <a:close/>
                <a:moveTo>
                  <a:pt x="1802717" y="4632200"/>
                </a:moveTo>
                <a:cubicBezTo>
                  <a:pt x="1802717" y="4632200"/>
                  <a:pt x="1795729" y="4641517"/>
                  <a:pt x="1781755" y="4660150"/>
                </a:cubicBezTo>
                <a:cubicBezTo>
                  <a:pt x="1767782" y="4678783"/>
                  <a:pt x="1753806" y="4697414"/>
                  <a:pt x="1739832" y="4716047"/>
                </a:cubicBezTo>
                <a:cubicBezTo>
                  <a:pt x="1725857" y="4734680"/>
                  <a:pt x="1718871" y="4743996"/>
                  <a:pt x="1718871" y="4743996"/>
                </a:cubicBezTo>
                <a:cubicBezTo>
                  <a:pt x="1718871" y="4753313"/>
                  <a:pt x="1723528" y="4748655"/>
                  <a:pt x="1732844" y="4730022"/>
                </a:cubicBezTo>
                <a:lnTo>
                  <a:pt x="1760793" y="4702073"/>
                </a:lnTo>
                <a:cubicBezTo>
                  <a:pt x="1770110" y="4683440"/>
                  <a:pt x="1779427" y="4667136"/>
                  <a:pt x="1788741" y="4653162"/>
                </a:cubicBezTo>
                <a:cubicBezTo>
                  <a:pt x="1798059" y="4639188"/>
                  <a:pt x="1802717" y="4632200"/>
                  <a:pt x="1802717" y="4632200"/>
                </a:cubicBezTo>
                <a:close/>
                <a:moveTo>
                  <a:pt x="1607072" y="4632200"/>
                </a:moveTo>
                <a:cubicBezTo>
                  <a:pt x="1607072" y="4632200"/>
                  <a:pt x="1602415" y="4636859"/>
                  <a:pt x="1593099" y="4646174"/>
                </a:cubicBezTo>
                <a:lnTo>
                  <a:pt x="1593099" y="4660150"/>
                </a:lnTo>
                <a:cubicBezTo>
                  <a:pt x="1602415" y="4660150"/>
                  <a:pt x="1607072" y="4655490"/>
                  <a:pt x="1607072" y="4646174"/>
                </a:cubicBezTo>
                <a:close/>
                <a:moveTo>
                  <a:pt x="11605864" y="4576301"/>
                </a:moveTo>
                <a:cubicBezTo>
                  <a:pt x="11601204" y="4576301"/>
                  <a:pt x="11598876" y="4580960"/>
                  <a:pt x="11598876" y="4590277"/>
                </a:cubicBezTo>
                <a:cubicBezTo>
                  <a:pt x="11608192" y="4590277"/>
                  <a:pt x="11615180" y="4587948"/>
                  <a:pt x="11619836" y="4583289"/>
                </a:cubicBezTo>
                <a:cubicBezTo>
                  <a:pt x="11624494" y="4578630"/>
                  <a:pt x="11622168" y="4576301"/>
                  <a:pt x="11612850" y="4576301"/>
                </a:cubicBezTo>
                <a:cubicBezTo>
                  <a:pt x="11612850" y="4576301"/>
                  <a:pt x="11610520" y="4576301"/>
                  <a:pt x="11605864" y="4576301"/>
                </a:cubicBezTo>
                <a:close/>
                <a:moveTo>
                  <a:pt x="503083" y="4506429"/>
                </a:moveTo>
                <a:cubicBezTo>
                  <a:pt x="512400" y="4506429"/>
                  <a:pt x="517057" y="4508757"/>
                  <a:pt x="517057" y="4513416"/>
                </a:cubicBezTo>
                <a:cubicBezTo>
                  <a:pt x="517057" y="4518076"/>
                  <a:pt x="514729" y="4520404"/>
                  <a:pt x="510071" y="4520404"/>
                </a:cubicBezTo>
                <a:cubicBezTo>
                  <a:pt x="505412" y="4520404"/>
                  <a:pt x="503083" y="4515745"/>
                  <a:pt x="503083" y="4506429"/>
                </a:cubicBezTo>
                <a:close/>
                <a:moveTo>
                  <a:pt x="12402412" y="4492455"/>
                </a:moveTo>
                <a:cubicBezTo>
                  <a:pt x="12407068" y="4492455"/>
                  <a:pt x="12409400" y="4497114"/>
                  <a:pt x="12409400" y="4506429"/>
                </a:cubicBezTo>
                <a:cubicBezTo>
                  <a:pt x="12409400" y="4525061"/>
                  <a:pt x="12404742" y="4534378"/>
                  <a:pt x="12395424" y="4534378"/>
                </a:cubicBezTo>
                <a:cubicBezTo>
                  <a:pt x="12386108" y="4534378"/>
                  <a:pt x="12381450" y="4529719"/>
                  <a:pt x="12381450" y="4520404"/>
                </a:cubicBezTo>
                <a:cubicBezTo>
                  <a:pt x="12381450" y="4520404"/>
                  <a:pt x="12383780" y="4515745"/>
                  <a:pt x="12388438" y="4506429"/>
                </a:cubicBezTo>
                <a:cubicBezTo>
                  <a:pt x="12393096" y="4497114"/>
                  <a:pt x="12397754" y="4492455"/>
                  <a:pt x="12402412" y="4492455"/>
                </a:cubicBezTo>
                <a:close/>
                <a:moveTo>
                  <a:pt x="12381450" y="4464505"/>
                </a:moveTo>
                <a:cubicBezTo>
                  <a:pt x="12381450" y="4473822"/>
                  <a:pt x="12381450" y="4478479"/>
                  <a:pt x="12381450" y="4478479"/>
                </a:cubicBezTo>
                <a:lnTo>
                  <a:pt x="12367476" y="4478479"/>
                </a:lnTo>
                <a:close/>
                <a:moveTo>
                  <a:pt x="2068234" y="4450531"/>
                </a:moveTo>
                <a:lnTo>
                  <a:pt x="2068234" y="4464505"/>
                </a:lnTo>
                <a:cubicBezTo>
                  <a:pt x="2068234" y="4464505"/>
                  <a:pt x="2072891" y="4464505"/>
                  <a:pt x="2082207" y="4464505"/>
                </a:cubicBezTo>
                <a:close/>
                <a:moveTo>
                  <a:pt x="1760793" y="4450531"/>
                </a:moveTo>
                <a:cubicBezTo>
                  <a:pt x="1760793" y="4450531"/>
                  <a:pt x="1760793" y="4455189"/>
                  <a:pt x="1760793" y="4464505"/>
                </a:cubicBezTo>
                <a:cubicBezTo>
                  <a:pt x="1770110" y="4464505"/>
                  <a:pt x="1774768" y="4459846"/>
                  <a:pt x="1774768" y="4450531"/>
                </a:cubicBezTo>
                <a:cubicBezTo>
                  <a:pt x="1765451" y="4450531"/>
                  <a:pt x="1760793" y="4450531"/>
                  <a:pt x="1760793" y="4450531"/>
                </a:cubicBezTo>
                <a:close/>
                <a:moveTo>
                  <a:pt x="433210" y="4450531"/>
                </a:moveTo>
                <a:cubicBezTo>
                  <a:pt x="433210" y="4450531"/>
                  <a:pt x="433210" y="4455189"/>
                  <a:pt x="433210" y="4464505"/>
                </a:cubicBezTo>
                <a:lnTo>
                  <a:pt x="419237" y="4464505"/>
                </a:lnTo>
                <a:close/>
                <a:moveTo>
                  <a:pt x="11668748" y="4408606"/>
                </a:moveTo>
                <a:cubicBezTo>
                  <a:pt x="11659432" y="4408606"/>
                  <a:pt x="11654774" y="4413266"/>
                  <a:pt x="11654774" y="4422582"/>
                </a:cubicBezTo>
                <a:cubicBezTo>
                  <a:pt x="11654774" y="4441215"/>
                  <a:pt x="11664090" y="4445872"/>
                  <a:pt x="11682720" y="4436556"/>
                </a:cubicBezTo>
                <a:cubicBezTo>
                  <a:pt x="11692040" y="4417923"/>
                  <a:pt x="11687378" y="4408606"/>
                  <a:pt x="11668748" y="4408606"/>
                </a:cubicBezTo>
                <a:close/>
                <a:moveTo>
                  <a:pt x="2096184" y="4408606"/>
                </a:moveTo>
                <a:cubicBezTo>
                  <a:pt x="2096184" y="4417923"/>
                  <a:pt x="2098512" y="4422582"/>
                  <a:pt x="2103170" y="4422582"/>
                </a:cubicBezTo>
                <a:cubicBezTo>
                  <a:pt x="2107829" y="4422582"/>
                  <a:pt x="2114815" y="4422582"/>
                  <a:pt x="2124131" y="4422582"/>
                </a:cubicBezTo>
                <a:close/>
                <a:moveTo>
                  <a:pt x="12136896" y="4394633"/>
                </a:moveTo>
                <a:cubicBezTo>
                  <a:pt x="12141552" y="4394633"/>
                  <a:pt x="12143882" y="4399292"/>
                  <a:pt x="12143882" y="4408606"/>
                </a:cubicBezTo>
                <a:cubicBezTo>
                  <a:pt x="12143882" y="4417923"/>
                  <a:pt x="12139224" y="4422582"/>
                  <a:pt x="12129908" y="4422582"/>
                </a:cubicBezTo>
                <a:cubicBezTo>
                  <a:pt x="12120590" y="4431899"/>
                  <a:pt x="12115932" y="4431899"/>
                  <a:pt x="12115932" y="4422582"/>
                </a:cubicBezTo>
                <a:cubicBezTo>
                  <a:pt x="12115932" y="4413266"/>
                  <a:pt x="12118264" y="4406278"/>
                  <a:pt x="12122920" y="4401620"/>
                </a:cubicBezTo>
                <a:cubicBezTo>
                  <a:pt x="12127578" y="4396961"/>
                  <a:pt x="12132236" y="4394633"/>
                  <a:pt x="12136896" y="4394633"/>
                </a:cubicBezTo>
                <a:close/>
                <a:moveTo>
                  <a:pt x="1928489" y="4380659"/>
                </a:moveTo>
                <a:cubicBezTo>
                  <a:pt x="1872590" y="4464505"/>
                  <a:pt x="1835324" y="4506429"/>
                  <a:pt x="1816690" y="4506429"/>
                </a:cubicBezTo>
                <a:lnTo>
                  <a:pt x="1802717" y="4506429"/>
                </a:lnTo>
                <a:cubicBezTo>
                  <a:pt x="1802717" y="4515745"/>
                  <a:pt x="1807374" y="4520404"/>
                  <a:pt x="1816690" y="4520404"/>
                </a:cubicBezTo>
                <a:cubicBezTo>
                  <a:pt x="1816690" y="4520404"/>
                  <a:pt x="1814362" y="4520404"/>
                  <a:pt x="1809704" y="4520404"/>
                </a:cubicBezTo>
                <a:cubicBezTo>
                  <a:pt x="1805046" y="4520404"/>
                  <a:pt x="1802717" y="4525061"/>
                  <a:pt x="1802717" y="4534378"/>
                </a:cubicBezTo>
                <a:cubicBezTo>
                  <a:pt x="1802717" y="4534378"/>
                  <a:pt x="1798059" y="4534378"/>
                  <a:pt x="1788741" y="4534378"/>
                </a:cubicBezTo>
                <a:lnTo>
                  <a:pt x="1774768" y="4562327"/>
                </a:lnTo>
                <a:lnTo>
                  <a:pt x="1788741" y="4548352"/>
                </a:lnTo>
                <a:cubicBezTo>
                  <a:pt x="1798059" y="4548352"/>
                  <a:pt x="1805046" y="4543694"/>
                  <a:pt x="1809704" y="4534378"/>
                </a:cubicBezTo>
                <a:cubicBezTo>
                  <a:pt x="1814362" y="4525061"/>
                  <a:pt x="1816690" y="4520404"/>
                  <a:pt x="1816690" y="4520404"/>
                </a:cubicBezTo>
                <a:cubicBezTo>
                  <a:pt x="1816690" y="4520404"/>
                  <a:pt x="1823679" y="4513416"/>
                  <a:pt x="1837654" y="4499443"/>
                </a:cubicBezTo>
                <a:cubicBezTo>
                  <a:pt x="1851628" y="4485467"/>
                  <a:pt x="1867932" y="4469164"/>
                  <a:pt x="1886565" y="4450531"/>
                </a:cubicBezTo>
                <a:cubicBezTo>
                  <a:pt x="1923829" y="4403949"/>
                  <a:pt x="1937805" y="4380659"/>
                  <a:pt x="1928489" y="4380659"/>
                </a:cubicBezTo>
                <a:close/>
                <a:moveTo>
                  <a:pt x="2138107" y="4352709"/>
                </a:moveTo>
                <a:cubicBezTo>
                  <a:pt x="2138107" y="4352709"/>
                  <a:pt x="2135776" y="4355038"/>
                  <a:pt x="2131118" y="4359695"/>
                </a:cubicBezTo>
                <a:cubicBezTo>
                  <a:pt x="2126462" y="4364354"/>
                  <a:pt x="2124131" y="4366683"/>
                  <a:pt x="2124131" y="4366683"/>
                </a:cubicBezTo>
                <a:lnTo>
                  <a:pt x="2152081" y="4366683"/>
                </a:lnTo>
                <a:cubicBezTo>
                  <a:pt x="2161397" y="4357367"/>
                  <a:pt x="2156740" y="4352709"/>
                  <a:pt x="2138107" y="4352709"/>
                </a:cubicBezTo>
                <a:close/>
                <a:moveTo>
                  <a:pt x="1851628" y="4338734"/>
                </a:moveTo>
                <a:cubicBezTo>
                  <a:pt x="1846970" y="4338734"/>
                  <a:pt x="1844640" y="4343393"/>
                  <a:pt x="1844640" y="4352709"/>
                </a:cubicBezTo>
                <a:lnTo>
                  <a:pt x="1858615" y="4352709"/>
                </a:lnTo>
                <a:cubicBezTo>
                  <a:pt x="1867932" y="4343393"/>
                  <a:pt x="1870260" y="4338734"/>
                  <a:pt x="1865602" y="4338734"/>
                </a:cubicBezTo>
                <a:cubicBezTo>
                  <a:pt x="1860944" y="4338734"/>
                  <a:pt x="1856285" y="4338734"/>
                  <a:pt x="1851628" y="4338734"/>
                </a:cubicBezTo>
                <a:close/>
                <a:moveTo>
                  <a:pt x="2124131" y="4310786"/>
                </a:moveTo>
                <a:lnTo>
                  <a:pt x="2082207" y="4380659"/>
                </a:lnTo>
                <a:lnTo>
                  <a:pt x="2124131" y="4338734"/>
                </a:lnTo>
                <a:close/>
                <a:moveTo>
                  <a:pt x="1970411" y="4310786"/>
                </a:moveTo>
                <a:lnTo>
                  <a:pt x="1942462" y="4352709"/>
                </a:lnTo>
                <a:cubicBezTo>
                  <a:pt x="1951779" y="4352709"/>
                  <a:pt x="1970411" y="4338734"/>
                  <a:pt x="1998361" y="4310786"/>
                </a:cubicBezTo>
                <a:close/>
                <a:moveTo>
                  <a:pt x="2068234" y="4268861"/>
                </a:moveTo>
                <a:cubicBezTo>
                  <a:pt x="2068234" y="4268861"/>
                  <a:pt x="2063575" y="4275849"/>
                  <a:pt x="2054258" y="4289823"/>
                </a:cubicBezTo>
                <a:cubicBezTo>
                  <a:pt x="2044942" y="4303798"/>
                  <a:pt x="2035627" y="4315443"/>
                  <a:pt x="2026311" y="4324760"/>
                </a:cubicBezTo>
                <a:lnTo>
                  <a:pt x="2040285" y="4324760"/>
                </a:lnTo>
                <a:cubicBezTo>
                  <a:pt x="2068234" y="4287494"/>
                  <a:pt x="2079879" y="4268861"/>
                  <a:pt x="2075221" y="4268861"/>
                </a:cubicBezTo>
                <a:cubicBezTo>
                  <a:pt x="2070562" y="4268861"/>
                  <a:pt x="2068234" y="4268861"/>
                  <a:pt x="2068234" y="4268861"/>
                </a:cubicBezTo>
                <a:close/>
                <a:moveTo>
                  <a:pt x="11920288" y="4240913"/>
                </a:moveTo>
                <a:cubicBezTo>
                  <a:pt x="11929608" y="4250228"/>
                  <a:pt x="11929608" y="4259546"/>
                  <a:pt x="11920288" y="4268861"/>
                </a:cubicBezTo>
                <a:lnTo>
                  <a:pt x="11906316" y="4254887"/>
                </a:lnTo>
                <a:close/>
                <a:moveTo>
                  <a:pt x="1942462" y="4240913"/>
                </a:moveTo>
                <a:lnTo>
                  <a:pt x="1914513" y="4268861"/>
                </a:lnTo>
                <a:cubicBezTo>
                  <a:pt x="1886565" y="4296810"/>
                  <a:pt x="1877249" y="4310786"/>
                  <a:pt x="1886565" y="4310786"/>
                </a:cubicBezTo>
                <a:cubicBezTo>
                  <a:pt x="1886565" y="4310786"/>
                  <a:pt x="1888894" y="4308457"/>
                  <a:pt x="1893551" y="4303798"/>
                </a:cubicBezTo>
                <a:cubicBezTo>
                  <a:pt x="1898210" y="4299139"/>
                  <a:pt x="1905197" y="4292153"/>
                  <a:pt x="1914513" y="4282837"/>
                </a:cubicBezTo>
                <a:close/>
                <a:moveTo>
                  <a:pt x="2417598" y="4212964"/>
                </a:moveTo>
                <a:cubicBezTo>
                  <a:pt x="2408280" y="4212964"/>
                  <a:pt x="2403624" y="4215293"/>
                  <a:pt x="2403624" y="4219950"/>
                </a:cubicBezTo>
                <a:cubicBezTo>
                  <a:pt x="2403624" y="4224609"/>
                  <a:pt x="2408280" y="4226938"/>
                  <a:pt x="2417598" y="4226938"/>
                </a:cubicBezTo>
                <a:cubicBezTo>
                  <a:pt x="2426914" y="4217621"/>
                  <a:pt x="2426914" y="4212964"/>
                  <a:pt x="2417598" y="4212964"/>
                </a:cubicBezTo>
                <a:close/>
                <a:moveTo>
                  <a:pt x="2445546" y="4143091"/>
                </a:moveTo>
                <a:cubicBezTo>
                  <a:pt x="2445546" y="4152406"/>
                  <a:pt x="2445546" y="4161724"/>
                  <a:pt x="2445546" y="4171041"/>
                </a:cubicBezTo>
                <a:lnTo>
                  <a:pt x="2445546" y="4185015"/>
                </a:lnTo>
                <a:cubicBezTo>
                  <a:pt x="2454864" y="4166382"/>
                  <a:pt x="2459521" y="4152406"/>
                  <a:pt x="2459521" y="4143091"/>
                </a:cubicBezTo>
                <a:close/>
                <a:moveTo>
                  <a:pt x="11738620" y="4101166"/>
                </a:moveTo>
                <a:cubicBezTo>
                  <a:pt x="11738620" y="4110483"/>
                  <a:pt x="11738620" y="4115142"/>
                  <a:pt x="11738620" y="4115142"/>
                </a:cubicBezTo>
                <a:lnTo>
                  <a:pt x="11752596" y="4101166"/>
                </a:lnTo>
                <a:cubicBezTo>
                  <a:pt x="11752596" y="4101166"/>
                  <a:pt x="11747938" y="4101166"/>
                  <a:pt x="11738620" y="4101166"/>
                </a:cubicBezTo>
                <a:close/>
                <a:moveTo>
                  <a:pt x="2138107" y="4059243"/>
                </a:moveTo>
                <a:lnTo>
                  <a:pt x="2110157" y="4073219"/>
                </a:lnTo>
                <a:cubicBezTo>
                  <a:pt x="2054258" y="4147749"/>
                  <a:pt x="2026311" y="4189674"/>
                  <a:pt x="2026311" y="4198988"/>
                </a:cubicBezTo>
                <a:cubicBezTo>
                  <a:pt x="2026311" y="4217621"/>
                  <a:pt x="2044942" y="4198988"/>
                  <a:pt x="2082207" y="4143091"/>
                </a:cubicBezTo>
                <a:cubicBezTo>
                  <a:pt x="2110157" y="4105825"/>
                  <a:pt x="2124131" y="4087192"/>
                  <a:pt x="2124131" y="4087192"/>
                </a:cubicBezTo>
                <a:lnTo>
                  <a:pt x="2124131" y="4073219"/>
                </a:lnTo>
                <a:cubicBezTo>
                  <a:pt x="2133447" y="4063902"/>
                  <a:pt x="2138107" y="4059243"/>
                  <a:pt x="2138107" y="4059243"/>
                </a:cubicBezTo>
                <a:close/>
                <a:moveTo>
                  <a:pt x="628855" y="4045269"/>
                </a:moveTo>
                <a:cubicBezTo>
                  <a:pt x="591589" y="4082533"/>
                  <a:pt x="558982" y="4101166"/>
                  <a:pt x="531033" y="4101166"/>
                </a:cubicBezTo>
                <a:lnTo>
                  <a:pt x="545009" y="4087192"/>
                </a:lnTo>
                <a:cubicBezTo>
                  <a:pt x="563640" y="4077876"/>
                  <a:pt x="582272" y="4068559"/>
                  <a:pt x="600906" y="4059243"/>
                </a:cubicBezTo>
                <a:close/>
                <a:moveTo>
                  <a:pt x="670778" y="4003346"/>
                </a:moveTo>
                <a:cubicBezTo>
                  <a:pt x="670778" y="4012660"/>
                  <a:pt x="670778" y="4017320"/>
                  <a:pt x="670778" y="4017320"/>
                </a:cubicBezTo>
                <a:lnTo>
                  <a:pt x="656804" y="4017320"/>
                </a:lnTo>
                <a:cubicBezTo>
                  <a:pt x="656804" y="4008003"/>
                  <a:pt x="661462" y="4003346"/>
                  <a:pt x="670778" y="4003346"/>
                </a:cubicBezTo>
                <a:close/>
                <a:moveTo>
                  <a:pt x="11946492" y="3957055"/>
                </a:moveTo>
                <a:cubicBezTo>
                  <a:pt x="11947658" y="3957637"/>
                  <a:pt x="11948240" y="3959092"/>
                  <a:pt x="11948240" y="3961421"/>
                </a:cubicBezTo>
                <a:lnTo>
                  <a:pt x="11934264" y="4017320"/>
                </a:lnTo>
                <a:cubicBezTo>
                  <a:pt x="11924946" y="4026636"/>
                  <a:pt x="11915632" y="4035953"/>
                  <a:pt x="11906316" y="4045269"/>
                </a:cubicBezTo>
                <a:cubicBezTo>
                  <a:pt x="11896998" y="4054586"/>
                  <a:pt x="11887684" y="4059243"/>
                  <a:pt x="11878364" y="4059243"/>
                </a:cubicBezTo>
                <a:cubicBezTo>
                  <a:pt x="11878364" y="4059243"/>
                  <a:pt x="11873708" y="4059243"/>
                  <a:pt x="11864392" y="4059243"/>
                </a:cubicBezTo>
                <a:lnTo>
                  <a:pt x="11850418" y="4073219"/>
                </a:lnTo>
                <a:cubicBezTo>
                  <a:pt x="11850418" y="4063902"/>
                  <a:pt x="11850418" y="4059243"/>
                  <a:pt x="11850418" y="4059243"/>
                </a:cubicBezTo>
                <a:cubicBezTo>
                  <a:pt x="11859734" y="4059243"/>
                  <a:pt x="11866722" y="4054586"/>
                  <a:pt x="11871380" y="4045269"/>
                </a:cubicBezTo>
                <a:cubicBezTo>
                  <a:pt x="11876036" y="4035953"/>
                  <a:pt x="11878364" y="4031293"/>
                  <a:pt x="11878364" y="4031293"/>
                </a:cubicBezTo>
                <a:cubicBezTo>
                  <a:pt x="11887684" y="4012660"/>
                  <a:pt x="11901658" y="3994029"/>
                  <a:pt x="11920288" y="3975396"/>
                </a:cubicBezTo>
                <a:cubicBezTo>
                  <a:pt x="11934264" y="3961421"/>
                  <a:pt x="11943000" y="3955308"/>
                  <a:pt x="11946492" y="3957055"/>
                </a:cubicBezTo>
                <a:close/>
                <a:moveTo>
                  <a:pt x="11864392" y="3933473"/>
                </a:moveTo>
                <a:cubicBezTo>
                  <a:pt x="11855076" y="3933473"/>
                  <a:pt x="11855076" y="3942788"/>
                  <a:pt x="11864392" y="3961421"/>
                </a:cubicBezTo>
                <a:lnTo>
                  <a:pt x="11878364" y="3947447"/>
                </a:lnTo>
                <a:cubicBezTo>
                  <a:pt x="11878364" y="3938131"/>
                  <a:pt x="11873708" y="3933473"/>
                  <a:pt x="11864392" y="3933473"/>
                </a:cubicBezTo>
                <a:close/>
                <a:moveTo>
                  <a:pt x="768600" y="3919498"/>
                </a:moveTo>
                <a:lnTo>
                  <a:pt x="754627" y="3933473"/>
                </a:lnTo>
                <a:cubicBezTo>
                  <a:pt x="726677" y="3952106"/>
                  <a:pt x="712702" y="3961421"/>
                  <a:pt x="712702" y="3961421"/>
                </a:cubicBezTo>
                <a:close/>
                <a:moveTo>
                  <a:pt x="12269654" y="3821675"/>
                </a:moveTo>
                <a:cubicBezTo>
                  <a:pt x="12278972" y="3821675"/>
                  <a:pt x="12278972" y="3830992"/>
                  <a:pt x="12269654" y="3849625"/>
                </a:cubicBezTo>
                <a:lnTo>
                  <a:pt x="12255678" y="3835651"/>
                </a:lnTo>
                <a:close/>
                <a:moveTo>
                  <a:pt x="936295" y="3751803"/>
                </a:moveTo>
                <a:lnTo>
                  <a:pt x="894372" y="3807702"/>
                </a:lnTo>
                <a:lnTo>
                  <a:pt x="936295" y="3779752"/>
                </a:lnTo>
                <a:close/>
                <a:moveTo>
                  <a:pt x="11738620" y="3737829"/>
                </a:moveTo>
                <a:cubicBezTo>
                  <a:pt x="11738620" y="3747145"/>
                  <a:pt x="11738620" y="3751803"/>
                  <a:pt x="11738620" y="3751803"/>
                </a:cubicBezTo>
                <a:cubicBezTo>
                  <a:pt x="11747938" y="3751803"/>
                  <a:pt x="11752596" y="3747145"/>
                  <a:pt x="11752596" y="3737829"/>
                </a:cubicBezTo>
                <a:close/>
                <a:moveTo>
                  <a:pt x="12535168" y="3653981"/>
                </a:moveTo>
                <a:lnTo>
                  <a:pt x="12535168" y="3667956"/>
                </a:lnTo>
                <a:cubicBezTo>
                  <a:pt x="12544488" y="3677273"/>
                  <a:pt x="12544488" y="3686589"/>
                  <a:pt x="12535168" y="3695906"/>
                </a:cubicBezTo>
                <a:lnTo>
                  <a:pt x="12521196" y="3695906"/>
                </a:lnTo>
                <a:cubicBezTo>
                  <a:pt x="12521196" y="3686589"/>
                  <a:pt x="12521196" y="3677273"/>
                  <a:pt x="12521196" y="3667956"/>
                </a:cubicBezTo>
                <a:close/>
                <a:moveTo>
                  <a:pt x="810523" y="3626033"/>
                </a:moveTo>
                <a:cubicBezTo>
                  <a:pt x="801207" y="3626033"/>
                  <a:pt x="796549" y="3630690"/>
                  <a:pt x="796549" y="3640007"/>
                </a:cubicBezTo>
                <a:cubicBezTo>
                  <a:pt x="796549" y="3640007"/>
                  <a:pt x="801207" y="3637678"/>
                  <a:pt x="810523" y="3633019"/>
                </a:cubicBezTo>
                <a:cubicBezTo>
                  <a:pt x="819840" y="3628362"/>
                  <a:pt x="824497" y="3626033"/>
                  <a:pt x="824497" y="3626033"/>
                </a:cubicBezTo>
                <a:cubicBezTo>
                  <a:pt x="824497" y="3626033"/>
                  <a:pt x="819840" y="3626033"/>
                  <a:pt x="810523" y="3626033"/>
                </a:cubicBezTo>
                <a:close/>
                <a:moveTo>
                  <a:pt x="6777655" y="3598084"/>
                </a:moveTo>
                <a:cubicBezTo>
                  <a:pt x="6768338" y="3598084"/>
                  <a:pt x="6763682" y="3607400"/>
                  <a:pt x="6763682" y="3626033"/>
                </a:cubicBezTo>
                <a:cubicBezTo>
                  <a:pt x="6772998" y="3626033"/>
                  <a:pt x="6777655" y="3626033"/>
                  <a:pt x="6777655" y="3626033"/>
                </a:cubicBezTo>
                <a:cubicBezTo>
                  <a:pt x="6777655" y="3626033"/>
                  <a:pt x="6777655" y="3621374"/>
                  <a:pt x="6777655" y="3612057"/>
                </a:cubicBezTo>
                <a:cubicBezTo>
                  <a:pt x="6777655" y="3602743"/>
                  <a:pt x="6777655" y="3598084"/>
                  <a:pt x="6777655" y="3598084"/>
                </a:cubicBezTo>
                <a:close/>
                <a:moveTo>
                  <a:pt x="11822468" y="3570134"/>
                </a:moveTo>
                <a:lnTo>
                  <a:pt x="11794520" y="3598084"/>
                </a:lnTo>
                <a:lnTo>
                  <a:pt x="11808492" y="3598084"/>
                </a:lnTo>
                <a:cubicBezTo>
                  <a:pt x="11817808" y="3588767"/>
                  <a:pt x="11822468" y="3579451"/>
                  <a:pt x="11822468" y="3570134"/>
                </a:cubicBezTo>
                <a:close/>
                <a:moveTo>
                  <a:pt x="6791630" y="3570134"/>
                </a:moveTo>
                <a:cubicBezTo>
                  <a:pt x="6791630" y="3570134"/>
                  <a:pt x="6791630" y="3574793"/>
                  <a:pt x="6791630" y="3584108"/>
                </a:cubicBezTo>
                <a:lnTo>
                  <a:pt x="6805604" y="3584108"/>
                </a:lnTo>
                <a:cubicBezTo>
                  <a:pt x="6805604" y="3574793"/>
                  <a:pt x="6805604" y="3570134"/>
                  <a:pt x="6805604" y="3570134"/>
                </a:cubicBezTo>
                <a:cubicBezTo>
                  <a:pt x="6805604" y="3570134"/>
                  <a:pt x="6800947" y="3570134"/>
                  <a:pt x="6791630" y="3570134"/>
                </a:cubicBezTo>
                <a:close/>
                <a:moveTo>
                  <a:pt x="12262666" y="3542185"/>
                </a:moveTo>
                <a:cubicBezTo>
                  <a:pt x="12267324" y="3542185"/>
                  <a:pt x="12269654" y="3551501"/>
                  <a:pt x="12269654" y="3570134"/>
                </a:cubicBezTo>
                <a:lnTo>
                  <a:pt x="12241704" y="3584108"/>
                </a:lnTo>
                <a:cubicBezTo>
                  <a:pt x="12241704" y="3574793"/>
                  <a:pt x="12244036" y="3565475"/>
                  <a:pt x="12248692" y="3556160"/>
                </a:cubicBezTo>
                <a:cubicBezTo>
                  <a:pt x="12253350" y="3546844"/>
                  <a:pt x="12258008" y="3542185"/>
                  <a:pt x="12262666" y="3542185"/>
                </a:cubicBezTo>
                <a:close/>
                <a:moveTo>
                  <a:pt x="11908064" y="3531704"/>
                </a:moveTo>
                <a:cubicBezTo>
                  <a:pt x="11909228" y="3531704"/>
                  <a:pt x="11910974" y="3532868"/>
                  <a:pt x="11913304" y="3535199"/>
                </a:cubicBezTo>
                <a:cubicBezTo>
                  <a:pt x="11917960" y="3539856"/>
                  <a:pt x="11920288" y="3544513"/>
                  <a:pt x="11920288" y="3549172"/>
                </a:cubicBezTo>
                <a:cubicBezTo>
                  <a:pt x="11920288" y="3553832"/>
                  <a:pt x="11917960" y="3553832"/>
                  <a:pt x="11913304" y="3549172"/>
                </a:cubicBezTo>
                <a:cubicBezTo>
                  <a:pt x="11908644" y="3544513"/>
                  <a:pt x="11906316" y="3539856"/>
                  <a:pt x="11906316" y="3535199"/>
                </a:cubicBezTo>
                <a:cubicBezTo>
                  <a:pt x="11906316" y="3532868"/>
                  <a:pt x="11906900" y="3531704"/>
                  <a:pt x="11908064" y="3531704"/>
                </a:cubicBezTo>
                <a:close/>
                <a:moveTo>
                  <a:pt x="11696696" y="3430389"/>
                </a:moveTo>
                <a:cubicBezTo>
                  <a:pt x="11696696" y="3439705"/>
                  <a:pt x="11696696" y="3444362"/>
                  <a:pt x="11696696" y="3444362"/>
                </a:cubicBezTo>
                <a:lnTo>
                  <a:pt x="11710672" y="3430389"/>
                </a:lnTo>
                <a:cubicBezTo>
                  <a:pt x="11710672" y="3430389"/>
                  <a:pt x="11706016" y="3430389"/>
                  <a:pt x="11696696" y="3430389"/>
                </a:cubicBezTo>
                <a:close/>
                <a:moveTo>
                  <a:pt x="628855" y="3430389"/>
                </a:moveTo>
                <a:cubicBezTo>
                  <a:pt x="619539" y="3439705"/>
                  <a:pt x="614879" y="3444362"/>
                  <a:pt x="614879" y="3444362"/>
                </a:cubicBezTo>
                <a:lnTo>
                  <a:pt x="600906" y="3472312"/>
                </a:lnTo>
                <a:cubicBezTo>
                  <a:pt x="610221" y="3481628"/>
                  <a:pt x="624196" y="3476971"/>
                  <a:pt x="642829" y="3458338"/>
                </a:cubicBezTo>
                <a:close/>
                <a:moveTo>
                  <a:pt x="11808492" y="3416415"/>
                </a:moveTo>
                <a:cubicBezTo>
                  <a:pt x="11808492" y="3425730"/>
                  <a:pt x="11810824" y="3430389"/>
                  <a:pt x="11815480" y="3430389"/>
                </a:cubicBezTo>
                <a:cubicBezTo>
                  <a:pt x="11820138" y="3430389"/>
                  <a:pt x="11822468" y="3425730"/>
                  <a:pt x="11822468" y="3416415"/>
                </a:cubicBezTo>
                <a:close/>
                <a:moveTo>
                  <a:pt x="11787532" y="3402439"/>
                </a:moveTo>
                <a:cubicBezTo>
                  <a:pt x="11782874" y="3402439"/>
                  <a:pt x="11775886" y="3411756"/>
                  <a:pt x="11766570" y="3430389"/>
                </a:cubicBezTo>
                <a:cubicBezTo>
                  <a:pt x="11757252" y="3449022"/>
                  <a:pt x="11750264" y="3458338"/>
                  <a:pt x="11745608" y="3458338"/>
                </a:cubicBezTo>
                <a:cubicBezTo>
                  <a:pt x="11740952" y="3458338"/>
                  <a:pt x="11738620" y="3462995"/>
                  <a:pt x="11738620" y="3472312"/>
                </a:cubicBezTo>
                <a:cubicBezTo>
                  <a:pt x="11738620" y="3481628"/>
                  <a:pt x="11743276" y="3481628"/>
                  <a:pt x="11752596" y="3472312"/>
                </a:cubicBezTo>
                <a:cubicBezTo>
                  <a:pt x="11752596" y="3472312"/>
                  <a:pt x="11752596" y="3467655"/>
                  <a:pt x="11752596" y="3458338"/>
                </a:cubicBezTo>
                <a:cubicBezTo>
                  <a:pt x="11761912" y="3449022"/>
                  <a:pt x="11766570" y="3444362"/>
                  <a:pt x="11766570" y="3444362"/>
                </a:cubicBezTo>
                <a:cubicBezTo>
                  <a:pt x="11775886" y="3435048"/>
                  <a:pt x="11780544" y="3435048"/>
                  <a:pt x="11780544" y="3444362"/>
                </a:cubicBezTo>
                <a:cubicBezTo>
                  <a:pt x="11780544" y="3453679"/>
                  <a:pt x="11782874" y="3456010"/>
                  <a:pt x="11787532" y="3451350"/>
                </a:cubicBezTo>
                <a:cubicBezTo>
                  <a:pt x="11792188" y="3446691"/>
                  <a:pt x="11792188" y="3442034"/>
                  <a:pt x="11787532" y="3437377"/>
                </a:cubicBezTo>
                <a:cubicBezTo>
                  <a:pt x="11782874" y="3432717"/>
                  <a:pt x="11782874" y="3425730"/>
                  <a:pt x="11787532" y="3416415"/>
                </a:cubicBezTo>
                <a:cubicBezTo>
                  <a:pt x="11792188" y="3407098"/>
                  <a:pt x="11792188" y="3402439"/>
                  <a:pt x="11787532" y="3402439"/>
                </a:cubicBezTo>
                <a:close/>
                <a:moveTo>
                  <a:pt x="10606683" y="3402439"/>
                </a:moveTo>
                <a:lnTo>
                  <a:pt x="10634631" y="3416415"/>
                </a:lnTo>
                <a:cubicBezTo>
                  <a:pt x="10634631" y="3407098"/>
                  <a:pt x="10629973" y="3402439"/>
                  <a:pt x="10620657" y="3402439"/>
                </a:cubicBezTo>
                <a:close/>
                <a:moveTo>
                  <a:pt x="656804" y="3402439"/>
                </a:moveTo>
                <a:cubicBezTo>
                  <a:pt x="656804" y="3402439"/>
                  <a:pt x="654476" y="3404768"/>
                  <a:pt x="649817" y="3409427"/>
                </a:cubicBezTo>
                <a:cubicBezTo>
                  <a:pt x="645157" y="3414086"/>
                  <a:pt x="642829" y="3416415"/>
                  <a:pt x="642829" y="3416415"/>
                </a:cubicBezTo>
                <a:cubicBezTo>
                  <a:pt x="652145" y="3416415"/>
                  <a:pt x="656804" y="3416415"/>
                  <a:pt x="656804" y="3416415"/>
                </a:cubicBezTo>
                <a:cubicBezTo>
                  <a:pt x="656804" y="3416415"/>
                  <a:pt x="656804" y="3411756"/>
                  <a:pt x="656804" y="3402439"/>
                </a:cubicBezTo>
                <a:close/>
                <a:moveTo>
                  <a:pt x="12046060" y="3388465"/>
                </a:moveTo>
                <a:cubicBezTo>
                  <a:pt x="12055376" y="3397782"/>
                  <a:pt x="12060034" y="3407098"/>
                  <a:pt x="12060034" y="3416415"/>
                </a:cubicBezTo>
                <a:cubicBezTo>
                  <a:pt x="12060034" y="3425730"/>
                  <a:pt x="12055376" y="3435048"/>
                  <a:pt x="12046060" y="3444362"/>
                </a:cubicBezTo>
                <a:lnTo>
                  <a:pt x="12046060" y="3416415"/>
                </a:lnTo>
                <a:close/>
                <a:moveTo>
                  <a:pt x="698727" y="3346542"/>
                </a:moveTo>
                <a:cubicBezTo>
                  <a:pt x="689411" y="3346542"/>
                  <a:pt x="684752" y="3348871"/>
                  <a:pt x="684752" y="3353528"/>
                </a:cubicBezTo>
                <a:cubicBezTo>
                  <a:pt x="684752" y="3358187"/>
                  <a:pt x="689411" y="3360516"/>
                  <a:pt x="698727" y="3360516"/>
                </a:cubicBezTo>
                <a:cubicBezTo>
                  <a:pt x="698727" y="3360516"/>
                  <a:pt x="698727" y="3355857"/>
                  <a:pt x="698727" y="3346542"/>
                </a:cubicBezTo>
                <a:close/>
                <a:moveTo>
                  <a:pt x="531033" y="3332567"/>
                </a:moveTo>
                <a:lnTo>
                  <a:pt x="531033" y="3346542"/>
                </a:lnTo>
                <a:lnTo>
                  <a:pt x="517057" y="3346542"/>
                </a:lnTo>
                <a:cubicBezTo>
                  <a:pt x="517057" y="3337226"/>
                  <a:pt x="521716" y="3332567"/>
                  <a:pt x="531033" y="3332567"/>
                </a:cubicBezTo>
                <a:close/>
                <a:moveTo>
                  <a:pt x="10617164" y="3325581"/>
                </a:moveTo>
                <a:cubicBezTo>
                  <a:pt x="10614835" y="3325581"/>
                  <a:pt x="10611340" y="3327909"/>
                  <a:pt x="10606683" y="3332567"/>
                </a:cubicBezTo>
                <a:cubicBezTo>
                  <a:pt x="10606683" y="3341883"/>
                  <a:pt x="10609012" y="3346542"/>
                  <a:pt x="10613669" y="3346542"/>
                </a:cubicBezTo>
                <a:cubicBezTo>
                  <a:pt x="10618326" y="3346542"/>
                  <a:pt x="10620657" y="3341883"/>
                  <a:pt x="10620657" y="3332567"/>
                </a:cubicBezTo>
                <a:cubicBezTo>
                  <a:pt x="10620657" y="3327909"/>
                  <a:pt x="10619493" y="3325581"/>
                  <a:pt x="10617164" y="3325581"/>
                </a:cubicBezTo>
                <a:close/>
                <a:moveTo>
                  <a:pt x="11459128" y="3276670"/>
                </a:moveTo>
                <a:lnTo>
                  <a:pt x="11459128" y="3304617"/>
                </a:lnTo>
                <a:lnTo>
                  <a:pt x="11445154" y="3290643"/>
                </a:lnTo>
                <a:cubicBezTo>
                  <a:pt x="11454472" y="3290643"/>
                  <a:pt x="11459128" y="3285984"/>
                  <a:pt x="11459128" y="3276670"/>
                </a:cubicBezTo>
                <a:close/>
                <a:moveTo>
                  <a:pt x="11811988" y="3269682"/>
                </a:moveTo>
                <a:cubicBezTo>
                  <a:pt x="11809656" y="3269682"/>
                  <a:pt x="11808492" y="3272010"/>
                  <a:pt x="11808492" y="3276670"/>
                </a:cubicBezTo>
                <a:lnTo>
                  <a:pt x="11794520" y="3290643"/>
                </a:lnTo>
                <a:cubicBezTo>
                  <a:pt x="11785200" y="3281327"/>
                  <a:pt x="11771228" y="3290643"/>
                  <a:pt x="11752596" y="3318593"/>
                </a:cubicBezTo>
                <a:cubicBezTo>
                  <a:pt x="11752596" y="3327907"/>
                  <a:pt x="11750264" y="3334895"/>
                  <a:pt x="11745608" y="3339554"/>
                </a:cubicBezTo>
                <a:cubicBezTo>
                  <a:pt x="11740952" y="3344212"/>
                  <a:pt x="11733964" y="3346542"/>
                  <a:pt x="11724646" y="3346542"/>
                </a:cubicBezTo>
                <a:cubicBezTo>
                  <a:pt x="11724646" y="3346542"/>
                  <a:pt x="11719988" y="3348871"/>
                  <a:pt x="11710672" y="3353528"/>
                </a:cubicBezTo>
                <a:cubicBezTo>
                  <a:pt x="11701354" y="3358187"/>
                  <a:pt x="11696696" y="3365175"/>
                  <a:pt x="11696696" y="3374490"/>
                </a:cubicBezTo>
                <a:lnTo>
                  <a:pt x="11724646" y="3374490"/>
                </a:lnTo>
                <a:cubicBezTo>
                  <a:pt x="11733964" y="3365175"/>
                  <a:pt x="11743276" y="3360516"/>
                  <a:pt x="11752596" y="3360516"/>
                </a:cubicBezTo>
                <a:cubicBezTo>
                  <a:pt x="11789862" y="3360516"/>
                  <a:pt x="11808492" y="3346542"/>
                  <a:pt x="11808492" y="3318593"/>
                </a:cubicBezTo>
                <a:lnTo>
                  <a:pt x="11822468" y="3276670"/>
                </a:lnTo>
                <a:cubicBezTo>
                  <a:pt x="11817808" y="3272010"/>
                  <a:pt x="11814316" y="3269682"/>
                  <a:pt x="11811988" y="3269682"/>
                </a:cubicBezTo>
                <a:close/>
                <a:moveTo>
                  <a:pt x="10704503" y="3248720"/>
                </a:moveTo>
                <a:cubicBezTo>
                  <a:pt x="10695187" y="3248720"/>
                  <a:pt x="10690530" y="3253377"/>
                  <a:pt x="10690530" y="3262694"/>
                </a:cubicBezTo>
                <a:cubicBezTo>
                  <a:pt x="10699846" y="3262694"/>
                  <a:pt x="10704503" y="3262694"/>
                  <a:pt x="10704503" y="3262694"/>
                </a:cubicBezTo>
                <a:cubicBezTo>
                  <a:pt x="10704503" y="3253377"/>
                  <a:pt x="10704503" y="3248720"/>
                  <a:pt x="10704503" y="3248720"/>
                </a:cubicBezTo>
                <a:close/>
                <a:moveTo>
                  <a:pt x="10802326" y="3220771"/>
                </a:moveTo>
                <a:lnTo>
                  <a:pt x="10802326" y="3234744"/>
                </a:lnTo>
                <a:cubicBezTo>
                  <a:pt x="10802326" y="3234744"/>
                  <a:pt x="10806983" y="3234744"/>
                  <a:pt x="10816301" y="3234744"/>
                </a:cubicBezTo>
                <a:close/>
                <a:moveTo>
                  <a:pt x="10760402" y="3220771"/>
                </a:moveTo>
                <a:cubicBezTo>
                  <a:pt x="10751086" y="3220771"/>
                  <a:pt x="10748757" y="3223099"/>
                  <a:pt x="10753415" y="3227758"/>
                </a:cubicBezTo>
                <a:cubicBezTo>
                  <a:pt x="10758072" y="3232416"/>
                  <a:pt x="10755745" y="3239404"/>
                  <a:pt x="10746429" y="3248720"/>
                </a:cubicBezTo>
                <a:cubicBezTo>
                  <a:pt x="10746429" y="3239404"/>
                  <a:pt x="10741771" y="3234744"/>
                  <a:pt x="10732453" y="3234744"/>
                </a:cubicBezTo>
                <a:lnTo>
                  <a:pt x="10718479" y="3234744"/>
                </a:lnTo>
                <a:lnTo>
                  <a:pt x="10746429" y="3248720"/>
                </a:lnTo>
                <a:cubicBezTo>
                  <a:pt x="10737110" y="3258035"/>
                  <a:pt x="10737110" y="3262694"/>
                  <a:pt x="10746429" y="3262694"/>
                </a:cubicBezTo>
                <a:lnTo>
                  <a:pt x="10774376" y="3234744"/>
                </a:lnTo>
                <a:cubicBezTo>
                  <a:pt x="10783695" y="3225430"/>
                  <a:pt x="10779035" y="3220771"/>
                  <a:pt x="10760402" y="3220771"/>
                </a:cubicBezTo>
                <a:close/>
                <a:moveTo>
                  <a:pt x="10704503" y="3206795"/>
                </a:moveTo>
                <a:cubicBezTo>
                  <a:pt x="10704503" y="3216111"/>
                  <a:pt x="10709161" y="3220771"/>
                  <a:pt x="10718479" y="3220771"/>
                </a:cubicBezTo>
                <a:lnTo>
                  <a:pt x="10718479" y="3206795"/>
                </a:lnTo>
                <a:cubicBezTo>
                  <a:pt x="10718479" y="3206795"/>
                  <a:pt x="10713822" y="3206795"/>
                  <a:pt x="10704503" y="3206795"/>
                </a:cubicBezTo>
                <a:close/>
                <a:moveTo>
                  <a:pt x="10634631" y="3206795"/>
                </a:moveTo>
                <a:lnTo>
                  <a:pt x="10634631" y="3220771"/>
                </a:lnTo>
                <a:lnTo>
                  <a:pt x="10634631" y="3234744"/>
                </a:lnTo>
                <a:cubicBezTo>
                  <a:pt x="10625314" y="3244061"/>
                  <a:pt x="10622988" y="3251049"/>
                  <a:pt x="10627645" y="3255706"/>
                </a:cubicBezTo>
                <a:cubicBezTo>
                  <a:pt x="10632302" y="3260365"/>
                  <a:pt x="10639288" y="3262694"/>
                  <a:pt x="10648606" y="3262694"/>
                </a:cubicBezTo>
                <a:cubicBezTo>
                  <a:pt x="10648606" y="3253377"/>
                  <a:pt x="10655592" y="3246391"/>
                  <a:pt x="10669568" y="3241732"/>
                </a:cubicBezTo>
                <a:cubicBezTo>
                  <a:pt x="10683542" y="3237073"/>
                  <a:pt x="10690530" y="3232416"/>
                  <a:pt x="10690530" y="3227758"/>
                </a:cubicBezTo>
                <a:cubicBezTo>
                  <a:pt x="10690530" y="3223099"/>
                  <a:pt x="10685872" y="3220771"/>
                  <a:pt x="10676556" y="3220771"/>
                </a:cubicBezTo>
                <a:cubicBezTo>
                  <a:pt x="10667238" y="3220771"/>
                  <a:pt x="10660252" y="3220771"/>
                  <a:pt x="10655592" y="3220771"/>
                </a:cubicBezTo>
                <a:cubicBezTo>
                  <a:pt x="10650935" y="3220771"/>
                  <a:pt x="10643949" y="3216111"/>
                  <a:pt x="10634631" y="3206795"/>
                </a:cubicBezTo>
                <a:close/>
                <a:moveTo>
                  <a:pt x="12393676" y="3198063"/>
                </a:moveTo>
                <a:cubicBezTo>
                  <a:pt x="12397172" y="3196898"/>
                  <a:pt x="12400084" y="3197480"/>
                  <a:pt x="12402412" y="3199809"/>
                </a:cubicBezTo>
                <a:cubicBezTo>
                  <a:pt x="12407068" y="3204466"/>
                  <a:pt x="12409400" y="3209125"/>
                  <a:pt x="12409400" y="3213783"/>
                </a:cubicBezTo>
                <a:cubicBezTo>
                  <a:pt x="12409400" y="3218442"/>
                  <a:pt x="12404742" y="3220771"/>
                  <a:pt x="12395424" y="3220771"/>
                </a:cubicBezTo>
                <a:cubicBezTo>
                  <a:pt x="12376792" y="3220771"/>
                  <a:pt x="12372134" y="3216111"/>
                  <a:pt x="12381450" y="3206795"/>
                </a:cubicBezTo>
                <a:cubicBezTo>
                  <a:pt x="12386108" y="3202138"/>
                  <a:pt x="12390184" y="3199227"/>
                  <a:pt x="12393676" y="3198063"/>
                </a:cubicBezTo>
                <a:close/>
                <a:moveTo>
                  <a:pt x="11878364" y="3192821"/>
                </a:moveTo>
                <a:cubicBezTo>
                  <a:pt x="11887684" y="3202138"/>
                  <a:pt x="11892340" y="3213783"/>
                  <a:pt x="11892340" y="3227758"/>
                </a:cubicBezTo>
                <a:cubicBezTo>
                  <a:pt x="11892340" y="3241732"/>
                  <a:pt x="11890012" y="3248720"/>
                  <a:pt x="11885352" y="3248720"/>
                </a:cubicBezTo>
                <a:cubicBezTo>
                  <a:pt x="11880696" y="3248720"/>
                  <a:pt x="11873708" y="3253377"/>
                  <a:pt x="11864392" y="3262694"/>
                </a:cubicBezTo>
                <a:cubicBezTo>
                  <a:pt x="11864392" y="3244061"/>
                  <a:pt x="11864392" y="3225430"/>
                  <a:pt x="11864392" y="3206795"/>
                </a:cubicBezTo>
                <a:close/>
                <a:moveTo>
                  <a:pt x="10662580" y="3192821"/>
                </a:moveTo>
                <a:cubicBezTo>
                  <a:pt x="10653264" y="3192821"/>
                  <a:pt x="10648606" y="3195150"/>
                  <a:pt x="10648606" y="3199809"/>
                </a:cubicBezTo>
                <a:cubicBezTo>
                  <a:pt x="10648606" y="3204466"/>
                  <a:pt x="10653264" y="3206795"/>
                  <a:pt x="10662580" y="3206795"/>
                </a:cubicBezTo>
                <a:cubicBezTo>
                  <a:pt x="10671897" y="3206795"/>
                  <a:pt x="10676556" y="3206795"/>
                  <a:pt x="10676556" y="3206795"/>
                </a:cubicBezTo>
                <a:close/>
                <a:moveTo>
                  <a:pt x="475134" y="3192821"/>
                </a:moveTo>
                <a:lnTo>
                  <a:pt x="503083" y="3192821"/>
                </a:lnTo>
                <a:cubicBezTo>
                  <a:pt x="484450" y="3202138"/>
                  <a:pt x="475134" y="3206795"/>
                  <a:pt x="475134" y="3206795"/>
                </a:cubicBezTo>
                <a:cubicBezTo>
                  <a:pt x="475134" y="3225430"/>
                  <a:pt x="465817" y="3234744"/>
                  <a:pt x="447186" y="3234744"/>
                </a:cubicBezTo>
                <a:lnTo>
                  <a:pt x="447186" y="3220771"/>
                </a:lnTo>
                <a:cubicBezTo>
                  <a:pt x="456503" y="3220771"/>
                  <a:pt x="456503" y="3216111"/>
                  <a:pt x="447186" y="3206795"/>
                </a:cubicBezTo>
                <a:close/>
                <a:moveTo>
                  <a:pt x="531033" y="3171861"/>
                </a:moveTo>
                <a:cubicBezTo>
                  <a:pt x="535691" y="3171861"/>
                  <a:pt x="540349" y="3174190"/>
                  <a:pt x="545009" y="3178847"/>
                </a:cubicBezTo>
                <a:lnTo>
                  <a:pt x="531033" y="3178847"/>
                </a:lnTo>
                <a:lnTo>
                  <a:pt x="517057" y="3178847"/>
                </a:lnTo>
                <a:cubicBezTo>
                  <a:pt x="521716" y="3174190"/>
                  <a:pt x="526375" y="3171861"/>
                  <a:pt x="531033" y="3171861"/>
                </a:cubicBezTo>
                <a:close/>
                <a:moveTo>
                  <a:pt x="712702" y="3122948"/>
                </a:moveTo>
                <a:cubicBezTo>
                  <a:pt x="712702" y="3122948"/>
                  <a:pt x="710372" y="3125277"/>
                  <a:pt x="705716" y="3129936"/>
                </a:cubicBezTo>
                <a:cubicBezTo>
                  <a:pt x="701056" y="3134594"/>
                  <a:pt x="703385" y="3136922"/>
                  <a:pt x="712702" y="3136922"/>
                </a:cubicBezTo>
                <a:cubicBezTo>
                  <a:pt x="722018" y="3136922"/>
                  <a:pt x="726677" y="3136922"/>
                  <a:pt x="726677" y="3136922"/>
                </a:cubicBezTo>
                <a:cubicBezTo>
                  <a:pt x="726677" y="3127608"/>
                  <a:pt x="722018" y="3122948"/>
                  <a:pt x="712702" y="3122948"/>
                </a:cubicBezTo>
                <a:close/>
                <a:moveTo>
                  <a:pt x="10856478" y="3112468"/>
                </a:moveTo>
                <a:cubicBezTo>
                  <a:pt x="10852983" y="3112468"/>
                  <a:pt x="10848908" y="3113632"/>
                  <a:pt x="10844249" y="3115961"/>
                </a:cubicBezTo>
                <a:cubicBezTo>
                  <a:pt x="10834932" y="3120620"/>
                  <a:pt x="10834932" y="3127608"/>
                  <a:pt x="10844249" y="3136922"/>
                </a:cubicBezTo>
                <a:lnTo>
                  <a:pt x="10858225" y="3136922"/>
                </a:lnTo>
                <a:cubicBezTo>
                  <a:pt x="10867541" y="3127608"/>
                  <a:pt x="10869868" y="3120620"/>
                  <a:pt x="10865210" y="3115961"/>
                </a:cubicBezTo>
                <a:cubicBezTo>
                  <a:pt x="10862882" y="3113632"/>
                  <a:pt x="10859971" y="3112468"/>
                  <a:pt x="10856478" y="3112468"/>
                </a:cubicBezTo>
                <a:close/>
                <a:moveTo>
                  <a:pt x="6609962" y="3094999"/>
                </a:moveTo>
                <a:cubicBezTo>
                  <a:pt x="6609962" y="3094999"/>
                  <a:pt x="6607632" y="3099658"/>
                  <a:pt x="6602974" y="3108975"/>
                </a:cubicBezTo>
                <a:cubicBezTo>
                  <a:pt x="6598315" y="3118289"/>
                  <a:pt x="6598315" y="3122948"/>
                  <a:pt x="6602974" y="3122948"/>
                </a:cubicBezTo>
                <a:cubicBezTo>
                  <a:pt x="6607632" y="3122948"/>
                  <a:pt x="6609962" y="3118289"/>
                  <a:pt x="6609962" y="3108975"/>
                </a:cubicBezTo>
                <a:cubicBezTo>
                  <a:pt x="6609962" y="3099658"/>
                  <a:pt x="6609962" y="3094999"/>
                  <a:pt x="6609962" y="3094999"/>
                </a:cubicBezTo>
                <a:close/>
                <a:moveTo>
                  <a:pt x="10781364" y="3089760"/>
                </a:moveTo>
                <a:cubicBezTo>
                  <a:pt x="10776707" y="3093254"/>
                  <a:pt x="10774376" y="3104317"/>
                  <a:pt x="10774376" y="3122948"/>
                </a:cubicBezTo>
                <a:cubicBezTo>
                  <a:pt x="10765060" y="3132265"/>
                  <a:pt x="10760402" y="3136922"/>
                  <a:pt x="10760402" y="3136922"/>
                </a:cubicBezTo>
                <a:lnTo>
                  <a:pt x="10760402" y="3122948"/>
                </a:lnTo>
                <a:lnTo>
                  <a:pt x="10732453" y="3122948"/>
                </a:lnTo>
                <a:lnTo>
                  <a:pt x="10732453" y="3150898"/>
                </a:lnTo>
                <a:cubicBezTo>
                  <a:pt x="10732453" y="3141581"/>
                  <a:pt x="10734783" y="3139251"/>
                  <a:pt x="10739441" y="3143910"/>
                </a:cubicBezTo>
                <a:cubicBezTo>
                  <a:pt x="10744098" y="3148569"/>
                  <a:pt x="10746429" y="3150898"/>
                  <a:pt x="10746429" y="3150898"/>
                </a:cubicBezTo>
                <a:cubicBezTo>
                  <a:pt x="10746429" y="3150898"/>
                  <a:pt x="10746429" y="3155557"/>
                  <a:pt x="10746429" y="3164872"/>
                </a:cubicBezTo>
                <a:cubicBezTo>
                  <a:pt x="10737110" y="3174188"/>
                  <a:pt x="10741771" y="3178847"/>
                  <a:pt x="10760402" y="3178847"/>
                </a:cubicBezTo>
                <a:cubicBezTo>
                  <a:pt x="10779035" y="3169531"/>
                  <a:pt x="10788352" y="3164872"/>
                  <a:pt x="10788352" y="3164872"/>
                </a:cubicBezTo>
                <a:cubicBezTo>
                  <a:pt x="10797668" y="3164872"/>
                  <a:pt x="10797668" y="3160214"/>
                  <a:pt x="10788352" y="3150898"/>
                </a:cubicBezTo>
                <a:lnTo>
                  <a:pt x="10788352" y="3136922"/>
                </a:lnTo>
                <a:cubicBezTo>
                  <a:pt x="10816301" y="3136922"/>
                  <a:pt x="10820959" y="3125277"/>
                  <a:pt x="10802326" y="3101987"/>
                </a:cubicBezTo>
                <a:cubicBezTo>
                  <a:pt x="10793009" y="3090342"/>
                  <a:pt x="10786023" y="3086267"/>
                  <a:pt x="10781364" y="3089760"/>
                </a:cubicBezTo>
                <a:close/>
                <a:moveTo>
                  <a:pt x="6623936" y="3081025"/>
                </a:moveTo>
                <a:cubicBezTo>
                  <a:pt x="6623936" y="3090342"/>
                  <a:pt x="6628593" y="3094999"/>
                  <a:pt x="6637910" y="3094999"/>
                </a:cubicBezTo>
                <a:lnTo>
                  <a:pt x="6637910" y="3081025"/>
                </a:lnTo>
                <a:cubicBezTo>
                  <a:pt x="6637910" y="3081025"/>
                  <a:pt x="6635581" y="3081025"/>
                  <a:pt x="6630924" y="3081025"/>
                </a:cubicBezTo>
                <a:cubicBezTo>
                  <a:pt x="6626264" y="3081025"/>
                  <a:pt x="6623936" y="3081025"/>
                  <a:pt x="6623936" y="3081025"/>
                </a:cubicBezTo>
                <a:close/>
                <a:moveTo>
                  <a:pt x="12046060" y="3067050"/>
                </a:moveTo>
                <a:cubicBezTo>
                  <a:pt x="12046060" y="3067050"/>
                  <a:pt x="12050718" y="3067050"/>
                  <a:pt x="12060034" y="3067050"/>
                </a:cubicBezTo>
                <a:lnTo>
                  <a:pt x="12046060" y="3081025"/>
                </a:lnTo>
                <a:close/>
                <a:moveTo>
                  <a:pt x="11612850" y="3067050"/>
                </a:moveTo>
                <a:lnTo>
                  <a:pt x="11584900" y="3108975"/>
                </a:lnTo>
                <a:lnTo>
                  <a:pt x="11584900" y="3081025"/>
                </a:lnTo>
                <a:close/>
                <a:moveTo>
                  <a:pt x="642829" y="3067050"/>
                </a:moveTo>
                <a:lnTo>
                  <a:pt x="642829" y="3081025"/>
                </a:lnTo>
                <a:cubicBezTo>
                  <a:pt x="652145" y="3081025"/>
                  <a:pt x="656804" y="3076366"/>
                  <a:pt x="656804" y="3067050"/>
                </a:cubicBezTo>
                <a:cubicBezTo>
                  <a:pt x="647487" y="3067050"/>
                  <a:pt x="642829" y="3067050"/>
                  <a:pt x="642829" y="3067050"/>
                </a:cubicBezTo>
                <a:close/>
                <a:moveTo>
                  <a:pt x="10830275" y="3039102"/>
                </a:moveTo>
                <a:cubicBezTo>
                  <a:pt x="10830275" y="3039102"/>
                  <a:pt x="10827945" y="3041431"/>
                  <a:pt x="10823287" y="3046088"/>
                </a:cubicBezTo>
                <a:cubicBezTo>
                  <a:pt x="10818630" y="3050747"/>
                  <a:pt x="10816301" y="3055404"/>
                  <a:pt x="10816301" y="3060064"/>
                </a:cubicBezTo>
                <a:cubicBezTo>
                  <a:pt x="10816301" y="3064721"/>
                  <a:pt x="10816301" y="3071709"/>
                  <a:pt x="10816301" y="3081025"/>
                </a:cubicBezTo>
                <a:cubicBezTo>
                  <a:pt x="10806983" y="3090342"/>
                  <a:pt x="10806983" y="3097328"/>
                  <a:pt x="10816301" y="3101987"/>
                </a:cubicBezTo>
                <a:cubicBezTo>
                  <a:pt x="10825618" y="3106646"/>
                  <a:pt x="10839592" y="3108975"/>
                  <a:pt x="10858225" y="3108975"/>
                </a:cubicBezTo>
                <a:cubicBezTo>
                  <a:pt x="10876856" y="3108975"/>
                  <a:pt x="10888503" y="3108975"/>
                  <a:pt x="10893160" y="3108975"/>
                </a:cubicBezTo>
                <a:cubicBezTo>
                  <a:pt x="10897817" y="3108975"/>
                  <a:pt x="10900148" y="3108975"/>
                  <a:pt x="10900148" y="3108975"/>
                </a:cubicBezTo>
                <a:lnTo>
                  <a:pt x="10900148" y="3094999"/>
                </a:lnTo>
                <a:lnTo>
                  <a:pt x="10886172" y="3081025"/>
                </a:lnTo>
                <a:cubicBezTo>
                  <a:pt x="10895490" y="3081025"/>
                  <a:pt x="10890829" y="3078697"/>
                  <a:pt x="10872198" y="3074037"/>
                </a:cubicBezTo>
                <a:cubicBezTo>
                  <a:pt x="10853567" y="3069378"/>
                  <a:pt x="10844249" y="3062392"/>
                  <a:pt x="10844249" y="3053076"/>
                </a:cubicBezTo>
                <a:cubicBezTo>
                  <a:pt x="10844249" y="3043759"/>
                  <a:pt x="10839592" y="3039102"/>
                  <a:pt x="10830275" y="3039102"/>
                </a:cubicBezTo>
                <a:close/>
                <a:moveTo>
                  <a:pt x="6819580" y="3025126"/>
                </a:moveTo>
                <a:lnTo>
                  <a:pt x="6805604" y="3039102"/>
                </a:lnTo>
                <a:cubicBezTo>
                  <a:pt x="6805604" y="3039102"/>
                  <a:pt x="6810264" y="3039102"/>
                  <a:pt x="6819580" y="3039102"/>
                </a:cubicBezTo>
                <a:cubicBezTo>
                  <a:pt x="6828896" y="3039102"/>
                  <a:pt x="6833554" y="3039102"/>
                  <a:pt x="6833554" y="3039102"/>
                </a:cubicBezTo>
                <a:close/>
                <a:moveTo>
                  <a:pt x="11487080" y="3006495"/>
                </a:moveTo>
                <a:lnTo>
                  <a:pt x="11487080" y="3007658"/>
                </a:lnTo>
                <a:cubicBezTo>
                  <a:pt x="11487080" y="3009988"/>
                  <a:pt x="11487080" y="3011153"/>
                  <a:pt x="11487080" y="3011153"/>
                </a:cubicBezTo>
                <a:lnTo>
                  <a:pt x="11482420" y="3009599"/>
                </a:lnTo>
                <a:close/>
                <a:moveTo>
                  <a:pt x="11070898" y="2988880"/>
                </a:moveTo>
                <a:cubicBezTo>
                  <a:pt x="11066534" y="2989753"/>
                  <a:pt x="11060855" y="2997177"/>
                  <a:pt x="11053869" y="3011153"/>
                </a:cubicBezTo>
                <a:lnTo>
                  <a:pt x="11067841" y="3011153"/>
                </a:lnTo>
                <a:cubicBezTo>
                  <a:pt x="11077159" y="3001836"/>
                  <a:pt x="11079488" y="2994848"/>
                  <a:pt x="11074830" y="2990191"/>
                </a:cubicBezTo>
                <a:cubicBezTo>
                  <a:pt x="11073664" y="2989027"/>
                  <a:pt x="11072355" y="2988589"/>
                  <a:pt x="11070898" y="2988880"/>
                </a:cubicBezTo>
                <a:close/>
                <a:moveTo>
                  <a:pt x="6791630" y="2983203"/>
                </a:moveTo>
                <a:lnTo>
                  <a:pt x="6777655" y="2997177"/>
                </a:lnTo>
                <a:cubicBezTo>
                  <a:pt x="6777655" y="2997177"/>
                  <a:pt x="6772998" y="3001836"/>
                  <a:pt x="6763682" y="3011153"/>
                </a:cubicBezTo>
                <a:cubicBezTo>
                  <a:pt x="6754365" y="3020469"/>
                  <a:pt x="6749708" y="3025126"/>
                  <a:pt x="6749708" y="3025126"/>
                </a:cubicBezTo>
                <a:cubicBezTo>
                  <a:pt x="6749708" y="3025126"/>
                  <a:pt x="6747377" y="3027455"/>
                  <a:pt x="6742720" y="3032114"/>
                </a:cubicBezTo>
                <a:cubicBezTo>
                  <a:pt x="6738062" y="3036773"/>
                  <a:pt x="6735732" y="3043759"/>
                  <a:pt x="6735732" y="3053076"/>
                </a:cubicBezTo>
                <a:lnTo>
                  <a:pt x="6763682" y="3025126"/>
                </a:lnTo>
                <a:cubicBezTo>
                  <a:pt x="6772998" y="3015810"/>
                  <a:pt x="6779986" y="3006493"/>
                  <a:pt x="6784643" y="2997177"/>
                </a:cubicBezTo>
                <a:cubicBezTo>
                  <a:pt x="6789300" y="2987862"/>
                  <a:pt x="6791630" y="2983203"/>
                  <a:pt x="6791630" y="2983203"/>
                </a:cubicBezTo>
                <a:close/>
                <a:moveTo>
                  <a:pt x="12087984" y="2969229"/>
                </a:moveTo>
                <a:cubicBezTo>
                  <a:pt x="12087984" y="2969229"/>
                  <a:pt x="12087984" y="2976215"/>
                  <a:pt x="12087984" y="2990191"/>
                </a:cubicBezTo>
                <a:cubicBezTo>
                  <a:pt x="12087984" y="3004165"/>
                  <a:pt x="12083328" y="3018139"/>
                  <a:pt x="12074010" y="3032114"/>
                </a:cubicBezTo>
                <a:cubicBezTo>
                  <a:pt x="12064692" y="3046088"/>
                  <a:pt x="12053048" y="3055404"/>
                  <a:pt x="12039072" y="3060064"/>
                </a:cubicBezTo>
                <a:cubicBezTo>
                  <a:pt x="12025100" y="3064721"/>
                  <a:pt x="12015782" y="3064721"/>
                  <a:pt x="12011124" y="3060064"/>
                </a:cubicBezTo>
                <a:cubicBezTo>
                  <a:pt x="12006468" y="3055404"/>
                  <a:pt x="12008794" y="3046088"/>
                  <a:pt x="12018112" y="3032114"/>
                </a:cubicBezTo>
                <a:cubicBezTo>
                  <a:pt x="12027428" y="3018139"/>
                  <a:pt x="12036744" y="3011153"/>
                  <a:pt x="12046060" y="3011153"/>
                </a:cubicBezTo>
                <a:cubicBezTo>
                  <a:pt x="12046060" y="3001836"/>
                  <a:pt x="12048392" y="2994848"/>
                  <a:pt x="12053048" y="2990191"/>
                </a:cubicBezTo>
                <a:cubicBezTo>
                  <a:pt x="12057704" y="2985532"/>
                  <a:pt x="12060034" y="2983203"/>
                  <a:pt x="12060034" y="2983203"/>
                </a:cubicBezTo>
                <a:cubicBezTo>
                  <a:pt x="12078668" y="2973887"/>
                  <a:pt x="12087984" y="2969229"/>
                  <a:pt x="12087984" y="2969229"/>
                </a:cubicBezTo>
                <a:close/>
                <a:moveTo>
                  <a:pt x="663790" y="2969229"/>
                </a:moveTo>
                <a:cubicBezTo>
                  <a:pt x="659133" y="2969229"/>
                  <a:pt x="652145" y="2973887"/>
                  <a:pt x="642829" y="2983203"/>
                </a:cubicBezTo>
                <a:cubicBezTo>
                  <a:pt x="652145" y="2983203"/>
                  <a:pt x="656804" y="2983203"/>
                  <a:pt x="656804" y="2983203"/>
                </a:cubicBezTo>
                <a:cubicBezTo>
                  <a:pt x="666121" y="2983203"/>
                  <a:pt x="670778" y="2980874"/>
                  <a:pt x="670778" y="2976215"/>
                </a:cubicBezTo>
                <a:cubicBezTo>
                  <a:pt x="670778" y="2971558"/>
                  <a:pt x="668450" y="2969229"/>
                  <a:pt x="663790" y="2969229"/>
                </a:cubicBezTo>
                <a:close/>
                <a:moveTo>
                  <a:pt x="10879186" y="2955254"/>
                </a:moveTo>
                <a:cubicBezTo>
                  <a:pt x="10883843" y="2955254"/>
                  <a:pt x="10890829" y="2955254"/>
                  <a:pt x="10900148" y="2955254"/>
                </a:cubicBezTo>
                <a:cubicBezTo>
                  <a:pt x="10909464" y="2955254"/>
                  <a:pt x="10914122" y="2959913"/>
                  <a:pt x="10914122" y="2969229"/>
                </a:cubicBezTo>
                <a:cubicBezTo>
                  <a:pt x="10914122" y="2978544"/>
                  <a:pt x="10909464" y="2983203"/>
                  <a:pt x="10900148" y="2983203"/>
                </a:cubicBezTo>
                <a:cubicBezTo>
                  <a:pt x="10881515" y="2983203"/>
                  <a:pt x="10872198" y="2978544"/>
                  <a:pt x="10872198" y="2969229"/>
                </a:cubicBezTo>
                <a:cubicBezTo>
                  <a:pt x="10872198" y="2959913"/>
                  <a:pt x="10874529" y="2955254"/>
                  <a:pt x="10879186" y="2955254"/>
                </a:cubicBezTo>
                <a:close/>
                <a:moveTo>
                  <a:pt x="9852057" y="2955254"/>
                </a:moveTo>
                <a:cubicBezTo>
                  <a:pt x="9852057" y="2973887"/>
                  <a:pt x="9847400" y="2983203"/>
                  <a:pt x="9838082" y="2983203"/>
                </a:cubicBezTo>
                <a:lnTo>
                  <a:pt x="9838082" y="3025126"/>
                </a:lnTo>
                <a:cubicBezTo>
                  <a:pt x="9838082" y="3025126"/>
                  <a:pt x="9842739" y="3011153"/>
                  <a:pt x="9852057" y="2983203"/>
                </a:cubicBezTo>
                <a:cubicBezTo>
                  <a:pt x="9861374" y="2973887"/>
                  <a:pt x="9866031" y="2966901"/>
                  <a:pt x="9866031" y="2962241"/>
                </a:cubicBezTo>
                <a:cubicBezTo>
                  <a:pt x="9866031" y="2957582"/>
                  <a:pt x="9866031" y="2955254"/>
                  <a:pt x="9866031" y="2955254"/>
                </a:cubicBezTo>
                <a:close/>
                <a:moveTo>
                  <a:pt x="6777655" y="2955254"/>
                </a:moveTo>
                <a:cubicBezTo>
                  <a:pt x="6777655" y="2964570"/>
                  <a:pt x="6777655" y="2969229"/>
                  <a:pt x="6777655" y="2969229"/>
                </a:cubicBezTo>
                <a:cubicBezTo>
                  <a:pt x="6777655" y="2959913"/>
                  <a:pt x="6782314" y="2955254"/>
                  <a:pt x="6791630" y="2955254"/>
                </a:cubicBezTo>
                <a:cubicBezTo>
                  <a:pt x="6791630" y="2955254"/>
                  <a:pt x="6786972" y="2955254"/>
                  <a:pt x="6777655" y="2955254"/>
                </a:cubicBezTo>
                <a:close/>
                <a:moveTo>
                  <a:pt x="10914122" y="2941280"/>
                </a:moveTo>
                <a:lnTo>
                  <a:pt x="10928095" y="2941280"/>
                </a:lnTo>
                <a:lnTo>
                  <a:pt x="10914122" y="2955254"/>
                </a:lnTo>
                <a:cubicBezTo>
                  <a:pt x="10914122" y="2945937"/>
                  <a:pt x="10914122" y="2941280"/>
                  <a:pt x="10914122" y="2941280"/>
                </a:cubicBezTo>
                <a:close/>
                <a:moveTo>
                  <a:pt x="11032905" y="2913330"/>
                </a:moveTo>
                <a:cubicBezTo>
                  <a:pt x="11028248" y="2913330"/>
                  <a:pt x="11023589" y="2917990"/>
                  <a:pt x="11018932" y="2927304"/>
                </a:cubicBezTo>
                <a:cubicBezTo>
                  <a:pt x="11014274" y="2936621"/>
                  <a:pt x="11016601" y="2941280"/>
                  <a:pt x="11025917" y="2941280"/>
                </a:cubicBezTo>
                <a:cubicBezTo>
                  <a:pt x="11035236" y="2941280"/>
                  <a:pt x="11039893" y="2936621"/>
                  <a:pt x="11039893" y="2927304"/>
                </a:cubicBezTo>
                <a:cubicBezTo>
                  <a:pt x="11039893" y="2917990"/>
                  <a:pt x="11037564" y="2913330"/>
                  <a:pt x="11032905" y="2913330"/>
                </a:cubicBezTo>
                <a:close/>
                <a:moveTo>
                  <a:pt x="10997970" y="2899357"/>
                </a:moveTo>
                <a:cubicBezTo>
                  <a:pt x="10979337" y="2908671"/>
                  <a:pt x="10974678" y="2917990"/>
                  <a:pt x="10983994" y="2927304"/>
                </a:cubicBezTo>
                <a:lnTo>
                  <a:pt x="11011944" y="2927304"/>
                </a:lnTo>
                <a:cubicBezTo>
                  <a:pt x="11021260" y="2908671"/>
                  <a:pt x="11016601" y="2899357"/>
                  <a:pt x="10997970" y="2899357"/>
                </a:cubicBezTo>
                <a:close/>
                <a:moveTo>
                  <a:pt x="10956047" y="2894697"/>
                </a:moveTo>
                <a:lnTo>
                  <a:pt x="10942071" y="2913330"/>
                </a:lnTo>
                <a:cubicBezTo>
                  <a:pt x="10942071" y="2913330"/>
                  <a:pt x="10946728" y="2913330"/>
                  <a:pt x="10956047" y="2913330"/>
                </a:cubicBezTo>
                <a:cubicBezTo>
                  <a:pt x="10965363" y="2913330"/>
                  <a:pt x="10970020" y="2911002"/>
                  <a:pt x="10970020" y="2906343"/>
                </a:cubicBezTo>
                <a:cubicBezTo>
                  <a:pt x="10970020" y="2901685"/>
                  <a:pt x="10965363" y="2899357"/>
                  <a:pt x="10956047" y="2899357"/>
                </a:cubicBezTo>
                <a:close/>
                <a:moveTo>
                  <a:pt x="7025704" y="2892369"/>
                </a:moveTo>
                <a:cubicBezTo>
                  <a:pt x="7023375" y="2892369"/>
                  <a:pt x="7019882" y="2894697"/>
                  <a:pt x="7015222" y="2899357"/>
                </a:cubicBezTo>
                <a:cubicBezTo>
                  <a:pt x="7024539" y="2899357"/>
                  <a:pt x="7029198" y="2899357"/>
                  <a:pt x="7029198" y="2899357"/>
                </a:cubicBezTo>
                <a:cubicBezTo>
                  <a:pt x="7029198" y="2894697"/>
                  <a:pt x="7028034" y="2892369"/>
                  <a:pt x="7025704" y="2892369"/>
                </a:cubicBezTo>
                <a:close/>
                <a:moveTo>
                  <a:pt x="6833554" y="2885381"/>
                </a:moveTo>
                <a:cubicBezTo>
                  <a:pt x="6833554" y="2894697"/>
                  <a:pt x="6833554" y="2899357"/>
                  <a:pt x="6833554" y="2899357"/>
                </a:cubicBezTo>
                <a:cubicBezTo>
                  <a:pt x="6833554" y="2899357"/>
                  <a:pt x="6835882" y="2899357"/>
                  <a:pt x="6840542" y="2899357"/>
                </a:cubicBezTo>
                <a:cubicBezTo>
                  <a:pt x="6845199" y="2899357"/>
                  <a:pt x="6847530" y="2899357"/>
                  <a:pt x="6847530" y="2899357"/>
                </a:cubicBezTo>
                <a:cubicBezTo>
                  <a:pt x="6847530" y="2890040"/>
                  <a:pt x="6842870" y="2885381"/>
                  <a:pt x="6833554" y="2885381"/>
                </a:cubicBezTo>
                <a:close/>
                <a:moveTo>
                  <a:pt x="726677" y="2885381"/>
                </a:moveTo>
                <a:cubicBezTo>
                  <a:pt x="726677" y="2885381"/>
                  <a:pt x="726677" y="2890040"/>
                  <a:pt x="726677" y="2899357"/>
                </a:cubicBezTo>
                <a:cubicBezTo>
                  <a:pt x="735992" y="2899357"/>
                  <a:pt x="740651" y="2897026"/>
                  <a:pt x="740651" y="2892369"/>
                </a:cubicBezTo>
                <a:cubicBezTo>
                  <a:pt x="740651" y="2887710"/>
                  <a:pt x="735992" y="2885381"/>
                  <a:pt x="726677" y="2885381"/>
                </a:cubicBezTo>
                <a:close/>
                <a:moveTo>
                  <a:pt x="11025917" y="2871407"/>
                </a:moveTo>
                <a:lnTo>
                  <a:pt x="11011944" y="2885381"/>
                </a:lnTo>
                <a:lnTo>
                  <a:pt x="11025917" y="2885381"/>
                </a:lnTo>
                <a:close/>
                <a:moveTo>
                  <a:pt x="11515028" y="2857432"/>
                </a:moveTo>
                <a:lnTo>
                  <a:pt x="11515028" y="2871407"/>
                </a:lnTo>
                <a:lnTo>
                  <a:pt x="11529002" y="2871407"/>
                </a:lnTo>
                <a:cubicBezTo>
                  <a:pt x="11529002" y="2871407"/>
                  <a:pt x="11524344" y="2866750"/>
                  <a:pt x="11515028" y="2857432"/>
                </a:cubicBezTo>
                <a:close/>
                <a:moveTo>
                  <a:pt x="10983994" y="2857432"/>
                </a:moveTo>
                <a:lnTo>
                  <a:pt x="10963870" y="2884264"/>
                </a:lnTo>
                <a:lnTo>
                  <a:pt x="10968272" y="2883634"/>
                </a:lnTo>
                <a:cubicBezTo>
                  <a:pt x="10971769" y="2882470"/>
                  <a:pt x="10974680" y="2880724"/>
                  <a:pt x="10977008" y="2878393"/>
                </a:cubicBezTo>
                <a:cubicBezTo>
                  <a:pt x="10981666" y="2873736"/>
                  <a:pt x="10983994" y="2866750"/>
                  <a:pt x="10983994" y="2857432"/>
                </a:cubicBezTo>
                <a:close/>
                <a:moveTo>
                  <a:pt x="10914122" y="2857432"/>
                </a:moveTo>
                <a:lnTo>
                  <a:pt x="10886172" y="2927304"/>
                </a:lnTo>
                <a:lnTo>
                  <a:pt x="10886172" y="2941280"/>
                </a:lnTo>
                <a:cubicBezTo>
                  <a:pt x="10886172" y="2941280"/>
                  <a:pt x="10881515" y="2943609"/>
                  <a:pt x="10872198" y="2948266"/>
                </a:cubicBezTo>
                <a:cubicBezTo>
                  <a:pt x="10862882" y="2952925"/>
                  <a:pt x="10858225" y="2959913"/>
                  <a:pt x="10858225" y="2969229"/>
                </a:cubicBezTo>
                <a:cubicBezTo>
                  <a:pt x="10858225" y="2969229"/>
                  <a:pt x="10858225" y="2971558"/>
                  <a:pt x="10858225" y="2976215"/>
                </a:cubicBezTo>
                <a:cubicBezTo>
                  <a:pt x="10858225" y="2980874"/>
                  <a:pt x="10853567" y="2987862"/>
                  <a:pt x="10844249" y="2997177"/>
                </a:cubicBezTo>
                <a:cubicBezTo>
                  <a:pt x="10834932" y="3006493"/>
                  <a:pt x="10837263" y="3013481"/>
                  <a:pt x="10851237" y="3018139"/>
                </a:cubicBezTo>
                <a:cubicBezTo>
                  <a:pt x="10865210" y="3022798"/>
                  <a:pt x="10872198" y="3029786"/>
                  <a:pt x="10872198" y="3039102"/>
                </a:cubicBezTo>
                <a:cubicBezTo>
                  <a:pt x="10862882" y="3057735"/>
                  <a:pt x="10862882" y="3067050"/>
                  <a:pt x="10872198" y="3067050"/>
                </a:cubicBezTo>
                <a:cubicBezTo>
                  <a:pt x="10881515" y="3067050"/>
                  <a:pt x="10890829" y="3067050"/>
                  <a:pt x="10900148" y="3067050"/>
                </a:cubicBezTo>
                <a:cubicBezTo>
                  <a:pt x="10909464" y="3076366"/>
                  <a:pt x="10932753" y="3057735"/>
                  <a:pt x="10970020" y="3011153"/>
                </a:cubicBezTo>
                <a:lnTo>
                  <a:pt x="10970020" y="2997177"/>
                </a:lnTo>
                <a:cubicBezTo>
                  <a:pt x="10979337" y="2987862"/>
                  <a:pt x="10983994" y="2983203"/>
                  <a:pt x="10983994" y="2983203"/>
                </a:cubicBezTo>
                <a:lnTo>
                  <a:pt x="10970020" y="2983203"/>
                </a:lnTo>
                <a:cubicBezTo>
                  <a:pt x="10960704" y="2992520"/>
                  <a:pt x="10956047" y="2997177"/>
                  <a:pt x="10956047" y="2997177"/>
                </a:cubicBezTo>
                <a:lnTo>
                  <a:pt x="10970020" y="2969229"/>
                </a:lnTo>
                <a:cubicBezTo>
                  <a:pt x="10979337" y="2959913"/>
                  <a:pt x="10983994" y="2955254"/>
                  <a:pt x="10983994" y="2955254"/>
                </a:cubicBezTo>
                <a:lnTo>
                  <a:pt x="10970020" y="2955254"/>
                </a:lnTo>
                <a:cubicBezTo>
                  <a:pt x="10970020" y="2964570"/>
                  <a:pt x="10967690" y="2966901"/>
                  <a:pt x="10963033" y="2962241"/>
                </a:cubicBezTo>
                <a:cubicBezTo>
                  <a:pt x="10958375" y="2957582"/>
                  <a:pt x="10956047" y="2950596"/>
                  <a:pt x="10956047" y="2941280"/>
                </a:cubicBezTo>
                <a:cubicBezTo>
                  <a:pt x="10956047" y="2931963"/>
                  <a:pt x="10951389" y="2924976"/>
                  <a:pt x="10942071" y="2920318"/>
                </a:cubicBezTo>
                <a:cubicBezTo>
                  <a:pt x="10932753" y="2915659"/>
                  <a:pt x="10928095" y="2913330"/>
                  <a:pt x="10928095" y="2913330"/>
                </a:cubicBezTo>
                <a:lnTo>
                  <a:pt x="10928095" y="2899357"/>
                </a:lnTo>
                <a:cubicBezTo>
                  <a:pt x="10918781" y="2899357"/>
                  <a:pt x="10914122" y="2904014"/>
                  <a:pt x="10914122" y="2913330"/>
                </a:cubicBezTo>
                <a:cubicBezTo>
                  <a:pt x="10904805" y="2913330"/>
                  <a:pt x="10900148" y="2911002"/>
                  <a:pt x="10900148" y="2906343"/>
                </a:cubicBezTo>
                <a:cubicBezTo>
                  <a:pt x="10900148" y="2901685"/>
                  <a:pt x="10904805" y="2894697"/>
                  <a:pt x="10914122" y="2885381"/>
                </a:cubicBezTo>
                <a:lnTo>
                  <a:pt x="10914122" y="2871407"/>
                </a:lnTo>
                <a:lnTo>
                  <a:pt x="10928095" y="2857432"/>
                </a:lnTo>
                <a:close/>
                <a:moveTo>
                  <a:pt x="7043172" y="2857432"/>
                </a:moveTo>
                <a:cubicBezTo>
                  <a:pt x="7043172" y="2857432"/>
                  <a:pt x="7043172" y="2862091"/>
                  <a:pt x="7043172" y="2871407"/>
                </a:cubicBezTo>
                <a:cubicBezTo>
                  <a:pt x="7043172" y="2871407"/>
                  <a:pt x="7045502" y="2869079"/>
                  <a:pt x="7050160" y="2864419"/>
                </a:cubicBezTo>
                <a:cubicBezTo>
                  <a:pt x="7054817" y="2859762"/>
                  <a:pt x="7052488" y="2857432"/>
                  <a:pt x="7043172" y="2857432"/>
                </a:cubicBezTo>
                <a:close/>
                <a:moveTo>
                  <a:pt x="586931" y="2857432"/>
                </a:moveTo>
                <a:lnTo>
                  <a:pt x="572956" y="2871407"/>
                </a:lnTo>
                <a:cubicBezTo>
                  <a:pt x="554323" y="2880724"/>
                  <a:pt x="540349" y="2880724"/>
                  <a:pt x="531033" y="2871407"/>
                </a:cubicBezTo>
                <a:close/>
                <a:moveTo>
                  <a:pt x="11039893" y="2843458"/>
                </a:moveTo>
                <a:lnTo>
                  <a:pt x="11025917" y="2857432"/>
                </a:lnTo>
                <a:cubicBezTo>
                  <a:pt x="11035236" y="2866750"/>
                  <a:pt x="11039893" y="2866750"/>
                  <a:pt x="11039893" y="2857432"/>
                </a:cubicBezTo>
                <a:close/>
                <a:moveTo>
                  <a:pt x="6833554" y="2843458"/>
                </a:moveTo>
                <a:cubicBezTo>
                  <a:pt x="6824238" y="2843458"/>
                  <a:pt x="6819580" y="2848117"/>
                  <a:pt x="6819580" y="2857432"/>
                </a:cubicBezTo>
                <a:cubicBezTo>
                  <a:pt x="6828896" y="2866750"/>
                  <a:pt x="6838212" y="2862091"/>
                  <a:pt x="6847530" y="2843458"/>
                </a:cubicBezTo>
                <a:close/>
                <a:moveTo>
                  <a:pt x="6873730" y="2834723"/>
                </a:moveTo>
                <a:cubicBezTo>
                  <a:pt x="6870238" y="2835888"/>
                  <a:pt x="6866160" y="2838800"/>
                  <a:pt x="6861504" y="2843458"/>
                </a:cubicBezTo>
                <a:cubicBezTo>
                  <a:pt x="6870820" y="2852774"/>
                  <a:pt x="6877808" y="2857432"/>
                  <a:pt x="6882465" y="2857432"/>
                </a:cubicBezTo>
                <a:cubicBezTo>
                  <a:pt x="6887122" y="2857432"/>
                  <a:pt x="6889453" y="2855103"/>
                  <a:pt x="6889453" y="2850446"/>
                </a:cubicBezTo>
                <a:cubicBezTo>
                  <a:pt x="6889453" y="2845788"/>
                  <a:pt x="6887122" y="2841129"/>
                  <a:pt x="6882465" y="2836470"/>
                </a:cubicBezTo>
                <a:cubicBezTo>
                  <a:pt x="6880136" y="2834141"/>
                  <a:pt x="6877226" y="2833559"/>
                  <a:pt x="6873730" y="2834723"/>
                </a:cubicBezTo>
                <a:close/>
                <a:moveTo>
                  <a:pt x="10997970" y="2829484"/>
                </a:moveTo>
                <a:lnTo>
                  <a:pt x="10997970" y="2843458"/>
                </a:lnTo>
                <a:lnTo>
                  <a:pt x="11011944" y="2843458"/>
                </a:lnTo>
                <a:cubicBezTo>
                  <a:pt x="11011944" y="2834141"/>
                  <a:pt x="11007286" y="2829484"/>
                  <a:pt x="10997970" y="2829484"/>
                </a:cubicBezTo>
                <a:close/>
                <a:moveTo>
                  <a:pt x="11221562" y="2801534"/>
                </a:moveTo>
                <a:cubicBezTo>
                  <a:pt x="11221562" y="2801534"/>
                  <a:pt x="11221562" y="2806192"/>
                  <a:pt x="11221562" y="2815508"/>
                </a:cubicBezTo>
                <a:cubicBezTo>
                  <a:pt x="11221562" y="2815508"/>
                  <a:pt x="11221562" y="2820167"/>
                  <a:pt x="11221562" y="2829484"/>
                </a:cubicBezTo>
                <a:cubicBezTo>
                  <a:pt x="11230880" y="2829484"/>
                  <a:pt x="11233208" y="2834141"/>
                  <a:pt x="11228550" y="2843458"/>
                </a:cubicBezTo>
                <a:cubicBezTo>
                  <a:pt x="11223892" y="2852774"/>
                  <a:pt x="11216904" y="2862091"/>
                  <a:pt x="11207588" y="2871407"/>
                </a:cubicBezTo>
                <a:lnTo>
                  <a:pt x="11207588" y="2857432"/>
                </a:lnTo>
                <a:cubicBezTo>
                  <a:pt x="11216904" y="2848117"/>
                  <a:pt x="11219232" y="2841129"/>
                  <a:pt x="11214576" y="2836470"/>
                </a:cubicBezTo>
                <a:cubicBezTo>
                  <a:pt x="11209920" y="2831813"/>
                  <a:pt x="11207588" y="2824825"/>
                  <a:pt x="11207588" y="2815508"/>
                </a:cubicBezTo>
                <a:cubicBezTo>
                  <a:pt x="11207588" y="2806192"/>
                  <a:pt x="11212244" y="2801534"/>
                  <a:pt x="11221562" y="2801534"/>
                </a:cubicBezTo>
                <a:close/>
                <a:moveTo>
                  <a:pt x="10886172" y="2801534"/>
                </a:moveTo>
                <a:lnTo>
                  <a:pt x="10883378" y="2809920"/>
                </a:lnTo>
                <a:lnTo>
                  <a:pt x="10900148" y="2801534"/>
                </a:lnTo>
                <a:close/>
                <a:moveTo>
                  <a:pt x="7043172" y="2773585"/>
                </a:moveTo>
                <a:lnTo>
                  <a:pt x="6945350" y="2885381"/>
                </a:lnTo>
                <a:cubicBezTo>
                  <a:pt x="6945350" y="2894697"/>
                  <a:pt x="6963983" y="2880724"/>
                  <a:pt x="7001249" y="2843458"/>
                </a:cubicBezTo>
                <a:cubicBezTo>
                  <a:pt x="7029198" y="2806192"/>
                  <a:pt x="7043172" y="2782902"/>
                  <a:pt x="7043172" y="2773585"/>
                </a:cubicBezTo>
                <a:close/>
                <a:moveTo>
                  <a:pt x="1076041" y="2773585"/>
                </a:moveTo>
                <a:cubicBezTo>
                  <a:pt x="1066724" y="2773585"/>
                  <a:pt x="1062065" y="2778244"/>
                  <a:pt x="1062065" y="2787559"/>
                </a:cubicBezTo>
                <a:cubicBezTo>
                  <a:pt x="1062065" y="2787559"/>
                  <a:pt x="1062065" y="2792218"/>
                  <a:pt x="1062065" y="2801534"/>
                </a:cubicBezTo>
                <a:cubicBezTo>
                  <a:pt x="1071381" y="2792218"/>
                  <a:pt x="1076041" y="2787559"/>
                  <a:pt x="1076041" y="2787559"/>
                </a:cubicBezTo>
                <a:cubicBezTo>
                  <a:pt x="1076041" y="2778244"/>
                  <a:pt x="1076041" y="2773585"/>
                  <a:pt x="1076041" y="2773585"/>
                </a:cubicBezTo>
                <a:close/>
                <a:moveTo>
                  <a:pt x="6775908" y="2763104"/>
                </a:moveTo>
                <a:cubicBezTo>
                  <a:pt x="6774744" y="2763104"/>
                  <a:pt x="6772998" y="2764269"/>
                  <a:pt x="6770669" y="2766597"/>
                </a:cubicBezTo>
                <a:cubicBezTo>
                  <a:pt x="6766010" y="2771256"/>
                  <a:pt x="6763682" y="2773585"/>
                  <a:pt x="6763682" y="2773585"/>
                </a:cubicBezTo>
                <a:lnTo>
                  <a:pt x="6763682" y="2787559"/>
                </a:lnTo>
                <a:cubicBezTo>
                  <a:pt x="6772998" y="2778244"/>
                  <a:pt x="6777655" y="2771256"/>
                  <a:pt x="6777655" y="2766597"/>
                </a:cubicBezTo>
                <a:cubicBezTo>
                  <a:pt x="6777655" y="2764269"/>
                  <a:pt x="6777073" y="2763104"/>
                  <a:pt x="6775908" y="2763104"/>
                </a:cubicBezTo>
                <a:close/>
                <a:moveTo>
                  <a:pt x="10942071" y="2759609"/>
                </a:moveTo>
                <a:cubicBezTo>
                  <a:pt x="10932753" y="2759609"/>
                  <a:pt x="10928095" y="2764269"/>
                  <a:pt x="10928095" y="2773585"/>
                </a:cubicBezTo>
                <a:cubicBezTo>
                  <a:pt x="10928095" y="2782902"/>
                  <a:pt x="10928095" y="2787559"/>
                  <a:pt x="10928095" y="2787559"/>
                </a:cubicBezTo>
                <a:cubicBezTo>
                  <a:pt x="10918781" y="2787559"/>
                  <a:pt x="10914122" y="2789889"/>
                  <a:pt x="10914122" y="2794547"/>
                </a:cubicBezTo>
                <a:cubicBezTo>
                  <a:pt x="10914122" y="2799206"/>
                  <a:pt x="10918781" y="2801534"/>
                  <a:pt x="10928095" y="2801534"/>
                </a:cubicBezTo>
                <a:lnTo>
                  <a:pt x="10942071" y="2801534"/>
                </a:lnTo>
                <a:lnTo>
                  <a:pt x="10956047" y="2801534"/>
                </a:lnTo>
                <a:lnTo>
                  <a:pt x="10970020" y="2787559"/>
                </a:lnTo>
                <a:close/>
                <a:moveTo>
                  <a:pt x="10886172" y="2759609"/>
                </a:moveTo>
                <a:cubicBezTo>
                  <a:pt x="10886172" y="2759609"/>
                  <a:pt x="10881515" y="2764269"/>
                  <a:pt x="10872198" y="2773585"/>
                </a:cubicBezTo>
                <a:cubicBezTo>
                  <a:pt x="10872198" y="2782902"/>
                  <a:pt x="10876856" y="2782902"/>
                  <a:pt x="10886172" y="2773585"/>
                </a:cubicBezTo>
                <a:close/>
                <a:moveTo>
                  <a:pt x="10704503" y="2759609"/>
                </a:moveTo>
                <a:cubicBezTo>
                  <a:pt x="10695187" y="2759609"/>
                  <a:pt x="10688199" y="2761940"/>
                  <a:pt x="10683542" y="2766597"/>
                </a:cubicBezTo>
                <a:cubicBezTo>
                  <a:pt x="10678885" y="2771256"/>
                  <a:pt x="10676556" y="2773585"/>
                  <a:pt x="10676556" y="2773585"/>
                </a:cubicBezTo>
                <a:cubicBezTo>
                  <a:pt x="10676556" y="2782902"/>
                  <a:pt x="10681213" y="2782902"/>
                  <a:pt x="10690530" y="2773585"/>
                </a:cubicBezTo>
                <a:close/>
                <a:moveTo>
                  <a:pt x="11305408" y="2731662"/>
                </a:moveTo>
                <a:cubicBezTo>
                  <a:pt x="11305408" y="2740978"/>
                  <a:pt x="11305408" y="2745636"/>
                  <a:pt x="11305408" y="2745636"/>
                </a:cubicBezTo>
                <a:cubicBezTo>
                  <a:pt x="11296094" y="2745636"/>
                  <a:pt x="11291434" y="2743307"/>
                  <a:pt x="11291434" y="2738648"/>
                </a:cubicBezTo>
                <a:cubicBezTo>
                  <a:pt x="11291434" y="2733990"/>
                  <a:pt x="11296094" y="2731662"/>
                  <a:pt x="11305408" y="2731662"/>
                </a:cubicBezTo>
                <a:close/>
                <a:moveTo>
                  <a:pt x="10844249" y="2731662"/>
                </a:moveTo>
                <a:cubicBezTo>
                  <a:pt x="10834932" y="2731662"/>
                  <a:pt x="10827945" y="2733990"/>
                  <a:pt x="10823287" y="2738648"/>
                </a:cubicBezTo>
                <a:cubicBezTo>
                  <a:pt x="10818630" y="2743307"/>
                  <a:pt x="10816301" y="2745636"/>
                  <a:pt x="10816301" y="2745636"/>
                </a:cubicBezTo>
                <a:lnTo>
                  <a:pt x="10830275" y="2745636"/>
                </a:lnTo>
                <a:lnTo>
                  <a:pt x="10844249" y="2759609"/>
                </a:lnTo>
                <a:cubicBezTo>
                  <a:pt x="10834932" y="2759609"/>
                  <a:pt x="10830275" y="2764269"/>
                  <a:pt x="10830275" y="2773585"/>
                </a:cubicBezTo>
                <a:cubicBezTo>
                  <a:pt x="10830275" y="2782902"/>
                  <a:pt x="10834932" y="2792218"/>
                  <a:pt x="10844249" y="2801534"/>
                </a:cubicBezTo>
                <a:lnTo>
                  <a:pt x="10816301" y="2815508"/>
                </a:lnTo>
                <a:lnTo>
                  <a:pt x="10788352" y="2801534"/>
                </a:lnTo>
                <a:cubicBezTo>
                  <a:pt x="10788352" y="2792218"/>
                  <a:pt x="10788352" y="2787559"/>
                  <a:pt x="10788352" y="2787559"/>
                </a:cubicBezTo>
                <a:cubicBezTo>
                  <a:pt x="10797668" y="2787559"/>
                  <a:pt x="10802326" y="2787559"/>
                  <a:pt x="10802326" y="2787559"/>
                </a:cubicBezTo>
                <a:cubicBezTo>
                  <a:pt x="10802326" y="2759609"/>
                  <a:pt x="10793009" y="2745636"/>
                  <a:pt x="10774376" y="2745636"/>
                </a:cubicBezTo>
                <a:cubicBezTo>
                  <a:pt x="10774376" y="2745636"/>
                  <a:pt x="10772048" y="2750295"/>
                  <a:pt x="10767390" y="2759609"/>
                </a:cubicBezTo>
                <a:cubicBezTo>
                  <a:pt x="10762733" y="2768928"/>
                  <a:pt x="10762733" y="2773585"/>
                  <a:pt x="10767390" y="2773585"/>
                </a:cubicBezTo>
                <a:cubicBezTo>
                  <a:pt x="10772048" y="2773585"/>
                  <a:pt x="10774376" y="2782902"/>
                  <a:pt x="10774376" y="2801534"/>
                </a:cubicBezTo>
                <a:lnTo>
                  <a:pt x="10746429" y="2787559"/>
                </a:lnTo>
                <a:lnTo>
                  <a:pt x="10746429" y="2759609"/>
                </a:lnTo>
                <a:lnTo>
                  <a:pt x="10732453" y="2787559"/>
                </a:lnTo>
                <a:cubicBezTo>
                  <a:pt x="10732453" y="2796877"/>
                  <a:pt x="10727796" y="2806192"/>
                  <a:pt x="10718479" y="2815508"/>
                </a:cubicBezTo>
                <a:cubicBezTo>
                  <a:pt x="10709161" y="2815508"/>
                  <a:pt x="10704503" y="2820167"/>
                  <a:pt x="10704503" y="2829484"/>
                </a:cubicBezTo>
                <a:lnTo>
                  <a:pt x="10718479" y="2829484"/>
                </a:lnTo>
                <a:cubicBezTo>
                  <a:pt x="10727796" y="2820167"/>
                  <a:pt x="10739441" y="2820167"/>
                  <a:pt x="10753415" y="2829484"/>
                </a:cubicBezTo>
                <a:cubicBezTo>
                  <a:pt x="10767390" y="2838800"/>
                  <a:pt x="10774376" y="2843458"/>
                  <a:pt x="10774376" y="2843458"/>
                </a:cubicBezTo>
                <a:lnTo>
                  <a:pt x="10788352" y="2843458"/>
                </a:lnTo>
                <a:cubicBezTo>
                  <a:pt x="10797668" y="2852774"/>
                  <a:pt x="10811644" y="2857432"/>
                  <a:pt x="10830275" y="2857432"/>
                </a:cubicBezTo>
                <a:cubicBezTo>
                  <a:pt x="10848906" y="2857432"/>
                  <a:pt x="10865210" y="2857432"/>
                  <a:pt x="10879186" y="2857432"/>
                </a:cubicBezTo>
                <a:cubicBezTo>
                  <a:pt x="10893160" y="2857432"/>
                  <a:pt x="10900148" y="2855103"/>
                  <a:pt x="10900148" y="2850446"/>
                </a:cubicBezTo>
                <a:cubicBezTo>
                  <a:pt x="10900148" y="2845788"/>
                  <a:pt x="10890829" y="2841129"/>
                  <a:pt x="10872198" y="2836470"/>
                </a:cubicBezTo>
                <a:cubicBezTo>
                  <a:pt x="10853567" y="2831813"/>
                  <a:pt x="10844249" y="2829484"/>
                  <a:pt x="10844249" y="2829484"/>
                </a:cubicBezTo>
                <a:lnTo>
                  <a:pt x="10844249" y="2815508"/>
                </a:lnTo>
                <a:cubicBezTo>
                  <a:pt x="10844249" y="2806192"/>
                  <a:pt x="10848906" y="2801534"/>
                  <a:pt x="10858225" y="2801534"/>
                </a:cubicBezTo>
                <a:cubicBezTo>
                  <a:pt x="10848906" y="2792218"/>
                  <a:pt x="10848906" y="2785230"/>
                  <a:pt x="10858225" y="2780573"/>
                </a:cubicBezTo>
                <a:cubicBezTo>
                  <a:pt x="10867541" y="2775916"/>
                  <a:pt x="10872198" y="2764269"/>
                  <a:pt x="10872198" y="2745636"/>
                </a:cubicBezTo>
                <a:cubicBezTo>
                  <a:pt x="10862882" y="2745636"/>
                  <a:pt x="10858225" y="2743307"/>
                  <a:pt x="10858225" y="2738648"/>
                </a:cubicBezTo>
                <a:cubicBezTo>
                  <a:pt x="10858225" y="2733990"/>
                  <a:pt x="10853567" y="2731662"/>
                  <a:pt x="10844249" y="2731662"/>
                </a:cubicBezTo>
                <a:close/>
                <a:moveTo>
                  <a:pt x="11646788" y="2723677"/>
                </a:moveTo>
                <a:lnTo>
                  <a:pt x="11640798" y="2731662"/>
                </a:lnTo>
                <a:cubicBezTo>
                  <a:pt x="11640798" y="2740978"/>
                  <a:pt x="11640798" y="2745636"/>
                  <a:pt x="11640798" y="2745636"/>
                </a:cubicBezTo>
                <a:cubicBezTo>
                  <a:pt x="11640798" y="2745636"/>
                  <a:pt x="11645456" y="2750295"/>
                  <a:pt x="11654774" y="2759609"/>
                </a:cubicBezTo>
                <a:lnTo>
                  <a:pt x="11640798" y="2759609"/>
                </a:lnTo>
                <a:cubicBezTo>
                  <a:pt x="11640798" y="2759609"/>
                  <a:pt x="11636140" y="2759609"/>
                  <a:pt x="11626824" y="2759609"/>
                </a:cubicBezTo>
                <a:cubicBezTo>
                  <a:pt x="11626824" y="2750295"/>
                  <a:pt x="11622168" y="2745636"/>
                  <a:pt x="11612850" y="2745636"/>
                </a:cubicBezTo>
                <a:lnTo>
                  <a:pt x="11612850" y="2731662"/>
                </a:lnTo>
                <a:cubicBezTo>
                  <a:pt x="11622168" y="2731662"/>
                  <a:pt x="11626824" y="2731662"/>
                  <a:pt x="11626824" y="2731662"/>
                </a:cubicBezTo>
                <a:cubicBezTo>
                  <a:pt x="11631484" y="2731662"/>
                  <a:pt x="11636140" y="2730497"/>
                  <a:pt x="11640798" y="2728167"/>
                </a:cubicBezTo>
                <a:close/>
                <a:moveTo>
                  <a:pt x="10767390" y="2717686"/>
                </a:moveTo>
                <a:cubicBezTo>
                  <a:pt x="10762733" y="2717686"/>
                  <a:pt x="10760402" y="2722345"/>
                  <a:pt x="10760402" y="2731662"/>
                </a:cubicBezTo>
                <a:lnTo>
                  <a:pt x="10774376" y="2731662"/>
                </a:lnTo>
                <a:cubicBezTo>
                  <a:pt x="10774376" y="2722345"/>
                  <a:pt x="10772048" y="2717686"/>
                  <a:pt x="10767390" y="2717686"/>
                </a:cubicBezTo>
                <a:close/>
                <a:moveTo>
                  <a:pt x="7280740" y="2717686"/>
                </a:moveTo>
                <a:cubicBezTo>
                  <a:pt x="7280740" y="2727004"/>
                  <a:pt x="7280740" y="2731662"/>
                  <a:pt x="7280740" y="2731662"/>
                </a:cubicBezTo>
                <a:lnTo>
                  <a:pt x="7294715" y="2717686"/>
                </a:lnTo>
                <a:cubicBezTo>
                  <a:pt x="7294715" y="2717686"/>
                  <a:pt x="7290056" y="2717686"/>
                  <a:pt x="7280740" y="2717686"/>
                </a:cubicBezTo>
                <a:close/>
                <a:moveTo>
                  <a:pt x="7140994" y="2717686"/>
                </a:moveTo>
                <a:cubicBezTo>
                  <a:pt x="7131678" y="2727004"/>
                  <a:pt x="7127020" y="2736319"/>
                  <a:pt x="7127020" y="2745636"/>
                </a:cubicBezTo>
                <a:lnTo>
                  <a:pt x="7140994" y="2731662"/>
                </a:lnTo>
                <a:cubicBezTo>
                  <a:pt x="7159627" y="2722345"/>
                  <a:pt x="7168944" y="2717686"/>
                  <a:pt x="7168944" y="2717686"/>
                </a:cubicBezTo>
                <a:close/>
                <a:moveTo>
                  <a:pt x="10800581" y="2708952"/>
                </a:moveTo>
                <a:cubicBezTo>
                  <a:pt x="10797086" y="2710118"/>
                  <a:pt x="10793009" y="2713029"/>
                  <a:pt x="10788352" y="2717686"/>
                </a:cubicBezTo>
                <a:cubicBezTo>
                  <a:pt x="10788352" y="2727004"/>
                  <a:pt x="10793009" y="2727004"/>
                  <a:pt x="10802326" y="2717686"/>
                </a:cubicBezTo>
                <a:lnTo>
                  <a:pt x="10802326" y="2731662"/>
                </a:lnTo>
                <a:cubicBezTo>
                  <a:pt x="10811644" y="2722345"/>
                  <a:pt x="10813971" y="2715357"/>
                  <a:pt x="10809313" y="2710700"/>
                </a:cubicBezTo>
                <a:cubicBezTo>
                  <a:pt x="10806985" y="2708372"/>
                  <a:pt x="10804072" y="2707789"/>
                  <a:pt x="10800581" y="2708952"/>
                </a:cubicBezTo>
                <a:close/>
                <a:moveTo>
                  <a:pt x="11654774" y="2703712"/>
                </a:moveTo>
                <a:lnTo>
                  <a:pt x="11654774" y="2717686"/>
                </a:lnTo>
                <a:lnTo>
                  <a:pt x="11646788" y="2723677"/>
                </a:lnTo>
                <a:lnTo>
                  <a:pt x="11651280" y="2717686"/>
                </a:lnTo>
                <a:cubicBezTo>
                  <a:pt x="11653608" y="2713029"/>
                  <a:pt x="11654774" y="2708372"/>
                  <a:pt x="11654774" y="2703712"/>
                </a:cubicBezTo>
                <a:close/>
                <a:moveTo>
                  <a:pt x="11088804" y="2703712"/>
                </a:moveTo>
                <a:cubicBezTo>
                  <a:pt x="11093462" y="2703712"/>
                  <a:pt x="11095792" y="2706041"/>
                  <a:pt x="11095792" y="2710700"/>
                </a:cubicBezTo>
                <a:cubicBezTo>
                  <a:pt x="11095792" y="2715357"/>
                  <a:pt x="11091135" y="2717686"/>
                  <a:pt x="11081816" y="2717686"/>
                </a:cubicBezTo>
                <a:cubicBezTo>
                  <a:pt x="11081816" y="2708372"/>
                  <a:pt x="11084145" y="2703712"/>
                  <a:pt x="11088804" y="2703712"/>
                </a:cubicBezTo>
                <a:close/>
                <a:moveTo>
                  <a:pt x="11074830" y="2689737"/>
                </a:moveTo>
                <a:cubicBezTo>
                  <a:pt x="11079488" y="2689737"/>
                  <a:pt x="11077159" y="2694396"/>
                  <a:pt x="11067841" y="2703712"/>
                </a:cubicBezTo>
                <a:cubicBezTo>
                  <a:pt x="11058526" y="2703712"/>
                  <a:pt x="11056197" y="2701384"/>
                  <a:pt x="11060855" y="2696725"/>
                </a:cubicBezTo>
                <a:cubicBezTo>
                  <a:pt x="11065512" y="2692067"/>
                  <a:pt x="11070173" y="2689737"/>
                  <a:pt x="11074830" y="2689737"/>
                </a:cubicBezTo>
                <a:close/>
                <a:moveTo>
                  <a:pt x="10914122" y="2689737"/>
                </a:moveTo>
                <a:cubicBezTo>
                  <a:pt x="10904805" y="2699055"/>
                  <a:pt x="10888503" y="2703712"/>
                  <a:pt x="10865210" y="2703712"/>
                </a:cubicBezTo>
                <a:cubicBezTo>
                  <a:pt x="10841920" y="2703712"/>
                  <a:pt x="10832606" y="2706041"/>
                  <a:pt x="10837263" y="2710700"/>
                </a:cubicBezTo>
                <a:cubicBezTo>
                  <a:pt x="10841920" y="2715357"/>
                  <a:pt x="10851237" y="2717686"/>
                  <a:pt x="10865210" y="2717686"/>
                </a:cubicBezTo>
                <a:cubicBezTo>
                  <a:pt x="10879186" y="2717686"/>
                  <a:pt x="10886172" y="2717686"/>
                  <a:pt x="10886172" y="2717686"/>
                </a:cubicBezTo>
                <a:cubicBezTo>
                  <a:pt x="10895490" y="2736319"/>
                  <a:pt x="10904805" y="2731662"/>
                  <a:pt x="10914122" y="2703712"/>
                </a:cubicBezTo>
                <a:close/>
                <a:moveTo>
                  <a:pt x="10718479" y="2689737"/>
                </a:moveTo>
                <a:lnTo>
                  <a:pt x="10718479" y="2703712"/>
                </a:lnTo>
                <a:cubicBezTo>
                  <a:pt x="10718479" y="2703712"/>
                  <a:pt x="10720808" y="2701384"/>
                  <a:pt x="10725467" y="2696725"/>
                </a:cubicBezTo>
                <a:cubicBezTo>
                  <a:pt x="10730124" y="2692067"/>
                  <a:pt x="10727796" y="2689737"/>
                  <a:pt x="10718479" y="2689737"/>
                </a:cubicBezTo>
                <a:close/>
                <a:moveTo>
                  <a:pt x="1159887" y="2689737"/>
                </a:moveTo>
                <a:lnTo>
                  <a:pt x="1159887" y="2703712"/>
                </a:lnTo>
                <a:cubicBezTo>
                  <a:pt x="1159887" y="2703712"/>
                  <a:pt x="1162217" y="2703712"/>
                  <a:pt x="1166875" y="2703712"/>
                </a:cubicBezTo>
                <a:cubicBezTo>
                  <a:pt x="1171532" y="2703712"/>
                  <a:pt x="1173862" y="2699055"/>
                  <a:pt x="1173862" y="2689737"/>
                </a:cubicBezTo>
                <a:cubicBezTo>
                  <a:pt x="1164546" y="2689737"/>
                  <a:pt x="1159887" y="2689737"/>
                  <a:pt x="1159887" y="2689737"/>
                </a:cubicBezTo>
                <a:close/>
                <a:moveTo>
                  <a:pt x="11179640" y="2675763"/>
                </a:moveTo>
                <a:lnTo>
                  <a:pt x="11193614" y="2703712"/>
                </a:lnTo>
                <a:cubicBezTo>
                  <a:pt x="11184296" y="2713029"/>
                  <a:pt x="11179640" y="2713029"/>
                  <a:pt x="11179640" y="2703712"/>
                </a:cubicBezTo>
                <a:close/>
                <a:moveTo>
                  <a:pt x="6973300" y="2675763"/>
                </a:moveTo>
                <a:cubicBezTo>
                  <a:pt x="6973300" y="2675763"/>
                  <a:pt x="6973300" y="2680422"/>
                  <a:pt x="6973300" y="2689737"/>
                </a:cubicBezTo>
                <a:cubicBezTo>
                  <a:pt x="6982616" y="2689737"/>
                  <a:pt x="6987275" y="2689737"/>
                  <a:pt x="6987275" y="2689737"/>
                </a:cubicBezTo>
                <a:cubicBezTo>
                  <a:pt x="6987275" y="2680422"/>
                  <a:pt x="6982616" y="2675763"/>
                  <a:pt x="6973300" y="2675763"/>
                </a:cubicBezTo>
                <a:close/>
                <a:moveTo>
                  <a:pt x="6791630" y="2675763"/>
                </a:moveTo>
                <a:lnTo>
                  <a:pt x="6805604" y="2689737"/>
                </a:lnTo>
                <a:cubicBezTo>
                  <a:pt x="6814921" y="2680422"/>
                  <a:pt x="6814921" y="2675763"/>
                  <a:pt x="6805604" y="2675763"/>
                </a:cubicBezTo>
                <a:cubicBezTo>
                  <a:pt x="6805604" y="2675763"/>
                  <a:pt x="6800947" y="2675763"/>
                  <a:pt x="6791630" y="2675763"/>
                </a:cubicBezTo>
                <a:close/>
                <a:moveTo>
                  <a:pt x="10954300" y="2665282"/>
                </a:moveTo>
                <a:cubicBezTo>
                  <a:pt x="10953134" y="2665284"/>
                  <a:pt x="10951387" y="2666446"/>
                  <a:pt x="10949059" y="2668775"/>
                </a:cubicBezTo>
                <a:cubicBezTo>
                  <a:pt x="10944400" y="2673434"/>
                  <a:pt x="10942071" y="2680422"/>
                  <a:pt x="10942071" y="2689737"/>
                </a:cubicBezTo>
                <a:cubicBezTo>
                  <a:pt x="10942071" y="2689737"/>
                  <a:pt x="10946728" y="2689737"/>
                  <a:pt x="10956047" y="2689737"/>
                </a:cubicBezTo>
                <a:lnTo>
                  <a:pt x="10942071" y="2703712"/>
                </a:lnTo>
                <a:cubicBezTo>
                  <a:pt x="10942071" y="2703712"/>
                  <a:pt x="10939742" y="2706041"/>
                  <a:pt x="10935085" y="2710700"/>
                </a:cubicBezTo>
                <a:cubicBezTo>
                  <a:pt x="10930428" y="2715357"/>
                  <a:pt x="10928095" y="2717686"/>
                  <a:pt x="10928095" y="2717686"/>
                </a:cubicBezTo>
                <a:lnTo>
                  <a:pt x="10928095" y="2745636"/>
                </a:lnTo>
                <a:lnTo>
                  <a:pt x="10942071" y="2745636"/>
                </a:lnTo>
                <a:cubicBezTo>
                  <a:pt x="10951389" y="2745636"/>
                  <a:pt x="10956047" y="2740978"/>
                  <a:pt x="10956047" y="2731662"/>
                </a:cubicBezTo>
                <a:cubicBezTo>
                  <a:pt x="10956047" y="2722345"/>
                  <a:pt x="10951389" y="2722345"/>
                  <a:pt x="10942071" y="2731662"/>
                </a:cubicBezTo>
                <a:lnTo>
                  <a:pt x="10942071" y="2717686"/>
                </a:lnTo>
                <a:cubicBezTo>
                  <a:pt x="10951389" y="2717686"/>
                  <a:pt x="10956047" y="2717686"/>
                  <a:pt x="10956047" y="2717686"/>
                </a:cubicBezTo>
                <a:cubicBezTo>
                  <a:pt x="10965363" y="2717686"/>
                  <a:pt x="10970020" y="2713029"/>
                  <a:pt x="10970020" y="2703712"/>
                </a:cubicBezTo>
                <a:cubicBezTo>
                  <a:pt x="10970020" y="2694396"/>
                  <a:pt x="10965363" y="2689737"/>
                  <a:pt x="10956047" y="2689737"/>
                </a:cubicBezTo>
                <a:cubicBezTo>
                  <a:pt x="10956047" y="2680422"/>
                  <a:pt x="10956047" y="2673434"/>
                  <a:pt x="10956047" y="2668775"/>
                </a:cubicBezTo>
                <a:cubicBezTo>
                  <a:pt x="10956047" y="2666446"/>
                  <a:pt x="10955463" y="2665284"/>
                  <a:pt x="10954300" y="2665282"/>
                </a:cubicBezTo>
                <a:close/>
                <a:moveTo>
                  <a:pt x="10879186" y="2661789"/>
                </a:moveTo>
                <a:cubicBezTo>
                  <a:pt x="10874529" y="2661789"/>
                  <a:pt x="10872198" y="2666446"/>
                  <a:pt x="10872198" y="2675763"/>
                </a:cubicBezTo>
                <a:cubicBezTo>
                  <a:pt x="10872198" y="2685079"/>
                  <a:pt x="10874529" y="2689737"/>
                  <a:pt x="10879186" y="2689737"/>
                </a:cubicBezTo>
                <a:cubicBezTo>
                  <a:pt x="10883843" y="2689737"/>
                  <a:pt x="10886172" y="2685079"/>
                  <a:pt x="10886172" y="2675763"/>
                </a:cubicBezTo>
                <a:cubicBezTo>
                  <a:pt x="10886172" y="2666446"/>
                  <a:pt x="10883843" y="2661789"/>
                  <a:pt x="10879186" y="2661789"/>
                </a:cubicBezTo>
                <a:close/>
                <a:moveTo>
                  <a:pt x="10809313" y="2661789"/>
                </a:moveTo>
                <a:cubicBezTo>
                  <a:pt x="10804656" y="2661789"/>
                  <a:pt x="10802326" y="2666446"/>
                  <a:pt x="10802326" y="2675763"/>
                </a:cubicBezTo>
                <a:cubicBezTo>
                  <a:pt x="10802326" y="2685079"/>
                  <a:pt x="10806983" y="2689737"/>
                  <a:pt x="10816301" y="2689737"/>
                </a:cubicBezTo>
                <a:lnTo>
                  <a:pt x="10816301" y="2675763"/>
                </a:lnTo>
                <a:cubicBezTo>
                  <a:pt x="10816301" y="2666446"/>
                  <a:pt x="10813971" y="2661789"/>
                  <a:pt x="10809313" y="2661789"/>
                </a:cubicBezTo>
                <a:close/>
                <a:moveTo>
                  <a:pt x="7699976" y="2661789"/>
                </a:moveTo>
                <a:cubicBezTo>
                  <a:pt x="7699976" y="2671106"/>
                  <a:pt x="7702306" y="2675763"/>
                  <a:pt x="7706964" y="2675763"/>
                </a:cubicBezTo>
                <a:cubicBezTo>
                  <a:pt x="7711621" y="2675763"/>
                  <a:pt x="7713952" y="2671106"/>
                  <a:pt x="7713952" y="2661789"/>
                </a:cubicBezTo>
                <a:close/>
                <a:moveTo>
                  <a:pt x="7182918" y="2661789"/>
                </a:moveTo>
                <a:cubicBezTo>
                  <a:pt x="7173601" y="2661789"/>
                  <a:pt x="7168944" y="2666446"/>
                  <a:pt x="7168944" y="2675763"/>
                </a:cubicBezTo>
                <a:cubicBezTo>
                  <a:pt x="7168944" y="2703712"/>
                  <a:pt x="7178260" y="2708372"/>
                  <a:pt x="7196893" y="2689737"/>
                </a:cubicBezTo>
                <a:cubicBezTo>
                  <a:pt x="7206210" y="2671106"/>
                  <a:pt x="7201550" y="2661789"/>
                  <a:pt x="7182918" y="2661789"/>
                </a:cubicBezTo>
                <a:close/>
                <a:moveTo>
                  <a:pt x="7343624" y="2647813"/>
                </a:moveTo>
                <a:cubicBezTo>
                  <a:pt x="7338967" y="2647813"/>
                  <a:pt x="7338967" y="2650144"/>
                  <a:pt x="7343624" y="2654801"/>
                </a:cubicBezTo>
                <a:cubicBezTo>
                  <a:pt x="7348284" y="2659460"/>
                  <a:pt x="7355272" y="2661789"/>
                  <a:pt x="7364588" y="2661789"/>
                </a:cubicBezTo>
                <a:cubicBezTo>
                  <a:pt x="7355272" y="2652473"/>
                  <a:pt x="7348284" y="2647813"/>
                  <a:pt x="7343624" y="2647813"/>
                </a:cubicBezTo>
                <a:close/>
                <a:moveTo>
                  <a:pt x="10844249" y="2633840"/>
                </a:moveTo>
                <a:lnTo>
                  <a:pt x="10830275" y="2647813"/>
                </a:lnTo>
                <a:cubicBezTo>
                  <a:pt x="10839592" y="2647813"/>
                  <a:pt x="10844249" y="2647813"/>
                  <a:pt x="10844249" y="2647813"/>
                </a:cubicBezTo>
                <a:close/>
                <a:moveTo>
                  <a:pt x="7252790" y="2633840"/>
                </a:moveTo>
                <a:cubicBezTo>
                  <a:pt x="7243474" y="2643156"/>
                  <a:pt x="7248133" y="2647813"/>
                  <a:pt x="7266766" y="2647813"/>
                </a:cubicBezTo>
                <a:cubicBezTo>
                  <a:pt x="7276082" y="2647813"/>
                  <a:pt x="7280740" y="2643156"/>
                  <a:pt x="7280740" y="2633840"/>
                </a:cubicBezTo>
                <a:close/>
                <a:moveTo>
                  <a:pt x="6903426" y="2633840"/>
                </a:moveTo>
                <a:cubicBezTo>
                  <a:pt x="6903426" y="2643156"/>
                  <a:pt x="6905757" y="2647813"/>
                  <a:pt x="6910414" y="2647813"/>
                </a:cubicBezTo>
                <a:cubicBezTo>
                  <a:pt x="6915072" y="2647813"/>
                  <a:pt x="6917402" y="2643156"/>
                  <a:pt x="6917402" y="2633840"/>
                </a:cubicBezTo>
                <a:close/>
                <a:moveTo>
                  <a:pt x="1020141" y="2633840"/>
                </a:moveTo>
                <a:cubicBezTo>
                  <a:pt x="1010825" y="2633840"/>
                  <a:pt x="1006168" y="2636168"/>
                  <a:pt x="1006168" y="2640827"/>
                </a:cubicBezTo>
                <a:cubicBezTo>
                  <a:pt x="1006168" y="2645485"/>
                  <a:pt x="1006168" y="2647813"/>
                  <a:pt x="1006168" y="2647813"/>
                </a:cubicBezTo>
                <a:cubicBezTo>
                  <a:pt x="1006168" y="2647813"/>
                  <a:pt x="1010825" y="2643156"/>
                  <a:pt x="1020141" y="2633840"/>
                </a:cubicBezTo>
                <a:close/>
                <a:moveTo>
                  <a:pt x="712702" y="2633840"/>
                </a:moveTo>
                <a:cubicBezTo>
                  <a:pt x="694068" y="2633840"/>
                  <a:pt x="682423" y="2636168"/>
                  <a:pt x="677766" y="2640827"/>
                </a:cubicBezTo>
                <a:cubicBezTo>
                  <a:pt x="673107" y="2645485"/>
                  <a:pt x="680095" y="2652473"/>
                  <a:pt x="698727" y="2661789"/>
                </a:cubicBezTo>
                <a:cubicBezTo>
                  <a:pt x="726677" y="2661789"/>
                  <a:pt x="740651" y="2661789"/>
                  <a:pt x="740651" y="2661789"/>
                </a:cubicBezTo>
                <a:cubicBezTo>
                  <a:pt x="749967" y="2652473"/>
                  <a:pt x="754627" y="2647813"/>
                  <a:pt x="754627" y="2647813"/>
                </a:cubicBezTo>
                <a:close/>
                <a:moveTo>
                  <a:pt x="11039893" y="2619864"/>
                </a:moveTo>
                <a:lnTo>
                  <a:pt x="11039893" y="2647813"/>
                </a:lnTo>
                <a:cubicBezTo>
                  <a:pt x="11030575" y="2666446"/>
                  <a:pt x="11025917" y="2666446"/>
                  <a:pt x="11025917" y="2647813"/>
                </a:cubicBezTo>
                <a:close/>
                <a:moveTo>
                  <a:pt x="1131937" y="2619864"/>
                </a:moveTo>
                <a:cubicBezTo>
                  <a:pt x="1113306" y="2629182"/>
                  <a:pt x="1108647" y="2638497"/>
                  <a:pt x="1117964" y="2647813"/>
                </a:cubicBezTo>
                <a:lnTo>
                  <a:pt x="1159887" y="2633840"/>
                </a:lnTo>
                <a:cubicBezTo>
                  <a:pt x="1159887" y="2624523"/>
                  <a:pt x="1150571" y="2619864"/>
                  <a:pt x="1131937" y="2619864"/>
                </a:cubicBezTo>
                <a:close/>
                <a:moveTo>
                  <a:pt x="7385550" y="2605890"/>
                </a:moveTo>
                <a:cubicBezTo>
                  <a:pt x="7380890" y="2605890"/>
                  <a:pt x="7378562" y="2608221"/>
                  <a:pt x="7378562" y="2612878"/>
                </a:cubicBezTo>
                <a:cubicBezTo>
                  <a:pt x="7378562" y="2617535"/>
                  <a:pt x="7383219" y="2619864"/>
                  <a:pt x="7392536" y="2619864"/>
                </a:cubicBezTo>
                <a:cubicBezTo>
                  <a:pt x="7392536" y="2610549"/>
                  <a:pt x="7390207" y="2605890"/>
                  <a:pt x="7385550" y="2605890"/>
                </a:cubicBezTo>
                <a:close/>
                <a:moveTo>
                  <a:pt x="11197108" y="2598902"/>
                </a:moveTo>
                <a:cubicBezTo>
                  <a:pt x="11199436" y="2598902"/>
                  <a:pt x="11202928" y="2601233"/>
                  <a:pt x="11207588" y="2605890"/>
                </a:cubicBezTo>
                <a:cubicBezTo>
                  <a:pt x="11207588" y="2615207"/>
                  <a:pt x="11207588" y="2619864"/>
                  <a:pt x="11207588" y="2619864"/>
                </a:cubicBezTo>
                <a:cubicBezTo>
                  <a:pt x="11207588" y="2619864"/>
                  <a:pt x="11202928" y="2619864"/>
                  <a:pt x="11193614" y="2619864"/>
                </a:cubicBezTo>
                <a:cubicBezTo>
                  <a:pt x="11193614" y="2629182"/>
                  <a:pt x="11188956" y="2633840"/>
                  <a:pt x="11179640" y="2633840"/>
                </a:cubicBezTo>
                <a:cubicBezTo>
                  <a:pt x="11133058" y="2661789"/>
                  <a:pt x="11109766" y="2671106"/>
                  <a:pt x="11109766" y="2661789"/>
                </a:cubicBezTo>
                <a:lnTo>
                  <a:pt x="11165664" y="2619864"/>
                </a:lnTo>
                <a:cubicBezTo>
                  <a:pt x="11184296" y="2619864"/>
                  <a:pt x="11193614" y="2615207"/>
                  <a:pt x="11193614" y="2605890"/>
                </a:cubicBezTo>
                <a:cubicBezTo>
                  <a:pt x="11193614" y="2601233"/>
                  <a:pt x="11194780" y="2598902"/>
                  <a:pt x="11197108" y="2598902"/>
                </a:cubicBezTo>
                <a:close/>
                <a:moveTo>
                  <a:pt x="11074830" y="2591916"/>
                </a:moveTo>
                <a:cubicBezTo>
                  <a:pt x="11079488" y="2591916"/>
                  <a:pt x="11081816" y="2591916"/>
                  <a:pt x="11081816" y="2591916"/>
                </a:cubicBezTo>
                <a:lnTo>
                  <a:pt x="11081816" y="2605890"/>
                </a:lnTo>
                <a:cubicBezTo>
                  <a:pt x="11072500" y="2605890"/>
                  <a:pt x="11067841" y="2605890"/>
                  <a:pt x="11067841" y="2605890"/>
                </a:cubicBezTo>
                <a:cubicBezTo>
                  <a:pt x="11067841" y="2596574"/>
                  <a:pt x="11070173" y="2591916"/>
                  <a:pt x="11074830" y="2591916"/>
                </a:cubicBezTo>
                <a:close/>
                <a:moveTo>
                  <a:pt x="7769848" y="2591916"/>
                </a:moveTo>
                <a:lnTo>
                  <a:pt x="7769848" y="2605890"/>
                </a:lnTo>
                <a:cubicBezTo>
                  <a:pt x="7769848" y="2605890"/>
                  <a:pt x="7774508" y="2605890"/>
                  <a:pt x="7783824" y="2605890"/>
                </a:cubicBezTo>
                <a:cubicBezTo>
                  <a:pt x="7783824" y="2605890"/>
                  <a:pt x="7779165" y="2601233"/>
                  <a:pt x="7769848" y="2591916"/>
                </a:cubicBezTo>
                <a:close/>
                <a:moveTo>
                  <a:pt x="698727" y="2583182"/>
                </a:moveTo>
                <a:cubicBezTo>
                  <a:pt x="694068" y="2584346"/>
                  <a:pt x="689411" y="2587259"/>
                  <a:pt x="684752" y="2591916"/>
                </a:cubicBezTo>
                <a:lnTo>
                  <a:pt x="698727" y="2605890"/>
                </a:lnTo>
                <a:cubicBezTo>
                  <a:pt x="717361" y="2605890"/>
                  <a:pt x="726677" y="2603562"/>
                  <a:pt x="726677" y="2598902"/>
                </a:cubicBezTo>
                <a:cubicBezTo>
                  <a:pt x="726677" y="2594245"/>
                  <a:pt x="722018" y="2589588"/>
                  <a:pt x="712702" y="2584929"/>
                </a:cubicBezTo>
                <a:cubicBezTo>
                  <a:pt x="708044" y="2582600"/>
                  <a:pt x="703385" y="2582018"/>
                  <a:pt x="698727" y="2583182"/>
                </a:cubicBezTo>
                <a:close/>
                <a:moveTo>
                  <a:pt x="11654774" y="2577941"/>
                </a:moveTo>
                <a:lnTo>
                  <a:pt x="11668748" y="2577941"/>
                </a:lnTo>
                <a:cubicBezTo>
                  <a:pt x="11668748" y="2587259"/>
                  <a:pt x="11664090" y="2591916"/>
                  <a:pt x="11654774" y="2591916"/>
                </a:cubicBezTo>
                <a:close/>
                <a:moveTo>
                  <a:pt x="7322663" y="2577941"/>
                </a:moveTo>
                <a:lnTo>
                  <a:pt x="7308689" y="2591916"/>
                </a:lnTo>
                <a:lnTo>
                  <a:pt x="7322663" y="2591916"/>
                </a:lnTo>
                <a:cubicBezTo>
                  <a:pt x="7322663" y="2582600"/>
                  <a:pt x="7322663" y="2577941"/>
                  <a:pt x="7322663" y="2577941"/>
                </a:cubicBezTo>
                <a:close/>
                <a:moveTo>
                  <a:pt x="7113044" y="2577941"/>
                </a:moveTo>
                <a:cubicBezTo>
                  <a:pt x="7113044" y="2577941"/>
                  <a:pt x="7110716" y="2582600"/>
                  <a:pt x="7106059" y="2591916"/>
                </a:cubicBezTo>
                <a:cubicBezTo>
                  <a:pt x="7101400" y="2601233"/>
                  <a:pt x="7099071" y="2605890"/>
                  <a:pt x="7099071" y="2605890"/>
                </a:cubicBezTo>
                <a:lnTo>
                  <a:pt x="7113044" y="2605890"/>
                </a:lnTo>
                <a:cubicBezTo>
                  <a:pt x="7131678" y="2596574"/>
                  <a:pt x="7140994" y="2587259"/>
                  <a:pt x="7140994" y="2577941"/>
                </a:cubicBezTo>
                <a:close/>
                <a:moveTo>
                  <a:pt x="1180848" y="2577941"/>
                </a:moveTo>
                <a:cubicBezTo>
                  <a:pt x="1176191" y="2577941"/>
                  <a:pt x="1169203" y="2580271"/>
                  <a:pt x="1159887" y="2584929"/>
                </a:cubicBezTo>
                <a:cubicBezTo>
                  <a:pt x="1150571" y="2589588"/>
                  <a:pt x="1150571" y="2598902"/>
                  <a:pt x="1159887" y="2612878"/>
                </a:cubicBezTo>
                <a:cubicBezTo>
                  <a:pt x="1169203" y="2626852"/>
                  <a:pt x="1173862" y="2643156"/>
                  <a:pt x="1173862" y="2661789"/>
                </a:cubicBezTo>
                <a:lnTo>
                  <a:pt x="1187837" y="2661789"/>
                </a:lnTo>
                <a:cubicBezTo>
                  <a:pt x="1197152" y="2652473"/>
                  <a:pt x="1201812" y="2643156"/>
                  <a:pt x="1201812" y="2633840"/>
                </a:cubicBezTo>
                <a:lnTo>
                  <a:pt x="1215786" y="2633840"/>
                </a:lnTo>
                <a:lnTo>
                  <a:pt x="1229760" y="2619864"/>
                </a:lnTo>
                <a:cubicBezTo>
                  <a:pt x="1229760" y="2610549"/>
                  <a:pt x="1232090" y="2605890"/>
                  <a:pt x="1236748" y="2605890"/>
                </a:cubicBezTo>
                <a:cubicBezTo>
                  <a:pt x="1241407" y="2605890"/>
                  <a:pt x="1243736" y="2601233"/>
                  <a:pt x="1243736" y="2591916"/>
                </a:cubicBezTo>
                <a:lnTo>
                  <a:pt x="1215786" y="2591916"/>
                </a:lnTo>
                <a:lnTo>
                  <a:pt x="1201812" y="2605890"/>
                </a:lnTo>
                <a:lnTo>
                  <a:pt x="1201812" y="2577941"/>
                </a:lnTo>
                <a:cubicBezTo>
                  <a:pt x="1192496" y="2577941"/>
                  <a:pt x="1185507" y="2577941"/>
                  <a:pt x="1180848" y="2577941"/>
                </a:cubicBezTo>
                <a:close/>
                <a:moveTo>
                  <a:pt x="1266444" y="2572701"/>
                </a:moveTo>
                <a:cubicBezTo>
                  <a:pt x="1265279" y="2571537"/>
                  <a:pt x="1262368" y="2573283"/>
                  <a:pt x="1257709" y="2577941"/>
                </a:cubicBezTo>
                <a:lnTo>
                  <a:pt x="1257709" y="2605890"/>
                </a:lnTo>
                <a:cubicBezTo>
                  <a:pt x="1257709" y="2605890"/>
                  <a:pt x="1260038" y="2598902"/>
                  <a:pt x="1264697" y="2584929"/>
                </a:cubicBezTo>
                <a:cubicBezTo>
                  <a:pt x="1267026" y="2577941"/>
                  <a:pt x="1267607" y="2573866"/>
                  <a:pt x="1266444" y="2572701"/>
                </a:cubicBezTo>
                <a:close/>
                <a:moveTo>
                  <a:pt x="7277246" y="2570953"/>
                </a:moveTo>
                <a:cubicBezTo>
                  <a:pt x="7274918" y="2570953"/>
                  <a:pt x="7271423" y="2573283"/>
                  <a:pt x="7266766" y="2577941"/>
                </a:cubicBezTo>
                <a:cubicBezTo>
                  <a:pt x="7266766" y="2577941"/>
                  <a:pt x="7262106" y="2577941"/>
                  <a:pt x="7252790" y="2577941"/>
                </a:cubicBezTo>
                <a:cubicBezTo>
                  <a:pt x="7252790" y="2577941"/>
                  <a:pt x="7248133" y="2582600"/>
                  <a:pt x="7238816" y="2591916"/>
                </a:cubicBezTo>
                <a:lnTo>
                  <a:pt x="7224842" y="2605890"/>
                </a:lnTo>
                <a:lnTo>
                  <a:pt x="7238816" y="2605890"/>
                </a:lnTo>
                <a:cubicBezTo>
                  <a:pt x="7238816" y="2615207"/>
                  <a:pt x="7234159" y="2619864"/>
                  <a:pt x="7224842" y="2619864"/>
                </a:cubicBezTo>
                <a:cubicBezTo>
                  <a:pt x="7196893" y="2619864"/>
                  <a:pt x="7187576" y="2629182"/>
                  <a:pt x="7196893" y="2647813"/>
                </a:cubicBezTo>
                <a:cubicBezTo>
                  <a:pt x="7206210" y="2666446"/>
                  <a:pt x="7224842" y="2657132"/>
                  <a:pt x="7252790" y="2619864"/>
                </a:cubicBezTo>
                <a:cubicBezTo>
                  <a:pt x="7271423" y="2601233"/>
                  <a:pt x="7280740" y="2587259"/>
                  <a:pt x="7280740" y="2577941"/>
                </a:cubicBezTo>
                <a:cubicBezTo>
                  <a:pt x="7280740" y="2573283"/>
                  <a:pt x="7279576" y="2570953"/>
                  <a:pt x="7277246" y="2570953"/>
                </a:cubicBezTo>
                <a:close/>
                <a:moveTo>
                  <a:pt x="807031" y="2570953"/>
                </a:moveTo>
                <a:cubicBezTo>
                  <a:pt x="800043" y="2570953"/>
                  <a:pt x="791891" y="2573283"/>
                  <a:pt x="782574" y="2577941"/>
                </a:cubicBezTo>
                <a:cubicBezTo>
                  <a:pt x="773258" y="2587259"/>
                  <a:pt x="768600" y="2591916"/>
                  <a:pt x="768600" y="2591916"/>
                </a:cubicBezTo>
                <a:cubicBezTo>
                  <a:pt x="768600" y="2591916"/>
                  <a:pt x="773258" y="2596574"/>
                  <a:pt x="782574" y="2605890"/>
                </a:cubicBezTo>
                <a:cubicBezTo>
                  <a:pt x="791891" y="2615207"/>
                  <a:pt x="803536" y="2615207"/>
                  <a:pt x="817511" y="2605890"/>
                </a:cubicBezTo>
                <a:cubicBezTo>
                  <a:pt x="831485" y="2596574"/>
                  <a:pt x="833816" y="2587259"/>
                  <a:pt x="824497" y="2577941"/>
                </a:cubicBezTo>
                <a:cubicBezTo>
                  <a:pt x="819840" y="2573283"/>
                  <a:pt x="814019" y="2570953"/>
                  <a:pt x="807031" y="2570953"/>
                </a:cubicBezTo>
                <a:close/>
                <a:moveTo>
                  <a:pt x="10900148" y="2563967"/>
                </a:moveTo>
                <a:lnTo>
                  <a:pt x="10914122" y="2577941"/>
                </a:lnTo>
                <a:cubicBezTo>
                  <a:pt x="10914122" y="2587259"/>
                  <a:pt x="10909464" y="2591916"/>
                  <a:pt x="10900148" y="2591916"/>
                </a:cubicBezTo>
                <a:lnTo>
                  <a:pt x="10886172" y="2577941"/>
                </a:lnTo>
                <a:cubicBezTo>
                  <a:pt x="10886172" y="2568624"/>
                  <a:pt x="10890829" y="2563967"/>
                  <a:pt x="10900148" y="2563967"/>
                </a:cubicBezTo>
                <a:close/>
                <a:moveTo>
                  <a:pt x="6547076" y="2563967"/>
                </a:moveTo>
                <a:cubicBezTo>
                  <a:pt x="6542418" y="2563967"/>
                  <a:pt x="6540088" y="2568624"/>
                  <a:pt x="6540088" y="2577941"/>
                </a:cubicBezTo>
                <a:cubicBezTo>
                  <a:pt x="6549406" y="2577941"/>
                  <a:pt x="6554063" y="2575612"/>
                  <a:pt x="6554063" y="2570953"/>
                </a:cubicBezTo>
                <a:cubicBezTo>
                  <a:pt x="6554063" y="2566296"/>
                  <a:pt x="6551734" y="2563967"/>
                  <a:pt x="6547076" y="2563967"/>
                </a:cubicBezTo>
                <a:close/>
                <a:moveTo>
                  <a:pt x="7099071" y="2549991"/>
                </a:moveTo>
                <a:cubicBezTo>
                  <a:pt x="7089754" y="2559310"/>
                  <a:pt x="7082766" y="2563967"/>
                  <a:pt x="7078110" y="2563967"/>
                </a:cubicBezTo>
                <a:cubicBezTo>
                  <a:pt x="7073450" y="2563967"/>
                  <a:pt x="7071122" y="2563967"/>
                  <a:pt x="7071122" y="2563967"/>
                </a:cubicBezTo>
                <a:cubicBezTo>
                  <a:pt x="7061805" y="2563967"/>
                  <a:pt x="7057148" y="2568624"/>
                  <a:pt x="7057148" y="2577941"/>
                </a:cubicBezTo>
                <a:lnTo>
                  <a:pt x="7085096" y="2577941"/>
                </a:lnTo>
                <a:cubicBezTo>
                  <a:pt x="7094412" y="2568624"/>
                  <a:pt x="7103728" y="2559310"/>
                  <a:pt x="7113044" y="2549991"/>
                </a:cubicBezTo>
                <a:close/>
                <a:moveTo>
                  <a:pt x="6386368" y="2549991"/>
                </a:moveTo>
                <a:lnTo>
                  <a:pt x="6344445" y="2591916"/>
                </a:lnTo>
                <a:cubicBezTo>
                  <a:pt x="6325812" y="2629182"/>
                  <a:pt x="6307179" y="2652473"/>
                  <a:pt x="6288546" y="2661789"/>
                </a:cubicBezTo>
                <a:lnTo>
                  <a:pt x="6288546" y="2689737"/>
                </a:lnTo>
                <a:cubicBezTo>
                  <a:pt x="6288546" y="2689737"/>
                  <a:pt x="6304850" y="2666446"/>
                  <a:pt x="6337458" y="2619864"/>
                </a:cubicBezTo>
                <a:cubicBezTo>
                  <a:pt x="6370064" y="2573283"/>
                  <a:pt x="6386368" y="2549991"/>
                  <a:pt x="6386368" y="2549991"/>
                </a:cubicBezTo>
                <a:close/>
                <a:moveTo>
                  <a:pt x="11001463" y="2539512"/>
                </a:moveTo>
                <a:cubicBezTo>
                  <a:pt x="11003792" y="2539512"/>
                  <a:pt x="11007285" y="2540677"/>
                  <a:pt x="11011944" y="2543005"/>
                </a:cubicBezTo>
                <a:cubicBezTo>
                  <a:pt x="11021260" y="2547663"/>
                  <a:pt x="11025917" y="2556979"/>
                  <a:pt x="11025917" y="2570953"/>
                </a:cubicBezTo>
                <a:cubicBezTo>
                  <a:pt x="11025917" y="2584929"/>
                  <a:pt x="11011944" y="2591916"/>
                  <a:pt x="10983994" y="2591916"/>
                </a:cubicBezTo>
                <a:cubicBezTo>
                  <a:pt x="10965363" y="2591916"/>
                  <a:pt x="10956047" y="2591916"/>
                  <a:pt x="10956047" y="2591916"/>
                </a:cubicBezTo>
                <a:cubicBezTo>
                  <a:pt x="10956047" y="2601233"/>
                  <a:pt x="10956047" y="2605890"/>
                  <a:pt x="10956047" y="2605890"/>
                </a:cubicBezTo>
                <a:lnTo>
                  <a:pt x="10942071" y="2591916"/>
                </a:lnTo>
                <a:cubicBezTo>
                  <a:pt x="10942071" y="2591916"/>
                  <a:pt x="10951389" y="2584929"/>
                  <a:pt x="10970020" y="2570953"/>
                </a:cubicBezTo>
                <a:cubicBezTo>
                  <a:pt x="10988652" y="2556979"/>
                  <a:pt x="10997970" y="2547663"/>
                  <a:pt x="10997970" y="2543005"/>
                </a:cubicBezTo>
                <a:cubicBezTo>
                  <a:pt x="10997970" y="2540677"/>
                  <a:pt x="10999134" y="2539512"/>
                  <a:pt x="11001463" y="2539512"/>
                </a:cubicBezTo>
                <a:close/>
                <a:moveTo>
                  <a:pt x="11074830" y="2536018"/>
                </a:moveTo>
                <a:cubicBezTo>
                  <a:pt x="11079488" y="2536018"/>
                  <a:pt x="11081816" y="2538348"/>
                  <a:pt x="11081816" y="2543005"/>
                </a:cubicBezTo>
                <a:cubicBezTo>
                  <a:pt x="11081816" y="2547663"/>
                  <a:pt x="11081816" y="2549991"/>
                  <a:pt x="11081816" y="2549991"/>
                </a:cubicBezTo>
                <a:lnTo>
                  <a:pt x="11067841" y="2549991"/>
                </a:lnTo>
                <a:cubicBezTo>
                  <a:pt x="11067841" y="2540677"/>
                  <a:pt x="11070173" y="2536018"/>
                  <a:pt x="11074830" y="2536018"/>
                </a:cubicBezTo>
                <a:close/>
                <a:moveTo>
                  <a:pt x="10711491" y="2536018"/>
                </a:moveTo>
                <a:cubicBezTo>
                  <a:pt x="10706834" y="2536018"/>
                  <a:pt x="10709161" y="2540677"/>
                  <a:pt x="10718479" y="2549991"/>
                </a:cubicBezTo>
                <a:cubicBezTo>
                  <a:pt x="10727796" y="2559310"/>
                  <a:pt x="10734783" y="2563967"/>
                  <a:pt x="10739441" y="2563967"/>
                </a:cubicBezTo>
                <a:cubicBezTo>
                  <a:pt x="10744098" y="2563967"/>
                  <a:pt x="10741771" y="2573283"/>
                  <a:pt x="10732453" y="2591916"/>
                </a:cubicBezTo>
                <a:lnTo>
                  <a:pt x="10732453" y="2619864"/>
                </a:lnTo>
                <a:lnTo>
                  <a:pt x="10760402" y="2591916"/>
                </a:lnTo>
                <a:cubicBezTo>
                  <a:pt x="10769719" y="2582600"/>
                  <a:pt x="10774376" y="2575612"/>
                  <a:pt x="10774376" y="2570953"/>
                </a:cubicBezTo>
                <a:cubicBezTo>
                  <a:pt x="10774376" y="2566296"/>
                  <a:pt x="10769719" y="2563967"/>
                  <a:pt x="10760402" y="2563967"/>
                </a:cubicBezTo>
                <a:cubicBezTo>
                  <a:pt x="10760402" y="2554650"/>
                  <a:pt x="10755745" y="2549991"/>
                  <a:pt x="10746429" y="2549991"/>
                </a:cubicBezTo>
                <a:cubicBezTo>
                  <a:pt x="10737110" y="2549991"/>
                  <a:pt x="10732453" y="2545334"/>
                  <a:pt x="10732453" y="2536018"/>
                </a:cubicBezTo>
                <a:cubicBezTo>
                  <a:pt x="10723136" y="2536018"/>
                  <a:pt x="10716149" y="2536018"/>
                  <a:pt x="10711491" y="2536018"/>
                </a:cubicBezTo>
                <a:close/>
                <a:moveTo>
                  <a:pt x="7476384" y="2536018"/>
                </a:moveTo>
                <a:cubicBezTo>
                  <a:pt x="7467068" y="2536018"/>
                  <a:pt x="7460080" y="2538348"/>
                  <a:pt x="7455422" y="2543005"/>
                </a:cubicBezTo>
                <a:cubicBezTo>
                  <a:pt x="7450763" y="2547663"/>
                  <a:pt x="7448434" y="2554650"/>
                  <a:pt x="7448434" y="2563967"/>
                </a:cubicBezTo>
                <a:cubicBezTo>
                  <a:pt x="7457751" y="2563967"/>
                  <a:pt x="7462408" y="2563967"/>
                  <a:pt x="7462408" y="2563967"/>
                </a:cubicBezTo>
                <a:lnTo>
                  <a:pt x="7462408" y="2549991"/>
                </a:lnTo>
                <a:cubicBezTo>
                  <a:pt x="7462408" y="2559310"/>
                  <a:pt x="7467068" y="2559310"/>
                  <a:pt x="7476384" y="2549991"/>
                </a:cubicBezTo>
                <a:close/>
                <a:moveTo>
                  <a:pt x="7057148" y="2536018"/>
                </a:moveTo>
                <a:cubicBezTo>
                  <a:pt x="7057148" y="2545334"/>
                  <a:pt x="7057148" y="2549991"/>
                  <a:pt x="7057148" y="2549991"/>
                </a:cubicBezTo>
                <a:cubicBezTo>
                  <a:pt x="7066464" y="2549991"/>
                  <a:pt x="7071122" y="2547663"/>
                  <a:pt x="7071122" y="2543005"/>
                </a:cubicBezTo>
                <a:cubicBezTo>
                  <a:pt x="7071122" y="2538348"/>
                  <a:pt x="7066464" y="2536018"/>
                  <a:pt x="7057148" y="2536018"/>
                </a:cubicBezTo>
                <a:close/>
                <a:moveTo>
                  <a:pt x="11724646" y="2522044"/>
                </a:moveTo>
                <a:lnTo>
                  <a:pt x="11738620" y="2522044"/>
                </a:lnTo>
                <a:cubicBezTo>
                  <a:pt x="11738620" y="2522044"/>
                  <a:pt x="11733964" y="2531360"/>
                  <a:pt x="11724646" y="2549991"/>
                </a:cubicBezTo>
                <a:lnTo>
                  <a:pt x="11710672" y="2577941"/>
                </a:lnTo>
                <a:lnTo>
                  <a:pt x="11710672" y="2549991"/>
                </a:lnTo>
                <a:cubicBezTo>
                  <a:pt x="11710672" y="2531360"/>
                  <a:pt x="11715330" y="2522044"/>
                  <a:pt x="11724646" y="2522044"/>
                </a:cubicBezTo>
                <a:close/>
                <a:moveTo>
                  <a:pt x="10662580" y="2522044"/>
                </a:moveTo>
                <a:lnTo>
                  <a:pt x="10662580" y="2536018"/>
                </a:lnTo>
                <a:lnTo>
                  <a:pt x="10676556" y="2536018"/>
                </a:lnTo>
                <a:cubicBezTo>
                  <a:pt x="10676556" y="2526701"/>
                  <a:pt x="10671897" y="2522044"/>
                  <a:pt x="10662580" y="2522044"/>
                </a:cubicBezTo>
                <a:close/>
                <a:moveTo>
                  <a:pt x="7308689" y="2522044"/>
                </a:moveTo>
                <a:lnTo>
                  <a:pt x="7280740" y="2536018"/>
                </a:lnTo>
                <a:cubicBezTo>
                  <a:pt x="7271423" y="2536018"/>
                  <a:pt x="7266766" y="2540677"/>
                  <a:pt x="7266766" y="2549991"/>
                </a:cubicBezTo>
                <a:lnTo>
                  <a:pt x="7280740" y="2549991"/>
                </a:lnTo>
                <a:cubicBezTo>
                  <a:pt x="7290056" y="2549991"/>
                  <a:pt x="7299372" y="2545334"/>
                  <a:pt x="7308689" y="2536018"/>
                </a:cubicBezTo>
                <a:lnTo>
                  <a:pt x="7322663" y="2536018"/>
                </a:lnTo>
                <a:cubicBezTo>
                  <a:pt x="7313346" y="2536018"/>
                  <a:pt x="7308689" y="2531360"/>
                  <a:pt x="7308689" y="2522044"/>
                </a:cubicBezTo>
                <a:close/>
                <a:moveTo>
                  <a:pt x="7154968" y="2522044"/>
                </a:moveTo>
                <a:cubicBezTo>
                  <a:pt x="7145652" y="2522044"/>
                  <a:pt x="7143323" y="2526701"/>
                  <a:pt x="7147982" y="2536018"/>
                </a:cubicBezTo>
                <a:cubicBezTo>
                  <a:pt x="7152640" y="2545334"/>
                  <a:pt x="7157298" y="2549991"/>
                  <a:pt x="7161956" y="2549991"/>
                </a:cubicBezTo>
                <a:cubicBezTo>
                  <a:pt x="7166615" y="2549991"/>
                  <a:pt x="7173601" y="2549991"/>
                  <a:pt x="7182918" y="2549991"/>
                </a:cubicBezTo>
                <a:lnTo>
                  <a:pt x="7182918" y="2536018"/>
                </a:lnTo>
                <a:lnTo>
                  <a:pt x="7168944" y="2536018"/>
                </a:lnTo>
                <a:cubicBezTo>
                  <a:pt x="7168944" y="2526701"/>
                  <a:pt x="7164286" y="2522044"/>
                  <a:pt x="7154968" y="2522044"/>
                </a:cubicBezTo>
                <a:close/>
                <a:moveTo>
                  <a:pt x="1327582" y="2522044"/>
                </a:moveTo>
                <a:cubicBezTo>
                  <a:pt x="1318266" y="2522044"/>
                  <a:pt x="1313608" y="2524372"/>
                  <a:pt x="1313608" y="2529030"/>
                </a:cubicBezTo>
                <a:cubicBezTo>
                  <a:pt x="1313608" y="2533689"/>
                  <a:pt x="1318266" y="2536018"/>
                  <a:pt x="1327582" y="2536018"/>
                </a:cubicBezTo>
                <a:cubicBezTo>
                  <a:pt x="1336898" y="2526701"/>
                  <a:pt x="1336898" y="2522044"/>
                  <a:pt x="1327582" y="2522044"/>
                </a:cubicBezTo>
                <a:close/>
                <a:moveTo>
                  <a:pt x="6959326" y="2494094"/>
                </a:moveTo>
                <a:lnTo>
                  <a:pt x="6917402" y="2536018"/>
                </a:lnTo>
                <a:lnTo>
                  <a:pt x="6889453" y="2563967"/>
                </a:lnTo>
                <a:cubicBezTo>
                  <a:pt x="6870820" y="2582600"/>
                  <a:pt x="6859175" y="2598902"/>
                  <a:pt x="6854516" y="2612878"/>
                </a:cubicBezTo>
                <a:cubicBezTo>
                  <a:pt x="6849858" y="2626852"/>
                  <a:pt x="6842870" y="2633840"/>
                  <a:pt x="6833554" y="2633840"/>
                </a:cubicBezTo>
                <a:cubicBezTo>
                  <a:pt x="6833554" y="2643156"/>
                  <a:pt x="6833554" y="2647813"/>
                  <a:pt x="6833554" y="2647813"/>
                </a:cubicBezTo>
                <a:cubicBezTo>
                  <a:pt x="6833554" y="2657132"/>
                  <a:pt x="6852187" y="2638497"/>
                  <a:pt x="6889453" y="2591916"/>
                </a:cubicBezTo>
                <a:cubicBezTo>
                  <a:pt x="6945350" y="2536018"/>
                  <a:pt x="6968642" y="2503411"/>
                  <a:pt x="6959326" y="2494094"/>
                </a:cubicBezTo>
                <a:close/>
                <a:moveTo>
                  <a:pt x="1439380" y="2494094"/>
                </a:moveTo>
                <a:cubicBezTo>
                  <a:pt x="1430061" y="2494094"/>
                  <a:pt x="1425404" y="2496423"/>
                  <a:pt x="1425404" y="2501080"/>
                </a:cubicBezTo>
                <a:cubicBezTo>
                  <a:pt x="1425404" y="2505739"/>
                  <a:pt x="1430061" y="2508068"/>
                  <a:pt x="1439380" y="2508068"/>
                </a:cubicBezTo>
                <a:cubicBezTo>
                  <a:pt x="1439380" y="2508068"/>
                  <a:pt x="1439380" y="2503411"/>
                  <a:pt x="1439380" y="2494094"/>
                </a:cubicBezTo>
                <a:close/>
                <a:moveTo>
                  <a:pt x="1201812" y="2494094"/>
                </a:moveTo>
                <a:lnTo>
                  <a:pt x="1173862" y="2522044"/>
                </a:lnTo>
                <a:lnTo>
                  <a:pt x="1187837" y="2522044"/>
                </a:lnTo>
                <a:close/>
                <a:moveTo>
                  <a:pt x="10999716" y="2485360"/>
                </a:moveTo>
                <a:cubicBezTo>
                  <a:pt x="11003209" y="2486524"/>
                  <a:pt x="11007285" y="2489437"/>
                  <a:pt x="11011944" y="2494094"/>
                </a:cubicBezTo>
                <a:cubicBezTo>
                  <a:pt x="11002627" y="2512727"/>
                  <a:pt x="10993313" y="2512727"/>
                  <a:pt x="10983994" y="2494094"/>
                </a:cubicBezTo>
                <a:cubicBezTo>
                  <a:pt x="10983994" y="2494094"/>
                  <a:pt x="10986325" y="2491766"/>
                  <a:pt x="10990982" y="2487106"/>
                </a:cubicBezTo>
                <a:cubicBezTo>
                  <a:pt x="10993311" y="2484778"/>
                  <a:pt x="10996223" y="2484196"/>
                  <a:pt x="10999716" y="2485360"/>
                </a:cubicBezTo>
                <a:close/>
                <a:moveTo>
                  <a:pt x="10900148" y="2480119"/>
                </a:moveTo>
                <a:cubicBezTo>
                  <a:pt x="10909464" y="2480119"/>
                  <a:pt x="10918781" y="2484778"/>
                  <a:pt x="10928095" y="2494094"/>
                </a:cubicBezTo>
                <a:lnTo>
                  <a:pt x="10928095" y="2508068"/>
                </a:lnTo>
                <a:cubicBezTo>
                  <a:pt x="10918781" y="2508068"/>
                  <a:pt x="10914122" y="2510399"/>
                  <a:pt x="10914122" y="2515056"/>
                </a:cubicBezTo>
                <a:cubicBezTo>
                  <a:pt x="10914122" y="2519715"/>
                  <a:pt x="10918781" y="2522044"/>
                  <a:pt x="10928095" y="2522044"/>
                </a:cubicBezTo>
                <a:cubicBezTo>
                  <a:pt x="10928095" y="2531360"/>
                  <a:pt x="10925767" y="2536018"/>
                  <a:pt x="10921109" y="2536018"/>
                </a:cubicBezTo>
                <a:cubicBezTo>
                  <a:pt x="10916452" y="2536018"/>
                  <a:pt x="10914122" y="2536018"/>
                  <a:pt x="10914122" y="2536018"/>
                </a:cubicBezTo>
                <a:lnTo>
                  <a:pt x="10886172" y="2536018"/>
                </a:lnTo>
                <a:cubicBezTo>
                  <a:pt x="10867541" y="2536018"/>
                  <a:pt x="10851237" y="2543005"/>
                  <a:pt x="10837263" y="2556979"/>
                </a:cubicBezTo>
                <a:cubicBezTo>
                  <a:pt x="10830275" y="2563967"/>
                  <a:pt x="10823869" y="2569206"/>
                  <a:pt x="10818048" y="2572701"/>
                </a:cubicBezTo>
                <a:lnTo>
                  <a:pt x="10812806" y="2574448"/>
                </a:lnTo>
                <a:lnTo>
                  <a:pt x="10816301" y="2563967"/>
                </a:lnTo>
                <a:cubicBezTo>
                  <a:pt x="10806983" y="2554650"/>
                  <a:pt x="10804656" y="2549991"/>
                  <a:pt x="10809313" y="2549991"/>
                </a:cubicBezTo>
                <a:cubicBezTo>
                  <a:pt x="10813971" y="2549991"/>
                  <a:pt x="10820959" y="2549991"/>
                  <a:pt x="10830275" y="2549991"/>
                </a:cubicBezTo>
                <a:cubicBezTo>
                  <a:pt x="10830275" y="2549991"/>
                  <a:pt x="10832606" y="2547663"/>
                  <a:pt x="10837263" y="2543005"/>
                </a:cubicBezTo>
                <a:cubicBezTo>
                  <a:pt x="10841920" y="2538348"/>
                  <a:pt x="10848906" y="2531360"/>
                  <a:pt x="10858225" y="2522044"/>
                </a:cubicBezTo>
                <a:cubicBezTo>
                  <a:pt x="10867541" y="2512727"/>
                  <a:pt x="10876856" y="2508068"/>
                  <a:pt x="10886172" y="2508068"/>
                </a:cubicBezTo>
                <a:cubicBezTo>
                  <a:pt x="10895490" y="2508068"/>
                  <a:pt x="10900148" y="2503411"/>
                  <a:pt x="10900148" y="2494094"/>
                </a:cubicBezTo>
                <a:close/>
                <a:moveTo>
                  <a:pt x="9677375" y="2480119"/>
                </a:moveTo>
                <a:cubicBezTo>
                  <a:pt x="9672717" y="2480119"/>
                  <a:pt x="9670387" y="2484778"/>
                  <a:pt x="9670387" y="2494094"/>
                </a:cubicBezTo>
                <a:cubicBezTo>
                  <a:pt x="9679705" y="2494094"/>
                  <a:pt x="9684363" y="2491766"/>
                  <a:pt x="9684363" y="2487106"/>
                </a:cubicBezTo>
                <a:cubicBezTo>
                  <a:pt x="9684363" y="2482449"/>
                  <a:pt x="9682032" y="2480119"/>
                  <a:pt x="9677375" y="2480119"/>
                </a:cubicBezTo>
                <a:close/>
                <a:moveTo>
                  <a:pt x="7895620" y="2480119"/>
                </a:moveTo>
                <a:cubicBezTo>
                  <a:pt x="7895620" y="2480119"/>
                  <a:pt x="7893292" y="2482449"/>
                  <a:pt x="7888632" y="2487106"/>
                </a:cubicBezTo>
                <a:cubicBezTo>
                  <a:pt x="7883975" y="2491766"/>
                  <a:pt x="7886304" y="2494094"/>
                  <a:pt x="7895620" y="2494094"/>
                </a:cubicBezTo>
                <a:close/>
                <a:moveTo>
                  <a:pt x="7504334" y="2480119"/>
                </a:moveTo>
                <a:cubicBezTo>
                  <a:pt x="7504334" y="2489437"/>
                  <a:pt x="7508990" y="2494094"/>
                  <a:pt x="7518307" y="2494094"/>
                </a:cubicBezTo>
                <a:cubicBezTo>
                  <a:pt x="7527624" y="2494094"/>
                  <a:pt x="7536940" y="2489437"/>
                  <a:pt x="7546256" y="2480119"/>
                </a:cubicBezTo>
                <a:lnTo>
                  <a:pt x="7532281" y="2480119"/>
                </a:lnTo>
                <a:cubicBezTo>
                  <a:pt x="7522964" y="2480119"/>
                  <a:pt x="7515978" y="2480119"/>
                  <a:pt x="7511320" y="2480119"/>
                </a:cubicBezTo>
                <a:cubicBezTo>
                  <a:pt x="7506662" y="2480119"/>
                  <a:pt x="7504334" y="2480119"/>
                  <a:pt x="7504334" y="2480119"/>
                </a:cubicBezTo>
                <a:close/>
                <a:moveTo>
                  <a:pt x="7469396" y="2480119"/>
                </a:moveTo>
                <a:cubicBezTo>
                  <a:pt x="7464738" y="2480119"/>
                  <a:pt x="7462408" y="2484778"/>
                  <a:pt x="7462408" y="2494094"/>
                </a:cubicBezTo>
                <a:lnTo>
                  <a:pt x="7476384" y="2494094"/>
                </a:lnTo>
                <a:cubicBezTo>
                  <a:pt x="7476384" y="2484778"/>
                  <a:pt x="7474055" y="2480119"/>
                  <a:pt x="7469396" y="2480119"/>
                </a:cubicBezTo>
                <a:close/>
                <a:moveTo>
                  <a:pt x="7156716" y="2469640"/>
                </a:moveTo>
                <a:cubicBezTo>
                  <a:pt x="7153222" y="2469640"/>
                  <a:pt x="7150310" y="2470804"/>
                  <a:pt x="7147982" y="2473133"/>
                </a:cubicBezTo>
                <a:cubicBezTo>
                  <a:pt x="7143323" y="2477790"/>
                  <a:pt x="7138666" y="2482449"/>
                  <a:pt x="7134006" y="2487106"/>
                </a:cubicBezTo>
                <a:cubicBezTo>
                  <a:pt x="7129349" y="2491766"/>
                  <a:pt x="7122361" y="2498752"/>
                  <a:pt x="7113044" y="2508068"/>
                </a:cubicBezTo>
                <a:lnTo>
                  <a:pt x="7127020" y="2508068"/>
                </a:lnTo>
                <a:cubicBezTo>
                  <a:pt x="7145652" y="2498752"/>
                  <a:pt x="7159627" y="2491766"/>
                  <a:pt x="7168944" y="2487106"/>
                </a:cubicBezTo>
                <a:cubicBezTo>
                  <a:pt x="7178260" y="2482449"/>
                  <a:pt x="7178260" y="2477790"/>
                  <a:pt x="7168944" y="2473133"/>
                </a:cubicBezTo>
                <a:cubicBezTo>
                  <a:pt x="7164286" y="2470804"/>
                  <a:pt x="7160210" y="2469640"/>
                  <a:pt x="7156716" y="2469640"/>
                </a:cubicBezTo>
                <a:close/>
                <a:moveTo>
                  <a:pt x="9698336" y="2466145"/>
                </a:moveTo>
                <a:cubicBezTo>
                  <a:pt x="9698336" y="2475461"/>
                  <a:pt x="9698336" y="2480119"/>
                  <a:pt x="9698336" y="2480119"/>
                </a:cubicBezTo>
                <a:cubicBezTo>
                  <a:pt x="9707653" y="2480119"/>
                  <a:pt x="9712312" y="2480119"/>
                  <a:pt x="9712312" y="2480119"/>
                </a:cubicBezTo>
                <a:cubicBezTo>
                  <a:pt x="9712312" y="2480119"/>
                  <a:pt x="9712312" y="2477790"/>
                  <a:pt x="9712312" y="2473133"/>
                </a:cubicBezTo>
                <a:cubicBezTo>
                  <a:pt x="9712312" y="2468475"/>
                  <a:pt x="9707653" y="2466145"/>
                  <a:pt x="9698336" y="2466145"/>
                </a:cubicBezTo>
                <a:close/>
                <a:moveTo>
                  <a:pt x="6987275" y="2466145"/>
                </a:moveTo>
                <a:cubicBezTo>
                  <a:pt x="6977958" y="2466145"/>
                  <a:pt x="6973300" y="2468475"/>
                  <a:pt x="6973300" y="2473133"/>
                </a:cubicBezTo>
                <a:cubicBezTo>
                  <a:pt x="6973300" y="2477790"/>
                  <a:pt x="6973300" y="2480119"/>
                  <a:pt x="6973300" y="2480119"/>
                </a:cubicBezTo>
                <a:lnTo>
                  <a:pt x="6987275" y="2480119"/>
                </a:lnTo>
                <a:close/>
                <a:moveTo>
                  <a:pt x="614879" y="2466145"/>
                </a:moveTo>
                <a:lnTo>
                  <a:pt x="586931" y="2494094"/>
                </a:lnTo>
                <a:lnTo>
                  <a:pt x="572956" y="2508068"/>
                </a:lnTo>
                <a:cubicBezTo>
                  <a:pt x="572956" y="2498752"/>
                  <a:pt x="577615" y="2489437"/>
                  <a:pt x="586931" y="2480119"/>
                </a:cubicBezTo>
                <a:close/>
                <a:moveTo>
                  <a:pt x="7560230" y="2452171"/>
                </a:moveTo>
                <a:lnTo>
                  <a:pt x="7546256" y="2466145"/>
                </a:lnTo>
                <a:lnTo>
                  <a:pt x="7560230" y="2466145"/>
                </a:lnTo>
                <a:cubicBezTo>
                  <a:pt x="7560230" y="2456828"/>
                  <a:pt x="7560230" y="2452171"/>
                  <a:pt x="7560230" y="2452171"/>
                </a:cubicBezTo>
                <a:close/>
                <a:moveTo>
                  <a:pt x="7043172" y="2452171"/>
                </a:moveTo>
                <a:cubicBezTo>
                  <a:pt x="7043172" y="2461488"/>
                  <a:pt x="7043172" y="2466145"/>
                  <a:pt x="7043172" y="2466145"/>
                </a:cubicBezTo>
                <a:cubicBezTo>
                  <a:pt x="7043172" y="2466145"/>
                  <a:pt x="7045502" y="2463816"/>
                  <a:pt x="7050160" y="2459157"/>
                </a:cubicBezTo>
                <a:cubicBezTo>
                  <a:pt x="7054817" y="2454500"/>
                  <a:pt x="7057148" y="2452171"/>
                  <a:pt x="7057148" y="2452171"/>
                </a:cubicBezTo>
                <a:cubicBezTo>
                  <a:pt x="7047831" y="2452171"/>
                  <a:pt x="7043172" y="2452171"/>
                  <a:pt x="7043172" y="2452171"/>
                </a:cubicBezTo>
                <a:close/>
                <a:moveTo>
                  <a:pt x="6414318" y="2452171"/>
                </a:moveTo>
                <a:lnTo>
                  <a:pt x="6400342" y="2466145"/>
                </a:lnTo>
                <a:lnTo>
                  <a:pt x="6428292" y="2452171"/>
                </a:lnTo>
                <a:close/>
                <a:moveTo>
                  <a:pt x="6092902" y="2452171"/>
                </a:moveTo>
                <a:cubicBezTo>
                  <a:pt x="6092902" y="2452171"/>
                  <a:pt x="6092902" y="2456828"/>
                  <a:pt x="6092902" y="2466145"/>
                </a:cubicBezTo>
                <a:cubicBezTo>
                  <a:pt x="6092902" y="2466145"/>
                  <a:pt x="6097561" y="2466145"/>
                  <a:pt x="6106878" y="2466145"/>
                </a:cubicBezTo>
                <a:close/>
                <a:moveTo>
                  <a:pt x="1299633" y="2452171"/>
                </a:moveTo>
                <a:lnTo>
                  <a:pt x="1299633" y="2466145"/>
                </a:lnTo>
                <a:cubicBezTo>
                  <a:pt x="1299633" y="2466145"/>
                  <a:pt x="1297304" y="2468475"/>
                  <a:pt x="1292647" y="2473133"/>
                </a:cubicBezTo>
                <a:cubicBezTo>
                  <a:pt x="1287987" y="2477790"/>
                  <a:pt x="1285658" y="2480119"/>
                  <a:pt x="1285658" y="2480119"/>
                </a:cubicBezTo>
                <a:lnTo>
                  <a:pt x="1285658" y="2494094"/>
                </a:lnTo>
                <a:cubicBezTo>
                  <a:pt x="1276342" y="2494094"/>
                  <a:pt x="1271684" y="2489437"/>
                  <a:pt x="1271684" y="2480119"/>
                </a:cubicBezTo>
                <a:close/>
                <a:moveTo>
                  <a:pt x="11078323" y="2446930"/>
                </a:moveTo>
                <a:cubicBezTo>
                  <a:pt x="11080652" y="2448094"/>
                  <a:pt x="11081816" y="2452171"/>
                  <a:pt x="11081816" y="2459157"/>
                </a:cubicBezTo>
                <a:cubicBezTo>
                  <a:pt x="11081816" y="2473133"/>
                  <a:pt x="11077159" y="2480119"/>
                  <a:pt x="11067841" y="2480119"/>
                </a:cubicBezTo>
                <a:cubicBezTo>
                  <a:pt x="11058526" y="2480119"/>
                  <a:pt x="11053869" y="2475461"/>
                  <a:pt x="11053869" y="2466145"/>
                </a:cubicBezTo>
                <a:cubicBezTo>
                  <a:pt x="11053869" y="2466145"/>
                  <a:pt x="11056197" y="2466145"/>
                  <a:pt x="11060855" y="2466145"/>
                </a:cubicBezTo>
                <a:cubicBezTo>
                  <a:pt x="11065512" y="2466145"/>
                  <a:pt x="11067841" y="2461488"/>
                  <a:pt x="11067841" y="2452171"/>
                </a:cubicBezTo>
                <a:cubicBezTo>
                  <a:pt x="11072502" y="2447512"/>
                  <a:pt x="11075995" y="2445765"/>
                  <a:pt x="11078323" y="2446930"/>
                </a:cubicBezTo>
                <a:close/>
                <a:moveTo>
                  <a:pt x="10830275" y="2438195"/>
                </a:moveTo>
                <a:cubicBezTo>
                  <a:pt x="10858225" y="2447512"/>
                  <a:pt x="10874529" y="2452171"/>
                  <a:pt x="10879186" y="2452171"/>
                </a:cubicBezTo>
                <a:cubicBezTo>
                  <a:pt x="10883843" y="2452171"/>
                  <a:pt x="10886172" y="2456828"/>
                  <a:pt x="10886172" y="2466145"/>
                </a:cubicBezTo>
                <a:lnTo>
                  <a:pt x="10830275" y="2466145"/>
                </a:lnTo>
                <a:close/>
                <a:moveTo>
                  <a:pt x="9761221" y="2438195"/>
                </a:moveTo>
                <a:cubicBezTo>
                  <a:pt x="9756564" y="2438195"/>
                  <a:pt x="9754235" y="2442855"/>
                  <a:pt x="9754235" y="2452171"/>
                </a:cubicBezTo>
                <a:cubicBezTo>
                  <a:pt x="9763552" y="2452171"/>
                  <a:pt x="9768209" y="2452171"/>
                  <a:pt x="9768209" y="2452171"/>
                </a:cubicBezTo>
                <a:cubicBezTo>
                  <a:pt x="9768209" y="2442855"/>
                  <a:pt x="9768209" y="2438195"/>
                  <a:pt x="9768209" y="2438195"/>
                </a:cubicBezTo>
                <a:cubicBezTo>
                  <a:pt x="9768209" y="2438195"/>
                  <a:pt x="9765880" y="2438195"/>
                  <a:pt x="9761221" y="2438195"/>
                </a:cubicBezTo>
                <a:close/>
                <a:moveTo>
                  <a:pt x="6847530" y="2438195"/>
                </a:moveTo>
                <a:cubicBezTo>
                  <a:pt x="6847530" y="2447512"/>
                  <a:pt x="6849858" y="2452171"/>
                  <a:pt x="6854516" y="2452171"/>
                </a:cubicBezTo>
                <a:cubicBezTo>
                  <a:pt x="6859175" y="2452171"/>
                  <a:pt x="6861504" y="2447512"/>
                  <a:pt x="6861504" y="2438195"/>
                </a:cubicBezTo>
                <a:cubicBezTo>
                  <a:pt x="6852187" y="2438195"/>
                  <a:pt x="6847530" y="2438195"/>
                  <a:pt x="6847530" y="2438195"/>
                </a:cubicBezTo>
                <a:close/>
                <a:moveTo>
                  <a:pt x="6540088" y="2438195"/>
                </a:moveTo>
                <a:lnTo>
                  <a:pt x="6484190" y="2494094"/>
                </a:lnTo>
                <a:lnTo>
                  <a:pt x="6512140" y="2480119"/>
                </a:lnTo>
                <a:cubicBezTo>
                  <a:pt x="6530771" y="2461488"/>
                  <a:pt x="6540088" y="2447512"/>
                  <a:pt x="6540088" y="2438195"/>
                </a:cubicBezTo>
                <a:close/>
                <a:moveTo>
                  <a:pt x="11095792" y="2424222"/>
                </a:moveTo>
                <a:lnTo>
                  <a:pt x="11109766" y="2438195"/>
                </a:lnTo>
                <a:cubicBezTo>
                  <a:pt x="11109766" y="2438195"/>
                  <a:pt x="11107435" y="2438195"/>
                  <a:pt x="11102778" y="2438195"/>
                </a:cubicBezTo>
                <a:cubicBezTo>
                  <a:pt x="11098121" y="2438195"/>
                  <a:pt x="11091135" y="2438195"/>
                  <a:pt x="11081816" y="2438195"/>
                </a:cubicBezTo>
                <a:close/>
                <a:moveTo>
                  <a:pt x="7430966" y="2417234"/>
                </a:moveTo>
                <a:cubicBezTo>
                  <a:pt x="7428637" y="2417234"/>
                  <a:pt x="7425144" y="2419564"/>
                  <a:pt x="7420485" y="2424222"/>
                </a:cubicBezTo>
                <a:lnTo>
                  <a:pt x="7420485" y="2438195"/>
                </a:lnTo>
                <a:lnTo>
                  <a:pt x="7434460" y="2424222"/>
                </a:lnTo>
                <a:cubicBezTo>
                  <a:pt x="7434460" y="2419564"/>
                  <a:pt x="7433296" y="2417234"/>
                  <a:pt x="7430966" y="2417234"/>
                </a:cubicBezTo>
                <a:close/>
                <a:moveTo>
                  <a:pt x="9880005" y="2410246"/>
                </a:moveTo>
                <a:cubicBezTo>
                  <a:pt x="9880005" y="2419564"/>
                  <a:pt x="9880005" y="2424222"/>
                  <a:pt x="9880005" y="2424222"/>
                </a:cubicBezTo>
                <a:cubicBezTo>
                  <a:pt x="9880005" y="2424222"/>
                  <a:pt x="9884664" y="2424222"/>
                  <a:pt x="9893981" y="2424222"/>
                </a:cubicBezTo>
                <a:close/>
                <a:moveTo>
                  <a:pt x="7140994" y="2410246"/>
                </a:moveTo>
                <a:lnTo>
                  <a:pt x="7127020" y="2424222"/>
                </a:lnTo>
                <a:lnTo>
                  <a:pt x="7127020" y="2438195"/>
                </a:lnTo>
                <a:cubicBezTo>
                  <a:pt x="7127020" y="2438195"/>
                  <a:pt x="7131678" y="2433538"/>
                  <a:pt x="7140994" y="2424222"/>
                </a:cubicBezTo>
                <a:close/>
                <a:moveTo>
                  <a:pt x="11109766" y="2396272"/>
                </a:moveTo>
                <a:cubicBezTo>
                  <a:pt x="11109766" y="2396272"/>
                  <a:pt x="11114423" y="2396272"/>
                  <a:pt x="11123740" y="2396272"/>
                </a:cubicBezTo>
                <a:cubicBezTo>
                  <a:pt x="11114423" y="2396272"/>
                  <a:pt x="11109766" y="2400931"/>
                  <a:pt x="11109766" y="2410246"/>
                </a:cubicBezTo>
                <a:close/>
                <a:moveTo>
                  <a:pt x="9838082" y="2396272"/>
                </a:moveTo>
                <a:lnTo>
                  <a:pt x="9796158" y="2438195"/>
                </a:lnTo>
                <a:lnTo>
                  <a:pt x="9838082" y="2410246"/>
                </a:lnTo>
                <a:close/>
                <a:moveTo>
                  <a:pt x="7979466" y="2396272"/>
                </a:moveTo>
                <a:lnTo>
                  <a:pt x="7965492" y="2424222"/>
                </a:lnTo>
                <a:cubicBezTo>
                  <a:pt x="7965492" y="2424222"/>
                  <a:pt x="7970150" y="2424222"/>
                  <a:pt x="7979466" y="2424222"/>
                </a:cubicBezTo>
                <a:close/>
                <a:moveTo>
                  <a:pt x="7602154" y="2396272"/>
                </a:moveTo>
                <a:lnTo>
                  <a:pt x="7602154" y="2410246"/>
                </a:lnTo>
                <a:cubicBezTo>
                  <a:pt x="7602154" y="2419564"/>
                  <a:pt x="7606813" y="2424222"/>
                  <a:pt x="7616130" y="2424222"/>
                </a:cubicBezTo>
                <a:lnTo>
                  <a:pt x="7616130" y="2410246"/>
                </a:lnTo>
                <a:cubicBezTo>
                  <a:pt x="7616130" y="2410246"/>
                  <a:pt x="7611472" y="2405589"/>
                  <a:pt x="7602154" y="2396272"/>
                </a:cubicBezTo>
                <a:close/>
                <a:moveTo>
                  <a:pt x="7560230" y="2396272"/>
                </a:moveTo>
                <a:lnTo>
                  <a:pt x="7532281" y="2424222"/>
                </a:lnTo>
                <a:lnTo>
                  <a:pt x="7518307" y="2452171"/>
                </a:lnTo>
                <a:cubicBezTo>
                  <a:pt x="7518307" y="2452171"/>
                  <a:pt x="7527624" y="2442855"/>
                  <a:pt x="7546256" y="2424222"/>
                </a:cubicBezTo>
                <a:close/>
                <a:moveTo>
                  <a:pt x="7504334" y="2396272"/>
                </a:moveTo>
                <a:cubicBezTo>
                  <a:pt x="7495017" y="2396272"/>
                  <a:pt x="7490358" y="2400931"/>
                  <a:pt x="7490358" y="2410246"/>
                </a:cubicBezTo>
                <a:lnTo>
                  <a:pt x="7476384" y="2424222"/>
                </a:lnTo>
                <a:cubicBezTo>
                  <a:pt x="7467068" y="2424222"/>
                  <a:pt x="7462408" y="2424222"/>
                  <a:pt x="7462408" y="2424222"/>
                </a:cubicBezTo>
                <a:cubicBezTo>
                  <a:pt x="7471724" y="2433538"/>
                  <a:pt x="7467068" y="2442855"/>
                  <a:pt x="7448434" y="2452171"/>
                </a:cubicBezTo>
                <a:cubicBezTo>
                  <a:pt x="7439118" y="2461488"/>
                  <a:pt x="7427473" y="2473133"/>
                  <a:pt x="7413499" y="2487106"/>
                </a:cubicBezTo>
                <a:cubicBezTo>
                  <a:pt x="7399524" y="2501080"/>
                  <a:pt x="7387878" y="2512727"/>
                  <a:pt x="7378562" y="2522044"/>
                </a:cubicBezTo>
                <a:lnTo>
                  <a:pt x="7336638" y="2549991"/>
                </a:lnTo>
                <a:cubicBezTo>
                  <a:pt x="7327322" y="2549991"/>
                  <a:pt x="7324994" y="2554650"/>
                  <a:pt x="7329650" y="2563967"/>
                </a:cubicBezTo>
                <a:cubicBezTo>
                  <a:pt x="7334308" y="2573283"/>
                  <a:pt x="7350612" y="2563967"/>
                  <a:pt x="7378562" y="2536018"/>
                </a:cubicBezTo>
                <a:cubicBezTo>
                  <a:pt x="7387878" y="2526701"/>
                  <a:pt x="7399524" y="2517385"/>
                  <a:pt x="7413499" y="2508068"/>
                </a:cubicBezTo>
                <a:cubicBezTo>
                  <a:pt x="7427473" y="2498752"/>
                  <a:pt x="7443777" y="2484778"/>
                  <a:pt x="7462408" y="2466145"/>
                </a:cubicBezTo>
                <a:cubicBezTo>
                  <a:pt x="7481041" y="2447512"/>
                  <a:pt x="7495017" y="2428879"/>
                  <a:pt x="7504334" y="2410246"/>
                </a:cubicBezTo>
                <a:close/>
                <a:moveTo>
                  <a:pt x="7336638" y="2396272"/>
                </a:moveTo>
                <a:cubicBezTo>
                  <a:pt x="7336638" y="2396272"/>
                  <a:pt x="7336638" y="2400931"/>
                  <a:pt x="7336638" y="2410246"/>
                </a:cubicBezTo>
                <a:cubicBezTo>
                  <a:pt x="7345955" y="2410246"/>
                  <a:pt x="7350612" y="2405589"/>
                  <a:pt x="7350612" y="2396272"/>
                </a:cubicBezTo>
                <a:cubicBezTo>
                  <a:pt x="7350612" y="2396272"/>
                  <a:pt x="7345955" y="2396272"/>
                  <a:pt x="7336638" y="2396272"/>
                </a:cubicBezTo>
                <a:close/>
                <a:moveTo>
                  <a:pt x="7224842" y="2396272"/>
                </a:moveTo>
                <a:lnTo>
                  <a:pt x="7210867" y="2410246"/>
                </a:lnTo>
                <a:cubicBezTo>
                  <a:pt x="7210867" y="2419564"/>
                  <a:pt x="7213196" y="2421893"/>
                  <a:pt x="7217854" y="2417234"/>
                </a:cubicBezTo>
                <a:cubicBezTo>
                  <a:pt x="7222512" y="2412576"/>
                  <a:pt x="7224842" y="2405589"/>
                  <a:pt x="7224842" y="2396272"/>
                </a:cubicBezTo>
                <a:close/>
                <a:moveTo>
                  <a:pt x="6568037" y="2396272"/>
                </a:moveTo>
                <a:cubicBezTo>
                  <a:pt x="6558720" y="2396272"/>
                  <a:pt x="6554063" y="2400931"/>
                  <a:pt x="6554063" y="2410246"/>
                </a:cubicBezTo>
                <a:lnTo>
                  <a:pt x="6554063" y="2424222"/>
                </a:lnTo>
                <a:cubicBezTo>
                  <a:pt x="6554063" y="2424222"/>
                  <a:pt x="6558720" y="2419564"/>
                  <a:pt x="6568037" y="2410246"/>
                </a:cubicBezTo>
                <a:close/>
                <a:moveTo>
                  <a:pt x="1527763" y="2391735"/>
                </a:moveTo>
                <a:lnTo>
                  <a:pt x="1523226" y="2396272"/>
                </a:lnTo>
                <a:cubicBezTo>
                  <a:pt x="1523226" y="2396272"/>
                  <a:pt x="1523808" y="2395690"/>
                  <a:pt x="1524972" y="2394526"/>
                </a:cubicBezTo>
                <a:close/>
                <a:moveTo>
                  <a:pt x="6468468" y="2387538"/>
                </a:moveTo>
                <a:cubicBezTo>
                  <a:pt x="6464976" y="2388702"/>
                  <a:pt x="6460898" y="2391615"/>
                  <a:pt x="6456241" y="2396272"/>
                </a:cubicBezTo>
                <a:cubicBezTo>
                  <a:pt x="6446924" y="2405589"/>
                  <a:pt x="6437608" y="2414905"/>
                  <a:pt x="6428292" y="2424222"/>
                </a:cubicBezTo>
                <a:lnTo>
                  <a:pt x="6456241" y="2424222"/>
                </a:lnTo>
                <a:cubicBezTo>
                  <a:pt x="6474874" y="2405589"/>
                  <a:pt x="6481862" y="2393944"/>
                  <a:pt x="6477202" y="2389284"/>
                </a:cubicBezTo>
                <a:cubicBezTo>
                  <a:pt x="6474874" y="2386956"/>
                  <a:pt x="6471963" y="2386374"/>
                  <a:pt x="6468468" y="2387538"/>
                </a:cubicBezTo>
                <a:close/>
                <a:moveTo>
                  <a:pt x="9754235" y="2382298"/>
                </a:moveTo>
                <a:cubicBezTo>
                  <a:pt x="9754235" y="2391615"/>
                  <a:pt x="9756564" y="2396272"/>
                  <a:pt x="9761221" y="2396272"/>
                </a:cubicBezTo>
                <a:cubicBezTo>
                  <a:pt x="9765880" y="2396272"/>
                  <a:pt x="9768209" y="2391615"/>
                  <a:pt x="9768209" y="2382298"/>
                </a:cubicBezTo>
                <a:close/>
                <a:moveTo>
                  <a:pt x="7630103" y="2382298"/>
                </a:moveTo>
                <a:lnTo>
                  <a:pt x="7630103" y="2396272"/>
                </a:lnTo>
                <a:cubicBezTo>
                  <a:pt x="7639420" y="2396272"/>
                  <a:pt x="7644078" y="2396272"/>
                  <a:pt x="7644078" y="2396272"/>
                </a:cubicBezTo>
                <a:cubicBezTo>
                  <a:pt x="7644078" y="2386956"/>
                  <a:pt x="7639420" y="2382298"/>
                  <a:pt x="7630103" y="2382298"/>
                </a:cubicBezTo>
                <a:close/>
                <a:moveTo>
                  <a:pt x="7252790" y="2368323"/>
                </a:moveTo>
                <a:cubicBezTo>
                  <a:pt x="7252790" y="2377639"/>
                  <a:pt x="7252790" y="2382298"/>
                  <a:pt x="7252790" y="2382298"/>
                </a:cubicBezTo>
                <a:lnTo>
                  <a:pt x="7266766" y="2382298"/>
                </a:lnTo>
                <a:cubicBezTo>
                  <a:pt x="7266766" y="2372982"/>
                  <a:pt x="7262106" y="2368323"/>
                  <a:pt x="7252790" y="2368323"/>
                </a:cubicBezTo>
                <a:close/>
                <a:moveTo>
                  <a:pt x="7064134" y="2368323"/>
                </a:moveTo>
                <a:cubicBezTo>
                  <a:pt x="7059476" y="2368323"/>
                  <a:pt x="7054817" y="2370653"/>
                  <a:pt x="7050160" y="2375311"/>
                </a:cubicBezTo>
                <a:cubicBezTo>
                  <a:pt x="7045502" y="2379968"/>
                  <a:pt x="7040844" y="2386956"/>
                  <a:pt x="7036186" y="2396272"/>
                </a:cubicBezTo>
                <a:cubicBezTo>
                  <a:pt x="7031527" y="2405589"/>
                  <a:pt x="7024539" y="2410246"/>
                  <a:pt x="7015222" y="2410246"/>
                </a:cubicBezTo>
                <a:cubicBezTo>
                  <a:pt x="6996592" y="2438195"/>
                  <a:pt x="6991932" y="2452171"/>
                  <a:pt x="7001249" y="2452171"/>
                </a:cubicBezTo>
                <a:cubicBezTo>
                  <a:pt x="7010566" y="2452171"/>
                  <a:pt x="7019882" y="2445183"/>
                  <a:pt x="7029198" y="2431208"/>
                </a:cubicBezTo>
                <a:cubicBezTo>
                  <a:pt x="7038514" y="2417234"/>
                  <a:pt x="7043172" y="2407917"/>
                  <a:pt x="7043172" y="2403260"/>
                </a:cubicBezTo>
                <a:cubicBezTo>
                  <a:pt x="7043172" y="2398603"/>
                  <a:pt x="7047831" y="2391615"/>
                  <a:pt x="7057148" y="2382298"/>
                </a:cubicBezTo>
                <a:cubicBezTo>
                  <a:pt x="7066464" y="2382298"/>
                  <a:pt x="7071122" y="2377639"/>
                  <a:pt x="7071122" y="2368323"/>
                </a:cubicBezTo>
                <a:cubicBezTo>
                  <a:pt x="7071122" y="2368323"/>
                  <a:pt x="7068793" y="2368323"/>
                  <a:pt x="7064134" y="2368323"/>
                </a:cubicBezTo>
                <a:close/>
                <a:moveTo>
                  <a:pt x="6428292" y="2368323"/>
                </a:moveTo>
                <a:cubicBezTo>
                  <a:pt x="6372394" y="2414905"/>
                  <a:pt x="6344445" y="2452171"/>
                  <a:pt x="6344445" y="2480119"/>
                </a:cubicBezTo>
                <a:cubicBezTo>
                  <a:pt x="6353762" y="2470804"/>
                  <a:pt x="6372394" y="2452171"/>
                  <a:pt x="6400342" y="2424222"/>
                </a:cubicBezTo>
                <a:close/>
                <a:moveTo>
                  <a:pt x="6344445" y="2368323"/>
                </a:moveTo>
                <a:lnTo>
                  <a:pt x="6302522" y="2410246"/>
                </a:lnTo>
                <a:cubicBezTo>
                  <a:pt x="6321153" y="2400931"/>
                  <a:pt x="6332800" y="2391615"/>
                  <a:pt x="6337458" y="2382298"/>
                </a:cubicBezTo>
                <a:cubicBezTo>
                  <a:pt x="6342114" y="2372982"/>
                  <a:pt x="6344445" y="2368323"/>
                  <a:pt x="6344445" y="2368323"/>
                </a:cubicBezTo>
                <a:close/>
                <a:moveTo>
                  <a:pt x="11153436" y="2357842"/>
                </a:moveTo>
                <a:cubicBezTo>
                  <a:pt x="11156928" y="2357844"/>
                  <a:pt x="11161006" y="2359006"/>
                  <a:pt x="11165664" y="2361335"/>
                </a:cubicBezTo>
                <a:cubicBezTo>
                  <a:pt x="11174980" y="2365994"/>
                  <a:pt x="11174980" y="2368323"/>
                  <a:pt x="11165664" y="2368323"/>
                </a:cubicBezTo>
                <a:lnTo>
                  <a:pt x="11151688" y="2368323"/>
                </a:lnTo>
                <a:cubicBezTo>
                  <a:pt x="11142373" y="2368323"/>
                  <a:pt x="11140044" y="2365994"/>
                  <a:pt x="11144701" y="2361335"/>
                </a:cubicBezTo>
                <a:cubicBezTo>
                  <a:pt x="11147030" y="2359006"/>
                  <a:pt x="11149940" y="2357844"/>
                  <a:pt x="11153436" y="2357842"/>
                </a:cubicBezTo>
                <a:close/>
                <a:moveTo>
                  <a:pt x="6288546" y="2357842"/>
                </a:moveTo>
                <a:cubicBezTo>
                  <a:pt x="6286218" y="2357844"/>
                  <a:pt x="6283889" y="2359006"/>
                  <a:pt x="6281558" y="2361335"/>
                </a:cubicBezTo>
                <a:cubicBezTo>
                  <a:pt x="6276901" y="2365994"/>
                  <a:pt x="6274572" y="2372982"/>
                  <a:pt x="6274572" y="2382298"/>
                </a:cubicBezTo>
                <a:cubicBezTo>
                  <a:pt x="6274572" y="2400931"/>
                  <a:pt x="6279230" y="2400931"/>
                  <a:pt x="6288546" y="2382298"/>
                </a:cubicBezTo>
                <a:cubicBezTo>
                  <a:pt x="6297862" y="2372982"/>
                  <a:pt x="6300192" y="2365994"/>
                  <a:pt x="6295534" y="2361335"/>
                </a:cubicBezTo>
                <a:cubicBezTo>
                  <a:pt x="6293206" y="2359006"/>
                  <a:pt x="6290876" y="2357844"/>
                  <a:pt x="6288546" y="2357842"/>
                </a:cubicBezTo>
                <a:close/>
                <a:moveTo>
                  <a:pt x="12479270" y="2354349"/>
                </a:moveTo>
                <a:lnTo>
                  <a:pt x="12493246" y="2368323"/>
                </a:lnTo>
                <a:cubicBezTo>
                  <a:pt x="12493246" y="2377639"/>
                  <a:pt x="12483928" y="2377639"/>
                  <a:pt x="12465298" y="2368323"/>
                </a:cubicBezTo>
                <a:close/>
                <a:moveTo>
                  <a:pt x="10886172" y="2354349"/>
                </a:moveTo>
                <a:lnTo>
                  <a:pt x="10900148" y="2354349"/>
                </a:lnTo>
                <a:lnTo>
                  <a:pt x="10900148" y="2368323"/>
                </a:lnTo>
                <a:cubicBezTo>
                  <a:pt x="10890829" y="2368323"/>
                  <a:pt x="10886172" y="2363666"/>
                  <a:pt x="10886172" y="2354349"/>
                </a:cubicBezTo>
                <a:close/>
                <a:moveTo>
                  <a:pt x="7658052" y="2354349"/>
                </a:moveTo>
                <a:cubicBezTo>
                  <a:pt x="7658052" y="2354349"/>
                  <a:pt x="7655724" y="2356678"/>
                  <a:pt x="7651064" y="2361335"/>
                </a:cubicBezTo>
                <a:cubicBezTo>
                  <a:pt x="7646408" y="2365994"/>
                  <a:pt x="7648736" y="2368323"/>
                  <a:pt x="7658052" y="2368323"/>
                </a:cubicBezTo>
                <a:cubicBezTo>
                  <a:pt x="7667369" y="2368323"/>
                  <a:pt x="7672028" y="2368323"/>
                  <a:pt x="7672028" y="2368323"/>
                </a:cubicBezTo>
                <a:cubicBezTo>
                  <a:pt x="7672028" y="2359006"/>
                  <a:pt x="7669698" y="2354349"/>
                  <a:pt x="7665040" y="2354349"/>
                </a:cubicBezTo>
                <a:cubicBezTo>
                  <a:pt x="7660381" y="2354349"/>
                  <a:pt x="7658052" y="2354349"/>
                  <a:pt x="7658052" y="2354349"/>
                </a:cubicBezTo>
                <a:close/>
                <a:moveTo>
                  <a:pt x="12531676" y="2347361"/>
                </a:moveTo>
                <a:cubicBezTo>
                  <a:pt x="12534004" y="2347361"/>
                  <a:pt x="12535168" y="2349692"/>
                  <a:pt x="12535168" y="2354349"/>
                </a:cubicBezTo>
                <a:cubicBezTo>
                  <a:pt x="12535168" y="2363666"/>
                  <a:pt x="12535168" y="2368323"/>
                  <a:pt x="12535168" y="2368323"/>
                </a:cubicBezTo>
                <a:lnTo>
                  <a:pt x="12507222" y="2368323"/>
                </a:lnTo>
                <a:cubicBezTo>
                  <a:pt x="12507222" y="2368323"/>
                  <a:pt x="12511880" y="2363666"/>
                  <a:pt x="12521196" y="2354349"/>
                </a:cubicBezTo>
                <a:cubicBezTo>
                  <a:pt x="12525856" y="2349692"/>
                  <a:pt x="12529348" y="2347361"/>
                  <a:pt x="12531676" y="2347361"/>
                </a:cubicBezTo>
                <a:close/>
                <a:moveTo>
                  <a:pt x="11039893" y="2340373"/>
                </a:moveTo>
                <a:cubicBezTo>
                  <a:pt x="11049210" y="2340373"/>
                  <a:pt x="11053869" y="2340373"/>
                  <a:pt x="11053869" y="2340373"/>
                </a:cubicBezTo>
                <a:lnTo>
                  <a:pt x="11039893" y="2354349"/>
                </a:lnTo>
                <a:cubicBezTo>
                  <a:pt x="11030575" y="2354349"/>
                  <a:pt x="11030575" y="2349692"/>
                  <a:pt x="11039893" y="2340373"/>
                </a:cubicBezTo>
                <a:close/>
                <a:moveTo>
                  <a:pt x="7616130" y="2340373"/>
                </a:moveTo>
                <a:lnTo>
                  <a:pt x="7616130" y="2354349"/>
                </a:lnTo>
                <a:lnTo>
                  <a:pt x="7630103" y="2354349"/>
                </a:lnTo>
                <a:close/>
                <a:moveTo>
                  <a:pt x="7560230" y="2340373"/>
                </a:moveTo>
                <a:lnTo>
                  <a:pt x="7546256" y="2368323"/>
                </a:lnTo>
                <a:lnTo>
                  <a:pt x="7560230" y="2354349"/>
                </a:lnTo>
                <a:close/>
                <a:moveTo>
                  <a:pt x="1565150" y="2340373"/>
                </a:moveTo>
                <a:lnTo>
                  <a:pt x="1537200" y="2368323"/>
                </a:lnTo>
                <a:cubicBezTo>
                  <a:pt x="1537200" y="2372982"/>
                  <a:pt x="1536617" y="2377057"/>
                  <a:pt x="1535454" y="2380550"/>
                </a:cubicBezTo>
                <a:lnTo>
                  <a:pt x="1530214" y="2389284"/>
                </a:lnTo>
                <a:lnTo>
                  <a:pt x="1551176" y="2368323"/>
                </a:lnTo>
                <a:close/>
                <a:moveTo>
                  <a:pt x="9817120" y="2326400"/>
                </a:moveTo>
                <a:cubicBezTo>
                  <a:pt x="9812463" y="2326400"/>
                  <a:pt x="9810132" y="2331059"/>
                  <a:pt x="9810132" y="2340373"/>
                </a:cubicBezTo>
                <a:cubicBezTo>
                  <a:pt x="9810132" y="2340373"/>
                  <a:pt x="9812463" y="2338045"/>
                  <a:pt x="9817120" y="2333387"/>
                </a:cubicBezTo>
                <a:cubicBezTo>
                  <a:pt x="9821777" y="2328730"/>
                  <a:pt x="9821777" y="2326400"/>
                  <a:pt x="9817120" y="2326400"/>
                </a:cubicBezTo>
                <a:close/>
                <a:moveTo>
                  <a:pt x="8049339" y="2326400"/>
                </a:moveTo>
                <a:lnTo>
                  <a:pt x="8063315" y="2354349"/>
                </a:lnTo>
                <a:lnTo>
                  <a:pt x="8063315" y="2340373"/>
                </a:lnTo>
                <a:cubicBezTo>
                  <a:pt x="8063315" y="2331059"/>
                  <a:pt x="8058658" y="2326400"/>
                  <a:pt x="8049339" y="2326400"/>
                </a:cubicBezTo>
                <a:close/>
                <a:moveTo>
                  <a:pt x="7364588" y="2326400"/>
                </a:moveTo>
                <a:lnTo>
                  <a:pt x="7364588" y="2340373"/>
                </a:lnTo>
                <a:cubicBezTo>
                  <a:pt x="7373904" y="2340373"/>
                  <a:pt x="7378562" y="2335716"/>
                  <a:pt x="7378562" y="2326400"/>
                </a:cubicBezTo>
                <a:close/>
                <a:moveTo>
                  <a:pt x="6316496" y="2315919"/>
                </a:moveTo>
                <a:cubicBezTo>
                  <a:pt x="6314167" y="2315919"/>
                  <a:pt x="6311836" y="2317083"/>
                  <a:pt x="6309508" y="2319411"/>
                </a:cubicBezTo>
                <a:cubicBezTo>
                  <a:pt x="6304850" y="2324071"/>
                  <a:pt x="6302522" y="2328730"/>
                  <a:pt x="6302522" y="2333387"/>
                </a:cubicBezTo>
                <a:cubicBezTo>
                  <a:pt x="6302522" y="2338045"/>
                  <a:pt x="6307179" y="2340373"/>
                  <a:pt x="6316496" y="2340373"/>
                </a:cubicBezTo>
                <a:cubicBezTo>
                  <a:pt x="6325812" y="2331059"/>
                  <a:pt x="6328141" y="2324071"/>
                  <a:pt x="6323484" y="2319411"/>
                </a:cubicBezTo>
                <a:cubicBezTo>
                  <a:pt x="6321153" y="2317083"/>
                  <a:pt x="6318824" y="2315919"/>
                  <a:pt x="6316496" y="2315919"/>
                </a:cubicBezTo>
                <a:close/>
                <a:moveTo>
                  <a:pt x="10816301" y="2312424"/>
                </a:moveTo>
                <a:lnTo>
                  <a:pt x="10816301" y="2340373"/>
                </a:lnTo>
                <a:cubicBezTo>
                  <a:pt x="10816301" y="2340373"/>
                  <a:pt x="10818630" y="2338045"/>
                  <a:pt x="10823287" y="2333387"/>
                </a:cubicBezTo>
                <a:cubicBezTo>
                  <a:pt x="10827945" y="2328730"/>
                  <a:pt x="10830275" y="2326400"/>
                  <a:pt x="10830275" y="2326400"/>
                </a:cubicBezTo>
                <a:close/>
                <a:moveTo>
                  <a:pt x="6637910" y="2312424"/>
                </a:moveTo>
                <a:cubicBezTo>
                  <a:pt x="6628593" y="2312424"/>
                  <a:pt x="6623936" y="2317083"/>
                  <a:pt x="6623936" y="2326400"/>
                </a:cubicBezTo>
                <a:lnTo>
                  <a:pt x="6637910" y="2326400"/>
                </a:lnTo>
                <a:close/>
                <a:moveTo>
                  <a:pt x="1076041" y="2312424"/>
                </a:moveTo>
                <a:cubicBezTo>
                  <a:pt x="1076041" y="2312424"/>
                  <a:pt x="1078369" y="2314754"/>
                  <a:pt x="1083026" y="2319411"/>
                </a:cubicBezTo>
                <a:cubicBezTo>
                  <a:pt x="1087686" y="2324071"/>
                  <a:pt x="1094674" y="2326400"/>
                  <a:pt x="1103990" y="2326400"/>
                </a:cubicBezTo>
                <a:lnTo>
                  <a:pt x="1103990" y="2312424"/>
                </a:lnTo>
                <a:close/>
                <a:moveTo>
                  <a:pt x="12507222" y="2298450"/>
                </a:moveTo>
                <a:cubicBezTo>
                  <a:pt x="12516538" y="2298450"/>
                  <a:pt x="12523526" y="2300779"/>
                  <a:pt x="12528184" y="2305438"/>
                </a:cubicBezTo>
                <a:cubicBezTo>
                  <a:pt x="12532840" y="2310095"/>
                  <a:pt x="12530512" y="2317083"/>
                  <a:pt x="12521196" y="2326400"/>
                </a:cubicBezTo>
                <a:cubicBezTo>
                  <a:pt x="12502564" y="2326400"/>
                  <a:pt x="12493246" y="2326400"/>
                  <a:pt x="12493246" y="2326400"/>
                </a:cubicBezTo>
                <a:cubicBezTo>
                  <a:pt x="12493246" y="2307767"/>
                  <a:pt x="12497904" y="2298450"/>
                  <a:pt x="12507222" y="2298450"/>
                </a:cubicBezTo>
                <a:close/>
                <a:moveTo>
                  <a:pt x="10928095" y="2298450"/>
                </a:moveTo>
                <a:cubicBezTo>
                  <a:pt x="10937414" y="2298450"/>
                  <a:pt x="10946728" y="2305438"/>
                  <a:pt x="10956047" y="2319411"/>
                </a:cubicBezTo>
                <a:cubicBezTo>
                  <a:pt x="10965363" y="2333387"/>
                  <a:pt x="10970020" y="2340373"/>
                  <a:pt x="10970020" y="2340373"/>
                </a:cubicBezTo>
                <a:cubicBezTo>
                  <a:pt x="10970020" y="2340373"/>
                  <a:pt x="10963033" y="2345032"/>
                  <a:pt x="10949059" y="2354349"/>
                </a:cubicBezTo>
                <a:cubicBezTo>
                  <a:pt x="10935085" y="2363666"/>
                  <a:pt x="10928095" y="2368323"/>
                  <a:pt x="10928095" y="2368323"/>
                </a:cubicBezTo>
                <a:lnTo>
                  <a:pt x="10928095" y="2354349"/>
                </a:lnTo>
                <a:cubicBezTo>
                  <a:pt x="10937414" y="2345032"/>
                  <a:pt x="10942071" y="2331059"/>
                  <a:pt x="10942071" y="2312424"/>
                </a:cubicBezTo>
                <a:close/>
                <a:moveTo>
                  <a:pt x="7595168" y="2298450"/>
                </a:moveTo>
                <a:cubicBezTo>
                  <a:pt x="7590508" y="2298450"/>
                  <a:pt x="7588180" y="2303107"/>
                  <a:pt x="7588180" y="2312424"/>
                </a:cubicBezTo>
                <a:cubicBezTo>
                  <a:pt x="7597496" y="2312424"/>
                  <a:pt x="7602154" y="2312424"/>
                  <a:pt x="7602154" y="2312424"/>
                </a:cubicBezTo>
                <a:cubicBezTo>
                  <a:pt x="7602154" y="2303107"/>
                  <a:pt x="7599825" y="2298450"/>
                  <a:pt x="7595168" y="2298450"/>
                </a:cubicBezTo>
                <a:close/>
                <a:moveTo>
                  <a:pt x="7560230" y="2298450"/>
                </a:moveTo>
                <a:lnTo>
                  <a:pt x="7532281" y="2312424"/>
                </a:lnTo>
                <a:cubicBezTo>
                  <a:pt x="7522964" y="2312424"/>
                  <a:pt x="7513650" y="2312424"/>
                  <a:pt x="7504334" y="2312424"/>
                </a:cubicBezTo>
                <a:cubicBezTo>
                  <a:pt x="7495017" y="2312424"/>
                  <a:pt x="7488029" y="2312424"/>
                  <a:pt x="7483372" y="2312424"/>
                </a:cubicBezTo>
                <a:cubicBezTo>
                  <a:pt x="7478712" y="2312424"/>
                  <a:pt x="7476384" y="2317083"/>
                  <a:pt x="7476384" y="2326400"/>
                </a:cubicBezTo>
                <a:lnTo>
                  <a:pt x="7448434" y="2340373"/>
                </a:lnTo>
                <a:lnTo>
                  <a:pt x="7476384" y="2340373"/>
                </a:lnTo>
                <a:cubicBezTo>
                  <a:pt x="7485700" y="2340373"/>
                  <a:pt x="7492688" y="2340373"/>
                  <a:pt x="7497346" y="2340373"/>
                </a:cubicBezTo>
                <a:cubicBezTo>
                  <a:pt x="7502003" y="2340373"/>
                  <a:pt x="7504334" y="2340373"/>
                  <a:pt x="7504334" y="2340373"/>
                </a:cubicBezTo>
                <a:lnTo>
                  <a:pt x="7490358" y="2354349"/>
                </a:lnTo>
                <a:cubicBezTo>
                  <a:pt x="7471724" y="2354349"/>
                  <a:pt x="7462408" y="2359006"/>
                  <a:pt x="7462408" y="2368323"/>
                </a:cubicBezTo>
                <a:cubicBezTo>
                  <a:pt x="7471724" y="2368323"/>
                  <a:pt x="7474055" y="2370653"/>
                  <a:pt x="7469396" y="2375311"/>
                </a:cubicBezTo>
                <a:cubicBezTo>
                  <a:pt x="7464738" y="2379968"/>
                  <a:pt x="7457751" y="2382298"/>
                  <a:pt x="7448434" y="2382298"/>
                </a:cubicBezTo>
                <a:cubicBezTo>
                  <a:pt x="7439118" y="2382298"/>
                  <a:pt x="7432130" y="2384627"/>
                  <a:pt x="7427473" y="2389284"/>
                </a:cubicBezTo>
                <a:cubicBezTo>
                  <a:pt x="7422816" y="2393944"/>
                  <a:pt x="7425144" y="2396272"/>
                  <a:pt x="7434460" y="2396272"/>
                </a:cubicBezTo>
                <a:cubicBezTo>
                  <a:pt x="7443777" y="2396272"/>
                  <a:pt x="7448434" y="2396272"/>
                  <a:pt x="7448434" y="2396272"/>
                </a:cubicBezTo>
                <a:lnTo>
                  <a:pt x="7504334" y="2354349"/>
                </a:lnTo>
                <a:cubicBezTo>
                  <a:pt x="7504334" y="2354349"/>
                  <a:pt x="7508990" y="2349692"/>
                  <a:pt x="7518307" y="2340373"/>
                </a:cubicBezTo>
                <a:cubicBezTo>
                  <a:pt x="7527624" y="2331059"/>
                  <a:pt x="7532281" y="2326400"/>
                  <a:pt x="7532281" y="2326400"/>
                </a:cubicBezTo>
                <a:cubicBezTo>
                  <a:pt x="7550914" y="2317083"/>
                  <a:pt x="7560230" y="2307767"/>
                  <a:pt x="7560230" y="2298450"/>
                </a:cubicBezTo>
                <a:close/>
                <a:moveTo>
                  <a:pt x="10089625" y="2284476"/>
                </a:moveTo>
                <a:cubicBezTo>
                  <a:pt x="10080307" y="2284476"/>
                  <a:pt x="10075649" y="2286805"/>
                  <a:pt x="10075649" y="2291462"/>
                </a:cubicBezTo>
                <a:cubicBezTo>
                  <a:pt x="10075649" y="2296121"/>
                  <a:pt x="10080307" y="2298450"/>
                  <a:pt x="10089625" y="2298450"/>
                </a:cubicBezTo>
                <a:cubicBezTo>
                  <a:pt x="10089625" y="2289134"/>
                  <a:pt x="10089625" y="2284476"/>
                  <a:pt x="10089625" y="2284476"/>
                </a:cubicBezTo>
                <a:close/>
                <a:moveTo>
                  <a:pt x="8098250" y="2284476"/>
                </a:moveTo>
                <a:cubicBezTo>
                  <a:pt x="8093593" y="2284476"/>
                  <a:pt x="8091264" y="2289134"/>
                  <a:pt x="8091264" y="2298450"/>
                </a:cubicBezTo>
                <a:lnTo>
                  <a:pt x="8105238" y="2298450"/>
                </a:lnTo>
                <a:cubicBezTo>
                  <a:pt x="8105238" y="2289134"/>
                  <a:pt x="8105238" y="2284476"/>
                  <a:pt x="8105238" y="2284476"/>
                </a:cubicBezTo>
                <a:cubicBezTo>
                  <a:pt x="8105238" y="2284476"/>
                  <a:pt x="8102910" y="2284476"/>
                  <a:pt x="8098250" y="2284476"/>
                </a:cubicBezTo>
                <a:close/>
                <a:moveTo>
                  <a:pt x="7294715" y="2284476"/>
                </a:moveTo>
                <a:lnTo>
                  <a:pt x="7294715" y="2312424"/>
                </a:lnTo>
                <a:lnTo>
                  <a:pt x="7308689" y="2312424"/>
                </a:lnTo>
                <a:cubicBezTo>
                  <a:pt x="7327322" y="2312424"/>
                  <a:pt x="7336638" y="2312424"/>
                  <a:pt x="7336638" y="2312424"/>
                </a:cubicBezTo>
                <a:cubicBezTo>
                  <a:pt x="7336638" y="2312424"/>
                  <a:pt x="7331980" y="2307767"/>
                  <a:pt x="7322663" y="2298450"/>
                </a:cubicBezTo>
                <a:close/>
                <a:moveTo>
                  <a:pt x="6945350" y="2284476"/>
                </a:moveTo>
                <a:cubicBezTo>
                  <a:pt x="6936034" y="2284476"/>
                  <a:pt x="6919731" y="2303107"/>
                  <a:pt x="6896439" y="2340373"/>
                </a:cubicBezTo>
                <a:cubicBezTo>
                  <a:pt x="6873148" y="2377639"/>
                  <a:pt x="6856846" y="2400931"/>
                  <a:pt x="6847530" y="2410246"/>
                </a:cubicBezTo>
                <a:cubicBezTo>
                  <a:pt x="6828896" y="2428879"/>
                  <a:pt x="6824238" y="2438195"/>
                  <a:pt x="6833554" y="2438195"/>
                </a:cubicBezTo>
                <a:lnTo>
                  <a:pt x="6847530" y="2424222"/>
                </a:lnTo>
                <a:cubicBezTo>
                  <a:pt x="6856846" y="2405589"/>
                  <a:pt x="6870820" y="2391615"/>
                  <a:pt x="6889453" y="2382298"/>
                </a:cubicBezTo>
                <a:cubicBezTo>
                  <a:pt x="6898770" y="2372982"/>
                  <a:pt x="6912743" y="2356678"/>
                  <a:pt x="6931376" y="2333387"/>
                </a:cubicBezTo>
                <a:cubicBezTo>
                  <a:pt x="6950009" y="2310095"/>
                  <a:pt x="6959326" y="2298450"/>
                  <a:pt x="6959326" y="2298450"/>
                </a:cubicBezTo>
                <a:cubicBezTo>
                  <a:pt x="6959326" y="2289134"/>
                  <a:pt x="6954666" y="2284476"/>
                  <a:pt x="6945350" y="2284476"/>
                </a:cubicBezTo>
                <a:close/>
                <a:moveTo>
                  <a:pt x="6665859" y="2284476"/>
                </a:moveTo>
                <a:cubicBezTo>
                  <a:pt x="6656542" y="2284476"/>
                  <a:pt x="6651886" y="2286805"/>
                  <a:pt x="6651886" y="2291462"/>
                </a:cubicBezTo>
                <a:cubicBezTo>
                  <a:pt x="6651886" y="2296121"/>
                  <a:pt x="6651886" y="2298450"/>
                  <a:pt x="6651886" y="2298450"/>
                </a:cubicBezTo>
                <a:close/>
                <a:moveTo>
                  <a:pt x="1299633" y="2284476"/>
                </a:moveTo>
                <a:lnTo>
                  <a:pt x="1313608" y="2284476"/>
                </a:lnTo>
                <a:lnTo>
                  <a:pt x="1299633" y="2298450"/>
                </a:lnTo>
                <a:cubicBezTo>
                  <a:pt x="1299633" y="2298450"/>
                  <a:pt x="1297304" y="2303107"/>
                  <a:pt x="1292647" y="2312424"/>
                </a:cubicBezTo>
                <a:cubicBezTo>
                  <a:pt x="1287987" y="2321742"/>
                  <a:pt x="1276342" y="2335716"/>
                  <a:pt x="1257709" y="2354349"/>
                </a:cubicBezTo>
                <a:cubicBezTo>
                  <a:pt x="1248393" y="2363666"/>
                  <a:pt x="1239076" y="2372982"/>
                  <a:pt x="1229760" y="2382298"/>
                </a:cubicBezTo>
                <a:cubicBezTo>
                  <a:pt x="1220443" y="2391615"/>
                  <a:pt x="1215786" y="2400931"/>
                  <a:pt x="1215786" y="2410246"/>
                </a:cubicBezTo>
                <a:lnTo>
                  <a:pt x="1187837" y="2424222"/>
                </a:lnTo>
                <a:lnTo>
                  <a:pt x="1215786" y="2396272"/>
                </a:lnTo>
                <a:cubicBezTo>
                  <a:pt x="1234418" y="2349692"/>
                  <a:pt x="1262368" y="2312424"/>
                  <a:pt x="1299633" y="2284476"/>
                </a:cubicBezTo>
                <a:close/>
                <a:moveTo>
                  <a:pt x="1519733" y="2273996"/>
                </a:moveTo>
                <a:cubicBezTo>
                  <a:pt x="1522062" y="2273996"/>
                  <a:pt x="1523226" y="2275160"/>
                  <a:pt x="1523226" y="2277488"/>
                </a:cubicBezTo>
                <a:cubicBezTo>
                  <a:pt x="1523226" y="2282146"/>
                  <a:pt x="1518566" y="2284476"/>
                  <a:pt x="1509251" y="2284476"/>
                </a:cubicBezTo>
                <a:lnTo>
                  <a:pt x="1495276" y="2284476"/>
                </a:lnTo>
                <a:cubicBezTo>
                  <a:pt x="1495276" y="2284476"/>
                  <a:pt x="1499935" y="2282146"/>
                  <a:pt x="1509251" y="2277488"/>
                </a:cubicBezTo>
                <a:cubicBezTo>
                  <a:pt x="1513910" y="2275160"/>
                  <a:pt x="1517403" y="2273996"/>
                  <a:pt x="1519733" y="2273996"/>
                </a:cubicBezTo>
                <a:close/>
                <a:moveTo>
                  <a:pt x="11235536" y="2270501"/>
                </a:moveTo>
                <a:cubicBezTo>
                  <a:pt x="11254168" y="2270501"/>
                  <a:pt x="11254168" y="2275160"/>
                  <a:pt x="11235536" y="2284476"/>
                </a:cubicBezTo>
                <a:cubicBezTo>
                  <a:pt x="11235536" y="2284476"/>
                  <a:pt x="11233208" y="2282146"/>
                  <a:pt x="11228550" y="2277488"/>
                </a:cubicBezTo>
                <a:cubicBezTo>
                  <a:pt x="11223892" y="2272831"/>
                  <a:pt x="11226220" y="2270501"/>
                  <a:pt x="11235536" y="2270501"/>
                </a:cubicBezTo>
                <a:close/>
                <a:moveTo>
                  <a:pt x="10997970" y="2270501"/>
                </a:moveTo>
                <a:cubicBezTo>
                  <a:pt x="10997970" y="2270501"/>
                  <a:pt x="11000299" y="2270501"/>
                  <a:pt x="11004956" y="2270501"/>
                </a:cubicBezTo>
                <a:cubicBezTo>
                  <a:pt x="11009613" y="2270501"/>
                  <a:pt x="11011944" y="2270501"/>
                  <a:pt x="11011944" y="2270501"/>
                </a:cubicBezTo>
                <a:cubicBezTo>
                  <a:pt x="11011944" y="2279817"/>
                  <a:pt x="11009613" y="2284476"/>
                  <a:pt x="11004956" y="2284476"/>
                </a:cubicBezTo>
                <a:cubicBezTo>
                  <a:pt x="11000299" y="2284476"/>
                  <a:pt x="10997970" y="2279817"/>
                  <a:pt x="10997970" y="2270501"/>
                </a:cubicBezTo>
                <a:close/>
                <a:moveTo>
                  <a:pt x="7686002" y="2270501"/>
                </a:moveTo>
                <a:lnTo>
                  <a:pt x="7686002" y="2284476"/>
                </a:lnTo>
                <a:lnTo>
                  <a:pt x="7670280" y="2287969"/>
                </a:lnTo>
                <a:cubicBezTo>
                  <a:pt x="7664458" y="2290298"/>
                  <a:pt x="7658052" y="2293793"/>
                  <a:pt x="7651064" y="2298450"/>
                </a:cubicBezTo>
                <a:cubicBezTo>
                  <a:pt x="7644078" y="2303109"/>
                  <a:pt x="7638838" y="2306602"/>
                  <a:pt x="7635344" y="2308931"/>
                </a:cubicBezTo>
                <a:lnTo>
                  <a:pt x="7632570" y="2310781"/>
                </a:lnTo>
                <a:lnTo>
                  <a:pt x="7651064" y="2308931"/>
                </a:lnTo>
                <a:cubicBezTo>
                  <a:pt x="7660381" y="2306602"/>
                  <a:pt x="7667369" y="2303109"/>
                  <a:pt x="7672028" y="2298450"/>
                </a:cubicBezTo>
                <a:cubicBezTo>
                  <a:pt x="7676686" y="2293793"/>
                  <a:pt x="7680760" y="2289716"/>
                  <a:pt x="7684256" y="2286223"/>
                </a:cubicBezTo>
                <a:lnTo>
                  <a:pt x="7686002" y="2284476"/>
                </a:lnTo>
                <a:lnTo>
                  <a:pt x="7692990" y="2277488"/>
                </a:lnTo>
                <a:cubicBezTo>
                  <a:pt x="7697647" y="2272831"/>
                  <a:pt x="7699976" y="2270501"/>
                  <a:pt x="7699976" y="2270501"/>
                </a:cubicBezTo>
                <a:close/>
                <a:moveTo>
                  <a:pt x="7322663" y="2270501"/>
                </a:moveTo>
                <a:cubicBezTo>
                  <a:pt x="7322663" y="2270501"/>
                  <a:pt x="7322663" y="2275160"/>
                  <a:pt x="7322663" y="2284476"/>
                </a:cubicBezTo>
                <a:lnTo>
                  <a:pt x="7336638" y="2270501"/>
                </a:lnTo>
                <a:cubicBezTo>
                  <a:pt x="7327322" y="2270501"/>
                  <a:pt x="7322663" y="2270501"/>
                  <a:pt x="7322663" y="2270501"/>
                </a:cubicBezTo>
                <a:close/>
                <a:moveTo>
                  <a:pt x="6358419" y="2270501"/>
                </a:moveTo>
                <a:lnTo>
                  <a:pt x="6344445" y="2284476"/>
                </a:lnTo>
                <a:lnTo>
                  <a:pt x="6344445" y="2298450"/>
                </a:lnTo>
                <a:cubicBezTo>
                  <a:pt x="6344445" y="2298450"/>
                  <a:pt x="6349102" y="2293793"/>
                  <a:pt x="6358419" y="2284476"/>
                </a:cubicBezTo>
                <a:close/>
                <a:moveTo>
                  <a:pt x="1562092" y="2267528"/>
                </a:moveTo>
                <a:lnTo>
                  <a:pt x="1559910" y="2285349"/>
                </a:lnTo>
                <a:cubicBezTo>
                  <a:pt x="1552922" y="2309804"/>
                  <a:pt x="1538948" y="2326108"/>
                  <a:pt x="1517985" y="2334261"/>
                </a:cubicBezTo>
                <a:lnTo>
                  <a:pt x="1512916" y="2335106"/>
                </a:lnTo>
                <a:lnTo>
                  <a:pt x="1537200" y="2300198"/>
                </a:lnTo>
                <a:close/>
                <a:moveTo>
                  <a:pt x="7542764" y="2260020"/>
                </a:moveTo>
                <a:cubicBezTo>
                  <a:pt x="7535776" y="2262350"/>
                  <a:pt x="7532281" y="2270501"/>
                  <a:pt x="7532281" y="2284476"/>
                </a:cubicBezTo>
                <a:lnTo>
                  <a:pt x="7574206" y="2284476"/>
                </a:lnTo>
                <a:cubicBezTo>
                  <a:pt x="7574206" y="2284476"/>
                  <a:pt x="7574206" y="2279817"/>
                  <a:pt x="7574206" y="2270501"/>
                </a:cubicBezTo>
                <a:cubicBezTo>
                  <a:pt x="7560230" y="2261186"/>
                  <a:pt x="7549750" y="2257691"/>
                  <a:pt x="7542764" y="2260020"/>
                </a:cubicBezTo>
                <a:close/>
                <a:moveTo>
                  <a:pt x="10061675" y="2256527"/>
                </a:moveTo>
                <a:cubicBezTo>
                  <a:pt x="10070992" y="2265843"/>
                  <a:pt x="10075649" y="2270501"/>
                  <a:pt x="10075649" y="2270501"/>
                </a:cubicBezTo>
                <a:lnTo>
                  <a:pt x="10075649" y="2256527"/>
                </a:lnTo>
                <a:cubicBezTo>
                  <a:pt x="10066333" y="2256527"/>
                  <a:pt x="10061675" y="2256527"/>
                  <a:pt x="10061675" y="2256527"/>
                </a:cubicBezTo>
                <a:close/>
                <a:moveTo>
                  <a:pt x="7217854" y="2256527"/>
                </a:moveTo>
                <a:cubicBezTo>
                  <a:pt x="7213196" y="2256527"/>
                  <a:pt x="7210867" y="2261184"/>
                  <a:pt x="7210867" y="2270501"/>
                </a:cubicBezTo>
                <a:cubicBezTo>
                  <a:pt x="7210867" y="2270501"/>
                  <a:pt x="7213196" y="2268172"/>
                  <a:pt x="7217854" y="2263515"/>
                </a:cubicBezTo>
                <a:cubicBezTo>
                  <a:pt x="7222512" y="2258856"/>
                  <a:pt x="7222512" y="2256527"/>
                  <a:pt x="7217854" y="2256527"/>
                </a:cubicBezTo>
                <a:close/>
                <a:moveTo>
                  <a:pt x="1076041" y="2256527"/>
                </a:moveTo>
                <a:lnTo>
                  <a:pt x="1062065" y="2270501"/>
                </a:lnTo>
                <a:lnTo>
                  <a:pt x="1090014" y="2284476"/>
                </a:lnTo>
                <a:close/>
                <a:moveTo>
                  <a:pt x="6609962" y="2242551"/>
                </a:moveTo>
                <a:cubicBezTo>
                  <a:pt x="6609962" y="2242551"/>
                  <a:pt x="6605303" y="2244882"/>
                  <a:pt x="6595986" y="2249539"/>
                </a:cubicBezTo>
                <a:cubicBezTo>
                  <a:pt x="6586670" y="2254198"/>
                  <a:pt x="6582012" y="2256527"/>
                  <a:pt x="6582012" y="2256527"/>
                </a:cubicBezTo>
                <a:lnTo>
                  <a:pt x="6526114" y="2326400"/>
                </a:lnTo>
                <a:cubicBezTo>
                  <a:pt x="6516798" y="2335716"/>
                  <a:pt x="6507481" y="2345032"/>
                  <a:pt x="6498164" y="2354349"/>
                </a:cubicBezTo>
                <a:cubicBezTo>
                  <a:pt x="6488848" y="2363666"/>
                  <a:pt x="6484190" y="2368323"/>
                  <a:pt x="6484190" y="2368323"/>
                </a:cubicBezTo>
                <a:lnTo>
                  <a:pt x="6498164" y="2368323"/>
                </a:lnTo>
                <a:cubicBezTo>
                  <a:pt x="6498164" y="2368323"/>
                  <a:pt x="6514468" y="2349692"/>
                  <a:pt x="6547076" y="2312424"/>
                </a:cubicBezTo>
                <a:cubicBezTo>
                  <a:pt x="6579682" y="2275160"/>
                  <a:pt x="6600644" y="2251868"/>
                  <a:pt x="6609962" y="2242551"/>
                </a:cubicBezTo>
                <a:close/>
                <a:moveTo>
                  <a:pt x="10942071" y="2228577"/>
                </a:moveTo>
                <a:cubicBezTo>
                  <a:pt x="10951389" y="2228577"/>
                  <a:pt x="10956047" y="2230906"/>
                  <a:pt x="10956047" y="2235565"/>
                </a:cubicBezTo>
                <a:cubicBezTo>
                  <a:pt x="10956047" y="2240223"/>
                  <a:pt x="10951389" y="2244882"/>
                  <a:pt x="10942071" y="2249539"/>
                </a:cubicBezTo>
                <a:cubicBezTo>
                  <a:pt x="10932753" y="2254198"/>
                  <a:pt x="10937414" y="2261184"/>
                  <a:pt x="10956047" y="2270501"/>
                </a:cubicBezTo>
                <a:lnTo>
                  <a:pt x="10970020" y="2284476"/>
                </a:lnTo>
                <a:lnTo>
                  <a:pt x="10970020" y="2298450"/>
                </a:lnTo>
                <a:lnTo>
                  <a:pt x="10942071" y="2298450"/>
                </a:lnTo>
                <a:lnTo>
                  <a:pt x="10942071" y="2284476"/>
                </a:lnTo>
                <a:cubicBezTo>
                  <a:pt x="10951389" y="2284476"/>
                  <a:pt x="10951389" y="2279817"/>
                  <a:pt x="10942071" y="2270501"/>
                </a:cubicBezTo>
                <a:lnTo>
                  <a:pt x="10914122" y="2256527"/>
                </a:lnTo>
                <a:cubicBezTo>
                  <a:pt x="10904805" y="2256527"/>
                  <a:pt x="10902476" y="2251868"/>
                  <a:pt x="10907134" y="2242551"/>
                </a:cubicBezTo>
                <a:cubicBezTo>
                  <a:pt x="10911791" y="2233234"/>
                  <a:pt x="10923438" y="2228577"/>
                  <a:pt x="10942071" y="2228577"/>
                </a:cubicBezTo>
                <a:close/>
                <a:moveTo>
                  <a:pt x="9935904" y="2228577"/>
                </a:moveTo>
                <a:cubicBezTo>
                  <a:pt x="9935904" y="2237894"/>
                  <a:pt x="9938234" y="2242551"/>
                  <a:pt x="9942892" y="2242551"/>
                </a:cubicBezTo>
                <a:cubicBezTo>
                  <a:pt x="9947549" y="2242551"/>
                  <a:pt x="9949878" y="2237894"/>
                  <a:pt x="9949878" y="2228577"/>
                </a:cubicBezTo>
                <a:close/>
                <a:moveTo>
                  <a:pt x="9893981" y="2228577"/>
                </a:moveTo>
                <a:cubicBezTo>
                  <a:pt x="9893981" y="2237894"/>
                  <a:pt x="9893981" y="2242551"/>
                  <a:pt x="9893981" y="2242551"/>
                </a:cubicBezTo>
                <a:lnTo>
                  <a:pt x="9907954" y="2242551"/>
                </a:lnTo>
                <a:lnTo>
                  <a:pt x="9921930" y="2228577"/>
                </a:lnTo>
                <a:close/>
                <a:moveTo>
                  <a:pt x="7392536" y="2228577"/>
                </a:moveTo>
                <a:lnTo>
                  <a:pt x="7378562" y="2256527"/>
                </a:lnTo>
                <a:lnTo>
                  <a:pt x="7392536" y="2242551"/>
                </a:lnTo>
                <a:cubicBezTo>
                  <a:pt x="7401852" y="2233234"/>
                  <a:pt x="7406511" y="2228577"/>
                  <a:pt x="7406511" y="2228577"/>
                </a:cubicBezTo>
                <a:close/>
                <a:moveTo>
                  <a:pt x="11066096" y="2218097"/>
                </a:moveTo>
                <a:cubicBezTo>
                  <a:pt x="11069591" y="2218097"/>
                  <a:pt x="11072502" y="2219261"/>
                  <a:pt x="11074830" y="2221590"/>
                </a:cubicBezTo>
                <a:cubicBezTo>
                  <a:pt x="11079488" y="2226249"/>
                  <a:pt x="11074830" y="2228577"/>
                  <a:pt x="11060855" y="2228577"/>
                </a:cubicBezTo>
                <a:cubicBezTo>
                  <a:pt x="11046879" y="2228577"/>
                  <a:pt x="11044550" y="2226249"/>
                  <a:pt x="11053869" y="2221590"/>
                </a:cubicBezTo>
                <a:cubicBezTo>
                  <a:pt x="11058526" y="2219261"/>
                  <a:pt x="11062603" y="2218097"/>
                  <a:pt x="11066096" y="2218097"/>
                </a:cubicBezTo>
                <a:close/>
                <a:moveTo>
                  <a:pt x="10243344" y="2214604"/>
                </a:moveTo>
                <a:cubicBezTo>
                  <a:pt x="10234028" y="2214604"/>
                  <a:pt x="10231699" y="2216932"/>
                  <a:pt x="10236356" y="2221590"/>
                </a:cubicBezTo>
                <a:cubicBezTo>
                  <a:pt x="10241014" y="2226249"/>
                  <a:pt x="10243344" y="2228577"/>
                  <a:pt x="10243344" y="2228577"/>
                </a:cubicBezTo>
                <a:cubicBezTo>
                  <a:pt x="10243344" y="2228577"/>
                  <a:pt x="10243344" y="2223920"/>
                  <a:pt x="10243344" y="2214604"/>
                </a:cubicBezTo>
                <a:close/>
                <a:moveTo>
                  <a:pt x="7602154" y="2214604"/>
                </a:moveTo>
                <a:lnTo>
                  <a:pt x="7602154" y="2242551"/>
                </a:lnTo>
                <a:cubicBezTo>
                  <a:pt x="7611472" y="2242551"/>
                  <a:pt x="7616130" y="2237894"/>
                  <a:pt x="7616130" y="2228577"/>
                </a:cubicBezTo>
                <a:close/>
                <a:moveTo>
                  <a:pt x="1355531" y="2214604"/>
                </a:moveTo>
                <a:lnTo>
                  <a:pt x="1341555" y="2242551"/>
                </a:lnTo>
                <a:lnTo>
                  <a:pt x="1313608" y="2256527"/>
                </a:lnTo>
                <a:cubicBezTo>
                  <a:pt x="1313608" y="2256527"/>
                  <a:pt x="1318266" y="2251868"/>
                  <a:pt x="1327582" y="2242551"/>
                </a:cubicBezTo>
                <a:close/>
                <a:moveTo>
                  <a:pt x="10990982" y="2211109"/>
                </a:moveTo>
                <a:lnTo>
                  <a:pt x="10997970" y="2214604"/>
                </a:lnTo>
                <a:cubicBezTo>
                  <a:pt x="10993311" y="2214604"/>
                  <a:pt x="10990980" y="2213439"/>
                  <a:pt x="10990980" y="2211111"/>
                </a:cubicBezTo>
                <a:close/>
                <a:moveTo>
                  <a:pt x="6592494" y="2205869"/>
                </a:moveTo>
                <a:cubicBezTo>
                  <a:pt x="6590163" y="2207034"/>
                  <a:pt x="6586670" y="2209944"/>
                  <a:pt x="6582012" y="2214604"/>
                </a:cubicBezTo>
                <a:lnTo>
                  <a:pt x="6582012" y="2228577"/>
                </a:lnTo>
                <a:cubicBezTo>
                  <a:pt x="6591329" y="2219261"/>
                  <a:pt x="6595986" y="2212273"/>
                  <a:pt x="6595986" y="2207616"/>
                </a:cubicBezTo>
                <a:cubicBezTo>
                  <a:pt x="6595986" y="2205287"/>
                  <a:pt x="6594822" y="2204705"/>
                  <a:pt x="6592494" y="2205869"/>
                </a:cubicBezTo>
                <a:close/>
                <a:moveTo>
                  <a:pt x="8176858" y="2204123"/>
                </a:moveTo>
                <a:cubicBezTo>
                  <a:pt x="8175693" y="2204123"/>
                  <a:pt x="8175111" y="2205287"/>
                  <a:pt x="8175111" y="2207616"/>
                </a:cubicBezTo>
                <a:cubicBezTo>
                  <a:pt x="8175111" y="2212273"/>
                  <a:pt x="8175111" y="2214604"/>
                  <a:pt x="8175111" y="2214604"/>
                </a:cubicBezTo>
                <a:cubicBezTo>
                  <a:pt x="8184428" y="2214604"/>
                  <a:pt x="8189084" y="2214604"/>
                  <a:pt x="8189084" y="2214604"/>
                </a:cubicBezTo>
                <a:cubicBezTo>
                  <a:pt x="8189084" y="2214604"/>
                  <a:pt x="8186756" y="2212273"/>
                  <a:pt x="8182098" y="2207616"/>
                </a:cubicBezTo>
                <a:cubicBezTo>
                  <a:pt x="8179770" y="2205287"/>
                  <a:pt x="8178022" y="2204123"/>
                  <a:pt x="8176858" y="2204123"/>
                </a:cubicBezTo>
                <a:close/>
                <a:moveTo>
                  <a:pt x="11235536" y="2200630"/>
                </a:moveTo>
                <a:cubicBezTo>
                  <a:pt x="11240196" y="2200630"/>
                  <a:pt x="11244852" y="2205287"/>
                  <a:pt x="11249512" y="2214604"/>
                </a:cubicBezTo>
                <a:cubicBezTo>
                  <a:pt x="11240196" y="2214604"/>
                  <a:pt x="11235536" y="2219261"/>
                  <a:pt x="11235536" y="2228577"/>
                </a:cubicBezTo>
                <a:cubicBezTo>
                  <a:pt x="11226220" y="2228577"/>
                  <a:pt x="11221562" y="2228577"/>
                  <a:pt x="11221562" y="2228577"/>
                </a:cubicBezTo>
                <a:cubicBezTo>
                  <a:pt x="11221562" y="2228577"/>
                  <a:pt x="11221562" y="2223920"/>
                  <a:pt x="11221562" y="2214604"/>
                </a:cubicBezTo>
                <a:cubicBezTo>
                  <a:pt x="11226220" y="2205287"/>
                  <a:pt x="11230880" y="2200630"/>
                  <a:pt x="11235536" y="2200630"/>
                </a:cubicBezTo>
                <a:close/>
                <a:moveTo>
                  <a:pt x="11137715" y="2200628"/>
                </a:moveTo>
                <a:cubicBezTo>
                  <a:pt x="11147032" y="2200628"/>
                  <a:pt x="11151688" y="2202959"/>
                  <a:pt x="11151688" y="2207616"/>
                </a:cubicBezTo>
                <a:cubicBezTo>
                  <a:pt x="11151688" y="2212273"/>
                  <a:pt x="11151688" y="2214604"/>
                  <a:pt x="11151688" y="2214604"/>
                </a:cubicBezTo>
                <a:cubicBezTo>
                  <a:pt x="11151688" y="2223920"/>
                  <a:pt x="11147032" y="2223920"/>
                  <a:pt x="11137715" y="2214604"/>
                </a:cubicBezTo>
                <a:cubicBezTo>
                  <a:pt x="11137715" y="2205287"/>
                  <a:pt x="11137715" y="2200628"/>
                  <a:pt x="11137715" y="2200628"/>
                </a:cubicBezTo>
                <a:close/>
                <a:moveTo>
                  <a:pt x="7797798" y="2200628"/>
                </a:moveTo>
                <a:cubicBezTo>
                  <a:pt x="7797798" y="2209944"/>
                  <a:pt x="7797798" y="2214604"/>
                  <a:pt x="7797798" y="2214604"/>
                </a:cubicBezTo>
                <a:cubicBezTo>
                  <a:pt x="7807114" y="2214604"/>
                  <a:pt x="7811774" y="2214604"/>
                  <a:pt x="7811774" y="2214604"/>
                </a:cubicBezTo>
                <a:cubicBezTo>
                  <a:pt x="7811774" y="2205287"/>
                  <a:pt x="7807114" y="2200628"/>
                  <a:pt x="7797798" y="2200628"/>
                </a:cubicBezTo>
                <a:close/>
                <a:moveTo>
                  <a:pt x="7630103" y="2200628"/>
                </a:moveTo>
                <a:lnTo>
                  <a:pt x="7630103" y="2214604"/>
                </a:lnTo>
                <a:cubicBezTo>
                  <a:pt x="7639420" y="2214604"/>
                  <a:pt x="7639420" y="2219261"/>
                  <a:pt x="7630103" y="2228577"/>
                </a:cubicBezTo>
                <a:lnTo>
                  <a:pt x="7644078" y="2228577"/>
                </a:lnTo>
                <a:close/>
                <a:moveTo>
                  <a:pt x="7085096" y="2200628"/>
                </a:moveTo>
                <a:cubicBezTo>
                  <a:pt x="7075779" y="2200628"/>
                  <a:pt x="7075779" y="2209944"/>
                  <a:pt x="7085096" y="2228577"/>
                </a:cubicBezTo>
                <a:cubicBezTo>
                  <a:pt x="7075779" y="2228577"/>
                  <a:pt x="7071122" y="2228577"/>
                  <a:pt x="7071122" y="2228577"/>
                </a:cubicBezTo>
                <a:cubicBezTo>
                  <a:pt x="7071122" y="2228577"/>
                  <a:pt x="7071122" y="2233234"/>
                  <a:pt x="7071122" y="2242551"/>
                </a:cubicBezTo>
                <a:lnTo>
                  <a:pt x="7085096" y="2242551"/>
                </a:lnTo>
                <a:lnTo>
                  <a:pt x="7099071" y="2214604"/>
                </a:lnTo>
                <a:cubicBezTo>
                  <a:pt x="7099071" y="2214604"/>
                  <a:pt x="7099071" y="2212273"/>
                  <a:pt x="7099071" y="2207616"/>
                </a:cubicBezTo>
                <a:cubicBezTo>
                  <a:pt x="7099071" y="2202959"/>
                  <a:pt x="7094412" y="2200628"/>
                  <a:pt x="7085096" y="2200628"/>
                </a:cubicBezTo>
                <a:close/>
                <a:moveTo>
                  <a:pt x="1621048" y="2200628"/>
                </a:moveTo>
                <a:lnTo>
                  <a:pt x="1635022" y="2214604"/>
                </a:lnTo>
                <a:cubicBezTo>
                  <a:pt x="1635022" y="2214604"/>
                  <a:pt x="1635022" y="2212273"/>
                  <a:pt x="1635022" y="2207616"/>
                </a:cubicBezTo>
                <a:cubicBezTo>
                  <a:pt x="1635022" y="2202959"/>
                  <a:pt x="1635022" y="2200628"/>
                  <a:pt x="1635022" y="2200628"/>
                </a:cubicBezTo>
                <a:cubicBezTo>
                  <a:pt x="1625706" y="2200628"/>
                  <a:pt x="1621048" y="2200628"/>
                  <a:pt x="1621048" y="2200628"/>
                </a:cubicBezTo>
                <a:close/>
                <a:moveTo>
                  <a:pt x="11102778" y="2186654"/>
                </a:moveTo>
                <a:cubicBezTo>
                  <a:pt x="11107435" y="2186654"/>
                  <a:pt x="11109766" y="2191311"/>
                  <a:pt x="11109766" y="2200628"/>
                </a:cubicBezTo>
                <a:cubicBezTo>
                  <a:pt x="11109766" y="2200628"/>
                  <a:pt x="11107435" y="2200628"/>
                  <a:pt x="11102778" y="2200628"/>
                </a:cubicBezTo>
                <a:cubicBezTo>
                  <a:pt x="11098121" y="2200628"/>
                  <a:pt x="11095792" y="2200628"/>
                  <a:pt x="11095792" y="2200628"/>
                </a:cubicBezTo>
                <a:cubicBezTo>
                  <a:pt x="11095792" y="2191311"/>
                  <a:pt x="11098121" y="2186654"/>
                  <a:pt x="11102778" y="2186654"/>
                </a:cubicBezTo>
                <a:close/>
                <a:moveTo>
                  <a:pt x="10159498" y="2186654"/>
                </a:moveTo>
                <a:lnTo>
                  <a:pt x="10159498" y="2200628"/>
                </a:lnTo>
                <a:cubicBezTo>
                  <a:pt x="10168814" y="2200628"/>
                  <a:pt x="10173471" y="2195971"/>
                  <a:pt x="10173471" y="2186654"/>
                </a:cubicBezTo>
                <a:cubicBezTo>
                  <a:pt x="10173471" y="2186654"/>
                  <a:pt x="10168814" y="2186654"/>
                  <a:pt x="10159498" y="2186654"/>
                </a:cubicBezTo>
                <a:close/>
                <a:moveTo>
                  <a:pt x="7658052" y="2186654"/>
                </a:moveTo>
                <a:cubicBezTo>
                  <a:pt x="7658052" y="2191311"/>
                  <a:pt x="7660381" y="2192478"/>
                  <a:pt x="7665040" y="2190147"/>
                </a:cubicBezTo>
                <a:lnTo>
                  <a:pt x="7670032" y="2186654"/>
                </a:lnTo>
                <a:close/>
                <a:moveTo>
                  <a:pt x="7504334" y="2186654"/>
                </a:moveTo>
                <a:cubicBezTo>
                  <a:pt x="7495017" y="2186654"/>
                  <a:pt x="7483372" y="2195971"/>
                  <a:pt x="7469396" y="2214604"/>
                </a:cubicBezTo>
                <a:cubicBezTo>
                  <a:pt x="7455422" y="2233234"/>
                  <a:pt x="7448434" y="2244882"/>
                  <a:pt x="7448434" y="2249539"/>
                </a:cubicBezTo>
                <a:cubicBezTo>
                  <a:pt x="7448434" y="2254198"/>
                  <a:pt x="7453092" y="2251868"/>
                  <a:pt x="7462408" y="2242551"/>
                </a:cubicBezTo>
                <a:cubicBezTo>
                  <a:pt x="7471724" y="2233234"/>
                  <a:pt x="7481041" y="2223920"/>
                  <a:pt x="7490358" y="2214604"/>
                </a:cubicBezTo>
                <a:cubicBezTo>
                  <a:pt x="7518307" y="2195971"/>
                  <a:pt x="7522964" y="2186654"/>
                  <a:pt x="7504334" y="2186654"/>
                </a:cubicBezTo>
                <a:close/>
                <a:moveTo>
                  <a:pt x="6651886" y="2186654"/>
                </a:moveTo>
                <a:lnTo>
                  <a:pt x="6637910" y="2200628"/>
                </a:lnTo>
                <a:cubicBezTo>
                  <a:pt x="6647226" y="2200628"/>
                  <a:pt x="6651886" y="2200628"/>
                  <a:pt x="6651886" y="2200628"/>
                </a:cubicBezTo>
                <a:cubicBezTo>
                  <a:pt x="6651886" y="2200628"/>
                  <a:pt x="6651886" y="2195971"/>
                  <a:pt x="6651886" y="2186654"/>
                </a:cubicBezTo>
                <a:close/>
                <a:moveTo>
                  <a:pt x="10438988" y="2172679"/>
                </a:moveTo>
                <a:cubicBezTo>
                  <a:pt x="10438988" y="2181995"/>
                  <a:pt x="10441317" y="2186654"/>
                  <a:pt x="10445974" y="2186654"/>
                </a:cubicBezTo>
                <a:cubicBezTo>
                  <a:pt x="10450632" y="2186654"/>
                  <a:pt x="10452962" y="2181995"/>
                  <a:pt x="10452962" y="2172679"/>
                </a:cubicBezTo>
                <a:close/>
                <a:moveTo>
                  <a:pt x="7630103" y="2172679"/>
                </a:moveTo>
                <a:lnTo>
                  <a:pt x="7630103" y="2186654"/>
                </a:lnTo>
                <a:cubicBezTo>
                  <a:pt x="7630103" y="2186654"/>
                  <a:pt x="7632434" y="2186654"/>
                  <a:pt x="7637091" y="2186654"/>
                </a:cubicBezTo>
                <a:cubicBezTo>
                  <a:pt x="7641748" y="2186654"/>
                  <a:pt x="7644078" y="2186654"/>
                  <a:pt x="7644078" y="2186654"/>
                </a:cubicBezTo>
                <a:cubicBezTo>
                  <a:pt x="7644078" y="2177338"/>
                  <a:pt x="7639420" y="2172679"/>
                  <a:pt x="7630103" y="2172679"/>
                </a:cubicBezTo>
                <a:close/>
                <a:moveTo>
                  <a:pt x="7518307" y="2172679"/>
                </a:moveTo>
                <a:cubicBezTo>
                  <a:pt x="7508990" y="2172679"/>
                  <a:pt x="7504334" y="2175009"/>
                  <a:pt x="7504334" y="2179666"/>
                </a:cubicBezTo>
                <a:cubicBezTo>
                  <a:pt x="7504334" y="2184324"/>
                  <a:pt x="7508990" y="2186654"/>
                  <a:pt x="7518307" y="2186654"/>
                </a:cubicBezTo>
                <a:cubicBezTo>
                  <a:pt x="7527624" y="2186654"/>
                  <a:pt x="7532281" y="2184324"/>
                  <a:pt x="7532281" y="2179666"/>
                </a:cubicBezTo>
                <a:cubicBezTo>
                  <a:pt x="7532281" y="2175009"/>
                  <a:pt x="7527624" y="2172679"/>
                  <a:pt x="7518307" y="2172679"/>
                </a:cubicBezTo>
                <a:close/>
                <a:moveTo>
                  <a:pt x="7364588" y="2172679"/>
                </a:moveTo>
                <a:lnTo>
                  <a:pt x="7364588" y="2186654"/>
                </a:lnTo>
                <a:lnTo>
                  <a:pt x="7364588" y="2200628"/>
                </a:lnTo>
                <a:cubicBezTo>
                  <a:pt x="7364588" y="2200628"/>
                  <a:pt x="7359929" y="2207616"/>
                  <a:pt x="7350612" y="2221590"/>
                </a:cubicBezTo>
                <a:cubicBezTo>
                  <a:pt x="7341296" y="2235565"/>
                  <a:pt x="7336638" y="2242551"/>
                  <a:pt x="7336638" y="2242551"/>
                </a:cubicBezTo>
                <a:lnTo>
                  <a:pt x="7350612" y="2256527"/>
                </a:lnTo>
                <a:lnTo>
                  <a:pt x="7350612" y="2242551"/>
                </a:lnTo>
                <a:cubicBezTo>
                  <a:pt x="7359929" y="2242551"/>
                  <a:pt x="7364588" y="2242551"/>
                  <a:pt x="7364588" y="2242551"/>
                </a:cubicBezTo>
                <a:cubicBezTo>
                  <a:pt x="7364588" y="2242551"/>
                  <a:pt x="7364588" y="2237894"/>
                  <a:pt x="7364588" y="2228577"/>
                </a:cubicBezTo>
                <a:cubicBezTo>
                  <a:pt x="7364588" y="2219261"/>
                  <a:pt x="7369245" y="2209944"/>
                  <a:pt x="7378562" y="2200628"/>
                </a:cubicBezTo>
                <a:cubicBezTo>
                  <a:pt x="7378562" y="2209944"/>
                  <a:pt x="7378562" y="2214604"/>
                  <a:pt x="7378562" y="2214604"/>
                </a:cubicBezTo>
                <a:cubicBezTo>
                  <a:pt x="7378562" y="2214604"/>
                  <a:pt x="7383219" y="2214604"/>
                  <a:pt x="7392536" y="2214604"/>
                </a:cubicBezTo>
                <a:cubicBezTo>
                  <a:pt x="7429802" y="2214604"/>
                  <a:pt x="7448434" y="2205287"/>
                  <a:pt x="7448434" y="2186654"/>
                </a:cubicBezTo>
                <a:lnTo>
                  <a:pt x="7378562" y="2186654"/>
                </a:lnTo>
                <a:cubicBezTo>
                  <a:pt x="7378562" y="2186654"/>
                  <a:pt x="7373904" y="2181995"/>
                  <a:pt x="7364588" y="2172679"/>
                </a:cubicBezTo>
                <a:close/>
                <a:moveTo>
                  <a:pt x="7773344" y="2163946"/>
                </a:moveTo>
                <a:cubicBezTo>
                  <a:pt x="7771013" y="2165110"/>
                  <a:pt x="7769848" y="2168021"/>
                  <a:pt x="7769848" y="2172679"/>
                </a:cubicBezTo>
                <a:cubicBezTo>
                  <a:pt x="7769848" y="2181995"/>
                  <a:pt x="7767520" y="2188983"/>
                  <a:pt x="7762862" y="2193642"/>
                </a:cubicBezTo>
                <a:cubicBezTo>
                  <a:pt x="7758204" y="2198299"/>
                  <a:pt x="7755874" y="2202959"/>
                  <a:pt x="7755874" y="2207616"/>
                </a:cubicBezTo>
                <a:cubicBezTo>
                  <a:pt x="7755874" y="2212273"/>
                  <a:pt x="7746558" y="2219261"/>
                  <a:pt x="7727925" y="2228577"/>
                </a:cubicBezTo>
                <a:lnTo>
                  <a:pt x="7713952" y="2256527"/>
                </a:lnTo>
                <a:cubicBezTo>
                  <a:pt x="7723268" y="2256527"/>
                  <a:pt x="7732584" y="2265843"/>
                  <a:pt x="7741901" y="2284476"/>
                </a:cubicBezTo>
                <a:lnTo>
                  <a:pt x="7755874" y="2284476"/>
                </a:lnTo>
                <a:lnTo>
                  <a:pt x="7741901" y="2256527"/>
                </a:lnTo>
                <a:cubicBezTo>
                  <a:pt x="7732584" y="2256527"/>
                  <a:pt x="7727925" y="2254198"/>
                  <a:pt x="7727925" y="2249539"/>
                </a:cubicBezTo>
                <a:cubicBezTo>
                  <a:pt x="7727925" y="2244882"/>
                  <a:pt x="7732584" y="2242551"/>
                  <a:pt x="7741901" y="2242551"/>
                </a:cubicBezTo>
                <a:cubicBezTo>
                  <a:pt x="7751218" y="2233234"/>
                  <a:pt x="7755874" y="2233234"/>
                  <a:pt x="7755874" y="2242551"/>
                </a:cubicBezTo>
                <a:lnTo>
                  <a:pt x="7755874" y="2228577"/>
                </a:lnTo>
                <a:cubicBezTo>
                  <a:pt x="7755874" y="2228577"/>
                  <a:pt x="7758204" y="2223920"/>
                  <a:pt x="7762862" y="2214604"/>
                </a:cubicBezTo>
                <a:cubicBezTo>
                  <a:pt x="7767520" y="2205287"/>
                  <a:pt x="7774508" y="2200628"/>
                  <a:pt x="7783824" y="2200628"/>
                </a:cubicBezTo>
                <a:cubicBezTo>
                  <a:pt x="7793140" y="2181995"/>
                  <a:pt x="7797798" y="2172679"/>
                  <a:pt x="7797798" y="2172679"/>
                </a:cubicBezTo>
                <a:cubicBezTo>
                  <a:pt x="7797798" y="2172679"/>
                  <a:pt x="7793140" y="2170350"/>
                  <a:pt x="7783824" y="2165692"/>
                </a:cubicBezTo>
                <a:cubicBezTo>
                  <a:pt x="7779165" y="2163364"/>
                  <a:pt x="7775672" y="2162782"/>
                  <a:pt x="7773344" y="2163946"/>
                </a:cubicBezTo>
                <a:close/>
                <a:moveTo>
                  <a:pt x="10341166" y="2158705"/>
                </a:moveTo>
                <a:lnTo>
                  <a:pt x="10341166" y="2172679"/>
                </a:lnTo>
                <a:cubicBezTo>
                  <a:pt x="10350483" y="2172679"/>
                  <a:pt x="10355140" y="2170350"/>
                  <a:pt x="10355140" y="2165692"/>
                </a:cubicBezTo>
                <a:cubicBezTo>
                  <a:pt x="10355140" y="2161033"/>
                  <a:pt x="10350483" y="2158705"/>
                  <a:pt x="10341166" y="2158705"/>
                </a:cubicBezTo>
                <a:close/>
                <a:moveTo>
                  <a:pt x="10117572" y="2158705"/>
                </a:moveTo>
                <a:lnTo>
                  <a:pt x="10061675" y="2214604"/>
                </a:lnTo>
                <a:cubicBezTo>
                  <a:pt x="10015093" y="2261184"/>
                  <a:pt x="9996460" y="2284476"/>
                  <a:pt x="10005777" y="2284476"/>
                </a:cubicBezTo>
                <a:cubicBezTo>
                  <a:pt x="10005777" y="2284476"/>
                  <a:pt x="10024409" y="2263515"/>
                  <a:pt x="10061675" y="2221590"/>
                </a:cubicBezTo>
                <a:cubicBezTo>
                  <a:pt x="10098941" y="2179666"/>
                  <a:pt x="10117572" y="2158705"/>
                  <a:pt x="10117572" y="2158705"/>
                </a:cubicBezTo>
                <a:close/>
                <a:moveTo>
                  <a:pt x="7574206" y="2158705"/>
                </a:moveTo>
                <a:cubicBezTo>
                  <a:pt x="7564890" y="2168021"/>
                  <a:pt x="7560230" y="2172679"/>
                  <a:pt x="7560230" y="2172679"/>
                </a:cubicBezTo>
                <a:lnTo>
                  <a:pt x="7574206" y="2172679"/>
                </a:lnTo>
                <a:close/>
                <a:moveTo>
                  <a:pt x="1300505" y="2151717"/>
                </a:moveTo>
                <a:cubicBezTo>
                  <a:pt x="1303418" y="2150553"/>
                  <a:pt x="1305456" y="2150553"/>
                  <a:pt x="1306620" y="2151717"/>
                </a:cubicBezTo>
                <a:cubicBezTo>
                  <a:pt x="1311279" y="2156376"/>
                  <a:pt x="1313608" y="2163362"/>
                  <a:pt x="1313608" y="2172679"/>
                </a:cubicBezTo>
                <a:lnTo>
                  <a:pt x="1313608" y="2186654"/>
                </a:lnTo>
                <a:cubicBezTo>
                  <a:pt x="1313608" y="2186654"/>
                  <a:pt x="1308949" y="2186654"/>
                  <a:pt x="1299633" y="2186654"/>
                </a:cubicBezTo>
                <a:cubicBezTo>
                  <a:pt x="1299633" y="2214604"/>
                  <a:pt x="1290316" y="2228577"/>
                  <a:pt x="1271684" y="2228577"/>
                </a:cubicBezTo>
                <a:cubicBezTo>
                  <a:pt x="1262368" y="2228577"/>
                  <a:pt x="1257709" y="2223920"/>
                  <a:pt x="1257709" y="2214604"/>
                </a:cubicBezTo>
                <a:lnTo>
                  <a:pt x="1243736" y="2228577"/>
                </a:lnTo>
                <a:lnTo>
                  <a:pt x="1243736" y="2242551"/>
                </a:lnTo>
                <a:lnTo>
                  <a:pt x="1257709" y="2242551"/>
                </a:lnTo>
                <a:lnTo>
                  <a:pt x="1229760" y="2298450"/>
                </a:lnTo>
                <a:lnTo>
                  <a:pt x="1187837" y="2340373"/>
                </a:lnTo>
                <a:lnTo>
                  <a:pt x="1159887" y="2354349"/>
                </a:lnTo>
                <a:cubicBezTo>
                  <a:pt x="1159887" y="2335716"/>
                  <a:pt x="1164546" y="2326400"/>
                  <a:pt x="1173862" y="2326400"/>
                </a:cubicBezTo>
                <a:lnTo>
                  <a:pt x="1201812" y="2256527"/>
                </a:lnTo>
                <a:cubicBezTo>
                  <a:pt x="1201812" y="2247210"/>
                  <a:pt x="1218115" y="2226249"/>
                  <a:pt x="1250721" y="2193642"/>
                </a:cubicBezTo>
                <a:cubicBezTo>
                  <a:pt x="1275178" y="2169186"/>
                  <a:pt x="1291773" y="2155212"/>
                  <a:pt x="1300505" y="2151717"/>
                </a:cubicBezTo>
                <a:close/>
                <a:moveTo>
                  <a:pt x="11095792" y="2144731"/>
                </a:moveTo>
                <a:lnTo>
                  <a:pt x="11095792" y="2158705"/>
                </a:lnTo>
                <a:lnTo>
                  <a:pt x="11081816" y="2158705"/>
                </a:lnTo>
                <a:close/>
                <a:moveTo>
                  <a:pt x="10215395" y="2144731"/>
                </a:moveTo>
                <a:lnTo>
                  <a:pt x="10201421" y="2158705"/>
                </a:lnTo>
                <a:lnTo>
                  <a:pt x="10201421" y="2172679"/>
                </a:lnTo>
                <a:cubicBezTo>
                  <a:pt x="10210737" y="2163362"/>
                  <a:pt x="10215395" y="2154047"/>
                  <a:pt x="10215395" y="2144731"/>
                </a:cubicBezTo>
                <a:close/>
                <a:moveTo>
                  <a:pt x="9838082" y="2144731"/>
                </a:moveTo>
                <a:cubicBezTo>
                  <a:pt x="9828765" y="2154047"/>
                  <a:pt x="9824108" y="2163362"/>
                  <a:pt x="9824108" y="2172679"/>
                </a:cubicBezTo>
                <a:lnTo>
                  <a:pt x="9838082" y="2172679"/>
                </a:lnTo>
                <a:cubicBezTo>
                  <a:pt x="9847400" y="2163362"/>
                  <a:pt x="9852057" y="2154047"/>
                  <a:pt x="9852057" y="2144731"/>
                </a:cubicBezTo>
                <a:close/>
                <a:moveTo>
                  <a:pt x="7532281" y="2144731"/>
                </a:moveTo>
                <a:cubicBezTo>
                  <a:pt x="7532281" y="2154047"/>
                  <a:pt x="7536940" y="2158705"/>
                  <a:pt x="7546256" y="2158705"/>
                </a:cubicBezTo>
                <a:lnTo>
                  <a:pt x="7546256" y="2144731"/>
                </a:lnTo>
                <a:cubicBezTo>
                  <a:pt x="7536940" y="2144731"/>
                  <a:pt x="7532281" y="2144731"/>
                  <a:pt x="7532281" y="2144731"/>
                </a:cubicBezTo>
                <a:close/>
                <a:moveTo>
                  <a:pt x="7140994" y="2144731"/>
                </a:moveTo>
                <a:cubicBezTo>
                  <a:pt x="7136337" y="2144731"/>
                  <a:pt x="7131678" y="2149388"/>
                  <a:pt x="7127020" y="2158705"/>
                </a:cubicBezTo>
                <a:lnTo>
                  <a:pt x="7127020" y="2172679"/>
                </a:lnTo>
                <a:lnTo>
                  <a:pt x="7127020" y="2195971"/>
                </a:lnTo>
                <a:lnTo>
                  <a:pt x="7123526" y="2200628"/>
                </a:lnTo>
                <a:lnTo>
                  <a:pt x="7113044" y="2200628"/>
                </a:lnTo>
                <a:lnTo>
                  <a:pt x="7113044" y="2214604"/>
                </a:lnTo>
                <a:lnTo>
                  <a:pt x="7123526" y="2200628"/>
                </a:lnTo>
                <a:lnTo>
                  <a:pt x="7127020" y="2200628"/>
                </a:lnTo>
                <a:lnTo>
                  <a:pt x="7127020" y="2195971"/>
                </a:lnTo>
                <a:lnTo>
                  <a:pt x="7154968" y="2158705"/>
                </a:lnTo>
                <a:cubicBezTo>
                  <a:pt x="7150310" y="2149388"/>
                  <a:pt x="7145652" y="2144731"/>
                  <a:pt x="7140994" y="2144731"/>
                </a:cubicBezTo>
                <a:close/>
                <a:moveTo>
                  <a:pt x="6672847" y="2144731"/>
                </a:moveTo>
                <a:cubicBezTo>
                  <a:pt x="6668188" y="2144731"/>
                  <a:pt x="6665859" y="2149388"/>
                  <a:pt x="6665859" y="2158705"/>
                </a:cubicBezTo>
                <a:cubicBezTo>
                  <a:pt x="6665859" y="2168021"/>
                  <a:pt x="6668188" y="2172679"/>
                  <a:pt x="6672847" y="2172679"/>
                </a:cubicBezTo>
                <a:cubicBezTo>
                  <a:pt x="6677504" y="2172679"/>
                  <a:pt x="6679835" y="2168021"/>
                  <a:pt x="6679835" y="2158705"/>
                </a:cubicBezTo>
                <a:cubicBezTo>
                  <a:pt x="6679835" y="2149388"/>
                  <a:pt x="6677504" y="2144731"/>
                  <a:pt x="6672847" y="2144731"/>
                </a:cubicBezTo>
                <a:close/>
                <a:moveTo>
                  <a:pt x="11389256" y="2130755"/>
                </a:moveTo>
                <a:lnTo>
                  <a:pt x="11403230" y="2144731"/>
                </a:lnTo>
                <a:cubicBezTo>
                  <a:pt x="11403230" y="2154047"/>
                  <a:pt x="11398572" y="2158705"/>
                  <a:pt x="11389256" y="2158705"/>
                </a:cubicBezTo>
                <a:lnTo>
                  <a:pt x="11389256" y="2144731"/>
                </a:lnTo>
                <a:cubicBezTo>
                  <a:pt x="11389256" y="2135414"/>
                  <a:pt x="11389256" y="2130755"/>
                  <a:pt x="11389256" y="2130755"/>
                </a:cubicBezTo>
                <a:close/>
                <a:moveTo>
                  <a:pt x="7699976" y="2130755"/>
                </a:moveTo>
                <a:cubicBezTo>
                  <a:pt x="7709292" y="2130755"/>
                  <a:pt x="7713952" y="2130755"/>
                  <a:pt x="7713952" y="2130755"/>
                </a:cubicBezTo>
                <a:lnTo>
                  <a:pt x="7686002" y="2144731"/>
                </a:lnTo>
                <a:cubicBezTo>
                  <a:pt x="7686002" y="2135414"/>
                  <a:pt x="7690660" y="2130755"/>
                  <a:pt x="7699976" y="2130755"/>
                </a:cubicBezTo>
                <a:close/>
                <a:moveTo>
                  <a:pt x="6704290" y="2123767"/>
                </a:moveTo>
                <a:cubicBezTo>
                  <a:pt x="6701960" y="2123767"/>
                  <a:pt x="6698468" y="2126098"/>
                  <a:pt x="6693808" y="2130755"/>
                </a:cubicBezTo>
                <a:cubicBezTo>
                  <a:pt x="6703125" y="2149388"/>
                  <a:pt x="6707782" y="2149388"/>
                  <a:pt x="6707782" y="2130755"/>
                </a:cubicBezTo>
                <a:cubicBezTo>
                  <a:pt x="6707782" y="2126098"/>
                  <a:pt x="6706618" y="2123767"/>
                  <a:pt x="6704290" y="2123767"/>
                </a:cubicBezTo>
                <a:close/>
                <a:moveTo>
                  <a:pt x="11011944" y="2116781"/>
                </a:moveTo>
                <a:cubicBezTo>
                  <a:pt x="11021260" y="2116781"/>
                  <a:pt x="11030575" y="2119110"/>
                  <a:pt x="11039893" y="2123767"/>
                </a:cubicBezTo>
                <a:cubicBezTo>
                  <a:pt x="11049210" y="2128427"/>
                  <a:pt x="11053869" y="2130755"/>
                  <a:pt x="11053869" y="2130755"/>
                </a:cubicBezTo>
                <a:lnTo>
                  <a:pt x="11011944" y="2130755"/>
                </a:lnTo>
                <a:lnTo>
                  <a:pt x="10997970" y="2144731"/>
                </a:lnTo>
                <a:lnTo>
                  <a:pt x="10997970" y="2158705"/>
                </a:lnTo>
                <a:cubicBezTo>
                  <a:pt x="10988652" y="2149388"/>
                  <a:pt x="10986325" y="2140072"/>
                  <a:pt x="10990982" y="2130755"/>
                </a:cubicBezTo>
                <a:cubicBezTo>
                  <a:pt x="10995639" y="2121439"/>
                  <a:pt x="11002627" y="2116781"/>
                  <a:pt x="11011944" y="2116781"/>
                </a:cubicBezTo>
                <a:close/>
                <a:moveTo>
                  <a:pt x="10956047" y="2116781"/>
                </a:moveTo>
                <a:cubicBezTo>
                  <a:pt x="10965363" y="2116781"/>
                  <a:pt x="10972351" y="2116781"/>
                  <a:pt x="10977008" y="2116781"/>
                </a:cubicBezTo>
                <a:cubicBezTo>
                  <a:pt x="10981666" y="2116781"/>
                  <a:pt x="10979337" y="2121439"/>
                  <a:pt x="10970020" y="2130755"/>
                </a:cubicBezTo>
                <a:lnTo>
                  <a:pt x="10983994" y="2172679"/>
                </a:lnTo>
                <a:lnTo>
                  <a:pt x="10997970" y="2200628"/>
                </a:lnTo>
                <a:lnTo>
                  <a:pt x="10990982" y="2211109"/>
                </a:lnTo>
                <a:lnTo>
                  <a:pt x="10970020" y="2200628"/>
                </a:lnTo>
                <a:lnTo>
                  <a:pt x="10956047" y="2186654"/>
                </a:lnTo>
                <a:lnTo>
                  <a:pt x="10956047" y="2158705"/>
                </a:lnTo>
                <a:lnTo>
                  <a:pt x="10956047" y="2130755"/>
                </a:lnTo>
                <a:cubicBezTo>
                  <a:pt x="10956047" y="2130755"/>
                  <a:pt x="10956047" y="2126098"/>
                  <a:pt x="10956047" y="2116781"/>
                </a:cubicBezTo>
                <a:close/>
                <a:moveTo>
                  <a:pt x="7560230" y="2116781"/>
                </a:moveTo>
                <a:cubicBezTo>
                  <a:pt x="7560230" y="2116781"/>
                  <a:pt x="7560230" y="2121439"/>
                  <a:pt x="7560230" y="2130755"/>
                </a:cubicBezTo>
                <a:cubicBezTo>
                  <a:pt x="7569547" y="2130755"/>
                  <a:pt x="7574206" y="2130755"/>
                  <a:pt x="7574206" y="2130755"/>
                </a:cubicBezTo>
                <a:close/>
                <a:moveTo>
                  <a:pt x="1145913" y="2116781"/>
                </a:moveTo>
                <a:cubicBezTo>
                  <a:pt x="1108647" y="2135414"/>
                  <a:pt x="1090014" y="2158705"/>
                  <a:pt x="1090014" y="2186654"/>
                </a:cubicBezTo>
                <a:cubicBezTo>
                  <a:pt x="1090014" y="2186654"/>
                  <a:pt x="1090014" y="2188983"/>
                  <a:pt x="1090014" y="2193642"/>
                </a:cubicBezTo>
                <a:cubicBezTo>
                  <a:pt x="1090014" y="2198299"/>
                  <a:pt x="1085357" y="2205287"/>
                  <a:pt x="1076041" y="2214604"/>
                </a:cubicBezTo>
                <a:lnTo>
                  <a:pt x="1062065" y="2228577"/>
                </a:lnTo>
                <a:cubicBezTo>
                  <a:pt x="1071381" y="2228577"/>
                  <a:pt x="1080697" y="2228577"/>
                  <a:pt x="1090014" y="2228577"/>
                </a:cubicBezTo>
                <a:lnTo>
                  <a:pt x="1103990" y="2200628"/>
                </a:lnTo>
                <a:cubicBezTo>
                  <a:pt x="1103990" y="2191311"/>
                  <a:pt x="1108647" y="2181995"/>
                  <a:pt x="1117964" y="2172679"/>
                </a:cubicBezTo>
                <a:cubicBezTo>
                  <a:pt x="1127280" y="2163362"/>
                  <a:pt x="1136597" y="2154047"/>
                  <a:pt x="1145913" y="2144731"/>
                </a:cubicBezTo>
                <a:close/>
                <a:moveTo>
                  <a:pt x="7010856" y="2113287"/>
                </a:moveTo>
                <a:cubicBezTo>
                  <a:pt x="6995134" y="2113287"/>
                  <a:pt x="6987275" y="2123767"/>
                  <a:pt x="6987275" y="2144731"/>
                </a:cubicBezTo>
                <a:lnTo>
                  <a:pt x="7001249" y="2144731"/>
                </a:lnTo>
                <a:cubicBezTo>
                  <a:pt x="7010566" y="2144731"/>
                  <a:pt x="7015222" y="2140072"/>
                  <a:pt x="7015222" y="2130755"/>
                </a:cubicBezTo>
                <a:lnTo>
                  <a:pt x="7029198" y="2116781"/>
                </a:lnTo>
                <a:cubicBezTo>
                  <a:pt x="7022210" y="2114453"/>
                  <a:pt x="7016098" y="2113287"/>
                  <a:pt x="7010856" y="2113287"/>
                </a:cubicBezTo>
                <a:close/>
                <a:moveTo>
                  <a:pt x="11097539" y="2108047"/>
                </a:moveTo>
                <a:cubicBezTo>
                  <a:pt x="11096374" y="2109211"/>
                  <a:pt x="11095792" y="2112122"/>
                  <a:pt x="11095792" y="2116781"/>
                </a:cubicBezTo>
                <a:cubicBezTo>
                  <a:pt x="11095792" y="2135414"/>
                  <a:pt x="11100449" y="2135414"/>
                  <a:pt x="11109766" y="2116781"/>
                </a:cubicBezTo>
                <a:cubicBezTo>
                  <a:pt x="11109766" y="2116781"/>
                  <a:pt x="11107435" y="2114451"/>
                  <a:pt x="11102778" y="2109794"/>
                </a:cubicBezTo>
                <a:cubicBezTo>
                  <a:pt x="11100449" y="2107465"/>
                  <a:pt x="11098703" y="2106883"/>
                  <a:pt x="11097539" y="2108047"/>
                </a:cubicBezTo>
                <a:close/>
                <a:moveTo>
                  <a:pt x="11053869" y="2102806"/>
                </a:moveTo>
                <a:cubicBezTo>
                  <a:pt x="11053869" y="2102806"/>
                  <a:pt x="11058526" y="2102806"/>
                  <a:pt x="11067841" y="2102806"/>
                </a:cubicBezTo>
                <a:cubicBezTo>
                  <a:pt x="11067841" y="2112122"/>
                  <a:pt x="11063183" y="2116781"/>
                  <a:pt x="11053869" y="2116781"/>
                </a:cubicBezTo>
                <a:cubicBezTo>
                  <a:pt x="11053869" y="2107465"/>
                  <a:pt x="11053869" y="2102806"/>
                  <a:pt x="11053869" y="2102806"/>
                </a:cubicBezTo>
                <a:close/>
                <a:moveTo>
                  <a:pt x="10341166" y="2102806"/>
                </a:moveTo>
                <a:cubicBezTo>
                  <a:pt x="10341166" y="2102806"/>
                  <a:pt x="10341166" y="2105136"/>
                  <a:pt x="10341166" y="2109794"/>
                </a:cubicBezTo>
                <a:cubicBezTo>
                  <a:pt x="10341166" y="2114451"/>
                  <a:pt x="10345824" y="2116781"/>
                  <a:pt x="10355140" y="2116781"/>
                </a:cubicBezTo>
                <a:lnTo>
                  <a:pt x="10355140" y="2102806"/>
                </a:lnTo>
                <a:close/>
                <a:moveTo>
                  <a:pt x="7979466" y="2102806"/>
                </a:moveTo>
                <a:cubicBezTo>
                  <a:pt x="7979466" y="2112122"/>
                  <a:pt x="7979466" y="2116781"/>
                  <a:pt x="7979466" y="2116781"/>
                </a:cubicBezTo>
                <a:cubicBezTo>
                  <a:pt x="7988783" y="2116781"/>
                  <a:pt x="7993442" y="2114451"/>
                  <a:pt x="7993442" y="2109794"/>
                </a:cubicBezTo>
                <a:cubicBezTo>
                  <a:pt x="7993442" y="2105136"/>
                  <a:pt x="7993442" y="2102806"/>
                  <a:pt x="7993442" y="2102806"/>
                </a:cubicBezTo>
                <a:cubicBezTo>
                  <a:pt x="7993442" y="2102806"/>
                  <a:pt x="7988783" y="2102806"/>
                  <a:pt x="7979466" y="2102806"/>
                </a:cubicBezTo>
                <a:close/>
                <a:moveTo>
                  <a:pt x="6540088" y="2102806"/>
                </a:moveTo>
                <a:cubicBezTo>
                  <a:pt x="6530771" y="2112122"/>
                  <a:pt x="6526114" y="2116781"/>
                  <a:pt x="6526114" y="2116781"/>
                </a:cubicBezTo>
                <a:lnTo>
                  <a:pt x="6526114" y="2130755"/>
                </a:lnTo>
                <a:cubicBezTo>
                  <a:pt x="6526114" y="2130755"/>
                  <a:pt x="6530771" y="2121439"/>
                  <a:pt x="6540088" y="2102806"/>
                </a:cubicBezTo>
                <a:close/>
                <a:moveTo>
                  <a:pt x="1725857" y="2095820"/>
                </a:moveTo>
                <a:cubicBezTo>
                  <a:pt x="1721199" y="2091160"/>
                  <a:pt x="1704895" y="2105136"/>
                  <a:pt x="1676945" y="2137743"/>
                </a:cubicBezTo>
                <a:cubicBezTo>
                  <a:pt x="1648997" y="2170350"/>
                  <a:pt x="1639681" y="2186654"/>
                  <a:pt x="1648997" y="2186654"/>
                </a:cubicBezTo>
                <a:cubicBezTo>
                  <a:pt x="1658314" y="2186654"/>
                  <a:pt x="1662972" y="2186654"/>
                  <a:pt x="1662972" y="2186654"/>
                </a:cubicBezTo>
                <a:cubicBezTo>
                  <a:pt x="1662972" y="2186654"/>
                  <a:pt x="1667628" y="2181995"/>
                  <a:pt x="1676945" y="2172679"/>
                </a:cubicBezTo>
                <a:cubicBezTo>
                  <a:pt x="1676945" y="2154047"/>
                  <a:pt x="1686262" y="2137743"/>
                  <a:pt x="1704895" y="2123767"/>
                </a:cubicBezTo>
                <a:cubicBezTo>
                  <a:pt x="1723528" y="2109794"/>
                  <a:pt x="1730516" y="2100477"/>
                  <a:pt x="1725857" y="2095820"/>
                </a:cubicBezTo>
                <a:close/>
                <a:moveTo>
                  <a:pt x="6831808" y="2094073"/>
                </a:moveTo>
                <a:cubicBezTo>
                  <a:pt x="6830643" y="2092907"/>
                  <a:pt x="6828896" y="2093491"/>
                  <a:pt x="6826566" y="2095820"/>
                </a:cubicBezTo>
                <a:cubicBezTo>
                  <a:pt x="6821909" y="2100477"/>
                  <a:pt x="6819580" y="2102806"/>
                  <a:pt x="6819580" y="2102806"/>
                </a:cubicBezTo>
                <a:cubicBezTo>
                  <a:pt x="6819580" y="2102806"/>
                  <a:pt x="6819580" y="2105136"/>
                  <a:pt x="6819580" y="2109794"/>
                </a:cubicBezTo>
                <a:cubicBezTo>
                  <a:pt x="6819580" y="2114451"/>
                  <a:pt x="6824238" y="2112122"/>
                  <a:pt x="6833554" y="2102806"/>
                </a:cubicBezTo>
                <a:cubicBezTo>
                  <a:pt x="6833554" y="2098148"/>
                  <a:pt x="6832972" y="2095238"/>
                  <a:pt x="6831808" y="2094073"/>
                </a:cubicBezTo>
                <a:close/>
                <a:moveTo>
                  <a:pt x="10997970" y="2088832"/>
                </a:moveTo>
                <a:cubicBezTo>
                  <a:pt x="10997970" y="2088832"/>
                  <a:pt x="11002627" y="2088832"/>
                  <a:pt x="11011944" y="2088832"/>
                </a:cubicBezTo>
                <a:lnTo>
                  <a:pt x="11011944" y="2102806"/>
                </a:lnTo>
                <a:cubicBezTo>
                  <a:pt x="11002627" y="2102806"/>
                  <a:pt x="10997970" y="2098148"/>
                  <a:pt x="10997970" y="2088832"/>
                </a:cubicBezTo>
                <a:close/>
                <a:moveTo>
                  <a:pt x="10508861" y="2088832"/>
                </a:moveTo>
                <a:cubicBezTo>
                  <a:pt x="10508861" y="2088832"/>
                  <a:pt x="10506531" y="2091160"/>
                  <a:pt x="10501873" y="2095820"/>
                </a:cubicBezTo>
                <a:cubicBezTo>
                  <a:pt x="10497216" y="2100477"/>
                  <a:pt x="10494885" y="2102806"/>
                  <a:pt x="10494885" y="2102806"/>
                </a:cubicBezTo>
                <a:lnTo>
                  <a:pt x="10494885" y="2130755"/>
                </a:lnTo>
                <a:cubicBezTo>
                  <a:pt x="10476254" y="2130755"/>
                  <a:pt x="10466936" y="2140072"/>
                  <a:pt x="10466936" y="2158705"/>
                </a:cubicBezTo>
                <a:cubicBezTo>
                  <a:pt x="10466936" y="2168021"/>
                  <a:pt x="10471595" y="2168021"/>
                  <a:pt x="10480912" y="2158705"/>
                </a:cubicBezTo>
                <a:lnTo>
                  <a:pt x="10508861" y="2130755"/>
                </a:lnTo>
                <a:close/>
                <a:moveTo>
                  <a:pt x="10229370" y="2088832"/>
                </a:moveTo>
                <a:cubicBezTo>
                  <a:pt x="10201421" y="2088832"/>
                  <a:pt x="10187445" y="2102806"/>
                  <a:pt x="10187445" y="2130755"/>
                </a:cubicBezTo>
                <a:cubicBezTo>
                  <a:pt x="10187445" y="2140072"/>
                  <a:pt x="10196764" y="2135414"/>
                  <a:pt x="10215395" y="2116781"/>
                </a:cubicBezTo>
                <a:close/>
                <a:moveTo>
                  <a:pt x="1662972" y="2088832"/>
                </a:moveTo>
                <a:lnTo>
                  <a:pt x="1593099" y="2172679"/>
                </a:lnTo>
                <a:cubicBezTo>
                  <a:pt x="1583782" y="2181995"/>
                  <a:pt x="1574466" y="2188983"/>
                  <a:pt x="1565150" y="2193642"/>
                </a:cubicBezTo>
                <a:cubicBezTo>
                  <a:pt x="1555832" y="2198299"/>
                  <a:pt x="1541859" y="2209944"/>
                  <a:pt x="1523226" y="2228577"/>
                </a:cubicBezTo>
                <a:cubicBezTo>
                  <a:pt x="1513910" y="2247210"/>
                  <a:pt x="1504593" y="2263515"/>
                  <a:pt x="1495276" y="2277488"/>
                </a:cubicBezTo>
                <a:cubicBezTo>
                  <a:pt x="1485960" y="2291462"/>
                  <a:pt x="1476644" y="2303107"/>
                  <a:pt x="1467327" y="2312424"/>
                </a:cubicBezTo>
                <a:cubicBezTo>
                  <a:pt x="1448696" y="2340373"/>
                  <a:pt x="1439380" y="2359006"/>
                  <a:pt x="1439380" y="2368323"/>
                </a:cubicBezTo>
                <a:cubicBezTo>
                  <a:pt x="1448696" y="2368323"/>
                  <a:pt x="1453354" y="2365994"/>
                  <a:pt x="1453354" y="2361335"/>
                </a:cubicBezTo>
                <a:cubicBezTo>
                  <a:pt x="1453354" y="2356678"/>
                  <a:pt x="1453354" y="2354349"/>
                  <a:pt x="1453354" y="2354349"/>
                </a:cubicBezTo>
                <a:cubicBezTo>
                  <a:pt x="1453354" y="2354349"/>
                  <a:pt x="1462670" y="2345032"/>
                  <a:pt x="1481303" y="2326400"/>
                </a:cubicBezTo>
                <a:lnTo>
                  <a:pt x="1495276" y="2312424"/>
                </a:lnTo>
                <a:lnTo>
                  <a:pt x="1481303" y="2340373"/>
                </a:lnTo>
                <a:lnTo>
                  <a:pt x="1512916" y="2335106"/>
                </a:lnTo>
                <a:lnTo>
                  <a:pt x="1509251" y="2340373"/>
                </a:lnTo>
                <a:cubicBezTo>
                  <a:pt x="1490620" y="2368323"/>
                  <a:pt x="1481303" y="2382298"/>
                  <a:pt x="1481303" y="2382298"/>
                </a:cubicBezTo>
                <a:cubicBezTo>
                  <a:pt x="1481303" y="2391615"/>
                  <a:pt x="1476644" y="2403260"/>
                  <a:pt x="1467327" y="2417234"/>
                </a:cubicBezTo>
                <a:cubicBezTo>
                  <a:pt x="1458010" y="2431208"/>
                  <a:pt x="1453354" y="2438195"/>
                  <a:pt x="1453354" y="2438195"/>
                </a:cubicBezTo>
                <a:lnTo>
                  <a:pt x="1509251" y="2382298"/>
                </a:lnTo>
                <a:cubicBezTo>
                  <a:pt x="1518566" y="2372982"/>
                  <a:pt x="1527884" y="2363666"/>
                  <a:pt x="1537200" y="2354349"/>
                </a:cubicBezTo>
                <a:cubicBezTo>
                  <a:pt x="1555832" y="2326400"/>
                  <a:pt x="1569807" y="2312424"/>
                  <a:pt x="1579125" y="2312424"/>
                </a:cubicBezTo>
                <a:lnTo>
                  <a:pt x="1579125" y="2326400"/>
                </a:lnTo>
                <a:cubicBezTo>
                  <a:pt x="1588441" y="2317083"/>
                  <a:pt x="1593099" y="2312424"/>
                  <a:pt x="1593099" y="2312424"/>
                </a:cubicBezTo>
                <a:cubicBezTo>
                  <a:pt x="1583782" y="2303107"/>
                  <a:pt x="1588441" y="2279817"/>
                  <a:pt x="1607072" y="2242551"/>
                </a:cubicBezTo>
                <a:lnTo>
                  <a:pt x="1607072" y="2228577"/>
                </a:lnTo>
                <a:cubicBezTo>
                  <a:pt x="1597756" y="2228577"/>
                  <a:pt x="1583782" y="2240223"/>
                  <a:pt x="1565150" y="2263515"/>
                </a:cubicBezTo>
                <a:lnTo>
                  <a:pt x="1562092" y="2267528"/>
                </a:lnTo>
                <a:lnTo>
                  <a:pt x="1565150" y="2242551"/>
                </a:lnTo>
                <a:lnTo>
                  <a:pt x="1551176" y="2256527"/>
                </a:lnTo>
                <a:lnTo>
                  <a:pt x="1537200" y="2256527"/>
                </a:lnTo>
                <a:cubicBezTo>
                  <a:pt x="1537200" y="2237894"/>
                  <a:pt x="1553504" y="2214604"/>
                  <a:pt x="1586111" y="2186654"/>
                </a:cubicBezTo>
                <a:cubicBezTo>
                  <a:pt x="1618717" y="2158705"/>
                  <a:pt x="1635022" y="2142400"/>
                  <a:pt x="1635022" y="2137743"/>
                </a:cubicBezTo>
                <a:cubicBezTo>
                  <a:pt x="1635022" y="2133086"/>
                  <a:pt x="1639681" y="2123767"/>
                  <a:pt x="1648997" y="2109794"/>
                </a:cubicBezTo>
                <a:cubicBezTo>
                  <a:pt x="1658314" y="2095820"/>
                  <a:pt x="1662972" y="2088832"/>
                  <a:pt x="1662972" y="2088832"/>
                </a:cubicBezTo>
                <a:close/>
                <a:moveTo>
                  <a:pt x="1439380" y="2074858"/>
                </a:moveTo>
                <a:lnTo>
                  <a:pt x="1439380" y="2102806"/>
                </a:lnTo>
                <a:lnTo>
                  <a:pt x="1439380" y="2130755"/>
                </a:lnTo>
                <a:cubicBezTo>
                  <a:pt x="1420747" y="2140072"/>
                  <a:pt x="1409100" y="2144731"/>
                  <a:pt x="1404443" y="2144731"/>
                </a:cubicBezTo>
                <a:cubicBezTo>
                  <a:pt x="1399785" y="2144731"/>
                  <a:pt x="1392797" y="2149388"/>
                  <a:pt x="1383480" y="2158705"/>
                </a:cubicBezTo>
                <a:lnTo>
                  <a:pt x="1369507" y="2172679"/>
                </a:lnTo>
                <a:lnTo>
                  <a:pt x="1355531" y="2172679"/>
                </a:lnTo>
                <a:cubicBezTo>
                  <a:pt x="1355531" y="2163362"/>
                  <a:pt x="1364848" y="2149388"/>
                  <a:pt x="1383480" y="2130755"/>
                </a:cubicBezTo>
                <a:cubicBezTo>
                  <a:pt x="1402114" y="2112122"/>
                  <a:pt x="1420747" y="2093489"/>
                  <a:pt x="1439380" y="2074858"/>
                </a:cubicBezTo>
                <a:close/>
                <a:moveTo>
                  <a:pt x="10538557" y="2066124"/>
                </a:moveTo>
                <a:cubicBezTo>
                  <a:pt x="10537393" y="2067288"/>
                  <a:pt x="10536810" y="2070199"/>
                  <a:pt x="10536810" y="2074858"/>
                </a:cubicBezTo>
                <a:cubicBezTo>
                  <a:pt x="10527492" y="2084175"/>
                  <a:pt x="10536810" y="2088832"/>
                  <a:pt x="10564758" y="2088832"/>
                </a:cubicBezTo>
                <a:lnTo>
                  <a:pt x="10564758" y="2074858"/>
                </a:lnTo>
                <a:cubicBezTo>
                  <a:pt x="10555442" y="2074858"/>
                  <a:pt x="10548454" y="2072527"/>
                  <a:pt x="10543796" y="2067870"/>
                </a:cubicBezTo>
                <a:cubicBezTo>
                  <a:pt x="10541468" y="2065542"/>
                  <a:pt x="10539721" y="2064959"/>
                  <a:pt x="10538557" y="2066124"/>
                </a:cubicBezTo>
                <a:close/>
                <a:moveTo>
                  <a:pt x="10788352" y="2060883"/>
                </a:moveTo>
                <a:lnTo>
                  <a:pt x="10802326" y="2060883"/>
                </a:lnTo>
                <a:lnTo>
                  <a:pt x="10802326" y="2074858"/>
                </a:lnTo>
                <a:lnTo>
                  <a:pt x="10802326" y="2088832"/>
                </a:lnTo>
                <a:lnTo>
                  <a:pt x="10788352" y="2074858"/>
                </a:lnTo>
                <a:cubicBezTo>
                  <a:pt x="10788352" y="2065542"/>
                  <a:pt x="10788352" y="2060883"/>
                  <a:pt x="10788352" y="2060883"/>
                </a:cubicBezTo>
                <a:close/>
                <a:moveTo>
                  <a:pt x="10746429" y="2060883"/>
                </a:moveTo>
                <a:lnTo>
                  <a:pt x="10704503" y="2088832"/>
                </a:lnTo>
                <a:cubicBezTo>
                  <a:pt x="10704503" y="2088832"/>
                  <a:pt x="10704503" y="2093489"/>
                  <a:pt x="10704503" y="2102806"/>
                </a:cubicBezTo>
                <a:lnTo>
                  <a:pt x="10690530" y="2116781"/>
                </a:lnTo>
                <a:cubicBezTo>
                  <a:pt x="10699846" y="2116781"/>
                  <a:pt x="10706834" y="2114451"/>
                  <a:pt x="10711491" y="2109794"/>
                </a:cubicBezTo>
                <a:cubicBezTo>
                  <a:pt x="10716149" y="2105136"/>
                  <a:pt x="10723136" y="2098148"/>
                  <a:pt x="10732453" y="2088832"/>
                </a:cubicBezTo>
                <a:close/>
                <a:moveTo>
                  <a:pt x="10047700" y="2060883"/>
                </a:moveTo>
                <a:cubicBezTo>
                  <a:pt x="10047700" y="2060883"/>
                  <a:pt x="10045371" y="2063211"/>
                  <a:pt x="10040714" y="2067870"/>
                </a:cubicBezTo>
                <a:cubicBezTo>
                  <a:pt x="10036057" y="2072527"/>
                  <a:pt x="10036057" y="2074858"/>
                  <a:pt x="10040714" y="2074858"/>
                </a:cubicBezTo>
                <a:cubicBezTo>
                  <a:pt x="10045371" y="2074858"/>
                  <a:pt x="10047700" y="2070199"/>
                  <a:pt x="10047700" y="2060883"/>
                </a:cubicBezTo>
                <a:close/>
                <a:moveTo>
                  <a:pt x="9866031" y="2060883"/>
                </a:moveTo>
                <a:cubicBezTo>
                  <a:pt x="9856715" y="2070199"/>
                  <a:pt x="9852057" y="2074858"/>
                  <a:pt x="9852057" y="2074858"/>
                </a:cubicBezTo>
                <a:lnTo>
                  <a:pt x="9866031" y="2074858"/>
                </a:lnTo>
                <a:cubicBezTo>
                  <a:pt x="9875348" y="2074858"/>
                  <a:pt x="9880005" y="2070199"/>
                  <a:pt x="9880005" y="2060883"/>
                </a:cubicBezTo>
                <a:close/>
                <a:moveTo>
                  <a:pt x="1774768" y="2060883"/>
                </a:moveTo>
                <a:cubicBezTo>
                  <a:pt x="1765451" y="2060883"/>
                  <a:pt x="1760793" y="2063211"/>
                  <a:pt x="1760793" y="2067870"/>
                </a:cubicBezTo>
                <a:cubicBezTo>
                  <a:pt x="1760793" y="2072527"/>
                  <a:pt x="1763122" y="2074858"/>
                  <a:pt x="1767782" y="2074858"/>
                </a:cubicBezTo>
                <a:cubicBezTo>
                  <a:pt x="1772438" y="2074858"/>
                  <a:pt x="1774768" y="2070199"/>
                  <a:pt x="1774768" y="2060883"/>
                </a:cubicBezTo>
                <a:close/>
                <a:moveTo>
                  <a:pt x="11055615" y="2053895"/>
                </a:moveTo>
                <a:cubicBezTo>
                  <a:pt x="11054449" y="2053895"/>
                  <a:pt x="11053869" y="2056225"/>
                  <a:pt x="11053869" y="2060883"/>
                </a:cubicBezTo>
                <a:lnTo>
                  <a:pt x="11067841" y="2074858"/>
                </a:lnTo>
                <a:cubicBezTo>
                  <a:pt x="11067841" y="2074858"/>
                  <a:pt x="11065512" y="2070199"/>
                  <a:pt x="11060855" y="2060883"/>
                </a:cubicBezTo>
                <a:cubicBezTo>
                  <a:pt x="11058526" y="2056225"/>
                  <a:pt x="11056780" y="2053895"/>
                  <a:pt x="11055615" y="2053895"/>
                </a:cubicBezTo>
                <a:close/>
                <a:moveTo>
                  <a:pt x="1465580" y="2052586"/>
                </a:moveTo>
                <a:cubicBezTo>
                  <a:pt x="1466745" y="2052294"/>
                  <a:pt x="1467327" y="2052730"/>
                  <a:pt x="1467327" y="2053895"/>
                </a:cubicBezTo>
                <a:cubicBezTo>
                  <a:pt x="1467327" y="2058554"/>
                  <a:pt x="1458010" y="2065542"/>
                  <a:pt x="1439380" y="2074858"/>
                </a:cubicBezTo>
                <a:cubicBezTo>
                  <a:pt x="1453354" y="2060883"/>
                  <a:pt x="1462087" y="2053459"/>
                  <a:pt x="1465580" y="2052586"/>
                </a:cubicBezTo>
                <a:close/>
                <a:moveTo>
                  <a:pt x="11081816" y="2052148"/>
                </a:moveTo>
                <a:cubicBezTo>
                  <a:pt x="11079488" y="2050984"/>
                  <a:pt x="11077159" y="2051566"/>
                  <a:pt x="11074830" y="2053895"/>
                </a:cubicBezTo>
                <a:cubicBezTo>
                  <a:pt x="11070173" y="2058554"/>
                  <a:pt x="11072500" y="2060883"/>
                  <a:pt x="11081816" y="2060883"/>
                </a:cubicBezTo>
                <a:lnTo>
                  <a:pt x="11081816" y="2074858"/>
                </a:lnTo>
                <a:cubicBezTo>
                  <a:pt x="11091135" y="2074858"/>
                  <a:pt x="11093462" y="2070199"/>
                  <a:pt x="11088804" y="2060883"/>
                </a:cubicBezTo>
                <a:cubicBezTo>
                  <a:pt x="11086476" y="2056225"/>
                  <a:pt x="11084145" y="2053314"/>
                  <a:pt x="11081816" y="2052148"/>
                </a:cubicBezTo>
                <a:close/>
                <a:moveTo>
                  <a:pt x="10914122" y="2046909"/>
                </a:moveTo>
                <a:lnTo>
                  <a:pt x="10928095" y="2046909"/>
                </a:lnTo>
                <a:cubicBezTo>
                  <a:pt x="10937414" y="2065542"/>
                  <a:pt x="10942071" y="2074858"/>
                  <a:pt x="10942071" y="2074858"/>
                </a:cubicBezTo>
                <a:lnTo>
                  <a:pt x="10942071" y="2102806"/>
                </a:lnTo>
                <a:lnTo>
                  <a:pt x="10928095" y="2074858"/>
                </a:lnTo>
                <a:cubicBezTo>
                  <a:pt x="10918781" y="2074858"/>
                  <a:pt x="10914122" y="2072527"/>
                  <a:pt x="10914122" y="2067870"/>
                </a:cubicBezTo>
                <a:cubicBezTo>
                  <a:pt x="10914122" y="2063211"/>
                  <a:pt x="10914122" y="2056225"/>
                  <a:pt x="10914122" y="2046909"/>
                </a:cubicBezTo>
                <a:close/>
                <a:moveTo>
                  <a:pt x="7706964" y="2046909"/>
                </a:moveTo>
                <a:cubicBezTo>
                  <a:pt x="7702306" y="2046909"/>
                  <a:pt x="7699976" y="2051566"/>
                  <a:pt x="7699976" y="2060883"/>
                </a:cubicBezTo>
                <a:cubicBezTo>
                  <a:pt x="7699976" y="2070199"/>
                  <a:pt x="7697647" y="2077187"/>
                  <a:pt x="7692990" y="2081844"/>
                </a:cubicBezTo>
                <a:cubicBezTo>
                  <a:pt x="7688330" y="2086503"/>
                  <a:pt x="7686002" y="2093489"/>
                  <a:pt x="7686002" y="2102806"/>
                </a:cubicBezTo>
                <a:lnTo>
                  <a:pt x="7672028" y="2116781"/>
                </a:lnTo>
                <a:cubicBezTo>
                  <a:pt x="7672028" y="2116781"/>
                  <a:pt x="7672028" y="2121439"/>
                  <a:pt x="7672028" y="2130755"/>
                </a:cubicBezTo>
                <a:cubicBezTo>
                  <a:pt x="7662710" y="2130755"/>
                  <a:pt x="7658052" y="2130755"/>
                  <a:pt x="7658052" y="2130755"/>
                </a:cubicBezTo>
                <a:lnTo>
                  <a:pt x="7658052" y="2144731"/>
                </a:lnTo>
                <a:cubicBezTo>
                  <a:pt x="7658052" y="2154047"/>
                  <a:pt x="7658052" y="2158705"/>
                  <a:pt x="7658052" y="2158705"/>
                </a:cubicBezTo>
                <a:cubicBezTo>
                  <a:pt x="7658052" y="2158705"/>
                  <a:pt x="7653395" y="2158705"/>
                  <a:pt x="7644078" y="2158705"/>
                </a:cubicBezTo>
                <a:cubicBezTo>
                  <a:pt x="7644078" y="2168021"/>
                  <a:pt x="7648736" y="2172679"/>
                  <a:pt x="7658052" y="2172679"/>
                </a:cubicBezTo>
                <a:cubicBezTo>
                  <a:pt x="7667369" y="2172679"/>
                  <a:pt x="7672028" y="2172679"/>
                  <a:pt x="7672028" y="2172679"/>
                </a:cubicBezTo>
                <a:cubicBezTo>
                  <a:pt x="7672028" y="2177338"/>
                  <a:pt x="7672028" y="2180831"/>
                  <a:pt x="7672028" y="2183159"/>
                </a:cubicBezTo>
                <a:lnTo>
                  <a:pt x="7672028" y="2185257"/>
                </a:lnTo>
                <a:lnTo>
                  <a:pt x="7673774" y="2184034"/>
                </a:lnTo>
                <a:cubicBezTo>
                  <a:pt x="7677268" y="2181122"/>
                  <a:pt x="7681344" y="2177338"/>
                  <a:pt x="7686002" y="2172679"/>
                </a:cubicBezTo>
                <a:cubicBezTo>
                  <a:pt x="7704635" y="2163362"/>
                  <a:pt x="7713952" y="2158705"/>
                  <a:pt x="7713952" y="2158705"/>
                </a:cubicBezTo>
                <a:cubicBezTo>
                  <a:pt x="7741901" y="2130755"/>
                  <a:pt x="7755874" y="2116781"/>
                  <a:pt x="7755874" y="2116781"/>
                </a:cubicBezTo>
                <a:lnTo>
                  <a:pt x="7727925" y="2116781"/>
                </a:lnTo>
                <a:lnTo>
                  <a:pt x="7727925" y="2088832"/>
                </a:lnTo>
                <a:cubicBezTo>
                  <a:pt x="7737242" y="2088832"/>
                  <a:pt x="7741901" y="2084175"/>
                  <a:pt x="7741901" y="2074858"/>
                </a:cubicBezTo>
                <a:cubicBezTo>
                  <a:pt x="7741901" y="2065542"/>
                  <a:pt x="7737242" y="2058554"/>
                  <a:pt x="7727925" y="2053895"/>
                </a:cubicBezTo>
                <a:cubicBezTo>
                  <a:pt x="7718608" y="2049237"/>
                  <a:pt x="7711621" y="2046909"/>
                  <a:pt x="7706964" y="2046909"/>
                </a:cubicBezTo>
                <a:close/>
                <a:moveTo>
                  <a:pt x="7238816" y="2046909"/>
                </a:moveTo>
                <a:lnTo>
                  <a:pt x="7210867" y="2074858"/>
                </a:lnTo>
                <a:lnTo>
                  <a:pt x="7238816" y="2060883"/>
                </a:lnTo>
                <a:cubicBezTo>
                  <a:pt x="7238816" y="2051566"/>
                  <a:pt x="7238816" y="2046909"/>
                  <a:pt x="7238816" y="2046909"/>
                </a:cubicBezTo>
                <a:close/>
                <a:moveTo>
                  <a:pt x="1676945" y="2046909"/>
                </a:moveTo>
                <a:cubicBezTo>
                  <a:pt x="1676945" y="2056225"/>
                  <a:pt x="1676945" y="2060883"/>
                  <a:pt x="1676945" y="2060883"/>
                </a:cubicBezTo>
                <a:cubicBezTo>
                  <a:pt x="1676945" y="2060883"/>
                  <a:pt x="1679276" y="2060883"/>
                  <a:pt x="1683933" y="2060883"/>
                </a:cubicBezTo>
                <a:cubicBezTo>
                  <a:pt x="1688591" y="2060883"/>
                  <a:pt x="1690921" y="2056225"/>
                  <a:pt x="1690921" y="2046909"/>
                </a:cubicBezTo>
                <a:cubicBezTo>
                  <a:pt x="1681605" y="2046909"/>
                  <a:pt x="1676945" y="2046909"/>
                  <a:pt x="1676945" y="2046909"/>
                </a:cubicBezTo>
                <a:close/>
                <a:moveTo>
                  <a:pt x="7378562" y="2032933"/>
                </a:moveTo>
                <a:cubicBezTo>
                  <a:pt x="7378562" y="2042249"/>
                  <a:pt x="7378562" y="2046909"/>
                  <a:pt x="7378562" y="2046909"/>
                </a:cubicBezTo>
                <a:cubicBezTo>
                  <a:pt x="7378562" y="2046909"/>
                  <a:pt x="7383219" y="2042249"/>
                  <a:pt x="7392536" y="2032933"/>
                </a:cubicBezTo>
                <a:cubicBezTo>
                  <a:pt x="7392536" y="2032933"/>
                  <a:pt x="7387878" y="2032933"/>
                  <a:pt x="7378562" y="2032933"/>
                </a:cubicBezTo>
                <a:close/>
                <a:moveTo>
                  <a:pt x="6735732" y="2032933"/>
                </a:moveTo>
                <a:lnTo>
                  <a:pt x="6749708" y="2032933"/>
                </a:lnTo>
                <a:cubicBezTo>
                  <a:pt x="6749708" y="2032933"/>
                  <a:pt x="6747377" y="2035264"/>
                  <a:pt x="6742720" y="2039921"/>
                </a:cubicBezTo>
                <a:cubicBezTo>
                  <a:pt x="6738062" y="2044578"/>
                  <a:pt x="6735732" y="2042249"/>
                  <a:pt x="6735732" y="2032933"/>
                </a:cubicBezTo>
                <a:close/>
                <a:moveTo>
                  <a:pt x="1241989" y="2024199"/>
                </a:moveTo>
                <a:cubicBezTo>
                  <a:pt x="1238494" y="2024200"/>
                  <a:pt x="1229760" y="2029440"/>
                  <a:pt x="1215786" y="2039921"/>
                </a:cubicBezTo>
                <a:cubicBezTo>
                  <a:pt x="1197152" y="2053895"/>
                  <a:pt x="1187837" y="2065542"/>
                  <a:pt x="1187837" y="2074858"/>
                </a:cubicBezTo>
                <a:lnTo>
                  <a:pt x="1215786" y="2060883"/>
                </a:lnTo>
                <a:cubicBezTo>
                  <a:pt x="1234418" y="2042249"/>
                  <a:pt x="1243736" y="2030604"/>
                  <a:pt x="1243736" y="2025947"/>
                </a:cubicBezTo>
                <a:cubicBezTo>
                  <a:pt x="1243736" y="2024783"/>
                  <a:pt x="1243153" y="2024199"/>
                  <a:pt x="1241989" y="2024199"/>
                </a:cubicBezTo>
                <a:close/>
                <a:moveTo>
                  <a:pt x="10550784" y="2018959"/>
                </a:moveTo>
                <a:lnTo>
                  <a:pt x="10564758" y="2032933"/>
                </a:lnTo>
                <a:cubicBezTo>
                  <a:pt x="10564758" y="2042249"/>
                  <a:pt x="10569415" y="2044578"/>
                  <a:pt x="10578734" y="2039921"/>
                </a:cubicBezTo>
                <a:cubicBezTo>
                  <a:pt x="10588050" y="2035264"/>
                  <a:pt x="10592708" y="2028276"/>
                  <a:pt x="10592708" y="2018959"/>
                </a:cubicBezTo>
                <a:close/>
                <a:moveTo>
                  <a:pt x="10327191" y="2018959"/>
                </a:moveTo>
                <a:lnTo>
                  <a:pt x="10327191" y="2032933"/>
                </a:lnTo>
                <a:lnTo>
                  <a:pt x="10341166" y="2018959"/>
                </a:lnTo>
                <a:close/>
                <a:moveTo>
                  <a:pt x="10145522" y="2018959"/>
                </a:moveTo>
                <a:cubicBezTo>
                  <a:pt x="10145522" y="2018959"/>
                  <a:pt x="10143193" y="2021288"/>
                  <a:pt x="10138534" y="2025947"/>
                </a:cubicBezTo>
                <a:cubicBezTo>
                  <a:pt x="10133877" y="2030604"/>
                  <a:pt x="10136205" y="2032933"/>
                  <a:pt x="10145522" y="2032933"/>
                </a:cubicBezTo>
                <a:cubicBezTo>
                  <a:pt x="10145522" y="2032933"/>
                  <a:pt x="10145522" y="2028276"/>
                  <a:pt x="10145522" y="2018959"/>
                </a:cubicBezTo>
                <a:close/>
                <a:moveTo>
                  <a:pt x="8077288" y="2018959"/>
                </a:moveTo>
                <a:lnTo>
                  <a:pt x="8063315" y="2032933"/>
                </a:lnTo>
                <a:cubicBezTo>
                  <a:pt x="8072632" y="2032933"/>
                  <a:pt x="8077288" y="2032933"/>
                  <a:pt x="8077288" y="2032933"/>
                </a:cubicBezTo>
                <a:cubicBezTo>
                  <a:pt x="8077288" y="2032933"/>
                  <a:pt x="8077288" y="2028276"/>
                  <a:pt x="8077288" y="2018959"/>
                </a:cubicBezTo>
                <a:close/>
                <a:moveTo>
                  <a:pt x="7909594" y="2018959"/>
                </a:moveTo>
                <a:cubicBezTo>
                  <a:pt x="7900278" y="2037592"/>
                  <a:pt x="7895620" y="2051566"/>
                  <a:pt x="7895620" y="2060883"/>
                </a:cubicBezTo>
                <a:cubicBezTo>
                  <a:pt x="7886304" y="2051566"/>
                  <a:pt x="7881646" y="2051566"/>
                  <a:pt x="7881646" y="2060883"/>
                </a:cubicBezTo>
                <a:cubicBezTo>
                  <a:pt x="7881646" y="2070199"/>
                  <a:pt x="7876987" y="2081844"/>
                  <a:pt x="7867670" y="2095820"/>
                </a:cubicBezTo>
                <a:cubicBezTo>
                  <a:pt x="7858354" y="2109794"/>
                  <a:pt x="7849038" y="2114451"/>
                  <a:pt x="7839721" y="2109794"/>
                </a:cubicBezTo>
                <a:cubicBezTo>
                  <a:pt x="7830404" y="2105136"/>
                  <a:pt x="7825748" y="2107465"/>
                  <a:pt x="7825748" y="2116781"/>
                </a:cubicBezTo>
                <a:cubicBezTo>
                  <a:pt x="7825748" y="2126098"/>
                  <a:pt x="7823418" y="2133086"/>
                  <a:pt x="7818760" y="2137743"/>
                </a:cubicBezTo>
                <a:cubicBezTo>
                  <a:pt x="7814102" y="2142400"/>
                  <a:pt x="7807114" y="2140072"/>
                  <a:pt x="7797798" y="2130755"/>
                </a:cubicBezTo>
                <a:lnTo>
                  <a:pt x="7797798" y="2144731"/>
                </a:lnTo>
                <a:cubicBezTo>
                  <a:pt x="7807114" y="2154047"/>
                  <a:pt x="7811774" y="2165692"/>
                  <a:pt x="7811774" y="2179666"/>
                </a:cubicBezTo>
                <a:cubicBezTo>
                  <a:pt x="7811774" y="2193642"/>
                  <a:pt x="7816431" y="2198299"/>
                  <a:pt x="7825748" y="2193642"/>
                </a:cubicBezTo>
                <a:cubicBezTo>
                  <a:pt x="7835064" y="2188983"/>
                  <a:pt x="7842052" y="2181995"/>
                  <a:pt x="7846709" y="2172679"/>
                </a:cubicBezTo>
                <a:cubicBezTo>
                  <a:pt x="7851366" y="2163362"/>
                  <a:pt x="7851366" y="2156376"/>
                  <a:pt x="7846709" y="2151717"/>
                </a:cubicBezTo>
                <a:cubicBezTo>
                  <a:pt x="7842052" y="2147060"/>
                  <a:pt x="7842052" y="2140072"/>
                  <a:pt x="7846709" y="2130755"/>
                </a:cubicBezTo>
                <a:cubicBezTo>
                  <a:pt x="7851366" y="2121439"/>
                  <a:pt x="7856026" y="2116781"/>
                  <a:pt x="7860684" y="2116781"/>
                </a:cubicBezTo>
                <a:cubicBezTo>
                  <a:pt x="7865342" y="2116781"/>
                  <a:pt x="7872330" y="2114451"/>
                  <a:pt x="7881646" y="2109794"/>
                </a:cubicBezTo>
                <a:cubicBezTo>
                  <a:pt x="7890962" y="2105136"/>
                  <a:pt x="7895620" y="2098148"/>
                  <a:pt x="7895620" y="2088832"/>
                </a:cubicBezTo>
                <a:lnTo>
                  <a:pt x="7965492" y="2046909"/>
                </a:lnTo>
                <a:lnTo>
                  <a:pt x="7951519" y="2032933"/>
                </a:lnTo>
                <a:cubicBezTo>
                  <a:pt x="7951519" y="2032933"/>
                  <a:pt x="7949188" y="2030604"/>
                  <a:pt x="7944531" y="2025947"/>
                </a:cubicBezTo>
                <a:cubicBezTo>
                  <a:pt x="7939874" y="2021288"/>
                  <a:pt x="7937544" y="2018959"/>
                  <a:pt x="7937544" y="2018959"/>
                </a:cubicBezTo>
                <a:close/>
                <a:moveTo>
                  <a:pt x="7294715" y="2018959"/>
                </a:moveTo>
                <a:cubicBezTo>
                  <a:pt x="7294715" y="2028276"/>
                  <a:pt x="7297044" y="2032933"/>
                  <a:pt x="7301701" y="2032933"/>
                </a:cubicBezTo>
                <a:cubicBezTo>
                  <a:pt x="7306360" y="2032933"/>
                  <a:pt x="7308689" y="2028276"/>
                  <a:pt x="7308689" y="2018959"/>
                </a:cubicBezTo>
                <a:close/>
                <a:moveTo>
                  <a:pt x="1621048" y="2018959"/>
                </a:moveTo>
                <a:lnTo>
                  <a:pt x="1607072" y="2032933"/>
                </a:lnTo>
                <a:cubicBezTo>
                  <a:pt x="1597756" y="2042249"/>
                  <a:pt x="1593099" y="2046909"/>
                  <a:pt x="1593099" y="2046909"/>
                </a:cubicBezTo>
                <a:lnTo>
                  <a:pt x="1593099" y="2032933"/>
                </a:lnTo>
                <a:cubicBezTo>
                  <a:pt x="1602415" y="2023616"/>
                  <a:pt x="1611732" y="2018959"/>
                  <a:pt x="1621048" y="2018959"/>
                </a:cubicBezTo>
                <a:close/>
                <a:moveTo>
                  <a:pt x="11108017" y="2010225"/>
                </a:moveTo>
                <a:cubicBezTo>
                  <a:pt x="11104524" y="2011389"/>
                  <a:pt x="11100449" y="2014302"/>
                  <a:pt x="11095792" y="2018959"/>
                </a:cubicBezTo>
                <a:cubicBezTo>
                  <a:pt x="11086474" y="2028276"/>
                  <a:pt x="11086474" y="2037592"/>
                  <a:pt x="11095792" y="2046909"/>
                </a:cubicBezTo>
                <a:cubicBezTo>
                  <a:pt x="11105109" y="2046909"/>
                  <a:pt x="11109766" y="2042249"/>
                  <a:pt x="11109766" y="2032933"/>
                </a:cubicBezTo>
                <a:cubicBezTo>
                  <a:pt x="11119082" y="2023616"/>
                  <a:pt x="11121411" y="2016631"/>
                  <a:pt x="11116754" y="2011972"/>
                </a:cubicBezTo>
                <a:cubicBezTo>
                  <a:pt x="11114425" y="2009643"/>
                  <a:pt x="11111512" y="2009061"/>
                  <a:pt x="11108017" y="2010225"/>
                </a:cubicBezTo>
                <a:close/>
                <a:moveTo>
                  <a:pt x="1397455" y="2009643"/>
                </a:moveTo>
                <a:lnTo>
                  <a:pt x="1397455" y="2011972"/>
                </a:lnTo>
                <a:cubicBezTo>
                  <a:pt x="1397455" y="2014302"/>
                  <a:pt x="1396290" y="2016048"/>
                  <a:pt x="1393962" y="2017213"/>
                </a:cubicBezTo>
                <a:lnTo>
                  <a:pt x="1391466" y="2017628"/>
                </a:lnTo>
                <a:close/>
                <a:moveTo>
                  <a:pt x="11172652" y="2004985"/>
                </a:moveTo>
                <a:cubicBezTo>
                  <a:pt x="11167992" y="2004985"/>
                  <a:pt x="11165664" y="2009643"/>
                  <a:pt x="11165664" y="2018959"/>
                </a:cubicBezTo>
                <a:lnTo>
                  <a:pt x="11179640" y="2018959"/>
                </a:lnTo>
                <a:cubicBezTo>
                  <a:pt x="11179640" y="2009643"/>
                  <a:pt x="11177310" y="2004985"/>
                  <a:pt x="11172652" y="2004985"/>
                </a:cubicBezTo>
                <a:close/>
                <a:moveTo>
                  <a:pt x="10652099" y="2004985"/>
                </a:moveTo>
                <a:cubicBezTo>
                  <a:pt x="10645112" y="2004985"/>
                  <a:pt x="10634631" y="2009643"/>
                  <a:pt x="10620657" y="2018959"/>
                </a:cubicBezTo>
                <a:cubicBezTo>
                  <a:pt x="10602024" y="2037592"/>
                  <a:pt x="10595038" y="2049237"/>
                  <a:pt x="10599695" y="2053895"/>
                </a:cubicBezTo>
                <a:cubicBezTo>
                  <a:pt x="10604353" y="2058554"/>
                  <a:pt x="10602024" y="2065542"/>
                  <a:pt x="10592708" y="2074858"/>
                </a:cubicBezTo>
                <a:cubicBezTo>
                  <a:pt x="10583391" y="2074858"/>
                  <a:pt x="10578734" y="2070199"/>
                  <a:pt x="10578734" y="2060883"/>
                </a:cubicBezTo>
                <a:cubicBezTo>
                  <a:pt x="10578734" y="2060883"/>
                  <a:pt x="10576403" y="2063211"/>
                  <a:pt x="10571746" y="2067870"/>
                </a:cubicBezTo>
                <a:cubicBezTo>
                  <a:pt x="10567089" y="2072527"/>
                  <a:pt x="10567089" y="2074858"/>
                  <a:pt x="10571746" y="2074858"/>
                </a:cubicBezTo>
                <a:cubicBezTo>
                  <a:pt x="10576403" y="2074858"/>
                  <a:pt x="10578734" y="2084175"/>
                  <a:pt x="10578734" y="2102806"/>
                </a:cubicBezTo>
                <a:cubicBezTo>
                  <a:pt x="10569415" y="2112122"/>
                  <a:pt x="10560101" y="2112122"/>
                  <a:pt x="10550784" y="2102806"/>
                </a:cubicBezTo>
                <a:lnTo>
                  <a:pt x="10536810" y="2130755"/>
                </a:lnTo>
                <a:cubicBezTo>
                  <a:pt x="10536810" y="2149388"/>
                  <a:pt x="10539139" y="2156376"/>
                  <a:pt x="10543796" y="2151717"/>
                </a:cubicBezTo>
                <a:cubicBezTo>
                  <a:pt x="10548454" y="2147060"/>
                  <a:pt x="10555442" y="2144731"/>
                  <a:pt x="10564758" y="2144731"/>
                </a:cubicBezTo>
                <a:cubicBezTo>
                  <a:pt x="10574076" y="2144731"/>
                  <a:pt x="10578734" y="2142400"/>
                  <a:pt x="10578734" y="2137743"/>
                </a:cubicBezTo>
                <a:cubicBezTo>
                  <a:pt x="10578734" y="2133086"/>
                  <a:pt x="10578734" y="2130755"/>
                  <a:pt x="10578734" y="2130755"/>
                </a:cubicBezTo>
                <a:lnTo>
                  <a:pt x="10592708" y="2130755"/>
                </a:lnTo>
                <a:cubicBezTo>
                  <a:pt x="10592708" y="2140072"/>
                  <a:pt x="10597365" y="2142400"/>
                  <a:pt x="10606683" y="2137743"/>
                </a:cubicBezTo>
                <a:cubicBezTo>
                  <a:pt x="10616000" y="2133086"/>
                  <a:pt x="10620657" y="2130755"/>
                  <a:pt x="10620657" y="2130755"/>
                </a:cubicBezTo>
                <a:lnTo>
                  <a:pt x="10648606" y="2116781"/>
                </a:lnTo>
                <a:cubicBezTo>
                  <a:pt x="10667238" y="2107465"/>
                  <a:pt x="10676556" y="2100477"/>
                  <a:pt x="10676556" y="2095820"/>
                </a:cubicBezTo>
                <a:cubicBezTo>
                  <a:pt x="10676556" y="2091160"/>
                  <a:pt x="10685872" y="2079516"/>
                  <a:pt x="10704503" y="2060883"/>
                </a:cubicBezTo>
                <a:cubicBezTo>
                  <a:pt x="10713822" y="2060883"/>
                  <a:pt x="10718479" y="2056225"/>
                  <a:pt x="10718479" y="2046909"/>
                </a:cubicBezTo>
                <a:cubicBezTo>
                  <a:pt x="10718479" y="2037592"/>
                  <a:pt x="10718479" y="2032933"/>
                  <a:pt x="10718479" y="2032933"/>
                </a:cubicBezTo>
                <a:cubicBezTo>
                  <a:pt x="10718479" y="2032933"/>
                  <a:pt x="10723136" y="2032933"/>
                  <a:pt x="10732453" y="2032933"/>
                </a:cubicBezTo>
                <a:cubicBezTo>
                  <a:pt x="10741771" y="2032933"/>
                  <a:pt x="10746429" y="2028276"/>
                  <a:pt x="10746429" y="2018959"/>
                </a:cubicBezTo>
                <a:lnTo>
                  <a:pt x="10732453" y="2018959"/>
                </a:lnTo>
                <a:cubicBezTo>
                  <a:pt x="10723136" y="2028276"/>
                  <a:pt x="10718479" y="2032933"/>
                  <a:pt x="10718479" y="2032933"/>
                </a:cubicBezTo>
                <a:cubicBezTo>
                  <a:pt x="10718479" y="2032933"/>
                  <a:pt x="10713822" y="2028276"/>
                  <a:pt x="10704503" y="2018959"/>
                </a:cubicBezTo>
                <a:cubicBezTo>
                  <a:pt x="10695187" y="2018959"/>
                  <a:pt x="10685872" y="2023616"/>
                  <a:pt x="10676556" y="2032933"/>
                </a:cubicBezTo>
                <a:lnTo>
                  <a:pt x="10662580" y="2046909"/>
                </a:lnTo>
                <a:lnTo>
                  <a:pt x="10662580" y="2018959"/>
                </a:lnTo>
                <a:cubicBezTo>
                  <a:pt x="10662580" y="2009643"/>
                  <a:pt x="10659087" y="2004985"/>
                  <a:pt x="10652099" y="2004985"/>
                </a:cubicBezTo>
                <a:close/>
                <a:moveTo>
                  <a:pt x="10466936" y="2004985"/>
                </a:moveTo>
                <a:lnTo>
                  <a:pt x="10480912" y="2018959"/>
                </a:lnTo>
                <a:cubicBezTo>
                  <a:pt x="10480912" y="2018959"/>
                  <a:pt x="10480912" y="2014302"/>
                  <a:pt x="10480912" y="2004985"/>
                </a:cubicBezTo>
                <a:cubicBezTo>
                  <a:pt x="10480912" y="2004985"/>
                  <a:pt x="10476254" y="2004985"/>
                  <a:pt x="10466936" y="2004985"/>
                </a:cubicBezTo>
                <a:close/>
                <a:moveTo>
                  <a:pt x="8384729" y="2004985"/>
                </a:moveTo>
                <a:lnTo>
                  <a:pt x="8370755" y="2018959"/>
                </a:lnTo>
                <a:lnTo>
                  <a:pt x="8384729" y="2018959"/>
                </a:lnTo>
                <a:close/>
                <a:moveTo>
                  <a:pt x="7797798" y="2004985"/>
                </a:moveTo>
                <a:cubicBezTo>
                  <a:pt x="7797798" y="2004985"/>
                  <a:pt x="7795469" y="2007314"/>
                  <a:pt x="7790810" y="2011972"/>
                </a:cubicBezTo>
                <a:cubicBezTo>
                  <a:pt x="7786153" y="2016631"/>
                  <a:pt x="7783824" y="2021288"/>
                  <a:pt x="7783824" y="2025947"/>
                </a:cubicBezTo>
                <a:cubicBezTo>
                  <a:pt x="7783824" y="2030604"/>
                  <a:pt x="7783824" y="2032933"/>
                  <a:pt x="7783824" y="2032933"/>
                </a:cubicBezTo>
                <a:cubicBezTo>
                  <a:pt x="7774508" y="2032933"/>
                  <a:pt x="7769848" y="2037592"/>
                  <a:pt x="7769848" y="2046909"/>
                </a:cubicBezTo>
                <a:lnTo>
                  <a:pt x="7783824" y="2046909"/>
                </a:lnTo>
                <a:cubicBezTo>
                  <a:pt x="7793140" y="2037592"/>
                  <a:pt x="7797798" y="2028276"/>
                  <a:pt x="7797798" y="2018959"/>
                </a:cubicBezTo>
                <a:cubicBezTo>
                  <a:pt x="7797798" y="2009643"/>
                  <a:pt x="7797798" y="2004985"/>
                  <a:pt x="7797798" y="2004985"/>
                </a:cubicBezTo>
                <a:close/>
                <a:moveTo>
                  <a:pt x="7092083" y="2004985"/>
                </a:moveTo>
                <a:cubicBezTo>
                  <a:pt x="7087426" y="2004985"/>
                  <a:pt x="7085096" y="2009643"/>
                  <a:pt x="7085096" y="2018959"/>
                </a:cubicBezTo>
                <a:lnTo>
                  <a:pt x="7099071" y="2004985"/>
                </a:lnTo>
                <a:cubicBezTo>
                  <a:pt x="7099071" y="2004985"/>
                  <a:pt x="7096742" y="2004985"/>
                  <a:pt x="7092083" y="2004985"/>
                </a:cubicBezTo>
                <a:close/>
                <a:moveTo>
                  <a:pt x="6707782" y="2004985"/>
                </a:moveTo>
                <a:cubicBezTo>
                  <a:pt x="6707782" y="2004985"/>
                  <a:pt x="6696137" y="2021288"/>
                  <a:pt x="6672847" y="2053895"/>
                </a:cubicBezTo>
                <a:cubicBezTo>
                  <a:pt x="6649555" y="2086503"/>
                  <a:pt x="6637910" y="2102806"/>
                  <a:pt x="6637910" y="2102806"/>
                </a:cubicBezTo>
                <a:lnTo>
                  <a:pt x="6693808" y="2032933"/>
                </a:lnTo>
                <a:close/>
                <a:moveTo>
                  <a:pt x="6456241" y="2004985"/>
                </a:moveTo>
                <a:lnTo>
                  <a:pt x="6456241" y="2018959"/>
                </a:lnTo>
                <a:lnTo>
                  <a:pt x="6470215" y="2004985"/>
                </a:lnTo>
                <a:close/>
                <a:moveTo>
                  <a:pt x="7681416" y="2003457"/>
                </a:moveTo>
                <a:cubicBezTo>
                  <a:pt x="7668169" y="2004475"/>
                  <a:pt x="7637091" y="2037592"/>
                  <a:pt x="7588180" y="2102806"/>
                </a:cubicBezTo>
                <a:lnTo>
                  <a:pt x="7588180" y="2116781"/>
                </a:lnTo>
                <a:lnTo>
                  <a:pt x="7616130" y="2088832"/>
                </a:lnTo>
                <a:lnTo>
                  <a:pt x="7658052" y="2046909"/>
                </a:lnTo>
                <a:cubicBezTo>
                  <a:pt x="7686002" y="2018959"/>
                  <a:pt x="7695318" y="2004985"/>
                  <a:pt x="7686002" y="2004985"/>
                </a:cubicBezTo>
                <a:cubicBezTo>
                  <a:pt x="7684838" y="2003821"/>
                  <a:pt x="7683309" y="2003310"/>
                  <a:pt x="7681416" y="2003457"/>
                </a:cubicBezTo>
                <a:close/>
                <a:moveTo>
                  <a:pt x="11123740" y="1991010"/>
                </a:moveTo>
                <a:cubicBezTo>
                  <a:pt x="11114423" y="1991010"/>
                  <a:pt x="11114423" y="1995669"/>
                  <a:pt x="11123740" y="2004985"/>
                </a:cubicBezTo>
                <a:cubicBezTo>
                  <a:pt x="11133058" y="2014302"/>
                  <a:pt x="11140044" y="2018959"/>
                  <a:pt x="11144701" y="2018959"/>
                </a:cubicBezTo>
                <a:cubicBezTo>
                  <a:pt x="11149360" y="2018959"/>
                  <a:pt x="11151688" y="2014302"/>
                  <a:pt x="11151688" y="2004985"/>
                </a:cubicBezTo>
                <a:close/>
                <a:moveTo>
                  <a:pt x="10452962" y="1991010"/>
                </a:moveTo>
                <a:cubicBezTo>
                  <a:pt x="10452962" y="1991010"/>
                  <a:pt x="10452962" y="1995669"/>
                  <a:pt x="10452962" y="2004985"/>
                </a:cubicBezTo>
                <a:cubicBezTo>
                  <a:pt x="10462279" y="2004985"/>
                  <a:pt x="10466936" y="2002655"/>
                  <a:pt x="10466936" y="1997997"/>
                </a:cubicBezTo>
                <a:cubicBezTo>
                  <a:pt x="10466936" y="1993339"/>
                  <a:pt x="10462279" y="1991010"/>
                  <a:pt x="10452962" y="1991010"/>
                </a:cubicBezTo>
                <a:close/>
                <a:moveTo>
                  <a:pt x="7979466" y="1991010"/>
                </a:moveTo>
                <a:lnTo>
                  <a:pt x="7965492" y="2018959"/>
                </a:lnTo>
                <a:cubicBezTo>
                  <a:pt x="7965492" y="2018959"/>
                  <a:pt x="7967822" y="2018959"/>
                  <a:pt x="7972480" y="2018959"/>
                </a:cubicBezTo>
                <a:cubicBezTo>
                  <a:pt x="7977138" y="2018959"/>
                  <a:pt x="7984126" y="2016631"/>
                  <a:pt x="7993442" y="2011972"/>
                </a:cubicBezTo>
                <a:cubicBezTo>
                  <a:pt x="8002758" y="2007314"/>
                  <a:pt x="8005088" y="2002655"/>
                  <a:pt x="8000430" y="1997997"/>
                </a:cubicBezTo>
                <a:cubicBezTo>
                  <a:pt x="7995771" y="1993339"/>
                  <a:pt x="7988783" y="1991010"/>
                  <a:pt x="7979466" y="1991010"/>
                </a:cubicBezTo>
                <a:close/>
                <a:moveTo>
                  <a:pt x="10536810" y="1977036"/>
                </a:moveTo>
                <a:lnTo>
                  <a:pt x="10508861" y="1991010"/>
                </a:lnTo>
                <a:lnTo>
                  <a:pt x="10522835" y="1991010"/>
                </a:lnTo>
                <a:cubicBezTo>
                  <a:pt x="10532151" y="1991010"/>
                  <a:pt x="10536810" y="1988681"/>
                  <a:pt x="10536810" y="1984022"/>
                </a:cubicBezTo>
                <a:cubicBezTo>
                  <a:pt x="10536810" y="1979365"/>
                  <a:pt x="10536810" y="1977036"/>
                  <a:pt x="10536810" y="1977036"/>
                </a:cubicBezTo>
                <a:close/>
                <a:moveTo>
                  <a:pt x="8105238" y="1977036"/>
                </a:moveTo>
                <a:cubicBezTo>
                  <a:pt x="8105238" y="1986353"/>
                  <a:pt x="8105238" y="1991010"/>
                  <a:pt x="8105238" y="1991010"/>
                </a:cubicBezTo>
                <a:cubicBezTo>
                  <a:pt x="8114554" y="1991010"/>
                  <a:pt x="8119214" y="1986353"/>
                  <a:pt x="8119214" y="1977036"/>
                </a:cubicBezTo>
                <a:close/>
                <a:moveTo>
                  <a:pt x="7909594" y="1977036"/>
                </a:moveTo>
                <a:cubicBezTo>
                  <a:pt x="7914253" y="1977036"/>
                  <a:pt x="7917164" y="1978200"/>
                  <a:pt x="7918328" y="1980529"/>
                </a:cubicBezTo>
                <a:lnTo>
                  <a:pt x="7917979" y="1982625"/>
                </a:lnTo>
                <a:lnTo>
                  <a:pt x="7916582" y="1982277"/>
                </a:lnTo>
                <a:cubicBezTo>
                  <a:pt x="7914253" y="1981111"/>
                  <a:pt x="7911924" y="1979365"/>
                  <a:pt x="7909594" y="1977036"/>
                </a:cubicBezTo>
                <a:close/>
                <a:moveTo>
                  <a:pt x="7741901" y="1977036"/>
                </a:moveTo>
                <a:cubicBezTo>
                  <a:pt x="7741901" y="1977036"/>
                  <a:pt x="7739570" y="1981693"/>
                  <a:pt x="7734913" y="1991010"/>
                </a:cubicBezTo>
                <a:cubicBezTo>
                  <a:pt x="7730254" y="2000326"/>
                  <a:pt x="7730254" y="2004985"/>
                  <a:pt x="7734913" y="2004985"/>
                </a:cubicBezTo>
                <a:cubicBezTo>
                  <a:pt x="7739570" y="2004985"/>
                  <a:pt x="7741901" y="2000326"/>
                  <a:pt x="7741901" y="1991010"/>
                </a:cubicBezTo>
                <a:cubicBezTo>
                  <a:pt x="7741901" y="1981693"/>
                  <a:pt x="7741901" y="1977036"/>
                  <a:pt x="7741901" y="1977036"/>
                </a:cubicBezTo>
                <a:close/>
                <a:moveTo>
                  <a:pt x="6735732" y="1977036"/>
                </a:moveTo>
                <a:lnTo>
                  <a:pt x="6721758" y="1991010"/>
                </a:lnTo>
                <a:cubicBezTo>
                  <a:pt x="6731074" y="1991010"/>
                  <a:pt x="6735732" y="1988681"/>
                  <a:pt x="6735732" y="1984022"/>
                </a:cubicBezTo>
                <a:cubicBezTo>
                  <a:pt x="6735732" y="1979365"/>
                  <a:pt x="6735732" y="1977036"/>
                  <a:pt x="6735732" y="1977036"/>
                </a:cubicBezTo>
                <a:close/>
                <a:moveTo>
                  <a:pt x="7975974" y="1968302"/>
                </a:moveTo>
                <a:cubicBezTo>
                  <a:pt x="7973645" y="1969466"/>
                  <a:pt x="7970150" y="1972377"/>
                  <a:pt x="7965492" y="1977036"/>
                </a:cubicBezTo>
                <a:cubicBezTo>
                  <a:pt x="7956176" y="1986353"/>
                  <a:pt x="7951519" y="1995669"/>
                  <a:pt x="7951519" y="2004985"/>
                </a:cubicBezTo>
                <a:lnTo>
                  <a:pt x="7965492" y="1991010"/>
                </a:lnTo>
                <a:cubicBezTo>
                  <a:pt x="7974809" y="1981693"/>
                  <a:pt x="7979466" y="1974706"/>
                  <a:pt x="7979466" y="1970048"/>
                </a:cubicBezTo>
                <a:cubicBezTo>
                  <a:pt x="7979466" y="1967720"/>
                  <a:pt x="7978302" y="1967137"/>
                  <a:pt x="7975974" y="1968302"/>
                </a:cubicBezTo>
                <a:close/>
                <a:moveTo>
                  <a:pt x="10337671" y="1966555"/>
                </a:moveTo>
                <a:cubicBezTo>
                  <a:pt x="10333014" y="1966555"/>
                  <a:pt x="10327191" y="1967720"/>
                  <a:pt x="10320205" y="1970048"/>
                </a:cubicBezTo>
                <a:cubicBezTo>
                  <a:pt x="10306229" y="1974706"/>
                  <a:pt x="10299243" y="1979365"/>
                  <a:pt x="10299243" y="1984022"/>
                </a:cubicBezTo>
                <a:cubicBezTo>
                  <a:pt x="10299243" y="1988681"/>
                  <a:pt x="10294586" y="1995669"/>
                  <a:pt x="10285267" y="2004985"/>
                </a:cubicBezTo>
                <a:cubicBezTo>
                  <a:pt x="10275951" y="2014302"/>
                  <a:pt x="10271294" y="2014302"/>
                  <a:pt x="10271294" y="2004985"/>
                </a:cubicBezTo>
                <a:lnTo>
                  <a:pt x="10271294" y="2046909"/>
                </a:lnTo>
                <a:cubicBezTo>
                  <a:pt x="10271294" y="2046909"/>
                  <a:pt x="10266636" y="2046909"/>
                  <a:pt x="10257318" y="2046909"/>
                </a:cubicBezTo>
                <a:cubicBezTo>
                  <a:pt x="10248001" y="2046909"/>
                  <a:pt x="10241014" y="2053895"/>
                  <a:pt x="10236356" y="2067870"/>
                </a:cubicBezTo>
                <a:cubicBezTo>
                  <a:pt x="10231699" y="2081844"/>
                  <a:pt x="10234028" y="2088832"/>
                  <a:pt x="10243344" y="2088832"/>
                </a:cubicBezTo>
                <a:cubicBezTo>
                  <a:pt x="10252661" y="2088832"/>
                  <a:pt x="10257318" y="2091160"/>
                  <a:pt x="10257318" y="2095820"/>
                </a:cubicBezTo>
                <a:lnTo>
                  <a:pt x="10257318" y="2088832"/>
                </a:lnTo>
                <a:cubicBezTo>
                  <a:pt x="10257318" y="2079516"/>
                  <a:pt x="10273622" y="2058554"/>
                  <a:pt x="10306229" y="2025947"/>
                </a:cubicBezTo>
                <a:cubicBezTo>
                  <a:pt x="10338836" y="1993339"/>
                  <a:pt x="10352811" y="1974706"/>
                  <a:pt x="10348154" y="1970048"/>
                </a:cubicBezTo>
                <a:cubicBezTo>
                  <a:pt x="10345824" y="1967720"/>
                  <a:pt x="10342331" y="1966555"/>
                  <a:pt x="10337671" y="1966555"/>
                </a:cubicBezTo>
                <a:close/>
                <a:moveTo>
                  <a:pt x="10983994" y="1963060"/>
                </a:moveTo>
                <a:cubicBezTo>
                  <a:pt x="10993313" y="1963060"/>
                  <a:pt x="10997970" y="1967720"/>
                  <a:pt x="10997970" y="1977036"/>
                </a:cubicBezTo>
                <a:cubicBezTo>
                  <a:pt x="10997970" y="1986353"/>
                  <a:pt x="10997970" y="1991010"/>
                  <a:pt x="10997970" y="1991010"/>
                </a:cubicBezTo>
                <a:lnTo>
                  <a:pt x="10983994" y="1991010"/>
                </a:lnTo>
                <a:close/>
                <a:moveTo>
                  <a:pt x="10872198" y="1963060"/>
                </a:moveTo>
                <a:lnTo>
                  <a:pt x="10886172" y="1963060"/>
                </a:lnTo>
                <a:cubicBezTo>
                  <a:pt x="10886172" y="1972377"/>
                  <a:pt x="10886172" y="1977036"/>
                  <a:pt x="10886172" y="1977036"/>
                </a:cubicBezTo>
                <a:cubicBezTo>
                  <a:pt x="10876856" y="1977036"/>
                  <a:pt x="10872198" y="1972377"/>
                  <a:pt x="10872198" y="1963060"/>
                </a:cubicBezTo>
                <a:close/>
                <a:moveTo>
                  <a:pt x="10599695" y="1963060"/>
                </a:moveTo>
                <a:cubicBezTo>
                  <a:pt x="10595038" y="1963060"/>
                  <a:pt x="10592708" y="1965391"/>
                  <a:pt x="10592708" y="1970048"/>
                </a:cubicBezTo>
                <a:cubicBezTo>
                  <a:pt x="10592708" y="1974706"/>
                  <a:pt x="10597365" y="1977036"/>
                  <a:pt x="10606683" y="1977036"/>
                </a:cubicBezTo>
                <a:cubicBezTo>
                  <a:pt x="10606683" y="1967720"/>
                  <a:pt x="10604353" y="1963060"/>
                  <a:pt x="10599695" y="1963060"/>
                </a:cubicBezTo>
                <a:close/>
                <a:moveTo>
                  <a:pt x="10466936" y="1963060"/>
                </a:moveTo>
                <a:cubicBezTo>
                  <a:pt x="10466936" y="1972377"/>
                  <a:pt x="10462279" y="1977036"/>
                  <a:pt x="10452962" y="1977036"/>
                </a:cubicBezTo>
                <a:lnTo>
                  <a:pt x="10466936" y="1977036"/>
                </a:lnTo>
                <a:close/>
                <a:moveTo>
                  <a:pt x="9607502" y="1963060"/>
                </a:moveTo>
                <a:cubicBezTo>
                  <a:pt x="9602845" y="1963060"/>
                  <a:pt x="9600514" y="1965391"/>
                  <a:pt x="9600514" y="1970048"/>
                </a:cubicBezTo>
                <a:cubicBezTo>
                  <a:pt x="9600514" y="1974706"/>
                  <a:pt x="9602845" y="1977036"/>
                  <a:pt x="9607502" y="1977036"/>
                </a:cubicBezTo>
                <a:cubicBezTo>
                  <a:pt x="9612159" y="1977036"/>
                  <a:pt x="9614490" y="1977036"/>
                  <a:pt x="9614490" y="1977036"/>
                </a:cubicBezTo>
                <a:lnTo>
                  <a:pt x="9614490" y="1963060"/>
                </a:lnTo>
                <a:cubicBezTo>
                  <a:pt x="9614490" y="1963060"/>
                  <a:pt x="9612159" y="1963060"/>
                  <a:pt x="9607502" y="1963060"/>
                </a:cubicBezTo>
                <a:close/>
                <a:moveTo>
                  <a:pt x="7434460" y="1963060"/>
                </a:moveTo>
                <a:cubicBezTo>
                  <a:pt x="7434460" y="1963060"/>
                  <a:pt x="7429802" y="1967720"/>
                  <a:pt x="7420485" y="1977036"/>
                </a:cubicBezTo>
                <a:lnTo>
                  <a:pt x="7420485" y="2004985"/>
                </a:lnTo>
                <a:lnTo>
                  <a:pt x="7434460" y="1977036"/>
                </a:lnTo>
                <a:close/>
                <a:moveTo>
                  <a:pt x="6833554" y="1963060"/>
                </a:moveTo>
                <a:cubicBezTo>
                  <a:pt x="6824238" y="1972377"/>
                  <a:pt x="6819580" y="1977036"/>
                  <a:pt x="6819580" y="1977036"/>
                </a:cubicBezTo>
                <a:lnTo>
                  <a:pt x="6847530" y="1977036"/>
                </a:lnTo>
                <a:close/>
                <a:moveTo>
                  <a:pt x="11397642" y="1960266"/>
                </a:moveTo>
                <a:lnTo>
                  <a:pt x="11396244" y="1963060"/>
                </a:lnTo>
                <a:cubicBezTo>
                  <a:pt x="11391588" y="1972377"/>
                  <a:pt x="11389256" y="1977036"/>
                  <a:pt x="11389256" y="1977036"/>
                </a:cubicBezTo>
                <a:cubicBezTo>
                  <a:pt x="11379940" y="1977036"/>
                  <a:pt x="11372952" y="1979365"/>
                  <a:pt x="11368296" y="1984022"/>
                </a:cubicBezTo>
                <a:cubicBezTo>
                  <a:pt x="11363638" y="1988681"/>
                  <a:pt x="11361308" y="1995669"/>
                  <a:pt x="11361308" y="2004985"/>
                </a:cubicBezTo>
                <a:lnTo>
                  <a:pt x="11347332" y="2004985"/>
                </a:lnTo>
                <a:cubicBezTo>
                  <a:pt x="11356650" y="2004985"/>
                  <a:pt x="11356650" y="2002655"/>
                  <a:pt x="11347332" y="1997997"/>
                </a:cubicBezTo>
                <a:cubicBezTo>
                  <a:pt x="11338016" y="1993339"/>
                  <a:pt x="11333360" y="1986353"/>
                  <a:pt x="11333360" y="1977036"/>
                </a:cubicBezTo>
                <a:lnTo>
                  <a:pt x="11361308" y="1977036"/>
                </a:lnTo>
                <a:cubicBezTo>
                  <a:pt x="11370626" y="1977036"/>
                  <a:pt x="11375284" y="1974706"/>
                  <a:pt x="11375284" y="1970048"/>
                </a:cubicBezTo>
                <a:cubicBezTo>
                  <a:pt x="11375284" y="1965391"/>
                  <a:pt x="11375284" y="1963060"/>
                  <a:pt x="11375284" y="1963060"/>
                </a:cubicBezTo>
                <a:lnTo>
                  <a:pt x="11389256" y="1963060"/>
                </a:lnTo>
                <a:close/>
                <a:moveTo>
                  <a:pt x="11403230" y="1949087"/>
                </a:moveTo>
                <a:cubicBezTo>
                  <a:pt x="11403230" y="1953746"/>
                  <a:pt x="11402066" y="1957239"/>
                  <a:pt x="11399736" y="1959567"/>
                </a:cubicBezTo>
                <a:lnTo>
                  <a:pt x="11397642" y="1960266"/>
                </a:lnTo>
                <a:lnTo>
                  <a:pt x="11401484" y="1952580"/>
                </a:lnTo>
                <a:cubicBezTo>
                  <a:pt x="11402648" y="1950251"/>
                  <a:pt x="11403230" y="1949087"/>
                  <a:pt x="11403230" y="1949087"/>
                </a:cubicBezTo>
                <a:close/>
                <a:moveTo>
                  <a:pt x="11207588" y="1949087"/>
                </a:moveTo>
                <a:cubicBezTo>
                  <a:pt x="11202928" y="1949087"/>
                  <a:pt x="11199436" y="1950251"/>
                  <a:pt x="11197108" y="1952580"/>
                </a:cubicBezTo>
                <a:lnTo>
                  <a:pt x="11196408" y="1954675"/>
                </a:lnTo>
                <a:close/>
                <a:moveTo>
                  <a:pt x="10550784" y="1949087"/>
                </a:moveTo>
                <a:cubicBezTo>
                  <a:pt x="10541468" y="1949087"/>
                  <a:pt x="10536810" y="1951415"/>
                  <a:pt x="10536810" y="1956074"/>
                </a:cubicBezTo>
                <a:cubicBezTo>
                  <a:pt x="10536810" y="1960732"/>
                  <a:pt x="10541468" y="1963060"/>
                  <a:pt x="10550784" y="1963060"/>
                </a:cubicBezTo>
                <a:cubicBezTo>
                  <a:pt x="10560101" y="1963060"/>
                  <a:pt x="10564758" y="1963060"/>
                  <a:pt x="10564758" y="1963060"/>
                </a:cubicBezTo>
                <a:cubicBezTo>
                  <a:pt x="10564758" y="1953744"/>
                  <a:pt x="10560101" y="1949087"/>
                  <a:pt x="10550784" y="1949087"/>
                </a:cubicBezTo>
                <a:close/>
                <a:moveTo>
                  <a:pt x="10201421" y="1949087"/>
                </a:moveTo>
                <a:cubicBezTo>
                  <a:pt x="10201421" y="1949087"/>
                  <a:pt x="10199090" y="1951415"/>
                  <a:pt x="10194433" y="1956074"/>
                </a:cubicBezTo>
                <a:cubicBezTo>
                  <a:pt x="10189776" y="1960732"/>
                  <a:pt x="10182788" y="1967720"/>
                  <a:pt x="10173471" y="1977036"/>
                </a:cubicBezTo>
                <a:lnTo>
                  <a:pt x="10173471" y="1991010"/>
                </a:lnTo>
                <a:cubicBezTo>
                  <a:pt x="10182788" y="1991010"/>
                  <a:pt x="10189776" y="1988681"/>
                  <a:pt x="10194433" y="1984022"/>
                </a:cubicBezTo>
                <a:cubicBezTo>
                  <a:pt x="10199090" y="1979365"/>
                  <a:pt x="10201421" y="1977036"/>
                  <a:pt x="10201421" y="1977036"/>
                </a:cubicBezTo>
                <a:cubicBezTo>
                  <a:pt x="10210737" y="1967720"/>
                  <a:pt x="10210737" y="1958403"/>
                  <a:pt x="10201421" y="1949087"/>
                </a:cubicBezTo>
                <a:close/>
                <a:moveTo>
                  <a:pt x="7616130" y="1949087"/>
                </a:moveTo>
                <a:cubicBezTo>
                  <a:pt x="7606813" y="1949087"/>
                  <a:pt x="7590508" y="1960732"/>
                  <a:pt x="7567218" y="1984022"/>
                </a:cubicBezTo>
                <a:cubicBezTo>
                  <a:pt x="7543928" y="2007314"/>
                  <a:pt x="7532281" y="2023616"/>
                  <a:pt x="7532281" y="2032933"/>
                </a:cubicBezTo>
                <a:cubicBezTo>
                  <a:pt x="7532281" y="2032933"/>
                  <a:pt x="7527624" y="2032933"/>
                  <a:pt x="7518307" y="2032933"/>
                </a:cubicBezTo>
                <a:cubicBezTo>
                  <a:pt x="7508990" y="2042249"/>
                  <a:pt x="7504334" y="2046909"/>
                  <a:pt x="7504334" y="2046909"/>
                </a:cubicBezTo>
                <a:cubicBezTo>
                  <a:pt x="7504334" y="2056225"/>
                  <a:pt x="7508990" y="2060883"/>
                  <a:pt x="7518307" y="2060883"/>
                </a:cubicBezTo>
                <a:cubicBezTo>
                  <a:pt x="7518307" y="2060883"/>
                  <a:pt x="7515978" y="2060883"/>
                  <a:pt x="7511320" y="2060883"/>
                </a:cubicBezTo>
                <a:cubicBezTo>
                  <a:pt x="7506662" y="2060883"/>
                  <a:pt x="7499674" y="2060883"/>
                  <a:pt x="7490358" y="2060883"/>
                </a:cubicBezTo>
                <a:cubicBezTo>
                  <a:pt x="7471724" y="2060883"/>
                  <a:pt x="7462408" y="2056225"/>
                  <a:pt x="7462408" y="2046909"/>
                </a:cubicBezTo>
                <a:lnTo>
                  <a:pt x="7462408" y="2032933"/>
                </a:lnTo>
                <a:lnTo>
                  <a:pt x="7448434" y="2032933"/>
                </a:lnTo>
                <a:cubicBezTo>
                  <a:pt x="7457751" y="2042249"/>
                  <a:pt x="7457751" y="2046909"/>
                  <a:pt x="7448434" y="2046909"/>
                </a:cubicBezTo>
                <a:lnTo>
                  <a:pt x="7434460" y="2060883"/>
                </a:lnTo>
                <a:cubicBezTo>
                  <a:pt x="7434460" y="2079516"/>
                  <a:pt x="7439118" y="2084175"/>
                  <a:pt x="7448434" y="2074858"/>
                </a:cubicBezTo>
                <a:lnTo>
                  <a:pt x="7462408" y="2088832"/>
                </a:lnTo>
                <a:lnTo>
                  <a:pt x="7462408" y="2102806"/>
                </a:lnTo>
                <a:cubicBezTo>
                  <a:pt x="7462408" y="2102806"/>
                  <a:pt x="7453092" y="2112122"/>
                  <a:pt x="7434460" y="2130755"/>
                </a:cubicBezTo>
                <a:lnTo>
                  <a:pt x="7427474" y="2137743"/>
                </a:lnTo>
                <a:lnTo>
                  <a:pt x="7427473" y="2137743"/>
                </a:lnTo>
                <a:lnTo>
                  <a:pt x="7425022" y="2140194"/>
                </a:lnTo>
                <a:lnTo>
                  <a:pt x="7427474" y="2137743"/>
                </a:lnTo>
                <a:lnTo>
                  <a:pt x="7441446" y="2137743"/>
                </a:lnTo>
                <a:cubicBezTo>
                  <a:pt x="7446106" y="2142400"/>
                  <a:pt x="7448434" y="2144731"/>
                  <a:pt x="7448434" y="2144731"/>
                </a:cubicBezTo>
                <a:lnTo>
                  <a:pt x="7476384" y="2158705"/>
                </a:lnTo>
                <a:lnTo>
                  <a:pt x="7476384" y="2144731"/>
                </a:lnTo>
                <a:lnTo>
                  <a:pt x="7504334" y="2130755"/>
                </a:lnTo>
                <a:cubicBezTo>
                  <a:pt x="7513650" y="2121439"/>
                  <a:pt x="7515978" y="2109794"/>
                  <a:pt x="7511320" y="2095820"/>
                </a:cubicBezTo>
                <a:cubicBezTo>
                  <a:pt x="7506662" y="2081844"/>
                  <a:pt x="7508990" y="2079516"/>
                  <a:pt x="7518307" y="2088832"/>
                </a:cubicBezTo>
                <a:cubicBezTo>
                  <a:pt x="7527624" y="2098148"/>
                  <a:pt x="7534612" y="2102806"/>
                  <a:pt x="7539268" y="2102806"/>
                </a:cubicBezTo>
                <a:cubicBezTo>
                  <a:pt x="7543928" y="2102806"/>
                  <a:pt x="7546256" y="2098148"/>
                  <a:pt x="7546256" y="2088832"/>
                </a:cubicBezTo>
                <a:cubicBezTo>
                  <a:pt x="7555573" y="2079516"/>
                  <a:pt x="7555573" y="2070199"/>
                  <a:pt x="7546256" y="2060883"/>
                </a:cubicBezTo>
                <a:cubicBezTo>
                  <a:pt x="7536940" y="2051566"/>
                  <a:pt x="7532281" y="2046909"/>
                  <a:pt x="7532281" y="2046909"/>
                </a:cubicBezTo>
                <a:lnTo>
                  <a:pt x="7546256" y="2046909"/>
                </a:lnTo>
                <a:cubicBezTo>
                  <a:pt x="7546256" y="2046909"/>
                  <a:pt x="7550914" y="2046909"/>
                  <a:pt x="7560230" y="2046909"/>
                </a:cubicBezTo>
                <a:cubicBezTo>
                  <a:pt x="7569547" y="2037592"/>
                  <a:pt x="7574206" y="2028276"/>
                  <a:pt x="7574206" y="2018959"/>
                </a:cubicBezTo>
                <a:lnTo>
                  <a:pt x="7602154" y="2004985"/>
                </a:lnTo>
                <a:cubicBezTo>
                  <a:pt x="7602154" y="1995669"/>
                  <a:pt x="7609142" y="1993339"/>
                  <a:pt x="7623117" y="1997997"/>
                </a:cubicBezTo>
                <a:cubicBezTo>
                  <a:pt x="7637091" y="2002655"/>
                  <a:pt x="7648736" y="1995669"/>
                  <a:pt x="7658052" y="1977036"/>
                </a:cubicBezTo>
                <a:lnTo>
                  <a:pt x="7686002" y="1963060"/>
                </a:lnTo>
                <a:lnTo>
                  <a:pt x="7658052" y="1963060"/>
                </a:lnTo>
                <a:cubicBezTo>
                  <a:pt x="7648736" y="1963060"/>
                  <a:pt x="7644078" y="1963060"/>
                  <a:pt x="7644078" y="1963060"/>
                </a:cubicBezTo>
                <a:cubicBezTo>
                  <a:pt x="7644078" y="1963060"/>
                  <a:pt x="7641748" y="1960732"/>
                  <a:pt x="7637091" y="1956074"/>
                </a:cubicBezTo>
                <a:cubicBezTo>
                  <a:pt x="7632434" y="1951415"/>
                  <a:pt x="7625446" y="1949087"/>
                  <a:pt x="7616130" y="1949087"/>
                </a:cubicBezTo>
                <a:close/>
                <a:moveTo>
                  <a:pt x="7378562" y="1949087"/>
                </a:moveTo>
                <a:cubicBezTo>
                  <a:pt x="7378562" y="1949087"/>
                  <a:pt x="7376233" y="1951415"/>
                  <a:pt x="7371574" y="1956074"/>
                </a:cubicBezTo>
                <a:cubicBezTo>
                  <a:pt x="7366916" y="1960732"/>
                  <a:pt x="7366916" y="1963060"/>
                  <a:pt x="7371574" y="1963060"/>
                </a:cubicBezTo>
                <a:cubicBezTo>
                  <a:pt x="7376233" y="1963060"/>
                  <a:pt x="7378562" y="1958403"/>
                  <a:pt x="7378562" y="1949087"/>
                </a:cubicBezTo>
                <a:close/>
                <a:moveTo>
                  <a:pt x="6973300" y="1949087"/>
                </a:moveTo>
                <a:cubicBezTo>
                  <a:pt x="6963983" y="1949087"/>
                  <a:pt x="6959326" y="1951415"/>
                  <a:pt x="6959326" y="1956074"/>
                </a:cubicBezTo>
                <a:cubicBezTo>
                  <a:pt x="6959326" y="1960732"/>
                  <a:pt x="6961654" y="1963060"/>
                  <a:pt x="6966314" y="1963060"/>
                </a:cubicBezTo>
                <a:cubicBezTo>
                  <a:pt x="6970970" y="1963060"/>
                  <a:pt x="6973300" y="1958403"/>
                  <a:pt x="6973300" y="1949087"/>
                </a:cubicBezTo>
                <a:close/>
                <a:moveTo>
                  <a:pt x="6498164" y="1949087"/>
                </a:moveTo>
                <a:cubicBezTo>
                  <a:pt x="6498164" y="1958403"/>
                  <a:pt x="6495836" y="1963060"/>
                  <a:pt x="6491178" y="1963060"/>
                </a:cubicBezTo>
                <a:cubicBezTo>
                  <a:pt x="6486519" y="1963060"/>
                  <a:pt x="6484190" y="1967720"/>
                  <a:pt x="6484190" y="1977036"/>
                </a:cubicBezTo>
                <a:lnTo>
                  <a:pt x="6498164" y="1963060"/>
                </a:lnTo>
                <a:cubicBezTo>
                  <a:pt x="6507481" y="1963060"/>
                  <a:pt x="6512140" y="1958403"/>
                  <a:pt x="6512140" y="1949087"/>
                </a:cubicBezTo>
                <a:close/>
                <a:moveTo>
                  <a:pt x="1523226" y="1949087"/>
                </a:moveTo>
                <a:cubicBezTo>
                  <a:pt x="1504593" y="1949087"/>
                  <a:pt x="1495276" y="1963060"/>
                  <a:pt x="1495276" y="1991010"/>
                </a:cubicBezTo>
                <a:lnTo>
                  <a:pt x="1523226" y="1977036"/>
                </a:lnTo>
                <a:close/>
                <a:moveTo>
                  <a:pt x="7934050" y="1938606"/>
                </a:moveTo>
                <a:cubicBezTo>
                  <a:pt x="7936379" y="1938606"/>
                  <a:pt x="7937544" y="1939770"/>
                  <a:pt x="7937544" y="1942099"/>
                </a:cubicBezTo>
                <a:cubicBezTo>
                  <a:pt x="7937544" y="1946758"/>
                  <a:pt x="7932886" y="1949087"/>
                  <a:pt x="7923570" y="1949087"/>
                </a:cubicBezTo>
                <a:lnTo>
                  <a:pt x="7909594" y="1949087"/>
                </a:lnTo>
                <a:cubicBezTo>
                  <a:pt x="7909594" y="1949087"/>
                  <a:pt x="7914253" y="1946758"/>
                  <a:pt x="7923570" y="1942099"/>
                </a:cubicBezTo>
                <a:cubicBezTo>
                  <a:pt x="7928227" y="1939770"/>
                  <a:pt x="7931722" y="1938606"/>
                  <a:pt x="7934050" y="1938606"/>
                </a:cubicBezTo>
                <a:close/>
                <a:moveTo>
                  <a:pt x="10949059" y="1935113"/>
                </a:moveTo>
                <a:cubicBezTo>
                  <a:pt x="10953716" y="1935113"/>
                  <a:pt x="10956047" y="1939770"/>
                  <a:pt x="10956047" y="1949087"/>
                </a:cubicBezTo>
                <a:cubicBezTo>
                  <a:pt x="10965363" y="1958403"/>
                  <a:pt x="10970020" y="1963060"/>
                  <a:pt x="10970020" y="1963060"/>
                </a:cubicBezTo>
                <a:lnTo>
                  <a:pt x="10914122" y="1963060"/>
                </a:lnTo>
                <a:lnTo>
                  <a:pt x="10928095" y="1949087"/>
                </a:lnTo>
                <a:lnTo>
                  <a:pt x="10942071" y="1949087"/>
                </a:lnTo>
                <a:cubicBezTo>
                  <a:pt x="10942071" y="1939770"/>
                  <a:pt x="10944400" y="1935113"/>
                  <a:pt x="10949059" y="1935113"/>
                </a:cubicBezTo>
                <a:close/>
                <a:moveTo>
                  <a:pt x="10893160" y="1935113"/>
                </a:moveTo>
                <a:cubicBezTo>
                  <a:pt x="10897817" y="1935113"/>
                  <a:pt x="10900148" y="1935113"/>
                  <a:pt x="10900148" y="1935113"/>
                </a:cubicBezTo>
                <a:cubicBezTo>
                  <a:pt x="10900148" y="1944429"/>
                  <a:pt x="10897817" y="1949087"/>
                  <a:pt x="10893160" y="1949087"/>
                </a:cubicBezTo>
                <a:cubicBezTo>
                  <a:pt x="10888503" y="1949087"/>
                  <a:pt x="10886172" y="1949087"/>
                  <a:pt x="10886172" y="1949087"/>
                </a:cubicBezTo>
                <a:cubicBezTo>
                  <a:pt x="10886172" y="1939770"/>
                  <a:pt x="10888503" y="1935113"/>
                  <a:pt x="10893160" y="1935113"/>
                </a:cubicBezTo>
                <a:close/>
                <a:moveTo>
                  <a:pt x="10285267" y="1935113"/>
                </a:moveTo>
                <a:cubicBezTo>
                  <a:pt x="10275951" y="1935113"/>
                  <a:pt x="10271294" y="1939770"/>
                  <a:pt x="10271294" y="1949087"/>
                </a:cubicBezTo>
                <a:cubicBezTo>
                  <a:pt x="10280610" y="1949087"/>
                  <a:pt x="10285267" y="1949087"/>
                  <a:pt x="10285267" y="1949087"/>
                </a:cubicBezTo>
                <a:close/>
                <a:moveTo>
                  <a:pt x="10159498" y="1935113"/>
                </a:moveTo>
                <a:cubicBezTo>
                  <a:pt x="10150179" y="1944429"/>
                  <a:pt x="10140865" y="1953744"/>
                  <a:pt x="10131548" y="1963060"/>
                </a:cubicBezTo>
                <a:cubicBezTo>
                  <a:pt x="10140865" y="1963060"/>
                  <a:pt x="10147852" y="1963060"/>
                  <a:pt x="10152510" y="1963060"/>
                </a:cubicBezTo>
                <a:cubicBezTo>
                  <a:pt x="10157167" y="1963060"/>
                  <a:pt x="10164155" y="1958403"/>
                  <a:pt x="10173471" y="1949087"/>
                </a:cubicBezTo>
                <a:close/>
                <a:moveTo>
                  <a:pt x="10117572" y="1935113"/>
                </a:moveTo>
                <a:lnTo>
                  <a:pt x="10117572" y="1949087"/>
                </a:lnTo>
                <a:cubicBezTo>
                  <a:pt x="10126891" y="1949087"/>
                  <a:pt x="10131548" y="1944429"/>
                  <a:pt x="10131548" y="1935113"/>
                </a:cubicBezTo>
                <a:cubicBezTo>
                  <a:pt x="10131548" y="1935113"/>
                  <a:pt x="10129218" y="1935113"/>
                  <a:pt x="10124560" y="1935113"/>
                </a:cubicBezTo>
                <a:cubicBezTo>
                  <a:pt x="10119903" y="1935113"/>
                  <a:pt x="10117572" y="1935113"/>
                  <a:pt x="10117572" y="1935113"/>
                </a:cubicBezTo>
                <a:close/>
                <a:moveTo>
                  <a:pt x="9460769" y="1935113"/>
                </a:moveTo>
                <a:lnTo>
                  <a:pt x="9418846" y="1963060"/>
                </a:lnTo>
                <a:cubicBezTo>
                  <a:pt x="9409529" y="1981693"/>
                  <a:pt x="9400214" y="1997997"/>
                  <a:pt x="9390896" y="2011972"/>
                </a:cubicBezTo>
                <a:cubicBezTo>
                  <a:pt x="9381580" y="2025947"/>
                  <a:pt x="9372265" y="2037592"/>
                  <a:pt x="9362947" y="2046909"/>
                </a:cubicBezTo>
                <a:cubicBezTo>
                  <a:pt x="9353630" y="2056225"/>
                  <a:pt x="9348973" y="2063211"/>
                  <a:pt x="9348973" y="2067870"/>
                </a:cubicBezTo>
                <a:cubicBezTo>
                  <a:pt x="9348973" y="2072527"/>
                  <a:pt x="9348973" y="2079516"/>
                  <a:pt x="9348973" y="2088832"/>
                </a:cubicBezTo>
                <a:lnTo>
                  <a:pt x="9432819" y="1991010"/>
                </a:lnTo>
                <a:cubicBezTo>
                  <a:pt x="9451452" y="1953744"/>
                  <a:pt x="9460769" y="1935113"/>
                  <a:pt x="9460769" y="1935113"/>
                </a:cubicBezTo>
                <a:close/>
                <a:moveTo>
                  <a:pt x="6651886" y="1935113"/>
                </a:moveTo>
                <a:cubicBezTo>
                  <a:pt x="6633252" y="1935113"/>
                  <a:pt x="6614620" y="1953744"/>
                  <a:pt x="6595986" y="1991010"/>
                </a:cubicBezTo>
                <a:lnTo>
                  <a:pt x="6623936" y="1977036"/>
                </a:lnTo>
                <a:close/>
                <a:moveTo>
                  <a:pt x="1781755" y="1935113"/>
                </a:moveTo>
                <a:cubicBezTo>
                  <a:pt x="1777098" y="1935113"/>
                  <a:pt x="1770110" y="1939770"/>
                  <a:pt x="1760793" y="1949087"/>
                </a:cubicBezTo>
                <a:lnTo>
                  <a:pt x="1746818" y="1977036"/>
                </a:lnTo>
                <a:cubicBezTo>
                  <a:pt x="1737502" y="1977036"/>
                  <a:pt x="1732844" y="1981693"/>
                  <a:pt x="1732844" y="1991010"/>
                </a:cubicBezTo>
                <a:cubicBezTo>
                  <a:pt x="1732844" y="2000326"/>
                  <a:pt x="1732844" y="2004985"/>
                  <a:pt x="1732844" y="2004985"/>
                </a:cubicBezTo>
                <a:cubicBezTo>
                  <a:pt x="1732844" y="2004985"/>
                  <a:pt x="1742161" y="1993339"/>
                  <a:pt x="1760793" y="1970048"/>
                </a:cubicBezTo>
                <a:cubicBezTo>
                  <a:pt x="1779427" y="1946758"/>
                  <a:pt x="1786413" y="1935113"/>
                  <a:pt x="1781755" y="1935113"/>
                </a:cubicBezTo>
                <a:close/>
                <a:moveTo>
                  <a:pt x="6884876" y="1925714"/>
                </a:moveTo>
                <a:lnTo>
                  <a:pt x="6875477" y="1935113"/>
                </a:lnTo>
                <a:cubicBezTo>
                  <a:pt x="6875477" y="1935113"/>
                  <a:pt x="6876642" y="1933947"/>
                  <a:pt x="6878972" y="1931618"/>
                </a:cubicBezTo>
                <a:close/>
                <a:moveTo>
                  <a:pt x="11266978" y="1924630"/>
                </a:moveTo>
                <a:cubicBezTo>
                  <a:pt x="11273968" y="1926960"/>
                  <a:pt x="11277460" y="1935113"/>
                  <a:pt x="11277460" y="1949087"/>
                </a:cubicBezTo>
                <a:cubicBezTo>
                  <a:pt x="11277460" y="1958403"/>
                  <a:pt x="11272804" y="1960732"/>
                  <a:pt x="11263484" y="1956074"/>
                </a:cubicBezTo>
                <a:cubicBezTo>
                  <a:pt x="11254168" y="1951415"/>
                  <a:pt x="11249512" y="1953744"/>
                  <a:pt x="11249512" y="1963060"/>
                </a:cubicBezTo>
                <a:cubicBezTo>
                  <a:pt x="11249512" y="1963060"/>
                  <a:pt x="11256500" y="1967720"/>
                  <a:pt x="11270472" y="1977036"/>
                </a:cubicBezTo>
                <a:cubicBezTo>
                  <a:pt x="11284448" y="1986353"/>
                  <a:pt x="11291434" y="1986353"/>
                  <a:pt x="11291434" y="1977036"/>
                </a:cubicBezTo>
                <a:lnTo>
                  <a:pt x="11291434" y="1991010"/>
                </a:lnTo>
                <a:lnTo>
                  <a:pt x="11277460" y="2004985"/>
                </a:lnTo>
                <a:lnTo>
                  <a:pt x="11263484" y="2004985"/>
                </a:lnTo>
                <a:cubicBezTo>
                  <a:pt x="11263484" y="1995669"/>
                  <a:pt x="11258828" y="1991010"/>
                  <a:pt x="11249512" y="1991010"/>
                </a:cubicBezTo>
                <a:cubicBezTo>
                  <a:pt x="11249512" y="1991010"/>
                  <a:pt x="11249512" y="1993339"/>
                  <a:pt x="11249512" y="1997997"/>
                </a:cubicBezTo>
                <a:cubicBezTo>
                  <a:pt x="11249512" y="2002655"/>
                  <a:pt x="11249512" y="2004985"/>
                  <a:pt x="11249512" y="2004985"/>
                </a:cubicBezTo>
                <a:lnTo>
                  <a:pt x="11235536" y="2004985"/>
                </a:lnTo>
                <a:lnTo>
                  <a:pt x="11221562" y="2018959"/>
                </a:lnTo>
                <a:cubicBezTo>
                  <a:pt x="11221562" y="2028276"/>
                  <a:pt x="11221562" y="2037592"/>
                  <a:pt x="11221562" y="2046909"/>
                </a:cubicBezTo>
                <a:cubicBezTo>
                  <a:pt x="11212244" y="2046909"/>
                  <a:pt x="11207588" y="2049237"/>
                  <a:pt x="11207588" y="2053895"/>
                </a:cubicBezTo>
                <a:cubicBezTo>
                  <a:pt x="11207588" y="2058554"/>
                  <a:pt x="11207588" y="2065542"/>
                  <a:pt x="11207588" y="2074858"/>
                </a:cubicBezTo>
                <a:lnTo>
                  <a:pt x="11193614" y="2102806"/>
                </a:lnTo>
                <a:lnTo>
                  <a:pt x="11165664" y="2088832"/>
                </a:lnTo>
                <a:lnTo>
                  <a:pt x="11151688" y="2060883"/>
                </a:lnTo>
                <a:cubicBezTo>
                  <a:pt x="11151688" y="2051566"/>
                  <a:pt x="11156346" y="2046909"/>
                  <a:pt x="11165664" y="2046909"/>
                </a:cubicBezTo>
                <a:lnTo>
                  <a:pt x="11165664" y="2032933"/>
                </a:lnTo>
                <a:cubicBezTo>
                  <a:pt x="11156346" y="2032933"/>
                  <a:pt x="11151688" y="2035264"/>
                  <a:pt x="11151688" y="2039921"/>
                </a:cubicBezTo>
                <a:cubicBezTo>
                  <a:pt x="11151688" y="2044578"/>
                  <a:pt x="11147032" y="2046909"/>
                  <a:pt x="11137715" y="2046909"/>
                </a:cubicBezTo>
                <a:lnTo>
                  <a:pt x="11123740" y="2060883"/>
                </a:lnTo>
                <a:cubicBezTo>
                  <a:pt x="11095792" y="2060883"/>
                  <a:pt x="11091135" y="2070199"/>
                  <a:pt x="11109766" y="2088832"/>
                </a:cubicBezTo>
                <a:cubicBezTo>
                  <a:pt x="11119082" y="2098148"/>
                  <a:pt x="11128397" y="2098148"/>
                  <a:pt x="11137715" y="2088832"/>
                </a:cubicBezTo>
                <a:cubicBezTo>
                  <a:pt x="11147032" y="2079516"/>
                  <a:pt x="11151688" y="2079516"/>
                  <a:pt x="11151688" y="2088832"/>
                </a:cubicBezTo>
                <a:lnTo>
                  <a:pt x="11165664" y="2158705"/>
                </a:lnTo>
                <a:cubicBezTo>
                  <a:pt x="11156346" y="2158705"/>
                  <a:pt x="11151688" y="2163362"/>
                  <a:pt x="11151688" y="2172679"/>
                </a:cubicBezTo>
                <a:lnTo>
                  <a:pt x="11151688" y="2158705"/>
                </a:lnTo>
                <a:lnTo>
                  <a:pt x="11123740" y="2130755"/>
                </a:lnTo>
                <a:cubicBezTo>
                  <a:pt x="11114423" y="2140072"/>
                  <a:pt x="11105109" y="2140072"/>
                  <a:pt x="11095792" y="2130755"/>
                </a:cubicBezTo>
                <a:cubicBezTo>
                  <a:pt x="11086474" y="2121439"/>
                  <a:pt x="11081816" y="2112122"/>
                  <a:pt x="11081816" y="2102806"/>
                </a:cubicBezTo>
                <a:cubicBezTo>
                  <a:pt x="11081816" y="2093489"/>
                  <a:pt x="11077159" y="2088832"/>
                  <a:pt x="11067841" y="2088832"/>
                </a:cubicBezTo>
                <a:cubicBezTo>
                  <a:pt x="11021260" y="2070199"/>
                  <a:pt x="11016601" y="2056225"/>
                  <a:pt x="11053869" y="2046909"/>
                </a:cubicBezTo>
                <a:lnTo>
                  <a:pt x="11053869" y="2032933"/>
                </a:lnTo>
                <a:lnTo>
                  <a:pt x="11053869" y="2018959"/>
                </a:lnTo>
                <a:cubicBezTo>
                  <a:pt x="11063183" y="2018959"/>
                  <a:pt x="11070173" y="2014302"/>
                  <a:pt x="11074830" y="2004985"/>
                </a:cubicBezTo>
                <a:cubicBezTo>
                  <a:pt x="11079488" y="1995669"/>
                  <a:pt x="11077159" y="1986353"/>
                  <a:pt x="11067841" y="1977036"/>
                </a:cubicBezTo>
                <a:cubicBezTo>
                  <a:pt x="11058526" y="1967720"/>
                  <a:pt x="11049210" y="1963060"/>
                  <a:pt x="11039893" y="1963060"/>
                </a:cubicBezTo>
                <a:cubicBezTo>
                  <a:pt x="11058526" y="1963060"/>
                  <a:pt x="11095792" y="1967720"/>
                  <a:pt x="11151688" y="1977036"/>
                </a:cubicBezTo>
                <a:lnTo>
                  <a:pt x="11181968" y="1961896"/>
                </a:lnTo>
                <a:lnTo>
                  <a:pt x="11179640" y="1961314"/>
                </a:lnTo>
                <a:cubicBezTo>
                  <a:pt x="11177310" y="1960150"/>
                  <a:pt x="11174980" y="1958403"/>
                  <a:pt x="11172652" y="1956074"/>
                </a:cubicBezTo>
                <a:cubicBezTo>
                  <a:pt x="11167992" y="1951415"/>
                  <a:pt x="11165664" y="1949087"/>
                  <a:pt x="11165664" y="1949087"/>
                </a:cubicBezTo>
                <a:cubicBezTo>
                  <a:pt x="11165664" y="1949087"/>
                  <a:pt x="11170320" y="1944429"/>
                  <a:pt x="11179640" y="1935113"/>
                </a:cubicBezTo>
                <a:cubicBezTo>
                  <a:pt x="11188956" y="1935113"/>
                  <a:pt x="11198272" y="1937441"/>
                  <a:pt x="11207588" y="1942099"/>
                </a:cubicBezTo>
                <a:cubicBezTo>
                  <a:pt x="11216904" y="1946758"/>
                  <a:pt x="11226220" y="1944429"/>
                  <a:pt x="11235536" y="1935113"/>
                </a:cubicBezTo>
                <a:cubicBezTo>
                  <a:pt x="11249512" y="1925796"/>
                  <a:pt x="11259992" y="1922301"/>
                  <a:pt x="11266978" y="1924630"/>
                </a:cubicBezTo>
                <a:close/>
                <a:moveTo>
                  <a:pt x="10585720" y="1921137"/>
                </a:moveTo>
                <a:cubicBezTo>
                  <a:pt x="10581062" y="1921137"/>
                  <a:pt x="10576403" y="1925795"/>
                  <a:pt x="10571746" y="1935113"/>
                </a:cubicBezTo>
                <a:cubicBezTo>
                  <a:pt x="10567089" y="1944429"/>
                  <a:pt x="10569415" y="1949087"/>
                  <a:pt x="10578734" y="1949087"/>
                </a:cubicBezTo>
                <a:lnTo>
                  <a:pt x="10606683" y="1935113"/>
                </a:lnTo>
                <a:cubicBezTo>
                  <a:pt x="10597365" y="1925795"/>
                  <a:pt x="10590379" y="1921137"/>
                  <a:pt x="10585720" y="1921137"/>
                </a:cubicBezTo>
                <a:close/>
                <a:moveTo>
                  <a:pt x="10536810" y="1921137"/>
                </a:moveTo>
                <a:cubicBezTo>
                  <a:pt x="10527492" y="1930453"/>
                  <a:pt x="10520504" y="1935113"/>
                  <a:pt x="10515847" y="1935113"/>
                </a:cubicBezTo>
                <a:cubicBezTo>
                  <a:pt x="10511190" y="1935113"/>
                  <a:pt x="10508861" y="1935113"/>
                  <a:pt x="10508861" y="1935113"/>
                </a:cubicBezTo>
                <a:cubicBezTo>
                  <a:pt x="10499543" y="1935113"/>
                  <a:pt x="10499543" y="1939770"/>
                  <a:pt x="10508861" y="1949087"/>
                </a:cubicBezTo>
                <a:lnTo>
                  <a:pt x="10522835" y="1949087"/>
                </a:lnTo>
                <a:cubicBezTo>
                  <a:pt x="10522835" y="1949087"/>
                  <a:pt x="10522835" y="1944429"/>
                  <a:pt x="10522835" y="1935113"/>
                </a:cubicBezTo>
                <a:cubicBezTo>
                  <a:pt x="10541468" y="1944429"/>
                  <a:pt x="10550784" y="1944429"/>
                  <a:pt x="10550784" y="1935113"/>
                </a:cubicBezTo>
                <a:cubicBezTo>
                  <a:pt x="10550784" y="1925795"/>
                  <a:pt x="10546127" y="1921137"/>
                  <a:pt x="10536810" y="1921137"/>
                </a:cubicBezTo>
                <a:close/>
                <a:moveTo>
                  <a:pt x="7867670" y="1921137"/>
                </a:moveTo>
                <a:cubicBezTo>
                  <a:pt x="7867670" y="1921137"/>
                  <a:pt x="7872330" y="1925795"/>
                  <a:pt x="7881646" y="1935113"/>
                </a:cubicBezTo>
                <a:cubicBezTo>
                  <a:pt x="7890962" y="1935113"/>
                  <a:pt x="7895620" y="1935113"/>
                  <a:pt x="7895620" y="1935113"/>
                </a:cubicBezTo>
                <a:cubicBezTo>
                  <a:pt x="7895620" y="1935113"/>
                  <a:pt x="7895620" y="1930453"/>
                  <a:pt x="7895620" y="1921137"/>
                </a:cubicBezTo>
                <a:close/>
                <a:moveTo>
                  <a:pt x="7399524" y="1921137"/>
                </a:moveTo>
                <a:cubicBezTo>
                  <a:pt x="7394866" y="1921137"/>
                  <a:pt x="7392536" y="1925795"/>
                  <a:pt x="7392536" y="1935113"/>
                </a:cubicBezTo>
                <a:cubicBezTo>
                  <a:pt x="7392536" y="1935113"/>
                  <a:pt x="7397194" y="1935113"/>
                  <a:pt x="7406511" y="1935113"/>
                </a:cubicBezTo>
                <a:cubicBezTo>
                  <a:pt x="7406511" y="1925795"/>
                  <a:pt x="7406511" y="1921137"/>
                  <a:pt x="7406511" y="1921137"/>
                </a:cubicBezTo>
                <a:cubicBezTo>
                  <a:pt x="7406511" y="1921137"/>
                  <a:pt x="7404180" y="1921137"/>
                  <a:pt x="7399524" y="1921137"/>
                </a:cubicBezTo>
                <a:close/>
                <a:moveTo>
                  <a:pt x="7350612" y="1921137"/>
                </a:moveTo>
                <a:lnTo>
                  <a:pt x="7322663" y="1949087"/>
                </a:lnTo>
                <a:lnTo>
                  <a:pt x="7308689" y="1977036"/>
                </a:lnTo>
                <a:cubicBezTo>
                  <a:pt x="7327322" y="1958403"/>
                  <a:pt x="7336638" y="1953744"/>
                  <a:pt x="7336638" y="1963060"/>
                </a:cubicBezTo>
                <a:cubicBezTo>
                  <a:pt x="7336638" y="1963060"/>
                  <a:pt x="7336638" y="1967720"/>
                  <a:pt x="7336638" y="1977036"/>
                </a:cubicBezTo>
                <a:lnTo>
                  <a:pt x="7350612" y="1949087"/>
                </a:lnTo>
                <a:close/>
                <a:moveTo>
                  <a:pt x="10704503" y="1907163"/>
                </a:moveTo>
                <a:lnTo>
                  <a:pt x="10718479" y="1921137"/>
                </a:lnTo>
                <a:cubicBezTo>
                  <a:pt x="10737110" y="1939770"/>
                  <a:pt x="10746429" y="1939770"/>
                  <a:pt x="10746429" y="1921137"/>
                </a:cubicBezTo>
                <a:cubicBezTo>
                  <a:pt x="10746429" y="1911820"/>
                  <a:pt x="10748757" y="1907163"/>
                  <a:pt x="10753415" y="1907163"/>
                </a:cubicBezTo>
                <a:cubicBezTo>
                  <a:pt x="10758072" y="1907163"/>
                  <a:pt x="10760402" y="1911820"/>
                  <a:pt x="10760402" y="1921137"/>
                </a:cubicBezTo>
                <a:lnTo>
                  <a:pt x="10788352" y="1935113"/>
                </a:lnTo>
                <a:lnTo>
                  <a:pt x="10802326" y="1949087"/>
                </a:lnTo>
                <a:lnTo>
                  <a:pt x="10774376" y="1949087"/>
                </a:lnTo>
                <a:cubicBezTo>
                  <a:pt x="10774376" y="1949087"/>
                  <a:pt x="10765060" y="1949087"/>
                  <a:pt x="10746429" y="1949087"/>
                </a:cubicBezTo>
                <a:cubicBezTo>
                  <a:pt x="10718479" y="1939770"/>
                  <a:pt x="10704503" y="1925795"/>
                  <a:pt x="10704503" y="1907163"/>
                </a:cubicBezTo>
                <a:close/>
                <a:moveTo>
                  <a:pt x="10355140" y="1907163"/>
                </a:moveTo>
                <a:cubicBezTo>
                  <a:pt x="10345824" y="1925795"/>
                  <a:pt x="10341166" y="1935113"/>
                  <a:pt x="10341166" y="1935113"/>
                </a:cubicBezTo>
                <a:lnTo>
                  <a:pt x="10355140" y="1935113"/>
                </a:lnTo>
                <a:cubicBezTo>
                  <a:pt x="10364458" y="1925795"/>
                  <a:pt x="10369116" y="1925795"/>
                  <a:pt x="10369116" y="1935113"/>
                </a:cubicBezTo>
                <a:lnTo>
                  <a:pt x="10383089" y="1907163"/>
                </a:lnTo>
                <a:close/>
                <a:moveTo>
                  <a:pt x="10229370" y="1907163"/>
                </a:moveTo>
                <a:lnTo>
                  <a:pt x="10215395" y="1921137"/>
                </a:lnTo>
                <a:lnTo>
                  <a:pt x="10229370" y="1935113"/>
                </a:lnTo>
                <a:lnTo>
                  <a:pt x="10257318" y="1921137"/>
                </a:lnTo>
                <a:lnTo>
                  <a:pt x="10243344" y="1921137"/>
                </a:lnTo>
                <a:lnTo>
                  <a:pt x="10229370" y="1921137"/>
                </a:lnTo>
                <a:cubicBezTo>
                  <a:pt x="10229370" y="1911820"/>
                  <a:pt x="10229370" y="1907163"/>
                  <a:pt x="10229370" y="1907163"/>
                </a:cubicBezTo>
                <a:close/>
                <a:moveTo>
                  <a:pt x="6540088" y="1907163"/>
                </a:moveTo>
                <a:lnTo>
                  <a:pt x="6526114" y="1935113"/>
                </a:lnTo>
                <a:lnTo>
                  <a:pt x="6540088" y="1921137"/>
                </a:lnTo>
                <a:cubicBezTo>
                  <a:pt x="6549406" y="1911820"/>
                  <a:pt x="6549406" y="1907163"/>
                  <a:pt x="6540088" y="1907163"/>
                </a:cubicBezTo>
                <a:close/>
                <a:moveTo>
                  <a:pt x="9787751" y="1901597"/>
                </a:moveTo>
                <a:lnTo>
                  <a:pt x="9770526" y="1918820"/>
                </a:lnTo>
                <a:lnTo>
                  <a:pt x="9780438" y="1908910"/>
                </a:lnTo>
                <a:close/>
                <a:moveTo>
                  <a:pt x="11417206" y="1893188"/>
                </a:moveTo>
                <a:lnTo>
                  <a:pt x="11445154" y="1893188"/>
                </a:lnTo>
                <a:cubicBezTo>
                  <a:pt x="11435840" y="1902504"/>
                  <a:pt x="11431182" y="1907163"/>
                  <a:pt x="11431182" y="1907163"/>
                </a:cubicBezTo>
                <a:close/>
                <a:moveTo>
                  <a:pt x="10690530" y="1893188"/>
                </a:moveTo>
                <a:cubicBezTo>
                  <a:pt x="10699846" y="1902504"/>
                  <a:pt x="10697518" y="1907163"/>
                  <a:pt x="10683542" y="1907163"/>
                </a:cubicBezTo>
                <a:cubicBezTo>
                  <a:pt x="10669568" y="1907163"/>
                  <a:pt x="10662580" y="1911820"/>
                  <a:pt x="10662580" y="1921137"/>
                </a:cubicBezTo>
                <a:lnTo>
                  <a:pt x="10662580" y="1949087"/>
                </a:lnTo>
                <a:lnTo>
                  <a:pt x="10648606" y="1949087"/>
                </a:lnTo>
                <a:lnTo>
                  <a:pt x="10634631" y="1949087"/>
                </a:lnTo>
                <a:lnTo>
                  <a:pt x="10624150" y="1949087"/>
                </a:lnTo>
                <a:lnTo>
                  <a:pt x="10626248" y="1946290"/>
                </a:lnTo>
                <a:lnTo>
                  <a:pt x="10648606" y="1935113"/>
                </a:lnTo>
                <a:cubicBezTo>
                  <a:pt x="10657923" y="1935113"/>
                  <a:pt x="10662580" y="1925795"/>
                  <a:pt x="10662580" y="1907163"/>
                </a:cubicBezTo>
                <a:close/>
                <a:moveTo>
                  <a:pt x="10606683" y="1893188"/>
                </a:moveTo>
                <a:cubicBezTo>
                  <a:pt x="10606683" y="1902504"/>
                  <a:pt x="10606683" y="1907163"/>
                  <a:pt x="10606683" y="1907163"/>
                </a:cubicBezTo>
                <a:lnTo>
                  <a:pt x="10620657" y="1893188"/>
                </a:lnTo>
                <a:cubicBezTo>
                  <a:pt x="10620657" y="1893188"/>
                  <a:pt x="10616000" y="1893188"/>
                  <a:pt x="10606683" y="1893188"/>
                </a:cubicBezTo>
                <a:close/>
                <a:moveTo>
                  <a:pt x="10508861" y="1893188"/>
                </a:moveTo>
                <a:cubicBezTo>
                  <a:pt x="10508861" y="1893188"/>
                  <a:pt x="10508861" y="1897847"/>
                  <a:pt x="10508861" y="1907163"/>
                </a:cubicBezTo>
                <a:cubicBezTo>
                  <a:pt x="10508861" y="1916480"/>
                  <a:pt x="10511190" y="1921137"/>
                  <a:pt x="10515847" y="1921137"/>
                </a:cubicBezTo>
                <a:cubicBezTo>
                  <a:pt x="10520504" y="1921137"/>
                  <a:pt x="10522835" y="1916480"/>
                  <a:pt x="10522835" y="1907163"/>
                </a:cubicBezTo>
                <a:close/>
                <a:moveTo>
                  <a:pt x="9824108" y="1893188"/>
                </a:moveTo>
                <a:cubicBezTo>
                  <a:pt x="9824108" y="1893188"/>
                  <a:pt x="9821777" y="1895518"/>
                  <a:pt x="9817120" y="1900176"/>
                </a:cubicBezTo>
                <a:cubicBezTo>
                  <a:pt x="9812463" y="1904833"/>
                  <a:pt x="9810132" y="1907163"/>
                  <a:pt x="9810132" y="1907163"/>
                </a:cubicBezTo>
                <a:cubicBezTo>
                  <a:pt x="9810132" y="1916480"/>
                  <a:pt x="9812463" y="1921137"/>
                  <a:pt x="9817120" y="1921137"/>
                </a:cubicBezTo>
                <a:cubicBezTo>
                  <a:pt x="9821777" y="1921137"/>
                  <a:pt x="9826437" y="1916480"/>
                  <a:pt x="9831096" y="1907163"/>
                </a:cubicBezTo>
                <a:cubicBezTo>
                  <a:pt x="9835753" y="1897847"/>
                  <a:pt x="9833424" y="1893188"/>
                  <a:pt x="9824108" y="1893188"/>
                </a:cubicBezTo>
                <a:close/>
                <a:moveTo>
                  <a:pt x="10924602" y="1886202"/>
                </a:moveTo>
                <a:cubicBezTo>
                  <a:pt x="10926931" y="1886202"/>
                  <a:pt x="10928095" y="1888530"/>
                  <a:pt x="10928095" y="1893188"/>
                </a:cubicBezTo>
                <a:lnTo>
                  <a:pt x="10914122" y="1907163"/>
                </a:lnTo>
                <a:lnTo>
                  <a:pt x="10914122" y="1893188"/>
                </a:lnTo>
                <a:cubicBezTo>
                  <a:pt x="10918781" y="1888530"/>
                  <a:pt x="10922274" y="1886202"/>
                  <a:pt x="10924602" y="1886202"/>
                </a:cubicBezTo>
                <a:close/>
                <a:moveTo>
                  <a:pt x="10018004" y="1884453"/>
                </a:moveTo>
                <a:cubicBezTo>
                  <a:pt x="10014511" y="1885619"/>
                  <a:pt x="10010436" y="1888530"/>
                  <a:pt x="10005777" y="1893188"/>
                </a:cubicBezTo>
                <a:cubicBezTo>
                  <a:pt x="9996460" y="1902504"/>
                  <a:pt x="9991803" y="1911820"/>
                  <a:pt x="9991803" y="1921137"/>
                </a:cubicBezTo>
                <a:cubicBezTo>
                  <a:pt x="9991803" y="1930453"/>
                  <a:pt x="9987145" y="1935113"/>
                  <a:pt x="9977827" y="1935113"/>
                </a:cubicBezTo>
                <a:cubicBezTo>
                  <a:pt x="9968511" y="1935113"/>
                  <a:pt x="9954537" y="1944429"/>
                  <a:pt x="9935904" y="1963060"/>
                </a:cubicBezTo>
                <a:cubicBezTo>
                  <a:pt x="9935904" y="1972377"/>
                  <a:pt x="9931247" y="1981693"/>
                  <a:pt x="9921930" y="1991010"/>
                </a:cubicBezTo>
                <a:cubicBezTo>
                  <a:pt x="9912612" y="2000326"/>
                  <a:pt x="9907954" y="2009643"/>
                  <a:pt x="9907954" y="2018959"/>
                </a:cubicBezTo>
                <a:lnTo>
                  <a:pt x="9907954" y="2032933"/>
                </a:lnTo>
                <a:cubicBezTo>
                  <a:pt x="9907954" y="2023616"/>
                  <a:pt x="9917273" y="2014302"/>
                  <a:pt x="9935904" y="2004985"/>
                </a:cubicBezTo>
                <a:cubicBezTo>
                  <a:pt x="10001119" y="1930453"/>
                  <a:pt x="10031395" y="1890859"/>
                  <a:pt x="10026738" y="1886202"/>
                </a:cubicBezTo>
                <a:cubicBezTo>
                  <a:pt x="10024409" y="1883873"/>
                  <a:pt x="10021499" y="1883289"/>
                  <a:pt x="10018004" y="1884453"/>
                </a:cubicBezTo>
                <a:close/>
                <a:moveTo>
                  <a:pt x="11179640" y="1879214"/>
                </a:moveTo>
                <a:cubicBezTo>
                  <a:pt x="11179640" y="1879214"/>
                  <a:pt x="11181968" y="1881543"/>
                  <a:pt x="11186624" y="1886202"/>
                </a:cubicBezTo>
                <a:cubicBezTo>
                  <a:pt x="11191282" y="1890859"/>
                  <a:pt x="11193614" y="1893188"/>
                  <a:pt x="11193614" y="1893188"/>
                </a:cubicBezTo>
                <a:cubicBezTo>
                  <a:pt x="11193614" y="1893188"/>
                  <a:pt x="11188956" y="1893188"/>
                  <a:pt x="11179640" y="1893188"/>
                </a:cubicBezTo>
                <a:cubicBezTo>
                  <a:pt x="11179640" y="1893188"/>
                  <a:pt x="11179640" y="1888530"/>
                  <a:pt x="11179640" y="1879214"/>
                </a:cubicBezTo>
                <a:close/>
                <a:moveTo>
                  <a:pt x="10732453" y="1879214"/>
                </a:moveTo>
                <a:lnTo>
                  <a:pt x="10732453" y="1893188"/>
                </a:lnTo>
                <a:cubicBezTo>
                  <a:pt x="10732453" y="1902504"/>
                  <a:pt x="10730124" y="1907163"/>
                  <a:pt x="10725467" y="1907163"/>
                </a:cubicBezTo>
                <a:cubicBezTo>
                  <a:pt x="10720808" y="1907163"/>
                  <a:pt x="10718479" y="1904833"/>
                  <a:pt x="10718479" y="1900176"/>
                </a:cubicBezTo>
                <a:cubicBezTo>
                  <a:pt x="10718479" y="1895518"/>
                  <a:pt x="10723136" y="1888530"/>
                  <a:pt x="10732453" y="1879214"/>
                </a:cubicBezTo>
                <a:close/>
                <a:moveTo>
                  <a:pt x="8035366" y="1879214"/>
                </a:moveTo>
                <a:lnTo>
                  <a:pt x="8049339" y="1893188"/>
                </a:lnTo>
                <a:cubicBezTo>
                  <a:pt x="8049339" y="1893188"/>
                  <a:pt x="8047010" y="1895518"/>
                  <a:pt x="8042354" y="1900176"/>
                </a:cubicBezTo>
                <a:cubicBezTo>
                  <a:pt x="8037694" y="1904833"/>
                  <a:pt x="8035366" y="1902504"/>
                  <a:pt x="8035366" y="1893188"/>
                </a:cubicBezTo>
                <a:close/>
                <a:moveTo>
                  <a:pt x="1830667" y="1879214"/>
                </a:moveTo>
                <a:cubicBezTo>
                  <a:pt x="1830667" y="1879214"/>
                  <a:pt x="1821349" y="1886202"/>
                  <a:pt x="1802717" y="1900176"/>
                </a:cubicBezTo>
                <a:cubicBezTo>
                  <a:pt x="1784084" y="1914149"/>
                  <a:pt x="1774768" y="1921137"/>
                  <a:pt x="1774768" y="1921137"/>
                </a:cubicBezTo>
                <a:cubicBezTo>
                  <a:pt x="1774768" y="1939770"/>
                  <a:pt x="1788741" y="1935113"/>
                  <a:pt x="1816690" y="1907163"/>
                </a:cubicBezTo>
                <a:close/>
                <a:moveTo>
                  <a:pt x="1718871" y="1879214"/>
                </a:moveTo>
                <a:lnTo>
                  <a:pt x="1690921" y="1921137"/>
                </a:lnTo>
                <a:lnTo>
                  <a:pt x="1648997" y="1977036"/>
                </a:lnTo>
                <a:lnTo>
                  <a:pt x="1635022" y="1991010"/>
                </a:lnTo>
                <a:cubicBezTo>
                  <a:pt x="1635022" y="1991010"/>
                  <a:pt x="1646667" y="1972377"/>
                  <a:pt x="1669960" y="1935113"/>
                </a:cubicBezTo>
                <a:cubicBezTo>
                  <a:pt x="1693250" y="1897847"/>
                  <a:pt x="1709553" y="1879214"/>
                  <a:pt x="1718871" y="1879214"/>
                </a:cubicBezTo>
                <a:close/>
                <a:moveTo>
                  <a:pt x="11263484" y="1865238"/>
                </a:moveTo>
                <a:cubicBezTo>
                  <a:pt x="11272804" y="1865238"/>
                  <a:pt x="11277460" y="1867569"/>
                  <a:pt x="11277460" y="1872226"/>
                </a:cubicBezTo>
                <a:cubicBezTo>
                  <a:pt x="11277460" y="1876885"/>
                  <a:pt x="11272804" y="1879214"/>
                  <a:pt x="11263484" y="1879214"/>
                </a:cubicBezTo>
                <a:cubicBezTo>
                  <a:pt x="11263484" y="1879214"/>
                  <a:pt x="11263484" y="1874557"/>
                  <a:pt x="11263484" y="1865238"/>
                </a:cubicBezTo>
                <a:close/>
                <a:moveTo>
                  <a:pt x="10872198" y="1865238"/>
                </a:moveTo>
                <a:cubicBezTo>
                  <a:pt x="10890829" y="1874557"/>
                  <a:pt x="10895490" y="1883871"/>
                  <a:pt x="10886172" y="1893188"/>
                </a:cubicBezTo>
                <a:cubicBezTo>
                  <a:pt x="10886172" y="1893188"/>
                  <a:pt x="10883843" y="1890859"/>
                  <a:pt x="10879186" y="1886202"/>
                </a:cubicBezTo>
                <a:cubicBezTo>
                  <a:pt x="10874529" y="1881543"/>
                  <a:pt x="10872198" y="1879214"/>
                  <a:pt x="10872198" y="1879214"/>
                </a:cubicBezTo>
                <a:close/>
                <a:moveTo>
                  <a:pt x="10830275" y="1865238"/>
                </a:moveTo>
                <a:lnTo>
                  <a:pt x="10844249" y="1893188"/>
                </a:lnTo>
                <a:lnTo>
                  <a:pt x="10858225" y="1921137"/>
                </a:lnTo>
                <a:cubicBezTo>
                  <a:pt x="10867541" y="1930453"/>
                  <a:pt x="10867541" y="1935113"/>
                  <a:pt x="10858225" y="1935113"/>
                </a:cubicBezTo>
                <a:cubicBezTo>
                  <a:pt x="10848906" y="1935113"/>
                  <a:pt x="10844249" y="1939770"/>
                  <a:pt x="10844249" y="1949087"/>
                </a:cubicBezTo>
                <a:cubicBezTo>
                  <a:pt x="10844249" y="1949087"/>
                  <a:pt x="10844249" y="1951415"/>
                  <a:pt x="10844249" y="1956074"/>
                </a:cubicBezTo>
                <a:cubicBezTo>
                  <a:pt x="10844249" y="1960732"/>
                  <a:pt x="10839592" y="1967720"/>
                  <a:pt x="10830275" y="1977036"/>
                </a:cubicBezTo>
                <a:cubicBezTo>
                  <a:pt x="10820959" y="1977036"/>
                  <a:pt x="10820959" y="1981693"/>
                  <a:pt x="10830275" y="1991010"/>
                </a:cubicBezTo>
                <a:cubicBezTo>
                  <a:pt x="10839592" y="2000326"/>
                  <a:pt x="10844249" y="1995669"/>
                  <a:pt x="10844249" y="1977036"/>
                </a:cubicBezTo>
                <a:lnTo>
                  <a:pt x="10858225" y="1963060"/>
                </a:lnTo>
                <a:lnTo>
                  <a:pt x="10858225" y="1977036"/>
                </a:lnTo>
                <a:lnTo>
                  <a:pt x="10872198" y="1991010"/>
                </a:lnTo>
                <a:cubicBezTo>
                  <a:pt x="10881515" y="1991010"/>
                  <a:pt x="10890829" y="1995669"/>
                  <a:pt x="10900148" y="2004985"/>
                </a:cubicBezTo>
                <a:lnTo>
                  <a:pt x="10914122" y="2018959"/>
                </a:lnTo>
                <a:lnTo>
                  <a:pt x="10900148" y="2018959"/>
                </a:lnTo>
                <a:lnTo>
                  <a:pt x="10872198" y="2018959"/>
                </a:lnTo>
                <a:cubicBezTo>
                  <a:pt x="10872198" y="2018959"/>
                  <a:pt x="10876856" y="2023616"/>
                  <a:pt x="10886172" y="2032933"/>
                </a:cubicBezTo>
                <a:cubicBezTo>
                  <a:pt x="10904805" y="2032933"/>
                  <a:pt x="10904805" y="2037592"/>
                  <a:pt x="10886172" y="2046909"/>
                </a:cubicBezTo>
                <a:cubicBezTo>
                  <a:pt x="10876856" y="2046909"/>
                  <a:pt x="10867541" y="2046909"/>
                  <a:pt x="10858225" y="2046909"/>
                </a:cubicBezTo>
                <a:cubicBezTo>
                  <a:pt x="10839592" y="2046909"/>
                  <a:pt x="10825618" y="2051566"/>
                  <a:pt x="10816301" y="2060883"/>
                </a:cubicBezTo>
                <a:cubicBezTo>
                  <a:pt x="10816301" y="2051566"/>
                  <a:pt x="10811644" y="2046909"/>
                  <a:pt x="10802326" y="2046909"/>
                </a:cubicBezTo>
                <a:lnTo>
                  <a:pt x="10816301" y="2046909"/>
                </a:lnTo>
                <a:lnTo>
                  <a:pt x="10830275" y="2018959"/>
                </a:lnTo>
                <a:cubicBezTo>
                  <a:pt x="10820959" y="2028276"/>
                  <a:pt x="10811644" y="2032933"/>
                  <a:pt x="10802326" y="2032933"/>
                </a:cubicBezTo>
                <a:cubicBezTo>
                  <a:pt x="10793009" y="2032933"/>
                  <a:pt x="10788352" y="2037592"/>
                  <a:pt x="10788352" y="2046909"/>
                </a:cubicBezTo>
                <a:lnTo>
                  <a:pt x="10774376" y="2004985"/>
                </a:lnTo>
                <a:cubicBezTo>
                  <a:pt x="10783695" y="1986353"/>
                  <a:pt x="10788352" y="1972377"/>
                  <a:pt x="10788352" y="1963060"/>
                </a:cubicBezTo>
                <a:cubicBezTo>
                  <a:pt x="10797668" y="1972377"/>
                  <a:pt x="10816301" y="1963060"/>
                  <a:pt x="10844249" y="1935113"/>
                </a:cubicBezTo>
                <a:cubicBezTo>
                  <a:pt x="10844249" y="1916480"/>
                  <a:pt x="10839592" y="1911820"/>
                  <a:pt x="10830275" y="1921137"/>
                </a:cubicBezTo>
                <a:lnTo>
                  <a:pt x="10816301" y="1907163"/>
                </a:lnTo>
                <a:cubicBezTo>
                  <a:pt x="10825618" y="1897847"/>
                  <a:pt x="10827945" y="1890859"/>
                  <a:pt x="10823287" y="1886202"/>
                </a:cubicBezTo>
                <a:cubicBezTo>
                  <a:pt x="10818630" y="1881543"/>
                  <a:pt x="10820959" y="1874557"/>
                  <a:pt x="10830275" y="1865238"/>
                </a:cubicBezTo>
                <a:close/>
                <a:moveTo>
                  <a:pt x="10802326" y="1865238"/>
                </a:moveTo>
                <a:lnTo>
                  <a:pt x="10802326" y="1879214"/>
                </a:lnTo>
                <a:lnTo>
                  <a:pt x="10788352" y="1879214"/>
                </a:lnTo>
                <a:close/>
                <a:moveTo>
                  <a:pt x="10767390" y="1865238"/>
                </a:moveTo>
                <a:cubicBezTo>
                  <a:pt x="10772048" y="1865238"/>
                  <a:pt x="10774376" y="1869897"/>
                  <a:pt x="10774376" y="1879214"/>
                </a:cubicBezTo>
                <a:lnTo>
                  <a:pt x="10760402" y="1893188"/>
                </a:lnTo>
                <a:cubicBezTo>
                  <a:pt x="10760402" y="1893188"/>
                  <a:pt x="10760402" y="1888530"/>
                  <a:pt x="10760402" y="1879214"/>
                </a:cubicBezTo>
                <a:cubicBezTo>
                  <a:pt x="10760402" y="1869897"/>
                  <a:pt x="10762733" y="1865238"/>
                  <a:pt x="10767390" y="1865238"/>
                </a:cubicBezTo>
                <a:close/>
                <a:moveTo>
                  <a:pt x="10592708" y="1865238"/>
                </a:moveTo>
                <a:lnTo>
                  <a:pt x="10592708" y="1879214"/>
                </a:lnTo>
                <a:cubicBezTo>
                  <a:pt x="10592708" y="1879214"/>
                  <a:pt x="10595038" y="1879214"/>
                  <a:pt x="10599695" y="1879214"/>
                </a:cubicBezTo>
                <a:cubicBezTo>
                  <a:pt x="10604353" y="1879214"/>
                  <a:pt x="10606683" y="1874557"/>
                  <a:pt x="10606683" y="1865238"/>
                </a:cubicBezTo>
                <a:close/>
                <a:moveTo>
                  <a:pt x="9880005" y="1865238"/>
                </a:moveTo>
                <a:cubicBezTo>
                  <a:pt x="9880005" y="1874557"/>
                  <a:pt x="9880005" y="1879214"/>
                  <a:pt x="9880005" y="1879214"/>
                </a:cubicBezTo>
                <a:cubicBezTo>
                  <a:pt x="9880005" y="1879214"/>
                  <a:pt x="9884664" y="1879214"/>
                  <a:pt x="9893981" y="1879214"/>
                </a:cubicBezTo>
                <a:cubicBezTo>
                  <a:pt x="9893981" y="1879214"/>
                  <a:pt x="9893981" y="1874557"/>
                  <a:pt x="9893981" y="1865238"/>
                </a:cubicBezTo>
                <a:close/>
                <a:moveTo>
                  <a:pt x="8063315" y="1865238"/>
                </a:moveTo>
                <a:lnTo>
                  <a:pt x="8063315" y="1879214"/>
                </a:lnTo>
                <a:cubicBezTo>
                  <a:pt x="8053998" y="1879214"/>
                  <a:pt x="8049339" y="1879214"/>
                  <a:pt x="8049339" y="1879214"/>
                </a:cubicBezTo>
                <a:cubicBezTo>
                  <a:pt x="8049339" y="1869897"/>
                  <a:pt x="8053998" y="1865238"/>
                  <a:pt x="8063315" y="1865238"/>
                </a:cubicBezTo>
                <a:close/>
                <a:moveTo>
                  <a:pt x="7462408" y="1865238"/>
                </a:moveTo>
                <a:lnTo>
                  <a:pt x="7448434" y="1879214"/>
                </a:lnTo>
                <a:lnTo>
                  <a:pt x="7462408" y="1879214"/>
                </a:lnTo>
                <a:close/>
                <a:moveTo>
                  <a:pt x="7434460" y="1865238"/>
                </a:moveTo>
                <a:cubicBezTo>
                  <a:pt x="7434460" y="1865238"/>
                  <a:pt x="7429802" y="1869897"/>
                  <a:pt x="7420485" y="1879214"/>
                </a:cubicBezTo>
                <a:cubicBezTo>
                  <a:pt x="7411168" y="1888530"/>
                  <a:pt x="7401852" y="1890859"/>
                  <a:pt x="7392536" y="1886202"/>
                </a:cubicBezTo>
                <a:cubicBezTo>
                  <a:pt x="7383219" y="1881543"/>
                  <a:pt x="7378562" y="1881543"/>
                  <a:pt x="7378562" y="1886202"/>
                </a:cubicBezTo>
                <a:cubicBezTo>
                  <a:pt x="7378562" y="1890859"/>
                  <a:pt x="7380890" y="1893188"/>
                  <a:pt x="7385550" y="1893188"/>
                </a:cubicBezTo>
                <a:cubicBezTo>
                  <a:pt x="7390207" y="1893188"/>
                  <a:pt x="7392536" y="1897847"/>
                  <a:pt x="7392536" y="1907163"/>
                </a:cubicBezTo>
                <a:lnTo>
                  <a:pt x="7406511" y="1907163"/>
                </a:lnTo>
                <a:cubicBezTo>
                  <a:pt x="7415828" y="1907163"/>
                  <a:pt x="7420485" y="1904833"/>
                  <a:pt x="7420485" y="1900176"/>
                </a:cubicBezTo>
                <a:cubicBezTo>
                  <a:pt x="7420485" y="1895518"/>
                  <a:pt x="7425144" y="1893188"/>
                  <a:pt x="7434460" y="1893188"/>
                </a:cubicBezTo>
                <a:close/>
                <a:moveTo>
                  <a:pt x="10806498" y="1861067"/>
                </a:moveTo>
                <a:lnTo>
                  <a:pt x="10802326" y="1865238"/>
                </a:lnTo>
                <a:cubicBezTo>
                  <a:pt x="10802326" y="1865238"/>
                  <a:pt x="10802910" y="1864658"/>
                  <a:pt x="10804072" y="1863492"/>
                </a:cubicBezTo>
                <a:close/>
                <a:moveTo>
                  <a:pt x="10229370" y="1856506"/>
                </a:moveTo>
                <a:cubicBezTo>
                  <a:pt x="10227042" y="1857670"/>
                  <a:pt x="10224711" y="1860581"/>
                  <a:pt x="10222382" y="1865238"/>
                </a:cubicBezTo>
                <a:cubicBezTo>
                  <a:pt x="10217725" y="1874557"/>
                  <a:pt x="10213066" y="1876885"/>
                  <a:pt x="10208407" y="1872226"/>
                </a:cubicBezTo>
                <a:cubicBezTo>
                  <a:pt x="10203749" y="1867569"/>
                  <a:pt x="10196764" y="1874557"/>
                  <a:pt x="10187445" y="1893188"/>
                </a:cubicBezTo>
                <a:lnTo>
                  <a:pt x="10173471" y="1921137"/>
                </a:lnTo>
                <a:lnTo>
                  <a:pt x="10187445" y="1907163"/>
                </a:lnTo>
                <a:cubicBezTo>
                  <a:pt x="10206078" y="1888530"/>
                  <a:pt x="10217725" y="1881543"/>
                  <a:pt x="10222382" y="1886202"/>
                </a:cubicBezTo>
                <a:cubicBezTo>
                  <a:pt x="10227040" y="1890859"/>
                  <a:pt x="10231699" y="1888530"/>
                  <a:pt x="10236356" y="1879214"/>
                </a:cubicBezTo>
                <a:cubicBezTo>
                  <a:pt x="10241014" y="1869897"/>
                  <a:pt x="10241014" y="1862909"/>
                  <a:pt x="10236356" y="1858252"/>
                </a:cubicBezTo>
                <a:cubicBezTo>
                  <a:pt x="10234028" y="1855924"/>
                  <a:pt x="10231699" y="1855341"/>
                  <a:pt x="10229370" y="1856506"/>
                </a:cubicBezTo>
                <a:close/>
                <a:moveTo>
                  <a:pt x="11207588" y="1851264"/>
                </a:moveTo>
                <a:lnTo>
                  <a:pt x="11193614" y="1865238"/>
                </a:lnTo>
                <a:cubicBezTo>
                  <a:pt x="11193614" y="1865238"/>
                  <a:pt x="11193614" y="1862909"/>
                  <a:pt x="11193614" y="1858252"/>
                </a:cubicBezTo>
                <a:cubicBezTo>
                  <a:pt x="11193614" y="1853593"/>
                  <a:pt x="11198272" y="1851264"/>
                  <a:pt x="11207588" y="1851264"/>
                </a:cubicBezTo>
                <a:close/>
                <a:moveTo>
                  <a:pt x="11123740" y="1851264"/>
                </a:moveTo>
                <a:cubicBezTo>
                  <a:pt x="11133058" y="1851264"/>
                  <a:pt x="11140044" y="1855922"/>
                  <a:pt x="11144701" y="1865238"/>
                </a:cubicBezTo>
                <a:cubicBezTo>
                  <a:pt x="11149360" y="1874557"/>
                  <a:pt x="11144701" y="1879214"/>
                  <a:pt x="11130727" y="1879214"/>
                </a:cubicBezTo>
                <a:cubicBezTo>
                  <a:pt x="11116754" y="1879214"/>
                  <a:pt x="11109766" y="1874557"/>
                  <a:pt x="11109766" y="1865238"/>
                </a:cubicBezTo>
                <a:close/>
                <a:moveTo>
                  <a:pt x="10816301" y="1851264"/>
                </a:moveTo>
                <a:lnTo>
                  <a:pt x="10806498" y="1861067"/>
                </a:lnTo>
                <a:lnTo>
                  <a:pt x="10809313" y="1858252"/>
                </a:lnTo>
                <a:cubicBezTo>
                  <a:pt x="10813971" y="1853593"/>
                  <a:pt x="10816301" y="1851264"/>
                  <a:pt x="10816301" y="1851264"/>
                </a:cubicBezTo>
                <a:close/>
                <a:moveTo>
                  <a:pt x="10047700" y="1851264"/>
                </a:moveTo>
                <a:lnTo>
                  <a:pt x="10047700" y="1865238"/>
                </a:lnTo>
                <a:cubicBezTo>
                  <a:pt x="10057018" y="1865238"/>
                  <a:pt x="10061675" y="1865238"/>
                  <a:pt x="10061675" y="1865238"/>
                </a:cubicBezTo>
                <a:close/>
                <a:moveTo>
                  <a:pt x="7546256" y="1851264"/>
                </a:moveTo>
                <a:cubicBezTo>
                  <a:pt x="7536940" y="1851264"/>
                  <a:pt x="7532281" y="1853593"/>
                  <a:pt x="7532281" y="1858252"/>
                </a:cubicBezTo>
                <a:cubicBezTo>
                  <a:pt x="7532281" y="1862909"/>
                  <a:pt x="7534612" y="1865238"/>
                  <a:pt x="7539268" y="1865238"/>
                </a:cubicBezTo>
                <a:cubicBezTo>
                  <a:pt x="7543928" y="1865238"/>
                  <a:pt x="7546256" y="1860581"/>
                  <a:pt x="7546256" y="1851264"/>
                </a:cubicBezTo>
                <a:close/>
                <a:moveTo>
                  <a:pt x="6987275" y="1851264"/>
                </a:moveTo>
                <a:cubicBezTo>
                  <a:pt x="6977958" y="1860581"/>
                  <a:pt x="6973300" y="1865238"/>
                  <a:pt x="6973300" y="1865238"/>
                </a:cubicBezTo>
                <a:cubicBezTo>
                  <a:pt x="6973300" y="1874557"/>
                  <a:pt x="6975630" y="1879214"/>
                  <a:pt x="6980287" y="1879214"/>
                </a:cubicBezTo>
                <a:cubicBezTo>
                  <a:pt x="6984944" y="1879214"/>
                  <a:pt x="6987275" y="1879214"/>
                  <a:pt x="6987275" y="1879214"/>
                </a:cubicBezTo>
                <a:cubicBezTo>
                  <a:pt x="6987275" y="1869897"/>
                  <a:pt x="6987275" y="1865238"/>
                  <a:pt x="6987275" y="1865238"/>
                </a:cubicBezTo>
                <a:cubicBezTo>
                  <a:pt x="6987275" y="1855922"/>
                  <a:pt x="6987275" y="1851264"/>
                  <a:pt x="6987275" y="1851264"/>
                </a:cubicBezTo>
                <a:close/>
                <a:moveTo>
                  <a:pt x="11008449" y="1844276"/>
                </a:moveTo>
                <a:cubicBezTo>
                  <a:pt x="11010781" y="1844276"/>
                  <a:pt x="11011944" y="1846607"/>
                  <a:pt x="11011944" y="1851264"/>
                </a:cubicBezTo>
                <a:lnTo>
                  <a:pt x="10997970" y="1851264"/>
                </a:lnTo>
                <a:cubicBezTo>
                  <a:pt x="11002627" y="1846607"/>
                  <a:pt x="11006120" y="1844276"/>
                  <a:pt x="11008449" y="1844276"/>
                </a:cubicBezTo>
                <a:close/>
                <a:moveTo>
                  <a:pt x="11307156" y="1840784"/>
                </a:moveTo>
                <a:cubicBezTo>
                  <a:pt x="11310648" y="1840784"/>
                  <a:pt x="11314728" y="1841948"/>
                  <a:pt x="11319384" y="1844276"/>
                </a:cubicBezTo>
                <a:cubicBezTo>
                  <a:pt x="11328702" y="1848936"/>
                  <a:pt x="11333360" y="1851264"/>
                  <a:pt x="11333360" y="1851264"/>
                </a:cubicBezTo>
                <a:lnTo>
                  <a:pt x="11305408" y="1851264"/>
                </a:lnTo>
                <a:cubicBezTo>
                  <a:pt x="11296094" y="1851264"/>
                  <a:pt x="11293764" y="1848936"/>
                  <a:pt x="11298422" y="1844276"/>
                </a:cubicBezTo>
                <a:cubicBezTo>
                  <a:pt x="11300752" y="1841948"/>
                  <a:pt x="11303662" y="1840784"/>
                  <a:pt x="11307156" y="1840784"/>
                </a:cubicBezTo>
                <a:close/>
                <a:moveTo>
                  <a:pt x="11226800" y="1840784"/>
                </a:moveTo>
                <a:cubicBezTo>
                  <a:pt x="11230296" y="1840784"/>
                  <a:pt x="11235536" y="1841948"/>
                  <a:pt x="11242524" y="1844276"/>
                </a:cubicBezTo>
                <a:cubicBezTo>
                  <a:pt x="11256500" y="1848936"/>
                  <a:pt x="11263484" y="1851264"/>
                  <a:pt x="11263484" y="1851264"/>
                </a:cubicBezTo>
                <a:lnTo>
                  <a:pt x="11263484" y="1865238"/>
                </a:lnTo>
                <a:lnTo>
                  <a:pt x="11235536" y="1851264"/>
                </a:lnTo>
                <a:cubicBezTo>
                  <a:pt x="11226220" y="1851264"/>
                  <a:pt x="11221562" y="1848936"/>
                  <a:pt x="11221562" y="1844276"/>
                </a:cubicBezTo>
                <a:cubicBezTo>
                  <a:pt x="11221562" y="1841948"/>
                  <a:pt x="11223308" y="1840784"/>
                  <a:pt x="11226800" y="1840784"/>
                </a:cubicBezTo>
                <a:close/>
                <a:moveTo>
                  <a:pt x="10648606" y="1837290"/>
                </a:moveTo>
                <a:cubicBezTo>
                  <a:pt x="10648606" y="1846607"/>
                  <a:pt x="10643949" y="1853593"/>
                  <a:pt x="10634631" y="1858252"/>
                </a:cubicBezTo>
                <a:cubicBezTo>
                  <a:pt x="10625314" y="1862909"/>
                  <a:pt x="10620657" y="1865238"/>
                  <a:pt x="10620657" y="1865238"/>
                </a:cubicBezTo>
                <a:lnTo>
                  <a:pt x="10648606" y="1865238"/>
                </a:lnTo>
                <a:close/>
                <a:moveTo>
                  <a:pt x="10613669" y="1837290"/>
                </a:moveTo>
                <a:cubicBezTo>
                  <a:pt x="10609012" y="1837290"/>
                  <a:pt x="10606683" y="1841948"/>
                  <a:pt x="10606683" y="1851264"/>
                </a:cubicBezTo>
                <a:lnTo>
                  <a:pt x="10620657" y="1851264"/>
                </a:lnTo>
                <a:cubicBezTo>
                  <a:pt x="10629973" y="1851264"/>
                  <a:pt x="10634631" y="1846607"/>
                  <a:pt x="10634631" y="1837290"/>
                </a:cubicBezTo>
                <a:cubicBezTo>
                  <a:pt x="10634631" y="1837290"/>
                  <a:pt x="10632302" y="1837290"/>
                  <a:pt x="10627645" y="1837290"/>
                </a:cubicBezTo>
                <a:cubicBezTo>
                  <a:pt x="10622988" y="1837290"/>
                  <a:pt x="10618326" y="1837290"/>
                  <a:pt x="10613669" y="1837290"/>
                </a:cubicBezTo>
                <a:close/>
                <a:moveTo>
                  <a:pt x="10362128" y="1837290"/>
                </a:moveTo>
                <a:cubicBezTo>
                  <a:pt x="10357471" y="1837290"/>
                  <a:pt x="10355140" y="1841948"/>
                  <a:pt x="10355140" y="1851264"/>
                </a:cubicBezTo>
                <a:cubicBezTo>
                  <a:pt x="10355140" y="1851264"/>
                  <a:pt x="10357471" y="1848936"/>
                  <a:pt x="10362128" y="1844276"/>
                </a:cubicBezTo>
                <a:cubicBezTo>
                  <a:pt x="10366785" y="1839619"/>
                  <a:pt x="10366785" y="1837290"/>
                  <a:pt x="10362128" y="1837290"/>
                </a:cubicBezTo>
                <a:close/>
                <a:moveTo>
                  <a:pt x="9167304" y="1837290"/>
                </a:moveTo>
                <a:cubicBezTo>
                  <a:pt x="9167304" y="1837290"/>
                  <a:pt x="9162647" y="1841948"/>
                  <a:pt x="9153329" y="1851264"/>
                </a:cubicBezTo>
                <a:cubicBezTo>
                  <a:pt x="9153329" y="1851264"/>
                  <a:pt x="9157986" y="1851264"/>
                  <a:pt x="9167304" y="1851264"/>
                </a:cubicBezTo>
                <a:cubicBezTo>
                  <a:pt x="9167304" y="1841948"/>
                  <a:pt x="9167304" y="1837290"/>
                  <a:pt x="9167304" y="1837290"/>
                </a:cubicBezTo>
                <a:close/>
                <a:moveTo>
                  <a:pt x="7198640" y="1828556"/>
                </a:moveTo>
                <a:cubicBezTo>
                  <a:pt x="7197476" y="1829721"/>
                  <a:pt x="7196893" y="1832632"/>
                  <a:pt x="7196893" y="1837290"/>
                </a:cubicBezTo>
                <a:cubicBezTo>
                  <a:pt x="7196893" y="1846607"/>
                  <a:pt x="7187576" y="1860581"/>
                  <a:pt x="7168944" y="1879214"/>
                </a:cubicBezTo>
                <a:cubicBezTo>
                  <a:pt x="7150310" y="1897847"/>
                  <a:pt x="7143323" y="1907163"/>
                  <a:pt x="7147982" y="1907163"/>
                </a:cubicBezTo>
                <a:cubicBezTo>
                  <a:pt x="7152640" y="1907163"/>
                  <a:pt x="7150310" y="1916480"/>
                  <a:pt x="7140994" y="1935113"/>
                </a:cubicBezTo>
                <a:cubicBezTo>
                  <a:pt x="7159627" y="1925795"/>
                  <a:pt x="7168944" y="1916480"/>
                  <a:pt x="7168944" y="1907163"/>
                </a:cubicBezTo>
                <a:lnTo>
                  <a:pt x="7182918" y="1879214"/>
                </a:lnTo>
                <a:cubicBezTo>
                  <a:pt x="7192234" y="1879214"/>
                  <a:pt x="7196893" y="1879214"/>
                  <a:pt x="7196893" y="1879214"/>
                </a:cubicBezTo>
                <a:lnTo>
                  <a:pt x="7224842" y="1865238"/>
                </a:lnTo>
                <a:cubicBezTo>
                  <a:pt x="7234159" y="1865238"/>
                  <a:pt x="7238816" y="1862909"/>
                  <a:pt x="7238816" y="1858252"/>
                </a:cubicBezTo>
                <a:cubicBezTo>
                  <a:pt x="7238816" y="1853593"/>
                  <a:pt x="7238816" y="1851264"/>
                  <a:pt x="7238816" y="1851264"/>
                </a:cubicBezTo>
                <a:cubicBezTo>
                  <a:pt x="7229500" y="1841948"/>
                  <a:pt x="7224842" y="1837290"/>
                  <a:pt x="7224842" y="1837290"/>
                </a:cubicBezTo>
                <a:cubicBezTo>
                  <a:pt x="7215524" y="1837290"/>
                  <a:pt x="7208538" y="1834960"/>
                  <a:pt x="7203879" y="1830303"/>
                </a:cubicBezTo>
                <a:cubicBezTo>
                  <a:pt x="7201550" y="1827974"/>
                  <a:pt x="7199804" y="1827392"/>
                  <a:pt x="7198640" y="1828556"/>
                </a:cubicBezTo>
                <a:close/>
                <a:moveTo>
                  <a:pt x="9600514" y="1823315"/>
                </a:moveTo>
                <a:lnTo>
                  <a:pt x="9558591" y="1879214"/>
                </a:lnTo>
                <a:lnTo>
                  <a:pt x="9572565" y="1865238"/>
                </a:lnTo>
                <a:cubicBezTo>
                  <a:pt x="9591198" y="1846607"/>
                  <a:pt x="9600514" y="1832632"/>
                  <a:pt x="9600514" y="1823315"/>
                </a:cubicBezTo>
                <a:close/>
                <a:moveTo>
                  <a:pt x="7567218" y="1823315"/>
                </a:moveTo>
                <a:cubicBezTo>
                  <a:pt x="7562561" y="1823315"/>
                  <a:pt x="7560230" y="1827974"/>
                  <a:pt x="7560230" y="1837290"/>
                </a:cubicBezTo>
                <a:cubicBezTo>
                  <a:pt x="7560230" y="1837290"/>
                  <a:pt x="7562561" y="1834960"/>
                  <a:pt x="7567218" y="1830303"/>
                </a:cubicBezTo>
                <a:cubicBezTo>
                  <a:pt x="7571876" y="1825645"/>
                  <a:pt x="7571876" y="1823315"/>
                  <a:pt x="7567218" y="1823315"/>
                </a:cubicBezTo>
                <a:close/>
                <a:moveTo>
                  <a:pt x="1816690" y="1823315"/>
                </a:moveTo>
                <a:cubicBezTo>
                  <a:pt x="1816690" y="1823315"/>
                  <a:pt x="1816690" y="1827974"/>
                  <a:pt x="1816690" y="1837290"/>
                </a:cubicBezTo>
                <a:lnTo>
                  <a:pt x="1802717" y="1837290"/>
                </a:lnTo>
                <a:close/>
                <a:moveTo>
                  <a:pt x="8112226" y="1816329"/>
                </a:moveTo>
                <a:cubicBezTo>
                  <a:pt x="8116884" y="1816329"/>
                  <a:pt x="8119214" y="1823315"/>
                  <a:pt x="8119214" y="1837290"/>
                </a:cubicBezTo>
                <a:lnTo>
                  <a:pt x="8119214" y="1851264"/>
                </a:lnTo>
                <a:cubicBezTo>
                  <a:pt x="8109896" y="1841948"/>
                  <a:pt x="8100581" y="1837290"/>
                  <a:pt x="8091264" y="1837290"/>
                </a:cubicBezTo>
                <a:cubicBezTo>
                  <a:pt x="8100579" y="1823315"/>
                  <a:pt x="8107567" y="1816329"/>
                  <a:pt x="8112226" y="1816329"/>
                </a:cubicBezTo>
                <a:close/>
                <a:moveTo>
                  <a:pt x="8552424" y="1809341"/>
                </a:moveTo>
                <a:cubicBezTo>
                  <a:pt x="8552424" y="1809341"/>
                  <a:pt x="8552424" y="1813999"/>
                  <a:pt x="8552424" y="1823315"/>
                </a:cubicBezTo>
                <a:cubicBezTo>
                  <a:pt x="8552424" y="1832632"/>
                  <a:pt x="8552424" y="1837290"/>
                  <a:pt x="8552424" y="1837290"/>
                </a:cubicBezTo>
                <a:cubicBezTo>
                  <a:pt x="8561740" y="1837290"/>
                  <a:pt x="8566398" y="1832632"/>
                  <a:pt x="8566398" y="1823315"/>
                </a:cubicBezTo>
                <a:close/>
                <a:moveTo>
                  <a:pt x="7979466" y="1809341"/>
                </a:moveTo>
                <a:lnTo>
                  <a:pt x="7965492" y="1823315"/>
                </a:lnTo>
                <a:lnTo>
                  <a:pt x="7956176" y="1851264"/>
                </a:lnTo>
                <a:lnTo>
                  <a:pt x="7965492" y="1851264"/>
                </a:lnTo>
                <a:cubicBezTo>
                  <a:pt x="7974809" y="1851264"/>
                  <a:pt x="7979466" y="1848936"/>
                  <a:pt x="7979466" y="1844276"/>
                </a:cubicBezTo>
                <a:cubicBezTo>
                  <a:pt x="7979466" y="1839619"/>
                  <a:pt x="7977138" y="1837290"/>
                  <a:pt x="7972480" y="1837290"/>
                </a:cubicBezTo>
                <a:cubicBezTo>
                  <a:pt x="7967822" y="1837290"/>
                  <a:pt x="7970150" y="1832632"/>
                  <a:pt x="7979466" y="1823315"/>
                </a:cubicBezTo>
                <a:cubicBezTo>
                  <a:pt x="7979466" y="1813999"/>
                  <a:pt x="7979466" y="1809341"/>
                  <a:pt x="7979466" y="1809341"/>
                </a:cubicBezTo>
                <a:close/>
                <a:moveTo>
                  <a:pt x="7769848" y="1809341"/>
                </a:moveTo>
                <a:cubicBezTo>
                  <a:pt x="7779165" y="1809341"/>
                  <a:pt x="7783824" y="1809341"/>
                  <a:pt x="7783824" y="1809341"/>
                </a:cubicBezTo>
                <a:cubicBezTo>
                  <a:pt x="7783824" y="1818658"/>
                  <a:pt x="7783824" y="1825645"/>
                  <a:pt x="7783824" y="1830303"/>
                </a:cubicBezTo>
                <a:cubicBezTo>
                  <a:pt x="7783824" y="1834960"/>
                  <a:pt x="7781494" y="1837290"/>
                  <a:pt x="7776836" y="1837290"/>
                </a:cubicBezTo>
                <a:cubicBezTo>
                  <a:pt x="7772179" y="1837290"/>
                  <a:pt x="7769848" y="1832632"/>
                  <a:pt x="7769848" y="1823315"/>
                </a:cubicBezTo>
                <a:cubicBezTo>
                  <a:pt x="7769848" y="1813999"/>
                  <a:pt x="7769848" y="1809341"/>
                  <a:pt x="7769848" y="1809341"/>
                </a:cubicBezTo>
                <a:close/>
                <a:moveTo>
                  <a:pt x="10507115" y="1798860"/>
                </a:moveTo>
                <a:cubicBezTo>
                  <a:pt x="10505948" y="1798860"/>
                  <a:pt x="10504202" y="1800025"/>
                  <a:pt x="10501873" y="1802353"/>
                </a:cubicBezTo>
                <a:cubicBezTo>
                  <a:pt x="10497216" y="1807013"/>
                  <a:pt x="10494885" y="1809341"/>
                  <a:pt x="10494885" y="1809341"/>
                </a:cubicBezTo>
                <a:lnTo>
                  <a:pt x="10466936" y="1837290"/>
                </a:lnTo>
                <a:lnTo>
                  <a:pt x="10494885" y="1823315"/>
                </a:lnTo>
                <a:cubicBezTo>
                  <a:pt x="10504204" y="1813999"/>
                  <a:pt x="10508861" y="1807013"/>
                  <a:pt x="10508861" y="1802353"/>
                </a:cubicBezTo>
                <a:cubicBezTo>
                  <a:pt x="10508861" y="1800025"/>
                  <a:pt x="10508279" y="1798860"/>
                  <a:pt x="10507115" y="1798860"/>
                </a:cubicBezTo>
                <a:close/>
                <a:moveTo>
                  <a:pt x="10215395" y="1795365"/>
                </a:moveTo>
                <a:lnTo>
                  <a:pt x="10187445" y="1809341"/>
                </a:lnTo>
                <a:lnTo>
                  <a:pt x="10201421" y="1809341"/>
                </a:lnTo>
                <a:cubicBezTo>
                  <a:pt x="10210737" y="1809341"/>
                  <a:pt x="10215395" y="1807013"/>
                  <a:pt x="10215395" y="1802353"/>
                </a:cubicBezTo>
                <a:cubicBezTo>
                  <a:pt x="10215395" y="1797696"/>
                  <a:pt x="10215395" y="1795365"/>
                  <a:pt x="10215395" y="1795365"/>
                </a:cubicBezTo>
                <a:close/>
                <a:moveTo>
                  <a:pt x="7588180" y="1795365"/>
                </a:moveTo>
                <a:cubicBezTo>
                  <a:pt x="7578864" y="1795365"/>
                  <a:pt x="7574206" y="1797696"/>
                  <a:pt x="7574206" y="1802353"/>
                </a:cubicBezTo>
                <a:cubicBezTo>
                  <a:pt x="7574206" y="1807013"/>
                  <a:pt x="7574206" y="1811670"/>
                  <a:pt x="7574206" y="1816329"/>
                </a:cubicBezTo>
                <a:cubicBezTo>
                  <a:pt x="7574206" y="1820986"/>
                  <a:pt x="7578864" y="1818658"/>
                  <a:pt x="7588180" y="1809341"/>
                </a:cubicBezTo>
                <a:close/>
                <a:moveTo>
                  <a:pt x="10634631" y="1781392"/>
                </a:moveTo>
                <a:cubicBezTo>
                  <a:pt x="10625314" y="1781392"/>
                  <a:pt x="10611340" y="1790708"/>
                  <a:pt x="10592708" y="1809341"/>
                </a:cubicBezTo>
                <a:lnTo>
                  <a:pt x="10592708" y="1837290"/>
                </a:lnTo>
                <a:cubicBezTo>
                  <a:pt x="10602024" y="1818658"/>
                  <a:pt x="10611340" y="1809341"/>
                  <a:pt x="10620657" y="1809341"/>
                </a:cubicBezTo>
                <a:close/>
                <a:moveTo>
                  <a:pt x="10411039" y="1781392"/>
                </a:moveTo>
                <a:cubicBezTo>
                  <a:pt x="10411039" y="1781392"/>
                  <a:pt x="10408708" y="1783720"/>
                  <a:pt x="10404051" y="1788380"/>
                </a:cubicBezTo>
                <a:cubicBezTo>
                  <a:pt x="10399394" y="1793037"/>
                  <a:pt x="10397063" y="1795365"/>
                  <a:pt x="10397063" y="1795365"/>
                </a:cubicBezTo>
                <a:lnTo>
                  <a:pt x="10397063" y="1809341"/>
                </a:lnTo>
                <a:cubicBezTo>
                  <a:pt x="10406382" y="1800025"/>
                  <a:pt x="10411039" y="1795365"/>
                  <a:pt x="10411039" y="1795365"/>
                </a:cubicBezTo>
                <a:close/>
                <a:moveTo>
                  <a:pt x="10271294" y="1781392"/>
                </a:moveTo>
                <a:lnTo>
                  <a:pt x="10285267" y="1795365"/>
                </a:lnTo>
                <a:lnTo>
                  <a:pt x="10285267" y="1781392"/>
                </a:lnTo>
                <a:cubicBezTo>
                  <a:pt x="10285267" y="1781392"/>
                  <a:pt x="10280610" y="1781392"/>
                  <a:pt x="10271294" y="1781392"/>
                </a:cubicBezTo>
                <a:close/>
                <a:moveTo>
                  <a:pt x="9544617" y="1781392"/>
                </a:moveTo>
                <a:lnTo>
                  <a:pt x="9516668" y="1795365"/>
                </a:lnTo>
                <a:cubicBezTo>
                  <a:pt x="9507351" y="1804682"/>
                  <a:pt x="9502692" y="1813999"/>
                  <a:pt x="9502692" y="1823315"/>
                </a:cubicBezTo>
                <a:lnTo>
                  <a:pt x="9516668" y="1809341"/>
                </a:lnTo>
                <a:cubicBezTo>
                  <a:pt x="9535299" y="1790708"/>
                  <a:pt x="9544617" y="1781392"/>
                  <a:pt x="9544617" y="1781392"/>
                </a:cubicBezTo>
                <a:close/>
                <a:moveTo>
                  <a:pt x="8077288" y="1781392"/>
                </a:moveTo>
                <a:cubicBezTo>
                  <a:pt x="8077288" y="1781392"/>
                  <a:pt x="8079619" y="1781392"/>
                  <a:pt x="8084276" y="1781392"/>
                </a:cubicBezTo>
                <a:cubicBezTo>
                  <a:pt x="8088934" y="1781392"/>
                  <a:pt x="8091264" y="1786049"/>
                  <a:pt x="8091264" y="1795365"/>
                </a:cubicBezTo>
                <a:cubicBezTo>
                  <a:pt x="8091264" y="1795365"/>
                  <a:pt x="8088934" y="1795365"/>
                  <a:pt x="8084276" y="1795365"/>
                </a:cubicBezTo>
                <a:cubicBezTo>
                  <a:pt x="8079619" y="1795365"/>
                  <a:pt x="8077288" y="1790708"/>
                  <a:pt x="8077288" y="1781392"/>
                </a:cubicBezTo>
                <a:close/>
                <a:moveTo>
                  <a:pt x="6679835" y="1781392"/>
                </a:moveTo>
                <a:cubicBezTo>
                  <a:pt x="6670518" y="1781392"/>
                  <a:pt x="6665859" y="1786049"/>
                  <a:pt x="6665859" y="1795365"/>
                </a:cubicBezTo>
                <a:lnTo>
                  <a:pt x="6679835" y="1795365"/>
                </a:lnTo>
                <a:close/>
                <a:moveTo>
                  <a:pt x="1746818" y="1781392"/>
                </a:moveTo>
                <a:lnTo>
                  <a:pt x="1732844" y="1795365"/>
                </a:lnTo>
                <a:cubicBezTo>
                  <a:pt x="1732844" y="1795365"/>
                  <a:pt x="1732844" y="1793037"/>
                  <a:pt x="1732844" y="1788380"/>
                </a:cubicBezTo>
                <a:cubicBezTo>
                  <a:pt x="1732844" y="1783720"/>
                  <a:pt x="1737502" y="1781392"/>
                  <a:pt x="1746818" y="1781392"/>
                </a:cubicBezTo>
                <a:close/>
                <a:moveTo>
                  <a:pt x="1834159" y="1774404"/>
                </a:moveTo>
                <a:cubicBezTo>
                  <a:pt x="1836488" y="1774404"/>
                  <a:pt x="1839983" y="1776734"/>
                  <a:pt x="1844640" y="1781392"/>
                </a:cubicBezTo>
                <a:lnTo>
                  <a:pt x="1844640" y="1795365"/>
                </a:lnTo>
                <a:lnTo>
                  <a:pt x="1830667" y="1809341"/>
                </a:lnTo>
                <a:cubicBezTo>
                  <a:pt x="1830667" y="1800025"/>
                  <a:pt x="1830667" y="1795365"/>
                  <a:pt x="1830667" y="1795365"/>
                </a:cubicBezTo>
                <a:lnTo>
                  <a:pt x="1830667" y="1781392"/>
                </a:lnTo>
                <a:cubicBezTo>
                  <a:pt x="1830667" y="1776734"/>
                  <a:pt x="1831831" y="1774404"/>
                  <a:pt x="1834159" y="1774404"/>
                </a:cubicBezTo>
                <a:close/>
                <a:moveTo>
                  <a:pt x="11319384" y="1767418"/>
                </a:moveTo>
                <a:lnTo>
                  <a:pt x="11347332" y="1767418"/>
                </a:lnTo>
                <a:cubicBezTo>
                  <a:pt x="11338016" y="1776734"/>
                  <a:pt x="11333360" y="1781392"/>
                  <a:pt x="11333360" y="1781392"/>
                </a:cubicBezTo>
                <a:cubicBezTo>
                  <a:pt x="11333360" y="1781392"/>
                  <a:pt x="11328702" y="1783720"/>
                  <a:pt x="11319384" y="1788380"/>
                </a:cubicBezTo>
                <a:cubicBezTo>
                  <a:pt x="11310066" y="1793037"/>
                  <a:pt x="11303080" y="1795365"/>
                  <a:pt x="11298422" y="1795365"/>
                </a:cubicBezTo>
                <a:cubicBezTo>
                  <a:pt x="11293764" y="1795365"/>
                  <a:pt x="11282118" y="1804682"/>
                  <a:pt x="11263484" y="1823315"/>
                </a:cubicBezTo>
                <a:lnTo>
                  <a:pt x="11235536" y="1837290"/>
                </a:lnTo>
                <a:lnTo>
                  <a:pt x="11263484" y="1809341"/>
                </a:lnTo>
                <a:lnTo>
                  <a:pt x="11305408" y="1781392"/>
                </a:lnTo>
                <a:close/>
                <a:moveTo>
                  <a:pt x="10690530" y="1767418"/>
                </a:moveTo>
                <a:cubicBezTo>
                  <a:pt x="10681213" y="1776734"/>
                  <a:pt x="10681213" y="1781392"/>
                  <a:pt x="10690530" y="1781392"/>
                </a:cubicBezTo>
                <a:lnTo>
                  <a:pt x="10676556" y="1795365"/>
                </a:lnTo>
                <a:cubicBezTo>
                  <a:pt x="10667238" y="1786049"/>
                  <a:pt x="10662580" y="1788380"/>
                  <a:pt x="10662580" y="1802353"/>
                </a:cubicBezTo>
                <a:cubicBezTo>
                  <a:pt x="10662580" y="1816329"/>
                  <a:pt x="10667238" y="1820986"/>
                  <a:pt x="10676556" y="1816329"/>
                </a:cubicBezTo>
                <a:cubicBezTo>
                  <a:pt x="10685872" y="1811670"/>
                  <a:pt x="10695187" y="1804682"/>
                  <a:pt x="10704503" y="1795365"/>
                </a:cubicBezTo>
                <a:close/>
                <a:moveTo>
                  <a:pt x="10648606" y="1767418"/>
                </a:moveTo>
                <a:lnTo>
                  <a:pt x="10648606" y="1781392"/>
                </a:lnTo>
                <a:cubicBezTo>
                  <a:pt x="10657923" y="1781392"/>
                  <a:pt x="10662580" y="1776734"/>
                  <a:pt x="10662580" y="1767418"/>
                </a:cubicBezTo>
                <a:cubicBezTo>
                  <a:pt x="10662580" y="1767418"/>
                  <a:pt x="10657923" y="1767418"/>
                  <a:pt x="10648606" y="1767418"/>
                </a:cubicBezTo>
                <a:close/>
                <a:moveTo>
                  <a:pt x="10313217" y="1767418"/>
                </a:moveTo>
                <a:lnTo>
                  <a:pt x="10327191" y="1781392"/>
                </a:lnTo>
                <a:cubicBezTo>
                  <a:pt x="10327191" y="1781392"/>
                  <a:pt x="10327191" y="1776734"/>
                  <a:pt x="10327191" y="1767418"/>
                </a:cubicBezTo>
                <a:cubicBezTo>
                  <a:pt x="10317874" y="1767418"/>
                  <a:pt x="10313217" y="1767418"/>
                  <a:pt x="10313217" y="1767418"/>
                </a:cubicBezTo>
                <a:close/>
                <a:moveTo>
                  <a:pt x="7071122" y="1767418"/>
                </a:moveTo>
                <a:cubicBezTo>
                  <a:pt x="7071122" y="1767418"/>
                  <a:pt x="7068793" y="1769746"/>
                  <a:pt x="7064134" y="1774404"/>
                </a:cubicBezTo>
                <a:cubicBezTo>
                  <a:pt x="7059476" y="1779063"/>
                  <a:pt x="7057148" y="1781392"/>
                  <a:pt x="7057148" y="1781392"/>
                </a:cubicBezTo>
                <a:lnTo>
                  <a:pt x="7071122" y="1781392"/>
                </a:lnTo>
                <a:cubicBezTo>
                  <a:pt x="7071122" y="1772075"/>
                  <a:pt x="7071122" y="1767418"/>
                  <a:pt x="7071122" y="1767418"/>
                </a:cubicBezTo>
                <a:close/>
                <a:moveTo>
                  <a:pt x="6526114" y="1767418"/>
                </a:moveTo>
                <a:lnTo>
                  <a:pt x="6512140" y="1781392"/>
                </a:lnTo>
                <a:lnTo>
                  <a:pt x="6526114" y="1781392"/>
                </a:lnTo>
                <a:close/>
                <a:moveTo>
                  <a:pt x="7962000" y="1760430"/>
                </a:moveTo>
                <a:cubicBezTo>
                  <a:pt x="7959669" y="1760430"/>
                  <a:pt x="7956176" y="1762759"/>
                  <a:pt x="7951519" y="1767418"/>
                </a:cubicBezTo>
                <a:lnTo>
                  <a:pt x="7951519" y="1781392"/>
                </a:lnTo>
                <a:cubicBezTo>
                  <a:pt x="7960836" y="1781392"/>
                  <a:pt x="7965492" y="1776734"/>
                  <a:pt x="7965492" y="1767418"/>
                </a:cubicBezTo>
                <a:cubicBezTo>
                  <a:pt x="7965492" y="1762759"/>
                  <a:pt x="7964328" y="1760430"/>
                  <a:pt x="7962000" y="1760430"/>
                </a:cubicBezTo>
                <a:close/>
                <a:moveTo>
                  <a:pt x="7015222" y="1756937"/>
                </a:moveTo>
                <a:lnTo>
                  <a:pt x="7017128" y="1757889"/>
                </a:lnTo>
                <a:lnTo>
                  <a:pt x="7006240" y="1764422"/>
                </a:lnTo>
                <a:lnTo>
                  <a:pt x="7008236" y="1760430"/>
                </a:lnTo>
                <a:cubicBezTo>
                  <a:pt x="7010566" y="1758101"/>
                  <a:pt x="7012894" y="1756937"/>
                  <a:pt x="7015222" y="1756937"/>
                </a:cubicBezTo>
                <a:close/>
                <a:moveTo>
                  <a:pt x="10145522" y="1753442"/>
                </a:moveTo>
                <a:cubicBezTo>
                  <a:pt x="10136205" y="1753442"/>
                  <a:pt x="10119903" y="1767418"/>
                  <a:pt x="10096611" y="1795365"/>
                </a:cubicBezTo>
                <a:cubicBezTo>
                  <a:pt x="10073319" y="1823315"/>
                  <a:pt x="10066333" y="1837290"/>
                  <a:pt x="10075649" y="1837290"/>
                </a:cubicBezTo>
                <a:lnTo>
                  <a:pt x="10103599" y="1809341"/>
                </a:lnTo>
                <a:cubicBezTo>
                  <a:pt x="10112915" y="1800025"/>
                  <a:pt x="10122230" y="1786049"/>
                  <a:pt x="10131548" y="1767418"/>
                </a:cubicBezTo>
                <a:cubicBezTo>
                  <a:pt x="10131548" y="1767418"/>
                  <a:pt x="10133877" y="1765088"/>
                  <a:pt x="10138534" y="1760430"/>
                </a:cubicBezTo>
                <a:cubicBezTo>
                  <a:pt x="10143193" y="1755773"/>
                  <a:pt x="10145522" y="1753442"/>
                  <a:pt x="10145522" y="1753442"/>
                </a:cubicBezTo>
                <a:close/>
                <a:moveTo>
                  <a:pt x="9348973" y="1753442"/>
                </a:moveTo>
                <a:lnTo>
                  <a:pt x="9348973" y="1781392"/>
                </a:lnTo>
                <a:cubicBezTo>
                  <a:pt x="9358289" y="1781392"/>
                  <a:pt x="9362947" y="1779063"/>
                  <a:pt x="9362947" y="1774404"/>
                </a:cubicBezTo>
                <a:cubicBezTo>
                  <a:pt x="9362947" y="1769746"/>
                  <a:pt x="9362947" y="1765088"/>
                  <a:pt x="9362947" y="1760430"/>
                </a:cubicBezTo>
                <a:cubicBezTo>
                  <a:pt x="9362947" y="1755773"/>
                  <a:pt x="9358289" y="1753442"/>
                  <a:pt x="9348973" y="1753442"/>
                </a:cubicBezTo>
                <a:close/>
                <a:moveTo>
                  <a:pt x="8300882" y="1753442"/>
                </a:moveTo>
                <a:cubicBezTo>
                  <a:pt x="8300882" y="1753442"/>
                  <a:pt x="8293894" y="1758101"/>
                  <a:pt x="8279919" y="1767418"/>
                </a:cubicBezTo>
                <a:cubicBezTo>
                  <a:pt x="8265945" y="1776734"/>
                  <a:pt x="8258958" y="1786049"/>
                  <a:pt x="8258958" y="1795365"/>
                </a:cubicBezTo>
                <a:cubicBezTo>
                  <a:pt x="8258958" y="1813999"/>
                  <a:pt x="8272933" y="1809341"/>
                  <a:pt x="8300882" y="1781392"/>
                </a:cubicBezTo>
                <a:close/>
                <a:moveTo>
                  <a:pt x="8203060" y="1753442"/>
                </a:moveTo>
                <a:lnTo>
                  <a:pt x="8217034" y="1767418"/>
                </a:lnTo>
                <a:cubicBezTo>
                  <a:pt x="8217034" y="1767418"/>
                  <a:pt x="8214706" y="1767418"/>
                  <a:pt x="8210046" y="1767418"/>
                </a:cubicBezTo>
                <a:lnTo>
                  <a:pt x="8203060" y="1767418"/>
                </a:lnTo>
                <a:close/>
                <a:moveTo>
                  <a:pt x="8112226" y="1753442"/>
                </a:moveTo>
                <a:cubicBezTo>
                  <a:pt x="8116884" y="1753442"/>
                  <a:pt x="8116884" y="1755773"/>
                  <a:pt x="8112226" y="1760430"/>
                </a:cubicBezTo>
                <a:cubicBezTo>
                  <a:pt x="8107567" y="1765088"/>
                  <a:pt x="8105238" y="1767418"/>
                  <a:pt x="8105238" y="1767418"/>
                </a:cubicBezTo>
                <a:cubicBezTo>
                  <a:pt x="8105238" y="1758101"/>
                  <a:pt x="8107567" y="1753442"/>
                  <a:pt x="8112226" y="1753442"/>
                </a:cubicBezTo>
                <a:close/>
                <a:moveTo>
                  <a:pt x="7294715" y="1753442"/>
                </a:moveTo>
                <a:lnTo>
                  <a:pt x="7266766" y="1767418"/>
                </a:lnTo>
                <a:lnTo>
                  <a:pt x="7238816" y="1781392"/>
                </a:lnTo>
                <a:cubicBezTo>
                  <a:pt x="7229500" y="1781392"/>
                  <a:pt x="7224842" y="1783720"/>
                  <a:pt x="7224842" y="1788380"/>
                </a:cubicBezTo>
                <a:cubicBezTo>
                  <a:pt x="7224842" y="1793037"/>
                  <a:pt x="7229500" y="1795365"/>
                  <a:pt x="7238816" y="1795365"/>
                </a:cubicBezTo>
                <a:cubicBezTo>
                  <a:pt x="7238816" y="1795365"/>
                  <a:pt x="7238816" y="1800025"/>
                  <a:pt x="7238816" y="1809341"/>
                </a:cubicBezTo>
                <a:cubicBezTo>
                  <a:pt x="7238816" y="1818658"/>
                  <a:pt x="7243474" y="1823315"/>
                  <a:pt x="7252790" y="1823315"/>
                </a:cubicBezTo>
                <a:cubicBezTo>
                  <a:pt x="7252790" y="1813999"/>
                  <a:pt x="7255120" y="1809341"/>
                  <a:pt x="7259778" y="1809341"/>
                </a:cubicBezTo>
                <a:cubicBezTo>
                  <a:pt x="7264436" y="1809341"/>
                  <a:pt x="7266766" y="1804682"/>
                  <a:pt x="7266766" y="1795365"/>
                </a:cubicBezTo>
                <a:cubicBezTo>
                  <a:pt x="7276082" y="1804682"/>
                  <a:pt x="7283068" y="1804682"/>
                  <a:pt x="7287728" y="1795365"/>
                </a:cubicBezTo>
                <a:cubicBezTo>
                  <a:pt x="7292384" y="1786049"/>
                  <a:pt x="7294715" y="1776734"/>
                  <a:pt x="7294715" y="1767418"/>
                </a:cubicBezTo>
                <a:cubicBezTo>
                  <a:pt x="7294715" y="1767418"/>
                  <a:pt x="7294715" y="1762759"/>
                  <a:pt x="7294715" y="1753442"/>
                </a:cubicBezTo>
                <a:close/>
                <a:moveTo>
                  <a:pt x="6540088" y="1753442"/>
                </a:moveTo>
                <a:cubicBezTo>
                  <a:pt x="6540088" y="1762759"/>
                  <a:pt x="6540088" y="1767418"/>
                  <a:pt x="6540088" y="1767418"/>
                </a:cubicBezTo>
                <a:cubicBezTo>
                  <a:pt x="6549406" y="1758101"/>
                  <a:pt x="6554063" y="1753442"/>
                  <a:pt x="6554063" y="1753442"/>
                </a:cubicBezTo>
                <a:cubicBezTo>
                  <a:pt x="6554063" y="1753442"/>
                  <a:pt x="6549406" y="1753442"/>
                  <a:pt x="6540088" y="1753442"/>
                </a:cubicBezTo>
                <a:close/>
                <a:moveTo>
                  <a:pt x="7699976" y="1744126"/>
                </a:moveTo>
                <a:lnTo>
                  <a:pt x="7699976" y="1749949"/>
                </a:lnTo>
                <a:cubicBezTo>
                  <a:pt x="7699976" y="1752278"/>
                  <a:pt x="7699976" y="1753442"/>
                  <a:pt x="7699976" y="1753442"/>
                </a:cubicBezTo>
                <a:cubicBezTo>
                  <a:pt x="7699976" y="1753442"/>
                  <a:pt x="7699394" y="1752860"/>
                  <a:pt x="7698230" y="1751696"/>
                </a:cubicBezTo>
                <a:lnTo>
                  <a:pt x="7695983" y="1749450"/>
                </a:lnTo>
                <a:close/>
                <a:moveTo>
                  <a:pt x="9516668" y="1739469"/>
                </a:moveTo>
                <a:cubicBezTo>
                  <a:pt x="9507351" y="1739469"/>
                  <a:pt x="9498035" y="1744126"/>
                  <a:pt x="9488718" y="1753442"/>
                </a:cubicBezTo>
                <a:cubicBezTo>
                  <a:pt x="9479402" y="1762759"/>
                  <a:pt x="9470087" y="1776734"/>
                  <a:pt x="9460769" y="1795365"/>
                </a:cubicBezTo>
                <a:cubicBezTo>
                  <a:pt x="9460769" y="1804682"/>
                  <a:pt x="9456111" y="1811670"/>
                  <a:pt x="9446795" y="1816329"/>
                </a:cubicBezTo>
                <a:cubicBezTo>
                  <a:pt x="9437478" y="1820986"/>
                  <a:pt x="9432819" y="1827974"/>
                  <a:pt x="9432819" y="1837290"/>
                </a:cubicBezTo>
                <a:cubicBezTo>
                  <a:pt x="9414188" y="1846607"/>
                  <a:pt x="9404872" y="1855922"/>
                  <a:pt x="9404872" y="1865238"/>
                </a:cubicBezTo>
                <a:lnTo>
                  <a:pt x="9418846" y="1865238"/>
                </a:lnTo>
                <a:cubicBezTo>
                  <a:pt x="9428162" y="1855922"/>
                  <a:pt x="9442138" y="1841948"/>
                  <a:pt x="9460769" y="1823315"/>
                </a:cubicBezTo>
                <a:cubicBezTo>
                  <a:pt x="9507351" y="1767418"/>
                  <a:pt x="9525984" y="1739469"/>
                  <a:pt x="9516668" y="1739469"/>
                </a:cubicBezTo>
                <a:close/>
                <a:moveTo>
                  <a:pt x="9418846" y="1739469"/>
                </a:moveTo>
                <a:lnTo>
                  <a:pt x="9362947" y="1809341"/>
                </a:lnTo>
                <a:lnTo>
                  <a:pt x="9376922" y="1795365"/>
                </a:lnTo>
                <a:lnTo>
                  <a:pt x="9404872" y="1767418"/>
                </a:lnTo>
                <a:cubicBezTo>
                  <a:pt x="9414188" y="1758101"/>
                  <a:pt x="9418846" y="1748785"/>
                  <a:pt x="9418846" y="1739469"/>
                </a:cubicBezTo>
                <a:close/>
                <a:moveTo>
                  <a:pt x="8622296" y="1739469"/>
                </a:moveTo>
                <a:lnTo>
                  <a:pt x="8622296" y="1753442"/>
                </a:lnTo>
                <a:cubicBezTo>
                  <a:pt x="8622296" y="1753442"/>
                  <a:pt x="8624625" y="1751113"/>
                  <a:pt x="8629284" y="1746456"/>
                </a:cubicBezTo>
                <a:cubicBezTo>
                  <a:pt x="8633942" y="1741797"/>
                  <a:pt x="8631613" y="1739469"/>
                  <a:pt x="8622296" y="1739469"/>
                </a:cubicBezTo>
                <a:close/>
                <a:moveTo>
                  <a:pt x="8189084" y="1739469"/>
                </a:moveTo>
                <a:lnTo>
                  <a:pt x="8203060" y="1753442"/>
                </a:lnTo>
                <a:lnTo>
                  <a:pt x="8189084" y="1753442"/>
                </a:lnTo>
                <a:cubicBezTo>
                  <a:pt x="8189084" y="1753442"/>
                  <a:pt x="8189084" y="1758101"/>
                  <a:pt x="8189084" y="1767418"/>
                </a:cubicBezTo>
                <a:cubicBezTo>
                  <a:pt x="8170454" y="1767418"/>
                  <a:pt x="8161135" y="1767418"/>
                  <a:pt x="8161135" y="1767418"/>
                </a:cubicBezTo>
                <a:close/>
                <a:moveTo>
                  <a:pt x="10355140" y="1725493"/>
                </a:moveTo>
                <a:cubicBezTo>
                  <a:pt x="10355140" y="1734809"/>
                  <a:pt x="10350483" y="1739469"/>
                  <a:pt x="10341166" y="1739469"/>
                </a:cubicBezTo>
                <a:lnTo>
                  <a:pt x="10355140" y="1739469"/>
                </a:lnTo>
                <a:close/>
                <a:moveTo>
                  <a:pt x="10313217" y="1725493"/>
                </a:moveTo>
                <a:cubicBezTo>
                  <a:pt x="10303900" y="1725493"/>
                  <a:pt x="10299243" y="1730152"/>
                  <a:pt x="10299243" y="1739469"/>
                </a:cubicBezTo>
                <a:cubicBezTo>
                  <a:pt x="10308559" y="1739469"/>
                  <a:pt x="10313217" y="1739469"/>
                  <a:pt x="10313217" y="1739469"/>
                </a:cubicBezTo>
                <a:close/>
                <a:moveTo>
                  <a:pt x="6917402" y="1725493"/>
                </a:moveTo>
                <a:cubicBezTo>
                  <a:pt x="6908086" y="1734809"/>
                  <a:pt x="6903426" y="1739469"/>
                  <a:pt x="6903426" y="1739469"/>
                </a:cubicBezTo>
                <a:lnTo>
                  <a:pt x="6931376" y="1725493"/>
                </a:lnTo>
                <a:close/>
                <a:moveTo>
                  <a:pt x="10561265" y="1716760"/>
                </a:moveTo>
                <a:cubicBezTo>
                  <a:pt x="10563594" y="1717925"/>
                  <a:pt x="10564758" y="1720836"/>
                  <a:pt x="10564758" y="1725493"/>
                </a:cubicBezTo>
                <a:lnTo>
                  <a:pt x="10536810" y="1739469"/>
                </a:lnTo>
                <a:lnTo>
                  <a:pt x="10536810" y="1725493"/>
                </a:lnTo>
                <a:cubicBezTo>
                  <a:pt x="10536810" y="1725493"/>
                  <a:pt x="10541468" y="1723164"/>
                  <a:pt x="10550784" y="1718507"/>
                </a:cubicBezTo>
                <a:cubicBezTo>
                  <a:pt x="10555443" y="1716178"/>
                  <a:pt x="10558936" y="1715596"/>
                  <a:pt x="10561265" y="1716760"/>
                </a:cubicBezTo>
                <a:close/>
                <a:moveTo>
                  <a:pt x="7392536" y="1711519"/>
                </a:moveTo>
                <a:cubicBezTo>
                  <a:pt x="7392536" y="1711519"/>
                  <a:pt x="7390207" y="1713848"/>
                  <a:pt x="7385550" y="1718507"/>
                </a:cubicBezTo>
                <a:cubicBezTo>
                  <a:pt x="7380890" y="1723164"/>
                  <a:pt x="7373904" y="1725493"/>
                  <a:pt x="7364588" y="1725493"/>
                </a:cubicBezTo>
                <a:close/>
                <a:moveTo>
                  <a:pt x="1788741" y="1711519"/>
                </a:moveTo>
                <a:lnTo>
                  <a:pt x="1774768" y="1739469"/>
                </a:lnTo>
                <a:cubicBezTo>
                  <a:pt x="1756137" y="1767418"/>
                  <a:pt x="1746818" y="1776734"/>
                  <a:pt x="1746818" y="1767418"/>
                </a:cubicBezTo>
                <a:cubicBezTo>
                  <a:pt x="1746818" y="1758101"/>
                  <a:pt x="1760793" y="1739469"/>
                  <a:pt x="1788741" y="1711519"/>
                </a:cubicBezTo>
                <a:close/>
                <a:moveTo>
                  <a:pt x="10438988" y="1704531"/>
                </a:moveTo>
                <a:lnTo>
                  <a:pt x="10438988" y="1711519"/>
                </a:lnTo>
                <a:cubicBezTo>
                  <a:pt x="10438988" y="1720836"/>
                  <a:pt x="10438988" y="1725493"/>
                  <a:pt x="10438988" y="1725493"/>
                </a:cubicBezTo>
                <a:cubicBezTo>
                  <a:pt x="10438988" y="1725493"/>
                  <a:pt x="10441317" y="1723164"/>
                  <a:pt x="10445974" y="1718507"/>
                </a:cubicBezTo>
                <a:cubicBezTo>
                  <a:pt x="10450632" y="1713848"/>
                  <a:pt x="10452962" y="1711519"/>
                  <a:pt x="10452962" y="1711519"/>
                </a:cubicBezTo>
                <a:cubicBezTo>
                  <a:pt x="10443646" y="1711519"/>
                  <a:pt x="10438988" y="1709190"/>
                  <a:pt x="10438988" y="1704531"/>
                </a:cubicBezTo>
                <a:close/>
                <a:moveTo>
                  <a:pt x="10606683" y="1697545"/>
                </a:moveTo>
                <a:cubicBezTo>
                  <a:pt x="10597365" y="1697545"/>
                  <a:pt x="10592708" y="1699874"/>
                  <a:pt x="10592708" y="1704531"/>
                </a:cubicBezTo>
                <a:cubicBezTo>
                  <a:pt x="10592708" y="1709190"/>
                  <a:pt x="10588050" y="1711519"/>
                  <a:pt x="10578734" y="1711519"/>
                </a:cubicBezTo>
                <a:cubicBezTo>
                  <a:pt x="10569415" y="1702203"/>
                  <a:pt x="10562429" y="1699874"/>
                  <a:pt x="10557772" y="1704531"/>
                </a:cubicBezTo>
                <a:cubicBezTo>
                  <a:pt x="10553115" y="1709190"/>
                  <a:pt x="10546127" y="1711519"/>
                  <a:pt x="10536810" y="1711519"/>
                </a:cubicBezTo>
                <a:cubicBezTo>
                  <a:pt x="10536810" y="1720836"/>
                  <a:pt x="10534480" y="1725493"/>
                  <a:pt x="10529823" y="1725493"/>
                </a:cubicBezTo>
                <a:cubicBezTo>
                  <a:pt x="10525165" y="1725493"/>
                  <a:pt x="10527492" y="1730152"/>
                  <a:pt x="10536810" y="1739469"/>
                </a:cubicBezTo>
                <a:lnTo>
                  <a:pt x="10522835" y="1753442"/>
                </a:lnTo>
                <a:cubicBezTo>
                  <a:pt x="10522835" y="1753442"/>
                  <a:pt x="10518178" y="1758101"/>
                  <a:pt x="10508861" y="1767418"/>
                </a:cubicBezTo>
                <a:cubicBezTo>
                  <a:pt x="10499543" y="1776734"/>
                  <a:pt x="10499543" y="1781392"/>
                  <a:pt x="10508861" y="1781392"/>
                </a:cubicBezTo>
                <a:lnTo>
                  <a:pt x="10522835" y="1781392"/>
                </a:lnTo>
                <a:cubicBezTo>
                  <a:pt x="10513518" y="1781392"/>
                  <a:pt x="10518178" y="1790708"/>
                  <a:pt x="10536810" y="1809341"/>
                </a:cubicBezTo>
                <a:lnTo>
                  <a:pt x="10536810" y="1823315"/>
                </a:lnTo>
                <a:cubicBezTo>
                  <a:pt x="10536810" y="1823315"/>
                  <a:pt x="10529823" y="1827974"/>
                  <a:pt x="10515847" y="1837290"/>
                </a:cubicBezTo>
                <a:cubicBezTo>
                  <a:pt x="10501873" y="1846607"/>
                  <a:pt x="10487899" y="1860581"/>
                  <a:pt x="10473924" y="1879214"/>
                </a:cubicBezTo>
                <a:cubicBezTo>
                  <a:pt x="10459950" y="1897847"/>
                  <a:pt x="10445974" y="1911820"/>
                  <a:pt x="10432001" y="1921137"/>
                </a:cubicBezTo>
                <a:cubicBezTo>
                  <a:pt x="10418027" y="1930453"/>
                  <a:pt x="10411039" y="1935113"/>
                  <a:pt x="10411039" y="1935113"/>
                </a:cubicBezTo>
                <a:cubicBezTo>
                  <a:pt x="10411039" y="1935113"/>
                  <a:pt x="10411039" y="1930453"/>
                  <a:pt x="10411039" y="1921137"/>
                </a:cubicBezTo>
                <a:lnTo>
                  <a:pt x="10397063" y="1921137"/>
                </a:lnTo>
                <a:cubicBezTo>
                  <a:pt x="10397063" y="1921137"/>
                  <a:pt x="10399394" y="1923466"/>
                  <a:pt x="10404051" y="1928125"/>
                </a:cubicBezTo>
                <a:cubicBezTo>
                  <a:pt x="10408708" y="1932782"/>
                  <a:pt x="10411039" y="1935113"/>
                  <a:pt x="10411039" y="1935113"/>
                </a:cubicBezTo>
                <a:lnTo>
                  <a:pt x="10411039" y="1963060"/>
                </a:lnTo>
                <a:cubicBezTo>
                  <a:pt x="10420355" y="1953744"/>
                  <a:pt x="10434331" y="1939770"/>
                  <a:pt x="10452962" y="1921137"/>
                </a:cubicBezTo>
                <a:lnTo>
                  <a:pt x="10494885" y="1879214"/>
                </a:lnTo>
                <a:lnTo>
                  <a:pt x="10536810" y="1823315"/>
                </a:lnTo>
                <a:cubicBezTo>
                  <a:pt x="10564758" y="1795365"/>
                  <a:pt x="10578734" y="1781392"/>
                  <a:pt x="10578734" y="1781392"/>
                </a:cubicBezTo>
                <a:cubicBezTo>
                  <a:pt x="10578734" y="1781392"/>
                  <a:pt x="10574076" y="1783720"/>
                  <a:pt x="10564758" y="1788380"/>
                </a:cubicBezTo>
                <a:cubicBezTo>
                  <a:pt x="10555442" y="1793037"/>
                  <a:pt x="10546127" y="1795365"/>
                  <a:pt x="10536810" y="1795365"/>
                </a:cubicBezTo>
                <a:cubicBezTo>
                  <a:pt x="10527492" y="1795365"/>
                  <a:pt x="10546127" y="1772075"/>
                  <a:pt x="10592708" y="1725493"/>
                </a:cubicBezTo>
                <a:close/>
                <a:moveTo>
                  <a:pt x="9390896" y="1697545"/>
                </a:moveTo>
                <a:cubicBezTo>
                  <a:pt x="9381580" y="1697545"/>
                  <a:pt x="9376922" y="1702203"/>
                  <a:pt x="9376922" y="1711519"/>
                </a:cubicBezTo>
                <a:cubicBezTo>
                  <a:pt x="9367604" y="1720836"/>
                  <a:pt x="9362947" y="1725493"/>
                  <a:pt x="9362947" y="1725493"/>
                </a:cubicBezTo>
                <a:cubicBezTo>
                  <a:pt x="9362947" y="1725493"/>
                  <a:pt x="9365277" y="1725493"/>
                  <a:pt x="9369934" y="1725493"/>
                </a:cubicBezTo>
                <a:cubicBezTo>
                  <a:pt x="9374592" y="1725493"/>
                  <a:pt x="9379251" y="1723164"/>
                  <a:pt x="9383910" y="1718507"/>
                </a:cubicBezTo>
                <a:cubicBezTo>
                  <a:pt x="9388567" y="1713848"/>
                  <a:pt x="9390896" y="1711519"/>
                  <a:pt x="9390896" y="1711519"/>
                </a:cubicBezTo>
                <a:cubicBezTo>
                  <a:pt x="9390896" y="1702203"/>
                  <a:pt x="9390896" y="1697545"/>
                  <a:pt x="9390896" y="1697545"/>
                </a:cubicBezTo>
                <a:close/>
                <a:moveTo>
                  <a:pt x="8124586" y="1685720"/>
                </a:moveTo>
                <a:lnTo>
                  <a:pt x="8077288" y="1697545"/>
                </a:lnTo>
                <a:lnTo>
                  <a:pt x="8091264" y="1711519"/>
                </a:lnTo>
                <a:cubicBezTo>
                  <a:pt x="8100579" y="1702203"/>
                  <a:pt x="8108731" y="1695217"/>
                  <a:pt x="8115719" y="1690557"/>
                </a:cubicBezTo>
                <a:close/>
                <a:moveTo>
                  <a:pt x="8042354" y="1683569"/>
                </a:moveTo>
                <a:cubicBezTo>
                  <a:pt x="8037694" y="1683569"/>
                  <a:pt x="8035366" y="1688229"/>
                  <a:pt x="8035366" y="1697545"/>
                </a:cubicBezTo>
                <a:cubicBezTo>
                  <a:pt x="8035366" y="1706862"/>
                  <a:pt x="8035366" y="1711519"/>
                  <a:pt x="8035366" y="1711519"/>
                </a:cubicBezTo>
                <a:cubicBezTo>
                  <a:pt x="8035366" y="1711519"/>
                  <a:pt x="8040022" y="1706862"/>
                  <a:pt x="8049339" y="1697545"/>
                </a:cubicBezTo>
                <a:cubicBezTo>
                  <a:pt x="8058658" y="1697545"/>
                  <a:pt x="8060986" y="1695215"/>
                  <a:pt x="8056327" y="1690557"/>
                </a:cubicBezTo>
                <a:cubicBezTo>
                  <a:pt x="8051670" y="1685900"/>
                  <a:pt x="8047010" y="1683569"/>
                  <a:pt x="8042354" y="1683569"/>
                </a:cubicBezTo>
                <a:close/>
                <a:moveTo>
                  <a:pt x="1900539" y="1683569"/>
                </a:moveTo>
                <a:cubicBezTo>
                  <a:pt x="1909855" y="1683569"/>
                  <a:pt x="1905197" y="1697545"/>
                  <a:pt x="1886565" y="1725493"/>
                </a:cubicBezTo>
                <a:cubicBezTo>
                  <a:pt x="1886565" y="1734809"/>
                  <a:pt x="1881906" y="1741797"/>
                  <a:pt x="1872590" y="1746456"/>
                </a:cubicBezTo>
                <a:cubicBezTo>
                  <a:pt x="1863273" y="1751113"/>
                  <a:pt x="1858615" y="1753442"/>
                  <a:pt x="1858615" y="1753442"/>
                </a:cubicBezTo>
                <a:lnTo>
                  <a:pt x="1858615" y="1739469"/>
                </a:lnTo>
                <a:cubicBezTo>
                  <a:pt x="1886565" y="1702203"/>
                  <a:pt x="1900539" y="1683569"/>
                  <a:pt x="1900539" y="1683569"/>
                </a:cubicBezTo>
                <a:close/>
                <a:moveTo>
                  <a:pt x="7585386" y="1677981"/>
                </a:moveTo>
                <a:lnTo>
                  <a:pt x="7584687" y="1680077"/>
                </a:lnTo>
                <a:cubicBezTo>
                  <a:pt x="7582358" y="1682405"/>
                  <a:pt x="7578864" y="1683569"/>
                  <a:pt x="7574206" y="1683569"/>
                </a:cubicBezTo>
                <a:close/>
                <a:moveTo>
                  <a:pt x="10019750" y="1669596"/>
                </a:moveTo>
                <a:lnTo>
                  <a:pt x="9963853" y="1739469"/>
                </a:lnTo>
                <a:lnTo>
                  <a:pt x="9935904" y="1781392"/>
                </a:lnTo>
                <a:cubicBezTo>
                  <a:pt x="9926587" y="1781392"/>
                  <a:pt x="9917273" y="1790708"/>
                  <a:pt x="9907954" y="1809341"/>
                </a:cubicBezTo>
                <a:lnTo>
                  <a:pt x="9907954" y="1823315"/>
                </a:lnTo>
                <a:cubicBezTo>
                  <a:pt x="9907954" y="1813999"/>
                  <a:pt x="9926587" y="1795365"/>
                  <a:pt x="9963853" y="1767418"/>
                </a:cubicBezTo>
                <a:cubicBezTo>
                  <a:pt x="10010434" y="1711519"/>
                  <a:pt x="10029069" y="1678912"/>
                  <a:pt x="10019750" y="1669596"/>
                </a:cubicBezTo>
                <a:close/>
                <a:moveTo>
                  <a:pt x="9740260" y="1669596"/>
                </a:moveTo>
                <a:lnTo>
                  <a:pt x="9712312" y="1683569"/>
                </a:lnTo>
                <a:lnTo>
                  <a:pt x="9726286" y="1683569"/>
                </a:lnTo>
                <a:cubicBezTo>
                  <a:pt x="9735602" y="1674253"/>
                  <a:pt x="9740260" y="1669596"/>
                  <a:pt x="9740260" y="1669596"/>
                </a:cubicBezTo>
                <a:close/>
                <a:moveTo>
                  <a:pt x="7979466" y="1669596"/>
                </a:moveTo>
                <a:lnTo>
                  <a:pt x="7965492" y="1697545"/>
                </a:lnTo>
                <a:lnTo>
                  <a:pt x="7909594" y="1753442"/>
                </a:lnTo>
                <a:cubicBezTo>
                  <a:pt x="7872330" y="1800025"/>
                  <a:pt x="7830404" y="1846607"/>
                  <a:pt x="7783824" y="1893188"/>
                </a:cubicBezTo>
                <a:cubicBezTo>
                  <a:pt x="7774508" y="1902504"/>
                  <a:pt x="7760532" y="1916480"/>
                  <a:pt x="7741901" y="1935113"/>
                </a:cubicBezTo>
                <a:cubicBezTo>
                  <a:pt x="7732584" y="1944429"/>
                  <a:pt x="7725596" y="1951415"/>
                  <a:pt x="7720938" y="1956074"/>
                </a:cubicBezTo>
                <a:cubicBezTo>
                  <a:pt x="7716280" y="1960732"/>
                  <a:pt x="7713952" y="1967720"/>
                  <a:pt x="7713952" y="1977036"/>
                </a:cubicBezTo>
                <a:cubicBezTo>
                  <a:pt x="7704635" y="1986353"/>
                  <a:pt x="7723268" y="1972377"/>
                  <a:pt x="7769848" y="1935113"/>
                </a:cubicBezTo>
                <a:cubicBezTo>
                  <a:pt x="7779165" y="1916480"/>
                  <a:pt x="7788482" y="1907163"/>
                  <a:pt x="7797798" y="1907163"/>
                </a:cubicBezTo>
                <a:cubicBezTo>
                  <a:pt x="7807114" y="1897847"/>
                  <a:pt x="7814102" y="1890859"/>
                  <a:pt x="7818760" y="1886202"/>
                </a:cubicBezTo>
                <a:cubicBezTo>
                  <a:pt x="7823418" y="1881543"/>
                  <a:pt x="7825748" y="1879214"/>
                  <a:pt x="7825748" y="1879214"/>
                </a:cubicBezTo>
                <a:lnTo>
                  <a:pt x="7839721" y="1879214"/>
                </a:lnTo>
                <a:cubicBezTo>
                  <a:pt x="7839721" y="1869897"/>
                  <a:pt x="7839721" y="1865238"/>
                  <a:pt x="7839721" y="1865238"/>
                </a:cubicBezTo>
                <a:cubicBezTo>
                  <a:pt x="7839721" y="1865238"/>
                  <a:pt x="7844380" y="1860581"/>
                  <a:pt x="7853697" y="1851264"/>
                </a:cubicBezTo>
                <a:cubicBezTo>
                  <a:pt x="7863014" y="1841948"/>
                  <a:pt x="7872330" y="1837290"/>
                  <a:pt x="7881646" y="1837290"/>
                </a:cubicBezTo>
                <a:cubicBezTo>
                  <a:pt x="7881646" y="1827974"/>
                  <a:pt x="7881646" y="1823315"/>
                  <a:pt x="7881646" y="1823315"/>
                </a:cubicBezTo>
                <a:cubicBezTo>
                  <a:pt x="7881646" y="1823315"/>
                  <a:pt x="7881646" y="1818658"/>
                  <a:pt x="7881646" y="1809341"/>
                </a:cubicBezTo>
                <a:lnTo>
                  <a:pt x="7909594" y="1795365"/>
                </a:lnTo>
                <a:lnTo>
                  <a:pt x="7965492" y="1739469"/>
                </a:lnTo>
                <a:cubicBezTo>
                  <a:pt x="8002758" y="1702203"/>
                  <a:pt x="8021392" y="1681241"/>
                  <a:pt x="8021392" y="1676582"/>
                </a:cubicBezTo>
                <a:cubicBezTo>
                  <a:pt x="8021392" y="1671925"/>
                  <a:pt x="8014404" y="1669596"/>
                  <a:pt x="8000430" y="1669596"/>
                </a:cubicBezTo>
                <a:cubicBezTo>
                  <a:pt x="7986454" y="1669596"/>
                  <a:pt x="7979466" y="1669596"/>
                  <a:pt x="7979466" y="1669596"/>
                </a:cubicBezTo>
                <a:close/>
                <a:moveTo>
                  <a:pt x="7420485" y="1669596"/>
                </a:moveTo>
                <a:lnTo>
                  <a:pt x="7434460" y="1669596"/>
                </a:lnTo>
                <a:cubicBezTo>
                  <a:pt x="7434460" y="1678912"/>
                  <a:pt x="7429802" y="1683569"/>
                  <a:pt x="7420485" y="1683569"/>
                </a:cubicBezTo>
                <a:cubicBezTo>
                  <a:pt x="7411168" y="1683569"/>
                  <a:pt x="7411168" y="1678912"/>
                  <a:pt x="7420485" y="1669596"/>
                </a:cubicBezTo>
                <a:close/>
                <a:moveTo>
                  <a:pt x="7238816" y="1669596"/>
                </a:moveTo>
                <a:lnTo>
                  <a:pt x="7210867" y="1683569"/>
                </a:lnTo>
                <a:lnTo>
                  <a:pt x="7224842" y="1683569"/>
                </a:lnTo>
                <a:cubicBezTo>
                  <a:pt x="7234159" y="1683569"/>
                  <a:pt x="7238816" y="1678912"/>
                  <a:pt x="7238816" y="1669596"/>
                </a:cubicBezTo>
                <a:close/>
                <a:moveTo>
                  <a:pt x="10369116" y="1655620"/>
                </a:moveTo>
                <a:cubicBezTo>
                  <a:pt x="10359797" y="1664936"/>
                  <a:pt x="10359797" y="1674253"/>
                  <a:pt x="10369116" y="1683569"/>
                </a:cubicBezTo>
                <a:cubicBezTo>
                  <a:pt x="10359797" y="1683569"/>
                  <a:pt x="10355140" y="1688229"/>
                  <a:pt x="10355140" y="1697545"/>
                </a:cubicBezTo>
                <a:cubicBezTo>
                  <a:pt x="10355140" y="1697545"/>
                  <a:pt x="10359797" y="1697545"/>
                  <a:pt x="10369116" y="1697545"/>
                </a:cubicBezTo>
                <a:cubicBezTo>
                  <a:pt x="10387747" y="1697545"/>
                  <a:pt x="10397063" y="1697545"/>
                  <a:pt x="10397063" y="1697545"/>
                </a:cubicBezTo>
                <a:close/>
                <a:moveTo>
                  <a:pt x="9432819" y="1655620"/>
                </a:moveTo>
                <a:lnTo>
                  <a:pt x="9404872" y="1683569"/>
                </a:lnTo>
                <a:lnTo>
                  <a:pt x="9418846" y="1683569"/>
                </a:lnTo>
                <a:cubicBezTo>
                  <a:pt x="9428162" y="1664936"/>
                  <a:pt x="9432819" y="1655620"/>
                  <a:pt x="9432819" y="1655620"/>
                </a:cubicBezTo>
                <a:close/>
                <a:moveTo>
                  <a:pt x="7210867" y="1655620"/>
                </a:moveTo>
                <a:lnTo>
                  <a:pt x="7196893" y="1669596"/>
                </a:lnTo>
                <a:lnTo>
                  <a:pt x="7182918" y="1683569"/>
                </a:lnTo>
                <a:lnTo>
                  <a:pt x="7196893" y="1683569"/>
                </a:lnTo>
                <a:cubicBezTo>
                  <a:pt x="7196893" y="1674253"/>
                  <a:pt x="7196893" y="1669596"/>
                  <a:pt x="7196893" y="1669596"/>
                </a:cubicBezTo>
                <a:cubicBezTo>
                  <a:pt x="7196893" y="1669596"/>
                  <a:pt x="7201550" y="1669596"/>
                  <a:pt x="7210867" y="1669596"/>
                </a:cubicBezTo>
                <a:close/>
                <a:moveTo>
                  <a:pt x="10620657" y="1641646"/>
                </a:moveTo>
                <a:lnTo>
                  <a:pt x="10606683" y="1655620"/>
                </a:lnTo>
                <a:cubicBezTo>
                  <a:pt x="10597365" y="1664936"/>
                  <a:pt x="10602024" y="1669596"/>
                  <a:pt x="10620657" y="1669596"/>
                </a:cubicBezTo>
                <a:lnTo>
                  <a:pt x="10634631" y="1669596"/>
                </a:lnTo>
                <a:cubicBezTo>
                  <a:pt x="10643949" y="1669596"/>
                  <a:pt x="10648606" y="1669596"/>
                  <a:pt x="10648606" y="1669596"/>
                </a:cubicBezTo>
                <a:lnTo>
                  <a:pt x="10676556" y="1641646"/>
                </a:lnTo>
                <a:cubicBezTo>
                  <a:pt x="10667238" y="1641646"/>
                  <a:pt x="10662580" y="1641646"/>
                  <a:pt x="10662580" y="1641646"/>
                </a:cubicBezTo>
                <a:close/>
                <a:moveTo>
                  <a:pt x="10040714" y="1641646"/>
                </a:moveTo>
                <a:cubicBezTo>
                  <a:pt x="10036057" y="1641646"/>
                  <a:pt x="10033726" y="1646304"/>
                  <a:pt x="10033726" y="1655620"/>
                </a:cubicBezTo>
                <a:cubicBezTo>
                  <a:pt x="10043042" y="1655620"/>
                  <a:pt x="10047700" y="1653292"/>
                  <a:pt x="10047700" y="1648634"/>
                </a:cubicBezTo>
                <a:cubicBezTo>
                  <a:pt x="10047700" y="1643975"/>
                  <a:pt x="10045371" y="1641646"/>
                  <a:pt x="10040714" y="1641646"/>
                </a:cubicBezTo>
                <a:close/>
                <a:moveTo>
                  <a:pt x="7825748" y="1641646"/>
                </a:moveTo>
                <a:lnTo>
                  <a:pt x="7811774" y="1683569"/>
                </a:lnTo>
                <a:lnTo>
                  <a:pt x="7783824" y="1669596"/>
                </a:lnTo>
                <a:cubicBezTo>
                  <a:pt x="7793140" y="1669596"/>
                  <a:pt x="7797798" y="1667265"/>
                  <a:pt x="7797798" y="1662608"/>
                </a:cubicBezTo>
                <a:cubicBezTo>
                  <a:pt x="7797798" y="1657951"/>
                  <a:pt x="7802457" y="1655620"/>
                  <a:pt x="7811774" y="1655620"/>
                </a:cubicBezTo>
                <a:cubicBezTo>
                  <a:pt x="7811774" y="1655620"/>
                  <a:pt x="7816431" y="1650963"/>
                  <a:pt x="7825748" y="1641646"/>
                </a:cubicBezTo>
                <a:close/>
                <a:moveTo>
                  <a:pt x="6582012" y="1641646"/>
                </a:moveTo>
                <a:cubicBezTo>
                  <a:pt x="6582012" y="1650963"/>
                  <a:pt x="6582012" y="1655620"/>
                  <a:pt x="6582012" y="1655620"/>
                </a:cubicBezTo>
                <a:cubicBezTo>
                  <a:pt x="6591329" y="1655620"/>
                  <a:pt x="6595986" y="1650963"/>
                  <a:pt x="6595986" y="1641646"/>
                </a:cubicBezTo>
                <a:close/>
                <a:moveTo>
                  <a:pt x="9670387" y="1627673"/>
                </a:moveTo>
                <a:cubicBezTo>
                  <a:pt x="9670387" y="1627673"/>
                  <a:pt x="9651756" y="1648634"/>
                  <a:pt x="9614490" y="1690557"/>
                </a:cubicBezTo>
                <a:cubicBezTo>
                  <a:pt x="9577224" y="1732481"/>
                  <a:pt x="9558591" y="1753442"/>
                  <a:pt x="9558591" y="1753442"/>
                </a:cubicBezTo>
                <a:cubicBezTo>
                  <a:pt x="9558591" y="1762759"/>
                  <a:pt x="9563248" y="1762759"/>
                  <a:pt x="9572565" y="1753442"/>
                </a:cubicBezTo>
                <a:cubicBezTo>
                  <a:pt x="9581883" y="1744126"/>
                  <a:pt x="9591198" y="1734809"/>
                  <a:pt x="9600514" y="1725493"/>
                </a:cubicBezTo>
                <a:cubicBezTo>
                  <a:pt x="9619147" y="1697545"/>
                  <a:pt x="9637780" y="1674253"/>
                  <a:pt x="9656413" y="1655620"/>
                </a:cubicBezTo>
                <a:close/>
                <a:moveTo>
                  <a:pt x="8286907" y="1627673"/>
                </a:moveTo>
                <a:lnTo>
                  <a:pt x="8314856" y="1627673"/>
                </a:lnTo>
                <a:lnTo>
                  <a:pt x="8314856" y="1641646"/>
                </a:lnTo>
                <a:cubicBezTo>
                  <a:pt x="8324172" y="1650963"/>
                  <a:pt x="8326502" y="1657951"/>
                  <a:pt x="8321844" y="1662608"/>
                </a:cubicBezTo>
                <a:cubicBezTo>
                  <a:pt x="8317186" y="1667265"/>
                  <a:pt x="8312526" y="1667265"/>
                  <a:pt x="8307868" y="1662608"/>
                </a:cubicBezTo>
                <a:cubicBezTo>
                  <a:pt x="8303211" y="1657951"/>
                  <a:pt x="8296223" y="1655620"/>
                  <a:pt x="8286907" y="1655620"/>
                </a:cubicBezTo>
                <a:cubicBezTo>
                  <a:pt x="8277590" y="1655620"/>
                  <a:pt x="8272933" y="1664936"/>
                  <a:pt x="8272933" y="1683569"/>
                </a:cubicBezTo>
                <a:cubicBezTo>
                  <a:pt x="8263616" y="1692886"/>
                  <a:pt x="8254300" y="1697545"/>
                  <a:pt x="8244984" y="1697545"/>
                </a:cubicBezTo>
                <a:lnTo>
                  <a:pt x="8231008" y="1711519"/>
                </a:lnTo>
                <a:cubicBezTo>
                  <a:pt x="8231008" y="1711519"/>
                  <a:pt x="8228679" y="1711519"/>
                  <a:pt x="8224022" y="1711519"/>
                </a:cubicBezTo>
                <a:cubicBezTo>
                  <a:pt x="8219364" y="1711519"/>
                  <a:pt x="8217034" y="1716176"/>
                  <a:pt x="8217034" y="1725493"/>
                </a:cubicBezTo>
                <a:lnTo>
                  <a:pt x="8203060" y="1711519"/>
                </a:lnTo>
                <a:lnTo>
                  <a:pt x="8203060" y="1697545"/>
                </a:lnTo>
                <a:cubicBezTo>
                  <a:pt x="8212377" y="1697545"/>
                  <a:pt x="8221693" y="1692886"/>
                  <a:pt x="8231008" y="1683569"/>
                </a:cubicBezTo>
                <a:cubicBezTo>
                  <a:pt x="8240326" y="1674253"/>
                  <a:pt x="8249642" y="1669596"/>
                  <a:pt x="8258958" y="1669596"/>
                </a:cubicBezTo>
                <a:lnTo>
                  <a:pt x="8258958" y="1655620"/>
                </a:lnTo>
                <a:cubicBezTo>
                  <a:pt x="8258958" y="1646304"/>
                  <a:pt x="8258958" y="1641646"/>
                  <a:pt x="8258958" y="1641646"/>
                </a:cubicBezTo>
                <a:close/>
                <a:moveTo>
                  <a:pt x="8105238" y="1627673"/>
                </a:moveTo>
                <a:cubicBezTo>
                  <a:pt x="8105238" y="1636989"/>
                  <a:pt x="8105238" y="1641646"/>
                  <a:pt x="8105238" y="1641646"/>
                </a:cubicBezTo>
                <a:lnTo>
                  <a:pt x="8119214" y="1627673"/>
                </a:lnTo>
                <a:cubicBezTo>
                  <a:pt x="8119214" y="1627673"/>
                  <a:pt x="8114554" y="1627673"/>
                  <a:pt x="8105238" y="1627673"/>
                </a:cubicBezTo>
                <a:close/>
                <a:moveTo>
                  <a:pt x="7658052" y="1627673"/>
                </a:moveTo>
                <a:cubicBezTo>
                  <a:pt x="7648736" y="1627673"/>
                  <a:pt x="7639420" y="1632330"/>
                  <a:pt x="7630103" y="1641646"/>
                </a:cubicBezTo>
                <a:lnTo>
                  <a:pt x="7644078" y="1641646"/>
                </a:lnTo>
                <a:cubicBezTo>
                  <a:pt x="7644078" y="1641646"/>
                  <a:pt x="7644078" y="1643975"/>
                  <a:pt x="7644078" y="1648634"/>
                </a:cubicBezTo>
                <a:cubicBezTo>
                  <a:pt x="7644078" y="1653292"/>
                  <a:pt x="7639420" y="1655620"/>
                  <a:pt x="7630103" y="1655620"/>
                </a:cubicBezTo>
                <a:cubicBezTo>
                  <a:pt x="7620786" y="1655620"/>
                  <a:pt x="7611472" y="1660279"/>
                  <a:pt x="7602154" y="1669596"/>
                </a:cubicBezTo>
                <a:lnTo>
                  <a:pt x="7585386" y="1677981"/>
                </a:lnTo>
                <a:lnTo>
                  <a:pt x="7588180" y="1669596"/>
                </a:lnTo>
                <a:cubicBezTo>
                  <a:pt x="7588180" y="1660279"/>
                  <a:pt x="7588180" y="1655620"/>
                  <a:pt x="7588180" y="1655620"/>
                </a:cubicBezTo>
                <a:cubicBezTo>
                  <a:pt x="7588180" y="1655620"/>
                  <a:pt x="7585851" y="1657951"/>
                  <a:pt x="7581192" y="1662608"/>
                </a:cubicBezTo>
                <a:cubicBezTo>
                  <a:pt x="7576534" y="1667265"/>
                  <a:pt x="7574206" y="1669596"/>
                  <a:pt x="7574206" y="1669596"/>
                </a:cubicBezTo>
                <a:lnTo>
                  <a:pt x="7574206" y="1683569"/>
                </a:lnTo>
                <a:cubicBezTo>
                  <a:pt x="7574206" y="1683569"/>
                  <a:pt x="7569547" y="1685900"/>
                  <a:pt x="7560230" y="1690557"/>
                </a:cubicBezTo>
                <a:cubicBezTo>
                  <a:pt x="7550914" y="1695215"/>
                  <a:pt x="7543928" y="1704531"/>
                  <a:pt x="7539268" y="1718507"/>
                </a:cubicBezTo>
                <a:cubicBezTo>
                  <a:pt x="7534612" y="1732481"/>
                  <a:pt x="7536940" y="1739469"/>
                  <a:pt x="7546256" y="1739469"/>
                </a:cubicBezTo>
                <a:cubicBezTo>
                  <a:pt x="7555573" y="1739469"/>
                  <a:pt x="7555573" y="1744126"/>
                  <a:pt x="7546256" y="1753442"/>
                </a:cubicBezTo>
                <a:lnTo>
                  <a:pt x="7532281" y="1753442"/>
                </a:lnTo>
                <a:lnTo>
                  <a:pt x="7504334" y="1753442"/>
                </a:lnTo>
                <a:cubicBezTo>
                  <a:pt x="7495017" y="1762759"/>
                  <a:pt x="7495017" y="1772075"/>
                  <a:pt x="7504334" y="1781392"/>
                </a:cubicBezTo>
                <a:cubicBezTo>
                  <a:pt x="7504334" y="1790708"/>
                  <a:pt x="7499674" y="1795365"/>
                  <a:pt x="7490358" y="1795365"/>
                </a:cubicBezTo>
                <a:lnTo>
                  <a:pt x="7490358" y="1781392"/>
                </a:lnTo>
                <a:lnTo>
                  <a:pt x="7462408" y="1781392"/>
                </a:lnTo>
                <a:cubicBezTo>
                  <a:pt x="7453092" y="1818658"/>
                  <a:pt x="7462408" y="1837290"/>
                  <a:pt x="7490358" y="1837290"/>
                </a:cubicBezTo>
                <a:lnTo>
                  <a:pt x="7476384" y="1851264"/>
                </a:lnTo>
                <a:lnTo>
                  <a:pt x="7490358" y="1851264"/>
                </a:lnTo>
                <a:cubicBezTo>
                  <a:pt x="7490358" y="1851264"/>
                  <a:pt x="7490358" y="1846607"/>
                  <a:pt x="7490358" y="1837290"/>
                </a:cubicBezTo>
                <a:cubicBezTo>
                  <a:pt x="7508990" y="1818658"/>
                  <a:pt x="7527624" y="1800025"/>
                  <a:pt x="7546256" y="1781392"/>
                </a:cubicBezTo>
                <a:cubicBezTo>
                  <a:pt x="7564890" y="1772075"/>
                  <a:pt x="7583522" y="1755773"/>
                  <a:pt x="7602154" y="1732481"/>
                </a:cubicBezTo>
                <a:cubicBezTo>
                  <a:pt x="7620786" y="1709190"/>
                  <a:pt x="7639420" y="1688229"/>
                  <a:pt x="7658052" y="1669596"/>
                </a:cubicBezTo>
                <a:cubicBezTo>
                  <a:pt x="7676686" y="1650963"/>
                  <a:pt x="7686002" y="1641646"/>
                  <a:pt x="7686002" y="1641646"/>
                </a:cubicBezTo>
                <a:close/>
                <a:moveTo>
                  <a:pt x="7406511" y="1627673"/>
                </a:moveTo>
                <a:lnTo>
                  <a:pt x="7406511" y="1655620"/>
                </a:lnTo>
                <a:cubicBezTo>
                  <a:pt x="7397194" y="1664936"/>
                  <a:pt x="7392536" y="1669596"/>
                  <a:pt x="7392536" y="1669596"/>
                </a:cubicBezTo>
                <a:cubicBezTo>
                  <a:pt x="7392536" y="1669596"/>
                  <a:pt x="7392536" y="1664936"/>
                  <a:pt x="7392536" y="1655620"/>
                </a:cubicBezTo>
                <a:close/>
                <a:moveTo>
                  <a:pt x="7231828" y="1627673"/>
                </a:moveTo>
                <a:cubicBezTo>
                  <a:pt x="7227171" y="1627673"/>
                  <a:pt x="7227171" y="1632330"/>
                  <a:pt x="7231828" y="1641646"/>
                </a:cubicBezTo>
                <a:cubicBezTo>
                  <a:pt x="7236488" y="1650963"/>
                  <a:pt x="7238816" y="1655620"/>
                  <a:pt x="7238816" y="1655620"/>
                </a:cubicBezTo>
                <a:cubicBezTo>
                  <a:pt x="7238816" y="1655620"/>
                  <a:pt x="7238816" y="1650963"/>
                  <a:pt x="7238816" y="1641646"/>
                </a:cubicBezTo>
                <a:cubicBezTo>
                  <a:pt x="7238816" y="1632330"/>
                  <a:pt x="7236488" y="1627673"/>
                  <a:pt x="7231828" y="1627673"/>
                </a:cubicBezTo>
                <a:close/>
                <a:moveTo>
                  <a:pt x="10704503" y="1613697"/>
                </a:moveTo>
                <a:cubicBezTo>
                  <a:pt x="10695187" y="1613697"/>
                  <a:pt x="10690530" y="1616025"/>
                  <a:pt x="10690530" y="1620685"/>
                </a:cubicBezTo>
                <a:cubicBezTo>
                  <a:pt x="10690530" y="1625342"/>
                  <a:pt x="10692860" y="1627673"/>
                  <a:pt x="10697518" y="1627673"/>
                </a:cubicBezTo>
                <a:cubicBezTo>
                  <a:pt x="10702175" y="1627673"/>
                  <a:pt x="10704503" y="1623013"/>
                  <a:pt x="10704503" y="1613697"/>
                </a:cubicBezTo>
                <a:close/>
                <a:moveTo>
                  <a:pt x="8426652" y="1613697"/>
                </a:moveTo>
                <a:lnTo>
                  <a:pt x="8426652" y="1641646"/>
                </a:lnTo>
                <a:cubicBezTo>
                  <a:pt x="8435969" y="1632330"/>
                  <a:pt x="8440628" y="1632330"/>
                  <a:pt x="8440628" y="1641646"/>
                </a:cubicBezTo>
                <a:lnTo>
                  <a:pt x="8454602" y="1641646"/>
                </a:lnTo>
                <a:lnTo>
                  <a:pt x="8468575" y="1613697"/>
                </a:lnTo>
                <a:cubicBezTo>
                  <a:pt x="8459259" y="1613697"/>
                  <a:pt x="8445285" y="1613697"/>
                  <a:pt x="8426652" y="1613697"/>
                </a:cubicBezTo>
                <a:close/>
                <a:moveTo>
                  <a:pt x="7713952" y="1613697"/>
                </a:moveTo>
                <a:lnTo>
                  <a:pt x="7672028" y="1683569"/>
                </a:lnTo>
                <a:cubicBezTo>
                  <a:pt x="7681344" y="1683569"/>
                  <a:pt x="7686002" y="1678912"/>
                  <a:pt x="7686002" y="1669596"/>
                </a:cubicBezTo>
                <a:cubicBezTo>
                  <a:pt x="7686002" y="1660279"/>
                  <a:pt x="7690660" y="1655620"/>
                  <a:pt x="7699976" y="1655620"/>
                </a:cubicBezTo>
                <a:cubicBezTo>
                  <a:pt x="7699976" y="1655620"/>
                  <a:pt x="7697647" y="1657951"/>
                  <a:pt x="7692990" y="1662608"/>
                </a:cubicBezTo>
                <a:cubicBezTo>
                  <a:pt x="7688330" y="1667265"/>
                  <a:pt x="7686002" y="1674253"/>
                  <a:pt x="7686002" y="1683569"/>
                </a:cubicBezTo>
                <a:cubicBezTo>
                  <a:pt x="7676686" y="1692886"/>
                  <a:pt x="7667369" y="1697545"/>
                  <a:pt x="7658052" y="1697545"/>
                </a:cubicBezTo>
                <a:cubicBezTo>
                  <a:pt x="7658052" y="1706862"/>
                  <a:pt x="7651064" y="1718507"/>
                  <a:pt x="7637091" y="1732481"/>
                </a:cubicBezTo>
                <a:cubicBezTo>
                  <a:pt x="7623117" y="1746456"/>
                  <a:pt x="7620786" y="1758101"/>
                  <a:pt x="7630103" y="1767418"/>
                </a:cubicBezTo>
                <a:lnTo>
                  <a:pt x="7686002" y="1697545"/>
                </a:lnTo>
                <a:cubicBezTo>
                  <a:pt x="7723268" y="1660279"/>
                  <a:pt x="7741901" y="1639318"/>
                  <a:pt x="7741901" y="1634659"/>
                </a:cubicBezTo>
                <a:cubicBezTo>
                  <a:pt x="7741901" y="1630001"/>
                  <a:pt x="7741901" y="1627673"/>
                  <a:pt x="7741901" y="1627673"/>
                </a:cubicBezTo>
                <a:lnTo>
                  <a:pt x="7727925" y="1627673"/>
                </a:lnTo>
                <a:cubicBezTo>
                  <a:pt x="7727925" y="1618356"/>
                  <a:pt x="7727925" y="1613697"/>
                  <a:pt x="7727925" y="1613697"/>
                </a:cubicBezTo>
                <a:cubicBezTo>
                  <a:pt x="7727925" y="1613697"/>
                  <a:pt x="7723268" y="1613697"/>
                  <a:pt x="7713952" y="1613697"/>
                </a:cubicBezTo>
                <a:close/>
                <a:moveTo>
                  <a:pt x="7294715" y="1613697"/>
                </a:moveTo>
                <a:lnTo>
                  <a:pt x="7280740" y="1641646"/>
                </a:lnTo>
                <a:cubicBezTo>
                  <a:pt x="7262106" y="1660279"/>
                  <a:pt x="7255120" y="1671925"/>
                  <a:pt x="7259778" y="1676582"/>
                </a:cubicBezTo>
                <a:cubicBezTo>
                  <a:pt x="7264436" y="1681241"/>
                  <a:pt x="7273752" y="1674253"/>
                  <a:pt x="7287728" y="1655620"/>
                </a:cubicBezTo>
                <a:cubicBezTo>
                  <a:pt x="7301701" y="1636989"/>
                  <a:pt x="7311018" y="1627673"/>
                  <a:pt x="7315677" y="1627673"/>
                </a:cubicBezTo>
                <a:cubicBezTo>
                  <a:pt x="7320334" y="1627673"/>
                  <a:pt x="7318006" y="1636989"/>
                  <a:pt x="7308689" y="1655620"/>
                </a:cubicBezTo>
                <a:lnTo>
                  <a:pt x="7302700" y="1667599"/>
                </a:lnTo>
                <a:lnTo>
                  <a:pt x="7308689" y="1662608"/>
                </a:lnTo>
                <a:cubicBezTo>
                  <a:pt x="7318006" y="1657951"/>
                  <a:pt x="7322663" y="1655620"/>
                  <a:pt x="7322663" y="1655620"/>
                </a:cubicBezTo>
                <a:cubicBezTo>
                  <a:pt x="7341296" y="1646304"/>
                  <a:pt x="7345955" y="1636989"/>
                  <a:pt x="7336638" y="1627673"/>
                </a:cubicBezTo>
                <a:cubicBezTo>
                  <a:pt x="7327322" y="1618356"/>
                  <a:pt x="7318006" y="1616025"/>
                  <a:pt x="7308689" y="1620685"/>
                </a:cubicBezTo>
                <a:cubicBezTo>
                  <a:pt x="7299372" y="1625342"/>
                  <a:pt x="7294715" y="1623013"/>
                  <a:pt x="7294715" y="1613697"/>
                </a:cubicBezTo>
                <a:close/>
                <a:moveTo>
                  <a:pt x="1914513" y="1613697"/>
                </a:moveTo>
                <a:lnTo>
                  <a:pt x="1914513" y="1627673"/>
                </a:lnTo>
                <a:lnTo>
                  <a:pt x="1900539" y="1627673"/>
                </a:lnTo>
                <a:close/>
                <a:moveTo>
                  <a:pt x="10673061" y="1608457"/>
                </a:moveTo>
                <a:cubicBezTo>
                  <a:pt x="10670732" y="1607293"/>
                  <a:pt x="10667239" y="1609040"/>
                  <a:pt x="10662580" y="1613697"/>
                </a:cubicBezTo>
                <a:cubicBezTo>
                  <a:pt x="10653264" y="1623013"/>
                  <a:pt x="10648606" y="1627673"/>
                  <a:pt x="10648606" y="1627673"/>
                </a:cubicBezTo>
                <a:cubicBezTo>
                  <a:pt x="10639288" y="1627673"/>
                  <a:pt x="10634631" y="1627673"/>
                  <a:pt x="10634631" y="1627673"/>
                </a:cubicBezTo>
                <a:cubicBezTo>
                  <a:pt x="10643949" y="1636989"/>
                  <a:pt x="10650935" y="1639318"/>
                  <a:pt x="10655592" y="1634659"/>
                </a:cubicBezTo>
                <a:cubicBezTo>
                  <a:pt x="10660252" y="1630001"/>
                  <a:pt x="10664911" y="1630001"/>
                  <a:pt x="10669568" y="1634659"/>
                </a:cubicBezTo>
                <a:cubicBezTo>
                  <a:pt x="10674225" y="1639318"/>
                  <a:pt x="10676556" y="1634659"/>
                  <a:pt x="10676556" y="1620685"/>
                </a:cubicBezTo>
                <a:cubicBezTo>
                  <a:pt x="10676556" y="1613697"/>
                  <a:pt x="10675390" y="1609622"/>
                  <a:pt x="10673061" y="1608457"/>
                </a:cubicBezTo>
                <a:close/>
                <a:moveTo>
                  <a:pt x="10900148" y="1599723"/>
                </a:moveTo>
                <a:lnTo>
                  <a:pt x="10900148" y="1627673"/>
                </a:lnTo>
                <a:cubicBezTo>
                  <a:pt x="10890829" y="1636989"/>
                  <a:pt x="10876856" y="1641646"/>
                  <a:pt x="10858225" y="1641646"/>
                </a:cubicBezTo>
                <a:lnTo>
                  <a:pt x="10844249" y="1655620"/>
                </a:lnTo>
                <a:cubicBezTo>
                  <a:pt x="10844249" y="1655620"/>
                  <a:pt x="10839592" y="1655620"/>
                  <a:pt x="10830275" y="1655620"/>
                </a:cubicBezTo>
                <a:lnTo>
                  <a:pt x="10816301" y="1655620"/>
                </a:lnTo>
                <a:cubicBezTo>
                  <a:pt x="10816301" y="1646304"/>
                  <a:pt x="10811644" y="1641646"/>
                  <a:pt x="10802326" y="1641646"/>
                </a:cubicBezTo>
                <a:lnTo>
                  <a:pt x="10816301" y="1627673"/>
                </a:lnTo>
                <a:lnTo>
                  <a:pt x="10844249" y="1627673"/>
                </a:lnTo>
                <a:cubicBezTo>
                  <a:pt x="10853567" y="1627673"/>
                  <a:pt x="10872198" y="1618356"/>
                  <a:pt x="10900148" y="1599723"/>
                </a:cubicBezTo>
                <a:close/>
                <a:moveTo>
                  <a:pt x="10830275" y="1599723"/>
                </a:moveTo>
                <a:lnTo>
                  <a:pt x="10844249" y="1599723"/>
                </a:lnTo>
                <a:lnTo>
                  <a:pt x="10830275" y="1613697"/>
                </a:lnTo>
                <a:cubicBezTo>
                  <a:pt x="10820959" y="1613697"/>
                  <a:pt x="10818630" y="1611368"/>
                  <a:pt x="10823287" y="1606709"/>
                </a:cubicBezTo>
                <a:cubicBezTo>
                  <a:pt x="10827945" y="1602052"/>
                  <a:pt x="10830275" y="1599723"/>
                  <a:pt x="10830275" y="1599723"/>
                </a:cubicBezTo>
                <a:close/>
                <a:moveTo>
                  <a:pt x="9656413" y="1599723"/>
                </a:moveTo>
                <a:cubicBezTo>
                  <a:pt x="9647097" y="1599723"/>
                  <a:pt x="9642439" y="1602052"/>
                  <a:pt x="9642439" y="1606709"/>
                </a:cubicBezTo>
                <a:cubicBezTo>
                  <a:pt x="9642439" y="1611368"/>
                  <a:pt x="9642439" y="1613697"/>
                  <a:pt x="9642439" y="1613697"/>
                </a:cubicBezTo>
                <a:cubicBezTo>
                  <a:pt x="9642439" y="1613697"/>
                  <a:pt x="9647097" y="1613697"/>
                  <a:pt x="9656413" y="1613697"/>
                </a:cubicBezTo>
                <a:cubicBezTo>
                  <a:pt x="9656413" y="1604381"/>
                  <a:pt x="9656413" y="1599723"/>
                  <a:pt x="9656413" y="1599723"/>
                </a:cubicBezTo>
                <a:close/>
                <a:moveTo>
                  <a:pt x="8203060" y="1599723"/>
                </a:moveTo>
                <a:lnTo>
                  <a:pt x="8203060" y="1613697"/>
                </a:lnTo>
                <a:cubicBezTo>
                  <a:pt x="8203060" y="1613697"/>
                  <a:pt x="8207718" y="1609040"/>
                  <a:pt x="8217034" y="1599723"/>
                </a:cubicBezTo>
                <a:cubicBezTo>
                  <a:pt x="8217034" y="1599723"/>
                  <a:pt x="8212377" y="1599723"/>
                  <a:pt x="8203060" y="1599723"/>
                </a:cubicBezTo>
                <a:close/>
                <a:moveTo>
                  <a:pt x="7923570" y="1599723"/>
                </a:moveTo>
                <a:cubicBezTo>
                  <a:pt x="7932886" y="1599723"/>
                  <a:pt x="7937544" y="1599723"/>
                  <a:pt x="7937544" y="1599723"/>
                </a:cubicBezTo>
                <a:cubicBezTo>
                  <a:pt x="7937544" y="1599723"/>
                  <a:pt x="7930558" y="1609040"/>
                  <a:pt x="7916582" y="1627673"/>
                </a:cubicBezTo>
                <a:cubicBezTo>
                  <a:pt x="7902608" y="1646304"/>
                  <a:pt x="7893292" y="1655620"/>
                  <a:pt x="7888632" y="1655620"/>
                </a:cubicBezTo>
                <a:cubicBezTo>
                  <a:pt x="7883975" y="1655620"/>
                  <a:pt x="7876987" y="1655620"/>
                  <a:pt x="7867670" y="1655620"/>
                </a:cubicBezTo>
                <a:lnTo>
                  <a:pt x="7867670" y="1669596"/>
                </a:lnTo>
                <a:cubicBezTo>
                  <a:pt x="7876987" y="1669596"/>
                  <a:pt x="7881646" y="1671925"/>
                  <a:pt x="7881646" y="1676582"/>
                </a:cubicBezTo>
                <a:cubicBezTo>
                  <a:pt x="7881646" y="1681241"/>
                  <a:pt x="7876987" y="1683569"/>
                  <a:pt x="7867670" y="1683569"/>
                </a:cubicBezTo>
                <a:cubicBezTo>
                  <a:pt x="7858354" y="1683569"/>
                  <a:pt x="7853697" y="1688229"/>
                  <a:pt x="7853697" y="1697545"/>
                </a:cubicBezTo>
                <a:cubicBezTo>
                  <a:pt x="7853697" y="1706862"/>
                  <a:pt x="7853697" y="1711519"/>
                  <a:pt x="7853697" y="1711519"/>
                </a:cubicBezTo>
                <a:cubicBezTo>
                  <a:pt x="7853697" y="1711519"/>
                  <a:pt x="7849038" y="1706862"/>
                  <a:pt x="7839721" y="1697545"/>
                </a:cubicBezTo>
                <a:cubicBezTo>
                  <a:pt x="7830404" y="1697545"/>
                  <a:pt x="7823418" y="1704531"/>
                  <a:pt x="7818760" y="1718507"/>
                </a:cubicBezTo>
                <a:cubicBezTo>
                  <a:pt x="7814102" y="1732481"/>
                  <a:pt x="7802457" y="1746456"/>
                  <a:pt x="7783824" y="1760430"/>
                </a:cubicBezTo>
                <a:cubicBezTo>
                  <a:pt x="7765191" y="1774404"/>
                  <a:pt x="7760532" y="1783720"/>
                  <a:pt x="7769848" y="1788380"/>
                </a:cubicBezTo>
                <a:cubicBezTo>
                  <a:pt x="7779165" y="1793037"/>
                  <a:pt x="7779165" y="1795365"/>
                  <a:pt x="7769848" y="1795365"/>
                </a:cubicBezTo>
                <a:cubicBezTo>
                  <a:pt x="7760532" y="1795365"/>
                  <a:pt x="7753546" y="1795365"/>
                  <a:pt x="7748887" y="1795365"/>
                </a:cubicBezTo>
                <a:cubicBezTo>
                  <a:pt x="7744230" y="1795365"/>
                  <a:pt x="7741901" y="1802353"/>
                  <a:pt x="7741901" y="1816329"/>
                </a:cubicBezTo>
                <a:cubicBezTo>
                  <a:pt x="7741901" y="1830303"/>
                  <a:pt x="7741901" y="1837290"/>
                  <a:pt x="7741901" y="1837290"/>
                </a:cubicBezTo>
                <a:cubicBezTo>
                  <a:pt x="7732584" y="1837290"/>
                  <a:pt x="7727925" y="1832632"/>
                  <a:pt x="7727925" y="1823315"/>
                </a:cubicBezTo>
                <a:lnTo>
                  <a:pt x="7713952" y="1823315"/>
                </a:lnTo>
                <a:lnTo>
                  <a:pt x="7699976" y="1837290"/>
                </a:lnTo>
                <a:cubicBezTo>
                  <a:pt x="7690660" y="1827974"/>
                  <a:pt x="7723268" y="1786049"/>
                  <a:pt x="7797798" y="1711519"/>
                </a:cubicBezTo>
                <a:cubicBezTo>
                  <a:pt x="7872330" y="1636989"/>
                  <a:pt x="7914253" y="1599723"/>
                  <a:pt x="7923570" y="1599723"/>
                </a:cubicBezTo>
                <a:close/>
                <a:moveTo>
                  <a:pt x="7025704" y="1592735"/>
                </a:moveTo>
                <a:cubicBezTo>
                  <a:pt x="7023375" y="1592735"/>
                  <a:pt x="7019882" y="1595064"/>
                  <a:pt x="7015222" y="1599723"/>
                </a:cubicBezTo>
                <a:cubicBezTo>
                  <a:pt x="7005906" y="1599723"/>
                  <a:pt x="7001249" y="1604381"/>
                  <a:pt x="7001249" y="1613697"/>
                </a:cubicBezTo>
                <a:cubicBezTo>
                  <a:pt x="7010566" y="1623013"/>
                  <a:pt x="7019882" y="1618356"/>
                  <a:pt x="7029198" y="1599723"/>
                </a:cubicBezTo>
                <a:cubicBezTo>
                  <a:pt x="7029198" y="1595064"/>
                  <a:pt x="7028034" y="1592735"/>
                  <a:pt x="7025704" y="1592735"/>
                </a:cubicBezTo>
                <a:close/>
                <a:moveTo>
                  <a:pt x="9516668" y="1585748"/>
                </a:moveTo>
                <a:cubicBezTo>
                  <a:pt x="9507351" y="1595064"/>
                  <a:pt x="9502692" y="1599723"/>
                  <a:pt x="9502692" y="1599723"/>
                </a:cubicBezTo>
                <a:cubicBezTo>
                  <a:pt x="9502692" y="1599723"/>
                  <a:pt x="9505023" y="1599723"/>
                  <a:pt x="9509680" y="1599723"/>
                </a:cubicBezTo>
                <a:cubicBezTo>
                  <a:pt x="9514337" y="1599723"/>
                  <a:pt x="9516668" y="1595064"/>
                  <a:pt x="9516668" y="1585748"/>
                </a:cubicBezTo>
                <a:close/>
                <a:moveTo>
                  <a:pt x="9719298" y="1571774"/>
                </a:moveTo>
                <a:cubicBezTo>
                  <a:pt x="9714641" y="1571774"/>
                  <a:pt x="9709981" y="1576431"/>
                  <a:pt x="9705324" y="1585748"/>
                </a:cubicBezTo>
                <a:cubicBezTo>
                  <a:pt x="9700667" y="1595064"/>
                  <a:pt x="9702994" y="1599723"/>
                  <a:pt x="9712312" y="1599723"/>
                </a:cubicBezTo>
                <a:cubicBezTo>
                  <a:pt x="9721628" y="1599723"/>
                  <a:pt x="9726286" y="1595064"/>
                  <a:pt x="9726286" y="1585748"/>
                </a:cubicBezTo>
                <a:cubicBezTo>
                  <a:pt x="9726286" y="1576431"/>
                  <a:pt x="9723955" y="1571774"/>
                  <a:pt x="9719298" y="1571774"/>
                </a:cubicBezTo>
                <a:close/>
                <a:moveTo>
                  <a:pt x="8510500" y="1571774"/>
                </a:moveTo>
                <a:lnTo>
                  <a:pt x="8496525" y="1585748"/>
                </a:lnTo>
                <a:cubicBezTo>
                  <a:pt x="8496525" y="1595064"/>
                  <a:pt x="8501182" y="1595064"/>
                  <a:pt x="8510500" y="1585748"/>
                </a:cubicBezTo>
                <a:cubicBezTo>
                  <a:pt x="8510500" y="1576431"/>
                  <a:pt x="8510500" y="1571774"/>
                  <a:pt x="8510500" y="1571774"/>
                </a:cubicBezTo>
                <a:close/>
                <a:moveTo>
                  <a:pt x="8342806" y="1571774"/>
                </a:moveTo>
                <a:lnTo>
                  <a:pt x="8342806" y="1585748"/>
                </a:lnTo>
                <a:lnTo>
                  <a:pt x="8314856" y="1599723"/>
                </a:lnTo>
                <a:cubicBezTo>
                  <a:pt x="8314856" y="1590406"/>
                  <a:pt x="8319514" y="1583419"/>
                  <a:pt x="8328830" y="1578761"/>
                </a:cubicBezTo>
                <a:cubicBezTo>
                  <a:pt x="8338148" y="1574102"/>
                  <a:pt x="8342806" y="1571774"/>
                  <a:pt x="8342806" y="1571774"/>
                </a:cubicBezTo>
                <a:close/>
                <a:moveTo>
                  <a:pt x="7965492" y="1571774"/>
                </a:moveTo>
                <a:lnTo>
                  <a:pt x="7979466" y="1571774"/>
                </a:lnTo>
                <a:lnTo>
                  <a:pt x="7965492" y="1585748"/>
                </a:lnTo>
                <a:cubicBezTo>
                  <a:pt x="7965492" y="1585748"/>
                  <a:pt x="7965492" y="1581090"/>
                  <a:pt x="7965492" y="1571774"/>
                </a:cubicBezTo>
                <a:close/>
                <a:moveTo>
                  <a:pt x="7762862" y="1571774"/>
                </a:moveTo>
                <a:cubicBezTo>
                  <a:pt x="7758204" y="1571774"/>
                  <a:pt x="7751218" y="1576431"/>
                  <a:pt x="7741901" y="1585748"/>
                </a:cubicBezTo>
                <a:cubicBezTo>
                  <a:pt x="7751218" y="1585748"/>
                  <a:pt x="7755874" y="1585748"/>
                  <a:pt x="7755874" y="1585748"/>
                </a:cubicBezTo>
                <a:cubicBezTo>
                  <a:pt x="7765191" y="1585748"/>
                  <a:pt x="7769848" y="1583419"/>
                  <a:pt x="7769848" y="1578761"/>
                </a:cubicBezTo>
                <a:cubicBezTo>
                  <a:pt x="7769848" y="1574102"/>
                  <a:pt x="7767520" y="1571774"/>
                  <a:pt x="7762862" y="1571774"/>
                </a:cubicBezTo>
                <a:close/>
                <a:moveTo>
                  <a:pt x="7350612" y="1571774"/>
                </a:moveTo>
                <a:cubicBezTo>
                  <a:pt x="7341296" y="1571774"/>
                  <a:pt x="7341296" y="1576431"/>
                  <a:pt x="7350612" y="1585748"/>
                </a:cubicBezTo>
                <a:cubicBezTo>
                  <a:pt x="7359929" y="1585748"/>
                  <a:pt x="7364588" y="1583419"/>
                  <a:pt x="7364588" y="1578761"/>
                </a:cubicBezTo>
                <a:cubicBezTo>
                  <a:pt x="7364588" y="1574102"/>
                  <a:pt x="7359929" y="1571774"/>
                  <a:pt x="7350612" y="1571774"/>
                </a:cubicBezTo>
                <a:close/>
                <a:moveTo>
                  <a:pt x="6945350" y="1571774"/>
                </a:moveTo>
                <a:cubicBezTo>
                  <a:pt x="6936034" y="1571774"/>
                  <a:pt x="6931376" y="1576431"/>
                  <a:pt x="6931376" y="1585748"/>
                </a:cubicBezTo>
                <a:lnTo>
                  <a:pt x="6945350" y="1585748"/>
                </a:lnTo>
                <a:cubicBezTo>
                  <a:pt x="6954666" y="1576431"/>
                  <a:pt x="6954666" y="1571774"/>
                  <a:pt x="6945350" y="1571774"/>
                </a:cubicBezTo>
                <a:close/>
                <a:moveTo>
                  <a:pt x="8299985" y="1558874"/>
                </a:moveTo>
                <a:lnTo>
                  <a:pt x="8299134" y="1566532"/>
                </a:lnTo>
                <a:cubicBezTo>
                  <a:pt x="8297970" y="1570027"/>
                  <a:pt x="8296223" y="1571774"/>
                  <a:pt x="8293894" y="1571774"/>
                </a:cubicBezTo>
                <a:cubicBezTo>
                  <a:pt x="8291566" y="1571774"/>
                  <a:pt x="8290984" y="1570609"/>
                  <a:pt x="8292148" y="1568281"/>
                </a:cubicBezTo>
                <a:close/>
                <a:moveTo>
                  <a:pt x="10690530" y="1557800"/>
                </a:moveTo>
                <a:cubicBezTo>
                  <a:pt x="10690530" y="1557800"/>
                  <a:pt x="10690530" y="1562457"/>
                  <a:pt x="10690530" y="1571774"/>
                </a:cubicBezTo>
                <a:cubicBezTo>
                  <a:pt x="10690530" y="1581090"/>
                  <a:pt x="10690530" y="1588078"/>
                  <a:pt x="10690530" y="1592735"/>
                </a:cubicBezTo>
                <a:cubicBezTo>
                  <a:pt x="10690530" y="1597392"/>
                  <a:pt x="10695187" y="1599723"/>
                  <a:pt x="10704503" y="1599723"/>
                </a:cubicBezTo>
                <a:cubicBezTo>
                  <a:pt x="10713822" y="1599723"/>
                  <a:pt x="10718479" y="1599723"/>
                  <a:pt x="10718479" y="1599723"/>
                </a:cubicBezTo>
                <a:lnTo>
                  <a:pt x="10704503" y="1585748"/>
                </a:lnTo>
                <a:lnTo>
                  <a:pt x="10704503" y="1571774"/>
                </a:lnTo>
                <a:close/>
                <a:moveTo>
                  <a:pt x="10592708" y="1557800"/>
                </a:moveTo>
                <a:cubicBezTo>
                  <a:pt x="10536810" y="1557800"/>
                  <a:pt x="10508861" y="1581090"/>
                  <a:pt x="10508861" y="1627673"/>
                </a:cubicBezTo>
                <a:lnTo>
                  <a:pt x="10564758" y="1599723"/>
                </a:lnTo>
                <a:close/>
                <a:moveTo>
                  <a:pt x="8300105" y="1557800"/>
                </a:moveTo>
                <a:lnTo>
                  <a:pt x="8300882" y="1557800"/>
                </a:lnTo>
                <a:lnTo>
                  <a:pt x="8299985" y="1558874"/>
                </a:lnTo>
                <a:close/>
                <a:moveTo>
                  <a:pt x="7672028" y="1557800"/>
                </a:moveTo>
                <a:lnTo>
                  <a:pt x="7658052" y="1571774"/>
                </a:lnTo>
                <a:cubicBezTo>
                  <a:pt x="7648736" y="1571774"/>
                  <a:pt x="7644078" y="1576431"/>
                  <a:pt x="7644078" y="1585748"/>
                </a:cubicBezTo>
                <a:cubicBezTo>
                  <a:pt x="7644078" y="1595064"/>
                  <a:pt x="7641748" y="1599723"/>
                  <a:pt x="7637091" y="1599723"/>
                </a:cubicBezTo>
                <a:cubicBezTo>
                  <a:pt x="7632434" y="1599723"/>
                  <a:pt x="7630103" y="1595064"/>
                  <a:pt x="7630103" y="1585748"/>
                </a:cubicBezTo>
                <a:close/>
                <a:moveTo>
                  <a:pt x="7843832" y="1556155"/>
                </a:moveTo>
                <a:lnTo>
                  <a:pt x="7853697" y="1557800"/>
                </a:lnTo>
                <a:cubicBezTo>
                  <a:pt x="7863014" y="1557800"/>
                  <a:pt x="7867670" y="1562457"/>
                  <a:pt x="7867670" y="1571774"/>
                </a:cubicBezTo>
                <a:lnTo>
                  <a:pt x="7867670" y="1585748"/>
                </a:lnTo>
                <a:cubicBezTo>
                  <a:pt x="7867670" y="1585748"/>
                  <a:pt x="7863014" y="1585748"/>
                  <a:pt x="7853697" y="1585748"/>
                </a:cubicBezTo>
                <a:close/>
                <a:moveTo>
                  <a:pt x="10634631" y="1543824"/>
                </a:moveTo>
                <a:cubicBezTo>
                  <a:pt x="10625314" y="1543824"/>
                  <a:pt x="10620657" y="1548483"/>
                  <a:pt x="10620657" y="1557800"/>
                </a:cubicBezTo>
                <a:cubicBezTo>
                  <a:pt x="10620657" y="1567116"/>
                  <a:pt x="10622988" y="1571774"/>
                  <a:pt x="10627645" y="1571774"/>
                </a:cubicBezTo>
                <a:cubicBezTo>
                  <a:pt x="10632302" y="1571774"/>
                  <a:pt x="10636961" y="1567116"/>
                  <a:pt x="10641619" y="1557800"/>
                </a:cubicBezTo>
                <a:cubicBezTo>
                  <a:pt x="10646276" y="1548483"/>
                  <a:pt x="10643949" y="1543824"/>
                  <a:pt x="10634631" y="1543824"/>
                </a:cubicBezTo>
                <a:close/>
                <a:moveTo>
                  <a:pt x="8391717" y="1543824"/>
                </a:moveTo>
                <a:cubicBezTo>
                  <a:pt x="8396374" y="1543824"/>
                  <a:pt x="8401033" y="1548483"/>
                  <a:pt x="8405691" y="1557800"/>
                </a:cubicBezTo>
                <a:cubicBezTo>
                  <a:pt x="8410348" y="1567116"/>
                  <a:pt x="8408021" y="1571774"/>
                  <a:pt x="8398703" y="1571774"/>
                </a:cubicBezTo>
                <a:cubicBezTo>
                  <a:pt x="8389386" y="1581090"/>
                  <a:pt x="8384729" y="1581090"/>
                  <a:pt x="8384729" y="1571774"/>
                </a:cubicBezTo>
                <a:cubicBezTo>
                  <a:pt x="8375412" y="1571774"/>
                  <a:pt x="8373084" y="1567116"/>
                  <a:pt x="8377741" y="1557800"/>
                </a:cubicBezTo>
                <a:cubicBezTo>
                  <a:pt x="8382398" y="1548483"/>
                  <a:pt x="8387060" y="1543824"/>
                  <a:pt x="8391717" y="1543824"/>
                </a:cubicBezTo>
                <a:close/>
                <a:moveTo>
                  <a:pt x="7839721" y="1543824"/>
                </a:moveTo>
                <a:lnTo>
                  <a:pt x="7843832" y="1556155"/>
                </a:lnTo>
                <a:lnTo>
                  <a:pt x="7843216" y="1556051"/>
                </a:lnTo>
                <a:cubicBezTo>
                  <a:pt x="7840886" y="1554887"/>
                  <a:pt x="7839721" y="1553141"/>
                  <a:pt x="7839721" y="1550812"/>
                </a:cubicBezTo>
                <a:cubicBezTo>
                  <a:pt x="7839721" y="1546153"/>
                  <a:pt x="7839721" y="1543824"/>
                  <a:pt x="7839721" y="1543824"/>
                </a:cubicBezTo>
                <a:close/>
                <a:moveTo>
                  <a:pt x="2054258" y="1543824"/>
                </a:moveTo>
                <a:lnTo>
                  <a:pt x="1984386" y="1627673"/>
                </a:lnTo>
                <a:cubicBezTo>
                  <a:pt x="1965755" y="1655620"/>
                  <a:pt x="1965755" y="1664936"/>
                  <a:pt x="1984386" y="1655620"/>
                </a:cubicBezTo>
                <a:cubicBezTo>
                  <a:pt x="1993702" y="1646304"/>
                  <a:pt x="1998361" y="1639318"/>
                  <a:pt x="1998361" y="1634659"/>
                </a:cubicBezTo>
                <a:cubicBezTo>
                  <a:pt x="1998361" y="1630001"/>
                  <a:pt x="2007678" y="1618356"/>
                  <a:pt x="2026311" y="1599723"/>
                </a:cubicBezTo>
                <a:cubicBezTo>
                  <a:pt x="2044942" y="1581090"/>
                  <a:pt x="2054258" y="1569445"/>
                  <a:pt x="2054258" y="1564786"/>
                </a:cubicBezTo>
                <a:cubicBezTo>
                  <a:pt x="2054258" y="1560129"/>
                  <a:pt x="2054258" y="1553141"/>
                  <a:pt x="2054258" y="1543824"/>
                </a:cubicBezTo>
                <a:close/>
                <a:moveTo>
                  <a:pt x="7310873" y="1535527"/>
                </a:moveTo>
                <a:cubicBezTo>
                  <a:pt x="7304758" y="1536401"/>
                  <a:pt x="7294715" y="1543824"/>
                  <a:pt x="7280740" y="1557800"/>
                </a:cubicBezTo>
                <a:cubicBezTo>
                  <a:pt x="7262106" y="1576431"/>
                  <a:pt x="7252790" y="1590406"/>
                  <a:pt x="7252790" y="1599723"/>
                </a:cubicBezTo>
                <a:cubicBezTo>
                  <a:pt x="7271423" y="1590406"/>
                  <a:pt x="7290056" y="1576431"/>
                  <a:pt x="7308689" y="1557800"/>
                </a:cubicBezTo>
                <a:cubicBezTo>
                  <a:pt x="7318006" y="1548483"/>
                  <a:pt x="7320334" y="1541496"/>
                  <a:pt x="7315677" y="1536836"/>
                </a:cubicBezTo>
                <a:cubicBezTo>
                  <a:pt x="7314512" y="1535672"/>
                  <a:pt x="7312910" y="1535236"/>
                  <a:pt x="7310873" y="1535527"/>
                </a:cubicBezTo>
                <a:close/>
                <a:moveTo>
                  <a:pt x="10215395" y="1529850"/>
                </a:moveTo>
                <a:lnTo>
                  <a:pt x="10201421" y="1543824"/>
                </a:lnTo>
                <a:cubicBezTo>
                  <a:pt x="10201421" y="1543824"/>
                  <a:pt x="10196764" y="1548483"/>
                  <a:pt x="10187445" y="1557800"/>
                </a:cubicBezTo>
                <a:cubicBezTo>
                  <a:pt x="10187445" y="1567116"/>
                  <a:pt x="10192102" y="1567116"/>
                  <a:pt x="10201421" y="1557800"/>
                </a:cubicBezTo>
                <a:lnTo>
                  <a:pt x="10201421" y="1571774"/>
                </a:lnTo>
                <a:cubicBezTo>
                  <a:pt x="10201421" y="1581090"/>
                  <a:pt x="10196764" y="1585748"/>
                  <a:pt x="10187445" y="1585748"/>
                </a:cubicBezTo>
                <a:cubicBezTo>
                  <a:pt x="10178129" y="1585748"/>
                  <a:pt x="10173471" y="1585748"/>
                  <a:pt x="10173471" y="1585748"/>
                </a:cubicBezTo>
                <a:lnTo>
                  <a:pt x="10159498" y="1585748"/>
                </a:lnTo>
                <a:cubicBezTo>
                  <a:pt x="10159498" y="1595064"/>
                  <a:pt x="10154838" y="1604381"/>
                  <a:pt x="10145522" y="1613697"/>
                </a:cubicBezTo>
                <a:lnTo>
                  <a:pt x="10159498" y="1613697"/>
                </a:lnTo>
                <a:cubicBezTo>
                  <a:pt x="10168814" y="1604381"/>
                  <a:pt x="10175802" y="1599723"/>
                  <a:pt x="10180459" y="1599723"/>
                </a:cubicBezTo>
                <a:cubicBezTo>
                  <a:pt x="10185116" y="1599723"/>
                  <a:pt x="10194433" y="1595064"/>
                  <a:pt x="10208407" y="1585748"/>
                </a:cubicBezTo>
                <a:cubicBezTo>
                  <a:pt x="10222382" y="1576431"/>
                  <a:pt x="10227040" y="1569445"/>
                  <a:pt x="10222382" y="1564786"/>
                </a:cubicBezTo>
                <a:cubicBezTo>
                  <a:pt x="10217725" y="1560129"/>
                  <a:pt x="10217725" y="1553141"/>
                  <a:pt x="10222382" y="1543824"/>
                </a:cubicBezTo>
                <a:cubicBezTo>
                  <a:pt x="10227040" y="1534508"/>
                  <a:pt x="10224711" y="1529850"/>
                  <a:pt x="10215395" y="1529850"/>
                </a:cubicBezTo>
                <a:close/>
                <a:moveTo>
                  <a:pt x="9740260" y="1529850"/>
                </a:moveTo>
                <a:cubicBezTo>
                  <a:pt x="9740260" y="1529850"/>
                  <a:pt x="9740260" y="1534508"/>
                  <a:pt x="9740260" y="1543824"/>
                </a:cubicBezTo>
                <a:cubicBezTo>
                  <a:pt x="9740260" y="1543824"/>
                  <a:pt x="9742590" y="1543824"/>
                  <a:pt x="9747247" y="1543824"/>
                </a:cubicBezTo>
                <a:cubicBezTo>
                  <a:pt x="9751905" y="1543824"/>
                  <a:pt x="9754235" y="1543824"/>
                  <a:pt x="9754235" y="1543824"/>
                </a:cubicBezTo>
                <a:close/>
                <a:moveTo>
                  <a:pt x="8552424" y="1529850"/>
                </a:moveTo>
                <a:cubicBezTo>
                  <a:pt x="8543107" y="1529850"/>
                  <a:pt x="8538448" y="1534508"/>
                  <a:pt x="8538448" y="1543824"/>
                </a:cubicBezTo>
                <a:cubicBezTo>
                  <a:pt x="8538448" y="1553141"/>
                  <a:pt x="8543107" y="1553141"/>
                  <a:pt x="8552424" y="1543824"/>
                </a:cubicBezTo>
                <a:cubicBezTo>
                  <a:pt x="8561740" y="1534508"/>
                  <a:pt x="8561740" y="1529850"/>
                  <a:pt x="8552424" y="1529850"/>
                </a:cubicBezTo>
                <a:close/>
                <a:moveTo>
                  <a:pt x="8454602" y="1529850"/>
                </a:moveTo>
                <a:cubicBezTo>
                  <a:pt x="8454602" y="1529850"/>
                  <a:pt x="8449944" y="1532179"/>
                  <a:pt x="8440628" y="1536836"/>
                </a:cubicBezTo>
                <a:cubicBezTo>
                  <a:pt x="8431309" y="1541496"/>
                  <a:pt x="8431309" y="1543824"/>
                  <a:pt x="8440628" y="1543824"/>
                </a:cubicBezTo>
                <a:lnTo>
                  <a:pt x="8468575" y="1543824"/>
                </a:lnTo>
                <a:close/>
                <a:moveTo>
                  <a:pt x="7867670" y="1529850"/>
                </a:moveTo>
                <a:lnTo>
                  <a:pt x="7881646" y="1543824"/>
                </a:lnTo>
                <a:lnTo>
                  <a:pt x="7867670" y="1543824"/>
                </a:lnTo>
                <a:close/>
                <a:moveTo>
                  <a:pt x="7734913" y="1529850"/>
                </a:moveTo>
                <a:cubicBezTo>
                  <a:pt x="7739570" y="1529850"/>
                  <a:pt x="7741901" y="1539167"/>
                  <a:pt x="7741901" y="1557800"/>
                </a:cubicBezTo>
                <a:lnTo>
                  <a:pt x="7713952" y="1557800"/>
                </a:lnTo>
                <a:lnTo>
                  <a:pt x="7699976" y="1557800"/>
                </a:lnTo>
                <a:lnTo>
                  <a:pt x="7713952" y="1543824"/>
                </a:lnTo>
                <a:cubicBezTo>
                  <a:pt x="7723268" y="1534508"/>
                  <a:pt x="7730254" y="1529850"/>
                  <a:pt x="7734913" y="1529850"/>
                </a:cubicBezTo>
                <a:close/>
                <a:moveTo>
                  <a:pt x="6679835" y="1529850"/>
                </a:moveTo>
                <a:cubicBezTo>
                  <a:pt x="6679835" y="1539167"/>
                  <a:pt x="6679835" y="1543824"/>
                  <a:pt x="6679835" y="1543824"/>
                </a:cubicBezTo>
                <a:cubicBezTo>
                  <a:pt x="6679835" y="1543824"/>
                  <a:pt x="6682164" y="1541496"/>
                  <a:pt x="6686820" y="1536836"/>
                </a:cubicBezTo>
                <a:cubicBezTo>
                  <a:pt x="6691480" y="1532179"/>
                  <a:pt x="6693808" y="1529850"/>
                  <a:pt x="6693808" y="1529850"/>
                </a:cubicBezTo>
                <a:close/>
                <a:moveTo>
                  <a:pt x="7228336" y="1522862"/>
                </a:moveTo>
                <a:cubicBezTo>
                  <a:pt x="7230664" y="1522862"/>
                  <a:pt x="7234157" y="1525191"/>
                  <a:pt x="7238816" y="1529850"/>
                </a:cubicBezTo>
                <a:lnTo>
                  <a:pt x="7238816" y="1543824"/>
                </a:lnTo>
                <a:cubicBezTo>
                  <a:pt x="7229500" y="1543824"/>
                  <a:pt x="7224842" y="1539167"/>
                  <a:pt x="7224842" y="1529850"/>
                </a:cubicBezTo>
                <a:cubicBezTo>
                  <a:pt x="7224842" y="1525191"/>
                  <a:pt x="7226007" y="1522862"/>
                  <a:pt x="7228336" y="1522862"/>
                </a:cubicBezTo>
                <a:close/>
                <a:moveTo>
                  <a:pt x="10858225" y="1515875"/>
                </a:moveTo>
                <a:cubicBezTo>
                  <a:pt x="10848906" y="1534508"/>
                  <a:pt x="10841920" y="1543824"/>
                  <a:pt x="10837263" y="1543824"/>
                </a:cubicBezTo>
                <a:cubicBezTo>
                  <a:pt x="10832606" y="1543824"/>
                  <a:pt x="10830275" y="1548483"/>
                  <a:pt x="10830275" y="1557800"/>
                </a:cubicBezTo>
                <a:cubicBezTo>
                  <a:pt x="10830275" y="1567116"/>
                  <a:pt x="10825618" y="1571774"/>
                  <a:pt x="10816301" y="1571774"/>
                </a:cubicBezTo>
                <a:lnTo>
                  <a:pt x="10788352" y="1585748"/>
                </a:lnTo>
                <a:lnTo>
                  <a:pt x="10802326" y="1557800"/>
                </a:lnTo>
                <a:cubicBezTo>
                  <a:pt x="10820959" y="1548483"/>
                  <a:pt x="10839592" y="1534508"/>
                  <a:pt x="10858225" y="1515875"/>
                </a:cubicBezTo>
                <a:close/>
                <a:moveTo>
                  <a:pt x="10760402" y="1515875"/>
                </a:moveTo>
                <a:lnTo>
                  <a:pt x="10774376" y="1515875"/>
                </a:lnTo>
                <a:cubicBezTo>
                  <a:pt x="10774376" y="1515875"/>
                  <a:pt x="10774376" y="1518205"/>
                  <a:pt x="10774376" y="1522862"/>
                </a:cubicBezTo>
                <a:cubicBezTo>
                  <a:pt x="10774376" y="1527520"/>
                  <a:pt x="10769719" y="1529850"/>
                  <a:pt x="10760402" y="1529850"/>
                </a:cubicBezTo>
                <a:close/>
                <a:moveTo>
                  <a:pt x="10634631" y="1515875"/>
                </a:moveTo>
                <a:cubicBezTo>
                  <a:pt x="10606683" y="1515875"/>
                  <a:pt x="10592708" y="1525191"/>
                  <a:pt x="10592708" y="1543824"/>
                </a:cubicBezTo>
                <a:lnTo>
                  <a:pt x="10620657" y="1529850"/>
                </a:lnTo>
                <a:close/>
                <a:moveTo>
                  <a:pt x="10229370" y="1515875"/>
                </a:moveTo>
                <a:lnTo>
                  <a:pt x="10229370" y="1529850"/>
                </a:lnTo>
                <a:lnTo>
                  <a:pt x="10243344" y="1529850"/>
                </a:lnTo>
                <a:cubicBezTo>
                  <a:pt x="10243344" y="1520534"/>
                  <a:pt x="10238687" y="1515875"/>
                  <a:pt x="10229370" y="1515875"/>
                </a:cubicBezTo>
                <a:close/>
                <a:moveTo>
                  <a:pt x="8482551" y="1515875"/>
                </a:moveTo>
                <a:cubicBezTo>
                  <a:pt x="8473233" y="1515875"/>
                  <a:pt x="8470906" y="1518205"/>
                  <a:pt x="8475563" y="1522862"/>
                </a:cubicBezTo>
                <a:cubicBezTo>
                  <a:pt x="8480221" y="1527520"/>
                  <a:pt x="8482551" y="1529850"/>
                  <a:pt x="8482551" y="1529850"/>
                </a:cubicBezTo>
                <a:cubicBezTo>
                  <a:pt x="8491868" y="1529850"/>
                  <a:pt x="8496525" y="1529850"/>
                  <a:pt x="8496525" y="1529850"/>
                </a:cubicBezTo>
                <a:cubicBezTo>
                  <a:pt x="8496525" y="1529850"/>
                  <a:pt x="8491868" y="1525191"/>
                  <a:pt x="8482551" y="1515875"/>
                </a:cubicBezTo>
                <a:close/>
                <a:moveTo>
                  <a:pt x="8105238" y="1515875"/>
                </a:moveTo>
                <a:cubicBezTo>
                  <a:pt x="8114554" y="1515875"/>
                  <a:pt x="8119214" y="1518205"/>
                  <a:pt x="8119214" y="1522862"/>
                </a:cubicBezTo>
                <a:cubicBezTo>
                  <a:pt x="8119214" y="1527520"/>
                  <a:pt x="8119214" y="1529850"/>
                  <a:pt x="8119214" y="1529850"/>
                </a:cubicBezTo>
                <a:cubicBezTo>
                  <a:pt x="8119214" y="1529850"/>
                  <a:pt x="8114554" y="1529850"/>
                  <a:pt x="8105238" y="1529850"/>
                </a:cubicBezTo>
                <a:cubicBezTo>
                  <a:pt x="8105238" y="1520534"/>
                  <a:pt x="8105238" y="1515875"/>
                  <a:pt x="8105238" y="1515875"/>
                </a:cubicBezTo>
                <a:close/>
                <a:moveTo>
                  <a:pt x="7867670" y="1515875"/>
                </a:moveTo>
                <a:lnTo>
                  <a:pt x="7881646" y="1515875"/>
                </a:lnTo>
                <a:cubicBezTo>
                  <a:pt x="7890962" y="1515875"/>
                  <a:pt x="7897948" y="1518205"/>
                  <a:pt x="7902608" y="1522862"/>
                </a:cubicBezTo>
                <a:cubicBezTo>
                  <a:pt x="7907265" y="1527520"/>
                  <a:pt x="7904936" y="1529850"/>
                  <a:pt x="7895620" y="1529850"/>
                </a:cubicBezTo>
                <a:cubicBezTo>
                  <a:pt x="7886304" y="1520534"/>
                  <a:pt x="7876987" y="1515875"/>
                  <a:pt x="7867670" y="1515875"/>
                </a:cubicBezTo>
                <a:close/>
                <a:moveTo>
                  <a:pt x="7099071" y="1515875"/>
                </a:moveTo>
                <a:lnTo>
                  <a:pt x="7071122" y="1529850"/>
                </a:lnTo>
                <a:cubicBezTo>
                  <a:pt x="7052488" y="1548483"/>
                  <a:pt x="7043172" y="1562457"/>
                  <a:pt x="7043172" y="1571774"/>
                </a:cubicBezTo>
                <a:lnTo>
                  <a:pt x="7071122" y="1557800"/>
                </a:lnTo>
                <a:lnTo>
                  <a:pt x="7085096" y="1529850"/>
                </a:lnTo>
                <a:close/>
                <a:moveTo>
                  <a:pt x="9768209" y="1501901"/>
                </a:moveTo>
                <a:lnTo>
                  <a:pt x="9768801" y="1502098"/>
                </a:lnTo>
                <a:lnTo>
                  <a:pt x="9768209" y="1502599"/>
                </a:lnTo>
                <a:close/>
                <a:moveTo>
                  <a:pt x="8440628" y="1501901"/>
                </a:moveTo>
                <a:cubicBezTo>
                  <a:pt x="8431309" y="1501901"/>
                  <a:pt x="8428983" y="1504229"/>
                  <a:pt x="8433640" y="1508889"/>
                </a:cubicBezTo>
                <a:cubicBezTo>
                  <a:pt x="8438297" y="1513546"/>
                  <a:pt x="8442956" y="1515875"/>
                  <a:pt x="8447614" y="1515875"/>
                </a:cubicBezTo>
                <a:cubicBezTo>
                  <a:pt x="8452271" y="1515875"/>
                  <a:pt x="8454602" y="1515875"/>
                  <a:pt x="8454602" y="1515875"/>
                </a:cubicBezTo>
                <a:close/>
                <a:moveTo>
                  <a:pt x="8161135" y="1501901"/>
                </a:moveTo>
                <a:lnTo>
                  <a:pt x="8189084" y="1501901"/>
                </a:lnTo>
                <a:cubicBezTo>
                  <a:pt x="8189084" y="1511217"/>
                  <a:pt x="8186756" y="1513546"/>
                  <a:pt x="8182098" y="1508889"/>
                </a:cubicBezTo>
                <a:cubicBezTo>
                  <a:pt x="8177440" y="1504229"/>
                  <a:pt x="8170454" y="1506558"/>
                  <a:pt x="8161135" y="1515875"/>
                </a:cubicBezTo>
                <a:cubicBezTo>
                  <a:pt x="8151820" y="1515875"/>
                  <a:pt x="8151820" y="1511217"/>
                  <a:pt x="8161135" y="1501901"/>
                </a:cubicBezTo>
                <a:close/>
                <a:moveTo>
                  <a:pt x="7535776" y="1493166"/>
                </a:moveTo>
                <a:cubicBezTo>
                  <a:pt x="7538104" y="1492002"/>
                  <a:pt x="7541598" y="1492585"/>
                  <a:pt x="7546256" y="1494913"/>
                </a:cubicBezTo>
                <a:cubicBezTo>
                  <a:pt x="7555573" y="1499572"/>
                  <a:pt x="7560230" y="1501901"/>
                  <a:pt x="7560230" y="1501901"/>
                </a:cubicBezTo>
                <a:lnTo>
                  <a:pt x="7560230" y="1515875"/>
                </a:lnTo>
                <a:cubicBezTo>
                  <a:pt x="7560230" y="1525191"/>
                  <a:pt x="7553244" y="1534508"/>
                  <a:pt x="7539268" y="1543824"/>
                </a:cubicBezTo>
                <a:cubicBezTo>
                  <a:pt x="7525295" y="1553141"/>
                  <a:pt x="7522964" y="1557800"/>
                  <a:pt x="7532281" y="1557800"/>
                </a:cubicBezTo>
                <a:lnTo>
                  <a:pt x="7546256" y="1571774"/>
                </a:lnTo>
                <a:lnTo>
                  <a:pt x="7532281" y="1571774"/>
                </a:lnTo>
                <a:cubicBezTo>
                  <a:pt x="7522964" y="1562457"/>
                  <a:pt x="7515978" y="1557800"/>
                  <a:pt x="7511320" y="1557800"/>
                </a:cubicBezTo>
                <a:cubicBezTo>
                  <a:pt x="7506662" y="1557800"/>
                  <a:pt x="7504334" y="1562457"/>
                  <a:pt x="7504334" y="1571774"/>
                </a:cubicBezTo>
                <a:cubicBezTo>
                  <a:pt x="7504334" y="1571774"/>
                  <a:pt x="7499674" y="1576431"/>
                  <a:pt x="7490358" y="1585748"/>
                </a:cubicBezTo>
                <a:lnTo>
                  <a:pt x="7476384" y="1585748"/>
                </a:lnTo>
                <a:lnTo>
                  <a:pt x="7490358" y="1557800"/>
                </a:lnTo>
                <a:cubicBezTo>
                  <a:pt x="7499674" y="1539167"/>
                  <a:pt x="7506662" y="1527520"/>
                  <a:pt x="7511320" y="1522862"/>
                </a:cubicBezTo>
                <a:cubicBezTo>
                  <a:pt x="7515978" y="1518205"/>
                  <a:pt x="7522964" y="1511217"/>
                  <a:pt x="7532281" y="1501901"/>
                </a:cubicBezTo>
                <a:cubicBezTo>
                  <a:pt x="7532281" y="1497244"/>
                  <a:pt x="7533445" y="1494331"/>
                  <a:pt x="7535776" y="1493166"/>
                </a:cubicBezTo>
                <a:close/>
                <a:moveTo>
                  <a:pt x="9893981" y="1487927"/>
                </a:moveTo>
                <a:cubicBezTo>
                  <a:pt x="9893981" y="1487927"/>
                  <a:pt x="9891650" y="1490256"/>
                  <a:pt x="9886993" y="1494913"/>
                </a:cubicBezTo>
                <a:cubicBezTo>
                  <a:pt x="9882335" y="1499572"/>
                  <a:pt x="9882335" y="1501901"/>
                  <a:pt x="9886993" y="1501901"/>
                </a:cubicBezTo>
                <a:cubicBezTo>
                  <a:pt x="9891650" y="1501901"/>
                  <a:pt x="9893981" y="1497244"/>
                  <a:pt x="9893981" y="1487927"/>
                </a:cubicBezTo>
                <a:close/>
                <a:moveTo>
                  <a:pt x="9614490" y="1487927"/>
                </a:moveTo>
                <a:cubicBezTo>
                  <a:pt x="9614490" y="1487927"/>
                  <a:pt x="9609833" y="1492585"/>
                  <a:pt x="9600514" y="1501901"/>
                </a:cubicBezTo>
                <a:lnTo>
                  <a:pt x="9586540" y="1515875"/>
                </a:lnTo>
                <a:lnTo>
                  <a:pt x="9614490" y="1501901"/>
                </a:lnTo>
                <a:close/>
                <a:moveTo>
                  <a:pt x="8328830" y="1487927"/>
                </a:moveTo>
                <a:cubicBezTo>
                  <a:pt x="8310199" y="1487927"/>
                  <a:pt x="8296223" y="1497244"/>
                  <a:pt x="8286907" y="1515875"/>
                </a:cubicBezTo>
                <a:cubicBezTo>
                  <a:pt x="8268276" y="1543824"/>
                  <a:pt x="8272933" y="1543824"/>
                  <a:pt x="8300882" y="1515875"/>
                </a:cubicBezTo>
                <a:lnTo>
                  <a:pt x="8314856" y="1515875"/>
                </a:lnTo>
                <a:cubicBezTo>
                  <a:pt x="8314856" y="1525191"/>
                  <a:pt x="8312526" y="1529850"/>
                  <a:pt x="8307868" y="1529850"/>
                </a:cubicBezTo>
                <a:cubicBezTo>
                  <a:pt x="8303211" y="1529850"/>
                  <a:pt x="8300882" y="1536836"/>
                  <a:pt x="8300882" y="1550812"/>
                </a:cubicBezTo>
                <a:lnTo>
                  <a:pt x="8300105" y="1557800"/>
                </a:lnTo>
                <a:lnTo>
                  <a:pt x="8286907" y="1557800"/>
                </a:lnTo>
                <a:cubicBezTo>
                  <a:pt x="8286907" y="1557800"/>
                  <a:pt x="8284578" y="1560129"/>
                  <a:pt x="8279919" y="1564786"/>
                </a:cubicBezTo>
                <a:cubicBezTo>
                  <a:pt x="8275262" y="1569445"/>
                  <a:pt x="8268276" y="1571774"/>
                  <a:pt x="8258958" y="1571774"/>
                </a:cubicBezTo>
                <a:lnTo>
                  <a:pt x="8272933" y="1585748"/>
                </a:lnTo>
                <a:cubicBezTo>
                  <a:pt x="8282250" y="1595064"/>
                  <a:pt x="8286907" y="1599723"/>
                  <a:pt x="8286907" y="1599723"/>
                </a:cubicBezTo>
                <a:cubicBezTo>
                  <a:pt x="8277590" y="1599723"/>
                  <a:pt x="8272933" y="1602052"/>
                  <a:pt x="8272933" y="1606709"/>
                </a:cubicBezTo>
                <a:cubicBezTo>
                  <a:pt x="8272933" y="1611368"/>
                  <a:pt x="8268276" y="1609040"/>
                  <a:pt x="8258958" y="1599723"/>
                </a:cubicBezTo>
                <a:lnTo>
                  <a:pt x="8258958" y="1613697"/>
                </a:lnTo>
                <a:cubicBezTo>
                  <a:pt x="8258958" y="1613697"/>
                  <a:pt x="8256628" y="1618356"/>
                  <a:pt x="8251972" y="1627673"/>
                </a:cubicBezTo>
                <a:cubicBezTo>
                  <a:pt x="8247314" y="1636989"/>
                  <a:pt x="8240326" y="1636989"/>
                  <a:pt x="8231008" y="1627673"/>
                </a:cubicBezTo>
                <a:cubicBezTo>
                  <a:pt x="8221693" y="1618356"/>
                  <a:pt x="8212377" y="1623013"/>
                  <a:pt x="8203060" y="1641646"/>
                </a:cubicBezTo>
                <a:lnTo>
                  <a:pt x="8189084" y="1655620"/>
                </a:lnTo>
                <a:cubicBezTo>
                  <a:pt x="8189084" y="1664936"/>
                  <a:pt x="8179770" y="1669596"/>
                  <a:pt x="8161135" y="1669596"/>
                </a:cubicBezTo>
                <a:cubicBezTo>
                  <a:pt x="8161135" y="1669596"/>
                  <a:pt x="8161135" y="1664936"/>
                  <a:pt x="8161135" y="1655620"/>
                </a:cubicBezTo>
                <a:cubicBezTo>
                  <a:pt x="8161135" y="1655620"/>
                  <a:pt x="8156478" y="1655620"/>
                  <a:pt x="8147162" y="1655620"/>
                </a:cubicBezTo>
                <a:cubicBezTo>
                  <a:pt x="8147162" y="1664936"/>
                  <a:pt x="8151820" y="1669596"/>
                  <a:pt x="8161135" y="1669596"/>
                </a:cubicBezTo>
                <a:cubicBezTo>
                  <a:pt x="8151820" y="1669596"/>
                  <a:pt x="8147162" y="1671925"/>
                  <a:pt x="8147162" y="1676582"/>
                </a:cubicBezTo>
                <a:cubicBezTo>
                  <a:pt x="8147162" y="1681241"/>
                  <a:pt x="8147162" y="1683569"/>
                  <a:pt x="8147162" y="1683569"/>
                </a:cubicBezTo>
                <a:cubicBezTo>
                  <a:pt x="8147162" y="1692886"/>
                  <a:pt x="8151820" y="1697545"/>
                  <a:pt x="8161135" y="1697545"/>
                </a:cubicBezTo>
                <a:lnTo>
                  <a:pt x="8161135" y="1711519"/>
                </a:lnTo>
                <a:cubicBezTo>
                  <a:pt x="8161135" y="1720836"/>
                  <a:pt x="8158806" y="1720836"/>
                  <a:pt x="8154149" y="1711519"/>
                </a:cubicBezTo>
                <a:cubicBezTo>
                  <a:pt x="8149492" y="1702203"/>
                  <a:pt x="8144832" y="1699874"/>
                  <a:pt x="8140174" y="1704531"/>
                </a:cubicBezTo>
                <a:cubicBezTo>
                  <a:pt x="8135516" y="1709190"/>
                  <a:pt x="8128530" y="1711519"/>
                  <a:pt x="8119214" y="1711519"/>
                </a:cubicBezTo>
                <a:cubicBezTo>
                  <a:pt x="8109896" y="1711519"/>
                  <a:pt x="8100581" y="1716176"/>
                  <a:pt x="8091264" y="1725493"/>
                </a:cubicBezTo>
                <a:cubicBezTo>
                  <a:pt x="8081948" y="1734809"/>
                  <a:pt x="8077288" y="1744126"/>
                  <a:pt x="8077288" y="1753442"/>
                </a:cubicBezTo>
                <a:lnTo>
                  <a:pt x="8063315" y="1767418"/>
                </a:lnTo>
                <a:cubicBezTo>
                  <a:pt x="8053998" y="1767418"/>
                  <a:pt x="8047010" y="1772075"/>
                  <a:pt x="8042354" y="1781392"/>
                </a:cubicBezTo>
                <a:cubicBezTo>
                  <a:pt x="8037694" y="1790708"/>
                  <a:pt x="8040022" y="1795365"/>
                  <a:pt x="8049339" y="1795365"/>
                </a:cubicBezTo>
                <a:lnTo>
                  <a:pt x="8049339" y="1809341"/>
                </a:lnTo>
                <a:cubicBezTo>
                  <a:pt x="8040022" y="1809341"/>
                  <a:pt x="8035366" y="1813999"/>
                  <a:pt x="8035366" y="1823315"/>
                </a:cubicBezTo>
                <a:cubicBezTo>
                  <a:pt x="8035366" y="1823315"/>
                  <a:pt x="8030708" y="1823315"/>
                  <a:pt x="8021392" y="1823315"/>
                </a:cubicBezTo>
                <a:cubicBezTo>
                  <a:pt x="8012075" y="1823315"/>
                  <a:pt x="8012075" y="1818658"/>
                  <a:pt x="8021392" y="1809341"/>
                </a:cubicBezTo>
                <a:cubicBezTo>
                  <a:pt x="8012075" y="1809341"/>
                  <a:pt x="8007416" y="1816329"/>
                  <a:pt x="8007416" y="1830303"/>
                </a:cubicBezTo>
                <a:cubicBezTo>
                  <a:pt x="8007416" y="1844276"/>
                  <a:pt x="8012075" y="1851264"/>
                  <a:pt x="8021392" y="1851264"/>
                </a:cubicBezTo>
                <a:lnTo>
                  <a:pt x="8021392" y="1865238"/>
                </a:lnTo>
                <a:cubicBezTo>
                  <a:pt x="8012075" y="1874557"/>
                  <a:pt x="8000430" y="1886202"/>
                  <a:pt x="7986454" y="1900176"/>
                </a:cubicBezTo>
                <a:cubicBezTo>
                  <a:pt x="7972480" y="1914149"/>
                  <a:pt x="7963164" y="1921137"/>
                  <a:pt x="7958505" y="1921137"/>
                </a:cubicBezTo>
                <a:cubicBezTo>
                  <a:pt x="7953848" y="1921137"/>
                  <a:pt x="7951519" y="1916480"/>
                  <a:pt x="7951519" y="1907163"/>
                </a:cubicBezTo>
                <a:cubicBezTo>
                  <a:pt x="7960836" y="1897847"/>
                  <a:pt x="7963164" y="1893188"/>
                  <a:pt x="7958505" y="1893188"/>
                </a:cubicBezTo>
                <a:cubicBezTo>
                  <a:pt x="7953848" y="1893188"/>
                  <a:pt x="7949188" y="1895518"/>
                  <a:pt x="7944531" y="1900176"/>
                </a:cubicBezTo>
                <a:cubicBezTo>
                  <a:pt x="7939874" y="1904833"/>
                  <a:pt x="7932886" y="1907163"/>
                  <a:pt x="7923570" y="1907163"/>
                </a:cubicBezTo>
                <a:lnTo>
                  <a:pt x="7881646" y="1963060"/>
                </a:lnTo>
                <a:cubicBezTo>
                  <a:pt x="7872330" y="1963060"/>
                  <a:pt x="7863014" y="1960732"/>
                  <a:pt x="7853697" y="1956074"/>
                </a:cubicBezTo>
                <a:cubicBezTo>
                  <a:pt x="7844380" y="1951415"/>
                  <a:pt x="7835064" y="1951415"/>
                  <a:pt x="7825748" y="1956074"/>
                </a:cubicBezTo>
                <a:cubicBezTo>
                  <a:pt x="7816431" y="1960732"/>
                  <a:pt x="7811774" y="1965391"/>
                  <a:pt x="7811774" y="1970048"/>
                </a:cubicBezTo>
                <a:cubicBezTo>
                  <a:pt x="7811774" y="1974706"/>
                  <a:pt x="7816431" y="1981693"/>
                  <a:pt x="7825748" y="1991010"/>
                </a:cubicBezTo>
                <a:lnTo>
                  <a:pt x="7839721" y="1977036"/>
                </a:lnTo>
                <a:cubicBezTo>
                  <a:pt x="7839721" y="1977036"/>
                  <a:pt x="7844380" y="1977036"/>
                  <a:pt x="7853697" y="1977036"/>
                </a:cubicBezTo>
                <a:cubicBezTo>
                  <a:pt x="7863014" y="1986353"/>
                  <a:pt x="7876987" y="1986353"/>
                  <a:pt x="7895620" y="1977036"/>
                </a:cubicBezTo>
                <a:cubicBezTo>
                  <a:pt x="7904936" y="1967720"/>
                  <a:pt x="7909594" y="1963060"/>
                  <a:pt x="7909594" y="1963060"/>
                </a:cubicBezTo>
                <a:cubicBezTo>
                  <a:pt x="7909594" y="1963060"/>
                  <a:pt x="7909594" y="1967720"/>
                  <a:pt x="7909594" y="1977036"/>
                </a:cubicBezTo>
                <a:cubicBezTo>
                  <a:pt x="7900278" y="1977036"/>
                  <a:pt x="7888632" y="1986353"/>
                  <a:pt x="7874658" y="2004985"/>
                </a:cubicBezTo>
                <a:cubicBezTo>
                  <a:pt x="7860684" y="2023616"/>
                  <a:pt x="7851366" y="2030604"/>
                  <a:pt x="7846709" y="2025947"/>
                </a:cubicBezTo>
                <a:cubicBezTo>
                  <a:pt x="7842052" y="2021288"/>
                  <a:pt x="7830404" y="2025947"/>
                  <a:pt x="7811774" y="2039921"/>
                </a:cubicBezTo>
                <a:cubicBezTo>
                  <a:pt x="7793140" y="2053895"/>
                  <a:pt x="7783824" y="2065542"/>
                  <a:pt x="7783824" y="2074858"/>
                </a:cubicBezTo>
                <a:cubicBezTo>
                  <a:pt x="7783824" y="2084175"/>
                  <a:pt x="7793140" y="2079516"/>
                  <a:pt x="7811774" y="2060883"/>
                </a:cubicBezTo>
                <a:cubicBezTo>
                  <a:pt x="7821090" y="2051566"/>
                  <a:pt x="7828076" y="2044578"/>
                  <a:pt x="7832735" y="2039921"/>
                </a:cubicBezTo>
                <a:cubicBezTo>
                  <a:pt x="7837392" y="2035264"/>
                  <a:pt x="7839721" y="2032933"/>
                  <a:pt x="7839721" y="2032933"/>
                </a:cubicBezTo>
                <a:cubicBezTo>
                  <a:pt x="7849038" y="2042249"/>
                  <a:pt x="7783824" y="2112122"/>
                  <a:pt x="7644078" y="2242551"/>
                </a:cubicBezTo>
                <a:cubicBezTo>
                  <a:pt x="7616130" y="2270501"/>
                  <a:pt x="7606813" y="2293793"/>
                  <a:pt x="7616130" y="2312424"/>
                </a:cubicBezTo>
                <a:lnTo>
                  <a:pt x="7630839" y="2310953"/>
                </a:lnTo>
                <a:lnTo>
                  <a:pt x="7644078" y="2284476"/>
                </a:lnTo>
                <a:lnTo>
                  <a:pt x="7658052" y="2270501"/>
                </a:lnTo>
                <a:cubicBezTo>
                  <a:pt x="7667369" y="2261184"/>
                  <a:pt x="7672028" y="2256527"/>
                  <a:pt x="7672028" y="2256527"/>
                </a:cubicBezTo>
                <a:cubicBezTo>
                  <a:pt x="7672028" y="2228577"/>
                  <a:pt x="7741901" y="2154047"/>
                  <a:pt x="7881646" y="2032933"/>
                </a:cubicBezTo>
                <a:cubicBezTo>
                  <a:pt x="7900278" y="2014302"/>
                  <a:pt x="7911924" y="2000326"/>
                  <a:pt x="7916582" y="1991010"/>
                </a:cubicBezTo>
                <a:lnTo>
                  <a:pt x="7917979" y="1982625"/>
                </a:lnTo>
                <a:lnTo>
                  <a:pt x="7923570" y="1984022"/>
                </a:lnTo>
                <a:cubicBezTo>
                  <a:pt x="7928227" y="1984024"/>
                  <a:pt x="7932886" y="1981693"/>
                  <a:pt x="7937544" y="1977036"/>
                </a:cubicBezTo>
                <a:lnTo>
                  <a:pt x="7965492" y="1949087"/>
                </a:lnTo>
                <a:cubicBezTo>
                  <a:pt x="7965492" y="1949087"/>
                  <a:pt x="7967822" y="1946758"/>
                  <a:pt x="7972480" y="1942099"/>
                </a:cubicBezTo>
                <a:cubicBezTo>
                  <a:pt x="7977138" y="1937441"/>
                  <a:pt x="7981797" y="1932782"/>
                  <a:pt x="7986454" y="1928125"/>
                </a:cubicBezTo>
                <a:cubicBezTo>
                  <a:pt x="7991114" y="1923466"/>
                  <a:pt x="7998100" y="1921137"/>
                  <a:pt x="8007416" y="1921137"/>
                </a:cubicBezTo>
                <a:lnTo>
                  <a:pt x="8007416" y="1935113"/>
                </a:lnTo>
                <a:cubicBezTo>
                  <a:pt x="7998100" y="1944429"/>
                  <a:pt x="7998100" y="1951415"/>
                  <a:pt x="8007416" y="1956074"/>
                </a:cubicBezTo>
                <a:cubicBezTo>
                  <a:pt x="8016732" y="1960732"/>
                  <a:pt x="8030708" y="1958403"/>
                  <a:pt x="8049339" y="1949087"/>
                </a:cubicBezTo>
                <a:cubicBezTo>
                  <a:pt x="8067972" y="1939770"/>
                  <a:pt x="8077288" y="1932782"/>
                  <a:pt x="8077288" y="1928125"/>
                </a:cubicBezTo>
                <a:cubicBezTo>
                  <a:pt x="8077288" y="1923466"/>
                  <a:pt x="8079619" y="1921137"/>
                  <a:pt x="8084276" y="1921137"/>
                </a:cubicBezTo>
                <a:cubicBezTo>
                  <a:pt x="8088934" y="1921137"/>
                  <a:pt x="8098250" y="1916480"/>
                  <a:pt x="8112226" y="1907163"/>
                </a:cubicBezTo>
                <a:cubicBezTo>
                  <a:pt x="8126200" y="1897847"/>
                  <a:pt x="8133188" y="1888530"/>
                  <a:pt x="8133188" y="1879214"/>
                </a:cubicBezTo>
                <a:lnTo>
                  <a:pt x="8133188" y="1865238"/>
                </a:lnTo>
                <a:cubicBezTo>
                  <a:pt x="8142504" y="1865238"/>
                  <a:pt x="8147162" y="1869897"/>
                  <a:pt x="8147162" y="1879214"/>
                </a:cubicBezTo>
                <a:cubicBezTo>
                  <a:pt x="8156478" y="1879214"/>
                  <a:pt x="8161135" y="1879214"/>
                  <a:pt x="8161135" y="1879214"/>
                </a:cubicBezTo>
                <a:cubicBezTo>
                  <a:pt x="8151820" y="1851264"/>
                  <a:pt x="8156478" y="1846607"/>
                  <a:pt x="8175111" y="1865238"/>
                </a:cubicBezTo>
                <a:cubicBezTo>
                  <a:pt x="8184428" y="1874557"/>
                  <a:pt x="8189084" y="1883871"/>
                  <a:pt x="8189084" y="1893188"/>
                </a:cubicBezTo>
                <a:lnTo>
                  <a:pt x="8203060" y="1893188"/>
                </a:lnTo>
                <a:cubicBezTo>
                  <a:pt x="8231008" y="1855922"/>
                  <a:pt x="8235667" y="1832632"/>
                  <a:pt x="8217034" y="1823315"/>
                </a:cubicBezTo>
                <a:cubicBezTo>
                  <a:pt x="8207718" y="1813999"/>
                  <a:pt x="8207718" y="1804682"/>
                  <a:pt x="8217034" y="1795365"/>
                </a:cubicBezTo>
                <a:lnTo>
                  <a:pt x="8231008" y="1767418"/>
                </a:lnTo>
                <a:cubicBezTo>
                  <a:pt x="8240326" y="1767418"/>
                  <a:pt x="8249642" y="1767418"/>
                  <a:pt x="8258958" y="1767418"/>
                </a:cubicBezTo>
                <a:lnTo>
                  <a:pt x="8258958" y="1739469"/>
                </a:lnTo>
                <a:cubicBezTo>
                  <a:pt x="8258958" y="1730152"/>
                  <a:pt x="8268276" y="1725493"/>
                  <a:pt x="8286907" y="1725493"/>
                </a:cubicBezTo>
                <a:lnTo>
                  <a:pt x="8300882" y="1711519"/>
                </a:lnTo>
                <a:cubicBezTo>
                  <a:pt x="8300882" y="1702203"/>
                  <a:pt x="8305540" y="1697545"/>
                  <a:pt x="8314856" y="1697545"/>
                </a:cubicBezTo>
                <a:cubicBezTo>
                  <a:pt x="8333488" y="1697545"/>
                  <a:pt x="8342806" y="1699874"/>
                  <a:pt x="8342806" y="1704531"/>
                </a:cubicBezTo>
                <a:cubicBezTo>
                  <a:pt x="8342806" y="1709190"/>
                  <a:pt x="8347463" y="1716176"/>
                  <a:pt x="8356780" y="1725493"/>
                </a:cubicBezTo>
                <a:cubicBezTo>
                  <a:pt x="8356780" y="1725493"/>
                  <a:pt x="8359110" y="1723164"/>
                  <a:pt x="8363768" y="1718507"/>
                </a:cubicBezTo>
                <a:cubicBezTo>
                  <a:pt x="8368424" y="1713848"/>
                  <a:pt x="8375412" y="1706862"/>
                  <a:pt x="8384729" y="1697545"/>
                </a:cubicBezTo>
                <a:lnTo>
                  <a:pt x="8384729" y="1669596"/>
                </a:lnTo>
                <a:cubicBezTo>
                  <a:pt x="8375412" y="1678912"/>
                  <a:pt x="8366096" y="1683569"/>
                  <a:pt x="8356780" y="1683569"/>
                </a:cubicBezTo>
                <a:cubicBezTo>
                  <a:pt x="8347463" y="1683569"/>
                  <a:pt x="8342806" y="1678912"/>
                  <a:pt x="8342806" y="1669596"/>
                </a:cubicBezTo>
                <a:lnTo>
                  <a:pt x="8398703" y="1627673"/>
                </a:lnTo>
                <a:cubicBezTo>
                  <a:pt x="8408021" y="1618356"/>
                  <a:pt x="8415007" y="1611368"/>
                  <a:pt x="8419664" y="1606709"/>
                </a:cubicBezTo>
                <a:cubicBezTo>
                  <a:pt x="8424323" y="1602052"/>
                  <a:pt x="8426652" y="1590406"/>
                  <a:pt x="8426652" y="1571774"/>
                </a:cubicBezTo>
                <a:cubicBezTo>
                  <a:pt x="8426652" y="1553141"/>
                  <a:pt x="8421995" y="1539167"/>
                  <a:pt x="8412678" y="1529850"/>
                </a:cubicBezTo>
                <a:cubicBezTo>
                  <a:pt x="8403360" y="1520534"/>
                  <a:pt x="8396374" y="1515875"/>
                  <a:pt x="8391717" y="1515875"/>
                </a:cubicBezTo>
                <a:cubicBezTo>
                  <a:pt x="8387060" y="1515875"/>
                  <a:pt x="8384729" y="1515875"/>
                  <a:pt x="8384729" y="1515875"/>
                </a:cubicBezTo>
                <a:lnTo>
                  <a:pt x="8370755" y="1501901"/>
                </a:lnTo>
                <a:cubicBezTo>
                  <a:pt x="8361436" y="1492585"/>
                  <a:pt x="8347463" y="1487927"/>
                  <a:pt x="8328830" y="1487927"/>
                </a:cubicBezTo>
                <a:close/>
                <a:moveTo>
                  <a:pt x="7699976" y="1487927"/>
                </a:moveTo>
                <a:cubicBezTo>
                  <a:pt x="7718608" y="1487927"/>
                  <a:pt x="7727925" y="1487927"/>
                  <a:pt x="7727925" y="1487927"/>
                </a:cubicBezTo>
                <a:lnTo>
                  <a:pt x="7686002" y="1543824"/>
                </a:lnTo>
                <a:cubicBezTo>
                  <a:pt x="7686002" y="1534508"/>
                  <a:pt x="7686002" y="1525191"/>
                  <a:pt x="7686002" y="1515875"/>
                </a:cubicBezTo>
                <a:cubicBezTo>
                  <a:pt x="7686002" y="1515875"/>
                  <a:pt x="7681344" y="1515875"/>
                  <a:pt x="7672028" y="1515875"/>
                </a:cubicBezTo>
                <a:cubicBezTo>
                  <a:pt x="7672028" y="1515875"/>
                  <a:pt x="7672028" y="1511217"/>
                  <a:pt x="7672028" y="1501901"/>
                </a:cubicBezTo>
                <a:cubicBezTo>
                  <a:pt x="7681344" y="1501901"/>
                  <a:pt x="7690660" y="1497244"/>
                  <a:pt x="7699976" y="1487927"/>
                </a:cubicBezTo>
                <a:close/>
                <a:moveTo>
                  <a:pt x="6714770" y="1487927"/>
                </a:moveTo>
                <a:cubicBezTo>
                  <a:pt x="6710113" y="1487927"/>
                  <a:pt x="6707782" y="1492585"/>
                  <a:pt x="6707782" y="1501901"/>
                </a:cubicBezTo>
                <a:cubicBezTo>
                  <a:pt x="6707782" y="1501901"/>
                  <a:pt x="6710113" y="1499572"/>
                  <a:pt x="6714770" y="1494913"/>
                </a:cubicBezTo>
                <a:cubicBezTo>
                  <a:pt x="6719428" y="1490256"/>
                  <a:pt x="6719428" y="1487927"/>
                  <a:pt x="6714770" y="1487927"/>
                </a:cubicBezTo>
                <a:close/>
                <a:moveTo>
                  <a:pt x="11319384" y="1473952"/>
                </a:moveTo>
                <a:cubicBezTo>
                  <a:pt x="11319384" y="1473952"/>
                  <a:pt x="11324040" y="1478609"/>
                  <a:pt x="11333360" y="1487927"/>
                </a:cubicBezTo>
                <a:cubicBezTo>
                  <a:pt x="11333360" y="1497244"/>
                  <a:pt x="11328702" y="1501901"/>
                  <a:pt x="11319384" y="1501901"/>
                </a:cubicBezTo>
                <a:cubicBezTo>
                  <a:pt x="11310066" y="1501901"/>
                  <a:pt x="11305408" y="1501901"/>
                  <a:pt x="11305408" y="1501901"/>
                </a:cubicBezTo>
                <a:close/>
                <a:moveTo>
                  <a:pt x="8468575" y="1473952"/>
                </a:moveTo>
                <a:cubicBezTo>
                  <a:pt x="8459259" y="1473952"/>
                  <a:pt x="8454602" y="1478609"/>
                  <a:pt x="8454602" y="1487927"/>
                </a:cubicBezTo>
                <a:cubicBezTo>
                  <a:pt x="8454602" y="1497244"/>
                  <a:pt x="8459259" y="1501901"/>
                  <a:pt x="8468575" y="1501901"/>
                </a:cubicBezTo>
                <a:cubicBezTo>
                  <a:pt x="8477894" y="1501901"/>
                  <a:pt x="8482551" y="1497244"/>
                  <a:pt x="8482551" y="1487927"/>
                </a:cubicBezTo>
                <a:close/>
                <a:moveTo>
                  <a:pt x="8035366" y="1473952"/>
                </a:moveTo>
                <a:lnTo>
                  <a:pt x="8049339" y="1473952"/>
                </a:lnTo>
                <a:lnTo>
                  <a:pt x="8035366" y="1487927"/>
                </a:lnTo>
                <a:lnTo>
                  <a:pt x="8021392" y="1515875"/>
                </a:lnTo>
                <a:cubicBezTo>
                  <a:pt x="8002758" y="1543824"/>
                  <a:pt x="7993442" y="1557800"/>
                  <a:pt x="7993442" y="1557800"/>
                </a:cubicBezTo>
                <a:lnTo>
                  <a:pt x="7979466" y="1543824"/>
                </a:lnTo>
                <a:cubicBezTo>
                  <a:pt x="7979466" y="1543824"/>
                  <a:pt x="7974809" y="1548483"/>
                  <a:pt x="7965492" y="1557800"/>
                </a:cubicBezTo>
                <a:lnTo>
                  <a:pt x="7951519" y="1557800"/>
                </a:lnTo>
                <a:cubicBezTo>
                  <a:pt x="7960836" y="1548483"/>
                  <a:pt x="7965492" y="1539167"/>
                  <a:pt x="7965492" y="1529850"/>
                </a:cubicBezTo>
                <a:cubicBezTo>
                  <a:pt x="7984126" y="1520534"/>
                  <a:pt x="7998100" y="1515875"/>
                  <a:pt x="8007416" y="1515875"/>
                </a:cubicBezTo>
                <a:cubicBezTo>
                  <a:pt x="8007416" y="1506558"/>
                  <a:pt x="8016732" y="1492585"/>
                  <a:pt x="8035366" y="1473952"/>
                </a:cubicBezTo>
                <a:close/>
                <a:moveTo>
                  <a:pt x="7909594" y="1473952"/>
                </a:moveTo>
                <a:lnTo>
                  <a:pt x="7923570" y="1473952"/>
                </a:lnTo>
                <a:lnTo>
                  <a:pt x="7937544" y="1487927"/>
                </a:lnTo>
                <a:cubicBezTo>
                  <a:pt x="7937544" y="1487927"/>
                  <a:pt x="7942202" y="1487927"/>
                  <a:pt x="7951519" y="1487927"/>
                </a:cubicBezTo>
                <a:lnTo>
                  <a:pt x="7965492" y="1473952"/>
                </a:lnTo>
                <a:cubicBezTo>
                  <a:pt x="7965492" y="1483268"/>
                  <a:pt x="7965492" y="1487927"/>
                  <a:pt x="7965492" y="1487927"/>
                </a:cubicBezTo>
                <a:lnTo>
                  <a:pt x="7937544" y="1501901"/>
                </a:lnTo>
                <a:cubicBezTo>
                  <a:pt x="7918910" y="1501901"/>
                  <a:pt x="7909594" y="1501901"/>
                  <a:pt x="7909594" y="1501901"/>
                </a:cubicBezTo>
                <a:cubicBezTo>
                  <a:pt x="7890962" y="1501901"/>
                  <a:pt x="7886304" y="1497244"/>
                  <a:pt x="7895620" y="1487927"/>
                </a:cubicBezTo>
                <a:close/>
                <a:moveTo>
                  <a:pt x="7574206" y="1473952"/>
                </a:moveTo>
                <a:cubicBezTo>
                  <a:pt x="7583522" y="1473952"/>
                  <a:pt x="7588180" y="1473952"/>
                  <a:pt x="7588180" y="1473952"/>
                </a:cubicBezTo>
                <a:cubicBezTo>
                  <a:pt x="7588180" y="1473952"/>
                  <a:pt x="7588180" y="1478609"/>
                  <a:pt x="7588180" y="1487927"/>
                </a:cubicBezTo>
                <a:lnTo>
                  <a:pt x="7574206" y="1501901"/>
                </a:lnTo>
                <a:lnTo>
                  <a:pt x="7574206" y="1487927"/>
                </a:lnTo>
                <a:close/>
                <a:moveTo>
                  <a:pt x="8370755" y="1459978"/>
                </a:moveTo>
                <a:cubicBezTo>
                  <a:pt x="8370755" y="1469294"/>
                  <a:pt x="8373084" y="1473952"/>
                  <a:pt x="8377741" y="1473952"/>
                </a:cubicBezTo>
                <a:cubicBezTo>
                  <a:pt x="8382398" y="1473952"/>
                  <a:pt x="8384729" y="1473952"/>
                  <a:pt x="8384729" y="1473952"/>
                </a:cubicBezTo>
                <a:lnTo>
                  <a:pt x="8384729" y="1459978"/>
                </a:lnTo>
                <a:cubicBezTo>
                  <a:pt x="8375412" y="1459978"/>
                  <a:pt x="8370755" y="1459978"/>
                  <a:pt x="8370755" y="1459978"/>
                </a:cubicBezTo>
                <a:close/>
                <a:moveTo>
                  <a:pt x="7616130" y="1459978"/>
                </a:moveTo>
                <a:cubicBezTo>
                  <a:pt x="7625446" y="1459978"/>
                  <a:pt x="7630103" y="1459978"/>
                  <a:pt x="7630103" y="1459978"/>
                </a:cubicBezTo>
                <a:lnTo>
                  <a:pt x="7616130" y="1473952"/>
                </a:lnTo>
                <a:cubicBezTo>
                  <a:pt x="7616130" y="1473952"/>
                  <a:pt x="7616130" y="1469294"/>
                  <a:pt x="7616130" y="1459978"/>
                </a:cubicBezTo>
                <a:close/>
                <a:moveTo>
                  <a:pt x="7406511" y="1459978"/>
                </a:moveTo>
                <a:lnTo>
                  <a:pt x="7420485" y="1459978"/>
                </a:lnTo>
                <a:lnTo>
                  <a:pt x="7406511" y="1473952"/>
                </a:lnTo>
                <a:close/>
                <a:moveTo>
                  <a:pt x="2110157" y="1459978"/>
                </a:moveTo>
                <a:lnTo>
                  <a:pt x="2097734" y="1469294"/>
                </a:lnTo>
                <a:lnTo>
                  <a:pt x="2099677" y="1463471"/>
                </a:lnTo>
                <a:cubicBezTo>
                  <a:pt x="2102005" y="1461142"/>
                  <a:pt x="2105500" y="1459978"/>
                  <a:pt x="2110157" y="1459978"/>
                </a:cubicBezTo>
                <a:close/>
                <a:moveTo>
                  <a:pt x="8566398" y="1446002"/>
                </a:moveTo>
                <a:cubicBezTo>
                  <a:pt x="8575716" y="1446002"/>
                  <a:pt x="8580373" y="1450661"/>
                  <a:pt x="8580373" y="1459978"/>
                </a:cubicBezTo>
                <a:cubicBezTo>
                  <a:pt x="8580373" y="1459978"/>
                  <a:pt x="8575716" y="1459978"/>
                  <a:pt x="8566398" y="1459978"/>
                </a:cubicBezTo>
                <a:cubicBezTo>
                  <a:pt x="8566398" y="1459978"/>
                  <a:pt x="8566398" y="1455318"/>
                  <a:pt x="8566398" y="1446002"/>
                </a:cubicBezTo>
                <a:close/>
                <a:moveTo>
                  <a:pt x="7867670" y="1446002"/>
                </a:moveTo>
                <a:cubicBezTo>
                  <a:pt x="7867670" y="1446002"/>
                  <a:pt x="7872330" y="1446002"/>
                  <a:pt x="7881646" y="1446002"/>
                </a:cubicBezTo>
                <a:lnTo>
                  <a:pt x="7881646" y="1459978"/>
                </a:lnTo>
                <a:cubicBezTo>
                  <a:pt x="7872330" y="1459978"/>
                  <a:pt x="7867670" y="1459978"/>
                  <a:pt x="7867670" y="1459978"/>
                </a:cubicBezTo>
                <a:cubicBezTo>
                  <a:pt x="7867670" y="1450661"/>
                  <a:pt x="7867670" y="1446002"/>
                  <a:pt x="7867670" y="1446002"/>
                </a:cubicBezTo>
                <a:close/>
                <a:moveTo>
                  <a:pt x="7532281" y="1446002"/>
                </a:moveTo>
                <a:cubicBezTo>
                  <a:pt x="7532281" y="1446002"/>
                  <a:pt x="7536940" y="1446002"/>
                  <a:pt x="7546256" y="1446002"/>
                </a:cubicBezTo>
                <a:cubicBezTo>
                  <a:pt x="7546256" y="1455318"/>
                  <a:pt x="7541598" y="1459978"/>
                  <a:pt x="7532281" y="1459978"/>
                </a:cubicBezTo>
                <a:cubicBezTo>
                  <a:pt x="7522964" y="1459978"/>
                  <a:pt x="7522964" y="1455318"/>
                  <a:pt x="7532281" y="1446002"/>
                </a:cubicBezTo>
                <a:close/>
                <a:moveTo>
                  <a:pt x="10786605" y="1437268"/>
                </a:moveTo>
                <a:cubicBezTo>
                  <a:pt x="10785439" y="1436103"/>
                  <a:pt x="10783693" y="1436687"/>
                  <a:pt x="10781364" y="1439016"/>
                </a:cubicBezTo>
                <a:cubicBezTo>
                  <a:pt x="10776707" y="1443673"/>
                  <a:pt x="10774376" y="1450661"/>
                  <a:pt x="10774376" y="1459978"/>
                </a:cubicBezTo>
                <a:lnTo>
                  <a:pt x="10760402" y="1473952"/>
                </a:lnTo>
                <a:cubicBezTo>
                  <a:pt x="10732453" y="1473952"/>
                  <a:pt x="10723136" y="1483268"/>
                  <a:pt x="10732453" y="1501901"/>
                </a:cubicBezTo>
                <a:cubicBezTo>
                  <a:pt x="10732453" y="1511217"/>
                  <a:pt x="10732453" y="1515875"/>
                  <a:pt x="10732453" y="1515875"/>
                </a:cubicBezTo>
                <a:cubicBezTo>
                  <a:pt x="10723136" y="1515875"/>
                  <a:pt x="10718479" y="1520534"/>
                  <a:pt x="10718479" y="1529850"/>
                </a:cubicBezTo>
                <a:cubicBezTo>
                  <a:pt x="10718479" y="1539167"/>
                  <a:pt x="10718479" y="1543824"/>
                  <a:pt x="10718479" y="1543824"/>
                </a:cubicBezTo>
                <a:cubicBezTo>
                  <a:pt x="10718479" y="1553141"/>
                  <a:pt x="10718479" y="1557800"/>
                  <a:pt x="10718479" y="1557800"/>
                </a:cubicBezTo>
                <a:cubicBezTo>
                  <a:pt x="10718479" y="1567116"/>
                  <a:pt x="10723136" y="1567116"/>
                  <a:pt x="10732453" y="1557800"/>
                </a:cubicBezTo>
                <a:lnTo>
                  <a:pt x="10732453" y="1571774"/>
                </a:lnTo>
                <a:lnTo>
                  <a:pt x="10732453" y="1585748"/>
                </a:lnTo>
                <a:cubicBezTo>
                  <a:pt x="10751086" y="1567116"/>
                  <a:pt x="10769719" y="1553141"/>
                  <a:pt x="10788352" y="1543824"/>
                </a:cubicBezTo>
                <a:cubicBezTo>
                  <a:pt x="10825618" y="1506558"/>
                  <a:pt x="10834932" y="1487927"/>
                  <a:pt x="10816301" y="1487927"/>
                </a:cubicBezTo>
                <a:cubicBezTo>
                  <a:pt x="10816301" y="1487927"/>
                  <a:pt x="10811644" y="1492585"/>
                  <a:pt x="10802326" y="1501901"/>
                </a:cubicBezTo>
                <a:lnTo>
                  <a:pt x="10795340" y="1487927"/>
                </a:lnTo>
                <a:lnTo>
                  <a:pt x="10800579" y="1482686"/>
                </a:lnTo>
                <a:cubicBezTo>
                  <a:pt x="10801743" y="1479193"/>
                  <a:pt x="10802326" y="1473952"/>
                  <a:pt x="10802326" y="1466964"/>
                </a:cubicBezTo>
                <a:cubicBezTo>
                  <a:pt x="10802326" y="1452990"/>
                  <a:pt x="10802326" y="1446002"/>
                  <a:pt x="10802326" y="1446002"/>
                </a:cubicBezTo>
                <a:cubicBezTo>
                  <a:pt x="10793009" y="1446002"/>
                  <a:pt x="10788352" y="1446002"/>
                  <a:pt x="10788352" y="1446002"/>
                </a:cubicBezTo>
                <a:cubicBezTo>
                  <a:pt x="10788352" y="1441345"/>
                  <a:pt x="10787770" y="1438434"/>
                  <a:pt x="10786605" y="1437268"/>
                </a:cubicBezTo>
                <a:close/>
                <a:moveTo>
                  <a:pt x="11305408" y="1432028"/>
                </a:moveTo>
                <a:lnTo>
                  <a:pt x="11305408" y="1446002"/>
                </a:lnTo>
                <a:lnTo>
                  <a:pt x="11291434" y="1446002"/>
                </a:lnTo>
                <a:cubicBezTo>
                  <a:pt x="11291434" y="1436685"/>
                  <a:pt x="11296094" y="1432028"/>
                  <a:pt x="11305408" y="1432028"/>
                </a:cubicBezTo>
                <a:close/>
                <a:moveTo>
                  <a:pt x="10299243" y="1432028"/>
                </a:moveTo>
                <a:lnTo>
                  <a:pt x="10299243" y="1459978"/>
                </a:lnTo>
                <a:cubicBezTo>
                  <a:pt x="10299243" y="1459978"/>
                  <a:pt x="10301572" y="1457647"/>
                  <a:pt x="10306229" y="1452990"/>
                </a:cubicBezTo>
                <a:cubicBezTo>
                  <a:pt x="10310886" y="1448333"/>
                  <a:pt x="10313217" y="1446002"/>
                  <a:pt x="10313217" y="1446002"/>
                </a:cubicBezTo>
                <a:cubicBezTo>
                  <a:pt x="10313217" y="1436685"/>
                  <a:pt x="10308559" y="1432028"/>
                  <a:pt x="10299243" y="1432028"/>
                </a:cubicBezTo>
                <a:close/>
                <a:moveTo>
                  <a:pt x="7965492" y="1432028"/>
                </a:moveTo>
                <a:lnTo>
                  <a:pt x="7979466" y="1432028"/>
                </a:lnTo>
                <a:cubicBezTo>
                  <a:pt x="7979466" y="1441345"/>
                  <a:pt x="7974809" y="1446002"/>
                  <a:pt x="7965492" y="1446002"/>
                </a:cubicBezTo>
                <a:cubicBezTo>
                  <a:pt x="7965492" y="1436685"/>
                  <a:pt x="7965492" y="1432028"/>
                  <a:pt x="7965492" y="1432028"/>
                </a:cubicBezTo>
                <a:close/>
                <a:moveTo>
                  <a:pt x="7755874" y="1432028"/>
                </a:moveTo>
                <a:cubicBezTo>
                  <a:pt x="7765191" y="1432028"/>
                  <a:pt x="7765191" y="1436685"/>
                  <a:pt x="7755874" y="1446002"/>
                </a:cubicBezTo>
                <a:lnTo>
                  <a:pt x="7741901" y="1459978"/>
                </a:lnTo>
                <a:cubicBezTo>
                  <a:pt x="7741901" y="1450661"/>
                  <a:pt x="7744230" y="1443673"/>
                  <a:pt x="7748887" y="1439016"/>
                </a:cubicBezTo>
                <a:cubicBezTo>
                  <a:pt x="7753546" y="1434357"/>
                  <a:pt x="7755874" y="1432028"/>
                  <a:pt x="7755874" y="1432028"/>
                </a:cubicBezTo>
                <a:close/>
                <a:moveTo>
                  <a:pt x="6763682" y="1432028"/>
                </a:moveTo>
                <a:lnTo>
                  <a:pt x="6735732" y="1459978"/>
                </a:lnTo>
                <a:lnTo>
                  <a:pt x="6749708" y="1459978"/>
                </a:lnTo>
                <a:cubicBezTo>
                  <a:pt x="6759024" y="1450661"/>
                  <a:pt x="6763682" y="1441345"/>
                  <a:pt x="6763682" y="1432028"/>
                </a:cubicBezTo>
                <a:close/>
                <a:moveTo>
                  <a:pt x="1956436" y="1432028"/>
                </a:moveTo>
                <a:lnTo>
                  <a:pt x="1942462" y="1487927"/>
                </a:lnTo>
                <a:cubicBezTo>
                  <a:pt x="1923829" y="1506558"/>
                  <a:pt x="1900539" y="1529850"/>
                  <a:pt x="1872590" y="1557800"/>
                </a:cubicBezTo>
                <a:cubicBezTo>
                  <a:pt x="1844640" y="1595064"/>
                  <a:pt x="1828335" y="1611368"/>
                  <a:pt x="1823679" y="1606709"/>
                </a:cubicBezTo>
                <a:cubicBezTo>
                  <a:pt x="1819021" y="1602052"/>
                  <a:pt x="1826009" y="1590406"/>
                  <a:pt x="1844640" y="1571774"/>
                </a:cubicBezTo>
                <a:cubicBezTo>
                  <a:pt x="1909855" y="1478609"/>
                  <a:pt x="1947121" y="1432028"/>
                  <a:pt x="1956436" y="1432028"/>
                </a:cubicBezTo>
                <a:close/>
                <a:moveTo>
                  <a:pt x="10900148" y="1418052"/>
                </a:moveTo>
                <a:cubicBezTo>
                  <a:pt x="10909464" y="1418052"/>
                  <a:pt x="10914122" y="1418052"/>
                  <a:pt x="10914122" y="1418052"/>
                </a:cubicBezTo>
                <a:cubicBezTo>
                  <a:pt x="10886172" y="1455318"/>
                  <a:pt x="10872198" y="1469294"/>
                  <a:pt x="10872198" y="1459978"/>
                </a:cubicBezTo>
                <a:close/>
                <a:moveTo>
                  <a:pt x="9796158" y="1418052"/>
                </a:moveTo>
                <a:cubicBezTo>
                  <a:pt x="9786842" y="1418052"/>
                  <a:pt x="9782185" y="1422712"/>
                  <a:pt x="9782185" y="1432028"/>
                </a:cubicBezTo>
                <a:lnTo>
                  <a:pt x="9796158" y="1432028"/>
                </a:lnTo>
                <a:cubicBezTo>
                  <a:pt x="9796158" y="1432028"/>
                  <a:pt x="9796158" y="1427371"/>
                  <a:pt x="9796158" y="1418052"/>
                </a:cubicBezTo>
                <a:close/>
                <a:moveTo>
                  <a:pt x="8468575" y="1418052"/>
                </a:moveTo>
                <a:lnTo>
                  <a:pt x="8482551" y="1446002"/>
                </a:lnTo>
                <a:cubicBezTo>
                  <a:pt x="8491868" y="1446002"/>
                  <a:pt x="8496525" y="1443673"/>
                  <a:pt x="8496525" y="1439016"/>
                </a:cubicBezTo>
                <a:cubicBezTo>
                  <a:pt x="8496525" y="1434357"/>
                  <a:pt x="8491868" y="1429700"/>
                  <a:pt x="8482551" y="1425041"/>
                </a:cubicBezTo>
                <a:cubicBezTo>
                  <a:pt x="8473233" y="1420383"/>
                  <a:pt x="8468575" y="1418052"/>
                  <a:pt x="8468575" y="1418052"/>
                </a:cubicBezTo>
                <a:close/>
                <a:moveTo>
                  <a:pt x="8398703" y="1418052"/>
                </a:moveTo>
                <a:cubicBezTo>
                  <a:pt x="8389386" y="1418052"/>
                  <a:pt x="8384729" y="1422712"/>
                  <a:pt x="8384729" y="1432028"/>
                </a:cubicBezTo>
                <a:lnTo>
                  <a:pt x="8398703" y="1432028"/>
                </a:lnTo>
                <a:cubicBezTo>
                  <a:pt x="8398703" y="1432028"/>
                  <a:pt x="8398703" y="1427371"/>
                  <a:pt x="8398703" y="1418052"/>
                </a:cubicBezTo>
                <a:close/>
                <a:moveTo>
                  <a:pt x="7420485" y="1418052"/>
                </a:moveTo>
                <a:lnTo>
                  <a:pt x="7434460" y="1432028"/>
                </a:lnTo>
                <a:cubicBezTo>
                  <a:pt x="7443777" y="1441345"/>
                  <a:pt x="7443777" y="1446002"/>
                  <a:pt x="7434460" y="1446002"/>
                </a:cubicBezTo>
                <a:cubicBezTo>
                  <a:pt x="7425144" y="1436685"/>
                  <a:pt x="7420485" y="1427371"/>
                  <a:pt x="7420485" y="1418052"/>
                </a:cubicBezTo>
                <a:close/>
                <a:moveTo>
                  <a:pt x="7224842" y="1418052"/>
                </a:moveTo>
                <a:lnTo>
                  <a:pt x="7238816" y="1432028"/>
                </a:lnTo>
                <a:lnTo>
                  <a:pt x="7238816" y="1418052"/>
                </a:lnTo>
                <a:close/>
                <a:moveTo>
                  <a:pt x="11038147" y="1409320"/>
                </a:moveTo>
                <a:cubicBezTo>
                  <a:pt x="11041640" y="1408156"/>
                  <a:pt x="11044550" y="1408738"/>
                  <a:pt x="11046879" y="1411067"/>
                </a:cubicBezTo>
                <a:cubicBezTo>
                  <a:pt x="11051536" y="1415724"/>
                  <a:pt x="11053869" y="1418052"/>
                  <a:pt x="11053869" y="1418052"/>
                </a:cubicBezTo>
                <a:cubicBezTo>
                  <a:pt x="11053869" y="1427371"/>
                  <a:pt x="11046879" y="1439016"/>
                  <a:pt x="11032905" y="1452990"/>
                </a:cubicBezTo>
                <a:cubicBezTo>
                  <a:pt x="11018932" y="1466964"/>
                  <a:pt x="11007286" y="1473952"/>
                  <a:pt x="10997970" y="1473952"/>
                </a:cubicBezTo>
                <a:cubicBezTo>
                  <a:pt x="10988652" y="1473952"/>
                  <a:pt x="10988652" y="1469294"/>
                  <a:pt x="10997970" y="1459978"/>
                </a:cubicBezTo>
                <a:lnTo>
                  <a:pt x="11011944" y="1446002"/>
                </a:lnTo>
                <a:cubicBezTo>
                  <a:pt x="11021260" y="1446002"/>
                  <a:pt x="11025917" y="1441345"/>
                  <a:pt x="11025917" y="1432028"/>
                </a:cubicBezTo>
                <a:cubicBezTo>
                  <a:pt x="11025917" y="1422712"/>
                  <a:pt x="11021260" y="1418052"/>
                  <a:pt x="11011944" y="1418052"/>
                </a:cubicBezTo>
                <a:lnTo>
                  <a:pt x="11025917" y="1418052"/>
                </a:lnTo>
                <a:cubicBezTo>
                  <a:pt x="11030577" y="1413395"/>
                  <a:pt x="11034654" y="1410484"/>
                  <a:pt x="11038147" y="1409320"/>
                </a:cubicBezTo>
                <a:close/>
                <a:moveTo>
                  <a:pt x="10369116" y="1404079"/>
                </a:moveTo>
                <a:lnTo>
                  <a:pt x="10355140" y="1418052"/>
                </a:lnTo>
                <a:cubicBezTo>
                  <a:pt x="10364458" y="1418052"/>
                  <a:pt x="10371444" y="1418052"/>
                  <a:pt x="10376102" y="1418052"/>
                </a:cubicBezTo>
                <a:cubicBezTo>
                  <a:pt x="10380759" y="1418052"/>
                  <a:pt x="10378432" y="1413395"/>
                  <a:pt x="10369116" y="1404079"/>
                </a:cubicBezTo>
                <a:close/>
                <a:moveTo>
                  <a:pt x="8426652" y="1404079"/>
                </a:moveTo>
                <a:lnTo>
                  <a:pt x="8454602" y="1459978"/>
                </a:lnTo>
                <a:lnTo>
                  <a:pt x="8482551" y="1459978"/>
                </a:lnTo>
                <a:cubicBezTo>
                  <a:pt x="8482551" y="1459978"/>
                  <a:pt x="8480221" y="1457647"/>
                  <a:pt x="8475563" y="1452990"/>
                </a:cubicBezTo>
                <a:cubicBezTo>
                  <a:pt x="8470906" y="1448333"/>
                  <a:pt x="8466247" y="1446002"/>
                  <a:pt x="8461589" y="1446002"/>
                </a:cubicBezTo>
                <a:cubicBezTo>
                  <a:pt x="8456932" y="1446002"/>
                  <a:pt x="8454602" y="1446002"/>
                  <a:pt x="8454602" y="1446002"/>
                </a:cubicBezTo>
                <a:cubicBezTo>
                  <a:pt x="8454602" y="1446002"/>
                  <a:pt x="8454602" y="1441345"/>
                  <a:pt x="8454602" y="1432028"/>
                </a:cubicBezTo>
                <a:close/>
                <a:moveTo>
                  <a:pt x="7630103" y="1404079"/>
                </a:moveTo>
                <a:cubicBezTo>
                  <a:pt x="7639420" y="1404079"/>
                  <a:pt x="7634762" y="1418052"/>
                  <a:pt x="7616130" y="1446002"/>
                </a:cubicBezTo>
                <a:lnTo>
                  <a:pt x="7588180" y="1446002"/>
                </a:lnTo>
                <a:cubicBezTo>
                  <a:pt x="7588180" y="1418052"/>
                  <a:pt x="7602154" y="1404079"/>
                  <a:pt x="7630103" y="1404079"/>
                </a:cubicBezTo>
                <a:close/>
                <a:moveTo>
                  <a:pt x="7448434" y="1404079"/>
                </a:moveTo>
                <a:cubicBezTo>
                  <a:pt x="7448434" y="1404079"/>
                  <a:pt x="7450763" y="1404079"/>
                  <a:pt x="7455422" y="1404079"/>
                </a:cubicBezTo>
                <a:cubicBezTo>
                  <a:pt x="7460080" y="1404079"/>
                  <a:pt x="7462408" y="1408736"/>
                  <a:pt x="7462408" y="1418052"/>
                </a:cubicBezTo>
                <a:cubicBezTo>
                  <a:pt x="7462408" y="1418052"/>
                  <a:pt x="7457751" y="1418052"/>
                  <a:pt x="7448434" y="1418052"/>
                </a:cubicBezTo>
                <a:cubicBezTo>
                  <a:pt x="7448434" y="1408736"/>
                  <a:pt x="7448434" y="1404079"/>
                  <a:pt x="7448434" y="1404079"/>
                </a:cubicBezTo>
                <a:close/>
                <a:moveTo>
                  <a:pt x="10858225" y="1397091"/>
                </a:moveTo>
                <a:cubicBezTo>
                  <a:pt x="10855894" y="1397091"/>
                  <a:pt x="10853565" y="1399422"/>
                  <a:pt x="10851237" y="1404079"/>
                </a:cubicBezTo>
                <a:cubicBezTo>
                  <a:pt x="10846579" y="1413395"/>
                  <a:pt x="10844249" y="1418052"/>
                  <a:pt x="10844249" y="1418052"/>
                </a:cubicBezTo>
                <a:cubicBezTo>
                  <a:pt x="10844249" y="1418052"/>
                  <a:pt x="10844249" y="1413395"/>
                  <a:pt x="10844249" y="1404079"/>
                </a:cubicBezTo>
                <a:lnTo>
                  <a:pt x="10830275" y="1404079"/>
                </a:lnTo>
                <a:cubicBezTo>
                  <a:pt x="10830275" y="1413395"/>
                  <a:pt x="10834932" y="1418052"/>
                  <a:pt x="10844249" y="1418052"/>
                </a:cubicBezTo>
                <a:cubicBezTo>
                  <a:pt x="10844249" y="1418052"/>
                  <a:pt x="10839592" y="1422712"/>
                  <a:pt x="10830275" y="1432028"/>
                </a:cubicBezTo>
                <a:lnTo>
                  <a:pt x="10858225" y="1432028"/>
                </a:lnTo>
                <a:cubicBezTo>
                  <a:pt x="10867541" y="1422712"/>
                  <a:pt x="10869868" y="1413395"/>
                  <a:pt x="10865210" y="1404079"/>
                </a:cubicBezTo>
                <a:cubicBezTo>
                  <a:pt x="10862882" y="1399422"/>
                  <a:pt x="10860553" y="1397091"/>
                  <a:pt x="10858225" y="1397091"/>
                </a:cubicBezTo>
                <a:close/>
                <a:moveTo>
                  <a:pt x="9782185" y="1390105"/>
                </a:moveTo>
                <a:lnTo>
                  <a:pt x="9698336" y="1487927"/>
                </a:lnTo>
                <a:lnTo>
                  <a:pt x="9726286" y="1473952"/>
                </a:lnTo>
                <a:lnTo>
                  <a:pt x="9740260" y="1446002"/>
                </a:lnTo>
                <a:close/>
                <a:moveTo>
                  <a:pt x="7085096" y="1390105"/>
                </a:moveTo>
                <a:cubicBezTo>
                  <a:pt x="7085096" y="1399422"/>
                  <a:pt x="7087426" y="1401750"/>
                  <a:pt x="7092083" y="1397091"/>
                </a:cubicBezTo>
                <a:cubicBezTo>
                  <a:pt x="7096742" y="1392434"/>
                  <a:pt x="7099071" y="1390105"/>
                  <a:pt x="7099071" y="1390105"/>
                </a:cubicBezTo>
                <a:close/>
                <a:moveTo>
                  <a:pt x="10994477" y="1387483"/>
                </a:moveTo>
                <a:cubicBezTo>
                  <a:pt x="10996806" y="1386901"/>
                  <a:pt x="10997970" y="1387776"/>
                  <a:pt x="10997970" y="1390105"/>
                </a:cubicBezTo>
                <a:lnTo>
                  <a:pt x="10983994" y="1418052"/>
                </a:lnTo>
                <a:cubicBezTo>
                  <a:pt x="10974678" y="1418052"/>
                  <a:pt x="10970020" y="1422712"/>
                  <a:pt x="10970020" y="1432028"/>
                </a:cubicBezTo>
                <a:lnTo>
                  <a:pt x="10956047" y="1446002"/>
                </a:lnTo>
                <a:lnTo>
                  <a:pt x="10942071" y="1459978"/>
                </a:lnTo>
                <a:cubicBezTo>
                  <a:pt x="10942071" y="1459978"/>
                  <a:pt x="10939742" y="1459978"/>
                  <a:pt x="10935085" y="1459978"/>
                </a:cubicBezTo>
                <a:cubicBezTo>
                  <a:pt x="10930428" y="1459978"/>
                  <a:pt x="10921109" y="1464635"/>
                  <a:pt x="10907134" y="1473952"/>
                </a:cubicBezTo>
                <a:cubicBezTo>
                  <a:pt x="10893160" y="1483268"/>
                  <a:pt x="10890829" y="1483268"/>
                  <a:pt x="10900148" y="1473952"/>
                </a:cubicBezTo>
                <a:cubicBezTo>
                  <a:pt x="10909464" y="1464635"/>
                  <a:pt x="10923438" y="1450661"/>
                  <a:pt x="10942071" y="1432028"/>
                </a:cubicBezTo>
                <a:cubicBezTo>
                  <a:pt x="10970020" y="1404079"/>
                  <a:pt x="10987487" y="1389232"/>
                  <a:pt x="10994477" y="1387483"/>
                </a:cubicBezTo>
                <a:close/>
                <a:moveTo>
                  <a:pt x="6853642" y="1385737"/>
                </a:moveTo>
                <a:cubicBezTo>
                  <a:pt x="6851896" y="1386319"/>
                  <a:pt x="6849858" y="1387776"/>
                  <a:pt x="6847530" y="1390105"/>
                </a:cubicBezTo>
                <a:lnTo>
                  <a:pt x="6833554" y="1404079"/>
                </a:lnTo>
                <a:lnTo>
                  <a:pt x="6861504" y="1404079"/>
                </a:lnTo>
                <a:cubicBezTo>
                  <a:pt x="6861504" y="1390105"/>
                  <a:pt x="6858884" y="1383990"/>
                  <a:pt x="6853642" y="1385737"/>
                </a:cubicBezTo>
                <a:close/>
                <a:moveTo>
                  <a:pt x="10758656" y="1381808"/>
                </a:moveTo>
                <a:cubicBezTo>
                  <a:pt x="10755161" y="1382681"/>
                  <a:pt x="10746429" y="1390105"/>
                  <a:pt x="10732453" y="1404079"/>
                </a:cubicBezTo>
                <a:cubicBezTo>
                  <a:pt x="10713822" y="1422712"/>
                  <a:pt x="10695187" y="1441345"/>
                  <a:pt x="10676556" y="1459978"/>
                </a:cubicBezTo>
                <a:cubicBezTo>
                  <a:pt x="10657923" y="1478609"/>
                  <a:pt x="10648606" y="1487927"/>
                  <a:pt x="10648606" y="1487927"/>
                </a:cubicBezTo>
                <a:lnTo>
                  <a:pt x="10690530" y="1473952"/>
                </a:lnTo>
                <a:cubicBezTo>
                  <a:pt x="10690530" y="1473952"/>
                  <a:pt x="10695187" y="1469294"/>
                  <a:pt x="10704503" y="1459978"/>
                </a:cubicBezTo>
                <a:cubicBezTo>
                  <a:pt x="10713822" y="1450661"/>
                  <a:pt x="10723136" y="1441345"/>
                  <a:pt x="10732453" y="1432028"/>
                </a:cubicBezTo>
                <a:cubicBezTo>
                  <a:pt x="10751086" y="1404079"/>
                  <a:pt x="10760402" y="1387775"/>
                  <a:pt x="10760402" y="1383117"/>
                </a:cubicBezTo>
                <a:cubicBezTo>
                  <a:pt x="10760402" y="1381953"/>
                  <a:pt x="10759820" y="1381515"/>
                  <a:pt x="10758656" y="1381808"/>
                </a:cubicBezTo>
                <a:close/>
                <a:moveTo>
                  <a:pt x="6809100" y="1376131"/>
                </a:moveTo>
                <a:cubicBezTo>
                  <a:pt x="6806769" y="1376131"/>
                  <a:pt x="6805604" y="1380789"/>
                  <a:pt x="6805604" y="1390105"/>
                </a:cubicBezTo>
                <a:lnTo>
                  <a:pt x="6819580" y="1390105"/>
                </a:lnTo>
                <a:cubicBezTo>
                  <a:pt x="6814921" y="1380789"/>
                  <a:pt x="6811428" y="1376131"/>
                  <a:pt x="6809100" y="1376131"/>
                </a:cubicBezTo>
                <a:close/>
                <a:moveTo>
                  <a:pt x="11025917" y="1376129"/>
                </a:moveTo>
                <a:lnTo>
                  <a:pt x="11025917" y="1390105"/>
                </a:lnTo>
                <a:cubicBezTo>
                  <a:pt x="11025917" y="1399422"/>
                  <a:pt x="11021260" y="1404079"/>
                  <a:pt x="11011944" y="1404079"/>
                </a:cubicBezTo>
                <a:cubicBezTo>
                  <a:pt x="11011944" y="1404079"/>
                  <a:pt x="11014274" y="1399422"/>
                  <a:pt x="11018932" y="1390105"/>
                </a:cubicBezTo>
                <a:cubicBezTo>
                  <a:pt x="11023589" y="1380789"/>
                  <a:pt x="11025917" y="1376129"/>
                  <a:pt x="11025917" y="1376129"/>
                </a:cubicBezTo>
                <a:close/>
                <a:moveTo>
                  <a:pt x="10802326" y="1376129"/>
                </a:moveTo>
                <a:cubicBezTo>
                  <a:pt x="10802326" y="1376129"/>
                  <a:pt x="10802326" y="1378460"/>
                  <a:pt x="10802326" y="1383117"/>
                </a:cubicBezTo>
                <a:cubicBezTo>
                  <a:pt x="10802326" y="1387775"/>
                  <a:pt x="10802326" y="1390105"/>
                  <a:pt x="10802326" y="1390105"/>
                </a:cubicBezTo>
                <a:lnTo>
                  <a:pt x="10816301" y="1376129"/>
                </a:lnTo>
                <a:close/>
                <a:moveTo>
                  <a:pt x="9530641" y="1376129"/>
                </a:moveTo>
                <a:cubicBezTo>
                  <a:pt x="9521325" y="1385446"/>
                  <a:pt x="9516668" y="1390105"/>
                  <a:pt x="9516668" y="1390105"/>
                </a:cubicBezTo>
                <a:lnTo>
                  <a:pt x="9544617" y="1390105"/>
                </a:lnTo>
                <a:cubicBezTo>
                  <a:pt x="9544617" y="1380789"/>
                  <a:pt x="9544617" y="1376129"/>
                  <a:pt x="9544617" y="1376129"/>
                </a:cubicBezTo>
                <a:cubicBezTo>
                  <a:pt x="9544617" y="1376129"/>
                  <a:pt x="9539960" y="1376129"/>
                  <a:pt x="9530641" y="1376129"/>
                </a:cubicBezTo>
                <a:close/>
                <a:moveTo>
                  <a:pt x="8342806" y="1376129"/>
                </a:moveTo>
                <a:cubicBezTo>
                  <a:pt x="8342806" y="1385446"/>
                  <a:pt x="8342806" y="1390105"/>
                  <a:pt x="8342806" y="1390105"/>
                </a:cubicBezTo>
                <a:cubicBezTo>
                  <a:pt x="8342806" y="1390105"/>
                  <a:pt x="8347463" y="1390105"/>
                  <a:pt x="8356780" y="1390105"/>
                </a:cubicBezTo>
                <a:lnTo>
                  <a:pt x="8356780" y="1376129"/>
                </a:lnTo>
                <a:cubicBezTo>
                  <a:pt x="8347463" y="1376129"/>
                  <a:pt x="8342806" y="1376129"/>
                  <a:pt x="8342806" y="1376129"/>
                </a:cubicBezTo>
                <a:close/>
                <a:moveTo>
                  <a:pt x="11067841" y="1351675"/>
                </a:moveTo>
                <a:cubicBezTo>
                  <a:pt x="11067841" y="1354004"/>
                  <a:pt x="11067841" y="1357497"/>
                  <a:pt x="11067841" y="1362156"/>
                </a:cubicBezTo>
                <a:cubicBezTo>
                  <a:pt x="11067841" y="1371472"/>
                  <a:pt x="11063183" y="1376129"/>
                  <a:pt x="11053869" y="1376129"/>
                </a:cubicBezTo>
                <a:lnTo>
                  <a:pt x="11053869" y="1362156"/>
                </a:lnTo>
                <a:cubicBezTo>
                  <a:pt x="11058526" y="1357497"/>
                  <a:pt x="11063183" y="1354004"/>
                  <a:pt x="11067841" y="1351675"/>
                </a:cubicBezTo>
                <a:close/>
                <a:moveTo>
                  <a:pt x="11036400" y="1351675"/>
                </a:moveTo>
                <a:cubicBezTo>
                  <a:pt x="11038729" y="1351675"/>
                  <a:pt x="11039893" y="1352839"/>
                  <a:pt x="11039893" y="1355168"/>
                </a:cubicBezTo>
                <a:cubicBezTo>
                  <a:pt x="11039893" y="1359827"/>
                  <a:pt x="11035236" y="1362156"/>
                  <a:pt x="11025917" y="1362156"/>
                </a:cubicBezTo>
                <a:cubicBezTo>
                  <a:pt x="11016601" y="1362156"/>
                  <a:pt x="11011944" y="1362156"/>
                  <a:pt x="11011944" y="1362156"/>
                </a:cubicBezTo>
                <a:cubicBezTo>
                  <a:pt x="11011944" y="1362156"/>
                  <a:pt x="11016601" y="1359827"/>
                  <a:pt x="11025917" y="1355168"/>
                </a:cubicBezTo>
                <a:cubicBezTo>
                  <a:pt x="11030577" y="1352839"/>
                  <a:pt x="11034072" y="1351675"/>
                  <a:pt x="11036400" y="1351675"/>
                </a:cubicBezTo>
                <a:close/>
                <a:moveTo>
                  <a:pt x="11067841" y="1348180"/>
                </a:moveTo>
                <a:lnTo>
                  <a:pt x="11081816" y="1348180"/>
                </a:lnTo>
                <a:cubicBezTo>
                  <a:pt x="11077159" y="1348180"/>
                  <a:pt x="11072502" y="1349346"/>
                  <a:pt x="11067841" y="1351675"/>
                </a:cubicBezTo>
                <a:cubicBezTo>
                  <a:pt x="11067841" y="1349346"/>
                  <a:pt x="11067841" y="1348180"/>
                  <a:pt x="11067841" y="1348180"/>
                </a:cubicBezTo>
                <a:close/>
                <a:moveTo>
                  <a:pt x="10383089" y="1348180"/>
                </a:moveTo>
                <a:lnTo>
                  <a:pt x="10369116" y="1376129"/>
                </a:lnTo>
                <a:lnTo>
                  <a:pt x="10383089" y="1362156"/>
                </a:lnTo>
                <a:close/>
                <a:moveTo>
                  <a:pt x="9810132" y="1348180"/>
                </a:moveTo>
                <a:lnTo>
                  <a:pt x="9796158" y="1362156"/>
                </a:lnTo>
                <a:lnTo>
                  <a:pt x="9796158" y="1376129"/>
                </a:lnTo>
                <a:cubicBezTo>
                  <a:pt x="9796158" y="1376129"/>
                  <a:pt x="9800816" y="1371472"/>
                  <a:pt x="9810132" y="1362156"/>
                </a:cubicBezTo>
                <a:close/>
                <a:moveTo>
                  <a:pt x="10997970" y="1334206"/>
                </a:moveTo>
                <a:cubicBezTo>
                  <a:pt x="10997970" y="1334206"/>
                  <a:pt x="10997970" y="1338864"/>
                  <a:pt x="10997970" y="1348180"/>
                </a:cubicBezTo>
                <a:lnTo>
                  <a:pt x="10983994" y="1348180"/>
                </a:lnTo>
                <a:cubicBezTo>
                  <a:pt x="10983994" y="1338864"/>
                  <a:pt x="10988652" y="1334206"/>
                  <a:pt x="10997970" y="1334206"/>
                </a:cubicBezTo>
                <a:close/>
                <a:moveTo>
                  <a:pt x="9914942" y="1334206"/>
                </a:moveTo>
                <a:cubicBezTo>
                  <a:pt x="9910285" y="1334206"/>
                  <a:pt x="9903297" y="1338864"/>
                  <a:pt x="9893981" y="1348180"/>
                </a:cubicBezTo>
                <a:cubicBezTo>
                  <a:pt x="9884664" y="1357497"/>
                  <a:pt x="9882335" y="1364484"/>
                  <a:pt x="9886993" y="1369143"/>
                </a:cubicBezTo>
                <a:cubicBezTo>
                  <a:pt x="9891650" y="1373801"/>
                  <a:pt x="9898638" y="1373801"/>
                  <a:pt x="9907954" y="1369143"/>
                </a:cubicBezTo>
                <a:cubicBezTo>
                  <a:pt x="9917273" y="1364484"/>
                  <a:pt x="9921930" y="1357497"/>
                  <a:pt x="9921930" y="1348180"/>
                </a:cubicBezTo>
                <a:cubicBezTo>
                  <a:pt x="9921930" y="1338864"/>
                  <a:pt x="9919600" y="1334206"/>
                  <a:pt x="9914942" y="1334206"/>
                </a:cubicBezTo>
                <a:close/>
                <a:moveTo>
                  <a:pt x="9572565" y="1334206"/>
                </a:moveTo>
                <a:lnTo>
                  <a:pt x="9558591" y="1348180"/>
                </a:lnTo>
                <a:cubicBezTo>
                  <a:pt x="9558591" y="1357497"/>
                  <a:pt x="9560921" y="1359827"/>
                  <a:pt x="9565579" y="1355168"/>
                </a:cubicBezTo>
                <a:cubicBezTo>
                  <a:pt x="9570236" y="1350510"/>
                  <a:pt x="9572565" y="1348180"/>
                  <a:pt x="9572565" y="1348180"/>
                </a:cubicBezTo>
                <a:close/>
                <a:moveTo>
                  <a:pt x="7853697" y="1334206"/>
                </a:moveTo>
                <a:lnTo>
                  <a:pt x="7853697" y="1362156"/>
                </a:lnTo>
                <a:lnTo>
                  <a:pt x="7839721" y="1376129"/>
                </a:lnTo>
                <a:lnTo>
                  <a:pt x="7839721" y="1362156"/>
                </a:lnTo>
                <a:cubicBezTo>
                  <a:pt x="7839721" y="1352839"/>
                  <a:pt x="7842052" y="1348180"/>
                  <a:pt x="7846709" y="1348180"/>
                </a:cubicBezTo>
                <a:cubicBezTo>
                  <a:pt x="7851366" y="1348180"/>
                  <a:pt x="7853697" y="1343522"/>
                  <a:pt x="7853697" y="1334206"/>
                </a:cubicBezTo>
                <a:close/>
                <a:moveTo>
                  <a:pt x="7602154" y="1334206"/>
                </a:moveTo>
                <a:lnTo>
                  <a:pt x="7588180" y="1362156"/>
                </a:lnTo>
                <a:cubicBezTo>
                  <a:pt x="7569547" y="1390105"/>
                  <a:pt x="7560230" y="1399422"/>
                  <a:pt x="7560230" y="1390105"/>
                </a:cubicBezTo>
                <a:cubicBezTo>
                  <a:pt x="7560230" y="1380789"/>
                  <a:pt x="7567218" y="1369143"/>
                  <a:pt x="7581192" y="1355168"/>
                </a:cubicBezTo>
                <a:cubicBezTo>
                  <a:pt x="7595168" y="1341194"/>
                  <a:pt x="7602154" y="1334206"/>
                  <a:pt x="7602154" y="1334206"/>
                </a:cubicBezTo>
                <a:close/>
                <a:moveTo>
                  <a:pt x="1956436" y="1334206"/>
                </a:moveTo>
                <a:cubicBezTo>
                  <a:pt x="1956436" y="1334206"/>
                  <a:pt x="1951779" y="1338864"/>
                  <a:pt x="1942462" y="1348180"/>
                </a:cubicBezTo>
                <a:cubicBezTo>
                  <a:pt x="1942462" y="1348180"/>
                  <a:pt x="1947121" y="1348180"/>
                  <a:pt x="1956436" y="1348180"/>
                </a:cubicBezTo>
                <a:cubicBezTo>
                  <a:pt x="1956436" y="1338864"/>
                  <a:pt x="1956436" y="1334206"/>
                  <a:pt x="1956436" y="1334206"/>
                </a:cubicBezTo>
                <a:close/>
                <a:moveTo>
                  <a:pt x="10436838" y="1328831"/>
                </a:moveTo>
                <a:lnTo>
                  <a:pt x="10438988" y="1334206"/>
                </a:lnTo>
                <a:lnTo>
                  <a:pt x="10452962" y="1334206"/>
                </a:lnTo>
                <a:close/>
                <a:moveTo>
                  <a:pt x="10411039" y="1320232"/>
                </a:moveTo>
                <a:cubicBezTo>
                  <a:pt x="10401722" y="1329549"/>
                  <a:pt x="10399394" y="1336535"/>
                  <a:pt x="10404051" y="1341194"/>
                </a:cubicBezTo>
                <a:cubicBezTo>
                  <a:pt x="10408708" y="1345851"/>
                  <a:pt x="10406382" y="1352839"/>
                  <a:pt x="10397063" y="1362156"/>
                </a:cubicBezTo>
                <a:lnTo>
                  <a:pt x="10411039" y="1348180"/>
                </a:lnTo>
                <a:cubicBezTo>
                  <a:pt x="10411039" y="1338864"/>
                  <a:pt x="10415696" y="1331878"/>
                  <a:pt x="10425013" y="1327218"/>
                </a:cubicBezTo>
                <a:lnTo>
                  <a:pt x="10429672" y="1326443"/>
                </a:lnTo>
                <a:close/>
                <a:moveTo>
                  <a:pt x="9712312" y="1320232"/>
                </a:moveTo>
                <a:lnTo>
                  <a:pt x="9656413" y="1376129"/>
                </a:lnTo>
                <a:lnTo>
                  <a:pt x="9712312" y="1334206"/>
                </a:lnTo>
                <a:cubicBezTo>
                  <a:pt x="9721628" y="1324889"/>
                  <a:pt x="9721628" y="1320232"/>
                  <a:pt x="9712312" y="1320232"/>
                </a:cubicBezTo>
                <a:close/>
                <a:moveTo>
                  <a:pt x="8175111" y="1320232"/>
                </a:moveTo>
                <a:cubicBezTo>
                  <a:pt x="8175111" y="1320232"/>
                  <a:pt x="8179770" y="1324889"/>
                  <a:pt x="8189084" y="1334206"/>
                </a:cubicBezTo>
                <a:lnTo>
                  <a:pt x="8189084" y="1348180"/>
                </a:lnTo>
                <a:lnTo>
                  <a:pt x="8175111" y="1348180"/>
                </a:lnTo>
                <a:lnTo>
                  <a:pt x="8147162" y="1362156"/>
                </a:lnTo>
                <a:cubicBezTo>
                  <a:pt x="8147162" y="1352839"/>
                  <a:pt x="8149492" y="1345851"/>
                  <a:pt x="8154149" y="1341194"/>
                </a:cubicBezTo>
                <a:cubicBezTo>
                  <a:pt x="8158806" y="1336535"/>
                  <a:pt x="8161135" y="1334206"/>
                  <a:pt x="8161135" y="1334206"/>
                </a:cubicBezTo>
                <a:cubicBezTo>
                  <a:pt x="8170454" y="1324889"/>
                  <a:pt x="8175111" y="1320232"/>
                  <a:pt x="8175111" y="1320232"/>
                </a:cubicBezTo>
                <a:close/>
                <a:moveTo>
                  <a:pt x="7518307" y="1320232"/>
                </a:moveTo>
                <a:cubicBezTo>
                  <a:pt x="7508990" y="1329549"/>
                  <a:pt x="7508990" y="1336535"/>
                  <a:pt x="7518307" y="1341194"/>
                </a:cubicBezTo>
                <a:cubicBezTo>
                  <a:pt x="7527624" y="1345851"/>
                  <a:pt x="7527624" y="1350510"/>
                  <a:pt x="7518307" y="1355168"/>
                </a:cubicBezTo>
                <a:cubicBezTo>
                  <a:pt x="7508990" y="1359827"/>
                  <a:pt x="7502003" y="1359827"/>
                  <a:pt x="7497346" y="1355168"/>
                </a:cubicBezTo>
                <a:cubicBezTo>
                  <a:pt x="7492688" y="1350510"/>
                  <a:pt x="7495017" y="1343522"/>
                  <a:pt x="7504334" y="1334206"/>
                </a:cubicBezTo>
                <a:close/>
                <a:moveTo>
                  <a:pt x="6858010" y="1314991"/>
                </a:moveTo>
                <a:cubicBezTo>
                  <a:pt x="6855680" y="1313827"/>
                  <a:pt x="6852187" y="1315573"/>
                  <a:pt x="6847530" y="1320232"/>
                </a:cubicBezTo>
                <a:lnTo>
                  <a:pt x="6847530" y="1348180"/>
                </a:lnTo>
                <a:cubicBezTo>
                  <a:pt x="6856846" y="1348180"/>
                  <a:pt x="6861504" y="1341194"/>
                  <a:pt x="6861504" y="1327218"/>
                </a:cubicBezTo>
                <a:cubicBezTo>
                  <a:pt x="6861504" y="1320232"/>
                  <a:pt x="6860339" y="1316155"/>
                  <a:pt x="6858010" y="1314991"/>
                </a:cubicBezTo>
                <a:close/>
                <a:moveTo>
                  <a:pt x="8480805" y="1309751"/>
                </a:moveTo>
                <a:cubicBezTo>
                  <a:pt x="8477310" y="1309751"/>
                  <a:pt x="8473235" y="1310916"/>
                  <a:pt x="8468575" y="1313245"/>
                </a:cubicBezTo>
                <a:cubicBezTo>
                  <a:pt x="8459259" y="1317902"/>
                  <a:pt x="8454602" y="1324889"/>
                  <a:pt x="8454602" y="1334206"/>
                </a:cubicBezTo>
                <a:lnTo>
                  <a:pt x="8482551" y="1334206"/>
                </a:lnTo>
                <a:cubicBezTo>
                  <a:pt x="8491868" y="1324889"/>
                  <a:pt x="8494196" y="1317902"/>
                  <a:pt x="8489539" y="1313245"/>
                </a:cubicBezTo>
                <a:cubicBezTo>
                  <a:pt x="8487208" y="1310916"/>
                  <a:pt x="8484298" y="1309751"/>
                  <a:pt x="8480805" y="1309751"/>
                </a:cubicBezTo>
                <a:close/>
                <a:moveTo>
                  <a:pt x="10473924" y="1306257"/>
                </a:moveTo>
                <a:cubicBezTo>
                  <a:pt x="10469266" y="1306257"/>
                  <a:pt x="10466936" y="1310916"/>
                  <a:pt x="10466936" y="1320232"/>
                </a:cubicBezTo>
                <a:cubicBezTo>
                  <a:pt x="10476254" y="1320232"/>
                  <a:pt x="10480912" y="1317902"/>
                  <a:pt x="10480912" y="1313245"/>
                </a:cubicBezTo>
                <a:cubicBezTo>
                  <a:pt x="10480912" y="1308587"/>
                  <a:pt x="10478581" y="1306257"/>
                  <a:pt x="10473924" y="1306257"/>
                </a:cubicBezTo>
                <a:close/>
                <a:moveTo>
                  <a:pt x="8510500" y="1306257"/>
                </a:moveTo>
                <a:lnTo>
                  <a:pt x="8496525" y="1320232"/>
                </a:lnTo>
                <a:lnTo>
                  <a:pt x="8510500" y="1320232"/>
                </a:lnTo>
                <a:cubicBezTo>
                  <a:pt x="8510500" y="1310916"/>
                  <a:pt x="8510500" y="1306257"/>
                  <a:pt x="8510500" y="1306257"/>
                </a:cubicBezTo>
                <a:close/>
                <a:moveTo>
                  <a:pt x="8154149" y="1306257"/>
                </a:moveTo>
                <a:cubicBezTo>
                  <a:pt x="8158806" y="1306257"/>
                  <a:pt x="8161135" y="1308587"/>
                  <a:pt x="8161135" y="1313245"/>
                </a:cubicBezTo>
                <a:cubicBezTo>
                  <a:pt x="8161135" y="1317902"/>
                  <a:pt x="8156478" y="1320232"/>
                  <a:pt x="8147162" y="1320232"/>
                </a:cubicBezTo>
                <a:cubicBezTo>
                  <a:pt x="8147162" y="1310916"/>
                  <a:pt x="8149492" y="1306257"/>
                  <a:pt x="8154149" y="1306257"/>
                </a:cubicBezTo>
                <a:close/>
                <a:moveTo>
                  <a:pt x="7238816" y="1306257"/>
                </a:moveTo>
                <a:cubicBezTo>
                  <a:pt x="7238816" y="1324889"/>
                  <a:pt x="7236488" y="1334206"/>
                  <a:pt x="7231828" y="1334206"/>
                </a:cubicBezTo>
                <a:cubicBezTo>
                  <a:pt x="7227171" y="1334206"/>
                  <a:pt x="7217854" y="1343522"/>
                  <a:pt x="7203879" y="1362156"/>
                </a:cubicBezTo>
                <a:cubicBezTo>
                  <a:pt x="7189906" y="1380789"/>
                  <a:pt x="7182918" y="1394762"/>
                  <a:pt x="7182918" y="1404079"/>
                </a:cubicBezTo>
                <a:lnTo>
                  <a:pt x="7196893" y="1390105"/>
                </a:lnTo>
                <a:lnTo>
                  <a:pt x="7224842" y="1362156"/>
                </a:lnTo>
                <a:lnTo>
                  <a:pt x="7210867" y="1390105"/>
                </a:lnTo>
                <a:lnTo>
                  <a:pt x="7196893" y="1404079"/>
                </a:lnTo>
                <a:lnTo>
                  <a:pt x="7224842" y="1390105"/>
                </a:lnTo>
                <a:lnTo>
                  <a:pt x="7266766" y="1348180"/>
                </a:lnTo>
                <a:lnTo>
                  <a:pt x="7266766" y="1320232"/>
                </a:lnTo>
                <a:lnTo>
                  <a:pt x="7266766" y="1306257"/>
                </a:lnTo>
                <a:close/>
                <a:moveTo>
                  <a:pt x="7495599" y="1301890"/>
                </a:moveTo>
                <a:cubicBezTo>
                  <a:pt x="7499092" y="1300144"/>
                  <a:pt x="7497346" y="1306258"/>
                  <a:pt x="7490358" y="1320232"/>
                </a:cubicBezTo>
                <a:lnTo>
                  <a:pt x="7462408" y="1334206"/>
                </a:lnTo>
                <a:cubicBezTo>
                  <a:pt x="7471724" y="1324889"/>
                  <a:pt x="7481041" y="1315573"/>
                  <a:pt x="7490358" y="1306257"/>
                </a:cubicBezTo>
                <a:cubicBezTo>
                  <a:pt x="7492688" y="1303928"/>
                  <a:pt x="7494434" y="1302473"/>
                  <a:pt x="7495599" y="1301890"/>
                </a:cubicBezTo>
                <a:close/>
                <a:moveTo>
                  <a:pt x="11081816" y="1292283"/>
                </a:moveTo>
                <a:lnTo>
                  <a:pt x="11081816" y="1306257"/>
                </a:lnTo>
                <a:cubicBezTo>
                  <a:pt x="11081816" y="1315573"/>
                  <a:pt x="11079488" y="1320232"/>
                  <a:pt x="11074830" y="1320232"/>
                </a:cubicBezTo>
                <a:cubicBezTo>
                  <a:pt x="11070173" y="1320232"/>
                  <a:pt x="11067841" y="1315573"/>
                  <a:pt x="11067841" y="1306257"/>
                </a:cubicBezTo>
                <a:cubicBezTo>
                  <a:pt x="11077159" y="1296940"/>
                  <a:pt x="11081816" y="1292283"/>
                  <a:pt x="11081816" y="1292283"/>
                </a:cubicBezTo>
                <a:close/>
                <a:moveTo>
                  <a:pt x="10061675" y="1292283"/>
                </a:moveTo>
                <a:cubicBezTo>
                  <a:pt x="10061675" y="1292283"/>
                  <a:pt x="10057018" y="1296940"/>
                  <a:pt x="10047700" y="1306257"/>
                </a:cubicBezTo>
                <a:lnTo>
                  <a:pt x="10047700" y="1320232"/>
                </a:lnTo>
                <a:cubicBezTo>
                  <a:pt x="10047700" y="1320232"/>
                  <a:pt x="10052357" y="1315573"/>
                  <a:pt x="10061675" y="1306257"/>
                </a:cubicBezTo>
                <a:close/>
                <a:moveTo>
                  <a:pt x="9600514" y="1292283"/>
                </a:moveTo>
                <a:lnTo>
                  <a:pt x="9600514" y="1320232"/>
                </a:lnTo>
                <a:lnTo>
                  <a:pt x="9614490" y="1306257"/>
                </a:lnTo>
                <a:close/>
                <a:moveTo>
                  <a:pt x="7210867" y="1292283"/>
                </a:moveTo>
                <a:lnTo>
                  <a:pt x="7140994" y="1376129"/>
                </a:lnTo>
                <a:lnTo>
                  <a:pt x="7154968" y="1376129"/>
                </a:lnTo>
                <a:cubicBezTo>
                  <a:pt x="7192234" y="1329549"/>
                  <a:pt x="7210867" y="1301599"/>
                  <a:pt x="7210867" y="1292283"/>
                </a:cubicBezTo>
                <a:close/>
                <a:moveTo>
                  <a:pt x="1774768" y="1292283"/>
                </a:moveTo>
                <a:lnTo>
                  <a:pt x="1718871" y="1334206"/>
                </a:lnTo>
                <a:lnTo>
                  <a:pt x="1718871" y="1320232"/>
                </a:lnTo>
                <a:close/>
                <a:moveTo>
                  <a:pt x="11054740" y="1287042"/>
                </a:moveTo>
                <a:lnTo>
                  <a:pt x="11053869" y="1292283"/>
                </a:lnTo>
                <a:cubicBezTo>
                  <a:pt x="11053869" y="1301599"/>
                  <a:pt x="11049210" y="1306257"/>
                  <a:pt x="11039893" y="1306257"/>
                </a:cubicBezTo>
                <a:cubicBezTo>
                  <a:pt x="11030575" y="1306257"/>
                  <a:pt x="11025917" y="1306257"/>
                  <a:pt x="11025917" y="1306257"/>
                </a:cubicBezTo>
                <a:close/>
                <a:moveTo>
                  <a:pt x="11060855" y="1278307"/>
                </a:moveTo>
                <a:cubicBezTo>
                  <a:pt x="11065512" y="1278307"/>
                  <a:pt x="11067841" y="1278307"/>
                  <a:pt x="11067841" y="1278307"/>
                </a:cubicBezTo>
                <a:lnTo>
                  <a:pt x="11054740" y="1287042"/>
                </a:lnTo>
                <a:lnTo>
                  <a:pt x="11055615" y="1281802"/>
                </a:lnTo>
                <a:cubicBezTo>
                  <a:pt x="11056780" y="1279474"/>
                  <a:pt x="11058526" y="1278307"/>
                  <a:pt x="11060855" y="1278307"/>
                </a:cubicBezTo>
                <a:close/>
                <a:moveTo>
                  <a:pt x="9963853" y="1278307"/>
                </a:moveTo>
                <a:cubicBezTo>
                  <a:pt x="9954537" y="1287624"/>
                  <a:pt x="9949878" y="1292283"/>
                  <a:pt x="9949878" y="1292283"/>
                </a:cubicBezTo>
                <a:lnTo>
                  <a:pt x="9963853" y="1306257"/>
                </a:lnTo>
                <a:cubicBezTo>
                  <a:pt x="9963853" y="1306257"/>
                  <a:pt x="9968511" y="1301599"/>
                  <a:pt x="9977827" y="1292283"/>
                </a:cubicBezTo>
                <a:cubicBezTo>
                  <a:pt x="9968511" y="1282966"/>
                  <a:pt x="9963853" y="1278307"/>
                  <a:pt x="9963853" y="1278307"/>
                </a:cubicBezTo>
                <a:close/>
                <a:moveTo>
                  <a:pt x="9048520" y="1278307"/>
                </a:moveTo>
                <a:cubicBezTo>
                  <a:pt x="9043863" y="1278307"/>
                  <a:pt x="9041533" y="1282966"/>
                  <a:pt x="9041533" y="1292283"/>
                </a:cubicBezTo>
                <a:cubicBezTo>
                  <a:pt x="9041533" y="1292283"/>
                  <a:pt x="9043863" y="1292283"/>
                  <a:pt x="9048520" y="1292283"/>
                </a:cubicBezTo>
                <a:cubicBezTo>
                  <a:pt x="9053178" y="1292283"/>
                  <a:pt x="9055506" y="1287624"/>
                  <a:pt x="9055506" y="1278307"/>
                </a:cubicBezTo>
                <a:cubicBezTo>
                  <a:pt x="9055506" y="1278307"/>
                  <a:pt x="9053178" y="1278307"/>
                  <a:pt x="9048520" y="1278307"/>
                </a:cubicBezTo>
                <a:close/>
                <a:moveTo>
                  <a:pt x="8370755" y="1278307"/>
                </a:moveTo>
                <a:cubicBezTo>
                  <a:pt x="8361436" y="1287624"/>
                  <a:pt x="8361436" y="1296940"/>
                  <a:pt x="8370755" y="1306257"/>
                </a:cubicBezTo>
                <a:lnTo>
                  <a:pt x="8356780" y="1320232"/>
                </a:lnTo>
                <a:cubicBezTo>
                  <a:pt x="8347463" y="1310916"/>
                  <a:pt x="8345134" y="1301599"/>
                  <a:pt x="8349792" y="1292283"/>
                </a:cubicBezTo>
                <a:cubicBezTo>
                  <a:pt x="8354451" y="1282966"/>
                  <a:pt x="8361436" y="1278307"/>
                  <a:pt x="8370755" y="1278307"/>
                </a:cubicBezTo>
                <a:close/>
                <a:moveTo>
                  <a:pt x="7350612" y="1278307"/>
                </a:moveTo>
                <a:cubicBezTo>
                  <a:pt x="7350612" y="1278307"/>
                  <a:pt x="7348284" y="1280638"/>
                  <a:pt x="7343624" y="1285295"/>
                </a:cubicBezTo>
                <a:cubicBezTo>
                  <a:pt x="7338967" y="1289952"/>
                  <a:pt x="7338967" y="1292283"/>
                  <a:pt x="7343624" y="1292283"/>
                </a:cubicBezTo>
                <a:cubicBezTo>
                  <a:pt x="7348284" y="1292283"/>
                  <a:pt x="7350612" y="1287624"/>
                  <a:pt x="7350612" y="1278307"/>
                </a:cubicBezTo>
                <a:close/>
                <a:moveTo>
                  <a:pt x="10242826" y="1265197"/>
                </a:moveTo>
                <a:lnTo>
                  <a:pt x="10238978" y="1269137"/>
                </a:lnTo>
                <a:cubicBezTo>
                  <a:pt x="10223256" y="1285732"/>
                  <a:pt x="10215395" y="1295776"/>
                  <a:pt x="10215395" y="1299271"/>
                </a:cubicBezTo>
                <a:cubicBezTo>
                  <a:pt x="10215395" y="1303928"/>
                  <a:pt x="10210737" y="1308587"/>
                  <a:pt x="10201421" y="1313245"/>
                </a:cubicBezTo>
                <a:cubicBezTo>
                  <a:pt x="10192102" y="1317902"/>
                  <a:pt x="10187445" y="1324889"/>
                  <a:pt x="10187445" y="1334206"/>
                </a:cubicBezTo>
                <a:lnTo>
                  <a:pt x="10215395" y="1334206"/>
                </a:lnTo>
                <a:cubicBezTo>
                  <a:pt x="10224711" y="1315573"/>
                  <a:pt x="10229370" y="1306257"/>
                  <a:pt x="10229370" y="1306257"/>
                </a:cubicBezTo>
                <a:cubicBezTo>
                  <a:pt x="10229370" y="1296940"/>
                  <a:pt x="10230535" y="1288788"/>
                  <a:pt x="10232863" y="1281802"/>
                </a:cubicBezTo>
                <a:close/>
                <a:moveTo>
                  <a:pt x="8231008" y="1264333"/>
                </a:moveTo>
                <a:lnTo>
                  <a:pt x="8258958" y="1278307"/>
                </a:lnTo>
                <a:lnTo>
                  <a:pt x="8244984" y="1278307"/>
                </a:lnTo>
                <a:lnTo>
                  <a:pt x="8231008" y="1292283"/>
                </a:lnTo>
                <a:lnTo>
                  <a:pt x="8217034" y="1292283"/>
                </a:lnTo>
                <a:cubicBezTo>
                  <a:pt x="8217034" y="1282966"/>
                  <a:pt x="8221693" y="1273650"/>
                  <a:pt x="8231008" y="1264333"/>
                </a:cubicBezTo>
                <a:close/>
                <a:moveTo>
                  <a:pt x="8091264" y="1264333"/>
                </a:moveTo>
                <a:cubicBezTo>
                  <a:pt x="8091264" y="1264333"/>
                  <a:pt x="8095922" y="1264333"/>
                  <a:pt x="8105238" y="1264333"/>
                </a:cubicBezTo>
                <a:cubicBezTo>
                  <a:pt x="8105238" y="1273650"/>
                  <a:pt x="8105238" y="1278307"/>
                  <a:pt x="8105238" y="1278307"/>
                </a:cubicBezTo>
                <a:cubicBezTo>
                  <a:pt x="8095922" y="1278307"/>
                  <a:pt x="8091264" y="1273650"/>
                  <a:pt x="8091264" y="1264333"/>
                </a:cubicBezTo>
                <a:close/>
                <a:moveTo>
                  <a:pt x="10061675" y="1250360"/>
                </a:moveTo>
                <a:cubicBezTo>
                  <a:pt x="10052357" y="1250360"/>
                  <a:pt x="10047700" y="1252688"/>
                  <a:pt x="10047700" y="1257345"/>
                </a:cubicBezTo>
                <a:cubicBezTo>
                  <a:pt x="10047700" y="1262005"/>
                  <a:pt x="10050030" y="1264333"/>
                  <a:pt x="10054688" y="1264333"/>
                </a:cubicBezTo>
                <a:cubicBezTo>
                  <a:pt x="10059345" y="1264333"/>
                  <a:pt x="10061675" y="1259676"/>
                  <a:pt x="10061675" y="1250360"/>
                </a:cubicBezTo>
                <a:close/>
                <a:moveTo>
                  <a:pt x="7251044" y="1242063"/>
                </a:moveTo>
                <a:cubicBezTo>
                  <a:pt x="7247550" y="1242936"/>
                  <a:pt x="7238816" y="1250360"/>
                  <a:pt x="7224842" y="1264333"/>
                </a:cubicBezTo>
                <a:lnTo>
                  <a:pt x="7210867" y="1278307"/>
                </a:lnTo>
                <a:lnTo>
                  <a:pt x="7238816" y="1264333"/>
                </a:lnTo>
                <a:cubicBezTo>
                  <a:pt x="7248133" y="1255017"/>
                  <a:pt x="7252790" y="1248029"/>
                  <a:pt x="7252790" y="1243372"/>
                </a:cubicBezTo>
                <a:cubicBezTo>
                  <a:pt x="7252790" y="1242207"/>
                  <a:pt x="7252208" y="1241770"/>
                  <a:pt x="7251044" y="1242063"/>
                </a:cubicBezTo>
                <a:close/>
                <a:moveTo>
                  <a:pt x="10690530" y="1236384"/>
                </a:moveTo>
                <a:lnTo>
                  <a:pt x="10676556" y="1250360"/>
                </a:lnTo>
                <a:cubicBezTo>
                  <a:pt x="10685872" y="1250360"/>
                  <a:pt x="10690530" y="1248029"/>
                  <a:pt x="10690530" y="1243372"/>
                </a:cubicBezTo>
                <a:cubicBezTo>
                  <a:pt x="10690530" y="1238714"/>
                  <a:pt x="10690530" y="1236384"/>
                  <a:pt x="10690530" y="1236384"/>
                </a:cubicBezTo>
                <a:close/>
                <a:moveTo>
                  <a:pt x="10592708" y="1236384"/>
                </a:moveTo>
                <a:cubicBezTo>
                  <a:pt x="10592708" y="1245701"/>
                  <a:pt x="10597365" y="1250360"/>
                  <a:pt x="10606683" y="1250360"/>
                </a:cubicBezTo>
                <a:lnTo>
                  <a:pt x="10606683" y="1236384"/>
                </a:lnTo>
                <a:close/>
                <a:moveTo>
                  <a:pt x="8706143" y="1236384"/>
                </a:moveTo>
                <a:lnTo>
                  <a:pt x="8706143" y="1264333"/>
                </a:lnTo>
                <a:lnTo>
                  <a:pt x="8692169" y="1278307"/>
                </a:lnTo>
                <a:cubicBezTo>
                  <a:pt x="8682853" y="1278307"/>
                  <a:pt x="8678193" y="1278307"/>
                  <a:pt x="8678193" y="1278307"/>
                </a:cubicBezTo>
                <a:lnTo>
                  <a:pt x="8692169" y="1264333"/>
                </a:lnTo>
                <a:cubicBezTo>
                  <a:pt x="8692169" y="1264333"/>
                  <a:pt x="8692169" y="1259676"/>
                  <a:pt x="8692169" y="1250360"/>
                </a:cubicBezTo>
                <a:cubicBezTo>
                  <a:pt x="8692169" y="1250360"/>
                  <a:pt x="8692169" y="1248029"/>
                  <a:pt x="8692169" y="1243372"/>
                </a:cubicBezTo>
                <a:cubicBezTo>
                  <a:pt x="8692169" y="1238714"/>
                  <a:pt x="8696826" y="1236384"/>
                  <a:pt x="8706143" y="1236384"/>
                </a:cubicBezTo>
                <a:close/>
                <a:moveTo>
                  <a:pt x="10480912" y="1222410"/>
                </a:moveTo>
                <a:cubicBezTo>
                  <a:pt x="10480912" y="1222410"/>
                  <a:pt x="10480912" y="1231727"/>
                  <a:pt x="10480912" y="1250360"/>
                </a:cubicBezTo>
                <a:cubicBezTo>
                  <a:pt x="10490228" y="1250360"/>
                  <a:pt x="10492557" y="1252688"/>
                  <a:pt x="10487899" y="1257345"/>
                </a:cubicBezTo>
                <a:cubicBezTo>
                  <a:pt x="10483242" y="1262005"/>
                  <a:pt x="10480912" y="1266662"/>
                  <a:pt x="10480912" y="1271321"/>
                </a:cubicBezTo>
                <a:cubicBezTo>
                  <a:pt x="10480912" y="1275978"/>
                  <a:pt x="10478581" y="1278307"/>
                  <a:pt x="10473924" y="1278307"/>
                </a:cubicBezTo>
                <a:cubicBezTo>
                  <a:pt x="10469266" y="1278307"/>
                  <a:pt x="10466936" y="1273650"/>
                  <a:pt x="10466936" y="1264333"/>
                </a:cubicBezTo>
                <a:lnTo>
                  <a:pt x="10452962" y="1278307"/>
                </a:lnTo>
                <a:cubicBezTo>
                  <a:pt x="10462279" y="1278307"/>
                  <a:pt x="10462279" y="1282966"/>
                  <a:pt x="10452962" y="1292283"/>
                </a:cubicBezTo>
                <a:lnTo>
                  <a:pt x="10466936" y="1292283"/>
                </a:lnTo>
                <a:cubicBezTo>
                  <a:pt x="10485569" y="1282966"/>
                  <a:pt x="10494885" y="1278307"/>
                  <a:pt x="10494885" y="1278307"/>
                </a:cubicBezTo>
                <a:lnTo>
                  <a:pt x="10508861" y="1264333"/>
                </a:lnTo>
                <a:lnTo>
                  <a:pt x="10494885" y="1250360"/>
                </a:lnTo>
                <a:lnTo>
                  <a:pt x="10494885" y="1236384"/>
                </a:lnTo>
                <a:close/>
                <a:moveTo>
                  <a:pt x="10299243" y="1222410"/>
                </a:moveTo>
                <a:lnTo>
                  <a:pt x="10257318" y="1250360"/>
                </a:lnTo>
                <a:lnTo>
                  <a:pt x="10244131" y="1263862"/>
                </a:lnTo>
                <a:lnTo>
                  <a:pt x="10260813" y="1253853"/>
                </a:lnTo>
                <a:cubicBezTo>
                  <a:pt x="10267799" y="1251524"/>
                  <a:pt x="10275951" y="1250360"/>
                  <a:pt x="10285267" y="1250360"/>
                </a:cubicBezTo>
                <a:lnTo>
                  <a:pt x="10299243" y="1236384"/>
                </a:lnTo>
                <a:cubicBezTo>
                  <a:pt x="10289925" y="1236384"/>
                  <a:pt x="10289925" y="1231727"/>
                  <a:pt x="10299243" y="1222410"/>
                </a:cubicBezTo>
                <a:close/>
                <a:moveTo>
                  <a:pt x="10774376" y="1208434"/>
                </a:moveTo>
                <a:cubicBezTo>
                  <a:pt x="10783695" y="1208434"/>
                  <a:pt x="10786021" y="1210765"/>
                  <a:pt x="10781364" y="1215422"/>
                </a:cubicBezTo>
                <a:cubicBezTo>
                  <a:pt x="10776707" y="1220080"/>
                  <a:pt x="10772048" y="1222410"/>
                  <a:pt x="10767390" y="1222410"/>
                </a:cubicBezTo>
                <a:cubicBezTo>
                  <a:pt x="10762733" y="1222410"/>
                  <a:pt x="10760402" y="1220080"/>
                  <a:pt x="10760402" y="1215422"/>
                </a:cubicBezTo>
                <a:cubicBezTo>
                  <a:pt x="10760402" y="1210765"/>
                  <a:pt x="10765060" y="1208434"/>
                  <a:pt x="10774376" y="1208434"/>
                </a:cubicBezTo>
                <a:close/>
                <a:moveTo>
                  <a:pt x="10620657" y="1208434"/>
                </a:moveTo>
                <a:cubicBezTo>
                  <a:pt x="10620657" y="1208434"/>
                  <a:pt x="10620657" y="1213094"/>
                  <a:pt x="10620657" y="1222410"/>
                </a:cubicBezTo>
                <a:cubicBezTo>
                  <a:pt x="10629973" y="1222410"/>
                  <a:pt x="10634631" y="1222410"/>
                  <a:pt x="10634631" y="1222410"/>
                </a:cubicBezTo>
                <a:cubicBezTo>
                  <a:pt x="10634631" y="1222410"/>
                  <a:pt x="10634631" y="1217751"/>
                  <a:pt x="10634631" y="1208434"/>
                </a:cubicBezTo>
                <a:cubicBezTo>
                  <a:pt x="10634631" y="1208434"/>
                  <a:pt x="10629973" y="1208434"/>
                  <a:pt x="10620657" y="1208434"/>
                </a:cubicBezTo>
                <a:close/>
                <a:moveTo>
                  <a:pt x="8859864" y="1208434"/>
                </a:moveTo>
                <a:cubicBezTo>
                  <a:pt x="8859864" y="1217751"/>
                  <a:pt x="8859864" y="1222410"/>
                  <a:pt x="8859864" y="1222410"/>
                </a:cubicBezTo>
                <a:lnTo>
                  <a:pt x="8873838" y="1222410"/>
                </a:lnTo>
                <a:cubicBezTo>
                  <a:pt x="8873838" y="1222410"/>
                  <a:pt x="8869180" y="1217751"/>
                  <a:pt x="8859864" y="1208434"/>
                </a:cubicBezTo>
                <a:close/>
                <a:moveTo>
                  <a:pt x="8734092" y="1208434"/>
                </a:moveTo>
                <a:cubicBezTo>
                  <a:pt x="8734092" y="1208434"/>
                  <a:pt x="8736423" y="1210765"/>
                  <a:pt x="8741080" y="1215422"/>
                </a:cubicBezTo>
                <a:cubicBezTo>
                  <a:pt x="8745738" y="1220080"/>
                  <a:pt x="8748068" y="1222410"/>
                  <a:pt x="8748068" y="1222410"/>
                </a:cubicBezTo>
                <a:cubicBezTo>
                  <a:pt x="8748068" y="1231727"/>
                  <a:pt x="8743409" y="1236384"/>
                  <a:pt x="8734092" y="1236384"/>
                </a:cubicBezTo>
                <a:cubicBezTo>
                  <a:pt x="8734092" y="1236384"/>
                  <a:pt x="8734092" y="1231727"/>
                  <a:pt x="8734092" y="1222410"/>
                </a:cubicBezTo>
                <a:cubicBezTo>
                  <a:pt x="8734092" y="1213094"/>
                  <a:pt x="8734092" y="1208434"/>
                  <a:pt x="8734092" y="1208434"/>
                </a:cubicBezTo>
                <a:close/>
                <a:moveTo>
                  <a:pt x="8622296" y="1208434"/>
                </a:moveTo>
                <a:cubicBezTo>
                  <a:pt x="8622296" y="1217751"/>
                  <a:pt x="8622296" y="1222410"/>
                  <a:pt x="8622296" y="1222410"/>
                </a:cubicBezTo>
                <a:cubicBezTo>
                  <a:pt x="8622296" y="1222410"/>
                  <a:pt x="8617639" y="1227068"/>
                  <a:pt x="8608321" y="1236384"/>
                </a:cubicBezTo>
                <a:cubicBezTo>
                  <a:pt x="8608321" y="1245701"/>
                  <a:pt x="8608321" y="1250360"/>
                  <a:pt x="8608321" y="1250360"/>
                </a:cubicBezTo>
                <a:lnTo>
                  <a:pt x="8608321" y="1264333"/>
                </a:lnTo>
                <a:cubicBezTo>
                  <a:pt x="8608321" y="1264333"/>
                  <a:pt x="8605992" y="1259676"/>
                  <a:pt x="8601335" y="1250360"/>
                </a:cubicBezTo>
                <a:cubicBezTo>
                  <a:pt x="8596678" y="1241043"/>
                  <a:pt x="8589690" y="1241043"/>
                  <a:pt x="8580373" y="1250360"/>
                </a:cubicBezTo>
                <a:cubicBezTo>
                  <a:pt x="8580373" y="1250360"/>
                  <a:pt x="8578043" y="1250360"/>
                  <a:pt x="8573385" y="1250360"/>
                </a:cubicBezTo>
                <a:cubicBezTo>
                  <a:pt x="8568728" y="1250360"/>
                  <a:pt x="8568728" y="1248029"/>
                  <a:pt x="8573385" y="1243372"/>
                </a:cubicBezTo>
                <a:cubicBezTo>
                  <a:pt x="8578043" y="1238714"/>
                  <a:pt x="8585030" y="1231727"/>
                  <a:pt x="8594347" y="1222410"/>
                </a:cubicBezTo>
                <a:cubicBezTo>
                  <a:pt x="8603663" y="1213094"/>
                  <a:pt x="8612980" y="1208434"/>
                  <a:pt x="8622296" y="1208434"/>
                </a:cubicBezTo>
                <a:close/>
                <a:moveTo>
                  <a:pt x="8300882" y="1208434"/>
                </a:moveTo>
                <a:cubicBezTo>
                  <a:pt x="8300882" y="1217751"/>
                  <a:pt x="8298552" y="1222410"/>
                  <a:pt x="8293894" y="1222410"/>
                </a:cubicBezTo>
                <a:cubicBezTo>
                  <a:pt x="8289238" y="1222410"/>
                  <a:pt x="8289238" y="1220080"/>
                  <a:pt x="8293894" y="1215422"/>
                </a:cubicBezTo>
                <a:cubicBezTo>
                  <a:pt x="8298552" y="1210765"/>
                  <a:pt x="8300882" y="1208434"/>
                  <a:pt x="8300882" y="1208434"/>
                </a:cubicBezTo>
                <a:close/>
                <a:moveTo>
                  <a:pt x="7560230" y="1208434"/>
                </a:moveTo>
                <a:cubicBezTo>
                  <a:pt x="7569547" y="1208434"/>
                  <a:pt x="7574206" y="1208434"/>
                  <a:pt x="7574206" y="1208434"/>
                </a:cubicBezTo>
                <a:lnTo>
                  <a:pt x="7504334" y="1292283"/>
                </a:lnTo>
                <a:cubicBezTo>
                  <a:pt x="7504334" y="1282966"/>
                  <a:pt x="7513650" y="1266662"/>
                  <a:pt x="7532281" y="1243372"/>
                </a:cubicBezTo>
                <a:cubicBezTo>
                  <a:pt x="7550914" y="1220080"/>
                  <a:pt x="7560230" y="1208434"/>
                  <a:pt x="7560230" y="1208434"/>
                </a:cubicBezTo>
                <a:close/>
                <a:moveTo>
                  <a:pt x="11067841" y="1194461"/>
                </a:moveTo>
                <a:cubicBezTo>
                  <a:pt x="11077159" y="1222410"/>
                  <a:pt x="11072500" y="1241043"/>
                  <a:pt x="11053869" y="1250360"/>
                </a:cubicBezTo>
                <a:cubicBezTo>
                  <a:pt x="11044550" y="1259676"/>
                  <a:pt x="11037564" y="1264333"/>
                  <a:pt x="11032905" y="1264333"/>
                </a:cubicBezTo>
                <a:cubicBezTo>
                  <a:pt x="11028248" y="1264333"/>
                  <a:pt x="11025917" y="1259676"/>
                  <a:pt x="11025917" y="1250360"/>
                </a:cubicBezTo>
                <a:lnTo>
                  <a:pt x="11039893" y="1236384"/>
                </a:lnTo>
                <a:cubicBezTo>
                  <a:pt x="11049210" y="1255017"/>
                  <a:pt x="11053869" y="1255017"/>
                  <a:pt x="11053869" y="1236384"/>
                </a:cubicBezTo>
                <a:lnTo>
                  <a:pt x="11039893" y="1222410"/>
                </a:lnTo>
                <a:lnTo>
                  <a:pt x="11053869" y="1208434"/>
                </a:lnTo>
                <a:cubicBezTo>
                  <a:pt x="11063183" y="1199118"/>
                  <a:pt x="11067841" y="1194461"/>
                  <a:pt x="11067841" y="1194461"/>
                </a:cubicBezTo>
                <a:close/>
                <a:moveTo>
                  <a:pt x="10019750" y="1194461"/>
                </a:moveTo>
                <a:cubicBezTo>
                  <a:pt x="10029069" y="1194461"/>
                  <a:pt x="10033726" y="1196789"/>
                  <a:pt x="10033726" y="1201449"/>
                </a:cubicBezTo>
                <a:cubicBezTo>
                  <a:pt x="10033726" y="1206106"/>
                  <a:pt x="10033726" y="1208434"/>
                  <a:pt x="10033726" y="1208434"/>
                </a:cubicBezTo>
                <a:cubicBezTo>
                  <a:pt x="10024409" y="1208434"/>
                  <a:pt x="10019750" y="1203777"/>
                  <a:pt x="10019750" y="1194461"/>
                </a:cubicBezTo>
                <a:close/>
                <a:moveTo>
                  <a:pt x="8692169" y="1194461"/>
                </a:moveTo>
                <a:cubicBezTo>
                  <a:pt x="8701486" y="1194461"/>
                  <a:pt x="8706143" y="1194461"/>
                  <a:pt x="8706143" y="1194461"/>
                </a:cubicBezTo>
                <a:cubicBezTo>
                  <a:pt x="8706143" y="1203777"/>
                  <a:pt x="8706143" y="1208434"/>
                  <a:pt x="8706143" y="1208434"/>
                </a:cubicBezTo>
                <a:cubicBezTo>
                  <a:pt x="8696826" y="1217751"/>
                  <a:pt x="8687512" y="1222410"/>
                  <a:pt x="8678193" y="1222410"/>
                </a:cubicBezTo>
                <a:cubicBezTo>
                  <a:pt x="8659562" y="1241043"/>
                  <a:pt x="8645589" y="1245701"/>
                  <a:pt x="8636270" y="1236384"/>
                </a:cubicBezTo>
                <a:cubicBezTo>
                  <a:pt x="8636270" y="1236384"/>
                  <a:pt x="8640928" y="1234055"/>
                  <a:pt x="8650246" y="1229396"/>
                </a:cubicBezTo>
                <a:cubicBezTo>
                  <a:pt x="8659562" y="1224739"/>
                  <a:pt x="8664220" y="1220080"/>
                  <a:pt x="8664220" y="1215422"/>
                </a:cubicBezTo>
                <a:cubicBezTo>
                  <a:pt x="8664220" y="1210765"/>
                  <a:pt x="8668877" y="1208434"/>
                  <a:pt x="8678193" y="1208434"/>
                </a:cubicBezTo>
                <a:cubicBezTo>
                  <a:pt x="8678193" y="1208434"/>
                  <a:pt x="8680524" y="1206106"/>
                  <a:pt x="8685181" y="1201449"/>
                </a:cubicBezTo>
                <a:cubicBezTo>
                  <a:pt x="8689839" y="1196789"/>
                  <a:pt x="8692169" y="1194461"/>
                  <a:pt x="8692169" y="1194461"/>
                </a:cubicBezTo>
                <a:close/>
                <a:moveTo>
                  <a:pt x="7727925" y="1194461"/>
                </a:moveTo>
                <a:lnTo>
                  <a:pt x="7727925" y="1222410"/>
                </a:lnTo>
                <a:cubicBezTo>
                  <a:pt x="7709292" y="1231727"/>
                  <a:pt x="7699976" y="1241043"/>
                  <a:pt x="7699976" y="1250360"/>
                </a:cubicBezTo>
                <a:lnTo>
                  <a:pt x="7699976" y="1236384"/>
                </a:lnTo>
                <a:close/>
                <a:moveTo>
                  <a:pt x="7518307" y="1194461"/>
                </a:moveTo>
                <a:cubicBezTo>
                  <a:pt x="7527624" y="1194461"/>
                  <a:pt x="7532281" y="1196789"/>
                  <a:pt x="7532281" y="1201449"/>
                </a:cubicBezTo>
                <a:cubicBezTo>
                  <a:pt x="7532281" y="1206106"/>
                  <a:pt x="7529952" y="1208434"/>
                  <a:pt x="7525295" y="1208434"/>
                </a:cubicBezTo>
                <a:cubicBezTo>
                  <a:pt x="7520636" y="1208434"/>
                  <a:pt x="7518307" y="1203777"/>
                  <a:pt x="7518307" y="1194461"/>
                </a:cubicBezTo>
                <a:close/>
                <a:moveTo>
                  <a:pt x="7658052" y="1180487"/>
                </a:moveTo>
                <a:cubicBezTo>
                  <a:pt x="7658052" y="1180487"/>
                  <a:pt x="7658052" y="1185144"/>
                  <a:pt x="7658052" y="1194461"/>
                </a:cubicBezTo>
                <a:cubicBezTo>
                  <a:pt x="7648736" y="1194461"/>
                  <a:pt x="7646408" y="1192132"/>
                  <a:pt x="7651064" y="1187473"/>
                </a:cubicBezTo>
                <a:cubicBezTo>
                  <a:pt x="7655724" y="1182815"/>
                  <a:pt x="7658052" y="1180487"/>
                  <a:pt x="7658052" y="1180487"/>
                </a:cubicBezTo>
                <a:close/>
                <a:moveTo>
                  <a:pt x="6980287" y="1180487"/>
                </a:moveTo>
                <a:cubicBezTo>
                  <a:pt x="6975630" y="1180487"/>
                  <a:pt x="6963983" y="1189803"/>
                  <a:pt x="6945350" y="1208434"/>
                </a:cubicBezTo>
                <a:cubicBezTo>
                  <a:pt x="6926719" y="1227068"/>
                  <a:pt x="6908086" y="1248029"/>
                  <a:pt x="6889453" y="1271321"/>
                </a:cubicBezTo>
                <a:cubicBezTo>
                  <a:pt x="6870820" y="1294612"/>
                  <a:pt x="6861504" y="1310916"/>
                  <a:pt x="6861504" y="1320232"/>
                </a:cubicBezTo>
                <a:cubicBezTo>
                  <a:pt x="6880136" y="1310916"/>
                  <a:pt x="6894110" y="1301599"/>
                  <a:pt x="6903426" y="1292283"/>
                </a:cubicBezTo>
                <a:cubicBezTo>
                  <a:pt x="6912743" y="1282966"/>
                  <a:pt x="6922060" y="1273650"/>
                  <a:pt x="6931376" y="1264333"/>
                </a:cubicBezTo>
                <a:cubicBezTo>
                  <a:pt x="6940692" y="1255017"/>
                  <a:pt x="6945350" y="1245701"/>
                  <a:pt x="6945350" y="1236384"/>
                </a:cubicBezTo>
                <a:cubicBezTo>
                  <a:pt x="6954666" y="1236384"/>
                  <a:pt x="6959326" y="1231727"/>
                  <a:pt x="6959326" y="1222410"/>
                </a:cubicBezTo>
                <a:cubicBezTo>
                  <a:pt x="6959326" y="1213094"/>
                  <a:pt x="6963983" y="1203777"/>
                  <a:pt x="6973300" y="1194461"/>
                </a:cubicBezTo>
                <a:cubicBezTo>
                  <a:pt x="6982616" y="1185144"/>
                  <a:pt x="6984944" y="1180487"/>
                  <a:pt x="6980287" y="1180487"/>
                </a:cubicBezTo>
                <a:close/>
                <a:moveTo>
                  <a:pt x="9754235" y="1166511"/>
                </a:moveTo>
                <a:lnTo>
                  <a:pt x="9726286" y="1180487"/>
                </a:lnTo>
                <a:lnTo>
                  <a:pt x="9740260" y="1180487"/>
                </a:lnTo>
                <a:close/>
                <a:moveTo>
                  <a:pt x="9516668" y="1166511"/>
                </a:moveTo>
                <a:lnTo>
                  <a:pt x="9516668" y="1194461"/>
                </a:lnTo>
                <a:cubicBezTo>
                  <a:pt x="9525984" y="1194461"/>
                  <a:pt x="9530641" y="1189803"/>
                  <a:pt x="9530641" y="1180487"/>
                </a:cubicBezTo>
                <a:cubicBezTo>
                  <a:pt x="9530641" y="1171170"/>
                  <a:pt x="9528313" y="1166511"/>
                  <a:pt x="9523655" y="1166511"/>
                </a:cubicBezTo>
                <a:cubicBezTo>
                  <a:pt x="9518996" y="1166511"/>
                  <a:pt x="9516668" y="1166511"/>
                  <a:pt x="9516668" y="1166511"/>
                </a:cubicBezTo>
                <a:close/>
                <a:moveTo>
                  <a:pt x="8692169" y="1166511"/>
                </a:moveTo>
                <a:cubicBezTo>
                  <a:pt x="8692169" y="1166511"/>
                  <a:pt x="8696826" y="1166511"/>
                  <a:pt x="8706143" y="1166511"/>
                </a:cubicBezTo>
                <a:cubicBezTo>
                  <a:pt x="8706143" y="1175828"/>
                  <a:pt x="8706143" y="1180487"/>
                  <a:pt x="8706143" y="1180487"/>
                </a:cubicBezTo>
                <a:cubicBezTo>
                  <a:pt x="8696826" y="1171170"/>
                  <a:pt x="8692169" y="1166511"/>
                  <a:pt x="8692169" y="1166511"/>
                </a:cubicBezTo>
                <a:close/>
                <a:moveTo>
                  <a:pt x="2207980" y="1166511"/>
                </a:moveTo>
                <a:lnTo>
                  <a:pt x="2180030" y="1208434"/>
                </a:lnTo>
                <a:lnTo>
                  <a:pt x="2194003" y="1194461"/>
                </a:lnTo>
                <a:cubicBezTo>
                  <a:pt x="2212637" y="1175828"/>
                  <a:pt x="2217296" y="1166511"/>
                  <a:pt x="2207980" y="1166511"/>
                </a:cubicBezTo>
                <a:close/>
                <a:moveTo>
                  <a:pt x="11037966" y="1164584"/>
                </a:moveTo>
                <a:lnTo>
                  <a:pt x="11039893" y="1166511"/>
                </a:lnTo>
                <a:lnTo>
                  <a:pt x="11034440" y="1169238"/>
                </a:lnTo>
                <a:close/>
                <a:moveTo>
                  <a:pt x="10970020" y="1152538"/>
                </a:moveTo>
                <a:cubicBezTo>
                  <a:pt x="10960704" y="1161854"/>
                  <a:pt x="10953716" y="1171170"/>
                  <a:pt x="10949059" y="1180487"/>
                </a:cubicBezTo>
                <a:cubicBezTo>
                  <a:pt x="10944400" y="1189803"/>
                  <a:pt x="10937414" y="1194461"/>
                  <a:pt x="10928095" y="1194461"/>
                </a:cubicBezTo>
                <a:cubicBezTo>
                  <a:pt x="10928095" y="1194461"/>
                  <a:pt x="10937414" y="1185144"/>
                  <a:pt x="10956047" y="1166511"/>
                </a:cubicBezTo>
                <a:close/>
                <a:moveTo>
                  <a:pt x="10355140" y="1152538"/>
                </a:moveTo>
                <a:cubicBezTo>
                  <a:pt x="10317874" y="1152538"/>
                  <a:pt x="10299243" y="1171170"/>
                  <a:pt x="10299243" y="1208434"/>
                </a:cubicBezTo>
                <a:lnTo>
                  <a:pt x="10313217" y="1208434"/>
                </a:lnTo>
                <a:lnTo>
                  <a:pt x="10327191" y="1194461"/>
                </a:lnTo>
                <a:cubicBezTo>
                  <a:pt x="10336509" y="1194461"/>
                  <a:pt x="10341166" y="1189803"/>
                  <a:pt x="10341166" y="1180487"/>
                </a:cubicBezTo>
                <a:lnTo>
                  <a:pt x="10355140" y="1166511"/>
                </a:lnTo>
                <a:cubicBezTo>
                  <a:pt x="10364458" y="1157195"/>
                  <a:pt x="10364458" y="1152538"/>
                  <a:pt x="10355140" y="1152538"/>
                </a:cubicBezTo>
                <a:close/>
                <a:moveTo>
                  <a:pt x="7015222" y="1152538"/>
                </a:moveTo>
                <a:cubicBezTo>
                  <a:pt x="7005906" y="1161854"/>
                  <a:pt x="7005906" y="1166511"/>
                  <a:pt x="7015222" y="1166511"/>
                </a:cubicBezTo>
                <a:cubicBezTo>
                  <a:pt x="7024539" y="1157195"/>
                  <a:pt x="7029198" y="1152538"/>
                  <a:pt x="7029198" y="1152538"/>
                </a:cubicBezTo>
                <a:cubicBezTo>
                  <a:pt x="7029198" y="1152538"/>
                  <a:pt x="7024539" y="1152538"/>
                  <a:pt x="7015222" y="1152538"/>
                </a:cubicBezTo>
                <a:close/>
                <a:moveTo>
                  <a:pt x="2026311" y="1152538"/>
                </a:moveTo>
                <a:cubicBezTo>
                  <a:pt x="2016994" y="1152538"/>
                  <a:pt x="2012335" y="1157195"/>
                  <a:pt x="2012335" y="1166511"/>
                </a:cubicBezTo>
                <a:cubicBezTo>
                  <a:pt x="2012335" y="1175828"/>
                  <a:pt x="2016994" y="1175828"/>
                  <a:pt x="2026311" y="1166511"/>
                </a:cubicBezTo>
                <a:close/>
                <a:moveTo>
                  <a:pt x="10746429" y="1138562"/>
                </a:moveTo>
                <a:lnTo>
                  <a:pt x="10760402" y="1152538"/>
                </a:lnTo>
                <a:lnTo>
                  <a:pt x="10746429" y="1166511"/>
                </a:lnTo>
                <a:cubicBezTo>
                  <a:pt x="10746429" y="1157195"/>
                  <a:pt x="10746429" y="1147878"/>
                  <a:pt x="10746429" y="1138562"/>
                </a:cubicBezTo>
                <a:close/>
                <a:moveTo>
                  <a:pt x="10550784" y="1138562"/>
                </a:moveTo>
                <a:lnTo>
                  <a:pt x="10564758" y="1180487"/>
                </a:lnTo>
                <a:lnTo>
                  <a:pt x="10550784" y="1152538"/>
                </a:lnTo>
                <a:close/>
                <a:moveTo>
                  <a:pt x="10320205" y="1138562"/>
                </a:moveTo>
                <a:cubicBezTo>
                  <a:pt x="10315547" y="1138562"/>
                  <a:pt x="10313217" y="1143221"/>
                  <a:pt x="10313217" y="1152538"/>
                </a:cubicBezTo>
                <a:cubicBezTo>
                  <a:pt x="10313217" y="1152538"/>
                  <a:pt x="10315547" y="1152538"/>
                  <a:pt x="10320205" y="1152538"/>
                </a:cubicBezTo>
                <a:cubicBezTo>
                  <a:pt x="10324862" y="1152538"/>
                  <a:pt x="10327191" y="1152538"/>
                  <a:pt x="10327191" y="1152538"/>
                </a:cubicBezTo>
                <a:cubicBezTo>
                  <a:pt x="10327191" y="1143221"/>
                  <a:pt x="10327191" y="1138562"/>
                  <a:pt x="10327191" y="1138562"/>
                </a:cubicBezTo>
                <a:cubicBezTo>
                  <a:pt x="10327191" y="1138562"/>
                  <a:pt x="10324862" y="1138562"/>
                  <a:pt x="10320205" y="1138562"/>
                </a:cubicBezTo>
                <a:close/>
                <a:moveTo>
                  <a:pt x="8678193" y="1138562"/>
                </a:moveTo>
                <a:lnTo>
                  <a:pt x="8678193" y="1152538"/>
                </a:lnTo>
                <a:cubicBezTo>
                  <a:pt x="8678193" y="1161854"/>
                  <a:pt x="8678193" y="1166511"/>
                  <a:pt x="8678193" y="1166511"/>
                </a:cubicBezTo>
                <a:cubicBezTo>
                  <a:pt x="8650246" y="1185144"/>
                  <a:pt x="8636270" y="1189803"/>
                  <a:pt x="8636270" y="1180487"/>
                </a:cubicBezTo>
                <a:cubicBezTo>
                  <a:pt x="8636270" y="1180487"/>
                  <a:pt x="8638601" y="1178157"/>
                  <a:pt x="8643258" y="1173499"/>
                </a:cubicBezTo>
                <a:cubicBezTo>
                  <a:pt x="8647915" y="1168840"/>
                  <a:pt x="8650246" y="1161854"/>
                  <a:pt x="8650246" y="1152538"/>
                </a:cubicBezTo>
                <a:close/>
                <a:moveTo>
                  <a:pt x="7699976" y="1138562"/>
                </a:moveTo>
                <a:cubicBezTo>
                  <a:pt x="7699976" y="1147878"/>
                  <a:pt x="7695318" y="1157195"/>
                  <a:pt x="7686002" y="1166511"/>
                </a:cubicBezTo>
                <a:lnTo>
                  <a:pt x="7672028" y="1166511"/>
                </a:lnTo>
                <a:cubicBezTo>
                  <a:pt x="7672028" y="1166511"/>
                  <a:pt x="7676686" y="1161854"/>
                  <a:pt x="7686002" y="1152538"/>
                </a:cubicBezTo>
                <a:close/>
                <a:moveTo>
                  <a:pt x="7420485" y="1138562"/>
                </a:moveTo>
                <a:cubicBezTo>
                  <a:pt x="7420485" y="1147878"/>
                  <a:pt x="7420485" y="1152538"/>
                  <a:pt x="7420485" y="1152538"/>
                </a:cubicBezTo>
                <a:cubicBezTo>
                  <a:pt x="7429802" y="1152538"/>
                  <a:pt x="7434460" y="1147878"/>
                  <a:pt x="7434460" y="1138562"/>
                </a:cubicBezTo>
                <a:close/>
                <a:moveTo>
                  <a:pt x="7085096" y="1138562"/>
                </a:moveTo>
                <a:lnTo>
                  <a:pt x="7085096" y="1152538"/>
                </a:lnTo>
                <a:lnTo>
                  <a:pt x="7099071" y="1152538"/>
                </a:lnTo>
                <a:cubicBezTo>
                  <a:pt x="7099071" y="1143221"/>
                  <a:pt x="7094412" y="1138562"/>
                  <a:pt x="7085096" y="1138562"/>
                </a:cubicBezTo>
                <a:close/>
                <a:moveTo>
                  <a:pt x="7029198" y="1124588"/>
                </a:moveTo>
                <a:cubicBezTo>
                  <a:pt x="7029198" y="1133905"/>
                  <a:pt x="7033856" y="1138562"/>
                  <a:pt x="7043172" y="1138562"/>
                </a:cubicBezTo>
                <a:cubicBezTo>
                  <a:pt x="7043172" y="1138562"/>
                  <a:pt x="7043172" y="1133905"/>
                  <a:pt x="7043172" y="1124588"/>
                </a:cubicBezTo>
                <a:close/>
                <a:moveTo>
                  <a:pt x="10732453" y="1110614"/>
                </a:moveTo>
                <a:cubicBezTo>
                  <a:pt x="10751086" y="1110614"/>
                  <a:pt x="10760402" y="1110614"/>
                  <a:pt x="10760402" y="1110614"/>
                </a:cubicBezTo>
                <a:lnTo>
                  <a:pt x="10746429" y="1124588"/>
                </a:lnTo>
                <a:cubicBezTo>
                  <a:pt x="10737110" y="1124588"/>
                  <a:pt x="10732453" y="1124588"/>
                  <a:pt x="10732453" y="1124588"/>
                </a:cubicBezTo>
                <a:close/>
                <a:moveTo>
                  <a:pt x="9991803" y="1110614"/>
                </a:moveTo>
                <a:cubicBezTo>
                  <a:pt x="9982484" y="1119931"/>
                  <a:pt x="9977827" y="1124588"/>
                  <a:pt x="9977827" y="1124588"/>
                </a:cubicBezTo>
                <a:lnTo>
                  <a:pt x="9991803" y="1124588"/>
                </a:lnTo>
                <a:close/>
                <a:moveTo>
                  <a:pt x="8370755" y="1110614"/>
                </a:moveTo>
                <a:lnTo>
                  <a:pt x="8342806" y="1180487"/>
                </a:lnTo>
                <a:lnTo>
                  <a:pt x="8328830" y="1180487"/>
                </a:lnTo>
                <a:cubicBezTo>
                  <a:pt x="8328830" y="1171170"/>
                  <a:pt x="8331160" y="1164182"/>
                  <a:pt x="8335818" y="1159524"/>
                </a:cubicBezTo>
                <a:cubicBezTo>
                  <a:pt x="8340475" y="1154866"/>
                  <a:pt x="8340475" y="1150207"/>
                  <a:pt x="8335818" y="1145550"/>
                </a:cubicBezTo>
                <a:cubicBezTo>
                  <a:pt x="8331160" y="1140892"/>
                  <a:pt x="8331160" y="1136233"/>
                  <a:pt x="8335818" y="1131576"/>
                </a:cubicBezTo>
                <a:cubicBezTo>
                  <a:pt x="8340475" y="1126917"/>
                  <a:pt x="8342806" y="1124588"/>
                  <a:pt x="8342806" y="1124588"/>
                </a:cubicBezTo>
                <a:lnTo>
                  <a:pt x="8356780" y="1124588"/>
                </a:lnTo>
                <a:close/>
                <a:moveTo>
                  <a:pt x="7099071" y="1110614"/>
                </a:moveTo>
                <a:lnTo>
                  <a:pt x="7099071" y="1124588"/>
                </a:lnTo>
                <a:lnTo>
                  <a:pt x="7113044" y="1124588"/>
                </a:lnTo>
                <a:cubicBezTo>
                  <a:pt x="7113044" y="1115272"/>
                  <a:pt x="7108388" y="1110614"/>
                  <a:pt x="7099071" y="1110614"/>
                </a:cubicBezTo>
                <a:close/>
                <a:moveTo>
                  <a:pt x="10438988" y="1096638"/>
                </a:moveTo>
                <a:lnTo>
                  <a:pt x="10452962" y="1110614"/>
                </a:lnTo>
                <a:cubicBezTo>
                  <a:pt x="10452962" y="1110614"/>
                  <a:pt x="10448305" y="1110614"/>
                  <a:pt x="10438988" y="1110614"/>
                </a:cubicBezTo>
                <a:cubicBezTo>
                  <a:pt x="10438988" y="1101298"/>
                  <a:pt x="10438988" y="1096638"/>
                  <a:pt x="10438988" y="1096638"/>
                </a:cubicBezTo>
                <a:close/>
                <a:moveTo>
                  <a:pt x="10243344" y="1096638"/>
                </a:moveTo>
                <a:lnTo>
                  <a:pt x="10187445" y="1138562"/>
                </a:lnTo>
                <a:lnTo>
                  <a:pt x="10215395" y="1138562"/>
                </a:lnTo>
                <a:cubicBezTo>
                  <a:pt x="10234028" y="1119931"/>
                  <a:pt x="10243344" y="1105955"/>
                  <a:pt x="10243344" y="1096638"/>
                </a:cubicBezTo>
                <a:close/>
                <a:moveTo>
                  <a:pt x="8929737" y="1096638"/>
                </a:moveTo>
                <a:lnTo>
                  <a:pt x="8929737" y="1110614"/>
                </a:lnTo>
                <a:cubicBezTo>
                  <a:pt x="8920418" y="1110614"/>
                  <a:pt x="8915761" y="1115272"/>
                  <a:pt x="8915761" y="1124588"/>
                </a:cubicBezTo>
                <a:lnTo>
                  <a:pt x="8901787" y="1138562"/>
                </a:lnTo>
                <a:cubicBezTo>
                  <a:pt x="8892471" y="1138562"/>
                  <a:pt x="8887813" y="1138562"/>
                  <a:pt x="8887813" y="1138562"/>
                </a:cubicBezTo>
                <a:cubicBezTo>
                  <a:pt x="8887813" y="1110614"/>
                  <a:pt x="8901787" y="1096638"/>
                  <a:pt x="8929737" y="1096638"/>
                </a:cubicBezTo>
                <a:close/>
                <a:moveTo>
                  <a:pt x="8748068" y="1096638"/>
                </a:moveTo>
                <a:cubicBezTo>
                  <a:pt x="8752725" y="1096638"/>
                  <a:pt x="8756220" y="1097803"/>
                  <a:pt x="8758549" y="1100132"/>
                </a:cubicBezTo>
                <a:lnTo>
                  <a:pt x="8760489" y="1105955"/>
                </a:lnTo>
                <a:lnTo>
                  <a:pt x="8755054" y="1101880"/>
                </a:lnTo>
                <a:cubicBezTo>
                  <a:pt x="8750397" y="1098385"/>
                  <a:pt x="8748068" y="1096638"/>
                  <a:pt x="8748068" y="1096638"/>
                </a:cubicBezTo>
                <a:close/>
                <a:moveTo>
                  <a:pt x="6875477" y="1096638"/>
                </a:moveTo>
                <a:lnTo>
                  <a:pt x="6847530" y="1110614"/>
                </a:lnTo>
                <a:lnTo>
                  <a:pt x="6833554" y="1138562"/>
                </a:lnTo>
                <a:lnTo>
                  <a:pt x="6847530" y="1124588"/>
                </a:lnTo>
                <a:lnTo>
                  <a:pt x="6861504" y="1110614"/>
                </a:lnTo>
                <a:cubicBezTo>
                  <a:pt x="6870820" y="1110614"/>
                  <a:pt x="6875477" y="1108284"/>
                  <a:pt x="6875477" y="1103626"/>
                </a:cubicBezTo>
                <a:cubicBezTo>
                  <a:pt x="6875477" y="1098967"/>
                  <a:pt x="6875477" y="1096638"/>
                  <a:pt x="6875477" y="1096638"/>
                </a:cubicBezTo>
                <a:close/>
                <a:moveTo>
                  <a:pt x="10592708" y="1082665"/>
                </a:moveTo>
                <a:lnTo>
                  <a:pt x="10606683" y="1082665"/>
                </a:lnTo>
                <a:lnTo>
                  <a:pt x="10592708" y="1096638"/>
                </a:lnTo>
                <a:cubicBezTo>
                  <a:pt x="10592708" y="1096638"/>
                  <a:pt x="10585720" y="1098967"/>
                  <a:pt x="10571746" y="1103626"/>
                </a:cubicBezTo>
                <a:cubicBezTo>
                  <a:pt x="10557772" y="1108284"/>
                  <a:pt x="10546127" y="1119931"/>
                  <a:pt x="10536810" y="1138562"/>
                </a:cubicBezTo>
                <a:cubicBezTo>
                  <a:pt x="10536810" y="1147878"/>
                  <a:pt x="10534480" y="1154866"/>
                  <a:pt x="10529823" y="1159524"/>
                </a:cubicBezTo>
                <a:cubicBezTo>
                  <a:pt x="10525165" y="1164182"/>
                  <a:pt x="10522835" y="1164182"/>
                  <a:pt x="10522835" y="1159524"/>
                </a:cubicBezTo>
                <a:cubicBezTo>
                  <a:pt x="10522835" y="1154866"/>
                  <a:pt x="10520504" y="1152538"/>
                  <a:pt x="10515847" y="1152538"/>
                </a:cubicBezTo>
                <a:cubicBezTo>
                  <a:pt x="10511190" y="1152538"/>
                  <a:pt x="10508861" y="1157195"/>
                  <a:pt x="10508861" y="1166511"/>
                </a:cubicBezTo>
                <a:lnTo>
                  <a:pt x="10494885" y="1166511"/>
                </a:lnTo>
                <a:cubicBezTo>
                  <a:pt x="10494885" y="1166511"/>
                  <a:pt x="10497216" y="1164182"/>
                  <a:pt x="10501873" y="1159524"/>
                </a:cubicBezTo>
                <a:cubicBezTo>
                  <a:pt x="10506531" y="1154866"/>
                  <a:pt x="10508861" y="1147878"/>
                  <a:pt x="10508861" y="1138562"/>
                </a:cubicBezTo>
                <a:cubicBezTo>
                  <a:pt x="10518178" y="1129245"/>
                  <a:pt x="10527492" y="1119931"/>
                  <a:pt x="10536810" y="1110614"/>
                </a:cubicBezTo>
                <a:cubicBezTo>
                  <a:pt x="10546127" y="1101298"/>
                  <a:pt x="10553115" y="1094310"/>
                  <a:pt x="10557772" y="1089651"/>
                </a:cubicBezTo>
                <a:cubicBezTo>
                  <a:pt x="10562429" y="1084994"/>
                  <a:pt x="10574076" y="1082665"/>
                  <a:pt x="10592708" y="1082665"/>
                </a:cubicBezTo>
                <a:close/>
                <a:moveTo>
                  <a:pt x="8803965" y="1082665"/>
                </a:moveTo>
                <a:lnTo>
                  <a:pt x="8789991" y="1096638"/>
                </a:lnTo>
                <a:cubicBezTo>
                  <a:pt x="8780673" y="1105955"/>
                  <a:pt x="8776016" y="1105955"/>
                  <a:pt x="8776016" y="1096638"/>
                </a:cubicBezTo>
                <a:cubicBezTo>
                  <a:pt x="8776016" y="1087322"/>
                  <a:pt x="8785334" y="1082665"/>
                  <a:pt x="8803965" y="1082665"/>
                </a:cubicBezTo>
                <a:close/>
                <a:moveTo>
                  <a:pt x="8580373" y="1082665"/>
                </a:moveTo>
                <a:cubicBezTo>
                  <a:pt x="8580373" y="1082665"/>
                  <a:pt x="8585030" y="1082665"/>
                  <a:pt x="8594347" y="1082665"/>
                </a:cubicBezTo>
                <a:cubicBezTo>
                  <a:pt x="8603663" y="1082665"/>
                  <a:pt x="8608321" y="1082665"/>
                  <a:pt x="8608321" y="1082665"/>
                </a:cubicBezTo>
                <a:lnTo>
                  <a:pt x="8594347" y="1096638"/>
                </a:lnTo>
                <a:cubicBezTo>
                  <a:pt x="8585030" y="1087322"/>
                  <a:pt x="8580373" y="1082665"/>
                  <a:pt x="8580373" y="1082665"/>
                </a:cubicBezTo>
                <a:close/>
                <a:moveTo>
                  <a:pt x="8398703" y="1082665"/>
                </a:moveTo>
                <a:lnTo>
                  <a:pt x="8412678" y="1082665"/>
                </a:lnTo>
                <a:cubicBezTo>
                  <a:pt x="8412678" y="1091981"/>
                  <a:pt x="8408021" y="1096638"/>
                  <a:pt x="8398703" y="1096638"/>
                </a:cubicBezTo>
                <a:close/>
                <a:moveTo>
                  <a:pt x="7672028" y="1082665"/>
                </a:moveTo>
                <a:cubicBezTo>
                  <a:pt x="7672028" y="1091981"/>
                  <a:pt x="7669698" y="1098967"/>
                  <a:pt x="7665040" y="1103626"/>
                </a:cubicBezTo>
                <a:cubicBezTo>
                  <a:pt x="7660381" y="1108284"/>
                  <a:pt x="7658052" y="1110614"/>
                  <a:pt x="7658052" y="1110614"/>
                </a:cubicBezTo>
                <a:lnTo>
                  <a:pt x="7658052" y="1096638"/>
                </a:lnTo>
                <a:close/>
                <a:moveTo>
                  <a:pt x="7266766" y="1082665"/>
                </a:moveTo>
                <a:lnTo>
                  <a:pt x="7252790" y="1096638"/>
                </a:lnTo>
                <a:lnTo>
                  <a:pt x="7252790" y="1110614"/>
                </a:lnTo>
                <a:cubicBezTo>
                  <a:pt x="7262106" y="1101298"/>
                  <a:pt x="7266766" y="1091981"/>
                  <a:pt x="7266766" y="1082665"/>
                </a:cubicBezTo>
                <a:close/>
                <a:moveTo>
                  <a:pt x="7140994" y="1082665"/>
                </a:moveTo>
                <a:lnTo>
                  <a:pt x="7127020" y="1096638"/>
                </a:lnTo>
                <a:cubicBezTo>
                  <a:pt x="7136337" y="1096638"/>
                  <a:pt x="7145652" y="1091981"/>
                  <a:pt x="7154968" y="1082665"/>
                </a:cubicBezTo>
                <a:close/>
                <a:moveTo>
                  <a:pt x="7057148" y="1082665"/>
                </a:moveTo>
                <a:cubicBezTo>
                  <a:pt x="7047831" y="1082665"/>
                  <a:pt x="7043172" y="1087322"/>
                  <a:pt x="7043172" y="1096638"/>
                </a:cubicBezTo>
                <a:cubicBezTo>
                  <a:pt x="7052488" y="1105955"/>
                  <a:pt x="7057148" y="1101298"/>
                  <a:pt x="7057148" y="1082665"/>
                </a:cubicBezTo>
                <a:close/>
                <a:moveTo>
                  <a:pt x="11053869" y="1068689"/>
                </a:moveTo>
                <a:cubicBezTo>
                  <a:pt x="11053869" y="1073348"/>
                  <a:pt x="11051540" y="1078005"/>
                  <a:pt x="11046879" y="1082665"/>
                </a:cubicBezTo>
                <a:lnTo>
                  <a:pt x="11025917" y="1096638"/>
                </a:lnTo>
                <a:close/>
                <a:moveTo>
                  <a:pt x="10187445" y="1068689"/>
                </a:moveTo>
                <a:cubicBezTo>
                  <a:pt x="10187445" y="1068689"/>
                  <a:pt x="10185116" y="1071020"/>
                  <a:pt x="10180459" y="1075677"/>
                </a:cubicBezTo>
                <a:cubicBezTo>
                  <a:pt x="10175802" y="1080334"/>
                  <a:pt x="10173471" y="1082665"/>
                  <a:pt x="10173471" y="1082665"/>
                </a:cubicBezTo>
                <a:cubicBezTo>
                  <a:pt x="10173471" y="1082665"/>
                  <a:pt x="10173471" y="1080334"/>
                  <a:pt x="10173471" y="1075677"/>
                </a:cubicBezTo>
                <a:cubicBezTo>
                  <a:pt x="10173471" y="1071020"/>
                  <a:pt x="10178129" y="1068689"/>
                  <a:pt x="10187445" y="1068689"/>
                </a:cubicBezTo>
                <a:close/>
                <a:moveTo>
                  <a:pt x="7476384" y="1068689"/>
                </a:moveTo>
                <a:cubicBezTo>
                  <a:pt x="7467068" y="1068689"/>
                  <a:pt x="7457751" y="1073348"/>
                  <a:pt x="7448434" y="1082665"/>
                </a:cubicBezTo>
                <a:lnTo>
                  <a:pt x="7420485" y="1082665"/>
                </a:lnTo>
                <a:cubicBezTo>
                  <a:pt x="7411168" y="1082665"/>
                  <a:pt x="7411168" y="1087322"/>
                  <a:pt x="7420485" y="1096638"/>
                </a:cubicBezTo>
                <a:lnTo>
                  <a:pt x="7392536" y="1138562"/>
                </a:lnTo>
                <a:cubicBezTo>
                  <a:pt x="7364588" y="1166511"/>
                  <a:pt x="7343624" y="1187473"/>
                  <a:pt x="7329650" y="1201449"/>
                </a:cubicBezTo>
                <a:cubicBezTo>
                  <a:pt x="7315677" y="1215422"/>
                  <a:pt x="7306360" y="1229396"/>
                  <a:pt x="7301701" y="1243372"/>
                </a:cubicBezTo>
                <a:cubicBezTo>
                  <a:pt x="7297044" y="1257345"/>
                  <a:pt x="7294715" y="1264333"/>
                  <a:pt x="7294715" y="1264333"/>
                </a:cubicBezTo>
                <a:cubicBezTo>
                  <a:pt x="7294715" y="1273650"/>
                  <a:pt x="7294715" y="1278307"/>
                  <a:pt x="7294715" y="1278307"/>
                </a:cubicBezTo>
                <a:cubicBezTo>
                  <a:pt x="7294715" y="1268991"/>
                  <a:pt x="7292384" y="1264333"/>
                  <a:pt x="7287728" y="1264333"/>
                </a:cubicBezTo>
                <a:cubicBezTo>
                  <a:pt x="7283068" y="1264333"/>
                  <a:pt x="7278411" y="1266662"/>
                  <a:pt x="7273752" y="1271321"/>
                </a:cubicBezTo>
                <a:cubicBezTo>
                  <a:pt x="7269094" y="1275978"/>
                  <a:pt x="7271423" y="1282966"/>
                  <a:pt x="7280740" y="1292283"/>
                </a:cubicBezTo>
                <a:cubicBezTo>
                  <a:pt x="7290056" y="1301599"/>
                  <a:pt x="7294715" y="1306257"/>
                  <a:pt x="7294715" y="1306257"/>
                </a:cubicBezTo>
                <a:cubicBezTo>
                  <a:pt x="7294715" y="1306257"/>
                  <a:pt x="7299372" y="1296940"/>
                  <a:pt x="7308689" y="1278307"/>
                </a:cubicBezTo>
                <a:lnTo>
                  <a:pt x="7378562" y="1208434"/>
                </a:lnTo>
                <a:cubicBezTo>
                  <a:pt x="7406511" y="1180487"/>
                  <a:pt x="7415828" y="1166511"/>
                  <a:pt x="7406511" y="1166511"/>
                </a:cubicBezTo>
                <a:cubicBezTo>
                  <a:pt x="7387878" y="1157195"/>
                  <a:pt x="7387878" y="1143221"/>
                  <a:pt x="7406511" y="1124588"/>
                </a:cubicBezTo>
                <a:cubicBezTo>
                  <a:pt x="7425144" y="1115272"/>
                  <a:pt x="7436790" y="1112943"/>
                  <a:pt x="7441446" y="1117600"/>
                </a:cubicBezTo>
                <a:cubicBezTo>
                  <a:pt x="7446106" y="1122259"/>
                  <a:pt x="7453092" y="1119931"/>
                  <a:pt x="7462408" y="1110614"/>
                </a:cubicBezTo>
                <a:cubicBezTo>
                  <a:pt x="7490358" y="1082665"/>
                  <a:pt x="7495017" y="1068689"/>
                  <a:pt x="7476384" y="1068689"/>
                </a:cubicBezTo>
                <a:close/>
                <a:moveTo>
                  <a:pt x="7364588" y="1068689"/>
                </a:moveTo>
                <a:cubicBezTo>
                  <a:pt x="7364588" y="1078005"/>
                  <a:pt x="7364588" y="1082665"/>
                  <a:pt x="7364588" y="1082665"/>
                </a:cubicBezTo>
                <a:cubicBezTo>
                  <a:pt x="7364588" y="1091981"/>
                  <a:pt x="7364588" y="1096638"/>
                  <a:pt x="7364588" y="1096638"/>
                </a:cubicBezTo>
                <a:cubicBezTo>
                  <a:pt x="7364588" y="1096638"/>
                  <a:pt x="7366916" y="1094310"/>
                  <a:pt x="7371574" y="1089651"/>
                </a:cubicBezTo>
                <a:cubicBezTo>
                  <a:pt x="7376233" y="1084994"/>
                  <a:pt x="7378562" y="1082665"/>
                  <a:pt x="7378562" y="1082665"/>
                </a:cubicBezTo>
                <a:cubicBezTo>
                  <a:pt x="7378562" y="1073348"/>
                  <a:pt x="7373904" y="1068689"/>
                  <a:pt x="7364588" y="1068689"/>
                </a:cubicBezTo>
                <a:close/>
                <a:moveTo>
                  <a:pt x="8454602" y="1040742"/>
                </a:moveTo>
                <a:lnTo>
                  <a:pt x="8454602" y="1054715"/>
                </a:lnTo>
                <a:cubicBezTo>
                  <a:pt x="8454602" y="1054715"/>
                  <a:pt x="8452271" y="1052387"/>
                  <a:pt x="8447614" y="1047727"/>
                </a:cubicBezTo>
                <a:cubicBezTo>
                  <a:pt x="8442956" y="1043070"/>
                  <a:pt x="8445285" y="1040742"/>
                  <a:pt x="8454602" y="1040742"/>
                </a:cubicBezTo>
                <a:close/>
                <a:moveTo>
                  <a:pt x="10466936" y="1026766"/>
                </a:moveTo>
                <a:lnTo>
                  <a:pt x="10466936" y="1040742"/>
                </a:lnTo>
                <a:cubicBezTo>
                  <a:pt x="10466936" y="1050058"/>
                  <a:pt x="10464607" y="1052387"/>
                  <a:pt x="10459950" y="1047727"/>
                </a:cubicBezTo>
                <a:cubicBezTo>
                  <a:pt x="10455293" y="1043070"/>
                  <a:pt x="10457619" y="1036082"/>
                  <a:pt x="10466936" y="1026766"/>
                </a:cubicBezTo>
                <a:close/>
                <a:moveTo>
                  <a:pt x="7106059" y="1026766"/>
                </a:moveTo>
                <a:cubicBezTo>
                  <a:pt x="7101400" y="1026766"/>
                  <a:pt x="7094412" y="1031425"/>
                  <a:pt x="7085096" y="1040742"/>
                </a:cubicBezTo>
                <a:cubicBezTo>
                  <a:pt x="7075779" y="1059373"/>
                  <a:pt x="7073450" y="1071020"/>
                  <a:pt x="7078110" y="1075677"/>
                </a:cubicBezTo>
                <a:cubicBezTo>
                  <a:pt x="7082766" y="1080334"/>
                  <a:pt x="7085096" y="1078005"/>
                  <a:pt x="7085096" y="1068689"/>
                </a:cubicBezTo>
                <a:lnTo>
                  <a:pt x="7099071" y="1054715"/>
                </a:lnTo>
                <a:cubicBezTo>
                  <a:pt x="7108388" y="1054715"/>
                  <a:pt x="7113044" y="1050058"/>
                  <a:pt x="7113044" y="1040742"/>
                </a:cubicBezTo>
                <a:cubicBezTo>
                  <a:pt x="7113044" y="1031425"/>
                  <a:pt x="7110716" y="1026766"/>
                  <a:pt x="7106059" y="1026766"/>
                </a:cubicBezTo>
                <a:close/>
                <a:moveTo>
                  <a:pt x="10823287" y="1012792"/>
                </a:moveTo>
                <a:cubicBezTo>
                  <a:pt x="10827945" y="1012792"/>
                  <a:pt x="10823287" y="1022108"/>
                  <a:pt x="10809313" y="1040742"/>
                </a:cubicBezTo>
                <a:cubicBezTo>
                  <a:pt x="10795340" y="1059373"/>
                  <a:pt x="10788352" y="1068689"/>
                  <a:pt x="10788352" y="1068689"/>
                </a:cubicBezTo>
                <a:lnTo>
                  <a:pt x="10774376" y="1068689"/>
                </a:lnTo>
                <a:cubicBezTo>
                  <a:pt x="10774376" y="1068689"/>
                  <a:pt x="10781364" y="1061703"/>
                  <a:pt x="10795340" y="1047727"/>
                </a:cubicBezTo>
                <a:cubicBezTo>
                  <a:pt x="10809313" y="1033754"/>
                  <a:pt x="10816301" y="1024437"/>
                  <a:pt x="10816301" y="1019778"/>
                </a:cubicBezTo>
                <a:cubicBezTo>
                  <a:pt x="10816301" y="1015121"/>
                  <a:pt x="10818630" y="1012792"/>
                  <a:pt x="10823287" y="1012792"/>
                </a:cubicBezTo>
                <a:close/>
                <a:moveTo>
                  <a:pt x="10662580" y="1012792"/>
                </a:moveTo>
                <a:lnTo>
                  <a:pt x="10662580" y="1026766"/>
                </a:lnTo>
                <a:lnTo>
                  <a:pt x="10662580" y="1040742"/>
                </a:lnTo>
                <a:cubicBezTo>
                  <a:pt x="10662580" y="1040742"/>
                  <a:pt x="10664911" y="1038411"/>
                  <a:pt x="10669568" y="1033754"/>
                </a:cubicBezTo>
                <a:cubicBezTo>
                  <a:pt x="10674225" y="1029094"/>
                  <a:pt x="10676556" y="1031423"/>
                  <a:pt x="10676556" y="1040742"/>
                </a:cubicBezTo>
                <a:lnTo>
                  <a:pt x="10662580" y="1054715"/>
                </a:lnTo>
                <a:lnTo>
                  <a:pt x="10648606" y="1040742"/>
                </a:lnTo>
                <a:close/>
                <a:moveTo>
                  <a:pt x="9670387" y="1012792"/>
                </a:moveTo>
                <a:lnTo>
                  <a:pt x="9656413" y="1040742"/>
                </a:lnTo>
                <a:cubicBezTo>
                  <a:pt x="9665730" y="1040742"/>
                  <a:pt x="9670387" y="1036082"/>
                  <a:pt x="9670387" y="1026766"/>
                </a:cubicBezTo>
                <a:close/>
                <a:moveTo>
                  <a:pt x="8789991" y="1012792"/>
                </a:moveTo>
                <a:lnTo>
                  <a:pt x="8776016" y="1026766"/>
                </a:lnTo>
                <a:lnTo>
                  <a:pt x="8762042" y="1040742"/>
                </a:lnTo>
                <a:cubicBezTo>
                  <a:pt x="8762042" y="1031423"/>
                  <a:pt x="8766699" y="1024437"/>
                  <a:pt x="8776016" y="1019778"/>
                </a:cubicBezTo>
                <a:cubicBezTo>
                  <a:pt x="8785334" y="1015121"/>
                  <a:pt x="8789991" y="1012792"/>
                  <a:pt x="8789991" y="1012792"/>
                </a:cubicBezTo>
                <a:close/>
                <a:moveTo>
                  <a:pt x="7490358" y="1012792"/>
                </a:moveTo>
                <a:cubicBezTo>
                  <a:pt x="7490358" y="1012792"/>
                  <a:pt x="7488029" y="1015121"/>
                  <a:pt x="7483372" y="1019778"/>
                </a:cubicBezTo>
                <a:cubicBezTo>
                  <a:pt x="7478712" y="1024437"/>
                  <a:pt x="7471724" y="1026766"/>
                  <a:pt x="7462408" y="1026766"/>
                </a:cubicBezTo>
                <a:lnTo>
                  <a:pt x="7448434" y="1068689"/>
                </a:lnTo>
                <a:lnTo>
                  <a:pt x="7476384" y="1054715"/>
                </a:lnTo>
                <a:cubicBezTo>
                  <a:pt x="7504334" y="1026766"/>
                  <a:pt x="7508990" y="1012792"/>
                  <a:pt x="7490358" y="1012792"/>
                </a:cubicBezTo>
                <a:close/>
                <a:moveTo>
                  <a:pt x="7420485" y="1012792"/>
                </a:moveTo>
                <a:cubicBezTo>
                  <a:pt x="7392536" y="1040742"/>
                  <a:pt x="7383219" y="1054715"/>
                  <a:pt x="7392536" y="1054715"/>
                </a:cubicBezTo>
                <a:cubicBezTo>
                  <a:pt x="7401852" y="1054715"/>
                  <a:pt x="7411168" y="1045399"/>
                  <a:pt x="7420485" y="1026766"/>
                </a:cubicBezTo>
                <a:close/>
                <a:moveTo>
                  <a:pt x="7210867" y="1012792"/>
                </a:moveTo>
                <a:lnTo>
                  <a:pt x="7168944" y="1040742"/>
                </a:lnTo>
                <a:lnTo>
                  <a:pt x="7196893" y="1040742"/>
                </a:lnTo>
                <a:cubicBezTo>
                  <a:pt x="7206210" y="1022108"/>
                  <a:pt x="7210867" y="1012792"/>
                  <a:pt x="7210867" y="1012792"/>
                </a:cubicBezTo>
                <a:close/>
                <a:moveTo>
                  <a:pt x="2152081" y="1012792"/>
                </a:moveTo>
                <a:lnTo>
                  <a:pt x="2124131" y="1026766"/>
                </a:lnTo>
                <a:cubicBezTo>
                  <a:pt x="2124131" y="1036082"/>
                  <a:pt x="2121802" y="1043070"/>
                  <a:pt x="2117145" y="1047727"/>
                </a:cubicBezTo>
                <a:cubicBezTo>
                  <a:pt x="2112486" y="1052387"/>
                  <a:pt x="2105500" y="1064032"/>
                  <a:pt x="2096184" y="1082665"/>
                </a:cubicBezTo>
                <a:lnTo>
                  <a:pt x="2068234" y="1096638"/>
                </a:lnTo>
                <a:lnTo>
                  <a:pt x="2054258" y="1124588"/>
                </a:lnTo>
                <a:cubicBezTo>
                  <a:pt x="2054258" y="1133905"/>
                  <a:pt x="2058917" y="1133905"/>
                  <a:pt x="2068234" y="1124588"/>
                </a:cubicBezTo>
                <a:cubicBezTo>
                  <a:pt x="2058917" y="1133905"/>
                  <a:pt x="2054258" y="1147878"/>
                  <a:pt x="2054258" y="1166511"/>
                </a:cubicBezTo>
                <a:cubicBezTo>
                  <a:pt x="2054258" y="1185144"/>
                  <a:pt x="2044942" y="1201449"/>
                  <a:pt x="2026311" y="1215422"/>
                </a:cubicBezTo>
                <a:cubicBezTo>
                  <a:pt x="2007678" y="1229396"/>
                  <a:pt x="2003019" y="1241043"/>
                  <a:pt x="2012335" y="1250360"/>
                </a:cubicBezTo>
                <a:cubicBezTo>
                  <a:pt x="2003019" y="1259676"/>
                  <a:pt x="2000690" y="1266662"/>
                  <a:pt x="2005347" y="1271321"/>
                </a:cubicBezTo>
                <a:cubicBezTo>
                  <a:pt x="2010006" y="1275978"/>
                  <a:pt x="2005347" y="1282966"/>
                  <a:pt x="1991374" y="1292283"/>
                </a:cubicBezTo>
                <a:cubicBezTo>
                  <a:pt x="1977400" y="1301599"/>
                  <a:pt x="1970411" y="1310916"/>
                  <a:pt x="1970411" y="1320232"/>
                </a:cubicBezTo>
                <a:lnTo>
                  <a:pt x="1984386" y="1306257"/>
                </a:lnTo>
                <a:lnTo>
                  <a:pt x="1984386" y="1334206"/>
                </a:lnTo>
                <a:cubicBezTo>
                  <a:pt x="1965755" y="1352839"/>
                  <a:pt x="1956436" y="1362156"/>
                  <a:pt x="1956436" y="1362156"/>
                </a:cubicBezTo>
                <a:lnTo>
                  <a:pt x="1942462" y="1376129"/>
                </a:lnTo>
                <a:cubicBezTo>
                  <a:pt x="1942462" y="1376129"/>
                  <a:pt x="1937805" y="1376129"/>
                  <a:pt x="1928489" y="1376129"/>
                </a:cubicBezTo>
                <a:cubicBezTo>
                  <a:pt x="1919172" y="1376129"/>
                  <a:pt x="1909855" y="1385446"/>
                  <a:pt x="1900539" y="1404079"/>
                </a:cubicBezTo>
                <a:cubicBezTo>
                  <a:pt x="1881906" y="1441345"/>
                  <a:pt x="1863273" y="1459978"/>
                  <a:pt x="1844640" y="1459978"/>
                </a:cubicBezTo>
                <a:lnTo>
                  <a:pt x="1830667" y="1487927"/>
                </a:lnTo>
                <a:cubicBezTo>
                  <a:pt x="1821349" y="1497244"/>
                  <a:pt x="1816690" y="1501901"/>
                  <a:pt x="1816690" y="1501901"/>
                </a:cubicBezTo>
                <a:cubicBezTo>
                  <a:pt x="1807374" y="1501901"/>
                  <a:pt x="1795729" y="1511217"/>
                  <a:pt x="1781755" y="1529850"/>
                </a:cubicBezTo>
                <a:cubicBezTo>
                  <a:pt x="1767782" y="1548483"/>
                  <a:pt x="1760793" y="1562457"/>
                  <a:pt x="1760793" y="1571774"/>
                </a:cubicBezTo>
                <a:cubicBezTo>
                  <a:pt x="1770110" y="1581090"/>
                  <a:pt x="1770110" y="1590406"/>
                  <a:pt x="1760793" y="1599723"/>
                </a:cubicBezTo>
                <a:cubicBezTo>
                  <a:pt x="1732844" y="1618356"/>
                  <a:pt x="1718871" y="1636989"/>
                  <a:pt x="1718871" y="1655620"/>
                </a:cubicBezTo>
                <a:cubicBezTo>
                  <a:pt x="1718871" y="1664936"/>
                  <a:pt x="1721199" y="1669596"/>
                  <a:pt x="1725857" y="1669596"/>
                </a:cubicBezTo>
                <a:cubicBezTo>
                  <a:pt x="1730516" y="1669596"/>
                  <a:pt x="1732844" y="1664936"/>
                  <a:pt x="1732844" y="1655620"/>
                </a:cubicBezTo>
                <a:lnTo>
                  <a:pt x="1732844" y="1669596"/>
                </a:lnTo>
                <a:cubicBezTo>
                  <a:pt x="1732844" y="1678912"/>
                  <a:pt x="1732844" y="1688229"/>
                  <a:pt x="1732844" y="1697545"/>
                </a:cubicBezTo>
                <a:cubicBezTo>
                  <a:pt x="1732844" y="1706862"/>
                  <a:pt x="1730516" y="1711519"/>
                  <a:pt x="1725857" y="1711519"/>
                </a:cubicBezTo>
                <a:cubicBezTo>
                  <a:pt x="1721199" y="1711519"/>
                  <a:pt x="1714211" y="1725493"/>
                  <a:pt x="1704895" y="1753442"/>
                </a:cubicBezTo>
                <a:cubicBezTo>
                  <a:pt x="1695578" y="1762759"/>
                  <a:pt x="1688591" y="1772075"/>
                  <a:pt x="1683933" y="1781392"/>
                </a:cubicBezTo>
                <a:cubicBezTo>
                  <a:pt x="1679276" y="1790708"/>
                  <a:pt x="1676945" y="1795365"/>
                  <a:pt x="1676945" y="1795365"/>
                </a:cubicBezTo>
                <a:cubicBezTo>
                  <a:pt x="1676945" y="1795365"/>
                  <a:pt x="1667628" y="1804682"/>
                  <a:pt x="1648997" y="1823315"/>
                </a:cubicBezTo>
                <a:cubicBezTo>
                  <a:pt x="1630365" y="1841948"/>
                  <a:pt x="1611732" y="1862909"/>
                  <a:pt x="1593099" y="1886202"/>
                </a:cubicBezTo>
                <a:cubicBezTo>
                  <a:pt x="1574466" y="1909492"/>
                  <a:pt x="1567480" y="1921137"/>
                  <a:pt x="1572137" y="1921137"/>
                </a:cubicBezTo>
                <a:cubicBezTo>
                  <a:pt x="1576795" y="1921137"/>
                  <a:pt x="1583782" y="1911820"/>
                  <a:pt x="1593099" y="1893188"/>
                </a:cubicBezTo>
                <a:lnTo>
                  <a:pt x="1607072" y="1921137"/>
                </a:lnTo>
                <a:cubicBezTo>
                  <a:pt x="1597756" y="1930453"/>
                  <a:pt x="1593099" y="1939770"/>
                  <a:pt x="1593099" y="1949087"/>
                </a:cubicBezTo>
                <a:cubicBezTo>
                  <a:pt x="1583782" y="1958403"/>
                  <a:pt x="1579125" y="1965391"/>
                  <a:pt x="1579125" y="1970048"/>
                </a:cubicBezTo>
                <a:cubicBezTo>
                  <a:pt x="1579125" y="1974706"/>
                  <a:pt x="1574466" y="1981693"/>
                  <a:pt x="1565150" y="1991010"/>
                </a:cubicBezTo>
                <a:lnTo>
                  <a:pt x="1551176" y="2004985"/>
                </a:lnTo>
                <a:lnTo>
                  <a:pt x="1523226" y="2046909"/>
                </a:lnTo>
                <a:cubicBezTo>
                  <a:pt x="1513910" y="2046909"/>
                  <a:pt x="1499935" y="2056225"/>
                  <a:pt x="1481303" y="2074858"/>
                </a:cubicBezTo>
                <a:lnTo>
                  <a:pt x="1467327" y="2074858"/>
                </a:lnTo>
                <a:lnTo>
                  <a:pt x="1481303" y="2046909"/>
                </a:lnTo>
                <a:cubicBezTo>
                  <a:pt x="1481303" y="2037592"/>
                  <a:pt x="1481303" y="2032933"/>
                  <a:pt x="1481303" y="2032933"/>
                </a:cubicBezTo>
                <a:cubicBezTo>
                  <a:pt x="1481303" y="2032933"/>
                  <a:pt x="1485960" y="2032933"/>
                  <a:pt x="1495276" y="2032933"/>
                </a:cubicBezTo>
                <a:cubicBezTo>
                  <a:pt x="1495276" y="2032933"/>
                  <a:pt x="1495276" y="2028276"/>
                  <a:pt x="1495276" y="2018959"/>
                </a:cubicBezTo>
                <a:cubicBezTo>
                  <a:pt x="1495276" y="1991010"/>
                  <a:pt x="1467327" y="2009643"/>
                  <a:pt x="1411430" y="2074858"/>
                </a:cubicBezTo>
                <a:cubicBezTo>
                  <a:pt x="1383480" y="2093489"/>
                  <a:pt x="1369507" y="2102806"/>
                  <a:pt x="1369507" y="2102806"/>
                </a:cubicBezTo>
                <a:cubicBezTo>
                  <a:pt x="1388138" y="2074858"/>
                  <a:pt x="1397455" y="2060883"/>
                  <a:pt x="1397455" y="2060883"/>
                </a:cubicBezTo>
                <a:cubicBezTo>
                  <a:pt x="1397455" y="2051566"/>
                  <a:pt x="1420747" y="2023616"/>
                  <a:pt x="1467327" y="1977036"/>
                </a:cubicBezTo>
                <a:cubicBezTo>
                  <a:pt x="1513910" y="1930453"/>
                  <a:pt x="1546516" y="1893188"/>
                  <a:pt x="1565150" y="1865238"/>
                </a:cubicBezTo>
                <a:cubicBezTo>
                  <a:pt x="1574466" y="1855922"/>
                  <a:pt x="1586111" y="1841948"/>
                  <a:pt x="1600086" y="1823315"/>
                </a:cubicBezTo>
                <a:cubicBezTo>
                  <a:pt x="1614061" y="1804682"/>
                  <a:pt x="1630365" y="1786049"/>
                  <a:pt x="1648997" y="1767418"/>
                </a:cubicBezTo>
                <a:cubicBezTo>
                  <a:pt x="1704895" y="1702203"/>
                  <a:pt x="1728187" y="1669596"/>
                  <a:pt x="1718871" y="1669596"/>
                </a:cubicBezTo>
                <a:cubicBezTo>
                  <a:pt x="1709553" y="1669596"/>
                  <a:pt x="1700238" y="1674253"/>
                  <a:pt x="1690921" y="1683569"/>
                </a:cubicBezTo>
                <a:cubicBezTo>
                  <a:pt x="1681605" y="1692886"/>
                  <a:pt x="1676945" y="1697545"/>
                  <a:pt x="1676945" y="1697545"/>
                </a:cubicBezTo>
                <a:cubicBezTo>
                  <a:pt x="1658314" y="1688229"/>
                  <a:pt x="1648997" y="1697545"/>
                  <a:pt x="1648997" y="1725493"/>
                </a:cubicBezTo>
                <a:cubicBezTo>
                  <a:pt x="1639681" y="1725493"/>
                  <a:pt x="1632694" y="1732481"/>
                  <a:pt x="1628036" y="1746456"/>
                </a:cubicBezTo>
                <a:cubicBezTo>
                  <a:pt x="1623377" y="1760430"/>
                  <a:pt x="1614061" y="1774404"/>
                  <a:pt x="1600086" y="1788380"/>
                </a:cubicBezTo>
                <a:cubicBezTo>
                  <a:pt x="1586111" y="1802353"/>
                  <a:pt x="1569807" y="1818658"/>
                  <a:pt x="1551176" y="1837290"/>
                </a:cubicBezTo>
                <a:cubicBezTo>
                  <a:pt x="1532543" y="1855922"/>
                  <a:pt x="1516238" y="1872226"/>
                  <a:pt x="1502265" y="1886202"/>
                </a:cubicBezTo>
                <a:cubicBezTo>
                  <a:pt x="1488289" y="1900176"/>
                  <a:pt x="1481303" y="1907163"/>
                  <a:pt x="1481303" y="1907163"/>
                </a:cubicBezTo>
                <a:cubicBezTo>
                  <a:pt x="1471986" y="1916480"/>
                  <a:pt x="1458010" y="1930453"/>
                  <a:pt x="1439380" y="1949087"/>
                </a:cubicBezTo>
                <a:cubicBezTo>
                  <a:pt x="1420747" y="1967720"/>
                  <a:pt x="1411430" y="1981693"/>
                  <a:pt x="1411430" y="1991010"/>
                </a:cubicBezTo>
                <a:lnTo>
                  <a:pt x="1397455" y="2009643"/>
                </a:lnTo>
                <a:lnTo>
                  <a:pt x="1397455" y="2003239"/>
                </a:lnTo>
                <a:cubicBezTo>
                  <a:pt x="1397455" y="1999744"/>
                  <a:pt x="1397455" y="1995669"/>
                  <a:pt x="1397455" y="1991010"/>
                </a:cubicBezTo>
                <a:lnTo>
                  <a:pt x="1383480" y="2004985"/>
                </a:lnTo>
                <a:cubicBezTo>
                  <a:pt x="1374164" y="2014302"/>
                  <a:pt x="1369507" y="2018959"/>
                  <a:pt x="1369507" y="2018959"/>
                </a:cubicBezTo>
                <a:lnTo>
                  <a:pt x="1383480" y="2018959"/>
                </a:lnTo>
                <a:lnTo>
                  <a:pt x="1391466" y="2017628"/>
                </a:lnTo>
                <a:lnTo>
                  <a:pt x="1369507" y="2046909"/>
                </a:lnTo>
                <a:cubicBezTo>
                  <a:pt x="1257709" y="2149388"/>
                  <a:pt x="1201812" y="2200628"/>
                  <a:pt x="1201812" y="2200628"/>
                </a:cubicBezTo>
                <a:cubicBezTo>
                  <a:pt x="1201812" y="2209944"/>
                  <a:pt x="1199482" y="2219261"/>
                  <a:pt x="1194824" y="2228577"/>
                </a:cubicBezTo>
                <a:cubicBezTo>
                  <a:pt x="1190165" y="2237894"/>
                  <a:pt x="1178520" y="2247210"/>
                  <a:pt x="1159887" y="2256527"/>
                </a:cubicBezTo>
                <a:lnTo>
                  <a:pt x="1173862" y="2242551"/>
                </a:lnTo>
                <a:lnTo>
                  <a:pt x="1145913" y="2256527"/>
                </a:lnTo>
                <a:lnTo>
                  <a:pt x="1159887" y="2256527"/>
                </a:lnTo>
                <a:cubicBezTo>
                  <a:pt x="1122621" y="2303107"/>
                  <a:pt x="1113306" y="2335716"/>
                  <a:pt x="1131937" y="2354349"/>
                </a:cubicBezTo>
                <a:cubicBezTo>
                  <a:pt x="1141254" y="2372982"/>
                  <a:pt x="1131937" y="2382298"/>
                  <a:pt x="1103990" y="2382298"/>
                </a:cubicBezTo>
                <a:lnTo>
                  <a:pt x="1090014" y="2396272"/>
                </a:lnTo>
                <a:cubicBezTo>
                  <a:pt x="1090014" y="2405589"/>
                  <a:pt x="1092345" y="2410246"/>
                  <a:pt x="1097002" y="2410246"/>
                </a:cubicBezTo>
                <a:cubicBezTo>
                  <a:pt x="1101660" y="2410246"/>
                  <a:pt x="1108647" y="2405589"/>
                  <a:pt x="1117964" y="2396272"/>
                </a:cubicBezTo>
                <a:lnTo>
                  <a:pt x="1131937" y="2396272"/>
                </a:lnTo>
                <a:lnTo>
                  <a:pt x="1117964" y="2424222"/>
                </a:lnTo>
                <a:cubicBezTo>
                  <a:pt x="1108647" y="2433538"/>
                  <a:pt x="1103990" y="2442855"/>
                  <a:pt x="1103990" y="2452171"/>
                </a:cubicBezTo>
                <a:cubicBezTo>
                  <a:pt x="1103990" y="2461488"/>
                  <a:pt x="1106319" y="2468475"/>
                  <a:pt x="1110976" y="2473133"/>
                </a:cubicBezTo>
                <a:cubicBezTo>
                  <a:pt x="1115635" y="2477790"/>
                  <a:pt x="1122621" y="2480119"/>
                  <a:pt x="1131937" y="2480119"/>
                </a:cubicBezTo>
                <a:lnTo>
                  <a:pt x="1117964" y="2494094"/>
                </a:lnTo>
                <a:lnTo>
                  <a:pt x="1076041" y="2452171"/>
                </a:lnTo>
                <a:lnTo>
                  <a:pt x="1076041" y="2508068"/>
                </a:lnTo>
                <a:cubicBezTo>
                  <a:pt x="1085357" y="2517385"/>
                  <a:pt x="1094674" y="2517385"/>
                  <a:pt x="1103990" y="2508068"/>
                </a:cubicBezTo>
                <a:lnTo>
                  <a:pt x="1117964" y="2508068"/>
                </a:lnTo>
                <a:lnTo>
                  <a:pt x="1145913" y="2466145"/>
                </a:lnTo>
                <a:cubicBezTo>
                  <a:pt x="1145913" y="2456828"/>
                  <a:pt x="1150571" y="2447512"/>
                  <a:pt x="1159887" y="2438195"/>
                </a:cubicBezTo>
                <a:lnTo>
                  <a:pt x="1173862" y="2438195"/>
                </a:lnTo>
                <a:cubicBezTo>
                  <a:pt x="1173862" y="2438195"/>
                  <a:pt x="1178520" y="2442855"/>
                  <a:pt x="1187837" y="2452171"/>
                </a:cubicBezTo>
                <a:cubicBezTo>
                  <a:pt x="1197152" y="2452171"/>
                  <a:pt x="1201812" y="2456828"/>
                  <a:pt x="1201812" y="2466145"/>
                </a:cubicBezTo>
                <a:lnTo>
                  <a:pt x="1201812" y="2480119"/>
                </a:lnTo>
                <a:cubicBezTo>
                  <a:pt x="1211127" y="2480119"/>
                  <a:pt x="1215786" y="2484778"/>
                  <a:pt x="1215786" y="2494094"/>
                </a:cubicBezTo>
                <a:lnTo>
                  <a:pt x="1243736" y="2466145"/>
                </a:lnTo>
                <a:lnTo>
                  <a:pt x="1285658" y="2438195"/>
                </a:lnTo>
                <a:cubicBezTo>
                  <a:pt x="1276342" y="2447512"/>
                  <a:pt x="1262368" y="2463816"/>
                  <a:pt x="1243736" y="2487106"/>
                </a:cubicBezTo>
                <a:cubicBezTo>
                  <a:pt x="1225103" y="2510399"/>
                  <a:pt x="1215786" y="2526701"/>
                  <a:pt x="1215786" y="2536018"/>
                </a:cubicBezTo>
                <a:lnTo>
                  <a:pt x="1229760" y="2549991"/>
                </a:lnTo>
                <a:cubicBezTo>
                  <a:pt x="1229760" y="2549991"/>
                  <a:pt x="1234418" y="2549991"/>
                  <a:pt x="1243736" y="2549991"/>
                </a:cubicBezTo>
                <a:cubicBezTo>
                  <a:pt x="1271684" y="2549991"/>
                  <a:pt x="1294975" y="2526701"/>
                  <a:pt x="1313608" y="2480119"/>
                </a:cubicBezTo>
                <a:lnTo>
                  <a:pt x="1327582" y="2438195"/>
                </a:lnTo>
                <a:cubicBezTo>
                  <a:pt x="1327582" y="2428879"/>
                  <a:pt x="1327582" y="2421893"/>
                  <a:pt x="1327582" y="2417234"/>
                </a:cubicBezTo>
                <a:cubicBezTo>
                  <a:pt x="1327582" y="2412576"/>
                  <a:pt x="1329910" y="2410246"/>
                  <a:pt x="1334569" y="2410246"/>
                </a:cubicBezTo>
                <a:cubicBezTo>
                  <a:pt x="1339227" y="2410246"/>
                  <a:pt x="1343886" y="2405589"/>
                  <a:pt x="1348544" y="2396272"/>
                </a:cubicBezTo>
                <a:cubicBezTo>
                  <a:pt x="1353203" y="2386956"/>
                  <a:pt x="1355531" y="2382298"/>
                  <a:pt x="1355531" y="2382298"/>
                </a:cubicBezTo>
                <a:cubicBezTo>
                  <a:pt x="1355531" y="2372982"/>
                  <a:pt x="1350874" y="2370653"/>
                  <a:pt x="1341555" y="2375311"/>
                </a:cubicBezTo>
                <a:cubicBezTo>
                  <a:pt x="1332241" y="2379968"/>
                  <a:pt x="1322924" y="2386956"/>
                  <a:pt x="1313608" y="2396272"/>
                </a:cubicBezTo>
                <a:cubicBezTo>
                  <a:pt x="1332241" y="2377639"/>
                  <a:pt x="1341555" y="2368323"/>
                  <a:pt x="1341555" y="2368323"/>
                </a:cubicBezTo>
                <a:lnTo>
                  <a:pt x="1355531" y="2354349"/>
                </a:lnTo>
                <a:lnTo>
                  <a:pt x="1369507" y="2340373"/>
                </a:lnTo>
                <a:cubicBezTo>
                  <a:pt x="1378822" y="2331059"/>
                  <a:pt x="1390467" y="2319411"/>
                  <a:pt x="1404443" y="2305438"/>
                </a:cubicBezTo>
                <a:cubicBezTo>
                  <a:pt x="1418416" y="2291462"/>
                  <a:pt x="1423075" y="2282146"/>
                  <a:pt x="1418416" y="2277488"/>
                </a:cubicBezTo>
                <a:cubicBezTo>
                  <a:pt x="1413759" y="2272831"/>
                  <a:pt x="1416088" y="2268172"/>
                  <a:pt x="1425404" y="2263515"/>
                </a:cubicBezTo>
                <a:cubicBezTo>
                  <a:pt x="1434720" y="2258856"/>
                  <a:pt x="1444036" y="2256527"/>
                  <a:pt x="1453354" y="2256527"/>
                </a:cubicBezTo>
                <a:cubicBezTo>
                  <a:pt x="1453354" y="2256527"/>
                  <a:pt x="1458010" y="2251868"/>
                  <a:pt x="1467327" y="2242551"/>
                </a:cubicBezTo>
                <a:lnTo>
                  <a:pt x="1481303" y="2242551"/>
                </a:lnTo>
                <a:lnTo>
                  <a:pt x="1495276" y="2228577"/>
                </a:lnTo>
                <a:cubicBezTo>
                  <a:pt x="1495276" y="2228577"/>
                  <a:pt x="1495276" y="2223920"/>
                  <a:pt x="1495276" y="2214604"/>
                </a:cubicBezTo>
                <a:lnTo>
                  <a:pt x="1495276" y="2200628"/>
                </a:lnTo>
                <a:cubicBezTo>
                  <a:pt x="1504593" y="2200628"/>
                  <a:pt x="1509251" y="2200628"/>
                  <a:pt x="1509251" y="2200628"/>
                </a:cubicBezTo>
                <a:cubicBezTo>
                  <a:pt x="1509251" y="2191311"/>
                  <a:pt x="1513910" y="2179666"/>
                  <a:pt x="1523226" y="2165692"/>
                </a:cubicBezTo>
                <a:cubicBezTo>
                  <a:pt x="1532543" y="2151717"/>
                  <a:pt x="1546516" y="2140072"/>
                  <a:pt x="1565150" y="2130755"/>
                </a:cubicBezTo>
                <a:cubicBezTo>
                  <a:pt x="1602415" y="2093489"/>
                  <a:pt x="1623377" y="2065542"/>
                  <a:pt x="1628036" y="2046909"/>
                </a:cubicBezTo>
                <a:cubicBezTo>
                  <a:pt x="1632694" y="2028276"/>
                  <a:pt x="1648997" y="2004985"/>
                  <a:pt x="1676945" y="1977036"/>
                </a:cubicBezTo>
                <a:cubicBezTo>
                  <a:pt x="1714211" y="1939770"/>
                  <a:pt x="1732844" y="1911820"/>
                  <a:pt x="1732844" y="1893188"/>
                </a:cubicBezTo>
                <a:cubicBezTo>
                  <a:pt x="1732844" y="1902504"/>
                  <a:pt x="1735173" y="1907163"/>
                  <a:pt x="1739832" y="1907163"/>
                </a:cubicBezTo>
                <a:cubicBezTo>
                  <a:pt x="1744489" y="1907163"/>
                  <a:pt x="1751477" y="1902504"/>
                  <a:pt x="1760793" y="1893188"/>
                </a:cubicBezTo>
                <a:cubicBezTo>
                  <a:pt x="1760793" y="1893188"/>
                  <a:pt x="1763122" y="1888530"/>
                  <a:pt x="1767782" y="1879214"/>
                </a:cubicBezTo>
                <a:cubicBezTo>
                  <a:pt x="1772438" y="1869897"/>
                  <a:pt x="1774768" y="1865238"/>
                  <a:pt x="1774768" y="1865238"/>
                </a:cubicBezTo>
                <a:cubicBezTo>
                  <a:pt x="1784084" y="1855922"/>
                  <a:pt x="1793401" y="1851264"/>
                  <a:pt x="1802717" y="1851264"/>
                </a:cubicBezTo>
                <a:lnTo>
                  <a:pt x="1788741" y="1865238"/>
                </a:lnTo>
                <a:cubicBezTo>
                  <a:pt x="1779427" y="1874557"/>
                  <a:pt x="1774768" y="1879214"/>
                  <a:pt x="1774768" y="1879214"/>
                </a:cubicBezTo>
                <a:lnTo>
                  <a:pt x="1844640" y="1823315"/>
                </a:lnTo>
                <a:cubicBezTo>
                  <a:pt x="1844640" y="1823315"/>
                  <a:pt x="1849299" y="1818658"/>
                  <a:pt x="1858615" y="1809341"/>
                </a:cubicBezTo>
                <a:cubicBezTo>
                  <a:pt x="1867932" y="1800025"/>
                  <a:pt x="1877249" y="1786049"/>
                  <a:pt x="1886565" y="1767418"/>
                </a:cubicBezTo>
                <a:lnTo>
                  <a:pt x="1942462" y="1697545"/>
                </a:lnTo>
                <a:cubicBezTo>
                  <a:pt x="1933145" y="1697545"/>
                  <a:pt x="1930817" y="1692886"/>
                  <a:pt x="1935475" y="1683569"/>
                </a:cubicBezTo>
                <a:cubicBezTo>
                  <a:pt x="1940134" y="1674253"/>
                  <a:pt x="1942462" y="1664936"/>
                  <a:pt x="1942462" y="1655620"/>
                </a:cubicBezTo>
                <a:cubicBezTo>
                  <a:pt x="1951779" y="1636989"/>
                  <a:pt x="1984386" y="1595064"/>
                  <a:pt x="2040285" y="1529850"/>
                </a:cubicBezTo>
                <a:lnTo>
                  <a:pt x="2054258" y="1501901"/>
                </a:lnTo>
                <a:lnTo>
                  <a:pt x="2097734" y="1469294"/>
                </a:lnTo>
                <a:lnTo>
                  <a:pt x="2096184" y="1473952"/>
                </a:lnTo>
                <a:lnTo>
                  <a:pt x="2110157" y="1473952"/>
                </a:lnTo>
                <a:cubicBezTo>
                  <a:pt x="2110157" y="1464635"/>
                  <a:pt x="2112486" y="1457647"/>
                  <a:pt x="2117145" y="1452990"/>
                </a:cubicBezTo>
                <a:cubicBezTo>
                  <a:pt x="2121802" y="1448333"/>
                  <a:pt x="2124131" y="1436685"/>
                  <a:pt x="2124131" y="1418052"/>
                </a:cubicBezTo>
                <a:cubicBezTo>
                  <a:pt x="2133447" y="1399422"/>
                  <a:pt x="2147423" y="1376129"/>
                  <a:pt x="2166056" y="1348180"/>
                </a:cubicBezTo>
                <a:cubicBezTo>
                  <a:pt x="2184687" y="1320232"/>
                  <a:pt x="2194003" y="1303928"/>
                  <a:pt x="2194003" y="1299271"/>
                </a:cubicBezTo>
                <a:cubicBezTo>
                  <a:pt x="2194003" y="1294612"/>
                  <a:pt x="2175372" y="1310916"/>
                  <a:pt x="2138107" y="1348180"/>
                </a:cubicBezTo>
                <a:lnTo>
                  <a:pt x="2068234" y="1418052"/>
                </a:lnTo>
                <a:cubicBezTo>
                  <a:pt x="2068234" y="1427371"/>
                  <a:pt x="2068234" y="1432028"/>
                  <a:pt x="2068234" y="1432028"/>
                </a:cubicBezTo>
                <a:cubicBezTo>
                  <a:pt x="2068234" y="1432028"/>
                  <a:pt x="2063575" y="1436685"/>
                  <a:pt x="2054258" y="1446002"/>
                </a:cubicBezTo>
                <a:lnTo>
                  <a:pt x="2040285" y="1446002"/>
                </a:lnTo>
                <a:lnTo>
                  <a:pt x="2054258" y="1432028"/>
                </a:lnTo>
                <a:lnTo>
                  <a:pt x="2054258" y="1404079"/>
                </a:lnTo>
                <a:cubicBezTo>
                  <a:pt x="2044942" y="1413395"/>
                  <a:pt x="2040285" y="1418052"/>
                  <a:pt x="2040285" y="1418052"/>
                </a:cubicBezTo>
                <a:lnTo>
                  <a:pt x="2082207" y="1348180"/>
                </a:lnTo>
                <a:cubicBezTo>
                  <a:pt x="2100841" y="1329549"/>
                  <a:pt x="2119473" y="1306257"/>
                  <a:pt x="2138107" y="1278307"/>
                </a:cubicBezTo>
                <a:cubicBezTo>
                  <a:pt x="2156740" y="1250360"/>
                  <a:pt x="2166056" y="1236384"/>
                  <a:pt x="2166056" y="1236384"/>
                </a:cubicBezTo>
                <a:lnTo>
                  <a:pt x="2096184" y="1306257"/>
                </a:lnTo>
                <a:cubicBezTo>
                  <a:pt x="2058917" y="1352839"/>
                  <a:pt x="2035627" y="1376129"/>
                  <a:pt x="2026311" y="1376129"/>
                </a:cubicBezTo>
                <a:lnTo>
                  <a:pt x="1998361" y="1404079"/>
                </a:lnTo>
                <a:lnTo>
                  <a:pt x="1970411" y="1418052"/>
                </a:lnTo>
                <a:cubicBezTo>
                  <a:pt x="1970411" y="1408736"/>
                  <a:pt x="1984386" y="1390105"/>
                  <a:pt x="2012335" y="1362156"/>
                </a:cubicBezTo>
                <a:cubicBezTo>
                  <a:pt x="2030967" y="1343522"/>
                  <a:pt x="2049601" y="1322561"/>
                  <a:pt x="2068234" y="1299271"/>
                </a:cubicBezTo>
                <a:cubicBezTo>
                  <a:pt x="2086865" y="1275978"/>
                  <a:pt x="2103170" y="1252688"/>
                  <a:pt x="2117145" y="1229396"/>
                </a:cubicBezTo>
                <a:cubicBezTo>
                  <a:pt x="2131118" y="1206106"/>
                  <a:pt x="2142763" y="1187473"/>
                  <a:pt x="2152081" y="1173499"/>
                </a:cubicBezTo>
                <a:cubicBezTo>
                  <a:pt x="2161397" y="1159524"/>
                  <a:pt x="2166056" y="1152538"/>
                  <a:pt x="2166056" y="1152538"/>
                </a:cubicBezTo>
                <a:lnTo>
                  <a:pt x="2110157" y="1180487"/>
                </a:lnTo>
                <a:cubicBezTo>
                  <a:pt x="2082207" y="1208434"/>
                  <a:pt x="2063575" y="1222410"/>
                  <a:pt x="2054258" y="1222410"/>
                </a:cubicBezTo>
                <a:cubicBezTo>
                  <a:pt x="2044942" y="1222410"/>
                  <a:pt x="2040285" y="1222410"/>
                  <a:pt x="2040285" y="1222410"/>
                </a:cubicBezTo>
                <a:cubicBezTo>
                  <a:pt x="2040285" y="1213094"/>
                  <a:pt x="2047272" y="1201449"/>
                  <a:pt x="2061246" y="1187473"/>
                </a:cubicBezTo>
                <a:cubicBezTo>
                  <a:pt x="2075221" y="1173499"/>
                  <a:pt x="2084536" y="1166511"/>
                  <a:pt x="2089196" y="1166511"/>
                </a:cubicBezTo>
                <a:cubicBezTo>
                  <a:pt x="2093852" y="1166511"/>
                  <a:pt x="2103170" y="1157195"/>
                  <a:pt x="2117145" y="1138562"/>
                </a:cubicBezTo>
                <a:cubicBezTo>
                  <a:pt x="2131118" y="1119931"/>
                  <a:pt x="2138107" y="1115272"/>
                  <a:pt x="2138107" y="1124588"/>
                </a:cubicBezTo>
                <a:cubicBezTo>
                  <a:pt x="2138107" y="1133905"/>
                  <a:pt x="2138107" y="1138562"/>
                  <a:pt x="2138107" y="1138562"/>
                </a:cubicBezTo>
                <a:cubicBezTo>
                  <a:pt x="2147423" y="1138562"/>
                  <a:pt x="2152081" y="1138562"/>
                  <a:pt x="2152081" y="1138562"/>
                </a:cubicBezTo>
                <a:cubicBezTo>
                  <a:pt x="2152081" y="1129245"/>
                  <a:pt x="2166056" y="1115272"/>
                  <a:pt x="2194003" y="1096638"/>
                </a:cubicBezTo>
                <a:cubicBezTo>
                  <a:pt x="2221953" y="1050058"/>
                  <a:pt x="2226612" y="1031423"/>
                  <a:pt x="2207980" y="1040742"/>
                </a:cubicBezTo>
                <a:cubicBezTo>
                  <a:pt x="2207980" y="1040742"/>
                  <a:pt x="2203320" y="1036082"/>
                  <a:pt x="2194003" y="1026766"/>
                </a:cubicBezTo>
                <a:lnTo>
                  <a:pt x="2166056" y="1054715"/>
                </a:lnTo>
                <a:lnTo>
                  <a:pt x="2138107" y="1068689"/>
                </a:lnTo>
                <a:cubicBezTo>
                  <a:pt x="2138107" y="1059373"/>
                  <a:pt x="2142763" y="1052387"/>
                  <a:pt x="2152081" y="1047727"/>
                </a:cubicBezTo>
                <a:cubicBezTo>
                  <a:pt x="2161397" y="1043070"/>
                  <a:pt x="2166056" y="1038411"/>
                  <a:pt x="2166056" y="1033754"/>
                </a:cubicBezTo>
                <a:cubicBezTo>
                  <a:pt x="2166056" y="1029094"/>
                  <a:pt x="2161397" y="1022108"/>
                  <a:pt x="2152081" y="1012792"/>
                </a:cubicBezTo>
                <a:close/>
                <a:moveTo>
                  <a:pt x="9041533" y="998817"/>
                </a:moveTo>
                <a:cubicBezTo>
                  <a:pt x="9032216" y="1008133"/>
                  <a:pt x="9029887" y="1015121"/>
                  <a:pt x="9034545" y="1019778"/>
                </a:cubicBezTo>
                <a:cubicBezTo>
                  <a:pt x="9039202" y="1024437"/>
                  <a:pt x="9041533" y="1026766"/>
                  <a:pt x="9041533" y="1026766"/>
                </a:cubicBezTo>
                <a:cubicBezTo>
                  <a:pt x="9041533" y="1026766"/>
                  <a:pt x="9043863" y="1026766"/>
                  <a:pt x="9048520" y="1026766"/>
                </a:cubicBezTo>
                <a:cubicBezTo>
                  <a:pt x="9053178" y="1026766"/>
                  <a:pt x="9055506" y="1022108"/>
                  <a:pt x="9055506" y="1012792"/>
                </a:cubicBezTo>
                <a:cubicBezTo>
                  <a:pt x="9055506" y="1003475"/>
                  <a:pt x="9053178" y="998817"/>
                  <a:pt x="9048520" y="998817"/>
                </a:cubicBezTo>
                <a:cubicBezTo>
                  <a:pt x="9043863" y="998817"/>
                  <a:pt x="9041533" y="998817"/>
                  <a:pt x="9041533" y="998817"/>
                </a:cubicBezTo>
                <a:close/>
                <a:moveTo>
                  <a:pt x="8929737" y="998817"/>
                </a:moveTo>
                <a:cubicBezTo>
                  <a:pt x="8929737" y="998817"/>
                  <a:pt x="8929737" y="1003475"/>
                  <a:pt x="8929737" y="1012792"/>
                </a:cubicBezTo>
                <a:cubicBezTo>
                  <a:pt x="8920418" y="1012792"/>
                  <a:pt x="8915761" y="1010461"/>
                  <a:pt x="8915761" y="1005804"/>
                </a:cubicBezTo>
                <a:cubicBezTo>
                  <a:pt x="8915761" y="1001145"/>
                  <a:pt x="8920418" y="998817"/>
                  <a:pt x="8929737" y="998817"/>
                </a:cubicBezTo>
                <a:close/>
                <a:moveTo>
                  <a:pt x="2166056" y="998817"/>
                </a:moveTo>
                <a:lnTo>
                  <a:pt x="2180030" y="1012792"/>
                </a:lnTo>
                <a:cubicBezTo>
                  <a:pt x="2180030" y="1003475"/>
                  <a:pt x="2180030" y="998817"/>
                  <a:pt x="2180030" y="998817"/>
                </a:cubicBezTo>
                <a:close/>
                <a:moveTo>
                  <a:pt x="10341166" y="984843"/>
                </a:moveTo>
                <a:lnTo>
                  <a:pt x="10327191" y="998817"/>
                </a:lnTo>
                <a:cubicBezTo>
                  <a:pt x="10327191" y="998817"/>
                  <a:pt x="10327191" y="996488"/>
                  <a:pt x="10327191" y="991828"/>
                </a:cubicBezTo>
                <a:cubicBezTo>
                  <a:pt x="10327191" y="987171"/>
                  <a:pt x="10331850" y="984843"/>
                  <a:pt x="10341166" y="984843"/>
                </a:cubicBezTo>
                <a:close/>
                <a:moveTo>
                  <a:pt x="7350612" y="984843"/>
                </a:moveTo>
                <a:lnTo>
                  <a:pt x="7322663" y="998817"/>
                </a:lnTo>
                <a:lnTo>
                  <a:pt x="7294715" y="1040742"/>
                </a:lnTo>
                <a:cubicBezTo>
                  <a:pt x="7294715" y="1059373"/>
                  <a:pt x="7308689" y="1054715"/>
                  <a:pt x="7336638" y="1026766"/>
                </a:cubicBezTo>
                <a:cubicBezTo>
                  <a:pt x="7345955" y="1008133"/>
                  <a:pt x="7350612" y="994159"/>
                  <a:pt x="7350612" y="984843"/>
                </a:cubicBezTo>
                <a:close/>
                <a:moveTo>
                  <a:pt x="2235928" y="984843"/>
                </a:moveTo>
                <a:cubicBezTo>
                  <a:pt x="2235928" y="984843"/>
                  <a:pt x="2231269" y="989500"/>
                  <a:pt x="2221953" y="998817"/>
                </a:cubicBezTo>
                <a:cubicBezTo>
                  <a:pt x="2212637" y="1008133"/>
                  <a:pt x="2207980" y="1017450"/>
                  <a:pt x="2207980" y="1026766"/>
                </a:cubicBezTo>
                <a:cubicBezTo>
                  <a:pt x="2226612" y="1017450"/>
                  <a:pt x="2235928" y="1012792"/>
                  <a:pt x="2235928" y="1012792"/>
                </a:cubicBezTo>
                <a:close/>
                <a:moveTo>
                  <a:pt x="8884319" y="977855"/>
                </a:moveTo>
                <a:cubicBezTo>
                  <a:pt x="8886649" y="977855"/>
                  <a:pt x="8887813" y="980183"/>
                  <a:pt x="8887813" y="984843"/>
                </a:cubicBezTo>
                <a:lnTo>
                  <a:pt x="8873838" y="1012792"/>
                </a:lnTo>
                <a:lnTo>
                  <a:pt x="8859864" y="998817"/>
                </a:lnTo>
                <a:cubicBezTo>
                  <a:pt x="8859864" y="998817"/>
                  <a:pt x="8864521" y="994159"/>
                  <a:pt x="8873838" y="984843"/>
                </a:cubicBezTo>
                <a:cubicBezTo>
                  <a:pt x="8878497" y="980183"/>
                  <a:pt x="8881990" y="977855"/>
                  <a:pt x="8884319" y="977855"/>
                </a:cubicBezTo>
                <a:close/>
                <a:moveTo>
                  <a:pt x="11151688" y="970867"/>
                </a:moveTo>
                <a:cubicBezTo>
                  <a:pt x="11151688" y="970867"/>
                  <a:pt x="11149360" y="973198"/>
                  <a:pt x="11144701" y="977855"/>
                </a:cubicBezTo>
                <a:cubicBezTo>
                  <a:pt x="11140044" y="982512"/>
                  <a:pt x="11137715" y="984843"/>
                  <a:pt x="11137715" y="984843"/>
                </a:cubicBezTo>
                <a:cubicBezTo>
                  <a:pt x="11119082" y="994159"/>
                  <a:pt x="11112096" y="1001145"/>
                  <a:pt x="11116754" y="1005804"/>
                </a:cubicBezTo>
                <a:cubicBezTo>
                  <a:pt x="11121411" y="1010461"/>
                  <a:pt x="11119082" y="1012792"/>
                  <a:pt x="11109766" y="1012792"/>
                </a:cubicBezTo>
                <a:lnTo>
                  <a:pt x="11109766" y="1040742"/>
                </a:lnTo>
                <a:lnTo>
                  <a:pt x="11081816" y="1096638"/>
                </a:lnTo>
                <a:cubicBezTo>
                  <a:pt x="11070173" y="1117600"/>
                  <a:pt x="11058817" y="1135942"/>
                  <a:pt x="11047754" y="1151664"/>
                </a:cubicBezTo>
                <a:lnTo>
                  <a:pt x="11037966" y="1164584"/>
                </a:lnTo>
                <a:lnTo>
                  <a:pt x="11025917" y="1152538"/>
                </a:lnTo>
                <a:lnTo>
                  <a:pt x="11011944" y="1180487"/>
                </a:lnTo>
                <a:lnTo>
                  <a:pt x="11034440" y="1169238"/>
                </a:lnTo>
                <a:lnTo>
                  <a:pt x="11031379" y="1173281"/>
                </a:lnTo>
                <a:cubicBezTo>
                  <a:pt x="11004449" y="1206033"/>
                  <a:pt x="10979337" y="1222410"/>
                  <a:pt x="10956047" y="1222410"/>
                </a:cubicBezTo>
                <a:cubicBezTo>
                  <a:pt x="10946728" y="1213094"/>
                  <a:pt x="10944400" y="1206106"/>
                  <a:pt x="10949059" y="1201449"/>
                </a:cubicBezTo>
                <a:cubicBezTo>
                  <a:pt x="10953716" y="1196789"/>
                  <a:pt x="10960704" y="1194461"/>
                  <a:pt x="10970020" y="1194461"/>
                </a:cubicBezTo>
                <a:lnTo>
                  <a:pt x="10983994" y="1180487"/>
                </a:lnTo>
                <a:lnTo>
                  <a:pt x="11039893" y="1124588"/>
                </a:lnTo>
                <a:cubicBezTo>
                  <a:pt x="11077159" y="1087322"/>
                  <a:pt x="11095792" y="1064032"/>
                  <a:pt x="11095792" y="1054715"/>
                </a:cubicBezTo>
                <a:cubicBezTo>
                  <a:pt x="11086474" y="1054715"/>
                  <a:pt x="11081816" y="1054715"/>
                  <a:pt x="11081816" y="1054715"/>
                </a:cubicBezTo>
                <a:cubicBezTo>
                  <a:pt x="11081816" y="1054715"/>
                  <a:pt x="11077159" y="1054715"/>
                  <a:pt x="11067841" y="1054715"/>
                </a:cubicBezTo>
                <a:lnTo>
                  <a:pt x="11081816" y="1026766"/>
                </a:lnTo>
                <a:cubicBezTo>
                  <a:pt x="11091135" y="1017450"/>
                  <a:pt x="11098121" y="1005804"/>
                  <a:pt x="11102778" y="991828"/>
                </a:cubicBezTo>
                <a:cubicBezTo>
                  <a:pt x="11107435" y="977855"/>
                  <a:pt x="11114423" y="973198"/>
                  <a:pt x="11123740" y="977855"/>
                </a:cubicBezTo>
                <a:cubicBezTo>
                  <a:pt x="11133058" y="982512"/>
                  <a:pt x="11142373" y="980183"/>
                  <a:pt x="11151688" y="970867"/>
                </a:cubicBezTo>
                <a:close/>
                <a:moveTo>
                  <a:pt x="10103599" y="970867"/>
                </a:moveTo>
                <a:lnTo>
                  <a:pt x="10089625" y="984843"/>
                </a:lnTo>
                <a:cubicBezTo>
                  <a:pt x="10080307" y="994159"/>
                  <a:pt x="10075649" y="994159"/>
                  <a:pt x="10075649" y="984843"/>
                </a:cubicBezTo>
                <a:lnTo>
                  <a:pt x="10075649" y="998817"/>
                </a:lnTo>
                <a:cubicBezTo>
                  <a:pt x="10075649" y="1008133"/>
                  <a:pt x="10080307" y="1008133"/>
                  <a:pt x="10089625" y="998817"/>
                </a:cubicBezTo>
                <a:close/>
                <a:moveTo>
                  <a:pt x="9167304" y="970867"/>
                </a:moveTo>
                <a:cubicBezTo>
                  <a:pt x="9167304" y="980183"/>
                  <a:pt x="9162647" y="984843"/>
                  <a:pt x="9153329" y="984843"/>
                </a:cubicBezTo>
                <a:cubicBezTo>
                  <a:pt x="9153329" y="994159"/>
                  <a:pt x="9157986" y="998817"/>
                  <a:pt x="9167304" y="998817"/>
                </a:cubicBezTo>
                <a:cubicBezTo>
                  <a:pt x="9167304" y="998817"/>
                  <a:pt x="9167304" y="994159"/>
                  <a:pt x="9167304" y="984843"/>
                </a:cubicBezTo>
                <a:cubicBezTo>
                  <a:pt x="9167304" y="975526"/>
                  <a:pt x="9167304" y="970867"/>
                  <a:pt x="9167304" y="970867"/>
                </a:cubicBezTo>
                <a:close/>
                <a:moveTo>
                  <a:pt x="9027559" y="970867"/>
                </a:moveTo>
                <a:cubicBezTo>
                  <a:pt x="9027559" y="980183"/>
                  <a:pt x="9032216" y="984843"/>
                  <a:pt x="9041533" y="984843"/>
                </a:cubicBezTo>
                <a:cubicBezTo>
                  <a:pt x="9041533" y="984843"/>
                  <a:pt x="9041533" y="980183"/>
                  <a:pt x="9041533" y="970867"/>
                </a:cubicBezTo>
                <a:cubicBezTo>
                  <a:pt x="9032216" y="970867"/>
                  <a:pt x="9027559" y="970867"/>
                  <a:pt x="9027559" y="970867"/>
                </a:cubicBezTo>
                <a:close/>
                <a:moveTo>
                  <a:pt x="7532281" y="970867"/>
                </a:moveTo>
                <a:lnTo>
                  <a:pt x="7532281" y="984843"/>
                </a:lnTo>
                <a:cubicBezTo>
                  <a:pt x="7541598" y="984843"/>
                  <a:pt x="7546256" y="984843"/>
                  <a:pt x="7546256" y="984843"/>
                </a:cubicBezTo>
                <a:close/>
                <a:moveTo>
                  <a:pt x="2124131" y="970867"/>
                </a:moveTo>
                <a:lnTo>
                  <a:pt x="2124131" y="984843"/>
                </a:lnTo>
                <a:cubicBezTo>
                  <a:pt x="2124131" y="994159"/>
                  <a:pt x="2126462" y="998817"/>
                  <a:pt x="2131118" y="998817"/>
                </a:cubicBezTo>
                <a:cubicBezTo>
                  <a:pt x="2135776" y="998817"/>
                  <a:pt x="2138107" y="994159"/>
                  <a:pt x="2138107" y="984843"/>
                </a:cubicBezTo>
                <a:cubicBezTo>
                  <a:pt x="2138107" y="975526"/>
                  <a:pt x="2133447" y="970867"/>
                  <a:pt x="2124131" y="970867"/>
                </a:cubicBezTo>
                <a:close/>
                <a:moveTo>
                  <a:pt x="10397063" y="956893"/>
                </a:moveTo>
                <a:cubicBezTo>
                  <a:pt x="10397063" y="966210"/>
                  <a:pt x="10394735" y="975526"/>
                  <a:pt x="10390077" y="984843"/>
                </a:cubicBezTo>
                <a:cubicBezTo>
                  <a:pt x="10385420" y="994159"/>
                  <a:pt x="10378432" y="998817"/>
                  <a:pt x="10369116" y="998817"/>
                </a:cubicBezTo>
                <a:lnTo>
                  <a:pt x="10369116" y="984843"/>
                </a:lnTo>
                <a:cubicBezTo>
                  <a:pt x="10378432" y="984843"/>
                  <a:pt x="10383089" y="980183"/>
                  <a:pt x="10383089" y="970867"/>
                </a:cubicBezTo>
                <a:close/>
                <a:moveTo>
                  <a:pt x="10005777" y="956893"/>
                </a:moveTo>
                <a:cubicBezTo>
                  <a:pt x="10005777" y="966210"/>
                  <a:pt x="10005777" y="970867"/>
                  <a:pt x="10005777" y="970867"/>
                </a:cubicBezTo>
                <a:cubicBezTo>
                  <a:pt x="10005777" y="970867"/>
                  <a:pt x="10008107" y="968538"/>
                  <a:pt x="10012764" y="963881"/>
                </a:cubicBezTo>
                <a:cubicBezTo>
                  <a:pt x="10017422" y="959222"/>
                  <a:pt x="10019750" y="956893"/>
                  <a:pt x="10019750" y="956893"/>
                </a:cubicBezTo>
                <a:close/>
                <a:moveTo>
                  <a:pt x="2271738" y="952527"/>
                </a:moveTo>
                <a:cubicBezTo>
                  <a:pt x="2266498" y="950778"/>
                  <a:pt x="2263877" y="956893"/>
                  <a:pt x="2263877" y="970867"/>
                </a:cubicBezTo>
                <a:lnTo>
                  <a:pt x="2277852" y="970867"/>
                </a:lnTo>
                <a:lnTo>
                  <a:pt x="2277852" y="956893"/>
                </a:lnTo>
                <a:cubicBezTo>
                  <a:pt x="2275524" y="954564"/>
                  <a:pt x="2273484" y="953109"/>
                  <a:pt x="2271738" y="952527"/>
                </a:cubicBezTo>
                <a:close/>
                <a:moveTo>
                  <a:pt x="10229370" y="942919"/>
                </a:moveTo>
                <a:lnTo>
                  <a:pt x="10243344" y="942919"/>
                </a:lnTo>
                <a:lnTo>
                  <a:pt x="10215395" y="956893"/>
                </a:lnTo>
                <a:cubicBezTo>
                  <a:pt x="10215395" y="956893"/>
                  <a:pt x="10220052" y="952236"/>
                  <a:pt x="10229370" y="942919"/>
                </a:cubicBezTo>
                <a:close/>
                <a:moveTo>
                  <a:pt x="9754235" y="942919"/>
                </a:moveTo>
                <a:cubicBezTo>
                  <a:pt x="9754235" y="942919"/>
                  <a:pt x="9751905" y="945248"/>
                  <a:pt x="9747247" y="949905"/>
                </a:cubicBezTo>
                <a:cubicBezTo>
                  <a:pt x="9742590" y="954564"/>
                  <a:pt x="9742590" y="956893"/>
                  <a:pt x="9747247" y="956893"/>
                </a:cubicBezTo>
                <a:cubicBezTo>
                  <a:pt x="9751905" y="956893"/>
                  <a:pt x="9754235" y="952236"/>
                  <a:pt x="9754235" y="942919"/>
                </a:cubicBezTo>
                <a:close/>
                <a:moveTo>
                  <a:pt x="7574206" y="942919"/>
                </a:moveTo>
                <a:cubicBezTo>
                  <a:pt x="7574206" y="942919"/>
                  <a:pt x="7574206" y="945248"/>
                  <a:pt x="7574206" y="949905"/>
                </a:cubicBezTo>
                <a:cubicBezTo>
                  <a:pt x="7574206" y="954564"/>
                  <a:pt x="7569547" y="956893"/>
                  <a:pt x="7560230" y="956893"/>
                </a:cubicBezTo>
                <a:lnTo>
                  <a:pt x="7574206" y="970867"/>
                </a:lnTo>
                <a:lnTo>
                  <a:pt x="7588180" y="956893"/>
                </a:lnTo>
                <a:cubicBezTo>
                  <a:pt x="7588180" y="947577"/>
                  <a:pt x="7585851" y="942919"/>
                  <a:pt x="7581192" y="942919"/>
                </a:cubicBezTo>
                <a:cubicBezTo>
                  <a:pt x="7576534" y="942919"/>
                  <a:pt x="7574206" y="942919"/>
                  <a:pt x="7574206" y="942919"/>
                </a:cubicBezTo>
                <a:close/>
                <a:moveTo>
                  <a:pt x="7532281" y="942919"/>
                </a:moveTo>
                <a:cubicBezTo>
                  <a:pt x="7522964" y="942919"/>
                  <a:pt x="7518307" y="947577"/>
                  <a:pt x="7518307" y="956893"/>
                </a:cubicBezTo>
                <a:cubicBezTo>
                  <a:pt x="7518307" y="966210"/>
                  <a:pt x="7518307" y="970867"/>
                  <a:pt x="7518307" y="970867"/>
                </a:cubicBezTo>
                <a:cubicBezTo>
                  <a:pt x="7518307" y="970867"/>
                  <a:pt x="7520636" y="966210"/>
                  <a:pt x="7525295" y="956893"/>
                </a:cubicBezTo>
                <a:cubicBezTo>
                  <a:pt x="7529952" y="947577"/>
                  <a:pt x="7532281" y="942919"/>
                  <a:pt x="7532281" y="942919"/>
                </a:cubicBezTo>
                <a:close/>
                <a:moveTo>
                  <a:pt x="2234181" y="938551"/>
                </a:moveTo>
                <a:cubicBezTo>
                  <a:pt x="2230688" y="936805"/>
                  <a:pt x="2221953" y="942919"/>
                  <a:pt x="2207980" y="956893"/>
                </a:cubicBezTo>
                <a:cubicBezTo>
                  <a:pt x="2189347" y="966210"/>
                  <a:pt x="2182358" y="975526"/>
                  <a:pt x="2187018" y="984843"/>
                </a:cubicBezTo>
                <a:cubicBezTo>
                  <a:pt x="2191674" y="994159"/>
                  <a:pt x="2198663" y="994159"/>
                  <a:pt x="2207980" y="984843"/>
                </a:cubicBezTo>
                <a:lnTo>
                  <a:pt x="2221953" y="970867"/>
                </a:lnTo>
                <a:cubicBezTo>
                  <a:pt x="2221953" y="961550"/>
                  <a:pt x="2224283" y="956893"/>
                  <a:pt x="2228941" y="956893"/>
                </a:cubicBezTo>
                <a:cubicBezTo>
                  <a:pt x="2233598" y="956893"/>
                  <a:pt x="2235928" y="952236"/>
                  <a:pt x="2235928" y="942919"/>
                </a:cubicBezTo>
                <a:cubicBezTo>
                  <a:pt x="2235928" y="940589"/>
                  <a:pt x="2235347" y="939134"/>
                  <a:pt x="2234181" y="938551"/>
                </a:cubicBezTo>
                <a:close/>
                <a:moveTo>
                  <a:pt x="9137358" y="934932"/>
                </a:moveTo>
                <a:lnTo>
                  <a:pt x="9135862" y="939425"/>
                </a:lnTo>
                <a:cubicBezTo>
                  <a:pt x="9133533" y="941755"/>
                  <a:pt x="9130038" y="942919"/>
                  <a:pt x="9125379" y="942919"/>
                </a:cubicBezTo>
                <a:close/>
                <a:moveTo>
                  <a:pt x="10215395" y="928944"/>
                </a:moveTo>
                <a:lnTo>
                  <a:pt x="10210737" y="933603"/>
                </a:lnTo>
                <a:lnTo>
                  <a:pt x="10211902" y="932437"/>
                </a:lnTo>
                <a:cubicBezTo>
                  <a:pt x="10214230" y="930108"/>
                  <a:pt x="10215395" y="928944"/>
                  <a:pt x="10215395" y="928944"/>
                </a:cubicBezTo>
                <a:close/>
                <a:moveTo>
                  <a:pt x="9139355" y="928944"/>
                </a:moveTo>
                <a:lnTo>
                  <a:pt x="9142149" y="931738"/>
                </a:lnTo>
                <a:lnTo>
                  <a:pt x="9137358" y="934932"/>
                </a:lnTo>
                <a:close/>
                <a:moveTo>
                  <a:pt x="8999609" y="928944"/>
                </a:moveTo>
                <a:cubicBezTo>
                  <a:pt x="9008926" y="928944"/>
                  <a:pt x="9013583" y="933603"/>
                  <a:pt x="9013583" y="942919"/>
                </a:cubicBezTo>
                <a:cubicBezTo>
                  <a:pt x="9013583" y="942919"/>
                  <a:pt x="9011254" y="942919"/>
                  <a:pt x="9006597" y="942919"/>
                </a:cubicBezTo>
                <a:cubicBezTo>
                  <a:pt x="9001938" y="942919"/>
                  <a:pt x="8999609" y="942919"/>
                  <a:pt x="8999609" y="942919"/>
                </a:cubicBezTo>
                <a:cubicBezTo>
                  <a:pt x="8999609" y="933603"/>
                  <a:pt x="8999609" y="928944"/>
                  <a:pt x="8999609" y="928944"/>
                </a:cubicBezTo>
                <a:close/>
                <a:moveTo>
                  <a:pt x="7490358" y="928944"/>
                </a:moveTo>
                <a:lnTo>
                  <a:pt x="7476384" y="942919"/>
                </a:lnTo>
                <a:cubicBezTo>
                  <a:pt x="7467068" y="952236"/>
                  <a:pt x="7462408" y="956893"/>
                  <a:pt x="7462408" y="956893"/>
                </a:cubicBezTo>
                <a:lnTo>
                  <a:pt x="7476384" y="956893"/>
                </a:lnTo>
                <a:cubicBezTo>
                  <a:pt x="7485700" y="947577"/>
                  <a:pt x="7490358" y="938260"/>
                  <a:pt x="7490358" y="928944"/>
                </a:cubicBezTo>
                <a:close/>
                <a:moveTo>
                  <a:pt x="10369116" y="914970"/>
                </a:moveTo>
                <a:cubicBezTo>
                  <a:pt x="10378432" y="914970"/>
                  <a:pt x="10380759" y="917298"/>
                  <a:pt x="10376102" y="921956"/>
                </a:cubicBezTo>
                <a:cubicBezTo>
                  <a:pt x="10371444" y="926615"/>
                  <a:pt x="10369116" y="928944"/>
                  <a:pt x="10369116" y="928944"/>
                </a:cubicBezTo>
                <a:cubicBezTo>
                  <a:pt x="10369116" y="928944"/>
                  <a:pt x="10369116" y="924286"/>
                  <a:pt x="10369116" y="914970"/>
                </a:cubicBezTo>
                <a:close/>
                <a:moveTo>
                  <a:pt x="9768209" y="914970"/>
                </a:moveTo>
                <a:lnTo>
                  <a:pt x="9740260" y="928944"/>
                </a:lnTo>
                <a:lnTo>
                  <a:pt x="9754235" y="928944"/>
                </a:lnTo>
                <a:cubicBezTo>
                  <a:pt x="9763552" y="919627"/>
                  <a:pt x="9768209" y="914970"/>
                  <a:pt x="9768209" y="914970"/>
                </a:cubicBezTo>
                <a:close/>
                <a:moveTo>
                  <a:pt x="8789991" y="900994"/>
                </a:moveTo>
                <a:cubicBezTo>
                  <a:pt x="8780673" y="900994"/>
                  <a:pt x="8780673" y="905654"/>
                  <a:pt x="8789991" y="914970"/>
                </a:cubicBezTo>
                <a:cubicBezTo>
                  <a:pt x="8799308" y="905654"/>
                  <a:pt x="8808622" y="907982"/>
                  <a:pt x="8817941" y="921956"/>
                </a:cubicBezTo>
                <a:cubicBezTo>
                  <a:pt x="8827257" y="935931"/>
                  <a:pt x="8827257" y="945248"/>
                  <a:pt x="8817941" y="949905"/>
                </a:cubicBezTo>
                <a:cubicBezTo>
                  <a:pt x="8808622" y="954564"/>
                  <a:pt x="8803965" y="952236"/>
                  <a:pt x="8803965" y="942919"/>
                </a:cubicBezTo>
                <a:cubicBezTo>
                  <a:pt x="8803965" y="942919"/>
                  <a:pt x="8801636" y="942919"/>
                  <a:pt x="8796977" y="942919"/>
                </a:cubicBezTo>
                <a:cubicBezTo>
                  <a:pt x="8792320" y="942919"/>
                  <a:pt x="8785334" y="938260"/>
                  <a:pt x="8776016" y="928944"/>
                </a:cubicBezTo>
                <a:cubicBezTo>
                  <a:pt x="8766699" y="928944"/>
                  <a:pt x="8752725" y="938260"/>
                  <a:pt x="8734092" y="956893"/>
                </a:cubicBezTo>
                <a:cubicBezTo>
                  <a:pt x="8715461" y="975526"/>
                  <a:pt x="8706143" y="989500"/>
                  <a:pt x="8706143" y="998817"/>
                </a:cubicBezTo>
                <a:cubicBezTo>
                  <a:pt x="8696826" y="1017450"/>
                  <a:pt x="8687512" y="1026766"/>
                  <a:pt x="8678193" y="1026766"/>
                </a:cubicBezTo>
                <a:cubicBezTo>
                  <a:pt x="8668877" y="1026766"/>
                  <a:pt x="8659562" y="1026766"/>
                  <a:pt x="8650246" y="1026766"/>
                </a:cubicBezTo>
                <a:lnTo>
                  <a:pt x="8650246" y="1040742"/>
                </a:lnTo>
                <a:cubicBezTo>
                  <a:pt x="8650246" y="1050058"/>
                  <a:pt x="8652575" y="1054715"/>
                  <a:pt x="8657232" y="1054715"/>
                </a:cubicBezTo>
                <a:cubicBezTo>
                  <a:pt x="8661889" y="1054715"/>
                  <a:pt x="8664220" y="1050058"/>
                  <a:pt x="8664220" y="1040742"/>
                </a:cubicBezTo>
                <a:lnTo>
                  <a:pt x="8692169" y="1040742"/>
                </a:lnTo>
                <a:cubicBezTo>
                  <a:pt x="8710800" y="1040742"/>
                  <a:pt x="8722447" y="1038411"/>
                  <a:pt x="8727105" y="1033754"/>
                </a:cubicBezTo>
                <a:cubicBezTo>
                  <a:pt x="8731762" y="1029094"/>
                  <a:pt x="8729435" y="1026766"/>
                  <a:pt x="8720119" y="1026766"/>
                </a:cubicBezTo>
                <a:cubicBezTo>
                  <a:pt x="8710800" y="1026766"/>
                  <a:pt x="8706143" y="1024437"/>
                  <a:pt x="8706143" y="1019778"/>
                </a:cubicBezTo>
                <a:cubicBezTo>
                  <a:pt x="8706143" y="1015121"/>
                  <a:pt x="8710800" y="1012792"/>
                  <a:pt x="8720119" y="1012792"/>
                </a:cubicBezTo>
                <a:cubicBezTo>
                  <a:pt x="8729435" y="1012792"/>
                  <a:pt x="8741080" y="1010461"/>
                  <a:pt x="8755054" y="1005804"/>
                </a:cubicBezTo>
                <a:cubicBezTo>
                  <a:pt x="8769030" y="1001145"/>
                  <a:pt x="8776016" y="998817"/>
                  <a:pt x="8776016" y="998817"/>
                </a:cubicBezTo>
                <a:cubicBezTo>
                  <a:pt x="8776016" y="998817"/>
                  <a:pt x="8773687" y="1003475"/>
                  <a:pt x="8769030" y="1012792"/>
                </a:cubicBezTo>
                <a:cubicBezTo>
                  <a:pt x="8764372" y="1022108"/>
                  <a:pt x="8762042" y="1031423"/>
                  <a:pt x="8762042" y="1040742"/>
                </a:cubicBezTo>
                <a:cubicBezTo>
                  <a:pt x="8762042" y="1050058"/>
                  <a:pt x="8757385" y="1057044"/>
                  <a:pt x="8748068" y="1061703"/>
                </a:cubicBezTo>
                <a:cubicBezTo>
                  <a:pt x="8738750" y="1066361"/>
                  <a:pt x="8729435" y="1068689"/>
                  <a:pt x="8720119" y="1068689"/>
                </a:cubicBezTo>
                <a:cubicBezTo>
                  <a:pt x="8710800" y="1068689"/>
                  <a:pt x="8706143" y="1071020"/>
                  <a:pt x="8706143" y="1075677"/>
                </a:cubicBezTo>
                <a:cubicBezTo>
                  <a:pt x="8706143" y="1080334"/>
                  <a:pt x="8710800" y="1082665"/>
                  <a:pt x="8720119" y="1082665"/>
                </a:cubicBezTo>
                <a:lnTo>
                  <a:pt x="8734092" y="1082665"/>
                </a:lnTo>
                <a:cubicBezTo>
                  <a:pt x="8734092" y="1091981"/>
                  <a:pt x="8731762" y="1096638"/>
                  <a:pt x="8727105" y="1096638"/>
                </a:cubicBezTo>
                <a:cubicBezTo>
                  <a:pt x="8722447" y="1096638"/>
                  <a:pt x="8724776" y="1101298"/>
                  <a:pt x="8734092" y="1110614"/>
                </a:cubicBezTo>
                <a:lnTo>
                  <a:pt x="8762042" y="1110614"/>
                </a:lnTo>
                <a:lnTo>
                  <a:pt x="8760489" y="1105955"/>
                </a:lnTo>
                <a:lnTo>
                  <a:pt x="8776016" y="1117600"/>
                </a:lnTo>
                <a:cubicBezTo>
                  <a:pt x="8794649" y="1131576"/>
                  <a:pt x="8808622" y="1138562"/>
                  <a:pt x="8817941" y="1138562"/>
                </a:cubicBezTo>
                <a:lnTo>
                  <a:pt x="8817941" y="1152538"/>
                </a:lnTo>
                <a:cubicBezTo>
                  <a:pt x="8808622" y="1152538"/>
                  <a:pt x="8799308" y="1147878"/>
                  <a:pt x="8789991" y="1138562"/>
                </a:cubicBezTo>
                <a:lnTo>
                  <a:pt x="8776016" y="1138562"/>
                </a:lnTo>
                <a:lnTo>
                  <a:pt x="8762042" y="1138562"/>
                </a:lnTo>
                <a:cubicBezTo>
                  <a:pt x="8762042" y="1129245"/>
                  <a:pt x="8757385" y="1124588"/>
                  <a:pt x="8748068" y="1124588"/>
                </a:cubicBezTo>
                <a:cubicBezTo>
                  <a:pt x="8738750" y="1124588"/>
                  <a:pt x="8738750" y="1133905"/>
                  <a:pt x="8748068" y="1152538"/>
                </a:cubicBezTo>
                <a:lnTo>
                  <a:pt x="8720119" y="1152538"/>
                </a:lnTo>
                <a:cubicBezTo>
                  <a:pt x="8720119" y="1152538"/>
                  <a:pt x="8724776" y="1147878"/>
                  <a:pt x="8734092" y="1138562"/>
                </a:cubicBezTo>
                <a:cubicBezTo>
                  <a:pt x="8724776" y="1129245"/>
                  <a:pt x="8715461" y="1119931"/>
                  <a:pt x="8706143" y="1110614"/>
                </a:cubicBezTo>
                <a:lnTo>
                  <a:pt x="8664220" y="1124588"/>
                </a:lnTo>
                <a:lnTo>
                  <a:pt x="8650246" y="1124588"/>
                </a:lnTo>
                <a:cubicBezTo>
                  <a:pt x="8650246" y="1115272"/>
                  <a:pt x="8654903" y="1105955"/>
                  <a:pt x="8664220" y="1096638"/>
                </a:cubicBezTo>
                <a:cubicBezTo>
                  <a:pt x="8682853" y="1087322"/>
                  <a:pt x="8687512" y="1078005"/>
                  <a:pt x="8678193" y="1068689"/>
                </a:cubicBezTo>
                <a:cubicBezTo>
                  <a:pt x="8668877" y="1068689"/>
                  <a:pt x="8654903" y="1068689"/>
                  <a:pt x="8636270" y="1068689"/>
                </a:cubicBezTo>
                <a:lnTo>
                  <a:pt x="8594347" y="1054715"/>
                </a:lnTo>
                <a:cubicBezTo>
                  <a:pt x="8585030" y="1026766"/>
                  <a:pt x="8594347" y="1003475"/>
                  <a:pt x="8622296" y="984843"/>
                </a:cubicBezTo>
                <a:cubicBezTo>
                  <a:pt x="8631613" y="984843"/>
                  <a:pt x="8636270" y="980183"/>
                  <a:pt x="8636270" y="970867"/>
                </a:cubicBezTo>
                <a:lnTo>
                  <a:pt x="8636270" y="956893"/>
                </a:lnTo>
                <a:cubicBezTo>
                  <a:pt x="8645589" y="956893"/>
                  <a:pt x="8650246" y="961550"/>
                  <a:pt x="8650246" y="970867"/>
                </a:cubicBezTo>
                <a:lnTo>
                  <a:pt x="8664220" y="998817"/>
                </a:lnTo>
                <a:lnTo>
                  <a:pt x="8664220" y="970867"/>
                </a:lnTo>
                <a:lnTo>
                  <a:pt x="8664220" y="942919"/>
                </a:lnTo>
                <a:cubicBezTo>
                  <a:pt x="8664220" y="942919"/>
                  <a:pt x="8668877" y="942919"/>
                  <a:pt x="8678193" y="942919"/>
                </a:cubicBezTo>
                <a:cubicBezTo>
                  <a:pt x="8678193" y="924286"/>
                  <a:pt x="8687512" y="914970"/>
                  <a:pt x="8706143" y="914970"/>
                </a:cubicBezTo>
                <a:lnTo>
                  <a:pt x="8706143" y="928944"/>
                </a:lnTo>
                <a:lnTo>
                  <a:pt x="8706143" y="942919"/>
                </a:lnTo>
                <a:cubicBezTo>
                  <a:pt x="8706143" y="942919"/>
                  <a:pt x="8710800" y="942919"/>
                  <a:pt x="8720119" y="942919"/>
                </a:cubicBezTo>
                <a:cubicBezTo>
                  <a:pt x="8720119" y="952236"/>
                  <a:pt x="8724776" y="952236"/>
                  <a:pt x="8734092" y="942919"/>
                </a:cubicBezTo>
                <a:lnTo>
                  <a:pt x="8734092" y="914970"/>
                </a:lnTo>
                <a:cubicBezTo>
                  <a:pt x="8752725" y="905654"/>
                  <a:pt x="8771358" y="900994"/>
                  <a:pt x="8789991" y="900994"/>
                </a:cubicBezTo>
                <a:close/>
                <a:moveTo>
                  <a:pt x="10159498" y="887020"/>
                </a:moveTo>
                <a:cubicBezTo>
                  <a:pt x="10159498" y="887020"/>
                  <a:pt x="10150179" y="896337"/>
                  <a:pt x="10131548" y="914970"/>
                </a:cubicBezTo>
                <a:cubicBezTo>
                  <a:pt x="10112915" y="933603"/>
                  <a:pt x="10103599" y="947577"/>
                  <a:pt x="10103599" y="956893"/>
                </a:cubicBezTo>
                <a:lnTo>
                  <a:pt x="10131548" y="942919"/>
                </a:lnTo>
                <a:cubicBezTo>
                  <a:pt x="10150179" y="933603"/>
                  <a:pt x="10159498" y="924286"/>
                  <a:pt x="10159498" y="914970"/>
                </a:cubicBezTo>
                <a:lnTo>
                  <a:pt x="10173471" y="914970"/>
                </a:lnTo>
                <a:cubicBezTo>
                  <a:pt x="10164155" y="896337"/>
                  <a:pt x="10159498" y="887020"/>
                  <a:pt x="10159498" y="887020"/>
                </a:cubicBezTo>
                <a:close/>
                <a:moveTo>
                  <a:pt x="9782185" y="873047"/>
                </a:moveTo>
                <a:cubicBezTo>
                  <a:pt x="9782185" y="873047"/>
                  <a:pt x="9777525" y="877704"/>
                  <a:pt x="9768209" y="887020"/>
                </a:cubicBezTo>
                <a:cubicBezTo>
                  <a:pt x="9768209" y="887020"/>
                  <a:pt x="9763552" y="887020"/>
                  <a:pt x="9754235" y="887020"/>
                </a:cubicBezTo>
                <a:cubicBezTo>
                  <a:pt x="9754235" y="896337"/>
                  <a:pt x="9754235" y="900994"/>
                  <a:pt x="9754235" y="900994"/>
                </a:cubicBezTo>
                <a:cubicBezTo>
                  <a:pt x="9754235" y="900994"/>
                  <a:pt x="9758893" y="896337"/>
                  <a:pt x="9768209" y="887020"/>
                </a:cubicBezTo>
                <a:cubicBezTo>
                  <a:pt x="9768209" y="887020"/>
                  <a:pt x="9772866" y="887020"/>
                  <a:pt x="9782185" y="887020"/>
                </a:cubicBezTo>
                <a:cubicBezTo>
                  <a:pt x="9782185" y="877704"/>
                  <a:pt x="9782185" y="873047"/>
                  <a:pt x="9782185" y="873047"/>
                </a:cubicBezTo>
                <a:close/>
                <a:moveTo>
                  <a:pt x="9027559" y="873047"/>
                </a:moveTo>
                <a:cubicBezTo>
                  <a:pt x="9036875" y="882363"/>
                  <a:pt x="9046190" y="882363"/>
                  <a:pt x="9055506" y="873047"/>
                </a:cubicBezTo>
                <a:cubicBezTo>
                  <a:pt x="9046190" y="882363"/>
                  <a:pt x="9041533" y="887020"/>
                  <a:pt x="9041533" y="887020"/>
                </a:cubicBezTo>
                <a:cubicBezTo>
                  <a:pt x="9041533" y="887020"/>
                  <a:pt x="9036875" y="887020"/>
                  <a:pt x="9027559" y="887020"/>
                </a:cubicBezTo>
                <a:cubicBezTo>
                  <a:pt x="9027559" y="887020"/>
                  <a:pt x="9027559" y="882363"/>
                  <a:pt x="9027559" y="873047"/>
                </a:cubicBezTo>
                <a:close/>
                <a:moveTo>
                  <a:pt x="10187445" y="859071"/>
                </a:moveTo>
                <a:cubicBezTo>
                  <a:pt x="10178129" y="868387"/>
                  <a:pt x="10173471" y="873047"/>
                  <a:pt x="10173471" y="873047"/>
                </a:cubicBezTo>
                <a:cubicBezTo>
                  <a:pt x="10182788" y="873047"/>
                  <a:pt x="10187445" y="873047"/>
                  <a:pt x="10187445" y="873047"/>
                </a:cubicBezTo>
                <a:cubicBezTo>
                  <a:pt x="10187445" y="873047"/>
                  <a:pt x="10187445" y="868387"/>
                  <a:pt x="10187445" y="859071"/>
                </a:cubicBezTo>
                <a:close/>
                <a:moveTo>
                  <a:pt x="9949878" y="859071"/>
                </a:moveTo>
                <a:cubicBezTo>
                  <a:pt x="9940561" y="859071"/>
                  <a:pt x="9935904" y="861402"/>
                  <a:pt x="9935904" y="866059"/>
                </a:cubicBezTo>
                <a:cubicBezTo>
                  <a:pt x="9935904" y="870716"/>
                  <a:pt x="9940561" y="873047"/>
                  <a:pt x="9949878" y="873047"/>
                </a:cubicBezTo>
                <a:cubicBezTo>
                  <a:pt x="9959196" y="873047"/>
                  <a:pt x="9963853" y="873047"/>
                  <a:pt x="9963853" y="873047"/>
                </a:cubicBezTo>
                <a:close/>
                <a:moveTo>
                  <a:pt x="9111405" y="859071"/>
                </a:moveTo>
                <a:cubicBezTo>
                  <a:pt x="9111405" y="859071"/>
                  <a:pt x="9116063" y="861402"/>
                  <a:pt x="9125379" y="866059"/>
                </a:cubicBezTo>
                <a:cubicBezTo>
                  <a:pt x="9134697" y="870716"/>
                  <a:pt x="9139355" y="873047"/>
                  <a:pt x="9139355" y="873047"/>
                </a:cubicBezTo>
                <a:lnTo>
                  <a:pt x="9111405" y="873047"/>
                </a:lnTo>
                <a:cubicBezTo>
                  <a:pt x="9111405" y="863728"/>
                  <a:pt x="9111405" y="859071"/>
                  <a:pt x="9111405" y="859071"/>
                </a:cubicBezTo>
                <a:close/>
                <a:moveTo>
                  <a:pt x="8999609" y="859071"/>
                </a:moveTo>
                <a:cubicBezTo>
                  <a:pt x="9008926" y="859071"/>
                  <a:pt x="9013583" y="859071"/>
                  <a:pt x="9013583" y="859071"/>
                </a:cubicBezTo>
                <a:cubicBezTo>
                  <a:pt x="9013583" y="868387"/>
                  <a:pt x="9011254" y="873047"/>
                  <a:pt x="9006597" y="873047"/>
                </a:cubicBezTo>
                <a:cubicBezTo>
                  <a:pt x="9001938" y="873047"/>
                  <a:pt x="8999609" y="868387"/>
                  <a:pt x="8999609" y="859071"/>
                </a:cubicBezTo>
                <a:close/>
                <a:moveTo>
                  <a:pt x="7727925" y="859071"/>
                </a:moveTo>
                <a:lnTo>
                  <a:pt x="7699976" y="900994"/>
                </a:lnTo>
                <a:lnTo>
                  <a:pt x="7727925" y="887020"/>
                </a:lnTo>
                <a:cubicBezTo>
                  <a:pt x="7737242" y="868387"/>
                  <a:pt x="7737242" y="859071"/>
                  <a:pt x="7727925" y="859071"/>
                </a:cubicBezTo>
                <a:close/>
                <a:moveTo>
                  <a:pt x="7588180" y="859071"/>
                </a:moveTo>
                <a:cubicBezTo>
                  <a:pt x="7560230" y="896337"/>
                  <a:pt x="7548585" y="914970"/>
                  <a:pt x="7553244" y="914970"/>
                </a:cubicBezTo>
                <a:cubicBezTo>
                  <a:pt x="7557902" y="914970"/>
                  <a:pt x="7569547" y="905654"/>
                  <a:pt x="7588180" y="887020"/>
                </a:cubicBezTo>
                <a:close/>
                <a:moveTo>
                  <a:pt x="7546256" y="845097"/>
                </a:moveTo>
                <a:lnTo>
                  <a:pt x="7518307" y="900994"/>
                </a:lnTo>
                <a:cubicBezTo>
                  <a:pt x="7527624" y="900994"/>
                  <a:pt x="7532281" y="898666"/>
                  <a:pt x="7532281" y="894008"/>
                </a:cubicBezTo>
                <a:cubicBezTo>
                  <a:pt x="7532281" y="889349"/>
                  <a:pt x="7532281" y="887020"/>
                  <a:pt x="7532281" y="887020"/>
                </a:cubicBezTo>
                <a:lnTo>
                  <a:pt x="7560230" y="859071"/>
                </a:lnTo>
                <a:close/>
                <a:moveTo>
                  <a:pt x="10215395" y="831121"/>
                </a:moveTo>
                <a:cubicBezTo>
                  <a:pt x="10206078" y="831121"/>
                  <a:pt x="10201421" y="833452"/>
                  <a:pt x="10201421" y="838110"/>
                </a:cubicBezTo>
                <a:cubicBezTo>
                  <a:pt x="10201421" y="842767"/>
                  <a:pt x="10206078" y="845097"/>
                  <a:pt x="10215395" y="845097"/>
                </a:cubicBezTo>
                <a:close/>
                <a:moveTo>
                  <a:pt x="10152510" y="831121"/>
                </a:moveTo>
                <a:cubicBezTo>
                  <a:pt x="10147852" y="831121"/>
                  <a:pt x="10145522" y="833452"/>
                  <a:pt x="10145522" y="838110"/>
                </a:cubicBezTo>
                <a:cubicBezTo>
                  <a:pt x="10145522" y="842767"/>
                  <a:pt x="10140865" y="845097"/>
                  <a:pt x="10131548" y="845097"/>
                </a:cubicBezTo>
                <a:lnTo>
                  <a:pt x="10117572" y="873047"/>
                </a:lnTo>
                <a:lnTo>
                  <a:pt x="10145522" y="859071"/>
                </a:lnTo>
                <a:cubicBezTo>
                  <a:pt x="10154838" y="840440"/>
                  <a:pt x="10157167" y="831121"/>
                  <a:pt x="10152510" y="831121"/>
                </a:cubicBezTo>
                <a:close/>
                <a:moveTo>
                  <a:pt x="7560230" y="831121"/>
                </a:moveTo>
                <a:cubicBezTo>
                  <a:pt x="7560230" y="831121"/>
                  <a:pt x="7562561" y="833452"/>
                  <a:pt x="7567218" y="838110"/>
                </a:cubicBezTo>
                <a:cubicBezTo>
                  <a:pt x="7571876" y="842767"/>
                  <a:pt x="7574206" y="845097"/>
                  <a:pt x="7574206" y="845097"/>
                </a:cubicBezTo>
                <a:cubicBezTo>
                  <a:pt x="7574206" y="835779"/>
                  <a:pt x="7574206" y="831121"/>
                  <a:pt x="7574206" y="831121"/>
                </a:cubicBezTo>
                <a:cubicBezTo>
                  <a:pt x="7564890" y="831121"/>
                  <a:pt x="7560230" y="831121"/>
                  <a:pt x="7560230" y="831121"/>
                </a:cubicBezTo>
                <a:close/>
                <a:moveTo>
                  <a:pt x="7462408" y="831121"/>
                </a:moveTo>
                <a:cubicBezTo>
                  <a:pt x="7397194" y="896337"/>
                  <a:pt x="7364588" y="938260"/>
                  <a:pt x="7364588" y="956893"/>
                </a:cubicBezTo>
                <a:cubicBezTo>
                  <a:pt x="7364588" y="966210"/>
                  <a:pt x="7364588" y="970867"/>
                  <a:pt x="7364588" y="970867"/>
                </a:cubicBezTo>
                <a:cubicBezTo>
                  <a:pt x="7373904" y="970867"/>
                  <a:pt x="7378562" y="966210"/>
                  <a:pt x="7378562" y="956893"/>
                </a:cubicBezTo>
                <a:cubicBezTo>
                  <a:pt x="7378562" y="947577"/>
                  <a:pt x="7387878" y="938260"/>
                  <a:pt x="7406511" y="928944"/>
                </a:cubicBezTo>
                <a:cubicBezTo>
                  <a:pt x="7425144" y="919627"/>
                  <a:pt x="7434460" y="910311"/>
                  <a:pt x="7434460" y="900994"/>
                </a:cubicBezTo>
                <a:cubicBezTo>
                  <a:pt x="7434460" y="900994"/>
                  <a:pt x="7436790" y="896337"/>
                  <a:pt x="7441446" y="887020"/>
                </a:cubicBezTo>
                <a:cubicBezTo>
                  <a:pt x="7446106" y="877704"/>
                  <a:pt x="7448434" y="868387"/>
                  <a:pt x="7448434" y="859071"/>
                </a:cubicBezTo>
                <a:close/>
                <a:moveTo>
                  <a:pt x="7266766" y="831121"/>
                </a:moveTo>
                <a:lnTo>
                  <a:pt x="7252790" y="845097"/>
                </a:lnTo>
                <a:cubicBezTo>
                  <a:pt x="7243474" y="854414"/>
                  <a:pt x="7238816" y="859071"/>
                  <a:pt x="7238816" y="859071"/>
                </a:cubicBezTo>
                <a:lnTo>
                  <a:pt x="7224842" y="873047"/>
                </a:lnTo>
                <a:cubicBezTo>
                  <a:pt x="7224842" y="882363"/>
                  <a:pt x="7215524" y="896337"/>
                  <a:pt x="7196893" y="914970"/>
                </a:cubicBezTo>
                <a:cubicBezTo>
                  <a:pt x="7178260" y="933603"/>
                  <a:pt x="7168944" y="947577"/>
                  <a:pt x="7168944" y="956893"/>
                </a:cubicBezTo>
                <a:cubicBezTo>
                  <a:pt x="7159627" y="956893"/>
                  <a:pt x="7150310" y="966210"/>
                  <a:pt x="7140994" y="984843"/>
                </a:cubicBezTo>
                <a:cubicBezTo>
                  <a:pt x="7131678" y="994159"/>
                  <a:pt x="7127020" y="1001145"/>
                  <a:pt x="7127020" y="1005804"/>
                </a:cubicBezTo>
                <a:cubicBezTo>
                  <a:pt x="7127020" y="1010461"/>
                  <a:pt x="7127020" y="1012792"/>
                  <a:pt x="7127020" y="1012792"/>
                </a:cubicBezTo>
                <a:cubicBezTo>
                  <a:pt x="7136337" y="1012792"/>
                  <a:pt x="7140994" y="1008133"/>
                  <a:pt x="7140994" y="998817"/>
                </a:cubicBezTo>
                <a:lnTo>
                  <a:pt x="7154968" y="984843"/>
                </a:lnTo>
                <a:cubicBezTo>
                  <a:pt x="7173601" y="975526"/>
                  <a:pt x="7178260" y="966210"/>
                  <a:pt x="7168944" y="956893"/>
                </a:cubicBezTo>
                <a:lnTo>
                  <a:pt x="7182918" y="956893"/>
                </a:lnTo>
                <a:cubicBezTo>
                  <a:pt x="7182918" y="947577"/>
                  <a:pt x="7185248" y="940589"/>
                  <a:pt x="7189906" y="935931"/>
                </a:cubicBezTo>
                <a:cubicBezTo>
                  <a:pt x="7194562" y="931273"/>
                  <a:pt x="7201550" y="928944"/>
                  <a:pt x="7210867" y="928944"/>
                </a:cubicBezTo>
                <a:lnTo>
                  <a:pt x="7238816" y="873047"/>
                </a:lnTo>
                <a:lnTo>
                  <a:pt x="7252790" y="873047"/>
                </a:lnTo>
                <a:cubicBezTo>
                  <a:pt x="7252790" y="863728"/>
                  <a:pt x="7257450" y="859071"/>
                  <a:pt x="7266766" y="859071"/>
                </a:cubicBezTo>
                <a:close/>
                <a:moveTo>
                  <a:pt x="9838082" y="817148"/>
                </a:moveTo>
                <a:lnTo>
                  <a:pt x="9824108" y="831121"/>
                </a:lnTo>
                <a:lnTo>
                  <a:pt x="9810132" y="831121"/>
                </a:lnTo>
                <a:cubicBezTo>
                  <a:pt x="9810132" y="831121"/>
                  <a:pt x="9807804" y="831121"/>
                  <a:pt x="9803146" y="831121"/>
                </a:cubicBezTo>
                <a:cubicBezTo>
                  <a:pt x="9798489" y="831121"/>
                  <a:pt x="9798489" y="835779"/>
                  <a:pt x="9803146" y="845097"/>
                </a:cubicBezTo>
                <a:cubicBezTo>
                  <a:pt x="9807804" y="854414"/>
                  <a:pt x="9814790" y="854414"/>
                  <a:pt x="9824108" y="845097"/>
                </a:cubicBezTo>
                <a:close/>
                <a:moveTo>
                  <a:pt x="7364588" y="817148"/>
                </a:moveTo>
                <a:lnTo>
                  <a:pt x="7364588" y="831121"/>
                </a:lnTo>
                <a:lnTo>
                  <a:pt x="7378562" y="817148"/>
                </a:lnTo>
                <a:cubicBezTo>
                  <a:pt x="7378562" y="817148"/>
                  <a:pt x="7373904" y="817148"/>
                  <a:pt x="7364588" y="817148"/>
                </a:cubicBezTo>
                <a:close/>
                <a:moveTo>
                  <a:pt x="9321023" y="789198"/>
                </a:moveTo>
                <a:lnTo>
                  <a:pt x="9307050" y="831121"/>
                </a:lnTo>
                <a:lnTo>
                  <a:pt x="9321023" y="817148"/>
                </a:lnTo>
                <a:cubicBezTo>
                  <a:pt x="9321023" y="807831"/>
                  <a:pt x="9321023" y="798515"/>
                  <a:pt x="9321023" y="789198"/>
                </a:cubicBezTo>
                <a:close/>
                <a:moveTo>
                  <a:pt x="9167304" y="789198"/>
                </a:moveTo>
                <a:lnTo>
                  <a:pt x="9181278" y="803172"/>
                </a:lnTo>
                <a:cubicBezTo>
                  <a:pt x="9181278" y="803172"/>
                  <a:pt x="9185935" y="798515"/>
                  <a:pt x="9195254" y="789198"/>
                </a:cubicBezTo>
                <a:lnTo>
                  <a:pt x="9223201" y="789198"/>
                </a:lnTo>
                <a:cubicBezTo>
                  <a:pt x="9213885" y="789198"/>
                  <a:pt x="9206897" y="791529"/>
                  <a:pt x="9202240" y="796186"/>
                </a:cubicBezTo>
                <a:cubicBezTo>
                  <a:pt x="9197582" y="800843"/>
                  <a:pt x="9195254" y="807831"/>
                  <a:pt x="9195254" y="817148"/>
                </a:cubicBezTo>
                <a:lnTo>
                  <a:pt x="9181278" y="817148"/>
                </a:lnTo>
                <a:cubicBezTo>
                  <a:pt x="9171961" y="807831"/>
                  <a:pt x="9167304" y="798515"/>
                  <a:pt x="9167304" y="789198"/>
                </a:cubicBezTo>
                <a:close/>
                <a:moveTo>
                  <a:pt x="7699976" y="789198"/>
                </a:moveTo>
                <a:lnTo>
                  <a:pt x="7727925" y="803172"/>
                </a:lnTo>
                <a:cubicBezTo>
                  <a:pt x="7727925" y="803172"/>
                  <a:pt x="7727925" y="798515"/>
                  <a:pt x="7727925" y="789198"/>
                </a:cubicBezTo>
                <a:close/>
                <a:moveTo>
                  <a:pt x="8901787" y="780464"/>
                </a:moveTo>
                <a:cubicBezTo>
                  <a:pt x="8899457" y="779300"/>
                  <a:pt x="8897128" y="779882"/>
                  <a:pt x="8894799" y="782210"/>
                </a:cubicBezTo>
                <a:cubicBezTo>
                  <a:pt x="8890142" y="786868"/>
                  <a:pt x="8890142" y="791529"/>
                  <a:pt x="8894799" y="796186"/>
                </a:cubicBezTo>
                <a:cubicBezTo>
                  <a:pt x="8899457" y="800843"/>
                  <a:pt x="8904118" y="803172"/>
                  <a:pt x="8908775" y="803172"/>
                </a:cubicBezTo>
                <a:cubicBezTo>
                  <a:pt x="8913432" y="803172"/>
                  <a:pt x="8913432" y="798515"/>
                  <a:pt x="8908775" y="789198"/>
                </a:cubicBezTo>
                <a:cubicBezTo>
                  <a:pt x="8906446" y="784539"/>
                  <a:pt x="8904116" y="781630"/>
                  <a:pt x="8901787" y="780464"/>
                </a:cubicBezTo>
                <a:close/>
                <a:moveTo>
                  <a:pt x="9887628" y="776494"/>
                </a:moveTo>
                <a:lnTo>
                  <a:pt x="9893981" y="789198"/>
                </a:lnTo>
                <a:cubicBezTo>
                  <a:pt x="9893981" y="789198"/>
                  <a:pt x="9893981" y="786868"/>
                  <a:pt x="9893981" y="782210"/>
                </a:cubicBezTo>
                <a:cubicBezTo>
                  <a:pt x="9893981" y="779882"/>
                  <a:pt x="9892816" y="778136"/>
                  <a:pt x="9890486" y="776971"/>
                </a:cubicBezTo>
                <a:close/>
                <a:moveTo>
                  <a:pt x="9907954" y="775224"/>
                </a:moveTo>
                <a:cubicBezTo>
                  <a:pt x="9898638" y="784541"/>
                  <a:pt x="9893981" y="793856"/>
                  <a:pt x="9893981" y="803172"/>
                </a:cubicBezTo>
                <a:lnTo>
                  <a:pt x="9907954" y="789198"/>
                </a:lnTo>
                <a:lnTo>
                  <a:pt x="9935904" y="775224"/>
                </a:lnTo>
                <a:close/>
                <a:moveTo>
                  <a:pt x="9362947" y="775224"/>
                </a:moveTo>
                <a:lnTo>
                  <a:pt x="9376922" y="789198"/>
                </a:lnTo>
                <a:cubicBezTo>
                  <a:pt x="9376922" y="789198"/>
                  <a:pt x="9376922" y="784541"/>
                  <a:pt x="9376922" y="775224"/>
                </a:cubicBezTo>
                <a:close/>
                <a:moveTo>
                  <a:pt x="9334999" y="775224"/>
                </a:moveTo>
                <a:cubicBezTo>
                  <a:pt x="9334999" y="784541"/>
                  <a:pt x="9337328" y="789198"/>
                  <a:pt x="9341985" y="789198"/>
                </a:cubicBezTo>
                <a:cubicBezTo>
                  <a:pt x="9346642" y="789198"/>
                  <a:pt x="9348973" y="784541"/>
                  <a:pt x="9348973" y="775224"/>
                </a:cubicBezTo>
                <a:cubicBezTo>
                  <a:pt x="9348973" y="775224"/>
                  <a:pt x="9344316" y="775224"/>
                  <a:pt x="9334999" y="775224"/>
                </a:cubicBezTo>
                <a:close/>
                <a:moveTo>
                  <a:pt x="8915761" y="775224"/>
                </a:moveTo>
                <a:cubicBezTo>
                  <a:pt x="8915761" y="775224"/>
                  <a:pt x="8915761" y="779882"/>
                  <a:pt x="8915761" y="789198"/>
                </a:cubicBezTo>
                <a:cubicBezTo>
                  <a:pt x="8915761" y="798515"/>
                  <a:pt x="8915761" y="803172"/>
                  <a:pt x="8915761" y="803172"/>
                </a:cubicBezTo>
                <a:lnTo>
                  <a:pt x="8929737" y="803172"/>
                </a:lnTo>
                <a:cubicBezTo>
                  <a:pt x="8929737" y="793856"/>
                  <a:pt x="8934394" y="789198"/>
                  <a:pt x="8943710" y="789198"/>
                </a:cubicBezTo>
                <a:lnTo>
                  <a:pt x="8943710" y="775224"/>
                </a:lnTo>
                <a:cubicBezTo>
                  <a:pt x="8934394" y="775224"/>
                  <a:pt x="8929737" y="775224"/>
                  <a:pt x="8929737" y="775224"/>
                </a:cubicBezTo>
                <a:cubicBezTo>
                  <a:pt x="8929737" y="775224"/>
                  <a:pt x="8925079" y="775224"/>
                  <a:pt x="8915761" y="775224"/>
                </a:cubicBezTo>
                <a:close/>
                <a:moveTo>
                  <a:pt x="7113044" y="775224"/>
                </a:moveTo>
                <a:cubicBezTo>
                  <a:pt x="7113044" y="784541"/>
                  <a:pt x="7113044" y="789198"/>
                  <a:pt x="7113044" y="789198"/>
                </a:cubicBezTo>
                <a:cubicBezTo>
                  <a:pt x="7113044" y="789198"/>
                  <a:pt x="7117704" y="784541"/>
                  <a:pt x="7127020" y="775224"/>
                </a:cubicBezTo>
                <a:cubicBezTo>
                  <a:pt x="7117704" y="775224"/>
                  <a:pt x="7113044" y="775224"/>
                  <a:pt x="7113044" y="775224"/>
                </a:cubicBezTo>
                <a:close/>
                <a:moveTo>
                  <a:pt x="10162553" y="766928"/>
                </a:moveTo>
                <a:cubicBezTo>
                  <a:pt x="10158187" y="767801"/>
                  <a:pt x="10152510" y="775224"/>
                  <a:pt x="10145522" y="789198"/>
                </a:cubicBezTo>
                <a:lnTo>
                  <a:pt x="10159498" y="789198"/>
                </a:lnTo>
                <a:cubicBezTo>
                  <a:pt x="10168814" y="779882"/>
                  <a:pt x="10171141" y="772894"/>
                  <a:pt x="10166484" y="768237"/>
                </a:cubicBezTo>
                <a:cubicBezTo>
                  <a:pt x="10165319" y="767072"/>
                  <a:pt x="10164010" y="766637"/>
                  <a:pt x="10162553" y="766928"/>
                </a:cubicBezTo>
                <a:close/>
                <a:moveTo>
                  <a:pt x="9474744" y="761249"/>
                </a:moveTo>
                <a:lnTo>
                  <a:pt x="9460769" y="789198"/>
                </a:lnTo>
                <a:lnTo>
                  <a:pt x="9474744" y="775224"/>
                </a:lnTo>
                <a:cubicBezTo>
                  <a:pt x="9484061" y="765906"/>
                  <a:pt x="9484061" y="761249"/>
                  <a:pt x="9474744" y="761249"/>
                </a:cubicBezTo>
                <a:close/>
                <a:moveTo>
                  <a:pt x="9293074" y="761249"/>
                </a:moveTo>
                <a:lnTo>
                  <a:pt x="9293074" y="775224"/>
                </a:lnTo>
                <a:lnTo>
                  <a:pt x="9307050" y="775224"/>
                </a:lnTo>
                <a:close/>
                <a:moveTo>
                  <a:pt x="7336638" y="761249"/>
                </a:moveTo>
                <a:lnTo>
                  <a:pt x="7336638" y="775224"/>
                </a:lnTo>
                <a:cubicBezTo>
                  <a:pt x="7345955" y="793856"/>
                  <a:pt x="7355272" y="798515"/>
                  <a:pt x="7364588" y="789198"/>
                </a:cubicBezTo>
                <a:lnTo>
                  <a:pt x="7364588" y="775224"/>
                </a:lnTo>
                <a:lnTo>
                  <a:pt x="7350612" y="775224"/>
                </a:lnTo>
                <a:cubicBezTo>
                  <a:pt x="7350612" y="775224"/>
                  <a:pt x="7348284" y="772894"/>
                  <a:pt x="7343624" y="768237"/>
                </a:cubicBezTo>
                <a:cubicBezTo>
                  <a:pt x="7338967" y="763579"/>
                  <a:pt x="7336638" y="761249"/>
                  <a:pt x="7336638" y="761249"/>
                </a:cubicBezTo>
                <a:close/>
                <a:moveTo>
                  <a:pt x="9181278" y="747275"/>
                </a:moveTo>
                <a:lnTo>
                  <a:pt x="9195254" y="761249"/>
                </a:lnTo>
                <a:lnTo>
                  <a:pt x="9181278" y="761249"/>
                </a:lnTo>
                <a:cubicBezTo>
                  <a:pt x="9171961" y="761249"/>
                  <a:pt x="9171961" y="756591"/>
                  <a:pt x="9181278" y="747275"/>
                </a:cubicBezTo>
                <a:close/>
                <a:moveTo>
                  <a:pt x="7686002" y="747275"/>
                </a:moveTo>
                <a:cubicBezTo>
                  <a:pt x="7686002" y="747275"/>
                  <a:pt x="7676686" y="758920"/>
                  <a:pt x="7658052" y="782210"/>
                </a:cubicBezTo>
                <a:cubicBezTo>
                  <a:pt x="7639420" y="805503"/>
                  <a:pt x="7630103" y="817148"/>
                  <a:pt x="7630103" y="817148"/>
                </a:cubicBezTo>
                <a:lnTo>
                  <a:pt x="7644078" y="845097"/>
                </a:lnTo>
                <a:cubicBezTo>
                  <a:pt x="7634762" y="845097"/>
                  <a:pt x="7630103" y="849754"/>
                  <a:pt x="7630103" y="859071"/>
                </a:cubicBezTo>
                <a:cubicBezTo>
                  <a:pt x="7630103" y="868387"/>
                  <a:pt x="7627774" y="873047"/>
                  <a:pt x="7623117" y="873047"/>
                </a:cubicBezTo>
                <a:cubicBezTo>
                  <a:pt x="7618458" y="873047"/>
                  <a:pt x="7611472" y="877704"/>
                  <a:pt x="7602154" y="887020"/>
                </a:cubicBezTo>
                <a:lnTo>
                  <a:pt x="7616130" y="914970"/>
                </a:lnTo>
                <a:cubicBezTo>
                  <a:pt x="7616130" y="905654"/>
                  <a:pt x="7616130" y="896337"/>
                  <a:pt x="7616130" y="887020"/>
                </a:cubicBezTo>
                <a:lnTo>
                  <a:pt x="7630103" y="887020"/>
                </a:lnTo>
                <a:cubicBezTo>
                  <a:pt x="7630103" y="887020"/>
                  <a:pt x="7648736" y="868387"/>
                  <a:pt x="7686002" y="831121"/>
                </a:cubicBezTo>
                <a:cubicBezTo>
                  <a:pt x="7686002" y="821805"/>
                  <a:pt x="7683674" y="812491"/>
                  <a:pt x="7679014" y="803172"/>
                </a:cubicBezTo>
                <a:cubicBezTo>
                  <a:pt x="7674357" y="793856"/>
                  <a:pt x="7672028" y="789198"/>
                  <a:pt x="7672028" y="789198"/>
                </a:cubicBezTo>
                <a:close/>
                <a:moveTo>
                  <a:pt x="7147982" y="747275"/>
                </a:moveTo>
                <a:cubicBezTo>
                  <a:pt x="7143323" y="747275"/>
                  <a:pt x="7140994" y="751933"/>
                  <a:pt x="7140994" y="761249"/>
                </a:cubicBezTo>
                <a:cubicBezTo>
                  <a:pt x="7140994" y="761249"/>
                  <a:pt x="7143323" y="758920"/>
                  <a:pt x="7147982" y="754263"/>
                </a:cubicBezTo>
                <a:cubicBezTo>
                  <a:pt x="7152640" y="749604"/>
                  <a:pt x="7152640" y="747275"/>
                  <a:pt x="7147982" y="747275"/>
                </a:cubicBezTo>
                <a:close/>
                <a:moveTo>
                  <a:pt x="10564758" y="733299"/>
                </a:moveTo>
                <a:lnTo>
                  <a:pt x="10578734" y="733299"/>
                </a:lnTo>
                <a:cubicBezTo>
                  <a:pt x="10578734" y="733299"/>
                  <a:pt x="10578734" y="735630"/>
                  <a:pt x="10578734" y="740287"/>
                </a:cubicBezTo>
                <a:cubicBezTo>
                  <a:pt x="10578734" y="744945"/>
                  <a:pt x="10574076" y="747275"/>
                  <a:pt x="10564758" y="747275"/>
                </a:cubicBezTo>
                <a:cubicBezTo>
                  <a:pt x="10564758" y="737959"/>
                  <a:pt x="10564758" y="733299"/>
                  <a:pt x="10564758" y="733299"/>
                </a:cubicBezTo>
                <a:close/>
                <a:moveTo>
                  <a:pt x="9376922" y="733299"/>
                </a:moveTo>
                <a:cubicBezTo>
                  <a:pt x="9376922" y="733299"/>
                  <a:pt x="9379251" y="735630"/>
                  <a:pt x="9383910" y="740287"/>
                </a:cubicBezTo>
                <a:cubicBezTo>
                  <a:pt x="9388567" y="744945"/>
                  <a:pt x="9390896" y="747275"/>
                  <a:pt x="9390896" y="747275"/>
                </a:cubicBezTo>
                <a:lnTo>
                  <a:pt x="9390896" y="733299"/>
                </a:lnTo>
                <a:cubicBezTo>
                  <a:pt x="9381580" y="733299"/>
                  <a:pt x="9376922" y="733299"/>
                  <a:pt x="9376922" y="733299"/>
                </a:cubicBezTo>
                <a:close/>
                <a:moveTo>
                  <a:pt x="9279100" y="733299"/>
                </a:moveTo>
                <a:cubicBezTo>
                  <a:pt x="9279100" y="742618"/>
                  <a:pt x="9276770" y="747275"/>
                  <a:pt x="9272112" y="747275"/>
                </a:cubicBezTo>
                <a:cubicBezTo>
                  <a:pt x="9267455" y="747275"/>
                  <a:pt x="9265126" y="744945"/>
                  <a:pt x="9265126" y="740287"/>
                </a:cubicBezTo>
                <a:cubicBezTo>
                  <a:pt x="9265126" y="735630"/>
                  <a:pt x="9269784" y="733299"/>
                  <a:pt x="9279100" y="733299"/>
                </a:cubicBezTo>
                <a:close/>
                <a:moveTo>
                  <a:pt x="7392536" y="733299"/>
                </a:moveTo>
                <a:cubicBezTo>
                  <a:pt x="7383219" y="733299"/>
                  <a:pt x="7378562" y="740287"/>
                  <a:pt x="7378562" y="754263"/>
                </a:cubicBezTo>
                <a:cubicBezTo>
                  <a:pt x="7378562" y="768237"/>
                  <a:pt x="7380890" y="770567"/>
                  <a:pt x="7385550" y="761249"/>
                </a:cubicBezTo>
                <a:cubicBezTo>
                  <a:pt x="7390207" y="751933"/>
                  <a:pt x="7392536" y="747275"/>
                  <a:pt x="7392536" y="747275"/>
                </a:cubicBezTo>
                <a:close/>
                <a:moveTo>
                  <a:pt x="7651702" y="732030"/>
                </a:moveTo>
                <a:lnTo>
                  <a:pt x="7644078" y="733299"/>
                </a:lnTo>
                <a:cubicBezTo>
                  <a:pt x="7644078" y="733299"/>
                  <a:pt x="7644078" y="737959"/>
                  <a:pt x="7644078" y="747275"/>
                </a:cubicBezTo>
                <a:cubicBezTo>
                  <a:pt x="7634762" y="756591"/>
                  <a:pt x="7630103" y="761249"/>
                  <a:pt x="7630103" y="761249"/>
                </a:cubicBezTo>
                <a:cubicBezTo>
                  <a:pt x="7620786" y="761249"/>
                  <a:pt x="7616130" y="765906"/>
                  <a:pt x="7616130" y="775224"/>
                </a:cubicBezTo>
                <a:cubicBezTo>
                  <a:pt x="7616130" y="775224"/>
                  <a:pt x="7611472" y="779882"/>
                  <a:pt x="7602154" y="789198"/>
                </a:cubicBezTo>
                <a:lnTo>
                  <a:pt x="7602154" y="803172"/>
                </a:lnTo>
                <a:cubicBezTo>
                  <a:pt x="7611472" y="784541"/>
                  <a:pt x="7620786" y="775224"/>
                  <a:pt x="7630103" y="775224"/>
                </a:cubicBezTo>
                <a:lnTo>
                  <a:pt x="7644078" y="747275"/>
                </a:lnTo>
                <a:close/>
                <a:moveTo>
                  <a:pt x="8915761" y="719326"/>
                </a:moveTo>
                <a:lnTo>
                  <a:pt x="8929737" y="733299"/>
                </a:lnTo>
                <a:cubicBezTo>
                  <a:pt x="8929737" y="742618"/>
                  <a:pt x="8939053" y="747275"/>
                  <a:pt x="8957686" y="747275"/>
                </a:cubicBezTo>
                <a:lnTo>
                  <a:pt x="8985634" y="747275"/>
                </a:lnTo>
                <a:cubicBezTo>
                  <a:pt x="8976317" y="756591"/>
                  <a:pt x="8973990" y="763579"/>
                  <a:pt x="8978648" y="768237"/>
                </a:cubicBezTo>
                <a:cubicBezTo>
                  <a:pt x="8983305" y="772894"/>
                  <a:pt x="8990293" y="775224"/>
                  <a:pt x="8999609" y="775224"/>
                </a:cubicBezTo>
                <a:lnTo>
                  <a:pt x="9013583" y="775224"/>
                </a:lnTo>
                <a:cubicBezTo>
                  <a:pt x="9013583" y="784541"/>
                  <a:pt x="9008926" y="789198"/>
                  <a:pt x="8999609" y="789198"/>
                </a:cubicBezTo>
                <a:cubicBezTo>
                  <a:pt x="8990293" y="789198"/>
                  <a:pt x="8985634" y="789198"/>
                  <a:pt x="8985634" y="789198"/>
                </a:cubicBezTo>
                <a:cubicBezTo>
                  <a:pt x="8985634" y="789198"/>
                  <a:pt x="8980976" y="789198"/>
                  <a:pt x="8971660" y="789198"/>
                </a:cubicBezTo>
                <a:cubicBezTo>
                  <a:pt x="8971660" y="789198"/>
                  <a:pt x="8967003" y="791529"/>
                  <a:pt x="8957686" y="796186"/>
                </a:cubicBezTo>
                <a:cubicBezTo>
                  <a:pt x="8948368" y="800843"/>
                  <a:pt x="8943710" y="807831"/>
                  <a:pt x="8943710" y="817148"/>
                </a:cubicBezTo>
                <a:cubicBezTo>
                  <a:pt x="8925079" y="826464"/>
                  <a:pt x="8915761" y="831121"/>
                  <a:pt x="8915761" y="831121"/>
                </a:cubicBezTo>
                <a:cubicBezTo>
                  <a:pt x="8915761" y="831121"/>
                  <a:pt x="8911104" y="826464"/>
                  <a:pt x="8901787" y="817148"/>
                </a:cubicBezTo>
                <a:cubicBezTo>
                  <a:pt x="8892471" y="807831"/>
                  <a:pt x="8885483" y="803172"/>
                  <a:pt x="8880826" y="803172"/>
                </a:cubicBezTo>
                <a:cubicBezTo>
                  <a:pt x="8876168" y="803172"/>
                  <a:pt x="8869180" y="798515"/>
                  <a:pt x="8859864" y="789198"/>
                </a:cubicBezTo>
                <a:lnTo>
                  <a:pt x="8845888" y="761249"/>
                </a:lnTo>
                <a:lnTo>
                  <a:pt x="8887813" y="747275"/>
                </a:lnTo>
                <a:close/>
                <a:moveTo>
                  <a:pt x="9052013" y="712338"/>
                </a:moveTo>
                <a:cubicBezTo>
                  <a:pt x="9054344" y="712338"/>
                  <a:pt x="9055506" y="714666"/>
                  <a:pt x="9055506" y="719326"/>
                </a:cubicBezTo>
                <a:lnTo>
                  <a:pt x="9041533" y="733299"/>
                </a:lnTo>
                <a:lnTo>
                  <a:pt x="9027559" y="747275"/>
                </a:lnTo>
                <a:cubicBezTo>
                  <a:pt x="9027559" y="737959"/>
                  <a:pt x="9032216" y="728642"/>
                  <a:pt x="9041533" y="719326"/>
                </a:cubicBezTo>
                <a:cubicBezTo>
                  <a:pt x="9046192" y="714666"/>
                  <a:pt x="9049685" y="712338"/>
                  <a:pt x="9052013" y="712338"/>
                </a:cubicBezTo>
                <a:close/>
                <a:moveTo>
                  <a:pt x="9918435" y="710591"/>
                </a:moveTo>
                <a:cubicBezTo>
                  <a:pt x="9916107" y="709427"/>
                  <a:pt x="9912614" y="710009"/>
                  <a:pt x="9907954" y="712338"/>
                </a:cubicBezTo>
                <a:cubicBezTo>
                  <a:pt x="9898638" y="716995"/>
                  <a:pt x="9893981" y="721656"/>
                  <a:pt x="9893981" y="726314"/>
                </a:cubicBezTo>
                <a:cubicBezTo>
                  <a:pt x="9893981" y="730971"/>
                  <a:pt x="9898638" y="733299"/>
                  <a:pt x="9907954" y="733299"/>
                </a:cubicBezTo>
                <a:cubicBezTo>
                  <a:pt x="9917273" y="733299"/>
                  <a:pt x="9921930" y="728642"/>
                  <a:pt x="9921930" y="719326"/>
                </a:cubicBezTo>
                <a:cubicBezTo>
                  <a:pt x="9921930" y="714666"/>
                  <a:pt x="9920764" y="711756"/>
                  <a:pt x="9918435" y="710591"/>
                </a:cubicBezTo>
                <a:close/>
                <a:moveTo>
                  <a:pt x="9404872" y="705352"/>
                </a:moveTo>
                <a:cubicBezTo>
                  <a:pt x="9404872" y="714668"/>
                  <a:pt x="9404872" y="719326"/>
                  <a:pt x="9404872" y="719326"/>
                </a:cubicBezTo>
                <a:lnTo>
                  <a:pt x="9418846" y="705352"/>
                </a:lnTo>
                <a:cubicBezTo>
                  <a:pt x="9418846" y="705352"/>
                  <a:pt x="9414188" y="705352"/>
                  <a:pt x="9404872" y="705352"/>
                </a:cubicBezTo>
                <a:close/>
                <a:moveTo>
                  <a:pt x="7811774" y="705352"/>
                </a:moveTo>
                <a:cubicBezTo>
                  <a:pt x="7802457" y="705352"/>
                  <a:pt x="7797798" y="707680"/>
                  <a:pt x="7797798" y="712338"/>
                </a:cubicBezTo>
                <a:cubicBezTo>
                  <a:pt x="7797798" y="716995"/>
                  <a:pt x="7802457" y="719326"/>
                  <a:pt x="7811774" y="719326"/>
                </a:cubicBezTo>
                <a:cubicBezTo>
                  <a:pt x="7821090" y="719326"/>
                  <a:pt x="7825748" y="714668"/>
                  <a:pt x="7825748" y="705352"/>
                </a:cubicBezTo>
                <a:cubicBezTo>
                  <a:pt x="7825748" y="705352"/>
                  <a:pt x="7821090" y="705352"/>
                  <a:pt x="7811774" y="705352"/>
                </a:cubicBezTo>
                <a:close/>
                <a:moveTo>
                  <a:pt x="10075649" y="691376"/>
                </a:moveTo>
                <a:cubicBezTo>
                  <a:pt x="10075649" y="691376"/>
                  <a:pt x="10077980" y="698364"/>
                  <a:pt x="10082637" y="712338"/>
                </a:cubicBezTo>
                <a:cubicBezTo>
                  <a:pt x="10087294" y="726314"/>
                  <a:pt x="10089625" y="733299"/>
                  <a:pt x="10089625" y="733299"/>
                </a:cubicBezTo>
                <a:lnTo>
                  <a:pt x="10103599" y="719326"/>
                </a:lnTo>
                <a:lnTo>
                  <a:pt x="10131548" y="691376"/>
                </a:lnTo>
                <a:lnTo>
                  <a:pt x="10117572" y="705352"/>
                </a:lnTo>
                <a:cubicBezTo>
                  <a:pt x="10098941" y="714668"/>
                  <a:pt x="10089625" y="714668"/>
                  <a:pt x="10089625" y="705352"/>
                </a:cubicBezTo>
                <a:close/>
                <a:moveTo>
                  <a:pt x="7434460" y="691376"/>
                </a:moveTo>
                <a:lnTo>
                  <a:pt x="7406511" y="705352"/>
                </a:lnTo>
                <a:cubicBezTo>
                  <a:pt x="7406511" y="723983"/>
                  <a:pt x="7411168" y="728642"/>
                  <a:pt x="7420485" y="719326"/>
                </a:cubicBezTo>
                <a:cubicBezTo>
                  <a:pt x="7429802" y="710009"/>
                  <a:pt x="7434460" y="700695"/>
                  <a:pt x="7434460" y="691376"/>
                </a:cubicBezTo>
                <a:close/>
                <a:moveTo>
                  <a:pt x="10369116" y="677403"/>
                </a:moveTo>
                <a:lnTo>
                  <a:pt x="10397063" y="677403"/>
                </a:lnTo>
                <a:cubicBezTo>
                  <a:pt x="10387747" y="696033"/>
                  <a:pt x="10383089" y="707680"/>
                  <a:pt x="10383089" y="712338"/>
                </a:cubicBezTo>
                <a:cubicBezTo>
                  <a:pt x="10383089" y="716995"/>
                  <a:pt x="10378432" y="719326"/>
                  <a:pt x="10369116" y="719326"/>
                </a:cubicBezTo>
                <a:lnTo>
                  <a:pt x="10355140" y="747275"/>
                </a:lnTo>
                <a:lnTo>
                  <a:pt x="10327191" y="775224"/>
                </a:lnTo>
                <a:cubicBezTo>
                  <a:pt x="10327191" y="775224"/>
                  <a:pt x="10315547" y="789198"/>
                  <a:pt x="10292255" y="817148"/>
                </a:cubicBezTo>
                <a:cubicBezTo>
                  <a:pt x="10268963" y="845097"/>
                  <a:pt x="10257318" y="854414"/>
                  <a:pt x="10257318" y="845097"/>
                </a:cubicBezTo>
                <a:cubicBezTo>
                  <a:pt x="10257318" y="835779"/>
                  <a:pt x="10261975" y="826464"/>
                  <a:pt x="10271294" y="817148"/>
                </a:cubicBezTo>
                <a:cubicBezTo>
                  <a:pt x="10271294" y="817148"/>
                  <a:pt x="10273622" y="814817"/>
                  <a:pt x="10278281" y="810160"/>
                </a:cubicBezTo>
                <a:cubicBezTo>
                  <a:pt x="10282939" y="805503"/>
                  <a:pt x="10285267" y="803172"/>
                  <a:pt x="10285267" y="803172"/>
                </a:cubicBezTo>
                <a:cubicBezTo>
                  <a:pt x="10285267" y="793856"/>
                  <a:pt x="10292255" y="784541"/>
                  <a:pt x="10306229" y="775224"/>
                </a:cubicBezTo>
                <a:cubicBezTo>
                  <a:pt x="10320205" y="765906"/>
                  <a:pt x="10327191" y="761249"/>
                  <a:pt x="10327191" y="761249"/>
                </a:cubicBezTo>
                <a:cubicBezTo>
                  <a:pt x="10327191" y="742618"/>
                  <a:pt x="10341166" y="714668"/>
                  <a:pt x="10369116" y="677403"/>
                </a:cubicBezTo>
                <a:close/>
                <a:moveTo>
                  <a:pt x="10271294" y="677403"/>
                </a:moveTo>
                <a:cubicBezTo>
                  <a:pt x="10271294" y="677403"/>
                  <a:pt x="10266636" y="684390"/>
                  <a:pt x="10257318" y="698364"/>
                </a:cubicBezTo>
                <a:cubicBezTo>
                  <a:pt x="10248001" y="712338"/>
                  <a:pt x="10234028" y="728642"/>
                  <a:pt x="10215395" y="747275"/>
                </a:cubicBezTo>
                <a:lnTo>
                  <a:pt x="10229370" y="761249"/>
                </a:lnTo>
                <a:cubicBezTo>
                  <a:pt x="10257318" y="723983"/>
                  <a:pt x="10273622" y="700695"/>
                  <a:pt x="10278281" y="691376"/>
                </a:cubicBezTo>
                <a:cubicBezTo>
                  <a:pt x="10282939" y="682060"/>
                  <a:pt x="10280610" y="677403"/>
                  <a:pt x="10271294" y="677403"/>
                </a:cubicBezTo>
                <a:close/>
                <a:moveTo>
                  <a:pt x="9027559" y="663427"/>
                </a:moveTo>
                <a:lnTo>
                  <a:pt x="9041533" y="677403"/>
                </a:lnTo>
                <a:cubicBezTo>
                  <a:pt x="9041533" y="696033"/>
                  <a:pt x="9041533" y="705352"/>
                  <a:pt x="9041533" y="705352"/>
                </a:cubicBezTo>
                <a:lnTo>
                  <a:pt x="9027559" y="691376"/>
                </a:lnTo>
                <a:cubicBezTo>
                  <a:pt x="9027559" y="682060"/>
                  <a:pt x="9027559" y="672745"/>
                  <a:pt x="9027559" y="663427"/>
                </a:cubicBezTo>
                <a:close/>
                <a:moveTo>
                  <a:pt x="7895620" y="638974"/>
                </a:moveTo>
                <a:cubicBezTo>
                  <a:pt x="7893292" y="638974"/>
                  <a:pt x="7890962" y="640136"/>
                  <a:pt x="7888632" y="642465"/>
                </a:cubicBezTo>
                <a:cubicBezTo>
                  <a:pt x="7883975" y="647122"/>
                  <a:pt x="7881646" y="654110"/>
                  <a:pt x="7881646" y="663427"/>
                </a:cubicBezTo>
                <a:lnTo>
                  <a:pt x="7895620" y="663427"/>
                </a:lnTo>
                <a:cubicBezTo>
                  <a:pt x="7904936" y="654110"/>
                  <a:pt x="7907265" y="647122"/>
                  <a:pt x="7902608" y="642465"/>
                </a:cubicBezTo>
                <a:cubicBezTo>
                  <a:pt x="7900278" y="640136"/>
                  <a:pt x="7897948" y="638974"/>
                  <a:pt x="7895620" y="638974"/>
                </a:cubicBezTo>
                <a:close/>
                <a:moveTo>
                  <a:pt x="9055506" y="635479"/>
                </a:moveTo>
                <a:cubicBezTo>
                  <a:pt x="9064825" y="644796"/>
                  <a:pt x="9067152" y="654110"/>
                  <a:pt x="9062494" y="663427"/>
                </a:cubicBezTo>
                <a:cubicBezTo>
                  <a:pt x="9057837" y="672745"/>
                  <a:pt x="9060166" y="682060"/>
                  <a:pt x="9069482" y="691376"/>
                </a:cubicBezTo>
                <a:lnTo>
                  <a:pt x="9041533" y="677403"/>
                </a:lnTo>
                <a:cubicBezTo>
                  <a:pt x="9050849" y="658770"/>
                  <a:pt x="9055506" y="644796"/>
                  <a:pt x="9055506" y="635479"/>
                </a:cubicBezTo>
                <a:close/>
                <a:moveTo>
                  <a:pt x="7776836" y="635479"/>
                </a:moveTo>
                <a:cubicBezTo>
                  <a:pt x="7772179" y="635479"/>
                  <a:pt x="7769848" y="644796"/>
                  <a:pt x="7769848" y="663427"/>
                </a:cubicBezTo>
                <a:lnTo>
                  <a:pt x="7755874" y="677403"/>
                </a:lnTo>
                <a:cubicBezTo>
                  <a:pt x="7755874" y="668084"/>
                  <a:pt x="7751218" y="672745"/>
                  <a:pt x="7741901" y="691376"/>
                </a:cubicBezTo>
                <a:lnTo>
                  <a:pt x="7741901" y="705352"/>
                </a:lnTo>
                <a:lnTo>
                  <a:pt x="7741901" y="719326"/>
                </a:lnTo>
                <a:lnTo>
                  <a:pt x="7741901" y="761249"/>
                </a:lnTo>
                <a:cubicBezTo>
                  <a:pt x="7751218" y="761249"/>
                  <a:pt x="7755874" y="761249"/>
                  <a:pt x="7755874" y="761249"/>
                </a:cubicBezTo>
                <a:cubicBezTo>
                  <a:pt x="7765191" y="751933"/>
                  <a:pt x="7769848" y="751933"/>
                  <a:pt x="7769848" y="761249"/>
                </a:cubicBezTo>
                <a:lnTo>
                  <a:pt x="7797798" y="733299"/>
                </a:lnTo>
                <a:cubicBezTo>
                  <a:pt x="7788482" y="723983"/>
                  <a:pt x="7786153" y="714668"/>
                  <a:pt x="7790810" y="705352"/>
                </a:cubicBezTo>
                <a:cubicBezTo>
                  <a:pt x="7795469" y="696033"/>
                  <a:pt x="7797798" y="691376"/>
                  <a:pt x="7797798" y="691376"/>
                </a:cubicBezTo>
                <a:cubicBezTo>
                  <a:pt x="7807114" y="682060"/>
                  <a:pt x="7811774" y="675072"/>
                  <a:pt x="7811774" y="670414"/>
                </a:cubicBezTo>
                <a:cubicBezTo>
                  <a:pt x="7811774" y="665757"/>
                  <a:pt x="7804786" y="665757"/>
                  <a:pt x="7790810" y="670414"/>
                </a:cubicBezTo>
                <a:cubicBezTo>
                  <a:pt x="7776836" y="675072"/>
                  <a:pt x="7772179" y="670414"/>
                  <a:pt x="7776836" y="656441"/>
                </a:cubicBezTo>
                <a:cubicBezTo>
                  <a:pt x="7781494" y="642465"/>
                  <a:pt x="7781494" y="635479"/>
                  <a:pt x="7776836" y="635479"/>
                </a:cubicBezTo>
                <a:close/>
                <a:moveTo>
                  <a:pt x="7741901" y="607530"/>
                </a:moveTo>
                <a:cubicBezTo>
                  <a:pt x="7741901" y="616846"/>
                  <a:pt x="7737242" y="630822"/>
                  <a:pt x="7727925" y="649453"/>
                </a:cubicBezTo>
                <a:cubicBezTo>
                  <a:pt x="7709292" y="668084"/>
                  <a:pt x="7699976" y="682060"/>
                  <a:pt x="7699976" y="691376"/>
                </a:cubicBezTo>
                <a:lnTo>
                  <a:pt x="7686002" y="705352"/>
                </a:lnTo>
                <a:cubicBezTo>
                  <a:pt x="7686002" y="705352"/>
                  <a:pt x="7692990" y="698364"/>
                  <a:pt x="7706964" y="684390"/>
                </a:cubicBezTo>
                <a:cubicBezTo>
                  <a:pt x="7720938" y="670414"/>
                  <a:pt x="7727925" y="661098"/>
                  <a:pt x="7727925" y="656441"/>
                </a:cubicBezTo>
                <a:cubicBezTo>
                  <a:pt x="7727925" y="651783"/>
                  <a:pt x="7734913" y="644796"/>
                  <a:pt x="7748887" y="635479"/>
                </a:cubicBezTo>
                <a:cubicBezTo>
                  <a:pt x="7762862" y="626161"/>
                  <a:pt x="7765191" y="621503"/>
                  <a:pt x="7755874" y="621503"/>
                </a:cubicBezTo>
                <a:cubicBezTo>
                  <a:pt x="7755874" y="612187"/>
                  <a:pt x="7751218" y="607530"/>
                  <a:pt x="7741901" y="607530"/>
                </a:cubicBezTo>
                <a:close/>
                <a:moveTo>
                  <a:pt x="7043172" y="607530"/>
                </a:moveTo>
                <a:lnTo>
                  <a:pt x="7029198" y="635479"/>
                </a:lnTo>
                <a:lnTo>
                  <a:pt x="7043172" y="621503"/>
                </a:lnTo>
                <a:close/>
                <a:moveTo>
                  <a:pt x="9949878" y="593554"/>
                </a:moveTo>
                <a:cubicBezTo>
                  <a:pt x="9949878" y="602872"/>
                  <a:pt x="9954537" y="607530"/>
                  <a:pt x="9963853" y="607530"/>
                </a:cubicBezTo>
                <a:lnTo>
                  <a:pt x="9963853" y="593554"/>
                </a:lnTo>
                <a:close/>
                <a:moveTo>
                  <a:pt x="9111405" y="593554"/>
                </a:moveTo>
                <a:cubicBezTo>
                  <a:pt x="9111405" y="602872"/>
                  <a:pt x="9111405" y="612187"/>
                  <a:pt x="9111405" y="621503"/>
                </a:cubicBezTo>
                <a:cubicBezTo>
                  <a:pt x="9092774" y="612187"/>
                  <a:pt x="9083456" y="607530"/>
                  <a:pt x="9083456" y="607530"/>
                </a:cubicBezTo>
                <a:cubicBezTo>
                  <a:pt x="9083456" y="598211"/>
                  <a:pt x="9092774" y="593554"/>
                  <a:pt x="9111405" y="593554"/>
                </a:cubicBezTo>
                <a:close/>
                <a:moveTo>
                  <a:pt x="7881646" y="593554"/>
                </a:moveTo>
                <a:lnTo>
                  <a:pt x="7881646" y="607530"/>
                </a:lnTo>
                <a:cubicBezTo>
                  <a:pt x="7890962" y="607530"/>
                  <a:pt x="7895620" y="607530"/>
                  <a:pt x="7895620" y="607530"/>
                </a:cubicBezTo>
                <a:close/>
                <a:moveTo>
                  <a:pt x="9907954" y="590934"/>
                </a:moveTo>
                <a:cubicBezTo>
                  <a:pt x="9903297" y="590352"/>
                  <a:pt x="9898638" y="591226"/>
                  <a:pt x="9893981" y="593554"/>
                </a:cubicBezTo>
                <a:lnTo>
                  <a:pt x="9893981" y="607530"/>
                </a:lnTo>
                <a:cubicBezTo>
                  <a:pt x="9912612" y="616846"/>
                  <a:pt x="9921930" y="621503"/>
                  <a:pt x="9921930" y="621503"/>
                </a:cubicBezTo>
                <a:cubicBezTo>
                  <a:pt x="9921930" y="630822"/>
                  <a:pt x="9924259" y="637808"/>
                  <a:pt x="9928916" y="642465"/>
                </a:cubicBezTo>
                <a:cubicBezTo>
                  <a:pt x="9933573" y="647122"/>
                  <a:pt x="9940561" y="649453"/>
                  <a:pt x="9949878" y="649453"/>
                </a:cubicBezTo>
                <a:lnTo>
                  <a:pt x="9949878" y="635479"/>
                </a:lnTo>
                <a:cubicBezTo>
                  <a:pt x="9935906" y="607530"/>
                  <a:pt x="9921930" y="592681"/>
                  <a:pt x="9907954" y="590934"/>
                </a:cubicBezTo>
                <a:close/>
                <a:moveTo>
                  <a:pt x="9097432" y="579580"/>
                </a:moveTo>
                <a:cubicBezTo>
                  <a:pt x="9106748" y="579580"/>
                  <a:pt x="9111405" y="584237"/>
                  <a:pt x="9111405" y="593554"/>
                </a:cubicBezTo>
                <a:lnTo>
                  <a:pt x="9097432" y="593554"/>
                </a:lnTo>
                <a:close/>
                <a:moveTo>
                  <a:pt x="9895727" y="570846"/>
                </a:moveTo>
                <a:cubicBezTo>
                  <a:pt x="9894563" y="572010"/>
                  <a:pt x="9893981" y="574921"/>
                  <a:pt x="9893981" y="579580"/>
                </a:cubicBezTo>
                <a:cubicBezTo>
                  <a:pt x="9903297" y="579580"/>
                  <a:pt x="9907954" y="579580"/>
                  <a:pt x="9907954" y="579580"/>
                </a:cubicBezTo>
                <a:cubicBezTo>
                  <a:pt x="9907954" y="579580"/>
                  <a:pt x="9905626" y="577250"/>
                  <a:pt x="9900968" y="572592"/>
                </a:cubicBezTo>
                <a:cubicBezTo>
                  <a:pt x="9898638" y="570264"/>
                  <a:pt x="9896891" y="569682"/>
                  <a:pt x="9895727" y="570846"/>
                </a:cubicBezTo>
                <a:close/>
                <a:moveTo>
                  <a:pt x="10369116" y="565607"/>
                </a:moveTo>
                <a:lnTo>
                  <a:pt x="10341166" y="593554"/>
                </a:lnTo>
                <a:cubicBezTo>
                  <a:pt x="10341166" y="593554"/>
                  <a:pt x="10336509" y="598211"/>
                  <a:pt x="10327191" y="607530"/>
                </a:cubicBezTo>
                <a:cubicBezTo>
                  <a:pt x="10317874" y="616846"/>
                  <a:pt x="10310886" y="623834"/>
                  <a:pt x="10306229" y="628491"/>
                </a:cubicBezTo>
                <a:cubicBezTo>
                  <a:pt x="10301572" y="633149"/>
                  <a:pt x="10296912" y="637808"/>
                  <a:pt x="10292255" y="642465"/>
                </a:cubicBezTo>
                <a:cubicBezTo>
                  <a:pt x="10287598" y="647122"/>
                  <a:pt x="10285267" y="654110"/>
                  <a:pt x="10285267" y="663427"/>
                </a:cubicBezTo>
                <a:lnTo>
                  <a:pt x="10341166" y="607530"/>
                </a:lnTo>
                <a:cubicBezTo>
                  <a:pt x="10350483" y="598211"/>
                  <a:pt x="10357471" y="591226"/>
                  <a:pt x="10362128" y="586568"/>
                </a:cubicBezTo>
                <a:cubicBezTo>
                  <a:pt x="10366785" y="581911"/>
                  <a:pt x="10369116" y="574923"/>
                  <a:pt x="10369116" y="565607"/>
                </a:cubicBezTo>
                <a:close/>
                <a:moveTo>
                  <a:pt x="10033726" y="565607"/>
                </a:moveTo>
                <a:cubicBezTo>
                  <a:pt x="10033726" y="565607"/>
                  <a:pt x="10029069" y="572592"/>
                  <a:pt x="10019750" y="586568"/>
                </a:cubicBezTo>
                <a:cubicBezTo>
                  <a:pt x="10010434" y="600542"/>
                  <a:pt x="10001119" y="602872"/>
                  <a:pt x="9991803" y="593554"/>
                </a:cubicBezTo>
                <a:lnTo>
                  <a:pt x="9991803" y="607530"/>
                </a:lnTo>
                <a:cubicBezTo>
                  <a:pt x="9991803" y="607530"/>
                  <a:pt x="9982484" y="621503"/>
                  <a:pt x="9963853" y="649453"/>
                </a:cubicBezTo>
                <a:cubicBezTo>
                  <a:pt x="9945220" y="686719"/>
                  <a:pt x="9940561" y="705352"/>
                  <a:pt x="9949878" y="705352"/>
                </a:cubicBezTo>
                <a:cubicBezTo>
                  <a:pt x="9959196" y="705352"/>
                  <a:pt x="9959196" y="700695"/>
                  <a:pt x="9949878" y="691376"/>
                </a:cubicBezTo>
                <a:cubicBezTo>
                  <a:pt x="9949878" y="691376"/>
                  <a:pt x="9952208" y="689047"/>
                  <a:pt x="9956865" y="684390"/>
                </a:cubicBezTo>
                <a:cubicBezTo>
                  <a:pt x="9961523" y="679731"/>
                  <a:pt x="9968511" y="672745"/>
                  <a:pt x="9977827" y="663427"/>
                </a:cubicBezTo>
                <a:lnTo>
                  <a:pt x="10005777" y="649453"/>
                </a:lnTo>
                <a:cubicBezTo>
                  <a:pt x="10005777" y="658770"/>
                  <a:pt x="10008107" y="663427"/>
                  <a:pt x="10012764" y="663427"/>
                </a:cubicBezTo>
                <a:cubicBezTo>
                  <a:pt x="10017422" y="663427"/>
                  <a:pt x="10019750" y="658770"/>
                  <a:pt x="10019750" y="649453"/>
                </a:cubicBezTo>
                <a:cubicBezTo>
                  <a:pt x="10019750" y="640136"/>
                  <a:pt x="10019750" y="633149"/>
                  <a:pt x="10019750" y="628491"/>
                </a:cubicBezTo>
                <a:cubicBezTo>
                  <a:pt x="10019750" y="623834"/>
                  <a:pt x="10019750" y="616846"/>
                  <a:pt x="10019750" y="607530"/>
                </a:cubicBezTo>
                <a:cubicBezTo>
                  <a:pt x="10038383" y="598211"/>
                  <a:pt x="10045371" y="591226"/>
                  <a:pt x="10040714" y="586568"/>
                </a:cubicBezTo>
                <a:cubicBezTo>
                  <a:pt x="10036057" y="581911"/>
                  <a:pt x="10038383" y="579580"/>
                  <a:pt x="10047700" y="579580"/>
                </a:cubicBezTo>
                <a:lnTo>
                  <a:pt x="10061675" y="565607"/>
                </a:lnTo>
                <a:close/>
                <a:moveTo>
                  <a:pt x="9796158" y="565607"/>
                </a:moveTo>
                <a:cubicBezTo>
                  <a:pt x="9805475" y="574923"/>
                  <a:pt x="9807804" y="584237"/>
                  <a:pt x="9803146" y="593554"/>
                </a:cubicBezTo>
                <a:cubicBezTo>
                  <a:pt x="9798489" y="602872"/>
                  <a:pt x="9791501" y="607530"/>
                  <a:pt x="9782185" y="607530"/>
                </a:cubicBezTo>
                <a:cubicBezTo>
                  <a:pt x="9782185" y="607530"/>
                  <a:pt x="9779854" y="609858"/>
                  <a:pt x="9775197" y="614516"/>
                </a:cubicBezTo>
                <a:cubicBezTo>
                  <a:pt x="9770540" y="619175"/>
                  <a:pt x="9768209" y="621503"/>
                  <a:pt x="9768209" y="621503"/>
                </a:cubicBezTo>
                <a:cubicBezTo>
                  <a:pt x="9768209" y="640136"/>
                  <a:pt x="9782185" y="635479"/>
                  <a:pt x="9810132" y="607530"/>
                </a:cubicBezTo>
                <a:lnTo>
                  <a:pt x="9824108" y="579580"/>
                </a:lnTo>
                <a:lnTo>
                  <a:pt x="9810132" y="579580"/>
                </a:lnTo>
                <a:close/>
                <a:moveTo>
                  <a:pt x="9558591" y="565607"/>
                </a:moveTo>
                <a:cubicBezTo>
                  <a:pt x="9558591" y="565607"/>
                  <a:pt x="9558591" y="570264"/>
                  <a:pt x="9558591" y="579580"/>
                </a:cubicBezTo>
                <a:lnTo>
                  <a:pt x="9572565" y="565607"/>
                </a:lnTo>
                <a:cubicBezTo>
                  <a:pt x="9572565" y="565607"/>
                  <a:pt x="9567907" y="565607"/>
                  <a:pt x="9558591" y="565607"/>
                </a:cubicBezTo>
                <a:close/>
                <a:moveTo>
                  <a:pt x="7588180" y="565607"/>
                </a:moveTo>
                <a:cubicBezTo>
                  <a:pt x="7522964" y="612187"/>
                  <a:pt x="7490358" y="649453"/>
                  <a:pt x="7490358" y="677403"/>
                </a:cubicBezTo>
                <a:lnTo>
                  <a:pt x="7504334" y="663427"/>
                </a:lnTo>
                <a:lnTo>
                  <a:pt x="7546256" y="621503"/>
                </a:lnTo>
                <a:cubicBezTo>
                  <a:pt x="7564890" y="602872"/>
                  <a:pt x="7578864" y="584237"/>
                  <a:pt x="7588180" y="565607"/>
                </a:cubicBezTo>
                <a:close/>
                <a:moveTo>
                  <a:pt x="9139355" y="551631"/>
                </a:moveTo>
                <a:cubicBezTo>
                  <a:pt x="9139355" y="560947"/>
                  <a:pt x="9137024" y="567935"/>
                  <a:pt x="9132367" y="572592"/>
                </a:cubicBezTo>
                <a:cubicBezTo>
                  <a:pt x="9127710" y="577250"/>
                  <a:pt x="9125379" y="574923"/>
                  <a:pt x="9125379" y="565607"/>
                </a:cubicBezTo>
                <a:close/>
                <a:moveTo>
                  <a:pt x="7532281" y="551631"/>
                </a:moveTo>
                <a:cubicBezTo>
                  <a:pt x="7513650" y="560947"/>
                  <a:pt x="7495017" y="579580"/>
                  <a:pt x="7476384" y="607530"/>
                </a:cubicBezTo>
                <a:lnTo>
                  <a:pt x="7462408" y="649453"/>
                </a:lnTo>
                <a:lnTo>
                  <a:pt x="7448434" y="663427"/>
                </a:lnTo>
                <a:cubicBezTo>
                  <a:pt x="7448434" y="682060"/>
                  <a:pt x="7457751" y="677403"/>
                  <a:pt x="7476384" y="649453"/>
                </a:cubicBezTo>
                <a:cubicBezTo>
                  <a:pt x="7476384" y="640136"/>
                  <a:pt x="7478712" y="633149"/>
                  <a:pt x="7483372" y="628491"/>
                </a:cubicBezTo>
                <a:cubicBezTo>
                  <a:pt x="7488029" y="623834"/>
                  <a:pt x="7490358" y="621503"/>
                  <a:pt x="7490358" y="621503"/>
                </a:cubicBezTo>
                <a:lnTo>
                  <a:pt x="7518307" y="607530"/>
                </a:lnTo>
                <a:cubicBezTo>
                  <a:pt x="7518307" y="607530"/>
                  <a:pt x="7525295" y="598211"/>
                  <a:pt x="7539268" y="579580"/>
                </a:cubicBezTo>
                <a:cubicBezTo>
                  <a:pt x="7546256" y="570264"/>
                  <a:pt x="7551496" y="562113"/>
                  <a:pt x="7554991" y="555126"/>
                </a:cubicBezTo>
                <a:lnTo>
                  <a:pt x="7556039" y="551631"/>
                </a:lnTo>
                <a:lnTo>
                  <a:pt x="7553244" y="551631"/>
                </a:lnTo>
                <a:cubicBezTo>
                  <a:pt x="7548585" y="551631"/>
                  <a:pt x="7541598" y="551631"/>
                  <a:pt x="7532281" y="551631"/>
                </a:cubicBezTo>
                <a:close/>
                <a:moveTo>
                  <a:pt x="10089625" y="537657"/>
                </a:moveTo>
                <a:cubicBezTo>
                  <a:pt x="10080307" y="537657"/>
                  <a:pt x="10075649" y="542314"/>
                  <a:pt x="10075649" y="551631"/>
                </a:cubicBezTo>
                <a:cubicBezTo>
                  <a:pt x="10084966" y="551631"/>
                  <a:pt x="10094282" y="551631"/>
                  <a:pt x="10103599" y="551631"/>
                </a:cubicBezTo>
                <a:cubicBezTo>
                  <a:pt x="10103599" y="542314"/>
                  <a:pt x="10098941" y="537657"/>
                  <a:pt x="10089625" y="537657"/>
                </a:cubicBezTo>
                <a:close/>
                <a:moveTo>
                  <a:pt x="9628464" y="537657"/>
                </a:moveTo>
                <a:cubicBezTo>
                  <a:pt x="9600514" y="546974"/>
                  <a:pt x="9600514" y="556288"/>
                  <a:pt x="9628464" y="565607"/>
                </a:cubicBezTo>
                <a:cubicBezTo>
                  <a:pt x="9637780" y="565607"/>
                  <a:pt x="9640109" y="570264"/>
                  <a:pt x="9635451" y="579580"/>
                </a:cubicBezTo>
                <a:cubicBezTo>
                  <a:pt x="9630794" y="588897"/>
                  <a:pt x="9626133" y="591226"/>
                  <a:pt x="9621476" y="586568"/>
                </a:cubicBezTo>
                <a:cubicBezTo>
                  <a:pt x="9616818" y="581911"/>
                  <a:pt x="9612159" y="581911"/>
                  <a:pt x="9607502" y="586568"/>
                </a:cubicBezTo>
                <a:cubicBezTo>
                  <a:pt x="9602845" y="591226"/>
                  <a:pt x="9598185" y="591226"/>
                  <a:pt x="9593528" y="586568"/>
                </a:cubicBezTo>
                <a:cubicBezTo>
                  <a:pt x="9588871" y="581911"/>
                  <a:pt x="9581883" y="579580"/>
                  <a:pt x="9572565" y="579580"/>
                </a:cubicBezTo>
                <a:cubicBezTo>
                  <a:pt x="9563248" y="579580"/>
                  <a:pt x="9558591" y="584237"/>
                  <a:pt x="9558591" y="593554"/>
                </a:cubicBezTo>
                <a:cubicBezTo>
                  <a:pt x="9558591" y="602872"/>
                  <a:pt x="9553934" y="614516"/>
                  <a:pt x="9544617" y="628491"/>
                </a:cubicBezTo>
                <a:cubicBezTo>
                  <a:pt x="9535299" y="642465"/>
                  <a:pt x="9530641" y="654110"/>
                  <a:pt x="9530641" y="663427"/>
                </a:cubicBezTo>
                <a:cubicBezTo>
                  <a:pt x="9521325" y="663427"/>
                  <a:pt x="9516668" y="663427"/>
                  <a:pt x="9516668" y="663427"/>
                </a:cubicBezTo>
                <a:cubicBezTo>
                  <a:pt x="9516668" y="663427"/>
                  <a:pt x="9512010" y="668084"/>
                  <a:pt x="9502692" y="677403"/>
                </a:cubicBezTo>
                <a:cubicBezTo>
                  <a:pt x="9493376" y="686719"/>
                  <a:pt x="9493376" y="691376"/>
                  <a:pt x="9502692" y="691376"/>
                </a:cubicBezTo>
                <a:cubicBezTo>
                  <a:pt x="9521325" y="691376"/>
                  <a:pt x="9544617" y="677403"/>
                  <a:pt x="9572565" y="649453"/>
                </a:cubicBezTo>
                <a:cubicBezTo>
                  <a:pt x="9600514" y="621503"/>
                  <a:pt x="9614490" y="609858"/>
                  <a:pt x="9614490" y="614516"/>
                </a:cubicBezTo>
                <a:cubicBezTo>
                  <a:pt x="9614490" y="619175"/>
                  <a:pt x="9623806" y="626161"/>
                  <a:pt x="9642439" y="635479"/>
                </a:cubicBezTo>
                <a:lnTo>
                  <a:pt x="9670387" y="649453"/>
                </a:lnTo>
                <a:lnTo>
                  <a:pt x="9684363" y="621503"/>
                </a:lnTo>
                <a:lnTo>
                  <a:pt x="9712312" y="607530"/>
                </a:lnTo>
                <a:cubicBezTo>
                  <a:pt x="9721628" y="607530"/>
                  <a:pt x="9726286" y="612187"/>
                  <a:pt x="9726286" y="621503"/>
                </a:cubicBezTo>
                <a:lnTo>
                  <a:pt x="9740260" y="607530"/>
                </a:lnTo>
                <a:lnTo>
                  <a:pt x="9726286" y="579580"/>
                </a:lnTo>
                <a:cubicBezTo>
                  <a:pt x="9716969" y="588897"/>
                  <a:pt x="9707653" y="593554"/>
                  <a:pt x="9698336" y="593554"/>
                </a:cubicBezTo>
                <a:lnTo>
                  <a:pt x="9684363" y="607530"/>
                </a:lnTo>
                <a:cubicBezTo>
                  <a:pt x="9675044" y="607530"/>
                  <a:pt x="9665730" y="609858"/>
                  <a:pt x="9656413" y="614516"/>
                </a:cubicBezTo>
                <a:cubicBezTo>
                  <a:pt x="9647097" y="619175"/>
                  <a:pt x="9642439" y="616846"/>
                  <a:pt x="9642439" y="607530"/>
                </a:cubicBezTo>
                <a:cubicBezTo>
                  <a:pt x="9642439" y="607530"/>
                  <a:pt x="9642439" y="602872"/>
                  <a:pt x="9642439" y="593554"/>
                </a:cubicBezTo>
                <a:cubicBezTo>
                  <a:pt x="9651756" y="584237"/>
                  <a:pt x="9656413" y="579580"/>
                  <a:pt x="9656413" y="579580"/>
                </a:cubicBezTo>
                <a:cubicBezTo>
                  <a:pt x="9656413" y="570264"/>
                  <a:pt x="9656413" y="565607"/>
                  <a:pt x="9656413" y="565607"/>
                </a:cubicBezTo>
                <a:cubicBezTo>
                  <a:pt x="9656413" y="565607"/>
                  <a:pt x="9656413" y="560947"/>
                  <a:pt x="9656413" y="551631"/>
                </a:cubicBezTo>
                <a:lnTo>
                  <a:pt x="9642439" y="551631"/>
                </a:lnTo>
                <a:close/>
                <a:moveTo>
                  <a:pt x="10397063" y="523682"/>
                </a:moveTo>
                <a:lnTo>
                  <a:pt x="10411039" y="523682"/>
                </a:lnTo>
                <a:cubicBezTo>
                  <a:pt x="10411039" y="533000"/>
                  <a:pt x="10408708" y="537657"/>
                  <a:pt x="10404051" y="537657"/>
                </a:cubicBezTo>
                <a:cubicBezTo>
                  <a:pt x="10399394" y="537657"/>
                  <a:pt x="10397063" y="533000"/>
                  <a:pt x="10397063" y="523682"/>
                </a:cubicBezTo>
                <a:close/>
                <a:moveTo>
                  <a:pt x="9027559" y="523682"/>
                </a:moveTo>
                <a:cubicBezTo>
                  <a:pt x="9036875" y="523682"/>
                  <a:pt x="9039202" y="528339"/>
                  <a:pt x="9034545" y="537657"/>
                </a:cubicBezTo>
                <a:cubicBezTo>
                  <a:pt x="9029887" y="546974"/>
                  <a:pt x="9022902" y="551631"/>
                  <a:pt x="9013583" y="551631"/>
                </a:cubicBezTo>
                <a:lnTo>
                  <a:pt x="9013583" y="537657"/>
                </a:lnTo>
                <a:cubicBezTo>
                  <a:pt x="9013583" y="528339"/>
                  <a:pt x="9018240" y="523682"/>
                  <a:pt x="9027559" y="523682"/>
                </a:cubicBezTo>
                <a:close/>
                <a:moveTo>
                  <a:pt x="7993442" y="523682"/>
                </a:moveTo>
                <a:lnTo>
                  <a:pt x="7993442" y="551631"/>
                </a:lnTo>
                <a:cubicBezTo>
                  <a:pt x="7993442" y="551631"/>
                  <a:pt x="7998100" y="546974"/>
                  <a:pt x="8007416" y="537657"/>
                </a:cubicBezTo>
                <a:close/>
                <a:moveTo>
                  <a:pt x="7909594" y="523682"/>
                </a:moveTo>
                <a:cubicBezTo>
                  <a:pt x="7900278" y="523682"/>
                  <a:pt x="7893292" y="528339"/>
                  <a:pt x="7888632" y="537657"/>
                </a:cubicBezTo>
                <a:cubicBezTo>
                  <a:pt x="7883975" y="546974"/>
                  <a:pt x="7881646" y="551631"/>
                  <a:pt x="7881646" y="551631"/>
                </a:cubicBezTo>
                <a:lnTo>
                  <a:pt x="7867670" y="579580"/>
                </a:lnTo>
                <a:lnTo>
                  <a:pt x="7881646" y="579580"/>
                </a:lnTo>
                <a:lnTo>
                  <a:pt x="7895620" y="565607"/>
                </a:lnTo>
                <a:lnTo>
                  <a:pt x="7909594" y="579580"/>
                </a:lnTo>
                <a:cubicBezTo>
                  <a:pt x="7909594" y="579580"/>
                  <a:pt x="7914253" y="574923"/>
                  <a:pt x="7923570" y="565607"/>
                </a:cubicBezTo>
                <a:cubicBezTo>
                  <a:pt x="7932886" y="556288"/>
                  <a:pt x="7928227" y="551631"/>
                  <a:pt x="7909594" y="551631"/>
                </a:cubicBezTo>
                <a:cubicBezTo>
                  <a:pt x="7909594" y="551631"/>
                  <a:pt x="7907265" y="553961"/>
                  <a:pt x="7902608" y="558619"/>
                </a:cubicBezTo>
                <a:cubicBezTo>
                  <a:pt x="7897948" y="563276"/>
                  <a:pt x="7895620" y="565607"/>
                  <a:pt x="7895620" y="565607"/>
                </a:cubicBezTo>
                <a:lnTo>
                  <a:pt x="7895620" y="551631"/>
                </a:lnTo>
                <a:close/>
                <a:moveTo>
                  <a:pt x="7490358" y="523682"/>
                </a:moveTo>
                <a:cubicBezTo>
                  <a:pt x="7490358" y="533000"/>
                  <a:pt x="7492688" y="537657"/>
                  <a:pt x="7497346" y="537657"/>
                </a:cubicBezTo>
                <a:cubicBezTo>
                  <a:pt x="7502003" y="537657"/>
                  <a:pt x="7504334" y="533000"/>
                  <a:pt x="7504334" y="523682"/>
                </a:cubicBezTo>
                <a:close/>
                <a:moveTo>
                  <a:pt x="9705324" y="509707"/>
                </a:moveTo>
                <a:cubicBezTo>
                  <a:pt x="9700667" y="509707"/>
                  <a:pt x="9696008" y="512038"/>
                  <a:pt x="9691348" y="516695"/>
                </a:cubicBezTo>
                <a:cubicBezTo>
                  <a:pt x="9686691" y="521353"/>
                  <a:pt x="9675044" y="523682"/>
                  <a:pt x="9656413" y="523682"/>
                </a:cubicBezTo>
                <a:lnTo>
                  <a:pt x="9698336" y="523682"/>
                </a:lnTo>
                <a:cubicBezTo>
                  <a:pt x="9707653" y="514365"/>
                  <a:pt x="9709981" y="509707"/>
                  <a:pt x="9705324" y="509707"/>
                </a:cubicBezTo>
                <a:close/>
                <a:moveTo>
                  <a:pt x="9097432" y="509707"/>
                </a:moveTo>
                <a:cubicBezTo>
                  <a:pt x="9116063" y="509707"/>
                  <a:pt x="9111405" y="528339"/>
                  <a:pt x="9083456" y="565607"/>
                </a:cubicBezTo>
                <a:cubicBezTo>
                  <a:pt x="9018240" y="630822"/>
                  <a:pt x="8985634" y="658770"/>
                  <a:pt x="8985634" y="649453"/>
                </a:cubicBezTo>
                <a:cubicBezTo>
                  <a:pt x="8976317" y="621503"/>
                  <a:pt x="8985634" y="602872"/>
                  <a:pt x="9013583" y="593554"/>
                </a:cubicBezTo>
                <a:cubicBezTo>
                  <a:pt x="9022902" y="584237"/>
                  <a:pt x="9027559" y="579580"/>
                  <a:pt x="9027559" y="579580"/>
                </a:cubicBezTo>
                <a:cubicBezTo>
                  <a:pt x="9027559" y="579580"/>
                  <a:pt x="9027559" y="584237"/>
                  <a:pt x="9027559" y="593554"/>
                </a:cubicBezTo>
                <a:lnTo>
                  <a:pt x="9041533" y="593554"/>
                </a:lnTo>
                <a:cubicBezTo>
                  <a:pt x="9050849" y="574923"/>
                  <a:pt x="9055506" y="563276"/>
                  <a:pt x="9055506" y="558619"/>
                </a:cubicBezTo>
                <a:cubicBezTo>
                  <a:pt x="9055506" y="553961"/>
                  <a:pt x="9060166" y="544643"/>
                  <a:pt x="9069482" y="530669"/>
                </a:cubicBezTo>
                <a:cubicBezTo>
                  <a:pt x="9078799" y="516695"/>
                  <a:pt x="9088113" y="509707"/>
                  <a:pt x="9097432" y="509707"/>
                </a:cubicBezTo>
                <a:close/>
                <a:moveTo>
                  <a:pt x="7881646" y="509707"/>
                </a:moveTo>
                <a:cubicBezTo>
                  <a:pt x="7872330" y="509707"/>
                  <a:pt x="7867670" y="514365"/>
                  <a:pt x="7867670" y="523682"/>
                </a:cubicBezTo>
                <a:cubicBezTo>
                  <a:pt x="7867670" y="533000"/>
                  <a:pt x="7870001" y="537657"/>
                  <a:pt x="7874658" y="537657"/>
                </a:cubicBezTo>
                <a:cubicBezTo>
                  <a:pt x="7879316" y="537657"/>
                  <a:pt x="7881646" y="537657"/>
                  <a:pt x="7881646" y="537657"/>
                </a:cubicBezTo>
                <a:cubicBezTo>
                  <a:pt x="7881646" y="528339"/>
                  <a:pt x="7881646" y="521353"/>
                  <a:pt x="7881646" y="516695"/>
                </a:cubicBezTo>
                <a:cubicBezTo>
                  <a:pt x="7881646" y="512038"/>
                  <a:pt x="7881646" y="509707"/>
                  <a:pt x="7881646" y="509707"/>
                </a:cubicBezTo>
                <a:close/>
                <a:moveTo>
                  <a:pt x="2417598" y="509707"/>
                </a:moveTo>
                <a:lnTo>
                  <a:pt x="2431571" y="523682"/>
                </a:lnTo>
                <a:cubicBezTo>
                  <a:pt x="2440888" y="523682"/>
                  <a:pt x="2445546" y="523682"/>
                  <a:pt x="2445546" y="523682"/>
                </a:cubicBezTo>
                <a:cubicBezTo>
                  <a:pt x="2445546" y="523682"/>
                  <a:pt x="2445546" y="519024"/>
                  <a:pt x="2445546" y="509707"/>
                </a:cubicBezTo>
                <a:cubicBezTo>
                  <a:pt x="2445546" y="509707"/>
                  <a:pt x="2443216" y="509707"/>
                  <a:pt x="2438559" y="509707"/>
                </a:cubicBezTo>
                <a:cubicBezTo>
                  <a:pt x="2433900" y="509707"/>
                  <a:pt x="2426914" y="509707"/>
                  <a:pt x="2417598" y="509707"/>
                </a:cubicBezTo>
                <a:close/>
                <a:moveTo>
                  <a:pt x="7867670" y="495734"/>
                </a:moveTo>
                <a:lnTo>
                  <a:pt x="7825748" y="523682"/>
                </a:lnTo>
                <a:cubicBezTo>
                  <a:pt x="7825748" y="523682"/>
                  <a:pt x="7821090" y="528339"/>
                  <a:pt x="7811774" y="537657"/>
                </a:cubicBezTo>
                <a:cubicBezTo>
                  <a:pt x="7802457" y="546974"/>
                  <a:pt x="7797798" y="556288"/>
                  <a:pt x="7797798" y="565607"/>
                </a:cubicBezTo>
                <a:cubicBezTo>
                  <a:pt x="7788482" y="565607"/>
                  <a:pt x="7783824" y="570264"/>
                  <a:pt x="7783824" y="579580"/>
                </a:cubicBezTo>
                <a:cubicBezTo>
                  <a:pt x="7783824" y="588897"/>
                  <a:pt x="7802457" y="574923"/>
                  <a:pt x="7839721" y="537657"/>
                </a:cubicBezTo>
                <a:cubicBezTo>
                  <a:pt x="7858354" y="509707"/>
                  <a:pt x="7867670" y="495734"/>
                  <a:pt x="7867670" y="495734"/>
                </a:cubicBezTo>
                <a:close/>
                <a:moveTo>
                  <a:pt x="7797798" y="495734"/>
                </a:moveTo>
                <a:cubicBezTo>
                  <a:pt x="7788482" y="505050"/>
                  <a:pt x="7783824" y="509707"/>
                  <a:pt x="7783824" y="509707"/>
                </a:cubicBezTo>
                <a:cubicBezTo>
                  <a:pt x="7783824" y="509707"/>
                  <a:pt x="7783824" y="514365"/>
                  <a:pt x="7783824" y="523682"/>
                </a:cubicBezTo>
                <a:close/>
                <a:moveTo>
                  <a:pt x="7518307" y="495734"/>
                </a:moveTo>
                <a:cubicBezTo>
                  <a:pt x="7518307" y="505050"/>
                  <a:pt x="7522964" y="509707"/>
                  <a:pt x="7532281" y="509707"/>
                </a:cubicBezTo>
                <a:lnTo>
                  <a:pt x="7546256" y="537657"/>
                </a:lnTo>
                <a:cubicBezTo>
                  <a:pt x="7555573" y="528339"/>
                  <a:pt x="7557902" y="521353"/>
                  <a:pt x="7553244" y="516695"/>
                </a:cubicBezTo>
                <a:cubicBezTo>
                  <a:pt x="7548585" y="512038"/>
                  <a:pt x="7541598" y="509707"/>
                  <a:pt x="7532281" y="509707"/>
                </a:cubicBezTo>
                <a:lnTo>
                  <a:pt x="7546256" y="495734"/>
                </a:lnTo>
                <a:close/>
                <a:moveTo>
                  <a:pt x="2333749" y="495734"/>
                </a:moveTo>
                <a:lnTo>
                  <a:pt x="2319775" y="523682"/>
                </a:lnTo>
                <a:cubicBezTo>
                  <a:pt x="2301142" y="533000"/>
                  <a:pt x="2291825" y="542314"/>
                  <a:pt x="2291825" y="551631"/>
                </a:cubicBezTo>
                <a:lnTo>
                  <a:pt x="2291825" y="537657"/>
                </a:lnTo>
                <a:cubicBezTo>
                  <a:pt x="2291825" y="528339"/>
                  <a:pt x="2296484" y="519024"/>
                  <a:pt x="2305802" y="509707"/>
                </a:cubicBezTo>
                <a:close/>
                <a:moveTo>
                  <a:pt x="10105345" y="486999"/>
                </a:moveTo>
                <a:cubicBezTo>
                  <a:pt x="10101850" y="488164"/>
                  <a:pt x="10098939" y="491075"/>
                  <a:pt x="10096611" y="495734"/>
                </a:cubicBezTo>
                <a:lnTo>
                  <a:pt x="10094282" y="505050"/>
                </a:lnTo>
                <a:lnTo>
                  <a:pt x="10103599" y="495734"/>
                </a:lnTo>
                <a:cubicBezTo>
                  <a:pt x="10103599" y="495734"/>
                  <a:pt x="10103599" y="500391"/>
                  <a:pt x="10103599" y="509707"/>
                </a:cubicBezTo>
                <a:lnTo>
                  <a:pt x="10093118" y="509707"/>
                </a:lnTo>
                <a:lnTo>
                  <a:pt x="10089625" y="523682"/>
                </a:lnTo>
                <a:cubicBezTo>
                  <a:pt x="10089625" y="533000"/>
                  <a:pt x="10098941" y="533000"/>
                  <a:pt x="10117572" y="523682"/>
                </a:cubicBezTo>
                <a:cubicBezTo>
                  <a:pt x="10126891" y="514365"/>
                  <a:pt x="10131548" y="507377"/>
                  <a:pt x="10131548" y="502720"/>
                </a:cubicBezTo>
                <a:cubicBezTo>
                  <a:pt x="10131548" y="498063"/>
                  <a:pt x="10126891" y="493403"/>
                  <a:pt x="10117572" y="488746"/>
                </a:cubicBezTo>
                <a:cubicBezTo>
                  <a:pt x="10112915" y="486417"/>
                  <a:pt x="10108838" y="485835"/>
                  <a:pt x="10105345" y="486999"/>
                </a:cubicBezTo>
                <a:close/>
                <a:moveTo>
                  <a:pt x="9459022" y="486999"/>
                </a:moveTo>
                <a:cubicBezTo>
                  <a:pt x="9460187" y="488164"/>
                  <a:pt x="9460769" y="491075"/>
                  <a:pt x="9460769" y="495734"/>
                </a:cubicBezTo>
                <a:cubicBezTo>
                  <a:pt x="9460769" y="495734"/>
                  <a:pt x="9460769" y="500391"/>
                  <a:pt x="9460769" y="509707"/>
                </a:cubicBezTo>
                <a:lnTo>
                  <a:pt x="9446795" y="495734"/>
                </a:lnTo>
                <a:cubicBezTo>
                  <a:pt x="9446795" y="495734"/>
                  <a:pt x="9449124" y="493403"/>
                  <a:pt x="9453783" y="488746"/>
                </a:cubicBezTo>
                <a:cubicBezTo>
                  <a:pt x="9456111" y="486417"/>
                  <a:pt x="9457858" y="485835"/>
                  <a:pt x="9459022" y="486999"/>
                </a:cubicBezTo>
                <a:close/>
                <a:moveTo>
                  <a:pt x="9614490" y="481758"/>
                </a:moveTo>
                <a:lnTo>
                  <a:pt x="9600514" y="495734"/>
                </a:lnTo>
                <a:cubicBezTo>
                  <a:pt x="9600514" y="505050"/>
                  <a:pt x="9605171" y="505050"/>
                  <a:pt x="9614490" y="495734"/>
                </a:cubicBezTo>
                <a:cubicBezTo>
                  <a:pt x="9614490" y="495734"/>
                  <a:pt x="9614490" y="491075"/>
                  <a:pt x="9614490" y="481758"/>
                </a:cubicBezTo>
                <a:close/>
                <a:moveTo>
                  <a:pt x="7895620" y="481758"/>
                </a:moveTo>
                <a:cubicBezTo>
                  <a:pt x="7895620" y="491075"/>
                  <a:pt x="7895620" y="495734"/>
                  <a:pt x="7895620" y="495734"/>
                </a:cubicBezTo>
                <a:cubicBezTo>
                  <a:pt x="7895620" y="505050"/>
                  <a:pt x="7895620" y="509707"/>
                  <a:pt x="7895620" y="509707"/>
                </a:cubicBezTo>
                <a:cubicBezTo>
                  <a:pt x="7904936" y="509707"/>
                  <a:pt x="7909594" y="507377"/>
                  <a:pt x="7909594" y="502720"/>
                </a:cubicBezTo>
                <a:cubicBezTo>
                  <a:pt x="7909594" y="498063"/>
                  <a:pt x="7909594" y="495734"/>
                  <a:pt x="7909594" y="495734"/>
                </a:cubicBezTo>
                <a:cubicBezTo>
                  <a:pt x="7909594" y="486415"/>
                  <a:pt x="7904936" y="481758"/>
                  <a:pt x="7895620" y="481758"/>
                </a:cubicBezTo>
                <a:close/>
                <a:moveTo>
                  <a:pt x="8021392" y="474770"/>
                </a:moveTo>
                <a:lnTo>
                  <a:pt x="8021392" y="481758"/>
                </a:lnTo>
                <a:lnTo>
                  <a:pt x="8007416" y="481758"/>
                </a:lnTo>
                <a:cubicBezTo>
                  <a:pt x="8016732" y="481758"/>
                  <a:pt x="8021392" y="479429"/>
                  <a:pt x="8021392" y="474770"/>
                </a:cubicBezTo>
                <a:close/>
                <a:moveTo>
                  <a:pt x="10117572" y="467784"/>
                </a:moveTo>
                <a:cubicBezTo>
                  <a:pt x="10108256" y="467784"/>
                  <a:pt x="10105929" y="470113"/>
                  <a:pt x="10110587" y="474770"/>
                </a:cubicBezTo>
                <a:cubicBezTo>
                  <a:pt x="10115244" y="479429"/>
                  <a:pt x="10119903" y="481758"/>
                  <a:pt x="10124560" y="481758"/>
                </a:cubicBezTo>
                <a:cubicBezTo>
                  <a:pt x="10129218" y="481758"/>
                  <a:pt x="10131548" y="479429"/>
                  <a:pt x="10131548" y="474770"/>
                </a:cubicBezTo>
                <a:cubicBezTo>
                  <a:pt x="10131548" y="470113"/>
                  <a:pt x="10126891" y="467784"/>
                  <a:pt x="10117572" y="467784"/>
                </a:cubicBezTo>
                <a:close/>
                <a:moveTo>
                  <a:pt x="4346084" y="467784"/>
                </a:moveTo>
                <a:cubicBezTo>
                  <a:pt x="4336768" y="467784"/>
                  <a:pt x="4332109" y="470113"/>
                  <a:pt x="4332109" y="474770"/>
                </a:cubicBezTo>
                <a:cubicBezTo>
                  <a:pt x="4332109" y="479429"/>
                  <a:pt x="4334438" y="481758"/>
                  <a:pt x="4339096" y="481758"/>
                </a:cubicBezTo>
                <a:cubicBezTo>
                  <a:pt x="4343756" y="481758"/>
                  <a:pt x="4346084" y="477101"/>
                  <a:pt x="4346084" y="467784"/>
                </a:cubicBezTo>
                <a:close/>
                <a:moveTo>
                  <a:pt x="8021392" y="453809"/>
                </a:moveTo>
                <a:lnTo>
                  <a:pt x="8021392" y="467784"/>
                </a:lnTo>
                <a:cubicBezTo>
                  <a:pt x="8021392" y="467784"/>
                  <a:pt x="8016732" y="467784"/>
                  <a:pt x="8007416" y="467784"/>
                </a:cubicBezTo>
                <a:cubicBezTo>
                  <a:pt x="8007416" y="458466"/>
                  <a:pt x="8012075" y="453809"/>
                  <a:pt x="8021392" y="453809"/>
                </a:cubicBezTo>
                <a:close/>
                <a:moveTo>
                  <a:pt x="7476384" y="453809"/>
                </a:moveTo>
                <a:lnTo>
                  <a:pt x="7490358" y="467784"/>
                </a:lnTo>
                <a:lnTo>
                  <a:pt x="7490358" y="453809"/>
                </a:lnTo>
                <a:cubicBezTo>
                  <a:pt x="7490358" y="453809"/>
                  <a:pt x="7485700" y="453809"/>
                  <a:pt x="7476384" y="453809"/>
                </a:cubicBezTo>
                <a:close/>
                <a:moveTo>
                  <a:pt x="9614490" y="439835"/>
                </a:moveTo>
                <a:lnTo>
                  <a:pt x="9628464" y="453809"/>
                </a:lnTo>
                <a:cubicBezTo>
                  <a:pt x="9637780" y="453809"/>
                  <a:pt x="9637780" y="449151"/>
                  <a:pt x="9628464" y="439835"/>
                </a:cubicBezTo>
                <a:cubicBezTo>
                  <a:pt x="9628464" y="439835"/>
                  <a:pt x="9623806" y="439835"/>
                  <a:pt x="9614490" y="439835"/>
                </a:cubicBezTo>
                <a:close/>
                <a:moveTo>
                  <a:pt x="9686109" y="429354"/>
                </a:moveTo>
                <a:cubicBezTo>
                  <a:pt x="9684945" y="429354"/>
                  <a:pt x="9684363" y="430519"/>
                  <a:pt x="9684363" y="432847"/>
                </a:cubicBezTo>
                <a:cubicBezTo>
                  <a:pt x="9684363" y="437504"/>
                  <a:pt x="9693679" y="453809"/>
                  <a:pt x="9712312" y="481758"/>
                </a:cubicBezTo>
                <a:cubicBezTo>
                  <a:pt x="9730943" y="500391"/>
                  <a:pt x="9735602" y="509707"/>
                  <a:pt x="9726286" y="509707"/>
                </a:cubicBezTo>
                <a:cubicBezTo>
                  <a:pt x="9726286" y="509707"/>
                  <a:pt x="9723955" y="512038"/>
                  <a:pt x="9719298" y="516695"/>
                </a:cubicBezTo>
                <a:cubicBezTo>
                  <a:pt x="9714641" y="521353"/>
                  <a:pt x="9712312" y="523682"/>
                  <a:pt x="9712312" y="523682"/>
                </a:cubicBezTo>
                <a:lnTo>
                  <a:pt x="9698336" y="551631"/>
                </a:lnTo>
                <a:lnTo>
                  <a:pt x="9698336" y="572592"/>
                </a:lnTo>
                <a:cubicBezTo>
                  <a:pt x="9698336" y="567935"/>
                  <a:pt x="9705324" y="563276"/>
                  <a:pt x="9719298" y="558619"/>
                </a:cubicBezTo>
                <a:cubicBezTo>
                  <a:pt x="9733274" y="553961"/>
                  <a:pt x="9742590" y="546974"/>
                  <a:pt x="9747247" y="537657"/>
                </a:cubicBezTo>
                <a:cubicBezTo>
                  <a:pt x="9751905" y="528339"/>
                  <a:pt x="9758893" y="528339"/>
                  <a:pt x="9768209" y="537657"/>
                </a:cubicBezTo>
                <a:cubicBezTo>
                  <a:pt x="9777525" y="546974"/>
                  <a:pt x="9782185" y="546974"/>
                  <a:pt x="9782185" y="537657"/>
                </a:cubicBezTo>
                <a:cubicBezTo>
                  <a:pt x="9782185" y="528339"/>
                  <a:pt x="9772866" y="514365"/>
                  <a:pt x="9754235" y="495734"/>
                </a:cubicBezTo>
                <a:lnTo>
                  <a:pt x="9726286" y="467784"/>
                </a:lnTo>
                <a:lnTo>
                  <a:pt x="9712312" y="467784"/>
                </a:lnTo>
                <a:cubicBezTo>
                  <a:pt x="9712312" y="467784"/>
                  <a:pt x="9709981" y="463127"/>
                  <a:pt x="9705324" y="453809"/>
                </a:cubicBezTo>
                <a:cubicBezTo>
                  <a:pt x="9700667" y="444492"/>
                  <a:pt x="9698336" y="439835"/>
                  <a:pt x="9698336" y="439835"/>
                </a:cubicBezTo>
                <a:cubicBezTo>
                  <a:pt x="9698336" y="439835"/>
                  <a:pt x="9696008" y="437504"/>
                  <a:pt x="9691348" y="432847"/>
                </a:cubicBezTo>
                <a:cubicBezTo>
                  <a:pt x="9689020" y="430519"/>
                  <a:pt x="9687273" y="429354"/>
                  <a:pt x="9686109" y="429354"/>
                </a:cubicBezTo>
                <a:close/>
                <a:moveTo>
                  <a:pt x="7839721" y="425861"/>
                </a:moveTo>
                <a:cubicBezTo>
                  <a:pt x="7830404" y="435177"/>
                  <a:pt x="7825748" y="444492"/>
                  <a:pt x="7825748" y="453809"/>
                </a:cubicBezTo>
                <a:cubicBezTo>
                  <a:pt x="7825748" y="463127"/>
                  <a:pt x="7828076" y="467784"/>
                  <a:pt x="7832735" y="467784"/>
                </a:cubicBezTo>
                <a:cubicBezTo>
                  <a:pt x="7837392" y="467784"/>
                  <a:pt x="7844380" y="463127"/>
                  <a:pt x="7853697" y="453809"/>
                </a:cubicBezTo>
                <a:cubicBezTo>
                  <a:pt x="7853697" y="444492"/>
                  <a:pt x="7853697" y="437504"/>
                  <a:pt x="7853697" y="432847"/>
                </a:cubicBezTo>
                <a:cubicBezTo>
                  <a:pt x="7853697" y="428190"/>
                  <a:pt x="7858354" y="425861"/>
                  <a:pt x="7867670" y="425861"/>
                </a:cubicBezTo>
                <a:close/>
                <a:moveTo>
                  <a:pt x="4374034" y="425861"/>
                </a:moveTo>
                <a:lnTo>
                  <a:pt x="4360058" y="439835"/>
                </a:lnTo>
                <a:lnTo>
                  <a:pt x="4360058" y="467784"/>
                </a:lnTo>
                <a:lnTo>
                  <a:pt x="4346084" y="495734"/>
                </a:lnTo>
                <a:lnTo>
                  <a:pt x="4360058" y="481758"/>
                </a:lnTo>
                <a:lnTo>
                  <a:pt x="4360058" y="467784"/>
                </a:lnTo>
                <a:lnTo>
                  <a:pt x="4374034" y="439835"/>
                </a:lnTo>
                <a:cubicBezTo>
                  <a:pt x="4374034" y="439835"/>
                  <a:pt x="4374034" y="435177"/>
                  <a:pt x="4374034" y="425861"/>
                </a:cubicBezTo>
                <a:close/>
                <a:moveTo>
                  <a:pt x="8009162" y="421493"/>
                </a:moveTo>
                <a:cubicBezTo>
                  <a:pt x="8012658" y="422075"/>
                  <a:pt x="8016732" y="423530"/>
                  <a:pt x="8021392" y="425861"/>
                </a:cubicBezTo>
                <a:cubicBezTo>
                  <a:pt x="8040022" y="435177"/>
                  <a:pt x="8035366" y="439835"/>
                  <a:pt x="8007416" y="439835"/>
                </a:cubicBezTo>
                <a:cubicBezTo>
                  <a:pt x="7998100" y="439835"/>
                  <a:pt x="7993442" y="439835"/>
                  <a:pt x="7993442" y="439835"/>
                </a:cubicBezTo>
                <a:cubicBezTo>
                  <a:pt x="7993442" y="425861"/>
                  <a:pt x="7998682" y="419746"/>
                  <a:pt x="8009162" y="421493"/>
                </a:cubicBezTo>
                <a:close/>
                <a:moveTo>
                  <a:pt x="9921930" y="411885"/>
                </a:moveTo>
                <a:cubicBezTo>
                  <a:pt x="9931247" y="421202"/>
                  <a:pt x="9935904" y="425861"/>
                  <a:pt x="9935904" y="425861"/>
                </a:cubicBezTo>
                <a:cubicBezTo>
                  <a:pt x="9935904" y="435177"/>
                  <a:pt x="9935904" y="439835"/>
                  <a:pt x="9935904" y="439835"/>
                </a:cubicBezTo>
                <a:cubicBezTo>
                  <a:pt x="9935904" y="439835"/>
                  <a:pt x="9935904" y="444492"/>
                  <a:pt x="9935904" y="453809"/>
                </a:cubicBezTo>
                <a:lnTo>
                  <a:pt x="9921930" y="467784"/>
                </a:lnTo>
                <a:lnTo>
                  <a:pt x="9907954" y="467784"/>
                </a:lnTo>
                <a:lnTo>
                  <a:pt x="9893981" y="481758"/>
                </a:lnTo>
                <a:cubicBezTo>
                  <a:pt x="9884664" y="481758"/>
                  <a:pt x="9870688" y="491075"/>
                  <a:pt x="9852057" y="509707"/>
                </a:cubicBezTo>
                <a:lnTo>
                  <a:pt x="9838082" y="509707"/>
                </a:lnTo>
                <a:cubicBezTo>
                  <a:pt x="9856715" y="491075"/>
                  <a:pt x="9861374" y="477101"/>
                  <a:pt x="9852057" y="467784"/>
                </a:cubicBezTo>
                <a:cubicBezTo>
                  <a:pt x="9870688" y="467784"/>
                  <a:pt x="9893981" y="458466"/>
                  <a:pt x="9921930" y="439835"/>
                </a:cubicBezTo>
                <a:cubicBezTo>
                  <a:pt x="9921930" y="430519"/>
                  <a:pt x="9921930" y="421202"/>
                  <a:pt x="9921930" y="411885"/>
                </a:cubicBezTo>
                <a:close/>
                <a:moveTo>
                  <a:pt x="9866031" y="411885"/>
                </a:moveTo>
                <a:cubicBezTo>
                  <a:pt x="9875348" y="411885"/>
                  <a:pt x="9880005" y="414216"/>
                  <a:pt x="9880005" y="418873"/>
                </a:cubicBezTo>
                <a:cubicBezTo>
                  <a:pt x="9880005" y="423530"/>
                  <a:pt x="9875348" y="425861"/>
                  <a:pt x="9866031" y="425861"/>
                </a:cubicBezTo>
                <a:cubicBezTo>
                  <a:pt x="9856715" y="425861"/>
                  <a:pt x="9852057" y="423530"/>
                  <a:pt x="9852057" y="418873"/>
                </a:cubicBezTo>
                <a:cubicBezTo>
                  <a:pt x="9852057" y="414216"/>
                  <a:pt x="9856715" y="411885"/>
                  <a:pt x="9866031" y="411885"/>
                </a:cubicBezTo>
                <a:close/>
                <a:moveTo>
                  <a:pt x="9684363" y="411885"/>
                </a:moveTo>
                <a:cubicBezTo>
                  <a:pt x="9656413" y="411885"/>
                  <a:pt x="9642439" y="425861"/>
                  <a:pt x="9642439" y="453809"/>
                </a:cubicBezTo>
                <a:lnTo>
                  <a:pt x="9670387" y="439835"/>
                </a:lnTo>
                <a:close/>
                <a:moveTo>
                  <a:pt x="9251151" y="411885"/>
                </a:moveTo>
                <a:lnTo>
                  <a:pt x="9265126" y="411885"/>
                </a:lnTo>
                <a:lnTo>
                  <a:pt x="9279100" y="411885"/>
                </a:lnTo>
                <a:cubicBezTo>
                  <a:pt x="9269784" y="421202"/>
                  <a:pt x="9269784" y="430519"/>
                  <a:pt x="9279100" y="439835"/>
                </a:cubicBezTo>
                <a:cubicBezTo>
                  <a:pt x="9269784" y="439835"/>
                  <a:pt x="9265126" y="439835"/>
                  <a:pt x="9265126" y="439835"/>
                </a:cubicBezTo>
                <a:cubicBezTo>
                  <a:pt x="9265126" y="439835"/>
                  <a:pt x="9262796" y="439835"/>
                  <a:pt x="9258139" y="439835"/>
                </a:cubicBezTo>
                <a:cubicBezTo>
                  <a:pt x="9253481" y="439835"/>
                  <a:pt x="9251151" y="444492"/>
                  <a:pt x="9251151" y="453809"/>
                </a:cubicBezTo>
                <a:lnTo>
                  <a:pt x="9237177" y="453809"/>
                </a:lnTo>
                <a:cubicBezTo>
                  <a:pt x="9227859" y="453809"/>
                  <a:pt x="9227859" y="449151"/>
                  <a:pt x="9237177" y="439835"/>
                </a:cubicBezTo>
                <a:cubicBezTo>
                  <a:pt x="9246493" y="430519"/>
                  <a:pt x="9251151" y="421202"/>
                  <a:pt x="9251151" y="411885"/>
                </a:cubicBezTo>
                <a:close/>
                <a:moveTo>
                  <a:pt x="7726178" y="401406"/>
                </a:moveTo>
                <a:cubicBezTo>
                  <a:pt x="7725014" y="401406"/>
                  <a:pt x="7723268" y="402569"/>
                  <a:pt x="7720938" y="404898"/>
                </a:cubicBezTo>
                <a:cubicBezTo>
                  <a:pt x="7716280" y="409555"/>
                  <a:pt x="7709292" y="416543"/>
                  <a:pt x="7699976" y="425861"/>
                </a:cubicBezTo>
                <a:cubicBezTo>
                  <a:pt x="7690660" y="435177"/>
                  <a:pt x="7674357" y="453809"/>
                  <a:pt x="7651064" y="481758"/>
                </a:cubicBezTo>
                <a:cubicBezTo>
                  <a:pt x="7633598" y="502720"/>
                  <a:pt x="7621368" y="517133"/>
                  <a:pt x="7614383" y="524994"/>
                </a:cubicBezTo>
                <a:lnTo>
                  <a:pt x="7609144" y="530667"/>
                </a:lnTo>
                <a:lnTo>
                  <a:pt x="7614383" y="525430"/>
                </a:lnTo>
                <a:cubicBezTo>
                  <a:pt x="7620204" y="519606"/>
                  <a:pt x="7630103" y="509707"/>
                  <a:pt x="7644078" y="495734"/>
                </a:cubicBezTo>
                <a:cubicBezTo>
                  <a:pt x="7672028" y="467784"/>
                  <a:pt x="7692990" y="446823"/>
                  <a:pt x="7706964" y="432847"/>
                </a:cubicBezTo>
                <a:cubicBezTo>
                  <a:pt x="7720938" y="418873"/>
                  <a:pt x="7727925" y="409555"/>
                  <a:pt x="7727925" y="404898"/>
                </a:cubicBezTo>
                <a:cubicBezTo>
                  <a:pt x="7727925" y="402569"/>
                  <a:pt x="7727343" y="401406"/>
                  <a:pt x="7726178" y="401406"/>
                </a:cubicBezTo>
                <a:close/>
                <a:moveTo>
                  <a:pt x="9838082" y="397912"/>
                </a:moveTo>
                <a:cubicBezTo>
                  <a:pt x="9847400" y="397912"/>
                  <a:pt x="9852057" y="400240"/>
                  <a:pt x="9852057" y="404898"/>
                </a:cubicBezTo>
                <a:cubicBezTo>
                  <a:pt x="9852057" y="409555"/>
                  <a:pt x="9847400" y="411885"/>
                  <a:pt x="9838082" y="411885"/>
                </a:cubicBezTo>
                <a:cubicBezTo>
                  <a:pt x="9828765" y="411885"/>
                  <a:pt x="9824108" y="409555"/>
                  <a:pt x="9824108" y="404898"/>
                </a:cubicBezTo>
                <a:cubicBezTo>
                  <a:pt x="9824108" y="400240"/>
                  <a:pt x="9828765" y="397912"/>
                  <a:pt x="9838082" y="397912"/>
                </a:cubicBezTo>
                <a:close/>
                <a:moveTo>
                  <a:pt x="9209227" y="397912"/>
                </a:moveTo>
                <a:cubicBezTo>
                  <a:pt x="9218544" y="397912"/>
                  <a:pt x="9223201" y="397912"/>
                  <a:pt x="9223201" y="397912"/>
                </a:cubicBezTo>
                <a:lnTo>
                  <a:pt x="9209227" y="411885"/>
                </a:lnTo>
                <a:cubicBezTo>
                  <a:pt x="9199911" y="411885"/>
                  <a:pt x="9195254" y="409555"/>
                  <a:pt x="9195254" y="404898"/>
                </a:cubicBezTo>
                <a:cubicBezTo>
                  <a:pt x="9195254" y="400240"/>
                  <a:pt x="9199911" y="397912"/>
                  <a:pt x="9209227" y="397912"/>
                </a:cubicBezTo>
                <a:close/>
                <a:moveTo>
                  <a:pt x="9907954" y="383936"/>
                </a:moveTo>
                <a:lnTo>
                  <a:pt x="9921930" y="383936"/>
                </a:lnTo>
                <a:lnTo>
                  <a:pt x="9907954" y="397912"/>
                </a:lnTo>
                <a:cubicBezTo>
                  <a:pt x="9907954" y="388593"/>
                  <a:pt x="9907954" y="383936"/>
                  <a:pt x="9907954" y="383936"/>
                </a:cubicBezTo>
                <a:close/>
                <a:moveTo>
                  <a:pt x="9726286" y="383936"/>
                </a:moveTo>
                <a:lnTo>
                  <a:pt x="9726286" y="397912"/>
                </a:lnTo>
                <a:cubicBezTo>
                  <a:pt x="9716969" y="407228"/>
                  <a:pt x="9712312" y="411885"/>
                  <a:pt x="9712312" y="411885"/>
                </a:cubicBezTo>
                <a:lnTo>
                  <a:pt x="9712312" y="397912"/>
                </a:lnTo>
                <a:cubicBezTo>
                  <a:pt x="9721628" y="388593"/>
                  <a:pt x="9726286" y="383936"/>
                  <a:pt x="9726286" y="383936"/>
                </a:cubicBezTo>
                <a:close/>
                <a:moveTo>
                  <a:pt x="4443906" y="383936"/>
                </a:moveTo>
                <a:lnTo>
                  <a:pt x="4415958" y="411885"/>
                </a:lnTo>
                <a:lnTo>
                  <a:pt x="4415958" y="439835"/>
                </a:lnTo>
                <a:cubicBezTo>
                  <a:pt x="4415958" y="430519"/>
                  <a:pt x="4418286" y="423530"/>
                  <a:pt x="4422943" y="418873"/>
                </a:cubicBezTo>
                <a:cubicBezTo>
                  <a:pt x="4427602" y="414216"/>
                  <a:pt x="4432260" y="411885"/>
                  <a:pt x="4436919" y="411885"/>
                </a:cubicBezTo>
                <a:cubicBezTo>
                  <a:pt x="4441578" y="411885"/>
                  <a:pt x="4446236" y="409555"/>
                  <a:pt x="4450892" y="404898"/>
                </a:cubicBezTo>
                <a:cubicBezTo>
                  <a:pt x="4455552" y="400240"/>
                  <a:pt x="4457880" y="393254"/>
                  <a:pt x="4457880" y="383936"/>
                </a:cubicBezTo>
                <a:cubicBezTo>
                  <a:pt x="4457880" y="383936"/>
                  <a:pt x="4453222" y="383936"/>
                  <a:pt x="4443906" y="383936"/>
                </a:cubicBezTo>
                <a:close/>
                <a:moveTo>
                  <a:pt x="9963853" y="369962"/>
                </a:moveTo>
                <a:lnTo>
                  <a:pt x="9963853" y="383936"/>
                </a:lnTo>
                <a:cubicBezTo>
                  <a:pt x="9963853" y="383936"/>
                  <a:pt x="9959196" y="383936"/>
                  <a:pt x="9949878" y="383936"/>
                </a:cubicBezTo>
                <a:close/>
                <a:moveTo>
                  <a:pt x="9866031" y="355988"/>
                </a:moveTo>
                <a:lnTo>
                  <a:pt x="9852057" y="369962"/>
                </a:lnTo>
                <a:lnTo>
                  <a:pt x="9838082" y="369962"/>
                </a:lnTo>
                <a:cubicBezTo>
                  <a:pt x="9847400" y="360646"/>
                  <a:pt x="9856715" y="355988"/>
                  <a:pt x="9866031" y="355988"/>
                </a:cubicBezTo>
                <a:close/>
                <a:moveTo>
                  <a:pt x="8091264" y="355988"/>
                </a:moveTo>
                <a:cubicBezTo>
                  <a:pt x="8091264" y="365305"/>
                  <a:pt x="8086605" y="369962"/>
                  <a:pt x="8077288" y="369962"/>
                </a:cubicBezTo>
                <a:cubicBezTo>
                  <a:pt x="8067972" y="369962"/>
                  <a:pt x="8058658" y="374619"/>
                  <a:pt x="8049339" y="383936"/>
                </a:cubicBezTo>
                <a:lnTo>
                  <a:pt x="8021392" y="397912"/>
                </a:lnTo>
                <a:lnTo>
                  <a:pt x="8049339" y="369962"/>
                </a:lnTo>
                <a:close/>
                <a:moveTo>
                  <a:pt x="7672028" y="355988"/>
                </a:moveTo>
                <a:cubicBezTo>
                  <a:pt x="7672028" y="365305"/>
                  <a:pt x="7669698" y="372293"/>
                  <a:pt x="7665040" y="376950"/>
                </a:cubicBezTo>
                <a:cubicBezTo>
                  <a:pt x="7660381" y="381607"/>
                  <a:pt x="7658052" y="383936"/>
                  <a:pt x="7658052" y="383936"/>
                </a:cubicBezTo>
                <a:lnTo>
                  <a:pt x="7644078" y="397912"/>
                </a:lnTo>
                <a:cubicBezTo>
                  <a:pt x="7644078" y="397912"/>
                  <a:pt x="7639420" y="402569"/>
                  <a:pt x="7630103" y="411885"/>
                </a:cubicBezTo>
                <a:cubicBezTo>
                  <a:pt x="7620786" y="411885"/>
                  <a:pt x="7616130" y="418873"/>
                  <a:pt x="7616130" y="432847"/>
                </a:cubicBezTo>
                <a:cubicBezTo>
                  <a:pt x="7616130" y="446823"/>
                  <a:pt x="7611472" y="453809"/>
                  <a:pt x="7602154" y="453809"/>
                </a:cubicBezTo>
                <a:cubicBezTo>
                  <a:pt x="7602154" y="463127"/>
                  <a:pt x="7606813" y="463127"/>
                  <a:pt x="7616130" y="453809"/>
                </a:cubicBezTo>
                <a:lnTo>
                  <a:pt x="7616130" y="467784"/>
                </a:lnTo>
                <a:cubicBezTo>
                  <a:pt x="7616130" y="467784"/>
                  <a:pt x="7611472" y="467784"/>
                  <a:pt x="7602154" y="467784"/>
                </a:cubicBezTo>
                <a:cubicBezTo>
                  <a:pt x="7592837" y="467784"/>
                  <a:pt x="7585851" y="467784"/>
                  <a:pt x="7581192" y="467784"/>
                </a:cubicBezTo>
                <a:cubicBezTo>
                  <a:pt x="7576534" y="467784"/>
                  <a:pt x="7574206" y="472442"/>
                  <a:pt x="7574206" y="481758"/>
                </a:cubicBezTo>
                <a:lnTo>
                  <a:pt x="7560230" y="523682"/>
                </a:lnTo>
                <a:cubicBezTo>
                  <a:pt x="7569547" y="514365"/>
                  <a:pt x="7574206" y="514365"/>
                  <a:pt x="7574206" y="523682"/>
                </a:cubicBezTo>
                <a:lnTo>
                  <a:pt x="7588180" y="523682"/>
                </a:lnTo>
                <a:lnTo>
                  <a:pt x="7602154" y="509707"/>
                </a:lnTo>
                <a:lnTo>
                  <a:pt x="7588180" y="509707"/>
                </a:lnTo>
                <a:lnTo>
                  <a:pt x="7588180" y="495734"/>
                </a:lnTo>
                <a:lnTo>
                  <a:pt x="7602154" y="495734"/>
                </a:lnTo>
                <a:cubicBezTo>
                  <a:pt x="7611472" y="495734"/>
                  <a:pt x="7616130" y="493403"/>
                  <a:pt x="7616130" y="488746"/>
                </a:cubicBezTo>
                <a:cubicBezTo>
                  <a:pt x="7616130" y="484089"/>
                  <a:pt x="7623117" y="477101"/>
                  <a:pt x="7637091" y="467784"/>
                </a:cubicBezTo>
                <a:cubicBezTo>
                  <a:pt x="7651064" y="458466"/>
                  <a:pt x="7653395" y="451480"/>
                  <a:pt x="7644078" y="446823"/>
                </a:cubicBezTo>
                <a:cubicBezTo>
                  <a:pt x="7634762" y="442165"/>
                  <a:pt x="7634762" y="435177"/>
                  <a:pt x="7644078" y="425861"/>
                </a:cubicBezTo>
                <a:cubicBezTo>
                  <a:pt x="7644078" y="425861"/>
                  <a:pt x="7648736" y="425861"/>
                  <a:pt x="7658052" y="425861"/>
                </a:cubicBezTo>
                <a:cubicBezTo>
                  <a:pt x="7658052" y="435177"/>
                  <a:pt x="7660381" y="439835"/>
                  <a:pt x="7665040" y="439835"/>
                </a:cubicBezTo>
                <a:cubicBezTo>
                  <a:pt x="7669698" y="439835"/>
                  <a:pt x="7669698" y="435177"/>
                  <a:pt x="7665040" y="425861"/>
                </a:cubicBezTo>
                <a:cubicBezTo>
                  <a:pt x="7660381" y="416543"/>
                  <a:pt x="7662710" y="411885"/>
                  <a:pt x="7672028" y="411885"/>
                </a:cubicBezTo>
                <a:cubicBezTo>
                  <a:pt x="7681344" y="411885"/>
                  <a:pt x="7688330" y="407228"/>
                  <a:pt x="7692990" y="397912"/>
                </a:cubicBezTo>
                <a:cubicBezTo>
                  <a:pt x="7697647" y="388593"/>
                  <a:pt x="7699976" y="379279"/>
                  <a:pt x="7699976" y="369962"/>
                </a:cubicBezTo>
                <a:cubicBezTo>
                  <a:pt x="7690660" y="360646"/>
                  <a:pt x="7681344" y="355988"/>
                  <a:pt x="7672028" y="355988"/>
                </a:cubicBezTo>
                <a:close/>
                <a:moveTo>
                  <a:pt x="8007416" y="342013"/>
                </a:moveTo>
                <a:cubicBezTo>
                  <a:pt x="8007416" y="342013"/>
                  <a:pt x="8007416" y="344343"/>
                  <a:pt x="8007416" y="349000"/>
                </a:cubicBezTo>
                <a:cubicBezTo>
                  <a:pt x="8007416" y="353658"/>
                  <a:pt x="8002758" y="355988"/>
                  <a:pt x="7993442" y="355988"/>
                </a:cubicBezTo>
                <a:cubicBezTo>
                  <a:pt x="7993442" y="346670"/>
                  <a:pt x="7998100" y="342013"/>
                  <a:pt x="8007416" y="342013"/>
                </a:cubicBezTo>
                <a:close/>
                <a:moveTo>
                  <a:pt x="7727925" y="342013"/>
                </a:moveTo>
                <a:cubicBezTo>
                  <a:pt x="7718608" y="351329"/>
                  <a:pt x="7718608" y="355988"/>
                  <a:pt x="7727925" y="355988"/>
                </a:cubicBezTo>
                <a:cubicBezTo>
                  <a:pt x="7737242" y="355988"/>
                  <a:pt x="7741901" y="351329"/>
                  <a:pt x="7741901" y="342013"/>
                </a:cubicBezTo>
                <a:close/>
                <a:moveTo>
                  <a:pt x="9880005" y="328039"/>
                </a:moveTo>
                <a:cubicBezTo>
                  <a:pt x="9880005" y="337355"/>
                  <a:pt x="9877676" y="342013"/>
                  <a:pt x="9873019" y="342013"/>
                </a:cubicBezTo>
                <a:cubicBezTo>
                  <a:pt x="9868362" y="342013"/>
                  <a:pt x="9866031" y="339682"/>
                  <a:pt x="9866031" y="335025"/>
                </a:cubicBezTo>
                <a:cubicBezTo>
                  <a:pt x="9866031" y="330368"/>
                  <a:pt x="9870688" y="328039"/>
                  <a:pt x="9880005" y="328039"/>
                </a:cubicBezTo>
                <a:close/>
                <a:moveTo>
                  <a:pt x="7923570" y="328039"/>
                </a:moveTo>
                <a:lnTo>
                  <a:pt x="7923570" y="342013"/>
                </a:lnTo>
                <a:cubicBezTo>
                  <a:pt x="7923570" y="342013"/>
                  <a:pt x="7918910" y="346670"/>
                  <a:pt x="7909594" y="355988"/>
                </a:cubicBezTo>
                <a:lnTo>
                  <a:pt x="7909594" y="369962"/>
                </a:lnTo>
                <a:cubicBezTo>
                  <a:pt x="7918910" y="369962"/>
                  <a:pt x="7925898" y="365305"/>
                  <a:pt x="7930558" y="355988"/>
                </a:cubicBezTo>
                <a:cubicBezTo>
                  <a:pt x="7935214" y="346670"/>
                  <a:pt x="7937544" y="342013"/>
                  <a:pt x="7937544" y="342013"/>
                </a:cubicBezTo>
                <a:cubicBezTo>
                  <a:pt x="7937544" y="332696"/>
                  <a:pt x="7932886" y="328039"/>
                  <a:pt x="7923570" y="328039"/>
                </a:cubicBezTo>
                <a:close/>
                <a:moveTo>
                  <a:pt x="7783824" y="328039"/>
                </a:moveTo>
                <a:lnTo>
                  <a:pt x="7755874" y="369962"/>
                </a:lnTo>
                <a:lnTo>
                  <a:pt x="7769848" y="355988"/>
                </a:lnTo>
                <a:cubicBezTo>
                  <a:pt x="7779165" y="346670"/>
                  <a:pt x="7783824" y="339682"/>
                  <a:pt x="7783824" y="335025"/>
                </a:cubicBezTo>
                <a:cubicBezTo>
                  <a:pt x="7783824" y="330368"/>
                  <a:pt x="7783824" y="328039"/>
                  <a:pt x="7783824" y="328039"/>
                </a:cubicBezTo>
                <a:close/>
                <a:moveTo>
                  <a:pt x="4492818" y="328039"/>
                </a:moveTo>
                <a:cubicBezTo>
                  <a:pt x="4488158" y="328039"/>
                  <a:pt x="4485830" y="332696"/>
                  <a:pt x="4485830" y="342013"/>
                </a:cubicBezTo>
                <a:cubicBezTo>
                  <a:pt x="4495146" y="342013"/>
                  <a:pt x="4499804" y="339682"/>
                  <a:pt x="4499804" y="335025"/>
                </a:cubicBezTo>
                <a:cubicBezTo>
                  <a:pt x="4499804" y="330368"/>
                  <a:pt x="4497475" y="328039"/>
                  <a:pt x="4492818" y="328039"/>
                </a:cubicBezTo>
                <a:close/>
                <a:moveTo>
                  <a:pt x="10536810" y="314063"/>
                </a:moveTo>
                <a:lnTo>
                  <a:pt x="10522835" y="342013"/>
                </a:lnTo>
                <a:lnTo>
                  <a:pt x="10494885" y="369962"/>
                </a:lnTo>
                <a:cubicBezTo>
                  <a:pt x="10494885" y="369962"/>
                  <a:pt x="10497216" y="365305"/>
                  <a:pt x="10501873" y="355988"/>
                </a:cubicBezTo>
                <a:cubicBezTo>
                  <a:pt x="10506531" y="346670"/>
                  <a:pt x="10508861" y="342013"/>
                  <a:pt x="10508861" y="342013"/>
                </a:cubicBezTo>
                <a:close/>
                <a:moveTo>
                  <a:pt x="9321023" y="314063"/>
                </a:moveTo>
                <a:cubicBezTo>
                  <a:pt x="9330340" y="323382"/>
                  <a:pt x="9334999" y="328039"/>
                  <a:pt x="9334999" y="328039"/>
                </a:cubicBezTo>
                <a:lnTo>
                  <a:pt x="9321023" y="342013"/>
                </a:lnTo>
                <a:cubicBezTo>
                  <a:pt x="9321023" y="332696"/>
                  <a:pt x="9321023" y="328039"/>
                  <a:pt x="9321023" y="328039"/>
                </a:cubicBezTo>
                <a:cubicBezTo>
                  <a:pt x="9321023" y="318721"/>
                  <a:pt x="9321023" y="314063"/>
                  <a:pt x="9321023" y="314063"/>
                </a:cubicBezTo>
                <a:close/>
                <a:moveTo>
                  <a:pt x="7699976" y="314063"/>
                </a:moveTo>
                <a:cubicBezTo>
                  <a:pt x="7699976" y="314063"/>
                  <a:pt x="7699976" y="318721"/>
                  <a:pt x="7699976" y="328039"/>
                </a:cubicBezTo>
                <a:lnTo>
                  <a:pt x="7713952" y="328039"/>
                </a:lnTo>
                <a:close/>
                <a:moveTo>
                  <a:pt x="9747247" y="300089"/>
                </a:moveTo>
                <a:cubicBezTo>
                  <a:pt x="9751905" y="300089"/>
                  <a:pt x="9754235" y="304747"/>
                  <a:pt x="9754235" y="314063"/>
                </a:cubicBezTo>
                <a:cubicBezTo>
                  <a:pt x="9754235" y="323382"/>
                  <a:pt x="9751905" y="328039"/>
                  <a:pt x="9747247" y="328039"/>
                </a:cubicBezTo>
                <a:cubicBezTo>
                  <a:pt x="9742590" y="328039"/>
                  <a:pt x="9740260" y="332696"/>
                  <a:pt x="9740260" y="342013"/>
                </a:cubicBezTo>
                <a:cubicBezTo>
                  <a:pt x="9740260" y="342013"/>
                  <a:pt x="9737931" y="344343"/>
                  <a:pt x="9733274" y="349000"/>
                </a:cubicBezTo>
                <a:cubicBezTo>
                  <a:pt x="9728616" y="353658"/>
                  <a:pt x="9723955" y="355988"/>
                  <a:pt x="9719298" y="355988"/>
                </a:cubicBezTo>
                <a:cubicBezTo>
                  <a:pt x="9714641" y="355988"/>
                  <a:pt x="9712312" y="360646"/>
                  <a:pt x="9712312" y="369962"/>
                </a:cubicBezTo>
                <a:cubicBezTo>
                  <a:pt x="9693679" y="379279"/>
                  <a:pt x="9684363" y="388593"/>
                  <a:pt x="9684363" y="397912"/>
                </a:cubicBezTo>
                <a:cubicBezTo>
                  <a:pt x="9675044" y="388593"/>
                  <a:pt x="9670387" y="381607"/>
                  <a:pt x="9670387" y="376950"/>
                </a:cubicBezTo>
                <a:cubicBezTo>
                  <a:pt x="9670387" y="372293"/>
                  <a:pt x="9675044" y="369962"/>
                  <a:pt x="9684363" y="369962"/>
                </a:cubicBezTo>
                <a:lnTo>
                  <a:pt x="9712312" y="342013"/>
                </a:lnTo>
                <a:cubicBezTo>
                  <a:pt x="9712312" y="323382"/>
                  <a:pt x="9716969" y="314063"/>
                  <a:pt x="9726286" y="314063"/>
                </a:cubicBezTo>
                <a:cubicBezTo>
                  <a:pt x="9735602" y="314063"/>
                  <a:pt x="9740260" y="311735"/>
                  <a:pt x="9740260" y="307077"/>
                </a:cubicBezTo>
                <a:cubicBezTo>
                  <a:pt x="9740260" y="302418"/>
                  <a:pt x="9742590" y="300089"/>
                  <a:pt x="9747247" y="300089"/>
                </a:cubicBezTo>
                <a:close/>
                <a:moveTo>
                  <a:pt x="7979466" y="300089"/>
                </a:moveTo>
                <a:cubicBezTo>
                  <a:pt x="7988783" y="300089"/>
                  <a:pt x="7993442" y="300089"/>
                  <a:pt x="7993442" y="300089"/>
                </a:cubicBezTo>
                <a:cubicBezTo>
                  <a:pt x="7984126" y="300089"/>
                  <a:pt x="7979466" y="302418"/>
                  <a:pt x="7979466" y="307077"/>
                </a:cubicBezTo>
                <a:cubicBezTo>
                  <a:pt x="7979466" y="302418"/>
                  <a:pt x="7979466" y="300089"/>
                  <a:pt x="7979466" y="300089"/>
                </a:cubicBezTo>
                <a:close/>
                <a:moveTo>
                  <a:pt x="4513780" y="300089"/>
                </a:moveTo>
                <a:cubicBezTo>
                  <a:pt x="4504463" y="309406"/>
                  <a:pt x="4499804" y="316394"/>
                  <a:pt x="4499804" y="321051"/>
                </a:cubicBezTo>
                <a:cubicBezTo>
                  <a:pt x="4499804" y="325708"/>
                  <a:pt x="4504463" y="325708"/>
                  <a:pt x="4513780" y="321051"/>
                </a:cubicBezTo>
                <a:cubicBezTo>
                  <a:pt x="4523094" y="316394"/>
                  <a:pt x="4527753" y="314063"/>
                  <a:pt x="4527753" y="314063"/>
                </a:cubicBezTo>
                <a:close/>
                <a:moveTo>
                  <a:pt x="5266659" y="275635"/>
                </a:moveTo>
                <a:cubicBezTo>
                  <a:pt x="5265492" y="275635"/>
                  <a:pt x="5263746" y="276799"/>
                  <a:pt x="5261418" y="279128"/>
                </a:cubicBezTo>
                <a:cubicBezTo>
                  <a:pt x="5256758" y="283785"/>
                  <a:pt x="5254430" y="286114"/>
                  <a:pt x="5254430" y="286114"/>
                </a:cubicBezTo>
                <a:cubicBezTo>
                  <a:pt x="5254430" y="295432"/>
                  <a:pt x="5254430" y="300089"/>
                  <a:pt x="5254430" y="300089"/>
                </a:cubicBezTo>
                <a:cubicBezTo>
                  <a:pt x="5263746" y="290773"/>
                  <a:pt x="5268405" y="283785"/>
                  <a:pt x="5268405" y="279128"/>
                </a:cubicBezTo>
                <a:cubicBezTo>
                  <a:pt x="5268405" y="276799"/>
                  <a:pt x="5267823" y="275635"/>
                  <a:pt x="5266659" y="275635"/>
                </a:cubicBezTo>
                <a:close/>
                <a:moveTo>
                  <a:pt x="10243344" y="272140"/>
                </a:moveTo>
                <a:lnTo>
                  <a:pt x="10243344" y="286114"/>
                </a:lnTo>
                <a:lnTo>
                  <a:pt x="10229370" y="300089"/>
                </a:lnTo>
                <a:close/>
                <a:moveTo>
                  <a:pt x="9935904" y="272140"/>
                </a:moveTo>
                <a:lnTo>
                  <a:pt x="9935904" y="286114"/>
                </a:lnTo>
                <a:cubicBezTo>
                  <a:pt x="9907954" y="304747"/>
                  <a:pt x="9893981" y="309406"/>
                  <a:pt x="9893981" y="300089"/>
                </a:cubicBezTo>
                <a:close/>
                <a:moveTo>
                  <a:pt x="8133188" y="272140"/>
                </a:moveTo>
                <a:lnTo>
                  <a:pt x="8119214" y="300089"/>
                </a:lnTo>
                <a:cubicBezTo>
                  <a:pt x="8100581" y="337355"/>
                  <a:pt x="8091264" y="342013"/>
                  <a:pt x="8091264" y="314063"/>
                </a:cubicBezTo>
                <a:cubicBezTo>
                  <a:pt x="8091264" y="304747"/>
                  <a:pt x="8100581" y="295432"/>
                  <a:pt x="8119214" y="286114"/>
                </a:cubicBezTo>
                <a:close/>
                <a:moveTo>
                  <a:pt x="7755874" y="272140"/>
                </a:moveTo>
                <a:lnTo>
                  <a:pt x="7741901" y="286114"/>
                </a:lnTo>
                <a:cubicBezTo>
                  <a:pt x="7741901" y="295432"/>
                  <a:pt x="7737242" y="300089"/>
                  <a:pt x="7727925" y="300089"/>
                </a:cubicBezTo>
                <a:lnTo>
                  <a:pt x="7741901" y="300089"/>
                </a:lnTo>
                <a:cubicBezTo>
                  <a:pt x="7751218" y="300089"/>
                  <a:pt x="7760532" y="300089"/>
                  <a:pt x="7769848" y="300089"/>
                </a:cubicBezTo>
                <a:close/>
                <a:moveTo>
                  <a:pt x="5016862" y="258166"/>
                </a:moveTo>
                <a:cubicBezTo>
                  <a:pt x="5016862" y="258166"/>
                  <a:pt x="5012204" y="260495"/>
                  <a:pt x="5002888" y="265152"/>
                </a:cubicBezTo>
                <a:cubicBezTo>
                  <a:pt x="4993572" y="269809"/>
                  <a:pt x="4991241" y="276797"/>
                  <a:pt x="4995900" y="286114"/>
                </a:cubicBezTo>
                <a:cubicBezTo>
                  <a:pt x="5000560" y="295432"/>
                  <a:pt x="4998229" y="300089"/>
                  <a:pt x="4988912" y="300089"/>
                </a:cubicBezTo>
                <a:cubicBezTo>
                  <a:pt x="4998229" y="318721"/>
                  <a:pt x="5007546" y="314063"/>
                  <a:pt x="5016862" y="286114"/>
                </a:cubicBezTo>
                <a:close/>
                <a:moveTo>
                  <a:pt x="4960965" y="258166"/>
                </a:moveTo>
                <a:cubicBezTo>
                  <a:pt x="4951648" y="258166"/>
                  <a:pt x="4946990" y="260495"/>
                  <a:pt x="4946990" y="265152"/>
                </a:cubicBezTo>
                <a:cubicBezTo>
                  <a:pt x="4946990" y="269809"/>
                  <a:pt x="4949318" y="269809"/>
                  <a:pt x="4953977" y="265152"/>
                </a:cubicBezTo>
                <a:cubicBezTo>
                  <a:pt x="4958636" y="260495"/>
                  <a:pt x="4960965" y="258166"/>
                  <a:pt x="4960965" y="258166"/>
                </a:cubicBezTo>
                <a:close/>
                <a:moveTo>
                  <a:pt x="4751345" y="258166"/>
                </a:moveTo>
                <a:cubicBezTo>
                  <a:pt x="4742030" y="258166"/>
                  <a:pt x="4737372" y="262824"/>
                  <a:pt x="4737372" y="272140"/>
                </a:cubicBezTo>
                <a:cubicBezTo>
                  <a:pt x="4737372" y="281457"/>
                  <a:pt x="4739700" y="283785"/>
                  <a:pt x="4744359" y="279128"/>
                </a:cubicBezTo>
                <a:cubicBezTo>
                  <a:pt x="4749016" y="274470"/>
                  <a:pt x="4751345" y="267483"/>
                  <a:pt x="4751345" y="258166"/>
                </a:cubicBezTo>
                <a:close/>
                <a:moveTo>
                  <a:pt x="8199566" y="237205"/>
                </a:moveTo>
                <a:cubicBezTo>
                  <a:pt x="8197237" y="237205"/>
                  <a:pt x="8193744" y="239533"/>
                  <a:pt x="8189084" y="244191"/>
                </a:cubicBezTo>
                <a:lnTo>
                  <a:pt x="8203060" y="244191"/>
                </a:lnTo>
                <a:cubicBezTo>
                  <a:pt x="8203060" y="239533"/>
                  <a:pt x="8201896" y="237205"/>
                  <a:pt x="8199566" y="237205"/>
                </a:cubicBezTo>
                <a:close/>
                <a:moveTo>
                  <a:pt x="5093722" y="230217"/>
                </a:moveTo>
                <a:cubicBezTo>
                  <a:pt x="5079749" y="230217"/>
                  <a:pt x="5072761" y="239533"/>
                  <a:pt x="5072761" y="258166"/>
                </a:cubicBezTo>
                <a:cubicBezTo>
                  <a:pt x="5072761" y="276797"/>
                  <a:pt x="5072761" y="290773"/>
                  <a:pt x="5072761" y="300089"/>
                </a:cubicBezTo>
                <a:lnTo>
                  <a:pt x="5086734" y="286114"/>
                </a:lnTo>
                <a:cubicBezTo>
                  <a:pt x="5086734" y="276797"/>
                  <a:pt x="5089064" y="269809"/>
                  <a:pt x="5093722" y="265152"/>
                </a:cubicBezTo>
                <a:cubicBezTo>
                  <a:pt x="5098382" y="260495"/>
                  <a:pt x="5103039" y="253509"/>
                  <a:pt x="5107696" y="244191"/>
                </a:cubicBezTo>
                <a:cubicBezTo>
                  <a:pt x="5112356" y="234874"/>
                  <a:pt x="5107696" y="230217"/>
                  <a:pt x="5093722" y="230217"/>
                </a:cubicBezTo>
                <a:close/>
                <a:moveTo>
                  <a:pt x="8196072" y="225849"/>
                </a:moveTo>
                <a:cubicBezTo>
                  <a:pt x="8203060" y="224102"/>
                  <a:pt x="8210046" y="230217"/>
                  <a:pt x="8217034" y="244191"/>
                </a:cubicBezTo>
                <a:cubicBezTo>
                  <a:pt x="8217034" y="253509"/>
                  <a:pt x="8214706" y="260495"/>
                  <a:pt x="8210046" y="265152"/>
                </a:cubicBezTo>
                <a:cubicBezTo>
                  <a:pt x="8205389" y="269809"/>
                  <a:pt x="8198403" y="267483"/>
                  <a:pt x="8189084" y="258166"/>
                </a:cubicBezTo>
                <a:cubicBezTo>
                  <a:pt x="8179770" y="258166"/>
                  <a:pt x="8175111" y="255836"/>
                  <a:pt x="8175111" y="251179"/>
                </a:cubicBezTo>
                <a:cubicBezTo>
                  <a:pt x="8175111" y="246521"/>
                  <a:pt x="8179770" y="239533"/>
                  <a:pt x="8189084" y="230217"/>
                </a:cubicBezTo>
                <a:cubicBezTo>
                  <a:pt x="8191415" y="227888"/>
                  <a:pt x="8193744" y="226431"/>
                  <a:pt x="8196072" y="225849"/>
                </a:cubicBezTo>
                <a:close/>
                <a:moveTo>
                  <a:pt x="7811774" y="219736"/>
                </a:moveTo>
                <a:cubicBezTo>
                  <a:pt x="7814102" y="219736"/>
                  <a:pt x="7816431" y="220900"/>
                  <a:pt x="7818760" y="223229"/>
                </a:cubicBezTo>
                <a:cubicBezTo>
                  <a:pt x="7823418" y="227886"/>
                  <a:pt x="7821090" y="230217"/>
                  <a:pt x="7811774" y="230217"/>
                </a:cubicBezTo>
                <a:lnTo>
                  <a:pt x="7797798" y="230217"/>
                </a:lnTo>
                <a:cubicBezTo>
                  <a:pt x="7797798" y="230217"/>
                  <a:pt x="7800128" y="227886"/>
                  <a:pt x="7804786" y="223229"/>
                </a:cubicBezTo>
                <a:cubicBezTo>
                  <a:pt x="7807114" y="220900"/>
                  <a:pt x="7809443" y="219736"/>
                  <a:pt x="7811774" y="219736"/>
                </a:cubicBezTo>
                <a:close/>
                <a:moveTo>
                  <a:pt x="5212506" y="216241"/>
                </a:moveTo>
                <a:cubicBezTo>
                  <a:pt x="5203190" y="216241"/>
                  <a:pt x="5198530" y="218572"/>
                  <a:pt x="5198530" y="223229"/>
                </a:cubicBezTo>
                <a:cubicBezTo>
                  <a:pt x="5198530" y="227886"/>
                  <a:pt x="5200861" y="230217"/>
                  <a:pt x="5205518" y="230217"/>
                </a:cubicBezTo>
                <a:cubicBezTo>
                  <a:pt x="5210178" y="230217"/>
                  <a:pt x="5212506" y="225560"/>
                  <a:pt x="5212506" y="216241"/>
                </a:cubicBezTo>
                <a:close/>
                <a:moveTo>
                  <a:pt x="8204807" y="207509"/>
                </a:moveTo>
                <a:cubicBezTo>
                  <a:pt x="8205971" y="206344"/>
                  <a:pt x="8207718" y="206926"/>
                  <a:pt x="8210046" y="209255"/>
                </a:cubicBezTo>
                <a:cubicBezTo>
                  <a:pt x="8214706" y="213912"/>
                  <a:pt x="8217034" y="216241"/>
                  <a:pt x="8217034" y="216241"/>
                </a:cubicBezTo>
                <a:cubicBezTo>
                  <a:pt x="8217034" y="216241"/>
                  <a:pt x="8212377" y="216241"/>
                  <a:pt x="8203060" y="216241"/>
                </a:cubicBezTo>
                <a:cubicBezTo>
                  <a:pt x="8203060" y="211584"/>
                  <a:pt x="8203642" y="208673"/>
                  <a:pt x="8204807" y="207509"/>
                </a:cubicBezTo>
                <a:close/>
                <a:moveTo>
                  <a:pt x="5002888" y="205762"/>
                </a:moveTo>
                <a:cubicBezTo>
                  <a:pt x="4998229" y="205762"/>
                  <a:pt x="4993572" y="206926"/>
                  <a:pt x="4988912" y="209255"/>
                </a:cubicBezTo>
                <a:cubicBezTo>
                  <a:pt x="4979598" y="213912"/>
                  <a:pt x="4974939" y="220898"/>
                  <a:pt x="4974939" y="230217"/>
                </a:cubicBezTo>
                <a:cubicBezTo>
                  <a:pt x="4974939" y="230217"/>
                  <a:pt x="4977268" y="232545"/>
                  <a:pt x="4981926" y="237205"/>
                </a:cubicBezTo>
                <a:cubicBezTo>
                  <a:pt x="4986584" y="241862"/>
                  <a:pt x="4988912" y="244191"/>
                  <a:pt x="4988912" y="244191"/>
                </a:cubicBezTo>
                <a:lnTo>
                  <a:pt x="5002888" y="244191"/>
                </a:lnTo>
                <a:lnTo>
                  <a:pt x="5016862" y="244191"/>
                </a:lnTo>
                <a:lnTo>
                  <a:pt x="5016862" y="230217"/>
                </a:lnTo>
                <a:cubicBezTo>
                  <a:pt x="5026178" y="230217"/>
                  <a:pt x="5030838" y="227886"/>
                  <a:pt x="5030838" y="223229"/>
                </a:cubicBezTo>
                <a:cubicBezTo>
                  <a:pt x="5030838" y="218572"/>
                  <a:pt x="5026178" y="213912"/>
                  <a:pt x="5016862" y="209255"/>
                </a:cubicBezTo>
                <a:cubicBezTo>
                  <a:pt x="5012204" y="206926"/>
                  <a:pt x="5007546" y="205762"/>
                  <a:pt x="5002888" y="205762"/>
                </a:cubicBezTo>
                <a:close/>
                <a:moveTo>
                  <a:pt x="9907954" y="202267"/>
                </a:moveTo>
                <a:cubicBezTo>
                  <a:pt x="9917273" y="202267"/>
                  <a:pt x="9919600" y="204598"/>
                  <a:pt x="9914942" y="209255"/>
                </a:cubicBezTo>
                <a:cubicBezTo>
                  <a:pt x="9910285" y="213912"/>
                  <a:pt x="9903297" y="216241"/>
                  <a:pt x="9893981" y="216241"/>
                </a:cubicBezTo>
                <a:cubicBezTo>
                  <a:pt x="9893981" y="206925"/>
                  <a:pt x="9898638" y="202267"/>
                  <a:pt x="9907954" y="202267"/>
                </a:cubicBezTo>
                <a:close/>
                <a:moveTo>
                  <a:pt x="7895620" y="202267"/>
                </a:moveTo>
                <a:lnTo>
                  <a:pt x="7853697" y="244191"/>
                </a:lnTo>
                <a:lnTo>
                  <a:pt x="7881646" y="230217"/>
                </a:lnTo>
                <a:cubicBezTo>
                  <a:pt x="7881646" y="220898"/>
                  <a:pt x="7886304" y="211584"/>
                  <a:pt x="7895620" y="202267"/>
                </a:cubicBezTo>
                <a:close/>
                <a:moveTo>
                  <a:pt x="9977827" y="188294"/>
                </a:moveTo>
                <a:cubicBezTo>
                  <a:pt x="9987145" y="188294"/>
                  <a:pt x="9991803" y="188294"/>
                  <a:pt x="9991803" y="188294"/>
                </a:cubicBezTo>
                <a:lnTo>
                  <a:pt x="9977827" y="202267"/>
                </a:lnTo>
                <a:cubicBezTo>
                  <a:pt x="9977827" y="202267"/>
                  <a:pt x="9977827" y="197610"/>
                  <a:pt x="9977827" y="188294"/>
                </a:cubicBezTo>
                <a:close/>
                <a:moveTo>
                  <a:pt x="9866031" y="188294"/>
                </a:moveTo>
                <a:lnTo>
                  <a:pt x="9866031" y="202267"/>
                </a:lnTo>
                <a:lnTo>
                  <a:pt x="9852057" y="216241"/>
                </a:lnTo>
                <a:lnTo>
                  <a:pt x="9852057" y="202267"/>
                </a:lnTo>
                <a:cubicBezTo>
                  <a:pt x="9861374" y="192951"/>
                  <a:pt x="9866031" y="188294"/>
                  <a:pt x="9866031" y="188294"/>
                </a:cubicBezTo>
                <a:close/>
                <a:moveTo>
                  <a:pt x="5338278" y="188294"/>
                </a:moveTo>
                <a:cubicBezTo>
                  <a:pt x="5338278" y="188294"/>
                  <a:pt x="5335950" y="190622"/>
                  <a:pt x="5331290" y="195280"/>
                </a:cubicBezTo>
                <a:cubicBezTo>
                  <a:pt x="5326631" y="199937"/>
                  <a:pt x="5328962" y="202267"/>
                  <a:pt x="5338278" y="202267"/>
                </a:cubicBezTo>
                <a:cubicBezTo>
                  <a:pt x="5347594" y="192951"/>
                  <a:pt x="5347594" y="188294"/>
                  <a:pt x="5338278" y="188294"/>
                </a:cubicBezTo>
                <a:close/>
                <a:moveTo>
                  <a:pt x="7973354" y="184799"/>
                </a:moveTo>
                <a:cubicBezTo>
                  <a:pt x="7968112" y="184799"/>
                  <a:pt x="7965492" y="195280"/>
                  <a:pt x="7965492" y="216241"/>
                </a:cubicBezTo>
                <a:lnTo>
                  <a:pt x="7979466" y="202267"/>
                </a:lnTo>
                <a:lnTo>
                  <a:pt x="7979466" y="188294"/>
                </a:lnTo>
                <a:cubicBezTo>
                  <a:pt x="7977138" y="185965"/>
                  <a:pt x="7975100" y="184799"/>
                  <a:pt x="7973354" y="184799"/>
                </a:cubicBezTo>
                <a:close/>
                <a:moveTo>
                  <a:pt x="9838082" y="174318"/>
                </a:moveTo>
                <a:cubicBezTo>
                  <a:pt x="9838082" y="174318"/>
                  <a:pt x="9838082" y="178975"/>
                  <a:pt x="9838082" y="188294"/>
                </a:cubicBezTo>
                <a:cubicBezTo>
                  <a:pt x="9838082" y="197610"/>
                  <a:pt x="9835753" y="202267"/>
                  <a:pt x="9831096" y="202267"/>
                </a:cubicBezTo>
                <a:cubicBezTo>
                  <a:pt x="9826437" y="202267"/>
                  <a:pt x="9824108" y="197610"/>
                  <a:pt x="9824108" y="188294"/>
                </a:cubicBezTo>
                <a:close/>
                <a:moveTo>
                  <a:pt x="5093722" y="174318"/>
                </a:moveTo>
                <a:cubicBezTo>
                  <a:pt x="5089064" y="174318"/>
                  <a:pt x="5086734" y="178975"/>
                  <a:pt x="5086734" y="188294"/>
                </a:cubicBezTo>
                <a:cubicBezTo>
                  <a:pt x="5086734" y="197610"/>
                  <a:pt x="5086734" y="202267"/>
                  <a:pt x="5086734" y="202267"/>
                </a:cubicBezTo>
                <a:cubicBezTo>
                  <a:pt x="5086734" y="202267"/>
                  <a:pt x="5089064" y="197610"/>
                  <a:pt x="5093722" y="188294"/>
                </a:cubicBezTo>
                <a:cubicBezTo>
                  <a:pt x="5098382" y="178975"/>
                  <a:pt x="5098382" y="174318"/>
                  <a:pt x="5093722" y="174318"/>
                </a:cubicBezTo>
                <a:close/>
                <a:moveTo>
                  <a:pt x="5030838" y="174318"/>
                </a:moveTo>
                <a:cubicBezTo>
                  <a:pt x="5021521" y="174318"/>
                  <a:pt x="5016862" y="178975"/>
                  <a:pt x="5016862" y="188294"/>
                </a:cubicBezTo>
                <a:cubicBezTo>
                  <a:pt x="5016862" y="197610"/>
                  <a:pt x="5019190" y="199937"/>
                  <a:pt x="5023850" y="195280"/>
                </a:cubicBezTo>
                <a:cubicBezTo>
                  <a:pt x="5028509" y="190622"/>
                  <a:pt x="5030838" y="183636"/>
                  <a:pt x="5030838" y="174318"/>
                </a:cubicBezTo>
                <a:close/>
                <a:moveTo>
                  <a:pt x="8189084" y="165584"/>
                </a:moveTo>
                <a:cubicBezTo>
                  <a:pt x="8193744" y="164421"/>
                  <a:pt x="8198401" y="165001"/>
                  <a:pt x="8203060" y="167330"/>
                </a:cubicBezTo>
                <a:cubicBezTo>
                  <a:pt x="8212377" y="171989"/>
                  <a:pt x="8214706" y="176648"/>
                  <a:pt x="8210046" y="181306"/>
                </a:cubicBezTo>
                <a:cubicBezTo>
                  <a:pt x="8205389" y="185963"/>
                  <a:pt x="8203060" y="183636"/>
                  <a:pt x="8203060" y="174318"/>
                </a:cubicBezTo>
                <a:lnTo>
                  <a:pt x="8189084" y="188294"/>
                </a:lnTo>
                <a:cubicBezTo>
                  <a:pt x="8179770" y="197610"/>
                  <a:pt x="8175111" y="206925"/>
                  <a:pt x="8175111" y="216241"/>
                </a:cubicBezTo>
                <a:lnTo>
                  <a:pt x="8147162" y="244191"/>
                </a:lnTo>
                <a:cubicBezTo>
                  <a:pt x="8147162" y="234874"/>
                  <a:pt x="8151820" y="230217"/>
                  <a:pt x="8161135" y="230217"/>
                </a:cubicBezTo>
                <a:cubicBezTo>
                  <a:pt x="8161135" y="230217"/>
                  <a:pt x="8161135" y="227886"/>
                  <a:pt x="8161135" y="223229"/>
                </a:cubicBezTo>
                <a:cubicBezTo>
                  <a:pt x="8161135" y="218572"/>
                  <a:pt x="8161135" y="213912"/>
                  <a:pt x="8161135" y="209255"/>
                </a:cubicBezTo>
                <a:cubicBezTo>
                  <a:pt x="8161135" y="204598"/>
                  <a:pt x="8163466" y="197610"/>
                  <a:pt x="8168123" y="188294"/>
                </a:cubicBezTo>
                <a:cubicBezTo>
                  <a:pt x="8172782" y="178975"/>
                  <a:pt x="8175111" y="174318"/>
                  <a:pt x="8175111" y="174318"/>
                </a:cubicBezTo>
                <a:cubicBezTo>
                  <a:pt x="8179770" y="169661"/>
                  <a:pt x="8184428" y="166750"/>
                  <a:pt x="8189084" y="165584"/>
                </a:cubicBezTo>
                <a:close/>
                <a:moveTo>
                  <a:pt x="9873796" y="163965"/>
                </a:moveTo>
                <a:lnTo>
                  <a:pt x="9866031" y="174318"/>
                </a:lnTo>
                <a:lnTo>
                  <a:pt x="9852057" y="174318"/>
                </a:lnTo>
                <a:cubicBezTo>
                  <a:pt x="9859043" y="171989"/>
                  <a:pt x="9865158" y="169369"/>
                  <a:pt x="9870397" y="166457"/>
                </a:cubicBezTo>
                <a:close/>
                <a:moveTo>
                  <a:pt x="9921930" y="160344"/>
                </a:moveTo>
                <a:cubicBezTo>
                  <a:pt x="9931247" y="160344"/>
                  <a:pt x="9938234" y="162673"/>
                  <a:pt x="9942892" y="167330"/>
                </a:cubicBezTo>
                <a:cubicBezTo>
                  <a:pt x="9947549" y="171989"/>
                  <a:pt x="9949878" y="174318"/>
                  <a:pt x="9949878" y="174318"/>
                </a:cubicBezTo>
                <a:cubicBezTo>
                  <a:pt x="9959196" y="174318"/>
                  <a:pt x="9963853" y="174318"/>
                  <a:pt x="9963853" y="174318"/>
                </a:cubicBezTo>
                <a:cubicBezTo>
                  <a:pt x="9963853" y="174318"/>
                  <a:pt x="9963853" y="178975"/>
                  <a:pt x="9963853" y="188294"/>
                </a:cubicBezTo>
                <a:lnTo>
                  <a:pt x="9935904" y="188294"/>
                </a:lnTo>
                <a:lnTo>
                  <a:pt x="9921930" y="188294"/>
                </a:lnTo>
                <a:lnTo>
                  <a:pt x="9907954" y="188294"/>
                </a:lnTo>
                <a:cubicBezTo>
                  <a:pt x="9917273" y="178975"/>
                  <a:pt x="9921930" y="174318"/>
                  <a:pt x="9921930" y="174318"/>
                </a:cubicBezTo>
                <a:cubicBezTo>
                  <a:pt x="9921930" y="174318"/>
                  <a:pt x="9921930" y="169661"/>
                  <a:pt x="9921930" y="160344"/>
                </a:cubicBezTo>
                <a:close/>
                <a:moveTo>
                  <a:pt x="5464050" y="160344"/>
                </a:moveTo>
                <a:cubicBezTo>
                  <a:pt x="5454731" y="160344"/>
                  <a:pt x="5450074" y="165001"/>
                  <a:pt x="5450074" y="174318"/>
                </a:cubicBezTo>
                <a:cubicBezTo>
                  <a:pt x="5450074" y="183636"/>
                  <a:pt x="5452402" y="185963"/>
                  <a:pt x="5457062" y="181306"/>
                </a:cubicBezTo>
                <a:cubicBezTo>
                  <a:pt x="5461719" y="176648"/>
                  <a:pt x="5464050" y="169661"/>
                  <a:pt x="5464050" y="160344"/>
                </a:cubicBezTo>
                <a:close/>
                <a:moveTo>
                  <a:pt x="5352252" y="160344"/>
                </a:moveTo>
                <a:lnTo>
                  <a:pt x="5352252" y="174318"/>
                </a:lnTo>
                <a:cubicBezTo>
                  <a:pt x="5361568" y="174318"/>
                  <a:pt x="5366226" y="174318"/>
                  <a:pt x="5366226" y="174318"/>
                </a:cubicBezTo>
                <a:close/>
                <a:moveTo>
                  <a:pt x="5331290" y="160344"/>
                </a:moveTo>
                <a:cubicBezTo>
                  <a:pt x="5326631" y="160344"/>
                  <a:pt x="5324302" y="165001"/>
                  <a:pt x="5324302" y="174318"/>
                </a:cubicBezTo>
                <a:cubicBezTo>
                  <a:pt x="5333619" y="174318"/>
                  <a:pt x="5338278" y="171989"/>
                  <a:pt x="5338278" y="167330"/>
                </a:cubicBezTo>
                <a:cubicBezTo>
                  <a:pt x="5338278" y="162673"/>
                  <a:pt x="5335950" y="160344"/>
                  <a:pt x="5331290" y="160344"/>
                </a:cubicBezTo>
                <a:close/>
                <a:moveTo>
                  <a:pt x="8231008" y="132395"/>
                </a:moveTo>
                <a:lnTo>
                  <a:pt x="8244984" y="146368"/>
                </a:lnTo>
                <a:lnTo>
                  <a:pt x="8217034" y="160344"/>
                </a:lnTo>
                <a:lnTo>
                  <a:pt x="8203060" y="160344"/>
                </a:lnTo>
                <a:lnTo>
                  <a:pt x="8203060" y="146368"/>
                </a:lnTo>
                <a:cubicBezTo>
                  <a:pt x="8212377" y="137052"/>
                  <a:pt x="8221693" y="132395"/>
                  <a:pt x="8231008" y="132395"/>
                </a:cubicBezTo>
                <a:close/>
                <a:moveTo>
                  <a:pt x="4821220" y="132395"/>
                </a:moveTo>
                <a:cubicBezTo>
                  <a:pt x="4821220" y="132395"/>
                  <a:pt x="4814232" y="137052"/>
                  <a:pt x="4800256" y="146368"/>
                </a:cubicBezTo>
                <a:cubicBezTo>
                  <a:pt x="4786282" y="155687"/>
                  <a:pt x="4774637" y="167330"/>
                  <a:pt x="4765320" y="181306"/>
                </a:cubicBezTo>
                <a:cubicBezTo>
                  <a:pt x="4756004" y="195280"/>
                  <a:pt x="4751345" y="206925"/>
                  <a:pt x="4751345" y="216241"/>
                </a:cubicBezTo>
                <a:lnTo>
                  <a:pt x="4779294" y="202267"/>
                </a:lnTo>
                <a:lnTo>
                  <a:pt x="4779294" y="230217"/>
                </a:lnTo>
                <a:lnTo>
                  <a:pt x="4779294" y="244191"/>
                </a:lnTo>
                <a:lnTo>
                  <a:pt x="4765320" y="272140"/>
                </a:lnTo>
                <a:lnTo>
                  <a:pt x="4793270" y="258166"/>
                </a:lnTo>
                <a:cubicBezTo>
                  <a:pt x="4802585" y="248848"/>
                  <a:pt x="4811903" y="244191"/>
                  <a:pt x="4821220" y="244191"/>
                </a:cubicBezTo>
                <a:cubicBezTo>
                  <a:pt x="4830534" y="244191"/>
                  <a:pt x="4835194" y="237205"/>
                  <a:pt x="4835194" y="223229"/>
                </a:cubicBezTo>
                <a:cubicBezTo>
                  <a:pt x="4835194" y="209255"/>
                  <a:pt x="4830534" y="202267"/>
                  <a:pt x="4821220" y="202267"/>
                </a:cubicBezTo>
                <a:cubicBezTo>
                  <a:pt x="4802585" y="211584"/>
                  <a:pt x="4807244" y="202267"/>
                  <a:pt x="4835194" y="174318"/>
                </a:cubicBezTo>
                <a:lnTo>
                  <a:pt x="4849167" y="146368"/>
                </a:lnTo>
                <a:cubicBezTo>
                  <a:pt x="4839852" y="137052"/>
                  <a:pt x="4835194" y="137052"/>
                  <a:pt x="4835194" y="146368"/>
                </a:cubicBezTo>
                <a:lnTo>
                  <a:pt x="4821220" y="146368"/>
                </a:lnTo>
                <a:close/>
                <a:moveTo>
                  <a:pt x="9892234" y="121916"/>
                </a:moveTo>
                <a:cubicBezTo>
                  <a:pt x="9893398" y="121916"/>
                  <a:pt x="9893981" y="123078"/>
                  <a:pt x="9893981" y="125407"/>
                </a:cubicBezTo>
                <a:cubicBezTo>
                  <a:pt x="9893981" y="130064"/>
                  <a:pt x="9893981" y="132395"/>
                  <a:pt x="9893981" y="132395"/>
                </a:cubicBezTo>
                <a:cubicBezTo>
                  <a:pt x="9893981" y="141711"/>
                  <a:pt x="9890486" y="149863"/>
                  <a:pt x="9883500" y="156849"/>
                </a:cubicBezTo>
                <a:lnTo>
                  <a:pt x="9873796" y="163965"/>
                </a:lnTo>
                <a:lnTo>
                  <a:pt x="9876512" y="160344"/>
                </a:lnTo>
                <a:cubicBezTo>
                  <a:pt x="9878842" y="155687"/>
                  <a:pt x="9880005" y="151028"/>
                  <a:pt x="9880005" y="146368"/>
                </a:cubicBezTo>
                <a:cubicBezTo>
                  <a:pt x="9880005" y="137052"/>
                  <a:pt x="9880005" y="132395"/>
                  <a:pt x="9880005" y="132395"/>
                </a:cubicBezTo>
                <a:cubicBezTo>
                  <a:pt x="9880005" y="132395"/>
                  <a:pt x="9882335" y="130064"/>
                  <a:pt x="9886993" y="125407"/>
                </a:cubicBezTo>
                <a:cubicBezTo>
                  <a:pt x="9889321" y="123078"/>
                  <a:pt x="9891068" y="121916"/>
                  <a:pt x="9892234" y="121916"/>
                </a:cubicBezTo>
                <a:close/>
                <a:moveTo>
                  <a:pt x="7839721" y="118421"/>
                </a:moveTo>
                <a:cubicBezTo>
                  <a:pt x="7839721" y="127737"/>
                  <a:pt x="7835064" y="132395"/>
                  <a:pt x="7825748" y="132395"/>
                </a:cubicBezTo>
                <a:cubicBezTo>
                  <a:pt x="7825748" y="141711"/>
                  <a:pt x="7830404" y="146368"/>
                  <a:pt x="7839721" y="146368"/>
                </a:cubicBezTo>
                <a:lnTo>
                  <a:pt x="7811774" y="188294"/>
                </a:lnTo>
                <a:cubicBezTo>
                  <a:pt x="7802457" y="197610"/>
                  <a:pt x="7797798" y="202267"/>
                  <a:pt x="7797798" y="202267"/>
                </a:cubicBezTo>
                <a:lnTo>
                  <a:pt x="7783824" y="216241"/>
                </a:lnTo>
                <a:cubicBezTo>
                  <a:pt x="7774508" y="216241"/>
                  <a:pt x="7774508" y="220898"/>
                  <a:pt x="7783824" y="230217"/>
                </a:cubicBezTo>
                <a:lnTo>
                  <a:pt x="7769848" y="230217"/>
                </a:lnTo>
                <a:lnTo>
                  <a:pt x="7741901" y="244191"/>
                </a:lnTo>
                <a:cubicBezTo>
                  <a:pt x="7751218" y="244191"/>
                  <a:pt x="7755874" y="244191"/>
                  <a:pt x="7755874" y="244191"/>
                </a:cubicBezTo>
                <a:cubicBezTo>
                  <a:pt x="7755874" y="244191"/>
                  <a:pt x="7758204" y="246521"/>
                  <a:pt x="7762862" y="251179"/>
                </a:cubicBezTo>
                <a:cubicBezTo>
                  <a:pt x="7767520" y="255836"/>
                  <a:pt x="7769848" y="253509"/>
                  <a:pt x="7769848" y="244191"/>
                </a:cubicBezTo>
                <a:cubicBezTo>
                  <a:pt x="7779165" y="244191"/>
                  <a:pt x="7788482" y="248848"/>
                  <a:pt x="7797798" y="258166"/>
                </a:cubicBezTo>
                <a:lnTo>
                  <a:pt x="7811774" y="258166"/>
                </a:lnTo>
                <a:lnTo>
                  <a:pt x="7825748" y="244191"/>
                </a:lnTo>
                <a:lnTo>
                  <a:pt x="7839721" y="230217"/>
                </a:lnTo>
                <a:cubicBezTo>
                  <a:pt x="7849038" y="220898"/>
                  <a:pt x="7853697" y="216241"/>
                  <a:pt x="7853697" y="216241"/>
                </a:cubicBezTo>
                <a:cubicBezTo>
                  <a:pt x="7853697" y="216241"/>
                  <a:pt x="7849038" y="211584"/>
                  <a:pt x="7839721" y="202267"/>
                </a:cubicBezTo>
                <a:cubicBezTo>
                  <a:pt x="7839721" y="202267"/>
                  <a:pt x="7842052" y="197610"/>
                  <a:pt x="7846709" y="188294"/>
                </a:cubicBezTo>
                <a:cubicBezTo>
                  <a:pt x="7851366" y="178975"/>
                  <a:pt x="7853697" y="178975"/>
                  <a:pt x="7853697" y="188294"/>
                </a:cubicBezTo>
                <a:lnTo>
                  <a:pt x="7867670" y="202267"/>
                </a:lnTo>
                <a:cubicBezTo>
                  <a:pt x="7867670" y="192951"/>
                  <a:pt x="7867670" y="188294"/>
                  <a:pt x="7867670" y="188294"/>
                </a:cubicBezTo>
                <a:lnTo>
                  <a:pt x="7881646" y="174318"/>
                </a:lnTo>
                <a:cubicBezTo>
                  <a:pt x="7872330" y="165001"/>
                  <a:pt x="7867670" y="153356"/>
                  <a:pt x="7867670" y="139382"/>
                </a:cubicBezTo>
                <a:cubicBezTo>
                  <a:pt x="7867670" y="125407"/>
                  <a:pt x="7863014" y="118421"/>
                  <a:pt x="7853697" y="118421"/>
                </a:cubicBezTo>
                <a:close/>
                <a:moveTo>
                  <a:pt x="5792450" y="118421"/>
                </a:moveTo>
                <a:cubicBezTo>
                  <a:pt x="5797108" y="118421"/>
                  <a:pt x="5799438" y="120750"/>
                  <a:pt x="5799438" y="125407"/>
                </a:cubicBezTo>
                <a:cubicBezTo>
                  <a:pt x="5799438" y="130064"/>
                  <a:pt x="5794778" y="132395"/>
                  <a:pt x="5785464" y="132395"/>
                </a:cubicBezTo>
                <a:cubicBezTo>
                  <a:pt x="5785464" y="123078"/>
                  <a:pt x="5787792" y="118421"/>
                  <a:pt x="5792450" y="118421"/>
                </a:cubicBezTo>
                <a:close/>
                <a:moveTo>
                  <a:pt x="4877116" y="118421"/>
                </a:moveTo>
                <a:cubicBezTo>
                  <a:pt x="4867800" y="118421"/>
                  <a:pt x="4863143" y="120750"/>
                  <a:pt x="4863143" y="125407"/>
                </a:cubicBezTo>
                <a:cubicBezTo>
                  <a:pt x="4863143" y="130064"/>
                  <a:pt x="4865472" y="132395"/>
                  <a:pt x="4870129" y="132395"/>
                </a:cubicBezTo>
                <a:cubicBezTo>
                  <a:pt x="4874788" y="132395"/>
                  <a:pt x="4877116" y="127737"/>
                  <a:pt x="4877116" y="118421"/>
                </a:cubicBezTo>
                <a:close/>
                <a:moveTo>
                  <a:pt x="7962696" y="107240"/>
                </a:moveTo>
                <a:lnTo>
                  <a:pt x="7965492" y="107940"/>
                </a:lnTo>
                <a:cubicBezTo>
                  <a:pt x="7970150" y="110269"/>
                  <a:pt x="7974809" y="113762"/>
                  <a:pt x="7979466" y="118421"/>
                </a:cubicBezTo>
                <a:close/>
                <a:moveTo>
                  <a:pt x="5897260" y="104445"/>
                </a:moveTo>
                <a:cubicBezTo>
                  <a:pt x="5897260" y="104445"/>
                  <a:pt x="5897260" y="109102"/>
                  <a:pt x="5897260" y="118421"/>
                </a:cubicBezTo>
                <a:lnTo>
                  <a:pt x="5883284" y="132395"/>
                </a:lnTo>
                <a:cubicBezTo>
                  <a:pt x="5873969" y="132395"/>
                  <a:pt x="5873969" y="127737"/>
                  <a:pt x="5883284" y="118421"/>
                </a:cubicBezTo>
                <a:close/>
                <a:moveTo>
                  <a:pt x="5128658" y="104445"/>
                </a:moveTo>
                <a:lnTo>
                  <a:pt x="5114684" y="118421"/>
                </a:lnTo>
                <a:cubicBezTo>
                  <a:pt x="5114684" y="118421"/>
                  <a:pt x="5112356" y="120750"/>
                  <a:pt x="5107696" y="125407"/>
                </a:cubicBezTo>
                <a:cubicBezTo>
                  <a:pt x="5103039" y="130064"/>
                  <a:pt x="5100710" y="134725"/>
                  <a:pt x="5100710" y="139382"/>
                </a:cubicBezTo>
                <a:cubicBezTo>
                  <a:pt x="5100710" y="144040"/>
                  <a:pt x="5100710" y="146368"/>
                  <a:pt x="5100710" y="146368"/>
                </a:cubicBezTo>
                <a:cubicBezTo>
                  <a:pt x="5091394" y="155687"/>
                  <a:pt x="5091394" y="165001"/>
                  <a:pt x="5100710" y="174318"/>
                </a:cubicBezTo>
                <a:cubicBezTo>
                  <a:pt x="5110025" y="165001"/>
                  <a:pt x="5119344" y="155687"/>
                  <a:pt x="5128658" y="146368"/>
                </a:cubicBezTo>
                <a:lnTo>
                  <a:pt x="5142634" y="118421"/>
                </a:lnTo>
                <a:lnTo>
                  <a:pt x="5156608" y="104445"/>
                </a:lnTo>
                <a:close/>
                <a:moveTo>
                  <a:pt x="5100710" y="104445"/>
                </a:moveTo>
                <a:lnTo>
                  <a:pt x="5072761" y="118421"/>
                </a:lnTo>
                <a:cubicBezTo>
                  <a:pt x="5072761" y="127737"/>
                  <a:pt x="5070432" y="132395"/>
                  <a:pt x="5065773" y="132395"/>
                </a:cubicBezTo>
                <a:cubicBezTo>
                  <a:pt x="5061114" y="132395"/>
                  <a:pt x="5058786" y="137052"/>
                  <a:pt x="5058786" y="146368"/>
                </a:cubicBezTo>
                <a:lnTo>
                  <a:pt x="5072761" y="146368"/>
                </a:lnTo>
                <a:cubicBezTo>
                  <a:pt x="5072761" y="137052"/>
                  <a:pt x="5075090" y="132395"/>
                  <a:pt x="5079749" y="132395"/>
                </a:cubicBezTo>
                <a:cubicBezTo>
                  <a:pt x="5084406" y="132395"/>
                  <a:pt x="5086734" y="127737"/>
                  <a:pt x="5086734" y="118421"/>
                </a:cubicBezTo>
                <a:cubicBezTo>
                  <a:pt x="5096051" y="118421"/>
                  <a:pt x="5100710" y="113762"/>
                  <a:pt x="5100710" y="104445"/>
                </a:cubicBezTo>
                <a:close/>
                <a:moveTo>
                  <a:pt x="4863143" y="104445"/>
                </a:moveTo>
                <a:lnTo>
                  <a:pt x="4835194" y="118421"/>
                </a:lnTo>
                <a:lnTo>
                  <a:pt x="4849167" y="118421"/>
                </a:lnTo>
                <a:cubicBezTo>
                  <a:pt x="4858484" y="109102"/>
                  <a:pt x="4863143" y="104445"/>
                  <a:pt x="4863143" y="104445"/>
                </a:cubicBezTo>
                <a:close/>
                <a:moveTo>
                  <a:pt x="9935904" y="90472"/>
                </a:moveTo>
                <a:cubicBezTo>
                  <a:pt x="9945220" y="90472"/>
                  <a:pt x="9949878" y="90472"/>
                  <a:pt x="9949878" y="90472"/>
                </a:cubicBezTo>
                <a:cubicBezTo>
                  <a:pt x="9949878" y="90472"/>
                  <a:pt x="9945220" y="95129"/>
                  <a:pt x="9935904" y="104445"/>
                </a:cubicBezTo>
                <a:close/>
                <a:moveTo>
                  <a:pt x="7937544" y="90472"/>
                </a:moveTo>
                <a:lnTo>
                  <a:pt x="7962696" y="107240"/>
                </a:lnTo>
                <a:lnTo>
                  <a:pt x="7951519" y="104445"/>
                </a:lnTo>
                <a:close/>
                <a:moveTo>
                  <a:pt x="5016862" y="90472"/>
                </a:moveTo>
                <a:cubicBezTo>
                  <a:pt x="5007546" y="99788"/>
                  <a:pt x="5002888" y="109102"/>
                  <a:pt x="5002888" y="118421"/>
                </a:cubicBezTo>
                <a:lnTo>
                  <a:pt x="5016862" y="132395"/>
                </a:lnTo>
                <a:lnTo>
                  <a:pt x="5016862" y="118421"/>
                </a:lnTo>
                <a:cubicBezTo>
                  <a:pt x="5016862" y="109102"/>
                  <a:pt x="5016862" y="104445"/>
                  <a:pt x="5016862" y="104445"/>
                </a:cubicBezTo>
                <a:cubicBezTo>
                  <a:pt x="5016862" y="104445"/>
                  <a:pt x="5021521" y="104445"/>
                  <a:pt x="5030838" y="104445"/>
                </a:cubicBezTo>
                <a:cubicBezTo>
                  <a:pt x="5040152" y="104445"/>
                  <a:pt x="5044812" y="99788"/>
                  <a:pt x="5044812" y="90472"/>
                </a:cubicBezTo>
                <a:close/>
                <a:moveTo>
                  <a:pt x="10016257" y="83484"/>
                </a:moveTo>
                <a:cubicBezTo>
                  <a:pt x="10018586" y="83484"/>
                  <a:pt x="10019750" y="85812"/>
                  <a:pt x="10019750" y="90472"/>
                </a:cubicBezTo>
                <a:lnTo>
                  <a:pt x="10005777" y="90472"/>
                </a:lnTo>
                <a:cubicBezTo>
                  <a:pt x="10010436" y="85812"/>
                  <a:pt x="10013929" y="83484"/>
                  <a:pt x="10016257" y="83484"/>
                </a:cubicBezTo>
                <a:close/>
                <a:moveTo>
                  <a:pt x="5757514" y="76496"/>
                </a:moveTo>
                <a:cubicBezTo>
                  <a:pt x="5757514" y="76496"/>
                  <a:pt x="5759843" y="81153"/>
                  <a:pt x="5764500" y="90472"/>
                </a:cubicBezTo>
                <a:cubicBezTo>
                  <a:pt x="5769159" y="99788"/>
                  <a:pt x="5771488" y="104445"/>
                  <a:pt x="5771488" y="104445"/>
                </a:cubicBezTo>
                <a:lnTo>
                  <a:pt x="5757514" y="104445"/>
                </a:lnTo>
                <a:close/>
                <a:moveTo>
                  <a:pt x="5631742" y="76496"/>
                </a:moveTo>
                <a:cubicBezTo>
                  <a:pt x="5631742" y="85814"/>
                  <a:pt x="5636402" y="90472"/>
                  <a:pt x="5645716" y="90472"/>
                </a:cubicBezTo>
                <a:lnTo>
                  <a:pt x="5631742" y="90472"/>
                </a:lnTo>
                <a:cubicBezTo>
                  <a:pt x="5622426" y="81153"/>
                  <a:pt x="5622426" y="76496"/>
                  <a:pt x="5631742" y="76496"/>
                </a:cubicBezTo>
                <a:close/>
                <a:moveTo>
                  <a:pt x="10033726" y="62522"/>
                </a:moveTo>
                <a:lnTo>
                  <a:pt x="10047700" y="90472"/>
                </a:lnTo>
                <a:lnTo>
                  <a:pt x="10019750" y="90472"/>
                </a:lnTo>
                <a:cubicBezTo>
                  <a:pt x="10029069" y="90472"/>
                  <a:pt x="10033726" y="88141"/>
                  <a:pt x="10033726" y="83484"/>
                </a:cubicBezTo>
                <a:cubicBezTo>
                  <a:pt x="10033726" y="78826"/>
                  <a:pt x="10033726" y="76496"/>
                  <a:pt x="10033726" y="76496"/>
                </a:cubicBezTo>
                <a:cubicBezTo>
                  <a:pt x="10024409" y="67179"/>
                  <a:pt x="10024409" y="62522"/>
                  <a:pt x="10033726" y="62522"/>
                </a:cubicBezTo>
                <a:close/>
                <a:moveTo>
                  <a:pt x="9963853" y="48548"/>
                </a:moveTo>
                <a:cubicBezTo>
                  <a:pt x="9963853" y="48548"/>
                  <a:pt x="9968511" y="48548"/>
                  <a:pt x="9977827" y="48548"/>
                </a:cubicBezTo>
                <a:lnTo>
                  <a:pt x="9963853" y="62522"/>
                </a:lnTo>
                <a:cubicBezTo>
                  <a:pt x="9963853" y="62522"/>
                  <a:pt x="9963853" y="57865"/>
                  <a:pt x="9963853" y="48548"/>
                </a:cubicBezTo>
                <a:close/>
                <a:moveTo>
                  <a:pt x="5471036" y="48548"/>
                </a:moveTo>
                <a:cubicBezTo>
                  <a:pt x="5475694" y="48548"/>
                  <a:pt x="5478024" y="53205"/>
                  <a:pt x="5478024" y="62522"/>
                </a:cubicBezTo>
                <a:lnTo>
                  <a:pt x="5464050" y="62522"/>
                </a:lnTo>
                <a:cubicBezTo>
                  <a:pt x="5464050" y="53205"/>
                  <a:pt x="5466376" y="48548"/>
                  <a:pt x="5471036" y="48548"/>
                </a:cubicBezTo>
                <a:close/>
                <a:moveTo>
                  <a:pt x="5338278" y="48548"/>
                </a:moveTo>
                <a:cubicBezTo>
                  <a:pt x="5347594" y="48548"/>
                  <a:pt x="5347594" y="53205"/>
                  <a:pt x="5338278" y="62522"/>
                </a:cubicBezTo>
                <a:lnTo>
                  <a:pt x="5324302" y="62522"/>
                </a:lnTo>
                <a:cubicBezTo>
                  <a:pt x="5324302" y="62522"/>
                  <a:pt x="5324302" y="60191"/>
                  <a:pt x="5324302" y="55534"/>
                </a:cubicBezTo>
                <a:cubicBezTo>
                  <a:pt x="5324302" y="50877"/>
                  <a:pt x="5328962" y="48548"/>
                  <a:pt x="5338278" y="48548"/>
                </a:cubicBezTo>
                <a:close/>
                <a:moveTo>
                  <a:pt x="10019750" y="39232"/>
                </a:moveTo>
                <a:lnTo>
                  <a:pt x="10019750" y="48548"/>
                </a:lnTo>
                <a:lnTo>
                  <a:pt x="10019750" y="62522"/>
                </a:lnTo>
                <a:cubicBezTo>
                  <a:pt x="10010434" y="62522"/>
                  <a:pt x="10005777" y="57865"/>
                  <a:pt x="10005777" y="48548"/>
                </a:cubicBezTo>
                <a:close/>
                <a:moveTo>
                  <a:pt x="6274572" y="34573"/>
                </a:moveTo>
                <a:cubicBezTo>
                  <a:pt x="6265256" y="34573"/>
                  <a:pt x="6255940" y="39230"/>
                  <a:pt x="6246623" y="48548"/>
                </a:cubicBezTo>
                <a:lnTo>
                  <a:pt x="6246623" y="62522"/>
                </a:lnTo>
                <a:cubicBezTo>
                  <a:pt x="6255940" y="62522"/>
                  <a:pt x="6260597" y="57865"/>
                  <a:pt x="6260597" y="48548"/>
                </a:cubicBezTo>
                <a:close/>
                <a:moveTo>
                  <a:pt x="5617768" y="34573"/>
                </a:moveTo>
                <a:lnTo>
                  <a:pt x="5617768" y="48548"/>
                </a:lnTo>
                <a:cubicBezTo>
                  <a:pt x="5608452" y="48548"/>
                  <a:pt x="5603793" y="48548"/>
                  <a:pt x="5603793" y="48548"/>
                </a:cubicBezTo>
                <a:cubicBezTo>
                  <a:pt x="5613110" y="39230"/>
                  <a:pt x="5617768" y="34573"/>
                  <a:pt x="5617768" y="34573"/>
                </a:cubicBezTo>
                <a:close/>
                <a:moveTo>
                  <a:pt x="4695448" y="34573"/>
                </a:moveTo>
                <a:cubicBezTo>
                  <a:pt x="4695448" y="34573"/>
                  <a:pt x="4695448" y="39230"/>
                  <a:pt x="4695448" y="48548"/>
                </a:cubicBezTo>
                <a:lnTo>
                  <a:pt x="4681472" y="48548"/>
                </a:lnTo>
                <a:cubicBezTo>
                  <a:pt x="4681472" y="39230"/>
                  <a:pt x="4686132" y="34573"/>
                  <a:pt x="4695448" y="34573"/>
                </a:cubicBezTo>
                <a:close/>
                <a:moveTo>
                  <a:pt x="10031979" y="27585"/>
                </a:moveTo>
                <a:lnTo>
                  <a:pt x="10035369" y="28819"/>
                </a:lnTo>
                <a:lnTo>
                  <a:pt x="10019750" y="39232"/>
                </a:lnTo>
                <a:lnTo>
                  <a:pt x="10019750" y="34573"/>
                </a:lnTo>
                <a:cubicBezTo>
                  <a:pt x="10024409" y="29913"/>
                  <a:pt x="10028487" y="27585"/>
                  <a:pt x="10031979" y="27585"/>
                </a:cubicBezTo>
                <a:close/>
                <a:moveTo>
                  <a:pt x="4618588" y="27585"/>
                </a:moveTo>
                <a:lnTo>
                  <a:pt x="4597626" y="62522"/>
                </a:lnTo>
                <a:lnTo>
                  <a:pt x="4611600" y="34573"/>
                </a:lnTo>
                <a:close/>
                <a:moveTo>
                  <a:pt x="6169762" y="20599"/>
                </a:moveTo>
                <a:cubicBezTo>
                  <a:pt x="6174422" y="20599"/>
                  <a:pt x="6174422" y="22927"/>
                  <a:pt x="6169762" y="27585"/>
                </a:cubicBezTo>
                <a:cubicBezTo>
                  <a:pt x="6165105" y="32244"/>
                  <a:pt x="6162776" y="34573"/>
                  <a:pt x="6162776" y="34573"/>
                </a:cubicBezTo>
                <a:cubicBezTo>
                  <a:pt x="6162776" y="25256"/>
                  <a:pt x="6165105" y="20599"/>
                  <a:pt x="6169762" y="20599"/>
                </a:cubicBezTo>
                <a:close/>
                <a:moveTo>
                  <a:pt x="5701615" y="20599"/>
                </a:moveTo>
                <a:cubicBezTo>
                  <a:pt x="5701615" y="20599"/>
                  <a:pt x="5706274" y="20599"/>
                  <a:pt x="5715591" y="20599"/>
                </a:cubicBezTo>
                <a:lnTo>
                  <a:pt x="5701615" y="34573"/>
                </a:lnTo>
                <a:close/>
                <a:moveTo>
                  <a:pt x="5359240" y="20599"/>
                </a:moveTo>
                <a:cubicBezTo>
                  <a:pt x="5363897" y="20599"/>
                  <a:pt x="5366226" y="22927"/>
                  <a:pt x="5366226" y="27585"/>
                </a:cubicBezTo>
                <a:cubicBezTo>
                  <a:pt x="5366226" y="32244"/>
                  <a:pt x="5361568" y="34573"/>
                  <a:pt x="5352252" y="34573"/>
                </a:cubicBezTo>
                <a:cubicBezTo>
                  <a:pt x="5352252" y="25256"/>
                  <a:pt x="5354580" y="20599"/>
                  <a:pt x="5359240" y="20599"/>
                </a:cubicBezTo>
                <a:close/>
                <a:moveTo>
                  <a:pt x="10058181" y="17106"/>
                </a:moveTo>
                <a:lnTo>
                  <a:pt x="10054688" y="27585"/>
                </a:lnTo>
                <a:cubicBezTo>
                  <a:pt x="10050030" y="41560"/>
                  <a:pt x="10045371" y="43889"/>
                  <a:pt x="10040714" y="34573"/>
                </a:cubicBezTo>
                <a:cubicBezTo>
                  <a:pt x="10039549" y="32244"/>
                  <a:pt x="10038239" y="30497"/>
                  <a:pt x="10036783" y="29333"/>
                </a:cubicBezTo>
                <a:lnTo>
                  <a:pt x="10035369" y="28819"/>
                </a:lnTo>
                <a:lnTo>
                  <a:pt x="10047700" y="20599"/>
                </a:lnTo>
                <a:close/>
                <a:moveTo>
                  <a:pt x="10061675" y="6623"/>
                </a:moveTo>
                <a:cubicBezTo>
                  <a:pt x="10061675" y="6623"/>
                  <a:pt x="10061093" y="8370"/>
                  <a:pt x="10059929" y="11864"/>
                </a:cubicBezTo>
                <a:lnTo>
                  <a:pt x="10058181" y="17106"/>
                </a:lnTo>
                <a:lnTo>
                  <a:pt x="10058181" y="17104"/>
                </a:lnTo>
                <a:cubicBezTo>
                  <a:pt x="10060511" y="14775"/>
                  <a:pt x="10061675" y="11282"/>
                  <a:pt x="10061675" y="6623"/>
                </a:cubicBezTo>
                <a:close/>
                <a:moveTo>
                  <a:pt x="5729564" y="6623"/>
                </a:moveTo>
                <a:cubicBezTo>
                  <a:pt x="5738881" y="6623"/>
                  <a:pt x="5743540" y="8954"/>
                  <a:pt x="5743540" y="13611"/>
                </a:cubicBezTo>
                <a:cubicBezTo>
                  <a:pt x="5743540" y="18268"/>
                  <a:pt x="5741210" y="20599"/>
                  <a:pt x="5736552" y="20599"/>
                </a:cubicBezTo>
                <a:cubicBezTo>
                  <a:pt x="5731894" y="20599"/>
                  <a:pt x="5729564" y="15941"/>
                  <a:pt x="5729564" y="6623"/>
                </a:cubicBezTo>
                <a:close/>
                <a:moveTo>
                  <a:pt x="5575844" y="6623"/>
                </a:moveTo>
                <a:lnTo>
                  <a:pt x="5575844" y="48548"/>
                </a:lnTo>
                <a:cubicBezTo>
                  <a:pt x="5566529" y="48548"/>
                  <a:pt x="5559541" y="53205"/>
                  <a:pt x="5554882" y="62522"/>
                </a:cubicBezTo>
                <a:cubicBezTo>
                  <a:pt x="5550224" y="71838"/>
                  <a:pt x="5547896" y="76496"/>
                  <a:pt x="5547896" y="76496"/>
                </a:cubicBezTo>
                <a:lnTo>
                  <a:pt x="5533920" y="76496"/>
                </a:lnTo>
                <a:cubicBezTo>
                  <a:pt x="5515288" y="76496"/>
                  <a:pt x="5510630" y="67179"/>
                  <a:pt x="5519946" y="48548"/>
                </a:cubicBezTo>
                <a:cubicBezTo>
                  <a:pt x="5529263" y="48548"/>
                  <a:pt x="5538580" y="43889"/>
                  <a:pt x="5547896" y="34573"/>
                </a:cubicBezTo>
                <a:cubicBezTo>
                  <a:pt x="5547896" y="43889"/>
                  <a:pt x="5547896" y="48548"/>
                  <a:pt x="5547896" y="48548"/>
                </a:cubicBezTo>
                <a:cubicBezTo>
                  <a:pt x="5557210" y="48548"/>
                  <a:pt x="5561870" y="43889"/>
                  <a:pt x="5561870" y="34573"/>
                </a:cubicBezTo>
                <a:close/>
                <a:moveTo>
                  <a:pt x="8097887" y="0"/>
                </a:moveTo>
                <a:lnTo>
                  <a:pt x="8101563" y="0"/>
                </a:lnTo>
                <a:lnTo>
                  <a:pt x="8091264" y="20599"/>
                </a:lnTo>
                <a:cubicBezTo>
                  <a:pt x="8081948" y="29915"/>
                  <a:pt x="8077288" y="39230"/>
                  <a:pt x="8077288" y="48548"/>
                </a:cubicBezTo>
                <a:cubicBezTo>
                  <a:pt x="8077288" y="67179"/>
                  <a:pt x="8067972" y="71838"/>
                  <a:pt x="8049339" y="62522"/>
                </a:cubicBezTo>
                <a:cubicBezTo>
                  <a:pt x="8049339" y="53205"/>
                  <a:pt x="8047010" y="43889"/>
                  <a:pt x="8042354" y="34573"/>
                </a:cubicBezTo>
                <a:cubicBezTo>
                  <a:pt x="8037694" y="25256"/>
                  <a:pt x="8040022" y="20599"/>
                  <a:pt x="8049339" y="20599"/>
                </a:cubicBezTo>
                <a:lnTo>
                  <a:pt x="8049339" y="34573"/>
                </a:lnTo>
                <a:lnTo>
                  <a:pt x="8077288" y="20599"/>
                </a:lnTo>
                <a:close/>
                <a:moveTo>
                  <a:pt x="7909594" y="0"/>
                </a:moveTo>
                <a:lnTo>
                  <a:pt x="7930193" y="0"/>
                </a:lnTo>
                <a:lnTo>
                  <a:pt x="7923570" y="6623"/>
                </a:lnTo>
                <a:cubicBezTo>
                  <a:pt x="7923570" y="6623"/>
                  <a:pt x="7923570" y="8954"/>
                  <a:pt x="7923570" y="13611"/>
                </a:cubicBezTo>
                <a:cubicBezTo>
                  <a:pt x="7923570" y="18268"/>
                  <a:pt x="7918910" y="20599"/>
                  <a:pt x="7909594" y="20599"/>
                </a:cubicBezTo>
                <a:cubicBezTo>
                  <a:pt x="7900278" y="29915"/>
                  <a:pt x="7895620" y="29915"/>
                  <a:pt x="7895620" y="20599"/>
                </a:cubicBezTo>
                <a:lnTo>
                  <a:pt x="7909594" y="6623"/>
                </a:lnTo>
                <a:close/>
                <a:moveTo>
                  <a:pt x="6107605" y="0"/>
                </a:moveTo>
                <a:lnTo>
                  <a:pt x="6124164" y="0"/>
                </a:lnTo>
                <a:lnTo>
                  <a:pt x="6120852" y="6623"/>
                </a:lnTo>
                <a:close/>
                <a:moveTo>
                  <a:pt x="5938455" y="0"/>
                </a:moveTo>
                <a:lnTo>
                  <a:pt x="5988989" y="0"/>
                </a:lnTo>
                <a:lnTo>
                  <a:pt x="5988094" y="3129"/>
                </a:lnTo>
                <a:cubicBezTo>
                  <a:pt x="5988094" y="10116"/>
                  <a:pt x="5990424" y="15939"/>
                  <a:pt x="5995082" y="20599"/>
                </a:cubicBezTo>
                <a:cubicBezTo>
                  <a:pt x="6004396" y="20599"/>
                  <a:pt x="6009056" y="25256"/>
                  <a:pt x="6009056" y="34573"/>
                </a:cubicBezTo>
                <a:cubicBezTo>
                  <a:pt x="6009056" y="34573"/>
                  <a:pt x="6006727" y="34573"/>
                  <a:pt x="6002068" y="34573"/>
                </a:cubicBezTo>
                <a:cubicBezTo>
                  <a:pt x="5997410" y="34573"/>
                  <a:pt x="5995082" y="39230"/>
                  <a:pt x="5995082" y="48548"/>
                </a:cubicBezTo>
                <a:lnTo>
                  <a:pt x="5967132" y="20599"/>
                </a:lnTo>
                <a:lnTo>
                  <a:pt x="5953156" y="6623"/>
                </a:lnTo>
                <a:cubicBezTo>
                  <a:pt x="5953156" y="6623"/>
                  <a:pt x="5955485" y="15941"/>
                  <a:pt x="5960144" y="34573"/>
                </a:cubicBezTo>
                <a:cubicBezTo>
                  <a:pt x="5964804" y="53205"/>
                  <a:pt x="5971792" y="62522"/>
                  <a:pt x="5981106" y="62522"/>
                </a:cubicBezTo>
                <a:lnTo>
                  <a:pt x="5953156" y="62522"/>
                </a:lnTo>
                <a:lnTo>
                  <a:pt x="5911234" y="48548"/>
                </a:lnTo>
                <a:cubicBezTo>
                  <a:pt x="5901917" y="57865"/>
                  <a:pt x="5901917" y="67179"/>
                  <a:pt x="5911234" y="76496"/>
                </a:cubicBezTo>
                <a:cubicBezTo>
                  <a:pt x="5929866" y="95129"/>
                  <a:pt x="5925209" y="99788"/>
                  <a:pt x="5897260" y="90472"/>
                </a:cubicBezTo>
                <a:cubicBezTo>
                  <a:pt x="5897260" y="90472"/>
                  <a:pt x="5894931" y="92800"/>
                  <a:pt x="5890272" y="97457"/>
                </a:cubicBezTo>
                <a:cubicBezTo>
                  <a:pt x="5885612" y="102117"/>
                  <a:pt x="5878626" y="104445"/>
                  <a:pt x="5869310" y="104445"/>
                </a:cubicBezTo>
                <a:cubicBezTo>
                  <a:pt x="5859996" y="104445"/>
                  <a:pt x="5855336" y="104445"/>
                  <a:pt x="5855336" y="104445"/>
                </a:cubicBezTo>
                <a:lnTo>
                  <a:pt x="5841360" y="76496"/>
                </a:lnTo>
                <a:cubicBezTo>
                  <a:pt x="5832044" y="57865"/>
                  <a:pt x="5822728" y="48548"/>
                  <a:pt x="5813411" y="48548"/>
                </a:cubicBezTo>
                <a:cubicBezTo>
                  <a:pt x="5804096" y="48548"/>
                  <a:pt x="5790121" y="43889"/>
                  <a:pt x="5771488" y="34573"/>
                </a:cubicBezTo>
                <a:lnTo>
                  <a:pt x="5757514" y="6623"/>
                </a:lnTo>
                <a:lnTo>
                  <a:pt x="5771488" y="6623"/>
                </a:lnTo>
                <a:cubicBezTo>
                  <a:pt x="5780804" y="6623"/>
                  <a:pt x="5785464" y="6623"/>
                  <a:pt x="5785464" y="6623"/>
                </a:cubicBezTo>
                <a:lnTo>
                  <a:pt x="5869310" y="6623"/>
                </a:lnTo>
                <a:cubicBezTo>
                  <a:pt x="5869310" y="15941"/>
                  <a:pt x="5871638" y="22927"/>
                  <a:pt x="5876298" y="27585"/>
                </a:cubicBezTo>
                <a:cubicBezTo>
                  <a:pt x="5880955" y="32244"/>
                  <a:pt x="5885612" y="34573"/>
                  <a:pt x="5890272" y="34573"/>
                </a:cubicBezTo>
                <a:cubicBezTo>
                  <a:pt x="5894931" y="34573"/>
                  <a:pt x="5899588" y="34573"/>
                  <a:pt x="5904248" y="34573"/>
                </a:cubicBezTo>
                <a:cubicBezTo>
                  <a:pt x="5908904" y="34573"/>
                  <a:pt x="5911234" y="34573"/>
                  <a:pt x="5911234" y="34573"/>
                </a:cubicBezTo>
                <a:lnTo>
                  <a:pt x="5925209" y="6623"/>
                </a:lnTo>
                <a:close/>
                <a:moveTo>
                  <a:pt x="4635138" y="0"/>
                </a:moveTo>
                <a:lnTo>
                  <a:pt x="4637099" y="0"/>
                </a:lnTo>
                <a:lnTo>
                  <a:pt x="4632563" y="13611"/>
                </a:lnTo>
                <a:cubicBezTo>
                  <a:pt x="4630232" y="15940"/>
                  <a:pt x="4627322" y="18852"/>
                  <a:pt x="4623829" y="22345"/>
                </a:cubicBezTo>
                <a:lnTo>
                  <a:pt x="4618588" y="27585"/>
                </a:lnTo>
                <a:close/>
                <a:moveTo>
                  <a:pt x="4570406" y="0"/>
                </a:moveTo>
                <a:lnTo>
                  <a:pt x="4583652" y="0"/>
                </a:lnTo>
                <a:lnTo>
                  <a:pt x="4583652" y="6623"/>
                </a:lnTo>
                <a:close/>
                <a:moveTo>
                  <a:pt x="2825806" y="0"/>
                </a:moveTo>
                <a:lnTo>
                  <a:pt x="4568948" y="0"/>
                </a:lnTo>
                <a:lnTo>
                  <a:pt x="4555702" y="6623"/>
                </a:lnTo>
                <a:lnTo>
                  <a:pt x="4541729" y="6623"/>
                </a:lnTo>
                <a:lnTo>
                  <a:pt x="4527753" y="34573"/>
                </a:lnTo>
                <a:cubicBezTo>
                  <a:pt x="4537070" y="43889"/>
                  <a:pt x="4537070" y="48548"/>
                  <a:pt x="4527753" y="48548"/>
                </a:cubicBezTo>
                <a:cubicBezTo>
                  <a:pt x="4518436" y="48548"/>
                  <a:pt x="4518436" y="53205"/>
                  <a:pt x="4527753" y="62522"/>
                </a:cubicBezTo>
                <a:lnTo>
                  <a:pt x="4513780" y="104445"/>
                </a:lnTo>
                <a:lnTo>
                  <a:pt x="4499804" y="132395"/>
                </a:lnTo>
                <a:lnTo>
                  <a:pt x="4499804" y="146368"/>
                </a:lnTo>
                <a:lnTo>
                  <a:pt x="4513780" y="160344"/>
                </a:lnTo>
                <a:cubicBezTo>
                  <a:pt x="4513780" y="169661"/>
                  <a:pt x="4509120" y="176648"/>
                  <a:pt x="4499804" y="181306"/>
                </a:cubicBezTo>
                <a:cubicBezTo>
                  <a:pt x="4490488" y="185963"/>
                  <a:pt x="4485830" y="192951"/>
                  <a:pt x="4485830" y="202267"/>
                </a:cubicBezTo>
                <a:lnTo>
                  <a:pt x="4471854" y="216241"/>
                </a:lnTo>
                <a:lnTo>
                  <a:pt x="4443906" y="230217"/>
                </a:lnTo>
                <a:lnTo>
                  <a:pt x="4443906" y="258166"/>
                </a:lnTo>
                <a:cubicBezTo>
                  <a:pt x="4453222" y="258166"/>
                  <a:pt x="4460209" y="255836"/>
                  <a:pt x="4464868" y="251179"/>
                </a:cubicBezTo>
                <a:cubicBezTo>
                  <a:pt x="4469526" y="246521"/>
                  <a:pt x="4476514" y="239533"/>
                  <a:pt x="4485830" y="230217"/>
                </a:cubicBezTo>
                <a:cubicBezTo>
                  <a:pt x="4504463" y="220898"/>
                  <a:pt x="4518436" y="206925"/>
                  <a:pt x="4527753" y="188294"/>
                </a:cubicBezTo>
                <a:cubicBezTo>
                  <a:pt x="4537070" y="169661"/>
                  <a:pt x="4537070" y="155687"/>
                  <a:pt x="4527753" y="146368"/>
                </a:cubicBezTo>
                <a:cubicBezTo>
                  <a:pt x="4527753" y="146368"/>
                  <a:pt x="4530082" y="144040"/>
                  <a:pt x="4534741" y="139382"/>
                </a:cubicBezTo>
                <a:cubicBezTo>
                  <a:pt x="4539398" y="134725"/>
                  <a:pt x="4541729" y="132395"/>
                  <a:pt x="4541729" y="132395"/>
                </a:cubicBezTo>
                <a:cubicBezTo>
                  <a:pt x="4551044" y="132395"/>
                  <a:pt x="4560360" y="125407"/>
                  <a:pt x="4569676" y="111433"/>
                </a:cubicBezTo>
                <a:cubicBezTo>
                  <a:pt x="4578993" y="97457"/>
                  <a:pt x="4583652" y="85814"/>
                  <a:pt x="4583652" y="76496"/>
                </a:cubicBezTo>
                <a:lnTo>
                  <a:pt x="4583652" y="90472"/>
                </a:lnTo>
                <a:cubicBezTo>
                  <a:pt x="4583652" y="99788"/>
                  <a:pt x="4583652" y="109102"/>
                  <a:pt x="4583652" y="118421"/>
                </a:cubicBezTo>
                <a:cubicBezTo>
                  <a:pt x="4583652" y="127737"/>
                  <a:pt x="4581324" y="132395"/>
                  <a:pt x="4576664" y="132395"/>
                </a:cubicBezTo>
                <a:cubicBezTo>
                  <a:pt x="4572005" y="132395"/>
                  <a:pt x="4572005" y="137052"/>
                  <a:pt x="4576664" y="146368"/>
                </a:cubicBezTo>
                <a:cubicBezTo>
                  <a:pt x="4581324" y="155687"/>
                  <a:pt x="4578993" y="160344"/>
                  <a:pt x="4569676" y="160344"/>
                </a:cubicBezTo>
                <a:cubicBezTo>
                  <a:pt x="4569676" y="160344"/>
                  <a:pt x="4565019" y="162673"/>
                  <a:pt x="4555702" y="167330"/>
                </a:cubicBezTo>
                <a:cubicBezTo>
                  <a:pt x="4546386" y="171989"/>
                  <a:pt x="4541729" y="178975"/>
                  <a:pt x="4541729" y="188294"/>
                </a:cubicBezTo>
                <a:lnTo>
                  <a:pt x="4541729" y="216241"/>
                </a:lnTo>
                <a:cubicBezTo>
                  <a:pt x="4541729" y="206925"/>
                  <a:pt x="4548715" y="202267"/>
                  <a:pt x="4562690" y="202267"/>
                </a:cubicBezTo>
                <a:cubicBezTo>
                  <a:pt x="4576664" y="202267"/>
                  <a:pt x="4583652" y="206925"/>
                  <a:pt x="4583652" y="216241"/>
                </a:cubicBezTo>
                <a:cubicBezTo>
                  <a:pt x="4583652" y="244191"/>
                  <a:pt x="4574336" y="267483"/>
                  <a:pt x="4555702" y="286114"/>
                </a:cubicBezTo>
                <a:cubicBezTo>
                  <a:pt x="4527753" y="295432"/>
                  <a:pt x="4523094" y="304747"/>
                  <a:pt x="4541729" y="314063"/>
                </a:cubicBezTo>
                <a:cubicBezTo>
                  <a:pt x="4551044" y="314063"/>
                  <a:pt x="4558032" y="311735"/>
                  <a:pt x="4562690" y="307077"/>
                </a:cubicBezTo>
                <a:cubicBezTo>
                  <a:pt x="4567348" y="302418"/>
                  <a:pt x="4574336" y="300089"/>
                  <a:pt x="4583652" y="300089"/>
                </a:cubicBezTo>
                <a:cubicBezTo>
                  <a:pt x="4592966" y="300089"/>
                  <a:pt x="4599954" y="297759"/>
                  <a:pt x="4604614" y="293102"/>
                </a:cubicBezTo>
                <a:cubicBezTo>
                  <a:pt x="4609271" y="288444"/>
                  <a:pt x="4609271" y="281457"/>
                  <a:pt x="4604614" y="272140"/>
                </a:cubicBezTo>
                <a:cubicBezTo>
                  <a:pt x="4599954" y="262824"/>
                  <a:pt x="4602285" y="258166"/>
                  <a:pt x="4611600" y="258166"/>
                </a:cubicBezTo>
                <a:cubicBezTo>
                  <a:pt x="4620916" y="258166"/>
                  <a:pt x="4648866" y="234874"/>
                  <a:pt x="4695448" y="188294"/>
                </a:cubicBezTo>
                <a:cubicBezTo>
                  <a:pt x="4714081" y="169661"/>
                  <a:pt x="4742030" y="144040"/>
                  <a:pt x="4779294" y="111433"/>
                </a:cubicBezTo>
                <a:cubicBezTo>
                  <a:pt x="4816560" y="78826"/>
                  <a:pt x="4851496" y="46218"/>
                  <a:pt x="4884104" y="13611"/>
                </a:cubicBezTo>
                <a:lnTo>
                  <a:pt x="4897715" y="0"/>
                </a:lnTo>
                <a:lnTo>
                  <a:pt x="4937747" y="0"/>
                </a:lnTo>
                <a:lnTo>
                  <a:pt x="4933016" y="6623"/>
                </a:lnTo>
                <a:cubicBezTo>
                  <a:pt x="4895750" y="53205"/>
                  <a:pt x="4881776" y="81153"/>
                  <a:pt x="4891092" y="90472"/>
                </a:cubicBezTo>
                <a:lnTo>
                  <a:pt x="4905066" y="90472"/>
                </a:lnTo>
                <a:cubicBezTo>
                  <a:pt x="4905066" y="90472"/>
                  <a:pt x="4905066" y="95129"/>
                  <a:pt x="4905066" y="104445"/>
                </a:cubicBezTo>
                <a:lnTo>
                  <a:pt x="4933016" y="90472"/>
                </a:lnTo>
                <a:cubicBezTo>
                  <a:pt x="4933016" y="81153"/>
                  <a:pt x="4928356" y="81153"/>
                  <a:pt x="4919040" y="90472"/>
                </a:cubicBezTo>
                <a:cubicBezTo>
                  <a:pt x="4909726" y="90472"/>
                  <a:pt x="4933016" y="62522"/>
                  <a:pt x="4988912" y="6623"/>
                </a:cubicBezTo>
                <a:lnTo>
                  <a:pt x="4998848" y="0"/>
                </a:lnTo>
                <a:lnTo>
                  <a:pt x="5006200" y="0"/>
                </a:lnTo>
                <a:lnTo>
                  <a:pt x="5002888" y="6623"/>
                </a:lnTo>
                <a:cubicBezTo>
                  <a:pt x="5002888" y="6623"/>
                  <a:pt x="5007546" y="6623"/>
                  <a:pt x="5016862" y="6623"/>
                </a:cubicBezTo>
                <a:lnTo>
                  <a:pt x="5030109" y="0"/>
                </a:lnTo>
                <a:lnTo>
                  <a:pt x="5065410" y="0"/>
                </a:lnTo>
                <a:lnTo>
                  <a:pt x="5058786" y="6623"/>
                </a:lnTo>
                <a:cubicBezTo>
                  <a:pt x="5049470" y="15941"/>
                  <a:pt x="5044812" y="20599"/>
                  <a:pt x="5044812" y="20599"/>
                </a:cubicBezTo>
                <a:lnTo>
                  <a:pt x="5058786" y="20599"/>
                </a:lnTo>
                <a:cubicBezTo>
                  <a:pt x="5058786" y="15940"/>
                  <a:pt x="5059370" y="11864"/>
                  <a:pt x="5060534" y="8370"/>
                </a:cubicBezTo>
                <a:lnTo>
                  <a:pt x="5065555" y="0"/>
                </a:lnTo>
                <a:lnTo>
                  <a:pt x="5142391" y="0"/>
                </a:lnTo>
                <a:lnTo>
                  <a:pt x="5128658" y="20599"/>
                </a:lnTo>
                <a:lnTo>
                  <a:pt x="5100710" y="34573"/>
                </a:lnTo>
                <a:lnTo>
                  <a:pt x="5100710" y="62522"/>
                </a:lnTo>
                <a:lnTo>
                  <a:pt x="5100710" y="76496"/>
                </a:lnTo>
                <a:cubicBezTo>
                  <a:pt x="5100710" y="85814"/>
                  <a:pt x="5103039" y="90472"/>
                  <a:pt x="5107696" y="90472"/>
                </a:cubicBezTo>
                <a:cubicBezTo>
                  <a:pt x="5112356" y="90472"/>
                  <a:pt x="5114684" y="90472"/>
                  <a:pt x="5114684" y="90472"/>
                </a:cubicBezTo>
                <a:cubicBezTo>
                  <a:pt x="5114684" y="81153"/>
                  <a:pt x="5119344" y="76496"/>
                  <a:pt x="5128658" y="76496"/>
                </a:cubicBezTo>
                <a:lnTo>
                  <a:pt x="5142634" y="76496"/>
                </a:lnTo>
                <a:cubicBezTo>
                  <a:pt x="5133317" y="95129"/>
                  <a:pt x="5137974" y="99788"/>
                  <a:pt x="5156608" y="90472"/>
                </a:cubicBezTo>
                <a:lnTo>
                  <a:pt x="5170583" y="76496"/>
                </a:lnTo>
                <a:cubicBezTo>
                  <a:pt x="5161266" y="85814"/>
                  <a:pt x="5161266" y="95129"/>
                  <a:pt x="5170583" y="104445"/>
                </a:cubicBezTo>
                <a:lnTo>
                  <a:pt x="5198530" y="104445"/>
                </a:lnTo>
                <a:lnTo>
                  <a:pt x="5170583" y="118421"/>
                </a:lnTo>
                <a:lnTo>
                  <a:pt x="5100710" y="216241"/>
                </a:lnTo>
                <a:cubicBezTo>
                  <a:pt x="5100710" y="216241"/>
                  <a:pt x="5110025" y="206925"/>
                  <a:pt x="5128658" y="188294"/>
                </a:cubicBezTo>
                <a:cubicBezTo>
                  <a:pt x="5137974" y="188294"/>
                  <a:pt x="5144962" y="183636"/>
                  <a:pt x="5149622" y="174318"/>
                </a:cubicBezTo>
                <a:cubicBezTo>
                  <a:pt x="5154279" y="165001"/>
                  <a:pt x="5161266" y="155687"/>
                  <a:pt x="5170583" y="146368"/>
                </a:cubicBezTo>
                <a:lnTo>
                  <a:pt x="5198530" y="118421"/>
                </a:lnTo>
                <a:cubicBezTo>
                  <a:pt x="5198530" y="118421"/>
                  <a:pt x="5203190" y="111433"/>
                  <a:pt x="5212506" y="97457"/>
                </a:cubicBezTo>
                <a:cubicBezTo>
                  <a:pt x="5221823" y="83484"/>
                  <a:pt x="5231140" y="71838"/>
                  <a:pt x="5240456" y="62522"/>
                </a:cubicBezTo>
                <a:cubicBezTo>
                  <a:pt x="5249770" y="53205"/>
                  <a:pt x="5259089" y="41560"/>
                  <a:pt x="5268405" y="27585"/>
                </a:cubicBezTo>
                <a:lnTo>
                  <a:pt x="5289095" y="0"/>
                </a:lnTo>
                <a:lnTo>
                  <a:pt x="5306653" y="0"/>
                </a:lnTo>
                <a:lnTo>
                  <a:pt x="5296353" y="20599"/>
                </a:lnTo>
                <a:lnTo>
                  <a:pt x="5310328" y="6623"/>
                </a:lnTo>
                <a:lnTo>
                  <a:pt x="5310328" y="0"/>
                </a:lnTo>
                <a:lnTo>
                  <a:pt x="5341958" y="0"/>
                </a:lnTo>
                <a:lnTo>
                  <a:pt x="5324302" y="20599"/>
                </a:lnTo>
                <a:cubicBezTo>
                  <a:pt x="5305670" y="39230"/>
                  <a:pt x="5296353" y="43889"/>
                  <a:pt x="5296353" y="34573"/>
                </a:cubicBezTo>
                <a:lnTo>
                  <a:pt x="5268405" y="62522"/>
                </a:lnTo>
                <a:lnTo>
                  <a:pt x="5282379" y="76496"/>
                </a:lnTo>
                <a:lnTo>
                  <a:pt x="5296353" y="62522"/>
                </a:lnTo>
                <a:cubicBezTo>
                  <a:pt x="5296353" y="71838"/>
                  <a:pt x="5294024" y="78826"/>
                  <a:pt x="5289367" y="83484"/>
                </a:cubicBezTo>
                <a:cubicBezTo>
                  <a:pt x="5284708" y="88141"/>
                  <a:pt x="5277720" y="95129"/>
                  <a:pt x="5268405" y="104445"/>
                </a:cubicBezTo>
                <a:lnTo>
                  <a:pt x="5268405" y="132395"/>
                </a:lnTo>
                <a:lnTo>
                  <a:pt x="5254430" y="146368"/>
                </a:lnTo>
                <a:lnTo>
                  <a:pt x="5240456" y="146368"/>
                </a:lnTo>
                <a:cubicBezTo>
                  <a:pt x="5240456" y="155687"/>
                  <a:pt x="5247442" y="158014"/>
                  <a:pt x="5261418" y="153356"/>
                </a:cubicBezTo>
                <a:cubicBezTo>
                  <a:pt x="5275391" y="148699"/>
                  <a:pt x="5287038" y="146368"/>
                  <a:pt x="5296353" y="146368"/>
                </a:cubicBezTo>
                <a:cubicBezTo>
                  <a:pt x="5305670" y="146368"/>
                  <a:pt x="5312657" y="146368"/>
                  <a:pt x="5317314" y="146368"/>
                </a:cubicBezTo>
                <a:cubicBezTo>
                  <a:pt x="5321974" y="146368"/>
                  <a:pt x="5328962" y="132395"/>
                  <a:pt x="5338278" y="104445"/>
                </a:cubicBezTo>
                <a:lnTo>
                  <a:pt x="5366226" y="90472"/>
                </a:lnTo>
                <a:lnTo>
                  <a:pt x="5394175" y="90472"/>
                </a:lnTo>
                <a:cubicBezTo>
                  <a:pt x="5412808" y="71838"/>
                  <a:pt x="5417465" y="60191"/>
                  <a:pt x="5408150" y="55534"/>
                </a:cubicBezTo>
                <a:cubicBezTo>
                  <a:pt x="5398834" y="50877"/>
                  <a:pt x="5394175" y="48548"/>
                  <a:pt x="5394175" y="48548"/>
                </a:cubicBezTo>
                <a:lnTo>
                  <a:pt x="5422124" y="48548"/>
                </a:lnTo>
                <a:cubicBezTo>
                  <a:pt x="5431441" y="48548"/>
                  <a:pt x="5436098" y="43889"/>
                  <a:pt x="5436098" y="34573"/>
                </a:cubicBezTo>
                <a:lnTo>
                  <a:pt x="5450074" y="34573"/>
                </a:lnTo>
                <a:cubicBezTo>
                  <a:pt x="5450074" y="34573"/>
                  <a:pt x="5440758" y="48548"/>
                  <a:pt x="5422124" y="76496"/>
                </a:cubicBezTo>
                <a:cubicBezTo>
                  <a:pt x="5412808" y="85814"/>
                  <a:pt x="5405822" y="95129"/>
                  <a:pt x="5401163" y="104445"/>
                </a:cubicBezTo>
                <a:cubicBezTo>
                  <a:pt x="5396504" y="113762"/>
                  <a:pt x="5394175" y="118421"/>
                  <a:pt x="5394175" y="118421"/>
                </a:cubicBezTo>
                <a:cubicBezTo>
                  <a:pt x="5403492" y="118421"/>
                  <a:pt x="5415136" y="111433"/>
                  <a:pt x="5429112" y="97457"/>
                </a:cubicBezTo>
                <a:cubicBezTo>
                  <a:pt x="5443086" y="83484"/>
                  <a:pt x="5450074" y="76496"/>
                  <a:pt x="5450074" y="76496"/>
                </a:cubicBezTo>
                <a:cubicBezTo>
                  <a:pt x="5450074" y="76496"/>
                  <a:pt x="5447745" y="81153"/>
                  <a:pt x="5443086" y="90472"/>
                </a:cubicBezTo>
                <a:cubicBezTo>
                  <a:pt x="5438427" y="99788"/>
                  <a:pt x="5431441" y="109102"/>
                  <a:pt x="5422124" y="118421"/>
                </a:cubicBezTo>
                <a:cubicBezTo>
                  <a:pt x="5403492" y="137052"/>
                  <a:pt x="5394175" y="151026"/>
                  <a:pt x="5394175" y="160344"/>
                </a:cubicBezTo>
                <a:cubicBezTo>
                  <a:pt x="5394175" y="169661"/>
                  <a:pt x="5384858" y="183636"/>
                  <a:pt x="5366226" y="202267"/>
                </a:cubicBezTo>
                <a:cubicBezTo>
                  <a:pt x="5366226" y="202267"/>
                  <a:pt x="5363897" y="206925"/>
                  <a:pt x="5359240" y="216241"/>
                </a:cubicBezTo>
                <a:cubicBezTo>
                  <a:pt x="5354580" y="225560"/>
                  <a:pt x="5352252" y="230217"/>
                  <a:pt x="5352252" y="230217"/>
                </a:cubicBezTo>
                <a:cubicBezTo>
                  <a:pt x="5352252" y="239533"/>
                  <a:pt x="5361568" y="232545"/>
                  <a:pt x="5380201" y="209255"/>
                </a:cubicBezTo>
                <a:cubicBezTo>
                  <a:pt x="5398834" y="185963"/>
                  <a:pt x="5408150" y="178975"/>
                  <a:pt x="5408150" y="188294"/>
                </a:cubicBezTo>
                <a:lnTo>
                  <a:pt x="5436098" y="174318"/>
                </a:lnTo>
                <a:cubicBezTo>
                  <a:pt x="5436098" y="155687"/>
                  <a:pt x="5440758" y="146368"/>
                  <a:pt x="5450074" y="146368"/>
                </a:cubicBezTo>
                <a:cubicBezTo>
                  <a:pt x="5450074" y="146368"/>
                  <a:pt x="5452402" y="146368"/>
                  <a:pt x="5457062" y="146368"/>
                </a:cubicBezTo>
                <a:cubicBezTo>
                  <a:pt x="5461719" y="146368"/>
                  <a:pt x="5464050" y="141711"/>
                  <a:pt x="5464050" y="132395"/>
                </a:cubicBezTo>
                <a:lnTo>
                  <a:pt x="5491997" y="118421"/>
                </a:lnTo>
                <a:lnTo>
                  <a:pt x="5505971" y="118421"/>
                </a:lnTo>
                <a:lnTo>
                  <a:pt x="5519946" y="104445"/>
                </a:lnTo>
                <a:lnTo>
                  <a:pt x="5519946" y="118421"/>
                </a:lnTo>
                <a:cubicBezTo>
                  <a:pt x="5519946" y="137052"/>
                  <a:pt x="5515288" y="153356"/>
                  <a:pt x="5505971" y="167330"/>
                </a:cubicBezTo>
                <a:cubicBezTo>
                  <a:pt x="5496656" y="181306"/>
                  <a:pt x="5487338" y="197610"/>
                  <a:pt x="5478024" y="216241"/>
                </a:cubicBezTo>
                <a:lnTo>
                  <a:pt x="5464050" y="216241"/>
                </a:lnTo>
                <a:cubicBezTo>
                  <a:pt x="5464050" y="206925"/>
                  <a:pt x="5457062" y="202267"/>
                  <a:pt x="5443086" y="202267"/>
                </a:cubicBezTo>
                <a:cubicBezTo>
                  <a:pt x="5429112" y="202267"/>
                  <a:pt x="5422124" y="209255"/>
                  <a:pt x="5422124" y="223229"/>
                </a:cubicBezTo>
                <a:cubicBezTo>
                  <a:pt x="5422124" y="237205"/>
                  <a:pt x="5426784" y="244191"/>
                  <a:pt x="5436098" y="244191"/>
                </a:cubicBezTo>
                <a:cubicBezTo>
                  <a:pt x="5436098" y="253509"/>
                  <a:pt x="5433770" y="260495"/>
                  <a:pt x="5429112" y="265152"/>
                </a:cubicBezTo>
                <a:cubicBezTo>
                  <a:pt x="5424453" y="269809"/>
                  <a:pt x="5422124" y="276797"/>
                  <a:pt x="5422124" y="286114"/>
                </a:cubicBezTo>
                <a:cubicBezTo>
                  <a:pt x="5412808" y="314063"/>
                  <a:pt x="5401163" y="335025"/>
                  <a:pt x="5387187" y="349000"/>
                </a:cubicBezTo>
                <a:cubicBezTo>
                  <a:pt x="5373214" y="362975"/>
                  <a:pt x="5368554" y="372293"/>
                  <a:pt x="5373214" y="376950"/>
                </a:cubicBezTo>
                <a:cubicBezTo>
                  <a:pt x="5377872" y="381607"/>
                  <a:pt x="5380201" y="379279"/>
                  <a:pt x="5380201" y="369962"/>
                </a:cubicBezTo>
                <a:lnTo>
                  <a:pt x="5380201" y="383936"/>
                </a:lnTo>
                <a:cubicBezTo>
                  <a:pt x="5370884" y="393254"/>
                  <a:pt x="5366226" y="402569"/>
                  <a:pt x="5366226" y="411885"/>
                </a:cubicBezTo>
                <a:lnTo>
                  <a:pt x="5352252" y="439835"/>
                </a:lnTo>
                <a:lnTo>
                  <a:pt x="5352252" y="411885"/>
                </a:lnTo>
                <a:lnTo>
                  <a:pt x="5352252" y="397912"/>
                </a:lnTo>
                <a:lnTo>
                  <a:pt x="5338278" y="411885"/>
                </a:lnTo>
                <a:cubicBezTo>
                  <a:pt x="5301012" y="449151"/>
                  <a:pt x="5287038" y="472442"/>
                  <a:pt x="5296353" y="481758"/>
                </a:cubicBezTo>
                <a:cubicBezTo>
                  <a:pt x="5305670" y="481758"/>
                  <a:pt x="5347594" y="458466"/>
                  <a:pt x="5422124" y="411885"/>
                </a:cubicBezTo>
                <a:cubicBezTo>
                  <a:pt x="5496656" y="365305"/>
                  <a:pt x="5533920" y="337355"/>
                  <a:pt x="5533920" y="328039"/>
                </a:cubicBezTo>
                <a:cubicBezTo>
                  <a:pt x="5533920" y="328039"/>
                  <a:pt x="5533920" y="325708"/>
                  <a:pt x="5533920" y="321051"/>
                </a:cubicBezTo>
                <a:cubicBezTo>
                  <a:pt x="5533920" y="316394"/>
                  <a:pt x="5529263" y="314063"/>
                  <a:pt x="5519946" y="314063"/>
                </a:cubicBezTo>
                <a:cubicBezTo>
                  <a:pt x="5510630" y="314063"/>
                  <a:pt x="5505971" y="314063"/>
                  <a:pt x="5505971" y="314063"/>
                </a:cubicBezTo>
                <a:cubicBezTo>
                  <a:pt x="5505971" y="314063"/>
                  <a:pt x="5505971" y="309406"/>
                  <a:pt x="5505971" y="300089"/>
                </a:cubicBezTo>
                <a:cubicBezTo>
                  <a:pt x="5505971" y="281457"/>
                  <a:pt x="5515288" y="272140"/>
                  <a:pt x="5533920" y="272140"/>
                </a:cubicBezTo>
                <a:lnTo>
                  <a:pt x="5547896" y="286114"/>
                </a:lnTo>
                <a:cubicBezTo>
                  <a:pt x="5547896" y="295432"/>
                  <a:pt x="5550224" y="302418"/>
                  <a:pt x="5554882" y="307077"/>
                </a:cubicBezTo>
                <a:cubicBezTo>
                  <a:pt x="5559541" y="311735"/>
                  <a:pt x="5566529" y="314063"/>
                  <a:pt x="5575844" y="314063"/>
                </a:cubicBezTo>
                <a:cubicBezTo>
                  <a:pt x="5575844" y="314063"/>
                  <a:pt x="5580503" y="311735"/>
                  <a:pt x="5589820" y="307077"/>
                </a:cubicBezTo>
                <a:cubicBezTo>
                  <a:pt x="5599136" y="302418"/>
                  <a:pt x="5608452" y="295432"/>
                  <a:pt x="5617768" y="286114"/>
                </a:cubicBezTo>
                <a:lnTo>
                  <a:pt x="5659692" y="258166"/>
                </a:lnTo>
                <a:cubicBezTo>
                  <a:pt x="5669008" y="258166"/>
                  <a:pt x="5675994" y="255836"/>
                  <a:pt x="5680654" y="251179"/>
                </a:cubicBezTo>
                <a:cubicBezTo>
                  <a:pt x="5685313" y="246521"/>
                  <a:pt x="5692298" y="244191"/>
                  <a:pt x="5701615" y="244191"/>
                </a:cubicBezTo>
                <a:cubicBezTo>
                  <a:pt x="5729564" y="262824"/>
                  <a:pt x="5752855" y="248848"/>
                  <a:pt x="5771488" y="202267"/>
                </a:cubicBezTo>
                <a:cubicBezTo>
                  <a:pt x="5780804" y="192951"/>
                  <a:pt x="5792450" y="185963"/>
                  <a:pt x="5806425" y="181306"/>
                </a:cubicBezTo>
                <a:cubicBezTo>
                  <a:pt x="5820399" y="176648"/>
                  <a:pt x="5822728" y="169661"/>
                  <a:pt x="5813411" y="160344"/>
                </a:cubicBezTo>
                <a:cubicBezTo>
                  <a:pt x="5813411" y="160344"/>
                  <a:pt x="5822728" y="160344"/>
                  <a:pt x="5841360" y="160344"/>
                </a:cubicBezTo>
                <a:cubicBezTo>
                  <a:pt x="5859996" y="160344"/>
                  <a:pt x="5871638" y="158014"/>
                  <a:pt x="5876298" y="153356"/>
                </a:cubicBezTo>
                <a:cubicBezTo>
                  <a:pt x="5880955" y="148699"/>
                  <a:pt x="5887943" y="146368"/>
                  <a:pt x="5897260" y="146368"/>
                </a:cubicBezTo>
                <a:cubicBezTo>
                  <a:pt x="5906576" y="146368"/>
                  <a:pt x="5936854" y="139382"/>
                  <a:pt x="5988094" y="125407"/>
                </a:cubicBezTo>
                <a:cubicBezTo>
                  <a:pt x="6039334" y="111433"/>
                  <a:pt x="6069612" y="99788"/>
                  <a:pt x="6078928" y="90472"/>
                </a:cubicBezTo>
                <a:lnTo>
                  <a:pt x="6092902" y="90472"/>
                </a:lnTo>
                <a:cubicBezTo>
                  <a:pt x="6102218" y="118421"/>
                  <a:pt x="6134827" y="104445"/>
                  <a:pt x="6190724" y="48548"/>
                </a:cubicBezTo>
                <a:cubicBezTo>
                  <a:pt x="6200041" y="34573"/>
                  <a:pt x="6206446" y="22346"/>
                  <a:pt x="6209940" y="11865"/>
                </a:cubicBezTo>
                <a:lnTo>
                  <a:pt x="6210730" y="0"/>
                </a:lnTo>
                <a:lnTo>
                  <a:pt x="6334444" y="0"/>
                </a:lnTo>
                <a:lnTo>
                  <a:pt x="6330470" y="6623"/>
                </a:lnTo>
                <a:lnTo>
                  <a:pt x="6338197" y="0"/>
                </a:lnTo>
                <a:lnTo>
                  <a:pt x="7839721" y="0"/>
                </a:lnTo>
                <a:lnTo>
                  <a:pt x="7839721" y="6623"/>
                </a:lnTo>
                <a:cubicBezTo>
                  <a:pt x="7839721" y="15941"/>
                  <a:pt x="7837392" y="22927"/>
                  <a:pt x="7832735" y="27585"/>
                </a:cubicBezTo>
                <a:cubicBezTo>
                  <a:pt x="7828076" y="32244"/>
                  <a:pt x="7825748" y="34573"/>
                  <a:pt x="7825748" y="34573"/>
                </a:cubicBezTo>
                <a:cubicBezTo>
                  <a:pt x="7825748" y="43889"/>
                  <a:pt x="7825748" y="48548"/>
                  <a:pt x="7825748" y="48548"/>
                </a:cubicBezTo>
                <a:cubicBezTo>
                  <a:pt x="7825748" y="48548"/>
                  <a:pt x="7823418" y="48548"/>
                  <a:pt x="7818760" y="48548"/>
                </a:cubicBezTo>
                <a:cubicBezTo>
                  <a:pt x="7814102" y="48548"/>
                  <a:pt x="7811774" y="53205"/>
                  <a:pt x="7811774" y="62522"/>
                </a:cubicBezTo>
                <a:cubicBezTo>
                  <a:pt x="7811774" y="62522"/>
                  <a:pt x="7816431" y="62522"/>
                  <a:pt x="7825748" y="62522"/>
                </a:cubicBezTo>
                <a:lnTo>
                  <a:pt x="7825748" y="76496"/>
                </a:lnTo>
                <a:lnTo>
                  <a:pt x="7825748" y="90472"/>
                </a:lnTo>
                <a:cubicBezTo>
                  <a:pt x="7825748" y="90472"/>
                  <a:pt x="7828076" y="88141"/>
                  <a:pt x="7832735" y="83484"/>
                </a:cubicBezTo>
                <a:cubicBezTo>
                  <a:pt x="7837392" y="78826"/>
                  <a:pt x="7839721" y="71838"/>
                  <a:pt x="7839721" y="62522"/>
                </a:cubicBezTo>
                <a:lnTo>
                  <a:pt x="7853697" y="62522"/>
                </a:lnTo>
                <a:cubicBezTo>
                  <a:pt x="7853697" y="90472"/>
                  <a:pt x="7858354" y="104445"/>
                  <a:pt x="7867670" y="104445"/>
                </a:cubicBezTo>
                <a:cubicBezTo>
                  <a:pt x="7867670" y="104445"/>
                  <a:pt x="7870001" y="99788"/>
                  <a:pt x="7874658" y="90472"/>
                </a:cubicBezTo>
                <a:cubicBezTo>
                  <a:pt x="7879316" y="81153"/>
                  <a:pt x="7881646" y="71838"/>
                  <a:pt x="7881646" y="62522"/>
                </a:cubicBezTo>
                <a:lnTo>
                  <a:pt x="7895620" y="62522"/>
                </a:lnTo>
                <a:cubicBezTo>
                  <a:pt x="7904936" y="71838"/>
                  <a:pt x="7914253" y="71838"/>
                  <a:pt x="7923570" y="62522"/>
                </a:cubicBezTo>
                <a:lnTo>
                  <a:pt x="7923570" y="90472"/>
                </a:lnTo>
                <a:cubicBezTo>
                  <a:pt x="7914253" y="90472"/>
                  <a:pt x="7909594" y="90472"/>
                  <a:pt x="7909594" y="90472"/>
                </a:cubicBezTo>
                <a:cubicBezTo>
                  <a:pt x="7909594" y="81153"/>
                  <a:pt x="7909594" y="76496"/>
                  <a:pt x="7909594" y="76496"/>
                </a:cubicBezTo>
                <a:cubicBezTo>
                  <a:pt x="7909594" y="76496"/>
                  <a:pt x="7904936" y="76496"/>
                  <a:pt x="7895620" y="76496"/>
                </a:cubicBezTo>
                <a:cubicBezTo>
                  <a:pt x="7895620" y="76496"/>
                  <a:pt x="7895620" y="85814"/>
                  <a:pt x="7895620" y="104445"/>
                </a:cubicBezTo>
                <a:cubicBezTo>
                  <a:pt x="7904936" y="104445"/>
                  <a:pt x="7909594" y="106776"/>
                  <a:pt x="7909594" y="111433"/>
                </a:cubicBezTo>
                <a:cubicBezTo>
                  <a:pt x="7909594" y="116090"/>
                  <a:pt x="7904936" y="118421"/>
                  <a:pt x="7895620" y="118421"/>
                </a:cubicBezTo>
                <a:lnTo>
                  <a:pt x="7895620" y="160344"/>
                </a:lnTo>
                <a:cubicBezTo>
                  <a:pt x="7904936" y="160344"/>
                  <a:pt x="7909594" y="165001"/>
                  <a:pt x="7909594" y="174318"/>
                </a:cubicBezTo>
                <a:lnTo>
                  <a:pt x="7923570" y="174318"/>
                </a:lnTo>
                <a:cubicBezTo>
                  <a:pt x="7932886" y="165001"/>
                  <a:pt x="7932886" y="155687"/>
                  <a:pt x="7923570" y="146368"/>
                </a:cubicBezTo>
                <a:lnTo>
                  <a:pt x="7937544" y="146368"/>
                </a:lnTo>
                <a:lnTo>
                  <a:pt x="7965492" y="146368"/>
                </a:lnTo>
                <a:cubicBezTo>
                  <a:pt x="7974809" y="146368"/>
                  <a:pt x="7988783" y="146368"/>
                  <a:pt x="8007416" y="146368"/>
                </a:cubicBezTo>
                <a:lnTo>
                  <a:pt x="7993442" y="174318"/>
                </a:lnTo>
                <a:cubicBezTo>
                  <a:pt x="8002758" y="174318"/>
                  <a:pt x="8007416" y="169661"/>
                  <a:pt x="8007416" y="160344"/>
                </a:cubicBezTo>
                <a:cubicBezTo>
                  <a:pt x="8007416" y="151026"/>
                  <a:pt x="8012075" y="146368"/>
                  <a:pt x="8021392" y="146368"/>
                </a:cubicBezTo>
                <a:cubicBezTo>
                  <a:pt x="8021392" y="155687"/>
                  <a:pt x="8026049" y="153356"/>
                  <a:pt x="8035366" y="139382"/>
                </a:cubicBezTo>
                <a:cubicBezTo>
                  <a:pt x="8044682" y="125407"/>
                  <a:pt x="8047010" y="116090"/>
                  <a:pt x="8042354" y="111433"/>
                </a:cubicBezTo>
                <a:cubicBezTo>
                  <a:pt x="8037694" y="106776"/>
                  <a:pt x="8030708" y="109102"/>
                  <a:pt x="8021392" y="118421"/>
                </a:cubicBezTo>
                <a:cubicBezTo>
                  <a:pt x="8012075" y="127737"/>
                  <a:pt x="8007416" y="127737"/>
                  <a:pt x="8007416" y="118421"/>
                </a:cubicBezTo>
                <a:cubicBezTo>
                  <a:pt x="8007416" y="118421"/>
                  <a:pt x="8007416" y="113762"/>
                  <a:pt x="8007416" y="104445"/>
                </a:cubicBezTo>
                <a:cubicBezTo>
                  <a:pt x="8007416" y="95129"/>
                  <a:pt x="8007416" y="90472"/>
                  <a:pt x="8007416" y="90472"/>
                </a:cubicBezTo>
                <a:cubicBezTo>
                  <a:pt x="7979466" y="109102"/>
                  <a:pt x="7965492" y="109102"/>
                  <a:pt x="7965492" y="90472"/>
                </a:cubicBezTo>
                <a:cubicBezTo>
                  <a:pt x="7965492" y="81153"/>
                  <a:pt x="7960836" y="76496"/>
                  <a:pt x="7951519" y="76496"/>
                </a:cubicBezTo>
                <a:cubicBezTo>
                  <a:pt x="7951519" y="76496"/>
                  <a:pt x="7949188" y="76496"/>
                  <a:pt x="7944531" y="76496"/>
                </a:cubicBezTo>
                <a:cubicBezTo>
                  <a:pt x="7939874" y="76496"/>
                  <a:pt x="7937544" y="71838"/>
                  <a:pt x="7937544" y="62522"/>
                </a:cubicBezTo>
                <a:lnTo>
                  <a:pt x="7979466" y="76496"/>
                </a:lnTo>
                <a:lnTo>
                  <a:pt x="8007416" y="62522"/>
                </a:lnTo>
                <a:cubicBezTo>
                  <a:pt x="8016732" y="62522"/>
                  <a:pt x="8021392" y="57865"/>
                  <a:pt x="8021392" y="48548"/>
                </a:cubicBezTo>
                <a:lnTo>
                  <a:pt x="8035366" y="62522"/>
                </a:lnTo>
                <a:cubicBezTo>
                  <a:pt x="8053998" y="71838"/>
                  <a:pt x="8058658" y="81153"/>
                  <a:pt x="8049339" y="90472"/>
                </a:cubicBezTo>
                <a:lnTo>
                  <a:pt x="8063315" y="90472"/>
                </a:lnTo>
                <a:lnTo>
                  <a:pt x="8091264" y="90472"/>
                </a:lnTo>
                <a:cubicBezTo>
                  <a:pt x="8091264" y="99788"/>
                  <a:pt x="8093593" y="109102"/>
                  <a:pt x="8098250" y="118421"/>
                </a:cubicBezTo>
                <a:cubicBezTo>
                  <a:pt x="8102910" y="127737"/>
                  <a:pt x="8109896" y="127737"/>
                  <a:pt x="8119214" y="118421"/>
                </a:cubicBezTo>
                <a:lnTo>
                  <a:pt x="8133188" y="118421"/>
                </a:lnTo>
                <a:cubicBezTo>
                  <a:pt x="8123871" y="127737"/>
                  <a:pt x="8114554" y="132395"/>
                  <a:pt x="8105238" y="132395"/>
                </a:cubicBezTo>
                <a:cubicBezTo>
                  <a:pt x="8095922" y="132395"/>
                  <a:pt x="8088934" y="132395"/>
                  <a:pt x="8084276" y="132395"/>
                </a:cubicBezTo>
                <a:cubicBezTo>
                  <a:pt x="8079619" y="132395"/>
                  <a:pt x="8072632" y="137052"/>
                  <a:pt x="8063315" y="146368"/>
                </a:cubicBezTo>
                <a:cubicBezTo>
                  <a:pt x="8035366" y="165001"/>
                  <a:pt x="8030708" y="178975"/>
                  <a:pt x="8049339" y="188294"/>
                </a:cubicBezTo>
                <a:cubicBezTo>
                  <a:pt x="8058658" y="197610"/>
                  <a:pt x="8058658" y="202267"/>
                  <a:pt x="8049339" y="202267"/>
                </a:cubicBezTo>
                <a:cubicBezTo>
                  <a:pt x="8049339" y="202267"/>
                  <a:pt x="8049339" y="206925"/>
                  <a:pt x="8049339" y="216241"/>
                </a:cubicBezTo>
                <a:cubicBezTo>
                  <a:pt x="8058658" y="225560"/>
                  <a:pt x="8060986" y="232545"/>
                  <a:pt x="8056327" y="237205"/>
                </a:cubicBezTo>
                <a:cubicBezTo>
                  <a:pt x="8051670" y="241862"/>
                  <a:pt x="8044682" y="244191"/>
                  <a:pt x="8035366" y="244191"/>
                </a:cubicBezTo>
                <a:cubicBezTo>
                  <a:pt x="8026049" y="244191"/>
                  <a:pt x="8026049" y="248848"/>
                  <a:pt x="8035366" y="258166"/>
                </a:cubicBezTo>
                <a:lnTo>
                  <a:pt x="8035366" y="272140"/>
                </a:lnTo>
                <a:cubicBezTo>
                  <a:pt x="8016732" y="272140"/>
                  <a:pt x="8012075" y="258166"/>
                  <a:pt x="8021392" y="230217"/>
                </a:cubicBezTo>
                <a:cubicBezTo>
                  <a:pt x="8021392" y="230217"/>
                  <a:pt x="8021392" y="225560"/>
                  <a:pt x="8021392" y="216241"/>
                </a:cubicBezTo>
                <a:lnTo>
                  <a:pt x="7979466" y="272140"/>
                </a:lnTo>
                <a:cubicBezTo>
                  <a:pt x="7979466" y="272140"/>
                  <a:pt x="7974809" y="276797"/>
                  <a:pt x="7965492" y="286114"/>
                </a:cubicBezTo>
                <a:lnTo>
                  <a:pt x="7951519" y="300089"/>
                </a:lnTo>
                <a:cubicBezTo>
                  <a:pt x="7951519" y="309406"/>
                  <a:pt x="7949188" y="314063"/>
                  <a:pt x="7944531" y="314063"/>
                </a:cubicBezTo>
                <a:cubicBezTo>
                  <a:pt x="7939874" y="314063"/>
                  <a:pt x="7937544" y="318721"/>
                  <a:pt x="7937544" y="328039"/>
                </a:cubicBezTo>
                <a:cubicBezTo>
                  <a:pt x="7937544" y="328039"/>
                  <a:pt x="7939874" y="328039"/>
                  <a:pt x="7944531" y="328039"/>
                </a:cubicBezTo>
                <a:cubicBezTo>
                  <a:pt x="7949188" y="328039"/>
                  <a:pt x="7953848" y="325708"/>
                  <a:pt x="7958505" y="321051"/>
                </a:cubicBezTo>
                <a:cubicBezTo>
                  <a:pt x="7963164" y="316394"/>
                  <a:pt x="7965492" y="314063"/>
                  <a:pt x="7965492" y="314063"/>
                </a:cubicBezTo>
                <a:cubicBezTo>
                  <a:pt x="7965492" y="314063"/>
                  <a:pt x="7970150" y="314063"/>
                  <a:pt x="7979466" y="314063"/>
                </a:cubicBezTo>
                <a:lnTo>
                  <a:pt x="7979466" y="342013"/>
                </a:lnTo>
                <a:cubicBezTo>
                  <a:pt x="7970150" y="342013"/>
                  <a:pt x="7965492" y="342013"/>
                  <a:pt x="7965492" y="342013"/>
                </a:cubicBezTo>
                <a:lnTo>
                  <a:pt x="7951519" y="355988"/>
                </a:lnTo>
                <a:cubicBezTo>
                  <a:pt x="7960836" y="355988"/>
                  <a:pt x="7960836" y="360646"/>
                  <a:pt x="7951519" y="369962"/>
                </a:cubicBezTo>
                <a:cubicBezTo>
                  <a:pt x="7942202" y="379279"/>
                  <a:pt x="7937544" y="379279"/>
                  <a:pt x="7937544" y="369962"/>
                </a:cubicBezTo>
                <a:lnTo>
                  <a:pt x="7937544" y="383936"/>
                </a:lnTo>
                <a:cubicBezTo>
                  <a:pt x="7937544" y="383936"/>
                  <a:pt x="7935214" y="386267"/>
                  <a:pt x="7930558" y="390924"/>
                </a:cubicBezTo>
                <a:cubicBezTo>
                  <a:pt x="7925898" y="395581"/>
                  <a:pt x="7918910" y="397912"/>
                  <a:pt x="7909594" y="397912"/>
                </a:cubicBezTo>
                <a:lnTo>
                  <a:pt x="7909594" y="411885"/>
                </a:lnTo>
                <a:cubicBezTo>
                  <a:pt x="7909594" y="421202"/>
                  <a:pt x="7909594" y="425861"/>
                  <a:pt x="7909594" y="425861"/>
                </a:cubicBezTo>
                <a:cubicBezTo>
                  <a:pt x="7909594" y="425861"/>
                  <a:pt x="7914253" y="423530"/>
                  <a:pt x="7923570" y="418873"/>
                </a:cubicBezTo>
                <a:cubicBezTo>
                  <a:pt x="7932886" y="414216"/>
                  <a:pt x="7942202" y="407228"/>
                  <a:pt x="7951519" y="397912"/>
                </a:cubicBezTo>
                <a:lnTo>
                  <a:pt x="7979466" y="369962"/>
                </a:lnTo>
                <a:lnTo>
                  <a:pt x="7979466" y="397912"/>
                </a:lnTo>
                <a:lnTo>
                  <a:pt x="7965492" y="411885"/>
                </a:lnTo>
                <a:cubicBezTo>
                  <a:pt x="7956176" y="411885"/>
                  <a:pt x="7951519" y="416543"/>
                  <a:pt x="7951519" y="425861"/>
                </a:cubicBezTo>
                <a:cubicBezTo>
                  <a:pt x="7942202" y="435177"/>
                  <a:pt x="7942202" y="439835"/>
                  <a:pt x="7951519" y="439835"/>
                </a:cubicBezTo>
                <a:cubicBezTo>
                  <a:pt x="7951519" y="449151"/>
                  <a:pt x="7951519" y="453809"/>
                  <a:pt x="7951519" y="453809"/>
                </a:cubicBezTo>
                <a:cubicBezTo>
                  <a:pt x="7951519" y="453809"/>
                  <a:pt x="7951519" y="458466"/>
                  <a:pt x="7951519" y="467784"/>
                </a:cubicBezTo>
                <a:lnTo>
                  <a:pt x="7951519" y="481758"/>
                </a:lnTo>
                <a:lnTo>
                  <a:pt x="7965492" y="481758"/>
                </a:lnTo>
                <a:cubicBezTo>
                  <a:pt x="7965492" y="491075"/>
                  <a:pt x="7963164" y="498063"/>
                  <a:pt x="7958505" y="502720"/>
                </a:cubicBezTo>
                <a:cubicBezTo>
                  <a:pt x="7953848" y="507377"/>
                  <a:pt x="7949188" y="512038"/>
                  <a:pt x="7944531" y="516695"/>
                </a:cubicBezTo>
                <a:cubicBezTo>
                  <a:pt x="7939874" y="521353"/>
                  <a:pt x="7937544" y="526012"/>
                  <a:pt x="7937544" y="530669"/>
                </a:cubicBezTo>
                <a:cubicBezTo>
                  <a:pt x="7937544" y="535326"/>
                  <a:pt x="7937544" y="537657"/>
                  <a:pt x="7937544" y="537657"/>
                </a:cubicBezTo>
                <a:cubicBezTo>
                  <a:pt x="7937544" y="537657"/>
                  <a:pt x="7942202" y="533000"/>
                  <a:pt x="7951519" y="523682"/>
                </a:cubicBezTo>
                <a:cubicBezTo>
                  <a:pt x="7960836" y="514365"/>
                  <a:pt x="7967822" y="512038"/>
                  <a:pt x="7972480" y="516695"/>
                </a:cubicBezTo>
                <a:cubicBezTo>
                  <a:pt x="7977138" y="521353"/>
                  <a:pt x="7979466" y="519024"/>
                  <a:pt x="7979466" y="509707"/>
                </a:cubicBezTo>
                <a:cubicBezTo>
                  <a:pt x="7970150" y="509707"/>
                  <a:pt x="7970150" y="505050"/>
                  <a:pt x="7979466" y="495734"/>
                </a:cubicBezTo>
                <a:cubicBezTo>
                  <a:pt x="7988783" y="495734"/>
                  <a:pt x="7993442" y="500391"/>
                  <a:pt x="7993442" y="509707"/>
                </a:cubicBezTo>
                <a:cubicBezTo>
                  <a:pt x="8002758" y="519024"/>
                  <a:pt x="8016732" y="509707"/>
                  <a:pt x="8035366" y="481758"/>
                </a:cubicBezTo>
                <a:lnTo>
                  <a:pt x="8063315" y="467784"/>
                </a:lnTo>
                <a:cubicBezTo>
                  <a:pt x="8063315" y="467784"/>
                  <a:pt x="8056327" y="477101"/>
                  <a:pt x="8042354" y="495734"/>
                </a:cubicBezTo>
                <a:cubicBezTo>
                  <a:pt x="8028378" y="514365"/>
                  <a:pt x="8019061" y="530669"/>
                  <a:pt x="8014404" y="544643"/>
                </a:cubicBezTo>
                <a:cubicBezTo>
                  <a:pt x="8009746" y="558619"/>
                  <a:pt x="8005088" y="565607"/>
                  <a:pt x="8000430" y="565607"/>
                </a:cubicBezTo>
                <a:cubicBezTo>
                  <a:pt x="7995771" y="565607"/>
                  <a:pt x="7991114" y="570264"/>
                  <a:pt x="7986454" y="579580"/>
                </a:cubicBezTo>
                <a:cubicBezTo>
                  <a:pt x="7981797" y="588897"/>
                  <a:pt x="7958505" y="616846"/>
                  <a:pt x="7916582" y="663427"/>
                </a:cubicBezTo>
                <a:cubicBezTo>
                  <a:pt x="7874658" y="710009"/>
                  <a:pt x="7851366" y="730971"/>
                  <a:pt x="7846709" y="726314"/>
                </a:cubicBezTo>
                <a:cubicBezTo>
                  <a:pt x="7842052" y="721656"/>
                  <a:pt x="7835064" y="721656"/>
                  <a:pt x="7825748" y="726314"/>
                </a:cubicBezTo>
                <a:cubicBezTo>
                  <a:pt x="7816431" y="730971"/>
                  <a:pt x="7816431" y="737959"/>
                  <a:pt x="7825748" y="747275"/>
                </a:cubicBezTo>
                <a:cubicBezTo>
                  <a:pt x="7835064" y="756591"/>
                  <a:pt x="7835064" y="765906"/>
                  <a:pt x="7825748" y="775224"/>
                </a:cubicBezTo>
                <a:cubicBezTo>
                  <a:pt x="7816431" y="784541"/>
                  <a:pt x="7811774" y="784541"/>
                  <a:pt x="7811774" y="775224"/>
                </a:cubicBezTo>
                <a:lnTo>
                  <a:pt x="7797798" y="803172"/>
                </a:lnTo>
                <a:cubicBezTo>
                  <a:pt x="7788482" y="812491"/>
                  <a:pt x="7783824" y="819478"/>
                  <a:pt x="7783824" y="824136"/>
                </a:cubicBezTo>
                <a:cubicBezTo>
                  <a:pt x="7783824" y="828793"/>
                  <a:pt x="7783824" y="835779"/>
                  <a:pt x="7783824" y="845097"/>
                </a:cubicBezTo>
                <a:lnTo>
                  <a:pt x="7769848" y="831121"/>
                </a:lnTo>
                <a:cubicBezTo>
                  <a:pt x="7769848" y="821805"/>
                  <a:pt x="7767520" y="819478"/>
                  <a:pt x="7762862" y="824136"/>
                </a:cubicBezTo>
                <a:cubicBezTo>
                  <a:pt x="7758204" y="828793"/>
                  <a:pt x="7755874" y="835779"/>
                  <a:pt x="7755874" y="845097"/>
                </a:cubicBezTo>
                <a:lnTo>
                  <a:pt x="7755874" y="873047"/>
                </a:lnTo>
                <a:cubicBezTo>
                  <a:pt x="7755874" y="873047"/>
                  <a:pt x="7746558" y="880033"/>
                  <a:pt x="7727925" y="894008"/>
                </a:cubicBezTo>
                <a:cubicBezTo>
                  <a:pt x="7709292" y="907982"/>
                  <a:pt x="7695318" y="914970"/>
                  <a:pt x="7686002" y="914970"/>
                </a:cubicBezTo>
                <a:cubicBezTo>
                  <a:pt x="7676686" y="914970"/>
                  <a:pt x="7672028" y="917298"/>
                  <a:pt x="7672028" y="921956"/>
                </a:cubicBezTo>
                <a:cubicBezTo>
                  <a:pt x="7672028" y="926615"/>
                  <a:pt x="7672028" y="931273"/>
                  <a:pt x="7672028" y="935931"/>
                </a:cubicBezTo>
                <a:cubicBezTo>
                  <a:pt x="7672028" y="940589"/>
                  <a:pt x="7669698" y="947577"/>
                  <a:pt x="7665040" y="956893"/>
                </a:cubicBezTo>
                <a:cubicBezTo>
                  <a:pt x="7660381" y="966210"/>
                  <a:pt x="7653395" y="975526"/>
                  <a:pt x="7644078" y="984843"/>
                </a:cubicBezTo>
                <a:cubicBezTo>
                  <a:pt x="7625446" y="994159"/>
                  <a:pt x="7616130" y="1003475"/>
                  <a:pt x="7616130" y="1012792"/>
                </a:cubicBezTo>
                <a:cubicBezTo>
                  <a:pt x="7616130" y="1022108"/>
                  <a:pt x="7616130" y="1026766"/>
                  <a:pt x="7616130" y="1026766"/>
                </a:cubicBezTo>
                <a:cubicBezTo>
                  <a:pt x="7616130" y="1026766"/>
                  <a:pt x="7611472" y="1033754"/>
                  <a:pt x="7602154" y="1047727"/>
                </a:cubicBezTo>
                <a:cubicBezTo>
                  <a:pt x="7592837" y="1061703"/>
                  <a:pt x="7588180" y="1064032"/>
                  <a:pt x="7588180" y="1054715"/>
                </a:cubicBezTo>
                <a:lnTo>
                  <a:pt x="7560230" y="1054715"/>
                </a:lnTo>
                <a:cubicBezTo>
                  <a:pt x="7560230" y="1064032"/>
                  <a:pt x="7555573" y="1073348"/>
                  <a:pt x="7546256" y="1082665"/>
                </a:cubicBezTo>
                <a:cubicBezTo>
                  <a:pt x="7536940" y="1091981"/>
                  <a:pt x="7527624" y="1096638"/>
                  <a:pt x="7518307" y="1096638"/>
                </a:cubicBezTo>
                <a:cubicBezTo>
                  <a:pt x="7508990" y="1096638"/>
                  <a:pt x="7504334" y="1101298"/>
                  <a:pt x="7504334" y="1110614"/>
                </a:cubicBezTo>
                <a:cubicBezTo>
                  <a:pt x="7504334" y="1138562"/>
                  <a:pt x="7485700" y="1166511"/>
                  <a:pt x="7448434" y="1194461"/>
                </a:cubicBezTo>
                <a:cubicBezTo>
                  <a:pt x="7448434" y="1194461"/>
                  <a:pt x="7448434" y="1199118"/>
                  <a:pt x="7448434" y="1208434"/>
                </a:cubicBezTo>
                <a:cubicBezTo>
                  <a:pt x="7448434" y="1217751"/>
                  <a:pt x="7446106" y="1222410"/>
                  <a:pt x="7441446" y="1222410"/>
                </a:cubicBezTo>
                <a:cubicBezTo>
                  <a:pt x="7436790" y="1222410"/>
                  <a:pt x="7434460" y="1222410"/>
                  <a:pt x="7434460" y="1222410"/>
                </a:cubicBezTo>
                <a:cubicBezTo>
                  <a:pt x="7425144" y="1222410"/>
                  <a:pt x="7415828" y="1231727"/>
                  <a:pt x="7406511" y="1250360"/>
                </a:cubicBezTo>
                <a:lnTo>
                  <a:pt x="7406511" y="1264333"/>
                </a:lnTo>
                <a:lnTo>
                  <a:pt x="7392536" y="1278307"/>
                </a:lnTo>
                <a:cubicBezTo>
                  <a:pt x="7392536" y="1287624"/>
                  <a:pt x="7387878" y="1296940"/>
                  <a:pt x="7378562" y="1306257"/>
                </a:cubicBezTo>
                <a:cubicBezTo>
                  <a:pt x="7369245" y="1315573"/>
                  <a:pt x="7364588" y="1320232"/>
                  <a:pt x="7364588" y="1320232"/>
                </a:cubicBezTo>
                <a:lnTo>
                  <a:pt x="7364588" y="1306257"/>
                </a:lnTo>
                <a:lnTo>
                  <a:pt x="7364588" y="1292283"/>
                </a:lnTo>
                <a:cubicBezTo>
                  <a:pt x="7364588" y="1292283"/>
                  <a:pt x="7357600" y="1301599"/>
                  <a:pt x="7343624" y="1320232"/>
                </a:cubicBezTo>
                <a:cubicBezTo>
                  <a:pt x="7329650" y="1338864"/>
                  <a:pt x="7313346" y="1357497"/>
                  <a:pt x="7294715" y="1376129"/>
                </a:cubicBezTo>
                <a:cubicBezTo>
                  <a:pt x="7276082" y="1394762"/>
                  <a:pt x="7264436" y="1408736"/>
                  <a:pt x="7259778" y="1418052"/>
                </a:cubicBezTo>
                <a:cubicBezTo>
                  <a:pt x="7255120" y="1427371"/>
                  <a:pt x="7252790" y="1436685"/>
                  <a:pt x="7252790" y="1446002"/>
                </a:cubicBezTo>
                <a:lnTo>
                  <a:pt x="7252790" y="1459978"/>
                </a:lnTo>
                <a:cubicBezTo>
                  <a:pt x="7243474" y="1469294"/>
                  <a:pt x="7238816" y="1473952"/>
                  <a:pt x="7238816" y="1473952"/>
                </a:cubicBezTo>
                <a:lnTo>
                  <a:pt x="7224842" y="1473952"/>
                </a:lnTo>
                <a:cubicBezTo>
                  <a:pt x="7224842" y="1483268"/>
                  <a:pt x="7222512" y="1492585"/>
                  <a:pt x="7217854" y="1501901"/>
                </a:cubicBezTo>
                <a:cubicBezTo>
                  <a:pt x="7213196" y="1511217"/>
                  <a:pt x="7206210" y="1515875"/>
                  <a:pt x="7196893" y="1515875"/>
                </a:cubicBezTo>
                <a:cubicBezTo>
                  <a:pt x="7187576" y="1515875"/>
                  <a:pt x="7182918" y="1515875"/>
                  <a:pt x="7182918" y="1515875"/>
                </a:cubicBezTo>
                <a:lnTo>
                  <a:pt x="7168944" y="1557800"/>
                </a:lnTo>
                <a:lnTo>
                  <a:pt x="7154968" y="1557800"/>
                </a:lnTo>
                <a:lnTo>
                  <a:pt x="7140994" y="1557800"/>
                </a:lnTo>
                <a:cubicBezTo>
                  <a:pt x="7113044" y="1585748"/>
                  <a:pt x="7099071" y="1604381"/>
                  <a:pt x="7099071" y="1613697"/>
                </a:cubicBezTo>
                <a:lnTo>
                  <a:pt x="7099071" y="1641646"/>
                </a:lnTo>
                <a:cubicBezTo>
                  <a:pt x="7089754" y="1632330"/>
                  <a:pt x="7080438" y="1632330"/>
                  <a:pt x="7071122" y="1641646"/>
                </a:cubicBezTo>
                <a:cubicBezTo>
                  <a:pt x="7061805" y="1650963"/>
                  <a:pt x="7057148" y="1657951"/>
                  <a:pt x="7057148" y="1662608"/>
                </a:cubicBezTo>
                <a:cubicBezTo>
                  <a:pt x="7057148" y="1667265"/>
                  <a:pt x="7059476" y="1669596"/>
                  <a:pt x="7064134" y="1669596"/>
                </a:cubicBezTo>
                <a:cubicBezTo>
                  <a:pt x="7068793" y="1669596"/>
                  <a:pt x="7073450" y="1667265"/>
                  <a:pt x="7078110" y="1662608"/>
                </a:cubicBezTo>
                <a:cubicBezTo>
                  <a:pt x="7082766" y="1657951"/>
                  <a:pt x="7089754" y="1655620"/>
                  <a:pt x="7099071" y="1655620"/>
                </a:cubicBezTo>
                <a:lnTo>
                  <a:pt x="7071122" y="1669596"/>
                </a:lnTo>
                <a:cubicBezTo>
                  <a:pt x="7052488" y="1678912"/>
                  <a:pt x="7038514" y="1688229"/>
                  <a:pt x="7029198" y="1697545"/>
                </a:cubicBezTo>
                <a:cubicBezTo>
                  <a:pt x="7019882" y="1706862"/>
                  <a:pt x="7001249" y="1725493"/>
                  <a:pt x="6973300" y="1753442"/>
                </a:cubicBezTo>
                <a:cubicBezTo>
                  <a:pt x="6926719" y="1818658"/>
                  <a:pt x="6894110" y="1851264"/>
                  <a:pt x="6875477" y="1851264"/>
                </a:cubicBezTo>
                <a:lnTo>
                  <a:pt x="6861504" y="1851264"/>
                </a:lnTo>
                <a:lnTo>
                  <a:pt x="6833554" y="1893188"/>
                </a:lnTo>
                <a:lnTo>
                  <a:pt x="6763682" y="1977036"/>
                </a:lnTo>
                <a:cubicBezTo>
                  <a:pt x="6763682" y="1977036"/>
                  <a:pt x="6754365" y="1986353"/>
                  <a:pt x="6735732" y="2004985"/>
                </a:cubicBezTo>
                <a:cubicBezTo>
                  <a:pt x="6717099" y="2042249"/>
                  <a:pt x="6717099" y="2056225"/>
                  <a:pt x="6735732" y="2046909"/>
                </a:cubicBezTo>
                <a:lnTo>
                  <a:pt x="6763682" y="2046909"/>
                </a:lnTo>
                <a:lnTo>
                  <a:pt x="6749708" y="2060883"/>
                </a:lnTo>
                <a:cubicBezTo>
                  <a:pt x="6731074" y="2070199"/>
                  <a:pt x="6721758" y="2074858"/>
                  <a:pt x="6721758" y="2074858"/>
                </a:cubicBezTo>
                <a:cubicBezTo>
                  <a:pt x="6721758" y="2074858"/>
                  <a:pt x="6710113" y="2086503"/>
                  <a:pt x="6686820" y="2109794"/>
                </a:cubicBezTo>
                <a:cubicBezTo>
                  <a:pt x="6663530" y="2133086"/>
                  <a:pt x="6651886" y="2144731"/>
                  <a:pt x="6651886" y="2144731"/>
                </a:cubicBezTo>
                <a:lnTo>
                  <a:pt x="6679835" y="2130755"/>
                </a:lnTo>
                <a:cubicBezTo>
                  <a:pt x="6698466" y="2112122"/>
                  <a:pt x="6707782" y="2102806"/>
                  <a:pt x="6707782" y="2102806"/>
                </a:cubicBezTo>
                <a:lnTo>
                  <a:pt x="6791630" y="2032933"/>
                </a:lnTo>
                <a:lnTo>
                  <a:pt x="6805604" y="2018959"/>
                </a:lnTo>
                <a:lnTo>
                  <a:pt x="6805604" y="2004985"/>
                </a:lnTo>
                <a:lnTo>
                  <a:pt x="6791630" y="1991010"/>
                </a:lnTo>
                <a:cubicBezTo>
                  <a:pt x="6800947" y="1991010"/>
                  <a:pt x="6805604" y="1986353"/>
                  <a:pt x="6805604" y="1977036"/>
                </a:cubicBezTo>
                <a:lnTo>
                  <a:pt x="6805604" y="1963060"/>
                </a:lnTo>
                <a:cubicBezTo>
                  <a:pt x="6814921" y="1953744"/>
                  <a:pt x="6840542" y="1928125"/>
                  <a:pt x="6882465" y="1886202"/>
                </a:cubicBezTo>
                <a:cubicBezTo>
                  <a:pt x="6924388" y="1844276"/>
                  <a:pt x="6945350" y="1823315"/>
                  <a:pt x="6945350" y="1823315"/>
                </a:cubicBezTo>
                <a:lnTo>
                  <a:pt x="6931376" y="1851264"/>
                </a:lnTo>
                <a:lnTo>
                  <a:pt x="6903426" y="1879214"/>
                </a:lnTo>
                <a:lnTo>
                  <a:pt x="6917402" y="1893188"/>
                </a:lnTo>
                <a:cubicBezTo>
                  <a:pt x="6936034" y="1902504"/>
                  <a:pt x="6945350" y="1909492"/>
                  <a:pt x="6945350" y="1914149"/>
                </a:cubicBezTo>
                <a:cubicBezTo>
                  <a:pt x="6945350" y="1918809"/>
                  <a:pt x="6950009" y="1921137"/>
                  <a:pt x="6959326" y="1921137"/>
                </a:cubicBezTo>
                <a:lnTo>
                  <a:pt x="6945350" y="1893188"/>
                </a:lnTo>
                <a:cubicBezTo>
                  <a:pt x="6936034" y="1893188"/>
                  <a:pt x="6936034" y="1888530"/>
                  <a:pt x="6945350" y="1879214"/>
                </a:cubicBezTo>
                <a:cubicBezTo>
                  <a:pt x="6945350" y="1869897"/>
                  <a:pt x="6947680" y="1862909"/>
                  <a:pt x="6952338" y="1858252"/>
                </a:cubicBezTo>
                <a:cubicBezTo>
                  <a:pt x="6956995" y="1853593"/>
                  <a:pt x="6959326" y="1851264"/>
                  <a:pt x="6959326" y="1851264"/>
                </a:cubicBezTo>
                <a:cubicBezTo>
                  <a:pt x="6959326" y="1851264"/>
                  <a:pt x="6961654" y="1848936"/>
                  <a:pt x="6966314" y="1844276"/>
                </a:cubicBezTo>
                <a:cubicBezTo>
                  <a:pt x="6970970" y="1839619"/>
                  <a:pt x="6973300" y="1832632"/>
                  <a:pt x="6973300" y="1823315"/>
                </a:cubicBezTo>
                <a:cubicBezTo>
                  <a:pt x="6982616" y="1813999"/>
                  <a:pt x="6982616" y="1809341"/>
                  <a:pt x="6973300" y="1809341"/>
                </a:cubicBezTo>
                <a:cubicBezTo>
                  <a:pt x="6973300" y="1800025"/>
                  <a:pt x="6973300" y="1795365"/>
                  <a:pt x="6973300" y="1795365"/>
                </a:cubicBezTo>
                <a:cubicBezTo>
                  <a:pt x="6973300" y="1795365"/>
                  <a:pt x="6973300" y="1790708"/>
                  <a:pt x="6973300" y="1781392"/>
                </a:cubicBezTo>
                <a:cubicBezTo>
                  <a:pt x="6982616" y="1790708"/>
                  <a:pt x="6987275" y="1795365"/>
                  <a:pt x="6987275" y="1795365"/>
                </a:cubicBezTo>
                <a:cubicBezTo>
                  <a:pt x="6987275" y="1804682"/>
                  <a:pt x="6989604" y="1807013"/>
                  <a:pt x="6994261" y="1802353"/>
                </a:cubicBezTo>
                <a:cubicBezTo>
                  <a:pt x="6998920" y="1797696"/>
                  <a:pt x="6998920" y="1793037"/>
                  <a:pt x="6994261" y="1788380"/>
                </a:cubicBezTo>
                <a:cubicBezTo>
                  <a:pt x="6989604" y="1783720"/>
                  <a:pt x="6991932" y="1776734"/>
                  <a:pt x="7001249" y="1767418"/>
                </a:cubicBezTo>
                <a:lnTo>
                  <a:pt x="7006240" y="1764422"/>
                </a:lnTo>
                <a:lnTo>
                  <a:pt x="7004742" y="1767418"/>
                </a:lnTo>
                <a:cubicBezTo>
                  <a:pt x="7004742" y="1769746"/>
                  <a:pt x="7005906" y="1772075"/>
                  <a:pt x="7008236" y="1774404"/>
                </a:cubicBezTo>
                <a:cubicBezTo>
                  <a:pt x="7012894" y="1779063"/>
                  <a:pt x="7017553" y="1779063"/>
                  <a:pt x="7022210" y="1774404"/>
                </a:cubicBezTo>
                <a:cubicBezTo>
                  <a:pt x="7026870" y="1769746"/>
                  <a:pt x="7026870" y="1765088"/>
                  <a:pt x="7022210" y="1760430"/>
                </a:cubicBezTo>
                <a:lnTo>
                  <a:pt x="7017128" y="1757889"/>
                </a:lnTo>
                <a:lnTo>
                  <a:pt x="7018718" y="1756937"/>
                </a:lnTo>
                <a:cubicBezTo>
                  <a:pt x="7025704" y="1754609"/>
                  <a:pt x="7033856" y="1753442"/>
                  <a:pt x="7043172" y="1753442"/>
                </a:cubicBezTo>
                <a:lnTo>
                  <a:pt x="7078110" y="1739469"/>
                </a:lnTo>
                <a:lnTo>
                  <a:pt x="7071122" y="1739469"/>
                </a:lnTo>
                <a:cubicBezTo>
                  <a:pt x="7071122" y="1732481"/>
                  <a:pt x="7073741" y="1730734"/>
                  <a:pt x="7078982" y="1734227"/>
                </a:cubicBezTo>
                <a:lnTo>
                  <a:pt x="7082874" y="1737562"/>
                </a:lnTo>
                <a:lnTo>
                  <a:pt x="7113044" y="1725493"/>
                </a:lnTo>
                <a:cubicBezTo>
                  <a:pt x="7150310" y="1688229"/>
                  <a:pt x="7159627" y="1669596"/>
                  <a:pt x="7140994" y="1669596"/>
                </a:cubicBezTo>
                <a:cubicBezTo>
                  <a:pt x="7131678" y="1669596"/>
                  <a:pt x="7122361" y="1674253"/>
                  <a:pt x="7113044" y="1683569"/>
                </a:cubicBezTo>
                <a:lnTo>
                  <a:pt x="7099071" y="1683569"/>
                </a:lnTo>
                <a:lnTo>
                  <a:pt x="7127020" y="1655620"/>
                </a:lnTo>
                <a:lnTo>
                  <a:pt x="7154968" y="1655620"/>
                </a:lnTo>
                <a:cubicBezTo>
                  <a:pt x="7154968" y="1664936"/>
                  <a:pt x="7166615" y="1657951"/>
                  <a:pt x="7189906" y="1634659"/>
                </a:cubicBezTo>
                <a:cubicBezTo>
                  <a:pt x="7213196" y="1611368"/>
                  <a:pt x="7224842" y="1599723"/>
                  <a:pt x="7224842" y="1599723"/>
                </a:cubicBezTo>
                <a:lnTo>
                  <a:pt x="7224842" y="1585748"/>
                </a:lnTo>
                <a:lnTo>
                  <a:pt x="7280740" y="1529850"/>
                </a:lnTo>
                <a:cubicBezTo>
                  <a:pt x="7318006" y="1501901"/>
                  <a:pt x="7336638" y="1492585"/>
                  <a:pt x="7336638" y="1501901"/>
                </a:cubicBezTo>
                <a:cubicBezTo>
                  <a:pt x="7336638" y="1520534"/>
                  <a:pt x="7336638" y="1529850"/>
                  <a:pt x="7336638" y="1529850"/>
                </a:cubicBezTo>
                <a:lnTo>
                  <a:pt x="7364588" y="1529850"/>
                </a:lnTo>
                <a:cubicBezTo>
                  <a:pt x="7364588" y="1539167"/>
                  <a:pt x="7362258" y="1548483"/>
                  <a:pt x="7357600" y="1557800"/>
                </a:cubicBezTo>
                <a:cubicBezTo>
                  <a:pt x="7352943" y="1567116"/>
                  <a:pt x="7355272" y="1571774"/>
                  <a:pt x="7364588" y="1571774"/>
                </a:cubicBezTo>
                <a:lnTo>
                  <a:pt x="7392536" y="1515875"/>
                </a:lnTo>
                <a:cubicBezTo>
                  <a:pt x="7383219" y="1515875"/>
                  <a:pt x="7383219" y="1511217"/>
                  <a:pt x="7392536" y="1501901"/>
                </a:cubicBezTo>
                <a:cubicBezTo>
                  <a:pt x="7383219" y="1501901"/>
                  <a:pt x="7378562" y="1501901"/>
                  <a:pt x="7378562" y="1501901"/>
                </a:cubicBezTo>
                <a:cubicBezTo>
                  <a:pt x="7378562" y="1501901"/>
                  <a:pt x="7373904" y="1497244"/>
                  <a:pt x="7364588" y="1487927"/>
                </a:cubicBezTo>
                <a:cubicBezTo>
                  <a:pt x="7364588" y="1478609"/>
                  <a:pt x="7373904" y="1478609"/>
                  <a:pt x="7392536" y="1487927"/>
                </a:cubicBezTo>
                <a:cubicBezTo>
                  <a:pt x="7401852" y="1487927"/>
                  <a:pt x="7406511" y="1492585"/>
                  <a:pt x="7406511" y="1501901"/>
                </a:cubicBezTo>
                <a:lnTo>
                  <a:pt x="7434460" y="1487927"/>
                </a:lnTo>
                <a:cubicBezTo>
                  <a:pt x="7453092" y="1469294"/>
                  <a:pt x="7467068" y="1462306"/>
                  <a:pt x="7476384" y="1466964"/>
                </a:cubicBezTo>
                <a:cubicBezTo>
                  <a:pt x="7485700" y="1471623"/>
                  <a:pt x="7492688" y="1471623"/>
                  <a:pt x="7497346" y="1466964"/>
                </a:cubicBezTo>
                <a:cubicBezTo>
                  <a:pt x="7502003" y="1462306"/>
                  <a:pt x="7508990" y="1455318"/>
                  <a:pt x="7518307" y="1446002"/>
                </a:cubicBezTo>
                <a:lnTo>
                  <a:pt x="7532281" y="1432028"/>
                </a:lnTo>
                <a:cubicBezTo>
                  <a:pt x="7522964" y="1441345"/>
                  <a:pt x="7518307" y="1455318"/>
                  <a:pt x="7518307" y="1473952"/>
                </a:cubicBezTo>
                <a:cubicBezTo>
                  <a:pt x="7490358" y="1464635"/>
                  <a:pt x="7471724" y="1478609"/>
                  <a:pt x="7462408" y="1515875"/>
                </a:cubicBezTo>
                <a:cubicBezTo>
                  <a:pt x="7462408" y="1525191"/>
                  <a:pt x="7462408" y="1529850"/>
                  <a:pt x="7462408" y="1529850"/>
                </a:cubicBezTo>
                <a:lnTo>
                  <a:pt x="7462408" y="1543824"/>
                </a:lnTo>
                <a:cubicBezTo>
                  <a:pt x="7471724" y="1543824"/>
                  <a:pt x="7474055" y="1546153"/>
                  <a:pt x="7469396" y="1550812"/>
                </a:cubicBezTo>
                <a:cubicBezTo>
                  <a:pt x="7464738" y="1555469"/>
                  <a:pt x="7457751" y="1557800"/>
                  <a:pt x="7448434" y="1557800"/>
                </a:cubicBezTo>
                <a:lnTo>
                  <a:pt x="7434460" y="1585748"/>
                </a:lnTo>
                <a:cubicBezTo>
                  <a:pt x="7415828" y="1595064"/>
                  <a:pt x="7406511" y="1602052"/>
                  <a:pt x="7406511" y="1606709"/>
                </a:cubicBezTo>
                <a:cubicBezTo>
                  <a:pt x="7406511" y="1611368"/>
                  <a:pt x="7401852" y="1616025"/>
                  <a:pt x="7392536" y="1620685"/>
                </a:cubicBezTo>
                <a:cubicBezTo>
                  <a:pt x="7383219" y="1625342"/>
                  <a:pt x="7373904" y="1632330"/>
                  <a:pt x="7364588" y="1641646"/>
                </a:cubicBezTo>
                <a:cubicBezTo>
                  <a:pt x="7364588" y="1650963"/>
                  <a:pt x="7364588" y="1655620"/>
                  <a:pt x="7364588" y="1655620"/>
                </a:cubicBezTo>
                <a:cubicBezTo>
                  <a:pt x="7355272" y="1655620"/>
                  <a:pt x="7341296" y="1669596"/>
                  <a:pt x="7322663" y="1697545"/>
                </a:cubicBezTo>
                <a:cubicBezTo>
                  <a:pt x="7304032" y="1725493"/>
                  <a:pt x="7299372" y="1739469"/>
                  <a:pt x="7308689" y="1739469"/>
                </a:cubicBezTo>
                <a:cubicBezTo>
                  <a:pt x="7308689" y="1730152"/>
                  <a:pt x="7311018" y="1725493"/>
                  <a:pt x="7315677" y="1725493"/>
                </a:cubicBezTo>
                <a:cubicBezTo>
                  <a:pt x="7320334" y="1725493"/>
                  <a:pt x="7322663" y="1725493"/>
                  <a:pt x="7322663" y="1725493"/>
                </a:cubicBezTo>
                <a:lnTo>
                  <a:pt x="7336638" y="1725493"/>
                </a:lnTo>
                <a:lnTo>
                  <a:pt x="7350612" y="1725493"/>
                </a:lnTo>
                <a:cubicBezTo>
                  <a:pt x="7350612" y="1725493"/>
                  <a:pt x="7355272" y="1725493"/>
                  <a:pt x="7364588" y="1725493"/>
                </a:cubicBezTo>
                <a:cubicBezTo>
                  <a:pt x="7355272" y="1744126"/>
                  <a:pt x="7345955" y="1762759"/>
                  <a:pt x="7336638" y="1781392"/>
                </a:cubicBezTo>
                <a:cubicBezTo>
                  <a:pt x="7308689" y="1809341"/>
                  <a:pt x="7290056" y="1823315"/>
                  <a:pt x="7280740" y="1823315"/>
                </a:cubicBezTo>
                <a:cubicBezTo>
                  <a:pt x="7262106" y="1832632"/>
                  <a:pt x="7252790" y="1841948"/>
                  <a:pt x="7252790" y="1851264"/>
                </a:cubicBezTo>
                <a:lnTo>
                  <a:pt x="7252790" y="1879214"/>
                </a:lnTo>
                <a:cubicBezTo>
                  <a:pt x="7243474" y="1879214"/>
                  <a:pt x="7238816" y="1883871"/>
                  <a:pt x="7238816" y="1893188"/>
                </a:cubicBezTo>
                <a:cubicBezTo>
                  <a:pt x="7238816" y="1902504"/>
                  <a:pt x="7220184" y="1925795"/>
                  <a:pt x="7182918" y="1963060"/>
                </a:cubicBezTo>
                <a:cubicBezTo>
                  <a:pt x="7145652" y="2000326"/>
                  <a:pt x="7122361" y="2018959"/>
                  <a:pt x="7113044" y="2018959"/>
                </a:cubicBezTo>
                <a:cubicBezTo>
                  <a:pt x="7113044" y="2018959"/>
                  <a:pt x="7108388" y="2028276"/>
                  <a:pt x="7099071" y="2046909"/>
                </a:cubicBezTo>
                <a:cubicBezTo>
                  <a:pt x="7089754" y="2065542"/>
                  <a:pt x="7080438" y="2074858"/>
                  <a:pt x="7071122" y="2074858"/>
                </a:cubicBezTo>
                <a:cubicBezTo>
                  <a:pt x="7061805" y="2074858"/>
                  <a:pt x="7061805" y="2079516"/>
                  <a:pt x="7071122" y="2088832"/>
                </a:cubicBezTo>
                <a:lnTo>
                  <a:pt x="7085096" y="2102806"/>
                </a:lnTo>
                <a:cubicBezTo>
                  <a:pt x="7075779" y="2102806"/>
                  <a:pt x="7066464" y="2102806"/>
                  <a:pt x="7057148" y="2102806"/>
                </a:cubicBezTo>
                <a:cubicBezTo>
                  <a:pt x="7057148" y="2121439"/>
                  <a:pt x="7052488" y="2130755"/>
                  <a:pt x="7043172" y="2130755"/>
                </a:cubicBezTo>
                <a:cubicBezTo>
                  <a:pt x="7033856" y="2130755"/>
                  <a:pt x="7029198" y="2130755"/>
                  <a:pt x="7029198" y="2130755"/>
                </a:cubicBezTo>
                <a:lnTo>
                  <a:pt x="6973300" y="2172679"/>
                </a:lnTo>
                <a:lnTo>
                  <a:pt x="6960257" y="2187586"/>
                </a:lnTo>
                <a:lnTo>
                  <a:pt x="6973300" y="2200628"/>
                </a:lnTo>
                <a:cubicBezTo>
                  <a:pt x="6973300" y="2200628"/>
                  <a:pt x="6968642" y="2200628"/>
                  <a:pt x="6959326" y="2200628"/>
                </a:cubicBezTo>
                <a:cubicBezTo>
                  <a:pt x="6959326" y="2195971"/>
                  <a:pt x="6959326" y="2192478"/>
                  <a:pt x="6959326" y="2190147"/>
                </a:cubicBezTo>
                <a:lnTo>
                  <a:pt x="6959326" y="2188650"/>
                </a:lnTo>
                <a:lnTo>
                  <a:pt x="6948845" y="2200628"/>
                </a:lnTo>
                <a:cubicBezTo>
                  <a:pt x="6941857" y="2209944"/>
                  <a:pt x="6936036" y="2219261"/>
                  <a:pt x="6931376" y="2228577"/>
                </a:cubicBezTo>
                <a:cubicBezTo>
                  <a:pt x="6922060" y="2256527"/>
                  <a:pt x="6912743" y="2268172"/>
                  <a:pt x="6903426" y="2263515"/>
                </a:cubicBezTo>
                <a:cubicBezTo>
                  <a:pt x="6894110" y="2258856"/>
                  <a:pt x="6889453" y="2258856"/>
                  <a:pt x="6889453" y="2263515"/>
                </a:cubicBezTo>
                <a:cubicBezTo>
                  <a:pt x="6889453" y="2268172"/>
                  <a:pt x="6884794" y="2275160"/>
                  <a:pt x="6875477" y="2284476"/>
                </a:cubicBezTo>
                <a:cubicBezTo>
                  <a:pt x="6866160" y="2293793"/>
                  <a:pt x="6842870" y="2317083"/>
                  <a:pt x="6805604" y="2354349"/>
                </a:cubicBezTo>
                <a:cubicBezTo>
                  <a:pt x="6796288" y="2363666"/>
                  <a:pt x="6789300" y="2372982"/>
                  <a:pt x="6784643" y="2382298"/>
                </a:cubicBezTo>
                <a:cubicBezTo>
                  <a:pt x="6779986" y="2391615"/>
                  <a:pt x="6777655" y="2396272"/>
                  <a:pt x="6777655" y="2396272"/>
                </a:cubicBezTo>
                <a:lnTo>
                  <a:pt x="6735732" y="2466145"/>
                </a:lnTo>
                <a:cubicBezTo>
                  <a:pt x="6735732" y="2475461"/>
                  <a:pt x="6733403" y="2482449"/>
                  <a:pt x="6728744" y="2487106"/>
                </a:cubicBezTo>
                <a:cubicBezTo>
                  <a:pt x="6724086" y="2491766"/>
                  <a:pt x="6721758" y="2494094"/>
                  <a:pt x="6721758" y="2494094"/>
                </a:cubicBezTo>
                <a:cubicBezTo>
                  <a:pt x="6721758" y="2494094"/>
                  <a:pt x="6717099" y="2498752"/>
                  <a:pt x="6707782" y="2508068"/>
                </a:cubicBezTo>
                <a:lnTo>
                  <a:pt x="6707782" y="2522044"/>
                </a:lnTo>
                <a:cubicBezTo>
                  <a:pt x="6717099" y="2522044"/>
                  <a:pt x="6740391" y="2498752"/>
                  <a:pt x="6777655" y="2452171"/>
                </a:cubicBezTo>
                <a:cubicBezTo>
                  <a:pt x="6786972" y="2433538"/>
                  <a:pt x="6796288" y="2424222"/>
                  <a:pt x="6805604" y="2424222"/>
                </a:cubicBezTo>
                <a:cubicBezTo>
                  <a:pt x="6805604" y="2414905"/>
                  <a:pt x="6807935" y="2407917"/>
                  <a:pt x="6812592" y="2403260"/>
                </a:cubicBezTo>
                <a:cubicBezTo>
                  <a:pt x="6817250" y="2398603"/>
                  <a:pt x="6819580" y="2396272"/>
                  <a:pt x="6819580" y="2396272"/>
                </a:cubicBezTo>
                <a:lnTo>
                  <a:pt x="6833554" y="2382298"/>
                </a:lnTo>
                <a:cubicBezTo>
                  <a:pt x="6833554" y="2382298"/>
                  <a:pt x="6838212" y="2375311"/>
                  <a:pt x="6847530" y="2361335"/>
                </a:cubicBezTo>
                <a:cubicBezTo>
                  <a:pt x="6856846" y="2347361"/>
                  <a:pt x="6870820" y="2328730"/>
                  <a:pt x="6889453" y="2305438"/>
                </a:cubicBezTo>
                <a:cubicBezTo>
                  <a:pt x="6908086" y="2282146"/>
                  <a:pt x="6922060" y="2265843"/>
                  <a:pt x="6931376" y="2256527"/>
                </a:cubicBezTo>
                <a:lnTo>
                  <a:pt x="6959326" y="2242551"/>
                </a:lnTo>
                <a:lnTo>
                  <a:pt x="6973300" y="2242551"/>
                </a:lnTo>
                <a:cubicBezTo>
                  <a:pt x="6982616" y="2233234"/>
                  <a:pt x="6984944" y="2223920"/>
                  <a:pt x="6980287" y="2214604"/>
                </a:cubicBezTo>
                <a:cubicBezTo>
                  <a:pt x="6975630" y="2205287"/>
                  <a:pt x="6977958" y="2200628"/>
                  <a:pt x="6987275" y="2200628"/>
                </a:cubicBezTo>
                <a:cubicBezTo>
                  <a:pt x="7005906" y="2209944"/>
                  <a:pt x="7038514" y="2186654"/>
                  <a:pt x="7085096" y="2130755"/>
                </a:cubicBezTo>
                <a:cubicBezTo>
                  <a:pt x="7113044" y="2112122"/>
                  <a:pt x="7129349" y="2107465"/>
                  <a:pt x="7134006" y="2116781"/>
                </a:cubicBezTo>
                <a:cubicBezTo>
                  <a:pt x="7138666" y="2126098"/>
                  <a:pt x="7140994" y="2126098"/>
                  <a:pt x="7140994" y="2116781"/>
                </a:cubicBezTo>
                <a:cubicBezTo>
                  <a:pt x="7140994" y="2107465"/>
                  <a:pt x="7138666" y="2100477"/>
                  <a:pt x="7134006" y="2095820"/>
                </a:cubicBezTo>
                <a:cubicBezTo>
                  <a:pt x="7129349" y="2091160"/>
                  <a:pt x="7131678" y="2084175"/>
                  <a:pt x="7140994" y="2074858"/>
                </a:cubicBezTo>
                <a:cubicBezTo>
                  <a:pt x="7150310" y="2065542"/>
                  <a:pt x="7152640" y="2058554"/>
                  <a:pt x="7147982" y="2053895"/>
                </a:cubicBezTo>
                <a:cubicBezTo>
                  <a:pt x="7143323" y="2049237"/>
                  <a:pt x="7145652" y="2046909"/>
                  <a:pt x="7154968" y="2046909"/>
                </a:cubicBezTo>
                <a:cubicBezTo>
                  <a:pt x="7164286" y="2046909"/>
                  <a:pt x="7168944" y="2042249"/>
                  <a:pt x="7168944" y="2032933"/>
                </a:cubicBezTo>
                <a:cubicBezTo>
                  <a:pt x="7168944" y="2023616"/>
                  <a:pt x="7173601" y="2023616"/>
                  <a:pt x="7182918" y="2032933"/>
                </a:cubicBezTo>
                <a:lnTo>
                  <a:pt x="7210867" y="1963060"/>
                </a:lnTo>
                <a:cubicBezTo>
                  <a:pt x="7210867" y="1953744"/>
                  <a:pt x="7210867" y="1949087"/>
                  <a:pt x="7210867" y="1949087"/>
                </a:cubicBezTo>
                <a:cubicBezTo>
                  <a:pt x="7210867" y="1949087"/>
                  <a:pt x="7215524" y="1949087"/>
                  <a:pt x="7224842" y="1949087"/>
                </a:cubicBezTo>
                <a:cubicBezTo>
                  <a:pt x="7234159" y="1939770"/>
                  <a:pt x="7238816" y="1939770"/>
                  <a:pt x="7238816" y="1949087"/>
                </a:cubicBezTo>
                <a:cubicBezTo>
                  <a:pt x="7238816" y="1949087"/>
                  <a:pt x="7238816" y="1951415"/>
                  <a:pt x="7238816" y="1956074"/>
                </a:cubicBezTo>
                <a:cubicBezTo>
                  <a:pt x="7238816" y="1960732"/>
                  <a:pt x="7243474" y="1963060"/>
                  <a:pt x="7252790" y="1963060"/>
                </a:cubicBezTo>
                <a:cubicBezTo>
                  <a:pt x="7252790" y="1963060"/>
                  <a:pt x="7255120" y="1960732"/>
                  <a:pt x="7259778" y="1956074"/>
                </a:cubicBezTo>
                <a:cubicBezTo>
                  <a:pt x="7264436" y="1951415"/>
                  <a:pt x="7262106" y="1944429"/>
                  <a:pt x="7252790" y="1935113"/>
                </a:cubicBezTo>
                <a:lnTo>
                  <a:pt x="7252790" y="1921137"/>
                </a:lnTo>
                <a:cubicBezTo>
                  <a:pt x="7262106" y="1921137"/>
                  <a:pt x="7266766" y="1925795"/>
                  <a:pt x="7266766" y="1935113"/>
                </a:cubicBezTo>
                <a:lnTo>
                  <a:pt x="7294715" y="1907163"/>
                </a:lnTo>
                <a:cubicBezTo>
                  <a:pt x="7294715" y="1897847"/>
                  <a:pt x="7299372" y="1893188"/>
                  <a:pt x="7308689" y="1893188"/>
                </a:cubicBezTo>
                <a:cubicBezTo>
                  <a:pt x="7336638" y="1893188"/>
                  <a:pt x="7345955" y="1879214"/>
                  <a:pt x="7336638" y="1851264"/>
                </a:cubicBezTo>
                <a:cubicBezTo>
                  <a:pt x="7345955" y="1851264"/>
                  <a:pt x="7350612" y="1851264"/>
                  <a:pt x="7350612" y="1851264"/>
                </a:cubicBezTo>
                <a:cubicBezTo>
                  <a:pt x="7359929" y="1851264"/>
                  <a:pt x="7364588" y="1848936"/>
                  <a:pt x="7364588" y="1844276"/>
                </a:cubicBezTo>
                <a:cubicBezTo>
                  <a:pt x="7364588" y="1839619"/>
                  <a:pt x="7369245" y="1837290"/>
                  <a:pt x="7378562" y="1837290"/>
                </a:cubicBezTo>
                <a:lnTo>
                  <a:pt x="7378562" y="1823315"/>
                </a:lnTo>
                <a:cubicBezTo>
                  <a:pt x="7378562" y="1813999"/>
                  <a:pt x="7380890" y="1804682"/>
                  <a:pt x="7385550" y="1795365"/>
                </a:cubicBezTo>
                <a:cubicBezTo>
                  <a:pt x="7390207" y="1786049"/>
                  <a:pt x="7397194" y="1781392"/>
                  <a:pt x="7406511" y="1781392"/>
                </a:cubicBezTo>
                <a:cubicBezTo>
                  <a:pt x="7406511" y="1781392"/>
                  <a:pt x="7411168" y="1781392"/>
                  <a:pt x="7420485" y="1781392"/>
                </a:cubicBezTo>
                <a:lnTo>
                  <a:pt x="7518307" y="1683569"/>
                </a:lnTo>
                <a:lnTo>
                  <a:pt x="7532281" y="1669596"/>
                </a:lnTo>
                <a:cubicBezTo>
                  <a:pt x="7532281" y="1669596"/>
                  <a:pt x="7536940" y="1660279"/>
                  <a:pt x="7546256" y="1641646"/>
                </a:cubicBezTo>
                <a:cubicBezTo>
                  <a:pt x="7546256" y="1650963"/>
                  <a:pt x="7546256" y="1655620"/>
                  <a:pt x="7546256" y="1655620"/>
                </a:cubicBezTo>
                <a:cubicBezTo>
                  <a:pt x="7546256" y="1655620"/>
                  <a:pt x="7550914" y="1655620"/>
                  <a:pt x="7560230" y="1655620"/>
                </a:cubicBezTo>
                <a:cubicBezTo>
                  <a:pt x="7569547" y="1646304"/>
                  <a:pt x="7574206" y="1639318"/>
                  <a:pt x="7574206" y="1634659"/>
                </a:cubicBezTo>
                <a:cubicBezTo>
                  <a:pt x="7574206" y="1630001"/>
                  <a:pt x="7578864" y="1623013"/>
                  <a:pt x="7588180" y="1613697"/>
                </a:cubicBezTo>
                <a:lnTo>
                  <a:pt x="7616130" y="1599723"/>
                </a:lnTo>
                <a:lnTo>
                  <a:pt x="7602154" y="1627673"/>
                </a:lnTo>
                <a:cubicBezTo>
                  <a:pt x="7602154" y="1627673"/>
                  <a:pt x="7602154" y="1632330"/>
                  <a:pt x="7602154" y="1641646"/>
                </a:cubicBezTo>
                <a:cubicBezTo>
                  <a:pt x="7602154" y="1641646"/>
                  <a:pt x="7604484" y="1639318"/>
                  <a:pt x="7609142" y="1634659"/>
                </a:cubicBezTo>
                <a:cubicBezTo>
                  <a:pt x="7613800" y="1630001"/>
                  <a:pt x="7616130" y="1627673"/>
                  <a:pt x="7616130" y="1627673"/>
                </a:cubicBezTo>
                <a:cubicBezTo>
                  <a:pt x="7625446" y="1627673"/>
                  <a:pt x="7637091" y="1620685"/>
                  <a:pt x="7651064" y="1606709"/>
                </a:cubicBezTo>
                <a:cubicBezTo>
                  <a:pt x="7665040" y="1592735"/>
                  <a:pt x="7672028" y="1590406"/>
                  <a:pt x="7672028" y="1599723"/>
                </a:cubicBezTo>
                <a:cubicBezTo>
                  <a:pt x="7672028" y="1599723"/>
                  <a:pt x="7669698" y="1602052"/>
                  <a:pt x="7665040" y="1606709"/>
                </a:cubicBezTo>
                <a:cubicBezTo>
                  <a:pt x="7660381" y="1611368"/>
                  <a:pt x="7658052" y="1613697"/>
                  <a:pt x="7658052" y="1613697"/>
                </a:cubicBezTo>
                <a:cubicBezTo>
                  <a:pt x="7658052" y="1613697"/>
                  <a:pt x="7662710" y="1613697"/>
                  <a:pt x="7672028" y="1613697"/>
                </a:cubicBezTo>
                <a:cubicBezTo>
                  <a:pt x="7672028" y="1604381"/>
                  <a:pt x="7672028" y="1599723"/>
                  <a:pt x="7672028" y="1599723"/>
                </a:cubicBezTo>
                <a:cubicBezTo>
                  <a:pt x="7690660" y="1609040"/>
                  <a:pt x="7723268" y="1590406"/>
                  <a:pt x="7769848" y="1543824"/>
                </a:cubicBezTo>
                <a:lnTo>
                  <a:pt x="7797798" y="1529850"/>
                </a:lnTo>
                <a:cubicBezTo>
                  <a:pt x="7797798" y="1529850"/>
                  <a:pt x="7802457" y="1529850"/>
                  <a:pt x="7811774" y="1529850"/>
                </a:cubicBezTo>
                <a:lnTo>
                  <a:pt x="7811774" y="1543824"/>
                </a:lnTo>
                <a:lnTo>
                  <a:pt x="7797798" y="1543824"/>
                </a:lnTo>
                <a:cubicBezTo>
                  <a:pt x="7788482" y="1543824"/>
                  <a:pt x="7786153" y="1546153"/>
                  <a:pt x="7790810" y="1550812"/>
                </a:cubicBezTo>
                <a:cubicBezTo>
                  <a:pt x="7795469" y="1555469"/>
                  <a:pt x="7790810" y="1564786"/>
                  <a:pt x="7776836" y="1578761"/>
                </a:cubicBezTo>
                <a:cubicBezTo>
                  <a:pt x="7762862" y="1592735"/>
                  <a:pt x="7751218" y="1599723"/>
                  <a:pt x="7741901" y="1599723"/>
                </a:cubicBezTo>
                <a:lnTo>
                  <a:pt x="7755874" y="1613697"/>
                </a:lnTo>
                <a:lnTo>
                  <a:pt x="7769848" y="1613697"/>
                </a:lnTo>
                <a:cubicBezTo>
                  <a:pt x="7779165" y="1604381"/>
                  <a:pt x="7786153" y="1599723"/>
                  <a:pt x="7790810" y="1599723"/>
                </a:cubicBezTo>
                <a:cubicBezTo>
                  <a:pt x="7795469" y="1599723"/>
                  <a:pt x="7797798" y="1599723"/>
                  <a:pt x="7797798" y="1599723"/>
                </a:cubicBezTo>
                <a:lnTo>
                  <a:pt x="7811774" y="1585748"/>
                </a:lnTo>
                <a:cubicBezTo>
                  <a:pt x="7802457" y="1576431"/>
                  <a:pt x="7802457" y="1571774"/>
                  <a:pt x="7811774" y="1571774"/>
                </a:cubicBezTo>
                <a:lnTo>
                  <a:pt x="7839721" y="1585748"/>
                </a:lnTo>
                <a:lnTo>
                  <a:pt x="7811774" y="1613697"/>
                </a:lnTo>
                <a:cubicBezTo>
                  <a:pt x="7802457" y="1623013"/>
                  <a:pt x="7788482" y="1632330"/>
                  <a:pt x="7769848" y="1641646"/>
                </a:cubicBezTo>
                <a:cubicBezTo>
                  <a:pt x="7751218" y="1650963"/>
                  <a:pt x="7741901" y="1655620"/>
                  <a:pt x="7741901" y="1655620"/>
                </a:cubicBezTo>
                <a:cubicBezTo>
                  <a:pt x="7741901" y="1664936"/>
                  <a:pt x="7741901" y="1669596"/>
                  <a:pt x="7741901" y="1669596"/>
                </a:cubicBezTo>
                <a:lnTo>
                  <a:pt x="7741901" y="1683569"/>
                </a:lnTo>
                <a:cubicBezTo>
                  <a:pt x="7751218" y="1692886"/>
                  <a:pt x="7755874" y="1702203"/>
                  <a:pt x="7755874" y="1711519"/>
                </a:cubicBezTo>
                <a:cubicBezTo>
                  <a:pt x="7755874" y="1720836"/>
                  <a:pt x="7751218" y="1725493"/>
                  <a:pt x="7741901" y="1725493"/>
                </a:cubicBezTo>
                <a:cubicBezTo>
                  <a:pt x="7741901" y="1725493"/>
                  <a:pt x="7739570" y="1723164"/>
                  <a:pt x="7734913" y="1718507"/>
                </a:cubicBezTo>
                <a:cubicBezTo>
                  <a:pt x="7730254" y="1713848"/>
                  <a:pt x="7727925" y="1711519"/>
                  <a:pt x="7727925" y="1711519"/>
                </a:cubicBezTo>
                <a:cubicBezTo>
                  <a:pt x="7737242" y="1702203"/>
                  <a:pt x="7732584" y="1697545"/>
                  <a:pt x="7713952" y="1697545"/>
                </a:cubicBezTo>
                <a:lnTo>
                  <a:pt x="7713952" y="1725493"/>
                </a:lnTo>
                <a:lnTo>
                  <a:pt x="7699976" y="1744126"/>
                </a:lnTo>
                <a:lnTo>
                  <a:pt x="7699976" y="1739469"/>
                </a:lnTo>
                <a:cubicBezTo>
                  <a:pt x="7690660" y="1739469"/>
                  <a:pt x="7686002" y="1739469"/>
                  <a:pt x="7686002" y="1739469"/>
                </a:cubicBezTo>
                <a:cubicBezTo>
                  <a:pt x="7686002" y="1739469"/>
                  <a:pt x="7688330" y="1741797"/>
                  <a:pt x="7692990" y="1746456"/>
                </a:cubicBezTo>
                <a:lnTo>
                  <a:pt x="7695983" y="1749450"/>
                </a:lnTo>
                <a:lnTo>
                  <a:pt x="7672028" y="1781392"/>
                </a:lnTo>
                <a:cubicBezTo>
                  <a:pt x="7662710" y="1781392"/>
                  <a:pt x="7658052" y="1788380"/>
                  <a:pt x="7658052" y="1802353"/>
                </a:cubicBezTo>
                <a:cubicBezTo>
                  <a:pt x="7658052" y="1816329"/>
                  <a:pt x="7669698" y="1811670"/>
                  <a:pt x="7692990" y="1788380"/>
                </a:cubicBezTo>
                <a:cubicBezTo>
                  <a:pt x="7716280" y="1765088"/>
                  <a:pt x="7727925" y="1753442"/>
                  <a:pt x="7727925" y="1753442"/>
                </a:cubicBezTo>
                <a:lnTo>
                  <a:pt x="7672028" y="1823315"/>
                </a:lnTo>
                <a:lnTo>
                  <a:pt x="7672028" y="1851264"/>
                </a:lnTo>
                <a:cubicBezTo>
                  <a:pt x="7681344" y="1841948"/>
                  <a:pt x="7686002" y="1837290"/>
                  <a:pt x="7686002" y="1837290"/>
                </a:cubicBezTo>
                <a:lnTo>
                  <a:pt x="7672028" y="1879214"/>
                </a:lnTo>
                <a:cubicBezTo>
                  <a:pt x="7662710" y="1879214"/>
                  <a:pt x="7658052" y="1883871"/>
                  <a:pt x="7658052" y="1893188"/>
                </a:cubicBezTo>
                <a:cubicBezTo>
                  <a:pt x="7648736" y="1893188"/>
                  <a:pt x="7644078" y="1897847"/>
                  <a:pt x="7644078" y="1907163"/>
                </a:cubicBezTo>
                <a:cubicBezTo>
                  <a:pt x="7644078" y="1907163"/>
                  <a:pt x="7644078" y="1911820"/>
                  <a:pt x="7644078" y="1921137"/>
                </a:cubicBezTo>
                <a:lnTo>
                  <a:pt x="7630103" y="1921137"/>
                </a:lnTo>
                <a:cubicBezTo>
                  <a:pt x="7611472" y="1939770"/>
                  <a:pt x="7611472" y="1949087"/>
                  <a:pt x="7630103" y="1949087"/>
                </a:cubicBezTo>
                <a:cubicBezTo>
                  <a:pt x="7639420" y="1949087"/>
                  <a:pt x="7653395" y="1939770"/>
                  <a:pt x="7672028" y="1921137"/>
                </a:cubicBezTo>
                <a:cubicBezTo>
                  <a:pt x="7681344" y="1911820"/>
                  <a:pt x="7688330" y="1907163"/>
                  <a:pt x="7692990" y="1907163"/>
                </a:cubicBezTo>
                <a:cubicBezTo>
                  <a:pt x="7697647" y="1907163"/>
                  <a:pt x="7699976" y="1907163"/>
                  <a:pt x="7699976" y="1907163"/>
                </a:cubicBezTo>
                <a:lnTo>
                  <a:pt x="7755874" y="1893188"/>
                </a:lnTo>
                <a:cubicBezTo>
                  <a:pt x="7783824" y="1865238"/>
                  <a:pt x="7797798" y="1851264"/>
                  <a:pt x="7797798" y="1851264"/>
                </a:cubicBezTo>
                <a:cubicBezTo>
                  <a:pt x="7797798" y="1851264"/>
                  <a:pt x="7797798" y="1846607"/>
                  <a:pt x="7797798" y="1837290"/>
                </a:cubicBezTo>
                <a:cubicBezTo>
                  <a:pt x="7797798" y="1827974"/>
                  <a:pt x="7807114" y="1818658"/>
                  <a:pt x="7825748" y="1809341"/>
                </a:cubicBezTo>
                <a:cubicBezTo>
                  <a:pt x="7844380" y="1800025"/>
                  <a:pt x="7853697" y="1790708"/>
                  <a:pt x="7853697" y="1781392"/>
                </a:cubicBezTo>
                <a:cubicBezTo>
                  <a:pt x="7853697" y="1772075"/>
                  <a:pt x="7858354" y="1767418"/>
                  <a:pt x="7867670" y="1767418"/>
                </a:cubicBezTo>
                <a:cubicBezTo>
                  <a:pt x="7895620" y="1767418"/>
                  <a:pt x="7904936" y="1753442"/>
                  <a:pt x="7895620" y="1725493"/>
                </a:cubicBezTo>
                <a:cubicBezTo>
                  <a:pt x="7895620" y="1725493"/>
                  <a:pt x="7900278" y="1723164"/>
                  <a:pt x="7909594" y="1718507"/>
                </a:cubicBezTo>
                <a:cubicBezTo>
                  <a:pt x="7918910" y="1713848"/>
                  <a:pt x="7928227" y="1706862"/>
                  <a:pt x="7937544" y="1697545"/>
                </a:cubicBezTo>
                <a:lnTo>
                  <a:pt x="7979466" y="1655620"/>
                </a:lnTo>
                <a:cubicBezTo>
                  <a:pt x="7998100" y="1646304"/>
                  <a:pt x="8007416" y="1636989"/>
                  <a:pt x="8007416" y="1627673"/>
                </a:cubicBezTo>
                <a:lnTo>
                  <a:pt x="8007416" y="1613697"/>
                </a:lnTo>
                <a:cubicBezTo>
                  <a:pt x="8007416" y="1613697"/>
                  <a:pt x="8012075" y="1609040"/>
                  <a:pt x="8021392" y="1599723"/>
                </a:cubicBezTo>
                <a:cubicBezTo>
                  <a:pt x="8030708" y="1590406"/>
                  <a:pt x="8037694" y="1585748"/>
                  <a:pt x="8042354" y="1585748"/>
                </a:cubicBezTo>
                <a:cubicBezTo>
                  <a:pt x="8047010" y="1585748"/>
                  <a:pt x="8053998" y="1585748"/>
                  <a:pt x="8063315" y="1585748"/>
                </a:cubicBezTo>
                <a:cubicBezTo>
                  <a:pt x="8072632" y="1585748"/>
                  <a:pt x="8077288" y="1581090"/>
                  <a:pt x="8077288" y="1571774"/>
                </a:cubicBezTo>
                <a:lnTo>
                  <a:pt x="8105238" y="1557800"/>
                </a:lnTo>
                <a:lnTo>
                  <a:pt x="8091264" y="1571774"/>
                </a:lnTo>
                <a:cubicBezTo>
                  <a:pt x="8091264" y="1581090"/>
                  <a:pt x="8088934" y="1588078"/>
                  <a:pt x="8084276" y="1592735"/>
                </a:cubicBezTo>
                <a:cubicBezTo>
                  <a:pt x="8079619" y="1597392"/>
                  <a:pt x="8072632" y="1599723"/>
                  <a:pt x="8063315" y="1599723"/>
                </a:cubicBezTo>
                <a:cubicBezTo>
                  <a:pt x="8053998" y="1599723"/>
                  <a:pt x="8049339" y="1604381"/>
                  <a:pt x="8049339" y="1613697"/>
                </a:cubicBezTo>
                <a:cubicBezTo>
                  <a:pt x="8049339" y="1623013"/>
                  <a:pt x="8047010" y="1630001"/>
                  <a:pt x="8042354" y="1634659"/>
                </a:cubicBezTo>
                <a:cubicBezTo>
                  <a:pt x="8037694" y="1639318"/>
                  <a:pt x="8035366" y="1641646"/>
                  <a:pt x="8035366" y="1641646"/>
                </a:cubicBezTo>
                <a:cubicBezTo>
                  <a:pt x="8026049" y="1641646"/>
                  <a:pt x="8026049" y="1646304"/>
                  <a:pt x="8035366" y="1655620"/>
                </a:cubicBezTo>
                <a:cubicBezTo>
                  <a:pt x="8035366" y="1655620"/>
                  <a:pt x="8037694" y="1653292"/>
                  <a:pt x="8042354" y="1648634"/>
                </a:cubicBezTo>
                <a:cubicBezTo>
                  <a:pt x="8047010" y="1643975"/>
                  <a:pt x="8051670" y="1639318"/>
                  <a:pt x="8056327" y="1634659"/>
                </a:cubicBezTo>
                <a:cubicBezTo>
                  <a:pt x="8060986" y="1630001"/>
                  <a:pt x="8065644" y="1627673"/>
                  <a:pt x="8070302" y="1627673"/>
                </a:cubicBezTo>
                <a:cubicBezTo>
                  <a:pt x="8074960" y="1627673"/>
                  <a:pt x="8077288" y="1627673"/>
                  <a:pt x="8077288" y="1627673"/>
                </a:cubicBezTo>
                <a:cubicBezTo>
                  <a:pt x="8077288" y="1627673"/>
                  <a:pt x="8079619" y="1625342"/>
                  <a:pt x="8084276" y="1620685"/>
                </a:cubicBezTo>
                <a:cubicBezTo>
                  <a:pt x="8088934" y="1616025"/>
                  <a:pt x="8091264" y="1613697"/>
                  <a:pt x="8091264" y="1613697"/>
                </a:cubicBezTo>
                <a:cubicBezTo>
                  <a:pt x="8091264" y="1604381"/>
                  <a:pt x="8098250" y="1597392"/>
                  <a:pt x="8112226" y="1592735"/>
                </a:cubicBezTo>
                <a:cubicBezTo>
                  <a:pt x="8126200" y="1588078"/>
                  <a:pt x="8133188" y="1583419"/>
                  <a:pt x="8133188" y="1578761"/>
                </a:cubicBezTo>
                <a:cubicBezTo>
                  <a:pt x="8133188" y="1574102"/>
                  <a:pt x="8133188" y="1569445"/>
                  <a:pt x="8133188" y="1564786"/>
                </a:cubicBezTo>
                <a:cubicBezTo>
                  <a:pt x="8133188" y="1560129"/>
                  <a:pt x="8142504" y="1557800"/>
                  <a:pt x="8161135" y="1557800"/>
                </a:cubicBezTo>
                <a:cubicBezTo>
                  <a:pt x="8179770" y="1557800"/>
                  <a:pt x="8189084" y="1553141"/>
                  <a:pt x="8189084" y="1543824"/>
                </a:cubicBezTo>
                <a:cubicBezTo>
                  <a:pt x="8189084" y="1534508"/>
                  <a:pt x="8193744" y="1525191"/>
                  <a:pt x="8203060" y="1515875"/>
                </a:cubicBezTo>
                <a:lnTo>
                  <a:pt x="8217034" y="1501901"/>
                </a:lnTo>
                <a:lnTo>
                  <a:pt x="8217034" y="1473952"/>
                </a:lnTo>
                <a:cubicBezTo>
                  <a:pt x="8226350" y="1464635"/>
                  <a:pt x="8233338" y="1459978"/>
                  <a:pt x="8237996" y="1459978"/>
                </a:cubicBezTo>
                <a:cubicBezTo>
                  <a:pt x="8242655" y="1459978"/>
                  <a:pt x="8244984" y="1464635"/>
                  <a:pt x="8244984" y="1473952"/>
                </a:cubicBezTo>
                <a:cubicBezTo>
                  <a:pt x="8263616" y="1464635"/>
                  <a:pt x="8282250" y="1446002"/>
                  <a:pt x="8300882" y="1418052"/>
                </a:cubicBezTo>
                <a:lnTo>
                  <a:pt x="8314856" y="1404079"/>
                </a:lnTo>
                <a:cubicBezTo>
                  <a:pt x="8324172" y="1404079"/>
                  <a:pt x="8328830" y="1399422"/>
                  <a:pt x="8328830" y="1390105"/>
                </a:cubicBezTo>
                <a:cubicBezTo>
                  <a:pt x="8328830" y="1380789"/>
                  <a:pt x="8324172" y="1371472"/>
                  <a:pt x="8314856" y="1362156"/>
                </a:cubicBezTo>
                <a:cubicBezTo>
                  <a:pt x="8305540" y="1352839"/>
                  <a:pt x="8300882" y="1357497"/>
                  <a:pt x="8300882" y="1376129"/>
                </a:cubicBezTo>
                <a:cubicBezTo>
                  <a:pt x="8300882" y="1385446"/>
                  <a:pt x="8296223" y="1390105"/>
                  <a:pt x="8286907" y="1390105"/>
                </a:cubicBezTo>
                <a:lnTo>
                  <a:pt x="8272933" y="1390105"/>
                </a:lnTo>
                <a:cubicBezTo>
                  <a:pt x="8272933" y="1380789"/>
                  <a:pt x="8275262" y="1376129"/>
                  <a:pt x="8279919" y="1376129"/>
                </a:cubicBezTo>
                <a:cubicBezTo>
                  <a:pt x="8284578" y="1376129"/>
                  <a:pt x="8286907" y="1371472"/>
                  <a:pt x="8286907" y="1362156"/>
                </a:cubicBezTo>
                <a:cubicBezTo>
                  <a:pt x="8305540" y="1334206"/>
                  <a:pt x="8324172" y="1334206"/>
                  <a:pt x="8342806" y="1362156"/>
                </a:cubicBezTo>
                <a:cubicBezTo>
                  <a:pt x="8352122" y="1362156"/>
                  <a:pt x="8356780" y="1362156"/>
                  <a:pt x="8356780" y="1362156"/>
                </a:cubicBezTo>
                <a:cubicBezTo>
                  <a:pt x="8356780" y="1371472"/>
                  <a:pt x="8366096" y="1366813"/>
                  <a:pt x="8384729" y="1348180"/>
                </a:cubicBezTo>
                <a:cubicBezTo>
                  <a:pt x="8403360" y="1338864"/>
                  <a:pt x="8415007" y="1331878"/>
                  <a:pt x="8419664" y="1327218"/>
                </a:cubicBezTo>
                <a:cubicBezTo>
                  <a:pt x="8424323" y="1322561"/>
                  <a:pt x="8421995" y="1315573"/>
                  <a:pt x="8412678" y="1306257"/>
                </a:cubicBezTo>
                <a:cubicBezTo>
                  <a:pt x="8394045" y="1296940"/>
                  <a:pt x="8394045" y="1292283"/>
                  <a:pt x="8412678" y="1292283"/>
                </a:cubicBezTo>
                <a:cubicBezTo>
                  <a:pt x="8421995" y="1282966"/>
                  <a:pt x="8426652" y="1282966"/>
                  <a:pt x="8426652" y="1292283"/>
                </a:cubicBezTo>
                <a:lnTo>
                  <a:pt x="8440628" y="1306257"/>
                </a:lnTo>
                <a:cubicBezTo>
                  <a:pt x="8459259" y="1296940"/>
                  <a:pt x="8466247" y="1287624"/>
                  <a:pt x="8461589" y="1278307"/>
                </a:cubicBezTo>
                <a:cubicBezTo>
                  <a:pt x="8456932" y="1268991"/>
                  <a:pt x="8454602" y="1259676"/>
                  <a:pt x="8454602" y="1250360"/>
                </a:cubicBezTo>
                <a:lnTo>
                  <a:pt x="8482551" y="1250360"/>
                </a:lnTo>
                <a:cubicBezTo>
                  <a:pt x="8482551" y="1250360"/>
                  <a:pt x="8484880" y="1252688"/>
                  <a:pt x="8489539" y="1257345"/>
                </a:cubicBezTo>
                <a:cubicBezTo>
                  <a:pt x="8494196" y="1262005"/>
                  <a:pt x="8496525" y="1264333"/>
                  <a:pt x="8496525" y="1264333"/>
                </a:cubicBezTo>
                <a:lnTo>
                  <a:pt x="8538448" y="1236384"/>
                </a:lnTo>
                <a:cubicBezTo>
                  <a:pt x="8538448" y="1227068"/>
                  <a:pt x="8538448" y="1217751"/>
                  <a:pt x="8538448" y="1208434"/>
                </a:cubicBezTo>
                <a:lnTo>
                  <a:pt x="8538448" y="1180487"/>
                </a:lnTo>
                <a:cubicBezTo>
                  <a:pt x="8538448" y="1180487"/>
                  <a:pt x="8533791" y="1180487"/>
                  <a:pt x="8524474" y="1180487"/>
                </a:cubicBezTo>
                <a:cubicBezTo>
                  <a:pt x="8524474" y="1180487"/>
                  <a:pt x="8524474" y="1175828"/>
                  <a:pt x="8524474" y="1166511"/>
                </a:cubicBezTo>
                <a:cubicBezTo>
                  <a:pt x="8515158" y="1166511"/>
                  <a:pt x="8510500" y="1171170"/>
                  <a:pt x="8510500" y="1180487"/>
                </a:cubicBezTo>
                <a:cubicBezTo>
                  <a:pt x="8510500" y="1189803"/>
                  <a:pt x="8510500" y="1196789"/>
                  <a:pt x="8510500" y="1201449"/>
                </a:cubicBezTo>
                <a:cubicBezTo>
                  <a:pt x="8510500" y="1206106"/>
                  <a:pt x="8510500" y="1208434"/>
                  <a:pt x="8510500" y="1208434"/>
                </a:cubicBezTo>
                <a:cubicBezTo>
                  <a:pt x="8501182" y="1208434"/>
                  <a:pt x="8496525" y="1213094"/>
                  <a:pt x="8496525" y="1222410"/>
                </a:cubicBezTo>
                <a:lnTo>
                  <a:pt x="8482551" y="1222410"/>
                </a:lnTo>
                <a:lnTo>
                  <a:pt x="8468575" y="1222410"/>
                </a:lnTo>
                <a:cubicBezTo>
                  <a:pt x="8477894" y="1213094"/>
                  <a:pt x="8482551" y="1199118"/>
                  <a:pt x="8482551" y="1180487"/>
                </a:cubicBezTo>
                <a:lnTo>
                  <a:pt x="8496525" y="1180487"/>
                </a:lnTo>
                <a:lnTo>
                  <a:pt x="8496525" y="1152538"/>
                </a:lnTo>
                <a:cubicBezTo>
                  <a:pt x="8487208" y="1143221"/>
                  <a:pt x="8484880" y="1136233"/>
                  <a:pt x="8489539" y="1131576"/>
                </a:cubicBezTo>
                <a:cubicBezTo>
                  <a:pt x="8494196" y="1126917"/>
                  <a:pt x="8501182" y="1124588"/>
                  <a:pt x="8510500" y="1124588"/>
                </a:cubicBezTo>
                <a:cubicBezTo>
                  <a:pt x="8538448" y="1096638"/>
                  <a:pt x="8552424" y="1087322"/>
                  <a:pt x="8552424" y="1096638"/>
                </a:cubicBezTo>
                <a:lnTo>
                  <a:pt x="8552424" y="1124588"/>
                </a:lnTo>
                <a:lnTo>
                  <a:pt x="8510500" y="1138562"/>
                </a:lnTo>
                <a:lnTo>
                  <a:pt x="8538448" y="1138562"/>
                </a:lnTo>
                <a:cubicBezTo>
                  <a:pt x="8547766" y="1138562"/>
                  <a:pt x="8552424" y="1138562"/>
                  <a:pt x="8552424" y="1138562"/>
                </a:cubicBezTo>
                <a:lnTo>
                  <a:pt x="8566398" y="1124588"/>
                </a:lnTo>
                <a:lnTo>
                  <a:pt x="8566398" y="1152538"/>
                </a:lnTo>
                <a:cubicBezTo>
                  <a:pt x="8547766" y="1161854"/>
                  <a:pt x="8543107" y="1171170"/>
                  <a:pt x="8552424" y="1180487"/>
                </a:cubicBezTo>
                <a:lnTo>
                  <a:pt x="8566398" y="1180487"/>
                </a:lnTo>
                <a:cubicBezTo>
                  <a:pt x="8566398" y="1171170"/>
                  <a:pt x="8571055" y="1168840"/>
                  <a:pt x="8580373" y="1173499"/>
                </a:cubicBezTo>
                <a:cubicBezTo>
                  <a:pt x="8589690" y="1178157"/>
                  <a:pt x="8599004" y="1171170"/>
                  <a:pt x="8608321" y="1152538"/>
                </a:cubicBezTo>
                <a:lnTo>
                  <a:pt x="8636270" y="1138562"/>
                </a:lnTo>
                <a:lnTo>
                  <a:pt x="8636270" y="1166511"/>
                </a:lnTo>
                <a:lnTo>
                  <a:pt x="8636270" y="1180487"/>
                </a:lnTo>
                <a:cubicBezTo>
                  <a:pt x="8626954" y="1171170"/>
                  <a:pt x="8603663" y="1185144"/>
                  <a:pt x="8566398" y="1222410"/>
                </a:cubicBezTo>
                <a:cubicBezTo>
                  <a:pt x="8547766" y="1250360"/>
                  <a:pt x="8543107" y="1264333"/>
                  <a:pt x="8552424" y="1264333"/>
                </a:cubicBezTo>
                <a:cubicBezTo>
                  <a:pt x="8561740" y="1255017"/>
                  <a:pt x="8566398" y="1252688"/>
                  <a:pt x="8566398" y="1257345"/>
                </a:cubicBezTo>
                <a:cubicBezTo>
                  <a:pt x="8566398" y="1262005"/>
                  <a:pt x="8559412" y="1268991"/>
                  <a:pt x="8545436" y="1278307"/>
                </a:cubicBezTo>
                <a:cubicBezTo>
                  <a:pt x="8531462" y="1287624"/>
                  <a:pt x="8526805" y="1299271"/>
                  <a:pt x="8531462" y="1313245"/>
                </a:cubicBezTo>
                <a:cubicBezTo>
                  <a:pt x="8536119" y="1327218"/>
                  <a:pt x="8533791" y="1334206"/>
                  <a:pt x="8524474" y="1334206"/>
                </a:cubicBezTo>
                <a:cubicBezTo>
                  <a:pt x="8524474" y="1343522"/>
                  <a:pt x="8522144" y="1348180"/>
                  <a:pt x="8517486" y="1348180"/>
                </a:cubicBezTo>
                <a:cubicBezTo>
                  <a:pt x="8512829" y="1348180"/>
                  <a:pt x="8505843" y="1343522"/>
                  <a:pt x="8496525" y="1334206"/>
                </a:cubicBezTo>
                <a:cubicBezTo>
                  <a:pt x="8487208" y="1334206"/>
                  <a:pt x="8487208" y="1338864"/>
                  <a:pt x="8496525" y="1348180"/>
                </a:cubicBezTo>
                <a:cubicBezTo>
                  <a:pt x="8496525" y="1357497"/>
                  <a:pt x="8496525" y="1364484"/>
                  <a:pt x="8496525" y="1369143"/>
                </a:cubicBezTo>
                <a:cubicBezTo>
                  <a:pt x="8496525" y="1373801"/>
                  <a:pt x="8496525" y="1376129"/>
                  <a:pt x="8496525" y="1376129"/>
                </a:cubicBezTo>
                <a:cubicBezTo>
                  <a:pt x="8505843" y="1376129"/>
                  <a:pt x="8510500" y="1380789"/>
                  <a:pt x="8510500" y="1390105"/>
                </a:cubicBezTo>
                <a:lnTo>
                  <a:pt x="8524474" y="1390105"/>
                </a:lnTo>
                <a:cubicBezTo>
                  <a:pt x="8524474" y="1380789"/>
                  <a:pt x="8524474" y="1376129"/>
                  <a:pt x="8524474" y="1376129"/>
                </a:cubicBezTo>
                <a:lnTo>
                  <a:pt x="8524474" y="1362156"/>
                </a:lnTo>
                <a:lnTo>
                  <a:pt x="8552424" y="1390105"/>
                </a:lnTo>
                <a:cubicBezTo>
                  <a:pt x="8552424" y="1399422"/>
                  <a:pt x="8547766" y="1408736"/>
                  <a:pt x="8538448" y="1418052"/>
                </a:cubicBezTo>
                <a:lnTo>
                  <a:pt x="8524474" y="1418052"/>
                </a:lnTo>
                <a:cubicBezTo>
                  <a:pt x="8524474" y="1427371"/>
                  <a:pt x="8519817" y="1434357"/>
                  <a:pt x="8510500" y="1439016"/>
                </a:cubicBezTo>
                <a:cubicBezTo>
                  <a:pt x="8501182" y="1443673"/>
                  <a:pt x="8496525" y="1455318"/>
                  <a:pt x="8496525" y="1473952"/>
                </a:cubicBezTo>
                <a:cubicBezTo>
                  <a:pt x="8496525" y="1501901"/>
                  <a:pt x="8501182" y="1506558"/>
                  <a:pt x="8510500" y="1487927"/>
                </a:cubicBezTo>
                <a:cubicBezTo>
                  <a:pt x="8519817" y="1478609"/>
                  <a:pt x="8524474" y="1478609"/>
                  <a:pt x="8524474" y="1487927"/>
                </a:cubicBezTo>
                <a:cubicBezTo>
                  <a:pt x="8524474" y="1497244"/>
                  <a:pt x="8524474" y="1504229"/>
                  <a:pt x="8524474" y="1508889"/>
                </a:cubicBezTo>
                <a:cubicBezTo>
                  <a:pt x="8524474" y="1513546"/>
                  <a:pt x="8529132" y="1515875"/>
                  <a:pt x="8538448" y="1515875"/>
                </a:cubicBezTo>
                <a:cubicBezTo>
                  <a:pt x="8538448" y="1515875"/>
                  <a:pt x="8543107" y="1511217"/>
                  <a:pt x="8552424" y="1501901"/>
                </a:cubicBezTo>
                <a:lnTo>
                  <a:pt x="8552424" y="1487927"/>
                </a:lnTo>
                <a:cubicBezTo>
                  <a:pt x="8543107" y="1487927"/>
                  <a:pt x="8538448" y="1487927"/>
                  <a:pt x="8538448" y="1487927"/>
                </a:cubicBezTo>
                <a:cubicBezTo>
                  <a:pt x="8538448" y="1469294"/>
                  <a:pt x="8547766" y="1469294"/>
                  <a:pt x="8566398" y="1487927"/>
                </a:cubicBezTo>
                <a:lnTo>
                  <a:pt x="8594347" y="1501901"/>
                </a:lnTo>
                <a:lnTo>
                  <a:pt x="8622296" y="1473952"/>
                </a:lnTo>
                <a:cubicBezTo>
                  <a:pt x="8631613" y="1464635"/>
                  <a:pt x="8638601" y="1457647"/>
                  <a:pt x="8643258" y="1452990"/>
                </a:cubicBezTo>
                <a:cubicBezTo>
                  <a:pt x="8647915" y="1448333"/>
                  <a:pt x="8650246" y="1446002"/>
                  <a:pt x="8650246" y="1446002"/>
                </a:cubicBezTo>
                <a:cubicBezTo>
                  <a:pt x="8650246" y="1446002"/>
                  <a:pt x="8650246" y="1443673"/>
                  <a:pt x="8650246" y="1439016"/>
                </a:cubicBezTo>
                <a:cubicBezTo>
                  <a:pt x="8650246" y="1434357"/>
                  <a:pt x="8654903" y="1432028"/>
                  <a:pt x="8664220" y="1432028"/>
                </a:cubicBezTo>
                <a:lnTo>
                  <a:pt x="8664220" y="1418052"/>
                </a:lnTo>
                <a:cubicBezTo>
                  <a:pt x="8654903" y="1418052"/>
                  <a:pt x="8652575" y="1415724"/>
                  <a:pt x="8657232" y="1411067"/>
                </a:cubicBezTo>
                <a:cubicBezTo>
                  <a:pt x="8661889" y="1406408"/>
                  <a:pt x="8668877" y="1404079"/>
                  <a:pt x="8678193" y="1404079"/>
                </a:cubicBezTo>
                <a:lnTo>
                  <a:pt x="8692169" y="1376129"/>
                </a:lnTo>
                <a:lnTo>
                  <a:pt x="8692169" y="1348180"/>
                </a:lnTo>
                <a:lnTo>
                  <a:pt x="8678193" y="1362156"/>
                </a:lnTo>
                <a:cubicBezTo>
                  <a:pt x="8659562" y="1380789"/>
                  <a:pt x="8650246" y="1390105"/>
                  <a:pt x="8650246" y="1390105"/>
                </a:cubicBezTo>
                <a:cubicBezTo>
                  <a:pt x="8650246" y="1390105"/>
                  <a:pt x="8647915" y="1392434"/>
                  <a:pt x="8643258" y="1397091"/>
                </a:cubicBezTo>
                <a:cubicBezTo>
                  <a:pt x="8638601" y="1401750"/>
                  <a:pt x="8631613" y="1404079"/>
                  <a:pt x="8622296" y="1404079"/>
                </a:cubicBezTo>
                <a:lnTo>
                  <a:pt x="8636270" y="1390105"/>
                </a:lnTo>
                <a:cubicBezTo>
                  <a:pt x="8636270" y="1380789"/>
                  <a:pt x="8636270" y="1371472"/>
                  <a:pt x="8636270" y="1362156"/>
                </a:cubicBezTo>
                <a:cubicBezTo>
                  <a:pt x="8636270" y="1362156"/>
                  <a:pt x="8633942" y="1359827"/>
                  <a:pt x="8629284" y="1355168"/>
                </a:cubicBezTo>
                <a:cubicBezTo>
                  <a:pt x="8624625" y="1350510"/>
                  <a:pt x="8622296" y="1348180"/>
                  <a:pt x="8622296" y="1348180"/>
                </a:cubicBezTo>
                <a:lnTo>
                  <a:pt x="8608321" y="1362156"/>
                </a:lnTo>
                <a:cubicBezTo>
                  <a:pt x="8580373" y="1380789"/>
                  <a:pt x="8566398" y="1385446"/>
                  <a:pt x="8566398" y="1376129"/>
                </a:cubicBezTo>
                <a:cubicBezTo>
                  <a:pt x="8566398" y="1376129"/>
                  <a:pt x="8571055" y="1371472"/>
                  <a:pt x="8580373" y="1362156"/>
                </a:cubicBezTo>
                <a:lnTo>
                  <a:pt x="8622296" y="1334206"/>
                </a:lnTo>
                <a:cubicBezTo>
                  <a:pt x="8640928" y="1324889"/>
                  <a:pt x="8654903" y="1320232"/>
                  <a:pt x="8664220" y="1320232"/>
                </a:cubicBezTo>
                <a:lnTo>
                  <a:pt x="8664220" y="1348180"/>
                </a:lnTo>
                <a:cubicBezTo>
                  <a:pt x="8682853" y="1348180"/>
                  <a:pt x="8692169" y="1338864"/>
                  <a:pt x="8692169" y="1320232"/>
                </a:cubicBezTo>
                <a:lnTo>
                  <a:pt x="8692169" y="1306257"/>
                </a:lnTo>
                <a:cubicBezTo>
                  <a:pt x="8692169" y="1315573"/>
                  <a:pt x="8696826" y="1315573"/>
                  <a:pt x="8706143" y="1306257"/>
                </a:cubicBezTo>
                <a:lnTo>
                  <a:pt x="8734092" y="1292283"/>
                </a:lnTo>
                <a:lnTo>
                  <a:pt x="8762042" y="1292283"/>
                </a:lnTo>
                <a:cubicBezTo>
                  <a:pt x="8771358" y="1282966"/>
                  <a:pt x="8780673" y="1278307"/>
                  <a:pt x="8789991" y="1278307"/>
                </a:cubicBezTo>
                <a:lnTo>
                  <a:pt x="8803965" y="1264333"/>
                </a:lnTo>
                <a:cubicBezTo>
                  <a:pt x="8803965" y="1264333"/>
                  <a:pt x="8806296" y="1262005"/>
                  <a:pt x="8810953" y="1257345"/>
                </a:cubicBezTo>
                <a:cubicBezTo>
                  <a:pt x="8815610" y="1252688"/>
                  <a:pt x="8822598" y="1250360"/>
                  <a:pt x="8831915" y="1250360"/>
                </a:cubicBezTo>
                <a:cubicBezTo>
                  <a:pt x="8841231" y="1241043"/>
                  <a:pt x="8845888" y="1231727"/>
                  <a:pt x="8845888" y="1222410"/>
                </a:cubicBezTo>
                <a:cubicBezTo>
                  <a:pt x="8845888" y="1213094"/>
                  <a:pt x="8841231" y="1210765"/>
                  <a:pt x="8831915" y="1215422"/>
                </a:cubicBezTo>
                <a:cubicBezTo>
                  <a:pt x="8822598" y="1220080"/>
                  <a:pt x="8813282" y="1224739"/>
                  <a:pt x="8803965" y="1229396"/>
                </a:cubicBezTo>
                <a:cubicBezTo>
                  <a:pt x="8794649" y="1234055"/>
                  <a:pt x="8785334" y="1238714"/>
                  <a:pt x="8776016" y="1243372"/>
                </a:cubicBezTo>
                <a:cubicBezTo>
                  <a:pt x="8766699" y="1248029"/>
                  <a:pt x="8762042" y="1250360"/>
                  <a:pt x="8762042" y="1250360"/>
                </a:cubicBezTo>
                <a:lnTo>
                  <a:pt x="8817941" y="1194461"/>
                </a:lnTo>
                <a:cubicBezTo>
                  <a:pt x="8827257" y="1194461"/>
                  <a:pt x="8834245" y="1196789"/>
                  <a:pt x="8838902" y="1201449"/>
                </a:cubicBezTo>
                <a:cubicBezTo>
                  <a:pt x="8843560" y="1206106"/>
                  <a:pt x="8845888" y="1203777"/>
                  <a:pt x="8845888" y="1194461"/>
                </a:cubicBezTo>
                <a:lnTo>
                  <a:pt x="8859864" y="1194461"/>
                </a:lnTo>
                <a:lnTo>
                  <a:pt x="8887813" y="1194461"/>
                </a:lnTo>
                <a:cubicBezTo>
                  <a:pt x="8897130" y="1185144"/>
                  <a:pt x="8906445" y="1180487"/>
                  <a:pt x="8915761" y="1180487"/>
                </a:cubicBezTo>
                <a:cubicBezTo>
                  <a:pt x="8915761" y="1180487"/>
                  <a:pt x="8918092" y="1178157"/>
                  <a:pt x="8922749" y="1173499"/>
                </a:cubicBezTo>
                <a:cubicBezTo>
                  <a:pt x="8927406" y="1168840"/>
                  <a:pt x="8929737" y="1161854"/>
                  <a:pt x="8929737" y="1152538"/>
                </a:cubicBezTo>
                <a:cubicBezTo>
                  <a:pt x="8929737" y="1143221"/>
                  <a:pt x="8934394" y="1138562"/>
                  <a:pt x="8943710" y="1138562"/>
                </a:cubicBezTo>
                <a:cubicBezTo>
                  <a:pt x="8953029" y="1138562"/>
                  <a:pt x="8957686" y="1129245"/>
                  <a:pt x="8957686" y="1110614"/>
                </a:cubicBezTo>
                <a:lnTo>
                  <a:pt x="9013583" y="1082665"/>
                </a:lnTo>
                <a:lnTo>
                  <a:pt x="9027559" y="1054715"/>
                </a:lnTo>
                <a:cubicBezTo>
                  <a:pt x="9027559" y="1036082"/>
                  <a:pt x="9022902" y="1026766"/>
                  <a:pt x="9013583" y="1026766"/>
                </a:cubicBezTo>
                <a:cubicBezTo>
                  <a:pt x="9004267" y="1026766"/>
                  <a:pt x="8999609" y="1022108"/>
                  <a:pt x="8999609" y="1012792"/>
                </a:cubicBezTo>
                <a:lnTo>
                  <a:pt x="8985634" y="1012792"/>
                </a:lnTo>
                <a:lnTo>
                  <a:pt x="8957686" y="1026766"/>
                </a:lnTo>
                <a:lnTo>
                  <a:pt x="8915761" y="1040742"/>
                </a:lnTo>
                <a:lnTo>
                  <a:pt x="8929737" y="1026766"/>
                </a:lnTo>
                <a:cubicBezTo>
                  <a:pt x="8939053" y="1017450"/>
                  <a:pt x="8943710" y="1010461"/>
                  <a:pt x="8943710" y="1005804"/>
                </a:cubicBezTo>
                <a:cubicBezTo>
                  <a:pt x="8943710" y="1001145"/>
                  <a:pt x="8948368" y="994159"/>
                  <a:pt x="8957686" y="984843"/>
                </a:cubicBezTo>
                <a:lnTo>
                  <a:pt x="8971660" y="970867"/>
                </a:lnTo>
                <a:lnTo>
                  <a:pt x="8971660" y="984843"/>
                </a:lnTo>
                <a:lnTo>
                  <a:pt x="8971660" y="1012792"/>
                </a:lnTo>
                <a:lnTo>
                  <a:pt x="8999609" y="984843"/>
                </a:lnTo>
                <a:cubicBezTo>
                  <a:pt x="9027559" y="947577"/>
                  <a:pt x="9046190" y="942919"/>
                  <a:pt x="9055506" y="970867"/>
                </a:cubicBezTo>
                <a:cubicBezTo>
                  <a:pt x="9064825" y="970867"/>
                  <a:pt x="9069482" y="970867"/>
                  <a:pt x="9069482" y="970867"/>
                </a:cubicBezTo>
                <a:cubicBezTo>
                  <a:pt x="9069482" y="970867"/>
                  <a:pt x="9069482" y="966210"/>
                  <a:pt x="9069482" y="956893"/>
                </a:cubicBezTo>
                <a:cubicBezTo>
                  <a:pt x="9069482" y="947577"/>
                  <a:pt x="9074139" y="942919"/>
                  <a:pt x="9083456" y="942919"/>
                </a:cubicBezTo>
                <a:cubicBezTo>
                  <a:pt x="9083456" y="942919"/>
                  <a:pt x="9083456" y="945248"/>
                  <a:pt x="9083456" y="949905"/>
                </a:cubicBezTo>
                <a:cubicBezTo>
                  <a:pt x="9083456" y="954564"/>
                  <a:pt x="9083456" y="961550"/>
                  <a:pt x="9083456" y="970867"/>
                </a:cubicBezTo>
                <a:lnTo>
                  <a:pt x="9125379" y="942919"/>
                </a:lnTo>
                <a:cubicBezTo>
                  <a:pt x="9125379" y="952236"/>
                  <a:pt x="9125379" y="956893"/>
                  <a:pt x="9125379" y="956893"/>
                </a:cubicBezTo>
                <a:cubicBezTo>
                  <a:pt x="9125379" y="956893"/>
                  <a:pt x="9130038" y="956893"/>
                  <a:pt x="9139355" y="956893"/>
                </a:cubicBezTo>
                <a:lnTo>
                  <a:pt x="9153329" y="942919"/>
                </a:lnTo>
                <a:lnTo>
                  <a:pt x="9142149" y="931738"/>
                </a:lnTo>
                <a:lnTo>
                  <a:pt x="9167304" y="914970"/>
                </a:lnTo>
                <a:cubicBezTo>
                  <a:pt x="9176621" y="914970"/>
                  <a:pt x="9178947" y="912641"/>
                  <a:pt x="9174290" y="907982"/>
                </a:cubicBezTo>
                <a:cubicBezTo>
                  <a:pt x="9169633" y="903325"/>
                  <a:pt x="9169633" y="896337"/>
                  <a:pt x="9174290" y="887020"/>
                </a:cubicBezTo>
                <a:cubicBezTo>
                  <a:pt x="9178947" y="877704"/>
                  <a:pt x="9190594" y="861402"/>
                  <a:pt x="9209227" y="838110"/>
                </a:cubicBezTo>
                <a:cubicBezTo>
                  <a:pt x="9227859" y="814817"/>
                  <a:pt x="9239506" y="803172"/>
                  <a:pt x="9244163" y="803172"/>
                </a:cubicBezTo>
                <a:cubicBezTo>
                  <a:pt x="9248822" y="803172"/>
                  <a:pt x="9255808" y="796186"/>
                  <a:pt x="9265126" y="782210"/>
                </a:cubicBezTo>
                <a:cubicBezTo>
                  <a:pt x="9274443" y="768237"/>
                  <a:pt x="9290745" y="747275"/>
                  <a:pt x="9314036" y="719326"/>
                </a:cubicBezTo>
                <a:cubicBezTo>
                  <a:pt x="9337328" y="691376"/>
                  <a:pt x="9348973" y="682060"/>
                  <a:pt x="9348973" y="691376"/>
                </a:cubicBezTo>
                <a:cubicBezTo>
                  <a:pt x="9348973" y="682060"/>
                  <a:pt x="9351303" y="675072"/>
                  <a:pt x="9355961" y="670414"/>
                </a:cubicBezTo>
                <a:cubicBezTo>
                  <a:pt x="9360618" y="665757"/>
                  <a:pt x="9362947" y="663427"/>
                  <a:pt x="9362947" y="663427"/>
                </a:cubicBezTo>
                <a:cubicBezTo>
                  <a:pt x="9372265" y="654110"/>
                  <a:pt x="9376922" y="651783"/>
                  <a:pt x="9376922" y="656441"/>
                </a:cubicBezTo>
                <a:cubicBezTo>
                  <a:pt x="9376922" y="661098"/>
                  <a:pt x="9376922" y="668084"/>
                  <a:pt x="9376922" y="677403"/>
                </a:cubicBezTo>
                <a:lnTo>
                  <a:pt x="9390896" y="677403"/>
                </a:lnTo>
                <a:cubicBezTo>
                  <a:pt x="9400214" y="668084"/>
                  <a:pt x="9404872" y="663427"/>
                  <a:pt x="9404872" y="663427"/>
                </a:cubicBezTo>
                <a:cubicBezTo>
                  <a:pt x="9404872" y="663427"/>
                  <a:pt x="9407200" y="661098"/>
                  <a:pt x="9411858" y="656441"/>
                </a:cubicBezTo>
                <a:cubicBezTo>
                  <a:pt x="9416515" y="651783"/>
                  <a:pt x="9418846" y="649453"/>
                  <a:pt x="9418846" y="649453"/>
                </a:cubicBezTo>
                <a:cubicBezTo>
                  <a:pt x="9428162" y="640136"/>
                  <a:pt x="9435150" y="642465"/>
                  <a:pt x="9439807" y="656441"/>
                </a:cubicBezTo>
                <a:cubicBezTo>
                  <a:pt x="9444464" y="670414"/>
                  <a:pt x="9446795" y="677403"/>
                  <a:pt x="9446795" y="677403"/>
                </a:cubicBezTo>
                <a:lnTo>
                  <a:pt x="9460769" y="677403"/>
                </a:lnTo>
                <a:cubicBezTo>
                  <a:pt x="9470087" y="668084"/>
                  <a:pt x="9474744" y="663427"/>
                  <a:pt x="9474744" y="663427"/>
                </a:cubicBezTo>
                <a:lnTo>
                  <a:pt x="9488718" y="649453"/>
                </a:lnTo>
                <a:cubicBezTo>
                  <a:pt x="9488718" y="640136"/>
                  <a:pt x="9486388" y="635479"/>
                  <a:pt x="9481730" y="635479"/>
                </a:cubicBezTo>
                <a:cubicBezTo>
                  <a:pt x="9477073" y="635479"/>
                  <a:pt x="9474744" y="630822"/>
                  <a:pt x="9474744" y="621503"/>
                </a:cubicBezTo>
                <a:lnTo>
                  <a:pt x="9488718" y="621503"/>
                </a:lnTo>
                <a:cubicBezTo>
                  <a:pt x="9498035" y="640136"/>
                  <a:pt x="9502692" y="649453"/>
                  <a:pt x="9502692" y="649453"/>
                </a:cubicBezTo>
                <a:lnTo>
                  <a:pt x="9502692" y="621503"/>
                </a:lnTo>
                <a:cubicBezTo>
                  <a:pt x="9493376" y="612187"/>
                  <a:pt x="9488718" y="605199"/>
                  <a:pt x="9488718" y="600542"/>
                </a:cubicBezTo>
                <a:cubicBezTo>
                  <a:pt x="9488718" y="595884"/>
                  <a:pt x="9488718" y="588897"/>
                  <a:pt x="9488718" y="579580"/>
                </a:cubicBezTo>
                <a:cubicBezTo>
                  <a:pt x="9488718" y="570264"/>
                  <a:pt x="9484061" y="560947"/>
                  <a:pt x="9474744" y="551631"/>
                </a:cubicBezTo>
                <a:cubicBezTo>
                  <a:pt x="9465426" y="551631"/>
                  <a:pt x="9460769" y="546974"/>
                  <a:pt x="9460769" y="537657"/>
                </a:cubicBezTo>
                <a:cubicBezTo>
                  <a:pt x="9460769" y="528339"/>
                  <a:pt x="9465426" y="523682"/>
                  <a:pt x="9474744" y="523682"/>
                </a:cubicBezTo>
                <a:lnTo>
                  <a:pt x="9474744" y="537657"/>
                </a:lnTo>
                <a:lnTo>
                  <a:pt x="9502692" y="537657"/>
                </a:lnTo>
                <a:cubicBezTo>
                  <a:pt x="9512010" y="537657"/>
                  <a:pt x="9516668" y="537657"/>
                  <a:pt x="9516668" y="537657"/>
                </a:cubicBezTo>
                <a:cubicBezTo>
                  <a:pt x="9516668" y="537657"/>
                  <a:pt x="9521325" y="542314"/>
                  <a:pt x="9530641" y="551631"/>
                </a:cubicBezTo>
                <a:lnTo>
                  <a:pt x="9544617" y="551631"/>
                </a:lnTo>
                <a:cubicBezTo>
                  <a:pt x="9544617" y="542314"/>
                  <a:pt x="9549274" y="539986"/>
                  <a:pt x="9558591" y="544643"/>
                </a:cubicBezTo>
                <a:cubicBezTo>
                  <a:pt x="9567907" y="549302"/>
                  <a:pt x="9572565" y="549302"/>
                  <a:pt x="9572565" y="544643"/>
                </a:cubicBezTo>
                <a:cubicBezTo>
                  <a:pt x="9572565" y="539986"/>
                  <a:pt x="9577224" y="537657"/>
                  <a:pt x="9586540" y="537657"/>
                </a:cubicBezTo>
                <a:cubicBezTo>
                  <a:pt x="9595857" y="537657"/>
                  <a:pt x="9600514" y="535326"/>
                  <a:pt x="9600514" y="530669"/>
                </a:cubicBezTo>
                <a:cubicBezTo>
                  <a:pt x="9600514" y="526012"/>
                  <a:pt x="9598185" y="521353"/>
                  <a:pt x="9593528" y="516695"/>
                </a:cubicBezTo>
                <a:cubicBezTo>
                  <a:pt x="9588871" y="512038"/>
                  <a:pt x="9581883" y="514365"/>
                  <a:pt x="9572565" y="523682"/>
                </a:cubicBezTo>
                <a:cubicBezTo>
                  <a:pt x="9563248" y="533000"/>
                  <a:pt x="9558591" y="535326"/>
                  <a:pt x="9558591" y="530669"/>
                </a:cubicBezTo>
                <a:cubicBezTo>
                  <a:pt x="9558591" y="526012"/>
                  <a:pt x="9553934" y="523682"/>
                  <a:pt x="9544617" y="523682"/>
                </a:cubicBezTo>
                <a:lnTo>
                  <a:pt x="9558591" y="509707"/>
                </a:lnTo>
                <a:cubicBezTo>
                  <a:pt x="9577224" y="491075"/>
                  <a:pt x="9581883" y="477101"/>
                  <a:pt x="9572565" y="467784"/>
                </a:cubicBezTo>
                <a:cubicBezTo>
                  <a:pt x="9572565" y="467784"/>
                  <a:pt x="9572565" y="463127"/>
                  <a:pt x="9572565" y="453809"/>
                </a:cubicBezTo>
                <a:cubicBezTo>
                  <a:pt x="9581883" y="453809"/>
                  <a:pt x="9586540" y="449151"/>
                  <a:pt x="9586540" y="439835"/>
                </a:cubicBezTo>
                <a:cubicBezTo>
                  <a:pt x="9614490" y="411885"/>
                  <a:pt x="9642439" y="397912"/>
                  <a:pt x="9670387" y="397912"/>
                </a:cubicBezTo>
                <a:cubicBezTo>
                  <a:pt x="9670387" y="397912"/>
                  <a:pt x="9675044" y="397912"/>
                  <a:pt x="9684363" y="397912"/>
                </a:cubicBezTo>
                <a:cubicBezTo>
                  <a:pt x="9693679" y="435177"/>
                  <a:pt x="9712312" y="444492"/>
                  <a:pt x="9740260" y="425861"/>
                </a:cubicBezTo>
                <a:cubicBezTo>
                  <a:pt x="9749578" y="425861"/>
                  <a:pt x="9749578" y="421202"/>
                  <a:pt x="9740260" y="411885"/>
                </a:cubicBezTo>
                <a:lnTo>
                  <a:pt x="9754235" y="369962"/>
                </a:lnTo>
                <a:cubicBezTo>
                  <a:pt x="9754235" y="379279"/>
                  <a:pt x="9758893" y="379279"/>
                  <a:pt x="9768209" y="369962"/>
                </a:cubicBezTo>
                <a:cubicBezTo>
                  <a:pt x="9772868" y="365303"/>
                  <a:pt x="9776361" y="360646"/>
                  <a:pt x="9778690" y="355988"/>
                </a:cubicBezTo>
                <a:lnTo>
                  <a:pt x="9779388" y="353192"/>
                </a:lnTo>
                <a:lnTo>
                  <a:pt x="9775197" y="355988"/>
                </a:lnTo>
                <a:cubicBezTo>
                  <a:pt x="9770540" y="355988"/>
                  <a:pt x="9768209" y="351329"/>
                  <a:pt x="9768209" y="342013"/>
                </a:cubicBezTo>
                <a:lnTo>
                  <a:pt x="9782185" y="342013"/>
                </a:lnTo>
                <a:lnTo>
                  <a:pt x="9782185" y="328039"/>
                </a:lnTo>
                <a:lnTo>
                  <a:pt x="9768209" y="300089"/>
                </a:lnTo>
                <a:cubicBezTo>
                  <a:pt x="9768209" y="281457"/>
                  <a:pt x="9763552" y="274470"/>
                  <a:pt x="9754235" y="279128"/>
                </a:cubicBezTo>
                <a:cubicBezTo>
                  <a:pt x="9744917" y="283785"/>
                  <a:pt x="9740260" y="283785"/>
                  <a:pt x="9740260" y="279128"/>
                </a:cubicBezTo>
                <a:cubicBezTo>
                  <a:pt x="9740260" y="274470"/>
                  <a:pt x="9740260" y="262824"/>
                  <a:pt x="9740260" y="244191"/>
                </a:cubicBezTo>
                <a:lnTo>
                  <a:pt x="9768209" y="258166"/>
                </a:lnTo>
                <a:lnTo>
                  <a:pt x="9782185" y="230217"/>
                </a:lnTo>
                <a:lnTo>
                  <a:pt x="9796158" y="216241"/>
                </a:lnTo>
                <a:cubicBezTo>
                  <a:pt x="9796158" y="225560"/>
                  <a:pt x="9791501" y="234874"/>
                  <a:pt x="9782185" y="244191"/>
                </a:cubicBezTo>
                <a:lnTo>
                  <a:pt x="9810132" y="244191"/>
                </a:lnTo>
                <a:lnTo>
                  <a:pt x="9838082" y="216241"/>
                </a:lnTo>
                <a:lnTo>
                  <a:pt x="9796158" y="272140"/>
                </a:lnTo>
                <a:cubicBezTo>
                  <a:pt x="9786842" y="281457"/>
                  <a:pt x="9786842" y="290773"/>
                  <a:pt x="9796158" y="300089"/>
                </a:cubicBezTo>
                <a:lnTo>
                  <a:pt x="9810132" y="286114"/>
                </a:lnTo>
                <a:cubicBezTo>
                  <a:pt x="9819451" y="286114"/>
                  <a:pt x="9826437" y="283785"/>
                  <a:pt x="9831096" y="279128"/>
                </a:cubicBezTo>
                <a:cubicBezTo>
                  <a:pt x="9835753" y="274470"/>
                  <a:pt x="9838082" y="267483"/>
                  <a:pt x="9838082" y="258166"/>
                </a:cubicBezTo>
                <a:lnTo>
                  <a:pt x="9852057" y="244191"/>
                </a:lnTo>
                <a:lnTo>
                  <a:pt x="9880005" y="244191"/>
                </a:lnTo>
                <a:lnTo>
                  <a:pt x="9893981" y="244191"/>
                </a:lnTo>
                <a:cubicBezTo>
                  <a:pt x="9893981" y="253509"/>
                  <a:pt x="9891650" y="258166"/>
                  <a:pt x="9886993" y="258166"/>
                </a:cubicBezTo>
                <a:cubicBezTo>
                  <a:pt x="9882335" y="258166"/>
                  <a:pt x="9880005" y="258166"/>
                  <a:pt x="9880005" y="258166"/>
                </a:cubicBezTo>
                <a:lnTo>
                  <a:pt x="9880005" y="286114"/>
                </a:lnTo>
                <a:lnTo>
                  <a:pt x="9838082" y="300089"/>
                </a:lnTo>
                <a:cubicBezTo>
                  <a:pt x="9838082" y="300089"/>
                  <a:pt x="9831096" y="309406"/>
                  <a:pt x="9817120" y="328039"/>
                </a:cubicBezTo>
                <a:cubicBezTo>
                  <a:pt x="9803146" y="346670"/>
                  <a:pt x="9800816" y="355988"/>
                  <a:pt x="9810132" y="355988"/>
                </a:cubicBezTo>
                <a:lnTo>
                  <a:pt x="9810132" y="383936"/>
                </a:lnTo>
                <a:cubicBezTo>
                  <a:pt x="9810132" y="402569"/>
                  <a:pt x="9796158" y="407228"/>
                  <a:pt x="9768209" y="397912"/>
                </a:cubicBezTo>
                <a:cubicBezTo>
                  <a:pt x="9758893" y="397912"/>
                  <a:pt x="9754235" y="407228"/>
                  <a:pt x="9754235" y="425861"/>
                </a:cubicBezTo>
                <a:cubicBezTo>
                  <a:pt x="9754235" y="444492"/>
                  <a:pt x="9763552" y="444492"/>
                  <a:pt x="9782185" y="425861"/>
                </a:cubicBezTo>
                <a:lnTo>
                  <a:pt x="9810132" y="411885"/>
                </a:lnTo>
                <a:cubicBezTo>
                  <a:pt x="9819451" y="421202"/>
                  <a:pt x="9819451" y="425861"/>
                  <a:pt x="9810132" y="425861"/>
                </a:cubicBezTo>
                <a:lnTo>
                  <a:pt x="9796158" y="425861"/>
                </a:lnTo>
                <a:lnTo>
                  <a:pt x="9824108" y="439835"/>
                </a:lnTo>
                <a:cubicBezTo>
                  <a:pt x="9833424" y="430519"/>
                  <a:pt x="9838082" y="428190"/>
                  <a:pt x="9838082" y="432847"/>
                </a:cubicBezTo>
                <a:cubicBezTo>
                  <a:pt x="9838082" y="437504"/>
                  <a:pt x="9838082" y="444492"/>
                  <a:pt x="9838082" y="453809"/>
                </a:cubicBezTo>
                <a:lnTo>
                  <a:pt x="9810132" y="453809"/>
                </a:lnTo>
                <a:cubicBezTo>
                  <a:pt x="9810132" y="453809"/>
                  <a:pt x="9805475" y="449151"/>
                  <a:pt x="9796158" y="439835"/>
                </a:cubicBezTo>
                <a:lnTo>
                  <a:pt x="9796158" y="453809"/>
                </a:lnTo>
                <a:lnTo>
                  <a:pt x="9782185" y="467784"/>
                </a:lnTo>
                <a:cubicBezTo>
                  <a:pt x="9754235" y="467784"/>
                  <a:pt x="9758893" y="481758"/>
                  <a:pt x="9796158" y="509707"/>
                </a:cubicBezTo>
                <a:cubicBezTo>
                  <a:pt x="9814790" y="528339"/>
                  <a:pt x="9824108" y="542314"/>
                  <a:pt x="9824108" y="551631"/>
                </a:cubicBezTo>
                <a:cubicBezTo>
                  <a:pt x="9824108" y="551631"/>
                  <a:pt x="9826437" y="556288"/>
                  <a:pt x="9831096" y="565607"/>
                </a:cubicBezTo>
                <a:cubicBezTo>
                  <a:pt x="9835753" y="574923"/>
                  <a:pt x="9840412" y="584237"/>
                  <a:pt x="9845070" y="593554"/>
                </a:cubicBezTo>
                <a:cubicBezTo>
                  <a:pt x="9849727" y="602872"/>
                  <a:pt x="9854386" y="609858"/>
                  <a:pt x="9859043" y="614516"/>
                </a:cubicBezTo>
                <a:cubicBezTo>
                  <a:pt x="9863701" y="619175"/>
                  <a:pt x="9866031" y="621503"/>
                  <a:pt x="9866031" y="621503"/>
                </a:cubicBezTo>
                <a:cubicBezTo>
                  <a:pt x="9875348" y="612187"/>
                  <a:pt x="9877676" y="605199"/>
                  <a:pt x="9873019" y="600542"/>
                </a:cubicBezTo>
                <a:cubicBezTo>
                  <a:pt x="9868362" y="595884"/>
                  <a:pt x="9866031" y="588897"/>
                  <a:pt x="9866031" y="579580"/>
                </a:cubicBezTo>
                <a:lnTo>
                  <a:pt x="9866031" y="565607"/>
                </a:lnTo>
                <a:cubicBezTo>
                  <a:pt x="9866031" y="574923"/>
                  <a:pt x="9868362" y="577250"/>
                  <a:pt x="9873019" y="572592"/>
                </a:cubicBezTo>
                <a:cubicBezTo>
                  <a:pt x="9877676" y="567935"/>
                  <a:pt x="9880005" y="565607"/>
                  <a:pt x="9880005" y="565607"/>
                </a:cubicBezTo>
                <a:lnTo>
                  <a:pt x="9893981" y="551631"/>
                </a:lnTo>
                <a:lnTo>
                  <a:pt x="9893981" y="537657"/>
                </a:lnTo>
                <a:cubicBezTo>
                  <a:pt x="9903297" y="528339"/>
                  <a:pt x="9907954" y="523682"/>
                  <a:pt x="9907954" y="523682"/>
                </a:cubicBezTo>
                <a:cubicBezTo>
                  <a:pt x="9907954" y="523682"/>
                  <a:pt x="9912612" y="523682"/>
                  <a:pt x="9921930" y="523682"/>
                </a:cubicBezTo>
                <a:cubicBezTo>
                  <a:pt x="9921930" y="514365"/>
                  <a:pt x="9926587" y="514365"/>
                  <a:pt x="9935904" y="523682"/>
                </a:cubicBezTo>
                <a:lnTo>
                  <a:pt x="9949878" y="523682"/>
                </a:lnTo>
                <a:cubicBezTo>
                  <a:pt x="9968511" y="505050"/>
                  <a:pt x="9968511" y="495734"/>
                  <a:pt x="9949878" y="495734"/>
                </a:cubicBezTo>
                <a:lnTo>
                  <a:pt x="9963853" y="467784"/>
                </a:lnTo>
                <a:lnTo>
                  <a:pt x="9977827" y="467784"/>
                </a:lnTo>
                <a:lnTo>
                  <a:pt x="9977827" y="453809"/>
                </a:lnTo>
                <a:cubicBezTo>
                  <a:pt x="9977827" y="444492"/>
                  <a:pt x="9982484" y="439835"/>
                  <a:pt x="9991803" y="439835"/>
                </a:cubicBezTo>
                <a:cubicBezTo>
                  <a:pt x="9991803" y="430519"/>
                  <a:pt x="9998789" y="428190"/>
                  <a:pt x="10012764" y="432847"/>
                </a:cubicBezTo>
                <a:cubicBezTo>
                  <a:pt x="10026738" y="437504"/>
                  <a:pt x="10038383" y="439835"/>
                  <a:pt x="10047700" y="439835"/>
                </a:cubicBezTo>
                <a:lnTo>
                  <a:pt x="10061675" y="439835"/>
                </a:lnTo>
                <a:lnTo>
                  <a:pt x="10075649" y="439835"/>
                </a:lnTo>
                <a:lnTo>
                  <a:pt x="10089625" y="425861"/>
                </a:lnTo>
                <a:cubicBezTo>
                  <a:pt x="10098941" y="425861"/>
                  <a:pt x="10101268" y="423530"/>
                  <a:pt x="10096611" y="418873"/>
                </a:cubicBezTo>
                <a:cubicBezTo>
                  <a:pt x="10091954" y="414216"/>
                  <a:pt x="10091954" y="411885"/>
                  <a:pt x="10096611" y="411885"/>
                </a:cubicBezTo>
                <a:cubicBezTo>
                  <a:pt x="10101268" y="411885"/>
                  <a:pt x="10108256" y="402569"/>
                  <a:pt x="10117572" y="383936"/>
                </a:cubicBezTo>
                <a:lnTo>
                  <a:pt x="10103599" y="383936"/>
                </a:lnTo>
                <a:cubicBezTo>
                  <a:pt x="10094282" y="383936"/>
                  <a:pt x="10089625" y="383936"/>
                  <a:pt x="10089625" y="383936"/>
                </a:cubicBezTo>
                <a:lnTo>
                  <a:pt x="10089625" y="369962"/>
                </a:lnTo>
                <a:lnTo>
                  <a:pt x="10145522" y="328039"/>
                </a:lnTo>
                <a:lnTo>
                  <a:pt x="10159498" y="342013"/>
                </a:lnTo>
                <a:lnTo>
                  <a:pt x="10173471" y="355988"/>
                </a:lnTo>
                <a:lnTo>
                  <a:pt x="10145522" y="383936"/>
                </a:lnTo>
                <a:cubicBezTo>
                  <a:pt x="10136205" y="393254"/>
                  <a:pt x="10131548" y="400240"/>
                  <a:pt x="10131548" y="404898"/>
                </a:cubicBezTo>
                <a:cubicBezTo>
                  <a:pt x="10131548" y="409555"/>
                  <a:pt x="10131548" y="416543"/>
                  <a:pt x="10131548" y="425861"/>
                </a:cubicBezTo>
                <a:cubicBezTo>
                  <a:pt x="10122230" y="425861"/>
                  <a:pt x="10117572" y="430519"/>
                  <a:pt x="10117572" y="439835"/>
                </a:cubicBezTo>
                <a:cubicBezTo>
                  <a:pt x="10117572" y="439835"/>
                  <a:pt x="10122230" y="444492"/>
                  <a:pt x="10131548" y="453809"/>
                </a:cubicBezTo>
                <a:lnTo>
                  <a:pt x="10145522" y="467784"/>
                </a:lnTo>
                <a:lnTo>
                  <a:pt x="10145522" y="481758"/>
                </a:lnTo>
                <a:lnTo>
                  <a:pt x="10159498" y="467784"/>
                </a:lnTo>
                <a:cubicBezTo>
                  <a:pt x="10150179" y="477101"/>
                  <a:pt x="10150179" y="484089"/>
                  <a:pt x="10159498" y="488746"/>
                </a:cubicBezTo>
                <a:cubicBezTo>
                  <a:pt x="10168814" y="493403"/>
                  <a:pt x="10168814" y="500391"/>
                  <a:pt x="10159498" y="509707"/>
                </a:cubicBezTo>
                <a:cubicBezTo>
                  <a:pt x="10159498" y="519024"/>
                  <a:pt x="10159498" y="526012"/>
                  <a:pt x="10159498" y="530669"/>
                </a:cubicBezTo>
                <a:cubicBezTo>
                  <a:pt x="10159498" y="535326"/>
                  <a:pt x="10159498" y="537657"/>
                  <a:pt x="10159498" y="537657"/>
                </a:cubicBezTo>
                <a:lnTo>
                  <a:pt x="10173471" y="523682"/>
                </a:lnTo>
                <a:cubicBezTo>
                  <a:pt x="10182788" y="523682"/>
                  <a:pt x="10187445" y="519024"/>
                  <a:pt x="10187445" y="509707"/>
                </a:cubicBezTo>
                <a:cubicBezTo>
                  <a:pt x="10187445" y="500391"/>
                  <a:pt x="10187445" y="495734"/>
                  <a:pt x="10187445" y="495734"/>
                </a:cubicBezTo>
                <a:cubicBezTo>
                  <a:pt x="10187445" y="495734"/>
                  <a:pt x="10192102" y="495734"/>
                  <a:pt x="10201421" y="495734"/>
                </a:cubicBezTo>
                <a:lnTo>
                  <a:pt x="10201421" y="523682"/>
                </a:lnTo>
                <a:cubicBezTo>
                  <a:pt x="10182788" y="542314"/>
                  <a:pt x="10173471" y="551631"/>
                  <a:pt x="10173471" y="551631"/>
                </a:cubicBezTo>
                <a:lnTo>
                  <a:pt x="10173471" y="565607"/>
                </a:lnTo>
                <a:cubicBezTo>
                  <a:pt x="10173471" y="556288"/>
                  <a:pt x="10171141" y="553961"/>
                  <a:pt x="10166484" y="558619"/>
                </a:cubicBezTo>
                <a:cubicBezTo>
                  <a:pt x="10161826" y="563276"/>
                  <a:pt x="10154838" y="565607"/>
                  <a:pt x="10145522" y="565607"/>
                </a:cubicBezTo>
                <a:cubicBezTo>
                  <a:pt x="10126891" y="574923"/>
                  <a:pt x="10119903" y="584237"/>
                  <a:pt x="10124560" y="593554"/>
                </a:cubicBezTo>
                <a:cubicBezTo>
                  <a:pt x="10129218" y="602872"/>
                  <a:pt x="10126891" y="607530"/>
                  <a:pt x="10117572" y="607530"/>
                </a:cubicBezTo>
                <a:cubicBezTo>
                  <a:pt x="10117572" y="607530"/>
                  <a:pt x="10117572" y="612187"/>
                  <a:pt x="10117572" y="621503"/>
                </a:cubicBezTo>
                <a:cubicBezTo>
                  <a:pt x="10117572" y="630822"/>
                  <a:pt x="10108256" y="640136"/>
                  <a:pt x="10089625" y="649453"/>
                </a:cubicBezTo>
                <a:lnTo>
                  <a:pt x="10089625" y="677403"/>
                </a:lnTo>
                <a:cubicBezTo>
                  <a:pt x="10089625" y="677403"/>
                  <a:pt x="10094282" y="672745"/>
                  <a:pt x="10103599" y="663427"/>
                </a:cubicBezTo>
                <a:cubicBezTo>
                  <a:pt x="10103599" y="663427"/>
                  <a:pt x="10105929" y="661098"/>
                  <a:pt x="10110587" y="656441"/>
                </a:cubicBezTo>
                <a:cubicBezTo>
                  <a:pt x="10115244" y="651783"/>
                  <a:pt x="10122230" y="649453"/>
                  <a:pt x="10131548" y="649453"/>
                </a:cubicBezTo>
                <a:lnTo>
                  <a:pt x="10159498" y="621503"/>
                </a:lnTo>
                <a:cubicBezTo>
                  <a:pt x="10159498" y="612187"/>
                  <a:pt x="10164155" y="607530"/>
                  <a:pt x="10173471" y="607530"/>
                </a:cubicBezTo>
                <a:cubicBezTo>
                  <a:pt x="10182788" y="607530"/>
                  <a:pt x="10187445" y="616846"/>
                  <a:pt x="10187445" y="635479"/>
                </a:cubicBezTo>
                <a:lnTo>
                  <a:pt x="10201421" y="621503"/>
                </a:lnTo>
                <a:cubicBezTo>
                  <a:pt x="10210737" y="612187"/>
                  <a:pt x="10220052" y="602872"/>
                  <a:pt x="10229370" y="593554"/>
                </a:cubicBezTo>
                <a:cubicBezTo>
                  <a:pt x="10238687" y="584237"/>
                  <a:pt x="10243344" y="577250"/>
                  <a:pt x="10243344" y="572592"/>
                </a:cubicBezTo>
                <a:cubicBezTo>
                  <a:pt x="10243344" y="567935"/>
                  <a:pt x="10243344" y="563276"/>
                  <a:pt x="10243344" y="558619"/>
                </a:cubicBezTo>
                <a:cubicBezTo>
                  <a:pt x="10243344" y="553961"/>
                  <a:pt x="10243344" y="551631"/>
                  <a:pt x="10243344" y="551631"/>
                </a:cubicBezTo>
                <a:cubicBezTo>
                  <a:pt x="10252661" y="551631"/>
                  <a:pt x="10259648" y="546974"/>
                  <a:pt x="10264306" y="537657"/>
                </a:cubicBezTo>
                <a:cubicBezTo>
                  <a:pt x="10268963" y="528339"/>
                  <a:pt x="10266636" y="519024"/>
                  <a:pt x="10257318" y="509707"/>
                </a:cubicBezTo>
                <a:cubicBezTo>
                  <a:pt x="10266636" y="509707"/>
                  <a:pt x="10271294" y="509707"/>
                  <a:pt x="10271294" y="509707"/>
                </a:cubicBezTo>
                <a:lnTo>
                  <a:pt x="10299243" y="509707"/>
                </a:lnTo>
                <a:cubicBezTo>
                  <a:pt x="10299243" y="519024"/>
                  <a:pt x="10306229" y="516695"/>
                  <a:pt x="10320205" y="502720"/>
                </a:cubicBezTo>
                <a:cubicBezTo>
                  <a:pt x="10334178" y="488746"/>
                  <a:pt x="10345824" y="481758"/>
                  <a:pt x="10355140" y="481758"/>
                </a:cubicBezTo>
                <a:lnTo>
                  <a:pt x="10341166" y="495734"/>
                </a:lnTo>
                <a:lnTo>
                  <a:pt x="10327191" y="537657"/>
                </a:lnTo>
                <a:cubicBezTo>
                  <a:pt x="10336509" y="537657"/>
                  <a:pt x="10343495" y="533000"/>
                  <a:pt x="10348154" y="523682"/>
                </a:cubicBezTo>
                <a:cubicBezTo>
                  <a:pt x="10352811" y="514365"/>
                  <a:pt x="10357471" y="509707"/>
                  <a:pt x="10362128" y="509707"/>
                </a:cubicBezTo>
                <a:cubicBezTo>
                  <a:pt x="10366785" y="509707"/>
                  <a:pt x="10369116" y="505050"/>
                  <a:pt x="10369116" y="495734"/>
                </a:cubicBezTo>
                <a:lnTo>
                  <a:pt x="10383089" y="453809"/>
                </a:lnTo>
                <a:lnTo>
                  <a:pt x="10397063" y="425861"/>
                </a:lnTo>
                <a:lnTo>
                  <a:pt x="10397063" y="411885"/>
                </a:lnTo>
                <a:cubicBezTo>
                  <a:pt x="10397063" y="411885"/>
                  <a:pt x="10401722" y="409555"/>
                  <a:pt x="10411039" y="404898"/>
                </a:cubicBezTo>
                <a:cubicBezTo>
                  <a:pt x="10420355" y="400240"/>
                  <a:pt x="10425013" y="397912"/>
                  <a:pt x="10425013" y="397912"/>
                </a:cubicBezTo>
                <a:cubicBezTo>
                  <a:pt x="10434331" y="397912"/>
                  <a:pt x="10438988" y="402569"/>
                  <a:pt x="10438988" y="411885"/>
                </a:cubicBezTo>
                <a:cubicBezTo>
                  <a:pt x="10438988" y="421202"/>
                  <a:pt x="10434331" y="430519"/>
                  <a:pt x="10425013" y="439835"/>
                </a:cubicBezTo>
                <a:cubicBezTo>
                  <a:pt x="10397063" y="477101"/>
                  <a:pt x="10387747" y="500391"/>
                  <a:pt x="10397063" y="509707"/>
                </a:cubicBezTo>
                <a:cubicBezTo>
                  <a:pt x="10397063" y="509707"/>
                  <a:pt x="10392406" y="516695"/>
                  <a:pt x="10383089" y="530669"/>
                </a:cubicBezTo>
                <a:cubicBezTo>
                  <a:pt x="10373773" y="544643"/>
                  <a:pt x="10371444" y="553961"/>
                  <a:pt x="10376102" y="558619"/>
                </a:cubicBezTo>
                <a:cubicBezTo>
                  <a:pt x="10380759" y="563276"/>
                  <a:pt x="10390077" y="560947"/>
                  <a:pt x="10404051" y="551631"/>
                </a:cubicBezTo>
                <a:cubicBezTo>
                  <a:pt x="10418027" y="542314"/>
                  <a:pt x="10425013" y="537657"/>
                  <a:pt x="10425013" y="537657"/>
                </a:cubicBezTo>
                <a:lnTo>
                  <a:pt x="10425013" y="551631"/>
                </a:lnTo>
                <a:lnTo>
                  <a:pt x="10411039" y="551631"/>
                </a:lnTo>
                <a:cubicBezTo>
                  <a:pt x="10392406" y="560947"/>
                  <a:pt x="10373773" y="588897"/>
                  <a:pt x="10355140" y="635479"/>
                </a:cubicBezTo>
                <a:cubicBezTo>
                  <a:pt x="10345824" y="644796"/>
                  <a:pt x="10341166" y="654110"/>
                  <a:pt x="10341166" y="663427"/>
                </a:cubicBezTo>
                <a:cubicBezTo>
                  <a:pt x="10341166" y="672745"/>
                  <a:pt x="10341166" y="677403"/>
                  <a:pt x="10341166" y="677403"/>
                </a:cubicBezTo>
                <a:lnTo>
                  <a:pt x="10341166" y="691376"/>
                </a:lnTo>
                <a:lnTo>
                  <a:pt x="10327191" y="705352"/>
                </a:lnTo>
                <a:lnTo>
                  <a:pt x="10327191" y="677403"/>
                </a:lnTo>
                <a:cubicBezTo>
                  <a:pt x="10317874" y="677403"/>
                  <a:pt x="10313217" y="677403"/>
                  <a:pt x="10313217" y="677403"/>
                </a:cubicBezTo>
                <a:cubicBezTo>
                  <a:pt x="10313217" y="696033"/>
                  <a:pt x="10308559" y="700695"/>
                  <a:pt x="10299243" y="691376"/>
                </a:cubicBezTo>
                <a:lnTo>
                  <a:pt x="10285267" y="705352"/>
                </a:lnTo>
                <a:lnTo>
                  <a:pt x="10271294" y="733299"/>
                </a:lnTo>
                <a:cubicBezTo>
                  <a:pt x="10234028" y="770567"/>
                  <a:pt x="10229370" y="789198"/>
                  <a:pt x="10257318" y="789198"/>
                </a:cubicBezTo>
                <a:cubicBezTo>
                  <a:pt x="10257318" y="789198"/>
                  <a:pt x="10261975" y="784541"/>
                  <a:pt x="10271294" y="775224"/>
                </a:cubicBezTo>
                <a:lnTo>
                  <a:pt x="10271294" y="803172"/>
                </a:lnTo>
                <a:cubicBezTo>
                  <a:pt x="10271294" y="812491"/>
                  <a:pt x="10264306" y="819478"/>
                  <a:pt x="10250332" y="824136"/>
                </a:cubicBezTo>
                <a:cubicBezTo>
                  <a:pt x="10236356" y="828793"/>
                  <a:pt x="10229370" y="835779"/>
                  <a:pt x="10229370" y="845097"/>
                </a:cubicBezTo>
                <a:cubicBezTo>
                  <a:pt x="10220052" y="845097"/>
                  <a:pt x="10215395" y="854414"/>
                  <a:pt x="10215395" y="873047"/>
                </a:cubicBezTo>
                <a:lnTo>
                  <a:pt x="10187445" y="914970"/>
                </a:lnTo>
                <a:lnTo>
                  <a:pt x="10201421" y="942919"/>
                </a:lnTo>
                <a:lnTo>
                  <a:pt x="10208407" y="935931"/>
                </a:lnTo>
                <a:lnTo>
                  <a:pt x="10203167" y="944666"/>
                </a:lnTo>
                <a:cubicBezTo>
                  <a:pt x="10202003" y="948159"/>
                  <a:pt x="10201421" y="952236"/>
                  <a:pt x="10201421" y="956893"/>
                </a:cubicBezTo>
                <a:cubicBezTo>
                  <a:pt x="10182788" y="966210"/>
                  <a:pt x="10173471" y="975526"/>
                  <a:pt x="10173471" y="984843"/>
                </a:cubicBezTo>
                <a:lnTo>
                  <a:pt x="10173471" y="998817"/>
                </a:lnTo>
                <a:cubicBezTo>
                  <a:pt x="10164155" y="998817"/>
                  <a:pt x="10159498" y="1003475"/>
                  <a:pt x="10159498" y="1012792"/>
                </a:cubicBezTo>
                <a:lnTo>
                  <a:pt x="10159498" y="1026766"/>
                </a:lnTo>
                <a:cubicBezTo>
                  <a:pt x="10159498" y="1017450"/>
                  <a:pt x="10152510" y="1017450"/>
                  <a:pt x="10138534" y="1026766"/>
                </a:cubicBezTo>
                <a:cubicBezTo>
                  <a:pt x="10124560" y="1036082"/>
                  <a:pt x="10117572" y="1045399"/>
                  <a:pt x="10117572" y="1054715"/>
                </a:cubicBezTo>
                <a:cubicBezTo>
                  <a:pt x="10117572" y="1064032"/>
                  <a:pt x="10122230" y="1064032"/>
                  <a:pt x="10131548" y="1054715"/>
                </a:cubicBezTo>
                <a:lnTo>
                  <a:pt x="10131548" y="1068689"/>
                </a:lnTo>
                <a:cubicBezTo>
                  <a:pt x="10131548" y="1068689"/>
                  <a:pt x="10126891" y="1068689"/>
                  <a:pt x="10117572" y="1068689"/>
                </a:cubicBezTo>
                <a:cubicBezTo>
                  <a:pt x="10108256" y="1068689"/>
                  <a:pt x="10080307" y="1096638"/>
                  <a:pt x="10033726" y="1152538"/>
                </a:cubicBezTo>
                <a:lnTo>
                  <a:pt x="9949878" y="1236384"/>
                </a:lnTo>
                <a:cubicBezTo>
                  <a:pt x="9949878" y="1236384"/>
                  <a:pt x="9947549" y="1236384"/>
                  <a:pt x="9942892" y="1236384"/>
                </a:cubicBezTo>
                <a:cubicBezTo>
                  <a:pt x="9938234" y="1236384"/>
                  <a:pt x="9931247" y="1243372"/>
                  <a:pt x="9921930" y="1257345"/>
                </a:cubicBezTo>
                <a:cubicBezTo>
                  <a:pt x="9912612" y="1271321"/>
                  <a:pt x="9900968" y="1285295"/>
                  <a:pt x="9886993" y="1299271"/>
                </a:cubicBezTo>
                <a:cubicBezTo>
                  <a:pt x="9873019" y="1313245"/>
                  <a:pt x="9861374" y="1327218"/>
                  <a:pt x="9852057" y="1341194"/>
                </a:cubicBezTo>
                <a:cubicBezTo>
                  <a:pt x="9842739" y="1355168"/>
                  <a:pt x="9838082" y="1362156"/>
                  <a:pt x="9838082" y="1362156"/>
                </a:cubicBezTo>
                <a:cubicBezTo>
                  <a:pt x="9838082" y="1371472"/>
                  <a:pt x="9828765" y="1380789"/>
                  <a:pt x="9810132" y="1390105"/>
                </a:cubicBezTo>
                <a:lnTo>
                  <a:pt x="9810132" y="1404079"/>
                </a:lnTo>
                <a:lnTo>
                  <a:pt x="9810132" y="1432028"/>
                </a:lnTo>
                <a:lnTo>
                  <a:pt x="9824108" y="1432028"/>
                </a:lnTo>
                <a:lnTo>
                  <a:pt x="9810132" y="1446002"/>
                </a:lnTo>
                <a:cubicBezTo>
                  <a:pt x="9800816" y="1455318"/>
                  <a:pt x="9793828" y="1459978"/>
                  <a:pt x="9789171" y="1459978"/>
                </a:cubicBezTo>
                <a:cubicBezTo>
                  <a:pt x="9784513" y="1459978"/>
                  <a:pt x="9770540" y="1471623"/>
                  <a:pt x="9747247" y="1494913"/>
                </a:cubicBezTo>
                <a:cubicBezTo>
                  <a:pt x="9723955" y="1518205"/>
                  <a:pt x="9712312" y="1529850"/>
                  <a:pt x="9712312" y="1529850"/>
                </a:cubicBezTo>
                <a:lnTo>
                  <a:pt x="9754235" y="1515875"/>
                </a:lnTo>
                <a:cubicBezTo>
                  <a:pt x="9758893" y="1511217"/>
                  <a:pt x="9762970" y="1507287"/>
                  <a:pt x="9766462" y="1504085"/>
                </a:cubicBezTo>
                <a:lnTo>
                  <a:pt x="9768209" y="1502599"/>
                </a:lnTo>
                <a:lnTo>
                  <a:pt x="9768209" y="1512382"/>
                </a:lnTo>
                <a:cubicBezTo>
                  <a:pt x="9768209" y="1514710"/>
                  <a:pt x="9768209" y="1515875"/>
                  <a:pt x="9768209" y="1515875"/>
                </a:cubicBezTo>
                <a:cubicBezTo>
                  <a:pt x="9768209" y="1525191"/>
                  <a:pt x="9768209" y="1529850"/>
                  <a:pt x="9768209" y="1529850"/>
                </a:cubicBezTo>
                <a:lnTo>
                  <a:pt x="9782185" y="1515875"/>
                </a:lnTo>
                <a:cubicBezTo>
                  <a:pt x="9782185" y="1511217"/>
                  <a:pt x="9781020" y="1507725"/>
                  <a:pt x="9778690" y="1505394"/>
                </a:cubicBezTo>
                <a:lnTo>
                  <a:pt x="9768801" y="1502098"/>
                </a:lnTo>
                <a:lnTo>
                  <a:pt x="9775197" y="1496659"/>
                </a:lnTo>
                <a:cubicBezTo>
                  <a:pt x="9779856" y="1493166"/>
                  <a:pt x="9782185" y="1492585"/>
                  <a:pt x="9782185" y="1494913"/>
                </a:cubicBezTo>
                <a:cubicBezTo>
                  <a:pt x="9782185" y="1499572"/>
                  <a:pt x="9789171" y="1494913"/>
                  <a:pt x="9803146" y="1480939"/>
                </a:cubicBezTo>
                <a:cubicBezTo>
                  <a:pt x="9817120" y="1466964"/>
                  <a:pt x="9828765" y="1459978"/>
                  <a:pt x="9838082" y="1459978"/>
                </a:cubicBezTo>
                <a:lnTo>
                  <a:pt x="9852057" y="1432028"/>
                </a:lnTo>
                <a:cubicBezTo>
                  <a:pt x="9861374" y="1413395"/>
                  <a:pt x="9870688" y="1404079"/>
                  <a:pt x="9880005" y="1404079"/>
                </a:cubicBezTo>
                <a:lnTo>
                  <a:pt x="9880005" y="1376129"/>
                </a:lnTo>
                <a:cubicBezTo>
                  <a:pt x="9870688" y="1376129"/>
                  <a:pt x="9866031" y="1371472"/>
                  <a:pt x="9866031" y="1362156"/>
                </a:cubicBezTo>
                <a:lnTo>
                  <a:pt x="9866031" y="1348180"/>
                </a:lnTo>
                <a:cubicBezTo>
                  <a:pt x="9866031" y="1348180"/>
                  <a:pt x="9868362" y="1345851"/>
                  <a:pt x="9873019" y="1341194"/>
                </a:cubicBezTo>
                <a:cubicBezTo>
                  <a:pt x="9877676" y="1336535"/>
                  <a:pt x="9880005" y="1336535"/>
                  <a:pt x="9880005" y="1341194"/>
                </a:cubicBezTo>
                <a:cubicBezTo>
                  <a:pt x="9880005" y="1345851"/>
                  <a:pt x="9886993" y="1341194"/>
                  <a:pt x="9900968" y="1327218"/>
                </a:cubicBezTo>
                <a:cubicBezTo>
                  <a:pt x="9914942" y="1313245"/>
                  <a:pt x="9931247" y="1296940"/>
                  <a:pt x="9949878" y="1278307"/>
                </a:cubicBezTo>
                <a:cubicBezTo>
                  <a:pt x="9996460" y="1231727"/>
                  <a:pt x="10019750" y="1210765"/>
                  <a:pt x="10019750" y="1215422"/>
                </a:cubicBezTo>
                <a:cubicBezTo>
                  <a:pt x="10019750" y="1220080"/>
                  <a:pt x="10017422" y="1224739"/>
                  <a:pt x="10012764" y="1229396"/>
                </a:cubicBezTo>
                <a:cubicBezTo>
                  <a:pt x="10008107" y="1234055"/>
                  <a:pt x="10005777" y="1236384"/>
                  <a:pt x="10005777" y="1236384"/>
                </a:cubicBezTo>
                <a:cubicBezTo>
                  <a:pt x="9996460" y="1236384"/>
                  <a:pt x="9991803" y="1241043"/>
                  <a:pt x="9991803" y="1250360"/>
                </a:cubicBezTo>
                <a:lnTo>
                  <a:pt x="9977827" y="1264333"/>
                </a:lnTo>
                <a:cubicBezTo>
                  <a:pt x="9977827" y="1264333"/>
                  <a:pt x="9980158" y="1266662"/>
                  <a:pt x="9984815" y="1271321"/>
                </a:cubicBezTo>
                <a:cubicBezTo>
                  <a:pt x="9989472" y="1275978"/>
                  <a:pt x="9991803" y="1278307"/>
                  <a:pt x="9991803" y="1278307"/>
                </a:cubicBezTo>
                <a:cubicBezTo>
                  <a:pt x="10001119" y="1278307"/>
                  <a:pt x="10005777" y="1280638"/>
                  <a:pt x="10005777" y="1285295"/>
                </a:cubicBezTo>
                <a:cubicBezTo>
                  <a:pt x="10005777" y="1289952"/>
                  <a:pt x="10005777" y="1296940"/>
                  <a:pt x="10005777" y="1306257"/>
                </a:cubicBezTo>
                <a:lnTo>
                  <a:pt x="10019750" y="1306257"/>
                </a:lnTo>
                <a:lnTo>
                  <a:pt x="10019750" y="1278307"/>
                </a:lnTo>
                <a:cubicBezTo>
                  <a:pt x="10010434" y="1278307"/>
                  <a:pt x="10005777" y="1275978"/>
                  <a:pt x="10005777" y="1271321"/>
                </a:cubicBezTo>
                <a:cubicBezTo>
                  <a:pt x="10005777" y="1266662"/>
                  <a:pt x="10008107" y="1262005"/>
                  <a:pt x="10012764" y="1257345"/>
                </a:cubicBezTo>
                <a:cubicBezTo>
                  <a:pt x="10017422" y="1252688"/>
                  <a:pt x="10019750" y="1245701"/>
                  <a:pt x="10019750" y="1236384"/>
                </a:cubicBezTo>
                <a:cubicBezTo>
                  <a:pt x="10019750" y="1227068"/>
                  <a:pt x="10033726" y="1213094"/>
                  <a:pt x="10061675" y="1194461"/>
                </a:cubicBezTo>
                <a:lnTo>
                  <a:pt x="10061675" y="1166511"/>
                </a:lnTo>
                <a:lnTo>
                  <a:pt x="10089625" y="1166511"/>
                </a:lnTo>
                <a:lnTo>
                  <a:pt x="10089625" y="1152538"/>
                </a:lnTo>
                <a:lnTo>
                  <a:pt x="10061675" y="1166511"/>
                </a:lnTo>
                <a:cubicBezTo>
                  <a:pt x="10052357" y="1166511"/>
                  <a:pt x="10047700" y="1168840"/>
                  <a:pt x="10047700" y="1173499"/>
                </a:cubicBezTo>
                <a:cubicBezTo>
                  <a:pt x="10047700" y="1178157"/>
                  <a:pt x="10043042" y="1180487"/>
                  <a:pt x="10033726" y="1180487"/>
                </a:cubicBezTo>
                <a:lnTo>
                  <a:pt x="10047700" y="1166511"/>
                </a:lnTo>
                <a:cubicBezTo>
                  <a:pt x="10066333" y="1147878"/>
                  <a:pt x="10084966" y="1138562"/>
                  <a:pt x="10103599" y="1138562"/>
                </a:cubicBezTo>
                <a:cubicBezTo>
                  <a:pt x="10122230" y="1138562"/>
                  <a:pt x="10131548" y="1133905"/>
                  <a:pt x="10131548" y="1124588"/>
                </a:cubicBezTo>
                <a:cubicBezTo>
                  <a:pt x="10131548" y="1115272"/>
                  <a:pt x="10136205" y="1110614"/>
                  <a:pt x="10145522" y="1110614"/>
                </a:cubicBezTo>
                <a:cubicBezTo>
                  <a:pt x="10145522" y="1110614"/>
                  <a:pt x="10145522" y="1115272"/>
                  <a:pt x="10145522" y="1124588"/>
                </a:cubicBezTo>
                <a:lnTo>
                  <a:pt x="10187445" y="1110614"/>
                </a:lnTo>
                <a:lnTo>
                  <a:pt x="10201421" y="1082665"/>
                </a:lnTo>
                <a:lnTo>
                  <a:pt x="10201421" y="1054715"/>
                </a:lnTo>
                <a:cubicBezTo>
                  <a:pt x="10192102" y="1054715"/>
                  <a:pt x="10192102" y="1050058"/>
                  <a:pt x="10201421" y="1040742"/>
                </a:cubicBezTo>
                <a:cubicBezTo>
                  <a:pt x="10210737" y="1031423"/>
                  <a:pt x="10217725" y="1031423"/>
                  <a:pt x="10222382" y="1040742"/>
                </a:cubicBezTo>
                <a:cubicBezTo>
                  <a:pt x="10227040" y="1050058"/>
                  <a:pt x="10231699" y="1054715"/>
                  <a:pt x="10236356" y="1054715"/>
                </a:cubicBezTo>
                <a:cubicBezTo>
                  <a:pt x="10241014" y="1054715"/>
                  <a:pt x="10243344" y="1050058"/>
                  <a:pt x="10243344" y="1040742"/>
                </a:cubicBezTo>
                <a:lnTo>
                  <a:pt x="10243344" y="1026766"/>
                </a:lnTo>
                <a:cubicBezTo>
                  <a:pt x="10243344" y="1026766"/>
                  <a:pt x="10252661" y="1019778"/>
                  <a:pt x="10271294" y="1005804"/>
                </a:cubicBezTo>
                <a:cubicBezTo>
                  <a:pt x="10289925" y="991828"/>
                  <a:pt x="10303900" y="975526"/>
                  <a:pt x="10313217" y="956893"/>
                </a:cubicBezTo>
                <a:lnTo>
                  <a:pt x="10355140" y="942919"/>
                </a:lnTo>
                <a:lnTo>
                  <a:pt x="10327191" y="970867"/>
                </a:lnTo>
                <a:cubicBezTo>
                  <a:pt x="10317874" y="980183"/>
                  <a:pt x="10310886" y="989500"/>
                  <a:pt x="10306229" y="998817"/>
                </a:cubicBezTo>
                <a:cubicBezTo>
                  <a:pt x="10301572" y="1008133"/>
                  <a:pt x="10299243" y="1017450"/>
                  <a:pt x="10299243" y="1026766"/>
                </a:cubicBezTo>
                <a:lnTo>
                  <a:pt x="10285267" y="1040742"/>
                </a:lnTo>
                <a:cubicBezTo>
                  <a:pt x="10275951" y="1040742"/>
                  <a:pt x="10268963" y="1043070"/>
                  <a:pt x="10264306" y="1047727"/>
                </a:cubicBezTo>
                <a:cubicBezTo>
                  <a:pt x="10259648" y="1052387"/>
                  <a:pt x="10257318" y="1054715"/>
                  <a:pt x="10257318" y="1054715"/>
                </a:cubicBezTo>
                <a:lnTo>
                  <a:pt x="10257318" y="1082665"/>
                </a:lnTo>
                <a:cubicBezTo>
                  <a:pt x="10257318" y="1082665"/>
                  <a:pt x="10257318" y="1087322"/>
                  <a:pt x="10257318" y="1096638"/>
                </a:cubicBezTo>
                <a:cubicBezTo>
                  <a:pt x="10266636" y="1105955"/>
                  <a:pt x="10278281" y="1108284"/>
                  <a:pt x="10292255" y="1103626"/>
                </a:cubicBezTo>
                <a:cubicBezTo>
                  <a:pt x="10306229" y="1098967"/>
                  <a:pt x="10317874" y="1091981"/>
                  <a:pt x="10327191" y="1082665"/>
                </a:cubicBezTo>
                <a:lnTo>
                  <a:pt x="10341166" y="1068689"/>
                </a:lnTo>
                <a:cubicBezTo>
                  <a:pt x="10331850" y="1087322"/>
                  <a:pt x="10345824" y="1082665"/>
                  <a:pt x="10383089" y="1054715"/>
                </a:cubicBezTo>
                <a:cubicBezTo>
                  <a:pt x="10401722" y="1045399"/>
                  <a:pt x="10411039" y="1045399"/>
                  <a:pt x="10411039" y="1054715"/>
                </a:cubicBezTo>
                <a:lnTo>
                  <a:pt x="10397063" y="1096638"/>
                </a:lnTo>
                <a:cubicBezTo>
                  <a:pt x="10387747" y="1096638"/>
                  <a:pt x="10380759" y="1101298"/>
                  <a:pt x="10376102" y="1110614"/>
                </a:cubicBezTo>
                <a:cubicBezTo>
                  <a:pt x="10371444" y="1119931"/>
                  <a:pt x="10369116" y="1124588"/>
                  <a:pt x="10369116" y="1124588"/>
                </a:cubicBezTo>
                <a:cubicBezTo>
                  <a:pt x="10378432" y="1124588"/>
                  <a:pt x="10387747" y="1124588"/>
                  <a:pt x="10397063" y="1124588"/>
                </a:cubicBezTo>
                <a:cubicBezTo>
                  <a:pt x="10406382" y="1124588"/>
                  <a:pt x="10415696" y="1124588"/>
                  <a:pt x="10425013" y="1124588"/>
                </a:cubicBezTo>
                <a:lnTo>
                  <a:pt x="10369116" y="1208434"/>
                </a:lnTo>
                <a:cubicBezTo>
                  <a:pt x="10359797" y="1208434"/>
                  <a:pt x="10355140" y="1208434"/>
                  <a:pt x="10355140" y="1208434"/>
                </a:cubicBezTo>
                <a:lnTo>
                  <a:pt x="10327191" y="1250360"/>
                </a:lnTo>
                <a:cubicBezTo>
                  <a:pt x="10327191" y="1250360"/>
                  <a:pt x="10327191" y="1252688"/>
                  <a:pt x="10327191" y="1257345"/>
                </a:cubicBezTo>
                <a:cubicBezTo>
                  <a:pt x="10327191" y="1262005"/>
                  <a:pt x="10322533" y="1264333"/>
                  <a:pt x="10313217" y="1264333"/>
                </a:cubicBezTo>
                <a:cubicBezTo>
                  <a:pt x="10303900" y="1264333"/>
                  <a:pt x="10299243" y="1268991"/>
                  <a:pt x="10299243" y="1278307"/>
                </a:cubicBezTo>
                <a:cubicBezTo>
                  <a:pt x="10299243" y="1287624"/>
                  <a:pt x="10275951" y="1320232"/>
                  <a:pt x="10229370" y="1376129"/>
                </a:cubicBezTo>
                <a:cubicBezTo>
                  <a:pt x="10192102" y="1413395"/>
                  <a:pt x="10173471" y="1418052"/>
                  <a:pt x="10173471" y="1390105"/>
                </a:cubicBezTo>
                <a:cubicBezTo>
                  <a:pt x="10164155" y="1380789"/>
                  <a:pt x="10159498" y="1376129"/>
                  <a:pt x="10159498" y="1376129"/>
                </a:cubicBezTo>
                <a:lnTo>
                  <a:pt x="10159498" y="1404079"/>
                </a:lnTo>
                <a:lnTo>
                  <a:pt x="10159498" y="1446002"/>
                </a:lnTo>
                <a:cubicBezTo>
                  <a:pt x="10159498" y="1446002"/>
                  <a:pt x="10157167" y="1448333"/>
                  <a:pt x="10152510" y="1452990"/>
                </a:cubicBezTo>
                <a:cubicBezTo>
                  <a:pt x="10147852" y="1457647"/>
                  <a:pt x="10140865" y="1459978"/>
                  <a:pt x="10131548" y="1459978"/>
                </a:cubicBezTo>
                <a:lnTo>
                  <a:pt x="10131548" y="1487927"/>
                </a:lnTo>
                <a:cubicBezTo>
                  <a:pt x="10122230" y="1487927"/>
                  <a:pt x="10119903" y="1492585"/>
                  <a:pt x="10124560" y="1501901"/>
                </a:cubicBezTo>
                <a:cubicBezTo>
                  <a:pt x="10129218" y="1511217"/>
                  <a:pt x="10129218" y="1515875"/>
                  <a:pt x="10124560" y="1515875"/>
                </a:cubicBezTo>
                <a:cubicBezTo>
                  <a:pt x="10119903" y="1515875"/>
                  <a:pt x="10112915" y="1511217"/>
                  <a:pt x="10103599" y="1501901"/>
                </a:cubicBezTo>
                <a:cubicBezTo>
                  <a:pt x="10103599" y="1501901"/>
                  <a:pt x="10103599" y="1506558"/>
                  <a:pt x="10103599" y="1515875"/>
                </a:cubicBezTo>
                <a:cubicBezTo>
                  <a:pt x="10103599" y="1515875"/>
                  <a:pt x="10098941" y="1515875"/>
                  <a:pt x="10089625" y="1515875"/>
                </a:cubicBezTo>
                <a:lnTo>
                  <a:pt x="10089625" y="1506560"/>
                </a:lnTo>
                <a:lnTo>
                  <a:pt x="10061675" y="1515875"/>
                </a:lnTo>
                <a:lnTo>
                  <a:pt x="10061675" y="1529850"/>
                </a:lnTo>
                <a:lnTo>
                  <a:pt x="10061675" y="1557800"/>
                </a:lnTo>
                <a:cubicBezTo>
                  <a:pt x="10052357" y="1567116"/>
                  <a:pt x="10045371" y="1569445"/>
                  <a:pt x="10040714" y="1564786"/>
                </a:cubicBezTo>
                <a:cubicBezTo>
                  <a:pt x="10036057" y="1560129"/>
                  <a:pt x="10031395" y="1560129"/>
                  <a:pt x="10026738" y="1564786"/>
                </a:cubicBezTo>
                <a:cubicBezTo>
                  <a:pt x="10022081" y="1569445"/>
                  <a:pt x="10024409" y="1576431"/>
                  <a:pt x="10033726" y="1585748"/>
                </a:cubicBezTo>
                <a:lnTo>
                  <a:pt x="10019750" y="1585748"/>
                </a:lnTo>
                <a:cubicBezTo>
                  <a:pt x="10019750" y="1585748"/>
                  <a:pt x="10017422" y="1588078"/>
                  <a:pt x="10012764" y="1592735"/>
                </a:cubicBezTo>
                <a:cubicBezTo>
                  <a:pt x="10008107" y="1597392"/>
                  <a:pt x="10003446" y="1604381"/>
                  <a:pt x="9998789" y="1613697"/>
                </a:cubicBezTo>
                <a:cubicBezTo>
                  <a:pt x="9994131" y="1623013"/>
                  <a:pt x="9989472" y="1630001"/>
                  <a:pt x="9984815" y="1634659"/>
                </a:cubicBezTo>
                <a:cubicBezTo>
                  <a:pt x="9980158" y="1639318"/>
                  <a:pt x="9973170" y="1641646"/>
                  <a:pt x="9963853" y="1641646"/>
                </a:cubicBezTo>
                <a:cubicBezTo>
                  <a:pt x="9963853" y="1641646"/>
                  <a:pt x="9959196" y="1646304"/>
                  <a:pt x="9949878" y="1655620"/>
                </a:cubicBezTo>
                <a:cubicBezTo>
                  <a:pt x="9949878" y="1664936"/>
                  <a:pt x="9926587" y="1697545"/>
                  <a:pt x="9880005" y="1753442"/>
                </a:cubicBezTo>
                <a:lnTo>
                  <a:pt x="9810132" y="1837290"/>
                </a:lnTo>
                <a:cubicBezTo>
                  <a:pt x="9810132" y="1846607"/>
                  <a:pt x="9807804" y="1853593"/>
                  <a:pt x="9803146" y="1858252"/>
                </a:cubicBezTo>
                <a:cubicBezTo>
                  <a:pt x="9798489" y="1862909"/>
                  <a:pt x="9796158" y="1865238"/>
                  <a:pt x="9796158" y="1865238"/>
                </a:cubicBezTo>
                <a:lnTo>
                  <a:pt x="9782185" y="1865238"/>
                </a:lnTo>
                <a:cubicBezTo>
                  <a:pt x="9782185" y="1902504"/>
                  <a:pt x="9800816" y="1893188"/>
                  <a:pt x="9838082" y="1837290"/>
                </a:cubicBezTo>
                <a:cubicBezTo>
                  <a:pt x="9847400" y="1818658"/>
                  <a:pt x="9856715" y="1809341"/>
                  <a:pt x="9866031" y="1809341"/>
                </a:cubicBezTo>
                <a:cubicBezTo>
                  <a:pt x="9866031" y="1809341"/>
                  <a:pt x="9868362" y="1809341"/>
                  <a:pt x="9873019" y="1809341"/>
                </a:cubicBezTo>
                <a:cubicBezTo>
                  <a:pt x="9877676" y="1809341"/>
                  <a:pt x="9880005" y="1804682"/>
                  <a:pt x="9880005" y="1795365"/>
                </a:cubicBezTo>
                <a:cubicBezTo>
                  <a:pt x="9880005" y="1786049"/>
                  <a:pt x="9882335" y="1781392"/>
                  <a:pt x="9886993" y="1781392"/>
                </a:cubicBezTo>
                <a:cubicBezTo>
                  <a:pt x="9891650" y="1781392"/>
                  <a:pt x="9893981" y="1781392"/>
                  <a:pt x="9893981" y="1781392"/>
                </a:cubicBezTo>
                <a:cubicBezTo>
                  <a:pt x="9893981" y="1781392"/>
                  <a:pt x="9896309" y="1776734"/>
                  <a:pt x="9900968" y="1767418"/>
                </a:cubicBezTo>
                <a:cubicBezTo>
                  <a:pt x="9905626" y="1758101"/>
                  <a:pt x="9907954" y="1753442"/>
                  <a:pt x="9907954" y="1753442"/>
                </a:cubicBezTo>
                <a:cubicBezTo>
                  <a:pt x="9926587" y="1734809"/>
                  <a:pt x="9935904" y="1725493"/>
                  <a:pt x="9935904" y="1725493"/>
                </a:cubicBezTo>
                <a:lnTo>
                  <a:pt x="9977827" y="1669596"/>
                </a:lnTo>
                <a:lnTo>
                  <a:pt x="10019750" y="1627673"/>
                </a:lnTo>
                <a:cubicBezTo>
                  <a:pt x="10038383" y="1627673"/>
                  <a:pt x="10047700" y="1618356"/>
                  <a:pt x="10047700" y="1599723"/>
                </a:cubicBezTo>
                <a:lnTo>
                  <a:pt x="10061675" y="1585748"/>
                </a:lnTo>
                <a:cubicBezTo>
                  <a:pt x="10061675" y="1585748"/>
                  <a:pt x="10068661" y="1583419"/>
                  <a:pt x="10082637" y="1578761"/>
                </a:cubicBezTo>
                <a:cubicBezTo>
                  <a:pt x="10096611" y="1574102"/>
                  <a:pt x="10103599" y="1571774"/>
                  <a:pt x="10103599" y="1571774"/>
                </a:cubicBezTo>
                <a:cubicBezTo>
                  <a:pt x="10112915" y="1571774"/>
                  <a:pt x="10126891" y="1557800"/>
                  <a:pt x="10145522" y="1529850"/>
                </a:cubicBezTo>
                <a:cubicBezTo>
                  <a:pt x="10164155" y="1511217"/>
                  <a:pt x="10175802" y="1499572"/>
                  <a:pt x="10180459" y="1494913"/>
                </a:cubicBezTo>
                <a:cubicBezTo>
                  <a:pt x="10185116" y="1490256"/>
                  <a:pt x="10192102" y="1492585"/>
                  <a:pt x="10201421" y="1501901"/>
                </a:cubicBezTo>
                <a:lnTo>
                  <a:pt x="10201421" y="1487927"/>
                </a:lnTo>
                <a:cubicBezTo>
                  <a:pt x="10201421" y="1478609"/>
                  <a:pt x="10201421" y="1469294"/>
                  <a:pt x="10201421" y="1459978"/>
                </a:cubicBezTo>
                <a:cubicBezTo>
                  <a:pt x="10210737" y="1459978"/>
                  <a:pt x="10215395" y="1457647"/>
                  <a:pt x="10215395" y="1452990"/>
                </a:cubicBezTo>
                <a:cubicBezTo>
                  <a:pt x="10215395" y="1448333"/>
                  <a:pt x="10215395" y="1446002"/>
                  <a:pt x="10215395" y="1446002"/>
                </a:cubicBezTo>
                <a:cubicBezTo>
                  <a:pt x="10215395" y="1436685"/>
                  <a:pt x="10220052" y="1432028"/>
                  <a:pt x="10229370" y="1432028"/>
                </a:cubicBezTo>
                <a:cubicBezTo>
                  <a:pt x="10238687" y="1432028"/>
                  <a:pt x="10243344" y="1427371"/>
                  <a:pt x="10243344" y="1418052"/>
                </a:cubicBezTo>
                <a:cubicBezTo>
                  <a:pt x="10243344" y="1418052"/>
                  <a:pt x="10248001" y="1418052"/>
                  <a:pt x="10257318" y="1418052"/>
                </a:cubicBezTo>
                <a:cubicBezTo>
                  <a:pt x="10257318" y="1408736"/>
                  <a:pt x="10261975" y="1399422"/>
                  <a:pt x="10271294" y="1390105"/>
                </a:cubicBezTo>
                <a:lnTo>
                  <a:pt x="10285267" y="1362156"/>
                </a:lnTo>
                <a:cubicBezTo>
                  <a:pt x="10275951" y="1343522"/>
                  <a:pt x="10278281" y="1334206"/>
                  <a:pt x="10292255" y="1334206"/>
                </a:cubicBezTo>
                <a:cubicBezTo>
                  <a:pt x="10306229" y="1334206"/>
                  <a:pt x="10313217" y="1338864"/>
                  <a:pt x="10313217" y="1348180"/>
                </a:cubicBezTo>
                <a:cubicBezTo>
                  <a:pt x="10313217" y="1348180"/>
                  <a:pt x="10315547" y="1345851"/>
                  <a:pt x="10320205" y="1341194"/>
                </a:cubicBezTo>
                <a:cubicBezTo>
                  <a:pt x="10324862" y="1336535"/>
                  <a:pt x="10327191" y="1329549"/>
                  <a:pt x="10327191" y="1320232"/>
                </a:cubicBezTo>
                <a:lnTo>
                  <a:pt x="10327191" y="1306257"/>
                </a:lnTo>
                <a:cubicBezTo>
                  <a:pt x="10327191" y="1315573"/>
                  <a:pt x="10329521" y="1320232"/>
                  <a:pt x="10334178" y="1320232"/>
                </a:cubicBezTo>
                <a:cubicBezTo>
                  <a:pt x="10338836" y="1320232"/>
                  <a:pt x="10345824" y="1315573"/>
                  <a:pt x="10355140" y="1306257"/>
                </a:cubicBezTo>
                <a:cubicBezTo>
                  <a:pt x="10364458" y="1296940"/>
                  <a:pt x="10369116" y="1292283"/>
                  <a:pt x="10369116" y="1292283"/>
                </a:cubicBezTo>
                <a:cubicBezTo>
                  <a:pt x="10369116" y="1282966"/>
                  <a:pt x="10369116" y="1278307"/>
                  <a:pt x="10369116" y="1278307"/>
                </a:cubicBezTo>
                <a:cubicBezTo>
                  <a:pt x="10397063" y="1278307"/>
                  <a:pt x="10411039" y="1264333"/>
                  <a:pt x="10411039" y="1236384"/>
                </a:cubicBezTo>
                <a:cubicBezTo>
                  <a:pt x="10420355" y="1236384"/>
                  <a:pt x="10429670" y="1234055"/>
                  <a:pt x="10438988" y="1229396"/>
                </a:cubicBezTo>
                <a:cubicBezTo>
                  <a:pt x="10448305" y="1224739"/>
                  <a:pt x="10452962" y="1217751"/>
                  <a:pt x="10452962" y="1208434"/>
                </a:cubicBezTo>
                <a:cubicBezTo>
                  <a:pt x="10452962" y="1199118"/>
                  <a:pt x="10457619" y="1192132"/>
                  <a:pt x="10466936" y="1187473"/>
                </a:cubicBezTo>
                <a:cubicBezTo>
                  <a:pt x="10476254" y="1182815"/>
                  <a:pt x="10480912" y="1180487"/>
                  <a:pt x="10480912" y="1180487"/>
                </a:cubicBezTo>
                <a:lnTo>
                  <a:pt x="10508861" y="1180487"/>
                </a:lnTo>
                <a:lnTo>
                  <a:pt x="10536810" y="1180487"/>
                </a:lnTo>
                <a:cubicBezTo>
                  <a:pt x="10536810" y="1189803"/>
                  <a:pt x="10532151" y="1194461"/>
                  <a:pt x="10522835" y="1194461"/>
                </a:cubicBezTo>
                <a:cubicBezTo>
                  <a:pt x="10513518" y="1194461"/>
                  <a:pt x="10508861" y="1199118"/>
                  <a:pt x="10508861" y="1208434"/>
                </a:cubicBezTo>
                <a:cubicBezTo>
                  <a:pt x="10527492" y="1189803"/>
                  <a:pt x="10541468" y="1189803"/>
                  <a:pt x="10550784" y="1208434"/>
                </a:cubicBezTo>
                <a:cubicBezTo>
                  <a:pt x="10550784" y="1217751"/>
                  <a:pt x="10546127" y="1231727"/>
                  <a:pt x="10536810" y="1250360"/>
                </a:cubicBezTo>
                <a:cubicBezTo>
                  <a:pt x="10546127" y="1250360"/>
                  <a:pt x="10553115" y="1248029"/>
                  <a:pt x="10557772" y="1243372"/>
                </a:cubicBezTo>
                <a:cubicBezTo>
                  <a:pt x="10562429" y="1238714"/>
                  <a:pt x="10564758" y="1231727"/>
                  <a:pt x="10564758" y="1222410"/>
                </a:cubicBezTo>
                <a:cubicBezTo>
                  <a:pt x="10564758" y="1213094"/>
                  <a:pt x="10567089" y="1208434"/>
                  <a:pt x="10571746" y="1208434"/>
                </a:cubicBezTo>
                <a:cubicBezTo>
                  <a:pt x="10576403" y="1208434"/>
                  <a:pt x="10595038" y="1192132"/>
                  <a:pt x="10627645" y="1159524"/>
                </a:cubicBezTo>
                <a:cubicBezTo>
                  <a:pt x="10660252" y="1126917"/>
                  <a:pt x="10690530" y="1094310"/>
                  <a:pt x="10718479" y="1061703"/>
                </a:cubicBezTo>
                <a:cubicBezTo>
                  <a:pt x="10746429" y="1029094"/>
                  <a:pt x="10760402" y="1008133"/>
                  <a:pt x="10760402" y="998817"/>
                </a:cubicBezTo>
                <a:cubicBezTo>
                  <a:pt x="10760402" y="998817"/>
                  <a:pt x="10762733" y="996488"/>
                  <a:pt x="10767390" y="991828"/>
                </a:cubicBezTo>
                <a:cubicBezTo>
                  <a:pt x="10772048" y="987171"/>
                  <a:pt x="10779035" y="980183"/>
                  <a:pt x="10788352" y="970867"/>
                </a:cubicBezTo>
                <a:cubicBezTo>
                  <a:pt x="10797668" y="970867"/>
                  <a:pt x="10816301" y="956893"/>
                  <a:pt x="10844249" y="928944"/>
                </a:cubicBezTo>
                <a:lnTo>
                  <a:pt x="10858225" y="914970"/>
                </a:lnTo>
                <a:cubicBezTo>
                  <a:pt x="10858225" y="933603"/>
                  <a:pt x="10858225" y="947577"/>
                  <a:pt x="10858225" y="956893"/>
                </a:cubicBezTo>
                <a:cubicBezTo>
                  <a:pt x="10858225" y="966210"/>
                  <a:pt x="10853567" y="968538"/>
                  <a:pt x="10844249" y="963881"/>
                </a:cubicBezTo>
                <a:cubicBezTo>
                  <a:pt x="10834932" y="959222"/>
                  <a:pt x="10825618" y="959222"/>
                  <a:pt x="10816301" y="963881"/>
                </a:cubicBezTo>
                <a:cubicBezTo>
                  <a:pt x="10806983" y="968538"/>
                  <a:pt x="10802326" y="970867"/>
                  <a:pt x="10802326" y="970867"/>
                </a:cubicBezTo>
                <a:cubicBezTo>
                  <a:pt x="10802326" y="970867"/>
                  <a:pt x="10804656" y="973198"/>
                  <a:pt x="10809313" y="977855"/>
                </a:cubicBezTo>
                <a:cubicBezTo>
                  <a:pt x="10813971" y="982512"/>
                  <a:pt x="10816301" y="984843"/>
                  <a:pt x="10816301" y="984843"/>
                </a:cubicBezTo>
                <a:lnTo>
                  <a:pt x="10816301" y="998817"/>
                </a:lnTo>
                <a:lnTo>
                  <a:pt x="10816301" y="1012792"/>
                </a:lnTo>
                <a:cubicBezTo>
                  <a:pt x="10806983" y="1012792"/>
                  <a:pt x="10802326" y="1012792"/>
                  <a:pt x="10802326" y="1012792"/>
                </a:cubicBezTo>
                <a:cubicBezTo>
                  <a:pt x="10802326" y="994159"/>
                  <a:pt x="10788352" y="998817"/>
                  <a:pt x="10760402" y="1026766"/>
                </a:cubicBezTo>
                <a:cubicBezTo>
                  <a:pt x="10760402" y="1036082"/>
                  <a:pt x="10755745" y="1045399"/>
                  <a:pt x="10746429" y="1054715"/>
                </a:cubicBezTo>
                <a:lnTo>
                  <a:pt x="10760402" y="1054715"/>
                </a:lnTo>
                <a:cubicBezTo>
                  <a:pt x="10741771" y="1082665"/>
                  <a:pt x="10727796" y="1091981"/>
                  <a:pt x="10718479" y="1082665"/>
                </a:cubicBezTo>
                <a:cubicBezTo>
                  <a:pt x="10727796" y="1091981"/>
                  <a:pt x="10723136" y="1105955"/>
                  <a:pt x="10704503" y="1124588"/>
                </a:cubicBezTo>
                <a:lnTo>
                  <a:pt x="10676556" y="1180487"/>
                </a:lnTo>
                <a:lnTo>
                  <a:pt x="10662580" y="1222410"/>
                </a:lnTo>
                <a:lnTo>
                  <a:pt x="10662580" y="1236384"/>
                </a:lnTo>
                <a:cubicBezTo>
                  <a:pt x="10671897" y="1227068"/>
                  <a:pt x="10678885" y="1220080"/>
                  <a:pt x="10683542" y="1215422"/>
                </a:cubicBezTo>
                <a:cubicBezTo>
                  <a:pt x="10688199" y="1210765"/>
                  <a:pt x="10695187" y="1208434"/>
                  <a:pt x="10704503" y="1208434"/>
                </a:cubicBezTo>
                <a:cubicBezTo>
                  <a:pt x="10713822" y="1189803"/>
                  <a:pt x="10720808" y="1182815"/>
                  <a:pt x="10725467" y="1187473"/>
                </a:cubicBezTo>
                <a:cubicBezTo>
                  <a:pt x="10730124" y="1192132"/>
                  <a:pt x="10741771" y="1187473"/>
                  <a:pt x="10760402" y="1173499"/>
                </a:cubicBezTo>
                <a:cubicBezTo>
                  <a:pt x="10779035" y="1159524"/>
                  <a:pt x="10788352" y="1152538"/>
                  <a:pt x="10788352" y="1152538"/>
                </a:cubicBezTo>
                <a:lnTo>
                  <a:pt x="10774376" y="1166511"/>
                </a:lnTo>
                <a:cubicBezTo>
                  <a:pt x="10765060" y="1175828"/>
                  <a:pt x="10755745" y="1182815"/>
                  <a:pt x="10746429" y="1187473"/>
                </a:cubicBezTo>
                <a:cubicBezTo>
                  <a:pt x="10737110" y="1192132"/>
                  <a:pt x="10732453" y="1194461"/>
                  <a:pt x="10732453" y="1194461"/>
                </a:cubicBezTo>
                <a:cubicBezTo>
                  <a:pt x="10732453" y="1194461"/>
                  <a:pt x="10727796" y="1199118"/>
                  <a:pt x="10718479" y="1208434"/>
                </a:cubicBezTo>
                <a:cubicBezTo>
                  <a:pt x="10718479" y="1208434"/>
                  <a:pt x="10718479" y="1210765"/>
                  <a:pt x="10718479" y="1215422"/>
                </a:cubicBezTo>
                <a:cubicBezTo>
                  <a:pt x="10718479" y="1220080"/>
                  <a:pt x="10718479" y="1227068"/>
                  <a:pt x="10718479" y="1236384"/>
                </a:cubicBezTo>
                <a:lnTo>
                  <a:pt x="10718479" y="1250360"/>
                </a:lnTo>
                <a:cubicBezTo>
                  <a:pt x="10737110" y="1241043"/>
                  <a:pt x="10751086" y="1236384"/>
                  <a:pt x="10760402" y="1236384"/>
                </a:cubicBezTo>
                <a:lnTo>
                  <a:pt x="10704503" y="1292283"/>
                </a:lnTo>
                <a:lnTo>
                  <a:pt x="10693324" y="1325821"/>
                </a:lnTo>
                <a:lnTo>
                  <a:pt x="10697518" y="1327218"/>
                </a:lnTo>
                <a:cubicBezTo>
                  <a:pt x="10702175" y="1331878"/>
                  <a:pt x="10709161" y="1334206"/>
                  <a:pt x="10718479" y="1334206"/>
                </a:cubicBezTo>
                <a:cubicBezTo>
                  <a:pt x="10727796" y="1343522"/>
                  <a:pt x="10727796" y="1350510"/>
                  <a:pt x="10718479" y="1355168"/>
                </a:cubicBezTo>
                <a:cubicBezTo>
                  <a:pt x="10709161" y="1359827"/>
                  <a:pt x="10704503" y="1357497"/>
                  <a:pt x="10704503" y="1348180"/>
                </a:cubicBezTo>
                <a:cubicBezTo>
                  <a:pt x="10704503" y="1338864"/>
                  <a:pt x="10699846" y="1334206"/>
                  <a:pt x="10690530" y="1334206"/>
                </a:cubicBezTo>
                <a:cubicBezTo>
                  <a:pt x="10681213" y="1334206"/>
                  <a:pt x="10671897" y="1336535"/>
                  <a:pt x="10662580" y="1341194"/>
                </a:cubicBezTo>
                <a:cubicBezTo>
                  <a:pt x="10653264" y="1345851"/>
                  <a:pt x="10648606" y="1348180"/>
                  <a:pt x="10648606" y="1348180"/>
                </a:cubicBezTo>
                <a:cubicBezTo>
                  <a:pt x="10648606" y="1376129"/>
                  <a:pt x="10634631" y="1390105"/>
                  <a:pt x="10606683" y="1390105"/>
                </a:cubicBezTo>
                <a:lnTo>
                  <a:pt x="10578734" y="1404079"/>
                </a:lnTo>
                <a:lnTo>
                  <a:pt x="10578734" y="1418052"/>
                </a:lnTo>
                <a:cubicBezTo>
                  <a:pt x="10578734" y="1427371"/>
                  <a:pt x="10578734" y="1436685"/>
                  <a:pt x="10578734" y="1446002"/>
                </a:cubicBezTo>
                <a:lnTo>
                  <a:pt x="10564758" y="1446002"/>
                </a:lnTo>
                <a:cubicBezTo>
                  <a:pt x="10546127" y="1446002"/>
                  <a:pt x="10536810" y="1450661"/>
                  <a:pt x="10536810" y="1459978"/>
                </a:cubicBezTo>
                <a:lnTo>
                  <a:pt x="10536810" y="1432028"/>
                </a:lnTo>
                <a:cubicBezTo>
                  <a:pt x="10536810" y="1432028"/>
                  <a:pt x="10536810" y="1427371"/>
                  <a:pt x="10536810" y="1418052"/>
                </a:cubicBezTo>
                <a:cubicBezTo>
                  <a:pt x="10518178" y="1418052"/>
                  <a:pt x="10513518" y="1422712"/>
                  <a:pt x="10522835" y="1432028"/>
                </a:cubicBezTo>
                <a:cubicBezTo>
                  <a:pt x="10522835" y="1441345"/>
                  <a:pt x="10522835" y="1446002"/>
                  <a:pt x="10522835" y="1446002"/>
                </a:cubicBezTo>
                <a:cubicBezTo>
                  <a:pt x="10522835" y="1446002"/>
                  <a:pt x="10518178" y="1446002"/>
                  <a:pt x="10508861" y="1446002"/>
                </a:cubicBezTo>
                <a:cubicBezTo>
                  <a:pt x="10499543" y="1436685"/>
                  <a:pt x="10494885" y="1436685"/>
                  <a:pt x="10494885" y="1446002"/>
                </a:cubicBezTo>
                <a:cubicBezTo>
                  <a:pt x="10504204" y="1446002"/>
                  <a:pt x="10508861" y="1450661"/>
                  <a:pt x="10508861" y="1459978"/>
                </a:cubicBezTo>
                <a:cubicBezTo>
                  <a:pt x="10508861" y="1459978"/>
                  <a:pt x="10511190" y="1462306"/>
                  <a:pt x="10515847" y="1466964"/>
                </a:cubicBezTo>
                <a:cubicBezTo>
                  <a:pt x="10520504" y="1471623"/>
                  <a:pt x="10522835" y="1478609"/>
                  <a:pt x="10522835" y="1487927"/>
                </a:cubicBezTo>
                <a:cubicBezTo>
                  <a:pt x="10522835" y="1497244"/>
                  <a:pt x="10520504" y="1501901"/>
                  <a:pt x="10515847" y="1501901"/>
                </a:cubicBezTo>
                <a:cubicBezTo>
                  <a:pt x="10511190" y="1501901"/>
                  <a:pt x="10504204" y="1506558"/>
                  <a:pt x="10494885" y="1515875"/>
                </a:cubicBezTo>
                <a:cubicBezTo>
                  <a:pt x="10485569" y="1525191"/>
                  <a:pt x="10480912" y="1532179"/>
                  <a:pt x="10480912" y="1536836"/>
                </a:cubicBezTo>
                <a:cubicBezTo>
                  <a:pt x="10480912" y="1541496"/>
                  <a:pt x="10485569" y="1539167"/>
                  <a:pt x="10494885" y="1529850"/>
                </a:cubicBezTo>
                <a:lnTo>
                  <a:pt x="10508861" y="1529850"/>
                </a:lnTo>
                <a:cubicBezTo>
                  <a:pt x="10508861" y="1529850"/>
                  <a:pt x="10511190" y="1532179"/>
                  <a:pt x="10515847" y="1536836"/>
                </a:cubicBezTo>
                <a:cubicBezTo>
                  <a:pt x="10520504" y="1541496"/>
                  <a:pt x="10522835" y="1543824"/>
                  <a:pt x="10522835" y="1543824"/>
                </a:cubicBezTo>
                <a:cubicBezTo>
                  <a:pt x="10522835" y="1562457"/>
                  <a:pt x="10513518" y="1571774"/>
                  <a:pt x="10494885" y="1571774"/>
                </a:cubicBezTo>
                <a:cubicBezTo>
                  <a:pt x="10466936" y="1571774"/>
                  <a:pt x="10452962" y="1576431"/>
                  <a:pt x="10452962" y="1585748"/>
                </a:cubicBezTo>
                <a:lnTo>
                  <a:pt x="10425013" y="1599723"/>
                </a:lnTo>
                <a:cubicBezTo>
                  <a:pt x="10406382" y="1618356"/>
                  <a:pt x="10401722" y="1632330"/>
                  <a:pt x="10411039" y="1641646"/>
                </a:cubicBezTo>
                <a:cubicBezTo>
                  <a:pt x="10411039" y="1632330"/>
                  <a:pt x="10415696" y="1627673"/>
                  <a:pt x="10425013" y="1627673"/>
                </a:cubicBezTo>
                <a:lnTo>
                  <a:pt x="10438988" y="1613697"/>
                </a:lnTo>
                <a:cubicBezTo>
                  <a:pt x="10438988" y="1595064"/>
                  <a:pt x="10443646" y="1590406"/>
                  <a:pt x="10452962" y="1599723"/>
                </a:cubicBezTo>
                <a:cubicBezTo>
                  <a:pt x="10462279" y="1609040"/>
                  <a:pt x="10464607" y="1616025"/>
                  <a:pt x="10459950" y="1620685"/>
                </a:cubicBezTo>
                <a:cubicBezTo>
                  <a:pt x="10455293" y="1625342"/>
                  <a:pt x="10448305" y="1627673"/>
                  <a:pt x="10438988" y="1627673"/>
                </a:cubicBezTo>
                <a:lnTo>
                  <a:pt x="10438988" y="1641646"/>
                </a:lnTo>
                <a:cubicBezTo>
                  <a:pt x="10448305" y="1641646"/>
                  <a:pt x="10464607" y="1630001"/>
                  <a:pt x="10487899" y="1606709"/>
                </a:cubicBezTo>
                <a:cubicBezTo>
                  <a:pt x="10511190" y="1583419"/>
                  <a:pt x="10525165" y="1571774"/>
                  <a:pt x="10529823" y="1571774"/>
                </a:cubicBezTo>
                <a:cubicBezTo>
                  <a:pt x="10534480" y="1571774"/>
                  <a:pt x="10536810" y="1567116"/>
                  <a:pt x="10536810" y="1557800"/>
                </a:cubicBezTo>
                <a:cubicBezTo>
                  <a:pt x="10536810" y="1548483"/>
                  <a:pt x="10546127" y="1539167"/>
                  <a:pt x="10564758" y="1529850"/>
                </a:cubicBezTo>
                <a:cubicBezTo>
                  <a:pt x="10574076" y="1520534"/>
                  <a:pt x="10581062" y="1513546"/>
                  <a:pt x="10585720" y="1508889"/>
                </a:cubicBezTo>
                <a:cubicBezTo>
                  <a:pt x="10590379" y="1504229"/>
                  <a:pt x="10592708" y="1497244"/>
                  <a:pt x="10592708" y="1487927"/>
                </a:cubicBezTo>
                <a:cubicBezTo>
                  <a:pt x="10592708" y="1478609"/>
                  <a:pt x="10595038" y="1476280"/>
                  <a:pt x="10599695" y="1480939"/>
                </a:cubicBezTo>
                <a:cubicBezTo>
                  <a:pt x="10604353" y="1485597"/>
                  <a:pt x="10611340" y="1483268"/>
                  <a:pt x="10620657" y="1473952"/>
                </a:cubicBezTo>
                <a:cubicBezTo>
                  <a:pt x="10629973" y="1464635"/>
                  <a:pt x="10629973" y="1455318"/>
                  <a:pt x="10620657" y="1446002"/>
                </a:cubicBezTo>
                <a:lnTo>
                  <a:pt x="10606683" y="1432028"/>
                </a:lnTo>
                <a:cubicBezTo>
                  <a:pt x="10616000" y="1441345"/>
                  <a:pt x="10627645" y="1443673"/>
                  <a:pt x="10641619" y="1439016"/>
                </a:cubicBezTo>
                <a:cubicBezTo>
                  <a:pt x="10655592" y="1434357"/>
                  <a:pt x="10667238" y="1429700"/>
                  <a:pt x="10676556" y="1425041"/>
                </a:cubicBezTo>
                <a:cubicBezTo>
                  <a:pt x="10685872" y="1420383"/>
                  <a:pt x="10685872" y="1413395"/>
                  <a:pt x="10676556" y="1404079"/>
                </a:cubicBezTo>
                <a:lnTo>
                  <a:pt x="10676556" y="1390105"/>
                </a:lnTo>
                <a:lnTo>
                  <a:pt x="10704503" y="1390105"/>
                </a:lnTo>
                <a:cubicBezTo>
                  <a:pt x="10713822" y="1380789"/>
                  <a:pt x="10718479" y="1376129"/>
                  <a:pt x="10718479" y="1376129"/>
                </a:cubicBezTo>
                <a:cubicBezTo>
                  <a:pt x="10718479" y="1376129"/>
                  <a:pt x="10718479" y="1371472"/>
                  <a:pt x="10718479" y="1362156"/>
                </a:cubicBezTo>
                <a:cubicBezTo>
                  <a:pt x="10718479" y="1362156"/>
                  <a:pt x="10725467" y="1359827"/>
                  <a:pt x="10739441" y="1355168"/>
                </a:cubicBezTo>
                <a:cubicBezTo>
                  <a:pt x="10753415" y="1350510"/>
                  <a:pt x="10760402" y="1343522"/>
                  <a:pt x="10760402" y="1334206"/>
                </a:cubicBezTo>
                <a:cubicBezTo>
                  <a:pt x="10760402" y="1324889"/>
                  <a:pt x="10760402" y="1317902"/>
                  <a:pt x="10760402" y="1313245"/>
                </a:cubicBezTo>
                <a:cubicBezTo>
                  <a:pt x="10760402" y="1308587"/>
                  <a:pt x="10765060" y="1306257"/>
                  <a:pt x="10774376" y="1306257"/>
                </a:cubicBezTo>
                <a:lnTo>
                  <a:pt x="10816301" y="1292283"/>
                </a:lnTo>
                <a:cubicBezTo>
                  <a:pt x="10825618" y="1282966"/>
                  <a:pt x="10834932" y="1278307"/>
                  <a:pt x="10844249" y="1278307"/>
                </a:cubicBezTo>
                <a:lnTo>
                  <a:pt x="10816301" y="1306257"/>
                </a:lnTo>
                <a:cubicBezTo>
                  <a:pt x="10797668" y="1334206"/>
                  <a:pt x="10788352" y="1348180"/>
                  <a:pt x="10788352" y="1348180"/>
                </a:cubicBezTo>
                <a:lnTo>
                  <a:pt x="10787080" y="1355804"/>
                </a:lnTo>
                <a:lnTo>
                  <a:pt x="10802326" y="1348180"/>
                </a:lnTo>
                <a:cubicBezTo>
                  <a:pt x="10830275" y="1320232"/>
                  <a:pt x="10844249" y="1303928"/>
                  <a:pt x="10844249" y="1299271"/>
                </a:cubicBezTo>
                <a:cubicBezTo>
                  <a:pt x="10844249" y="1294612"/>
                  <a:pt x="10848906" y="1292283"/>
                  <a:pt x="10858225" y="1292283"/>
                </a:cubicBezTo>
                <a:lnTo>
                  <a:pt x="10900148" y="1264333"/>
                </a:lnTo>
                <a:lnTo>
                  <a:pt x="10956047" y="1236384"/>
                </a:lnTo>
                <a:cubicBezTo>
                  <a:pt x="10956047" y="1236384"/>
                  <a:pt x="10951389" y="1241043"/>
                  <a:pt x="10942071" y="1250360"/>
                </a:cubicBezTo>
                <a:cubicBezTo>
                  <a:pt x="10914122" y="1268991"/>
                  <a:pt x="10914122" y="1292283"/>
                  <a:pt x="10942071" y="1320232"/>
                </a:cubicBezTo>
                <a:lnTo>
                  <a:pt x="10956047" y="1320232"/>
                </a:lnTo>
                <a:cubicBezTo>
                  <a:pt x="10956047" y="1301599"/>
                  <a:pt x="10965363" y="1287624"/>
                  <a:pt x="10983994" y="1278307"/>
                </a:cubicBezTo>
                <a:cubicBezTo>
                  <a:pt x="10993313" y="1268991"/>
                  <a:pt x="11000299" y="1262005"/>
                  <a:pt x="11004956" y="1257345"/>
                </a:cubicBezTo>
                <a:cubicBezTo>
                  <a:pt x="11009613" y="1252688"/>
                  <a:pt x="11011944" y="1250360"/>
                  <a:pt x="11011944" y="1250360"/>
                </a:cubicBezTo>
                <a:lnTo>
                  <a:pt x="10997970" y="1278307"/>
                </a:lnTo>
                <a:cubicBezTo>
                  <a:pt x="10988652" y="1296940"/>
                  <a:pt x="10979337" y="1315573"/>
                  <a:pt x="10970020" y="1334206"/>
                </a:cubicBezTo>
                <a:cubicBezTo>
                  <a:pt x="10960704" y="1343522"/>
                  <a:pt x="10951389" y="1350510"/>
                  <a:pt x="10942071" y="1355168"/>
                </a:cubicBezTo>
                <a:cubicBezTo>
                  <a:pt x="10932753" y="1359827"/>
                  <a:pt x="10923438" y="1357497"/>
                  <a:pt x="10914122" y="1348180"/>
                </a:cubicBezTo>
                <a:cubicBezTo>
                  <a:pt x="10914122" y="1338864"/>
                  <a:pt x="10907134" y="1338864"/>
                  <a:pt x="10893160" y="1348180"/>
                </a:cubicBezTo>
                <a:cubicBezTo>
                  <a:pt x="10879186" y="1357497"/>
                  <a:pt x="10872198" y="1364484"/>
                  <a:pt x="10872198" y="1369143"/>
                </a:cubicBezTo>
                <a:cubicBezTo>
                  <a:pt x="10872198" y="1373801"/>
                  <a:pt x="10876856" y="1376129"/>
                  <a:pt x="10886172" y="1376129"/>
                </a:cubicBezTo>
                <a:lnTo>
                  <a:pt x="10900148" y="1376129"/>
                </a:lnTo>
                <a:cubicBezTo>
                  <a:pt x="10900148" y="1376129"/>
                  <a:pt x="10902476" y="1371472"/>
                  <a:pt x="10907134" y="1362156"/>
                </a:cubicBezTo>
                <a:cubicBezTo>
                  <a:pt x="10911791" y="1352839"/>
                  <a:pt x="10914122" y="1352839"/>
                  <a:pt x="10914122" y="1362156"/>
                </a:cubicBezTo>
                <a:cubicBezTo>
                  <a:pt x="10923438" y="1371472"/>
                  <a:pt x="10932753" y="1373801"/>
                  <a:pt x="10942071" y="1369143"/>
                </a:cubicBezTo>
                <a:cubicBezTo>
                  <a:pt x="10951389" y="1364484"/>
                  <a:pt x="10956047" y="1362156"/>
                  <a:pt x="10956047" y="1362156"/>
                </a:cubicBezTo>
                <a:lnTo>
                  <a:pt x="10983994" y="1362156"/>
                </a:lnTo>
                <a:cubicBezTo>
                  <a:pt x="10983994" y="1371472"/>
                  <a:pt x="10979337" y="1376129"/>
                  <a:pt x="10970020" y="1376129"/>
                </a:cubicBezTo>
                <a:lnTo>
                  <a:pt x="10914122" y="1418052"/>
                </a:lnTo>
                <a:cubicBezTo>
                  <a:pt x="10914122" y="1399422"/>
                  <a:pt x="10900148" y="1404079"/>
                  <a:pt x="10872198" y="1432028"/>
                </a:cubicBezTo>
                <a:cubicBezTo>
                  <a:pt x="10853567" y="1441345"/>
                  <a:pt x="10848906" y="1450661"/>
                  <a:pt x="10858225" y="1459978"/>
                </a:cubicBezTo>
                <a:lnTo>
                  <a:pt x="10844249" y="1487927"/>
                </a:lnTo>
                <a:lnTo>
                  <a:pt x="10844249" y="1501901"/>
                </a:lnTo>
                <a:lnTo>
                  <a:pt x="10802326" y="1543824"/>
                </a:lnTo>
                <a:cubicBezTo>
                  <a:pt x="10765060" y="1581090"/>
                  <a:pt x="10732453" y="1613697"/>
                  <a:pt x="10704503" y="1641646"/>
                </a:cubicBezTo>
                <a:lnTo>
                  <a:pt x="10662580" y="1683569"/>
                </a:lnTo>
                <a:cubicBezTo>
                  <a:pt x="10653264" y="1683569"/>
                  <a:pt x="10648606" y="1685900"/>
                  <a:pt x="10648606" y="1690557"/>
                </a:cubicBezTo>
                <a:cubicBezTo>
                  <a:pt x="10648606" y="1695215"/>
                  <a:pt x="10653264" y="1697545"/>
                  <a:pt x="10662580" y="1697545"/>
                </a:cubicBezTo>
                <a:cubicBezTo>
                  <a:pt x="10671897" y="1697545"/>
                  <a:pt x="10676556" y="1695215"/>
                  <a:pt x="10676556" y="1690557"/>
                </a:cubicBezTo>
                <a:lnTo>
                  <a:pt x="10690530" y="1697545"/>
                </a:lnTo>
                <a:lnTo>
                  <a:pt x="10704503" y="1725493"/>
                </a:lnTo>
                <a:lnTo>
                  <a:pt x="10746429" y="1683569"/>
                </a:lnTo>
                <a:lnTo>
                  <a:pt x="10732453" y="1683569"/>
                </a:lnTo>
                <a:cubicBezTo>
                  <a:pt x="10713822" y="1692886"/>
                  <a:pt x="10702175" y="1695215"/>
                  <a:pt x="10697518" y="1690557"/>
                </a:cubicBezTo>
                <a:cubicBezTo>
                  <a:pt x="10692860" y="1685900"/>
                  <a:pt x="10690530" y="1681241"/>
                  <a:pt x="10690530" y="1676582"/>
                </a:cubicBezTo>
                <a:cubicBezTo>
                  <a:pt x="10690530" y="1671925"/>
                  <a:pt x="10695187" y="1669596"/>
                  <a:pt x="10704503" y="1669596"/>
                </a:cubicBezTo>
                <a:cubicBezTo>
                  <a:pt x="10713822" y="1669596"/>
                  <a:pt x="10718479" y="1664936"/>
                  <a:pt x="10718479" y="1655620"/>
                </a:cubicBezTo>
                <a:lnTo>
                  <a:pt x="10732453" y="1641646"/>
                </a:lnTo>
                <a:cubicBezTo>
                  <a:pt x="10732453" y="1650963"/>
                  <a:pt x="10737110" y="1655620"/>
                  <a:pt x="10746429" y="1655620"/>
                </a:cubicBezTo>
                <a:lnTo>
                  <a:pt x="10746429" y="1641646"/>
                </a:lnTo>
                <a:cubicBezTo>
                  <a:pt x="10746429" y="1632330"/>
                  <a:pt x="10751086" y="1623013"/>
                  <a:pt x="10760402" y="1613697"/>
                </a:cubicBezTo>
                <a:cubicBezTo>
                  <a:pt x="10769719" y="1604381"/>
                  <a:pt x="10783695" y="1595064"/>
                  <a:pt x="10802326" y="1585748"/>
                </a:cubicBezTo>
                <a:lnTo>
                  <a:pt x="10802326" y="1613697"/>
                </a:lnTo>
                <a:lnTo>
                  <a:pt x="10788352" y="1655620"/>
                </a:lnTo>
                <a:cubicBezTo>
                  <a:pt x="10797668" y="1655620"/>
                  <a:pt x="10802326" y="1660279"/>
                  <a:pt x="10802326" y="1669596"/>
                </a:cubicBezTo>
                <a:cubicBezTo>
                  <a:pt x="10802326" y="1678912"/>
                  <a:pt x="10799997" y="1685900"/>
                  <a:pt x="10795340" y="1690557"/>
                </a:cubicBezTo>
                <a:cubicBezTo>
                  <a:pt x="10790680" y="1695215"/>
                  <a:pt x="10790680" y="1702203"/>
                  <a:pt x="10795340" y="1711519"/>
                </a:cubicBezTo>
                <a:cubicBezTo>
                  <a:pt x="10799997" y="1720836"/>
                  <a:pt x="10804656" y="1725493"/>
                  <a:pt x="10809313" y="1725493"/>
                </a:cubicBezTo>
                <a:cubicBezTo>
                  <a:pt x="10813971" y="1725493"/>
                  <a:pt x="10816301" y="1730152"/>
                  <a:pt x="10816301" y="1739469"/>
                </a:cubicBezTo>
                <a:cubicBezTo>
                  <a:pt x="10806983" y="1758101"/>
                  <a:pt x="10788352" y="1762759"/>
                  <a:pt x="10760402" y="1753442"/>
                </a:cubicBezTo>
                <a:cubicBezTo>
                  <a:pt x="10751086" y="1744126"/>
                  <a:pt x="10739441" y="1741797"/>
                  <a:pt x="10725467" y="1746456"/>
                </a:cubicBezTo>
                <a:cubicBezTo>
                  <a:pt x="10711491" y="1751113"/>
                  <a:pt x="10704503" y="1755773"/>
                  <a:pt x="10704503" y="1760430"/>
                </a:cubicBezTo>
                <a:cubicBezTo>
                  <a:pt x="10704503" y="1765088"/>
                  <a:pt x="10709161" y="1767418"/>
                  <a:pt x="10718479" y="1767418"/>
                </a:cubicBezTo>
                <a:cubicBezTo>
                  <a:pt x="10727796" y="1767418"/>
                  <a:pt x="10734783" y="1767418"/>
                  <a:pt x="10739441" y="1767418"/>
                </a:cubicBezTo>
                <a:cubicBezTo>
                  <a:pt x="10744098" y="1767418"/>
                  <a:pt x="10746429" y="1767418"/>
                  <a:pt x="10746429" y="1767418"/>
                </a:cubicBezTo>
                <a:cubicBezTo>
                  <a:pt x="10746429" y="1776734"/>
                  <a:pt x="10748757" y="1779063"/>
                  <a:pt x="10753415" y="1774404"/>
                </a:cubicBezTo>
                <a:cubicBezTo>
                  <a:pt x="10758072" y="1769746"/>
                  <a:pt x="10765060" y="1772075"/>
                  <a:pt x="10774376" y="1781392"/>
                </a:cubicBezTo>
                <a:lnTo>
                  <a:pt x="10774376" y="1795365"/>
                </a:lnTo>
                <a:cubicBezTo>
                  <a:pt x="10765060" y="1795365"/>
                  <a:pt x="10755745" y="1797696"/>
                  <a:pt x="10746429" y="1802353"/>
                </a:cubicBezTo>
                <a:cubicBezTo>
                  <a:pt x="10737110" y="1807013"/>
                  <a:pt x="10727796" y="1813999"/>
                  <a:pt x="10718479" y="1823315"/>
                </a:cubicBezTo>
                <a:cubicBezTo>
                  <a:pt x="10690530" y="1851264"/>
                  <a:pt x="10674225" y="1865238"/>
                  <a:pt x="10669568" y="1865238"/>
                </a:cubicBezTo>
                <a:cubicBezTo>
                  <a:pt x="10664911" y="1865238"/>
                  <a:pt x="10660252" y="1867569"/>
                  <a:pt x="10655592" y="1872226"/>
                </a:cubicBezTo>
                <a:cubicBezTo>
                  <a:pt x="10650935" y="1876885"/>
                  <a:pt x="10643949" y="1888530"/>
                  <a:pt x="10634631" y="1907163"/>
                </a:cubicBezTo>
                <a:lnTo>
                  <a:pt x="10634631" y="1921137"/>
                </a:lnTo>
                <a:lnTo>
                  <a:pt x="10634631" y="1935113"/>
                </a:lnTo>
                <a:lnTo>
                  <a:pt x="10626248" y="1946290"/>
                </a:lnTo>
                <a:lnTo>
                  <a:pt x="10620657" y="1949087"/>
                </a:lnTo>
                <a:lnTo>
                  <a:pt x="10624150" y="1949087"/>
                </a:lnTo>
                <a:lnTo>
                  <a:pt x="10613669" y="1963060"/>
                </a:lnTo>
                <a:cubicBezTo>
                  <a:pt x="10618326" y="1972377"/>
                  <a:pt x="10625314" y="1977036"/>
                  <a:pt x="10634631" y="1977036"/>
                </a:cubicBezTo>
                <a:lnTo>
                  <a:pt x="10648606" y="1991010"/>
                </a:lnTo>
                <a:lnTo>
                  <a:pt x="10676556" y="1977036"/>
                </a:lnTo>
                <a:lnTo>
                  <a:pt x="10690530" y="1977036"/>
                </a:lnTo>
                <a:cubicBezTo>
                  <a:pt x="10690530" y="1977036"/>
                  <a:pt x="10692860" y="1977036"/>
                  <a:pt x="10697518" y="1977036"/>
                </a:cubicBezTo>
                <a:cubicBezTo>
                  <a:pt x="10702175" y="1977036"/>
                  <a:pt x="10704503" y="1972377"/>
                  <a:pt x="10704503" y="1963060"/>
                </a:cubicBezTo>
                <a:cubicBezTo>
                  <a:pt x="10704503" y="1953744"/>
                  <a:pt x="10699846" y="1949087"/>
                  <a:pt x="10690530" y="1949087"/>
                </a:cubicBezTo>
                <a:cubicBezTo>
                  <a:pt x="10681213" y="1949087"/>
                  <a:pt x="10676556" y="1944429"/>
                  <a:pt x="10676556" y="1935113"/>
                </a:cubicBezTo>
                <a:lnTo>
                  <a:pt x="10704503" y="1949087"/>
                </a:lnTo>
                <a:lnTo>
                  <a:pt x="10732453" y="1949087"/>
                </a:lnTo>
                <a:lnTo>
                  <a:pt x="10732453" y="1963060"/>
                </a:lnTo>
                <a:cubicBezTo>
                  <a:pt x="10723136" y="1972377"/>
                  <a:pt x="10723136" y="1977036"/>
                  <a:pt x="10732453" y="1977036"/>
                </a:cubicBezTo>
                <a:cubicBezTo>
                  <a:pt x="10741771" y="1977036"/>
                  <a:pt x="10746429" y="1977036"/>
                  <a:pt x="10746429" y="1977036"/>
                </a:cubicBezTo>
                <a:cubicBezTo>
                  <a:pt x="10746429" y="1967720"/>
                  <a:pt x="10746429" y="1963060"/>
                  <a:pt x="10746429" y="1963060"/>
                </a:cubicBezTo>
                <a:lnTo>
                  <a:pt x="10760402" y="1991010"/>
                </a:lnTo>
                <a:cubicBezTo>
                  <a:pt x="10751086" y="1991010"/>
                  <a:pt x="10751086" y="1993339"/>
                  <a:pt x="10760402" y="1997997"/>
                </a:cubicBezTo>
                <a:cubicBezTo>
                  <a:pt x="10769719" y="2002655"/>
                  <a:pt x="10769719" y="2009643"/>
                  <a:pt x="10760402" y="2018959"/>
                </a:cubicBezTo>
                <a:cubicBezTo>
                  <a:pt x="10769719" y="2028276"/>
                  <a:pt x="10769719" y="2035264"/>
                  <a:pt x="10760402" y="2039921"/>
                </a:cubicBezTo>
                <a:cubicBezTo>
                  <a:pt x="10751086" y="2044578"/>
                  <a:pt x="10751086" y="2051566"/>
                  <a:pt x="10760402" y="2060883"/>
                </a:cubicBezTo>
                <a:lnTo>
                  <a:pt x="10746429" y="2088832"/>
                </a:lnTo>
                <a:lnTo>
                  <a:pt x="10732453" y="2116781"/>
                </a:lnTo>
                <a:cubicBezTo>
                  <a:pt x="10732453" y="2116781"/>
                  <a:pt x="10737110" y="2116781"/>
                  <a:pt x="10746429" y="2116781"/>
                </a:cubicBezTo>
                <a:cubicBezTo>
                  <a:pt x="10802326" y="2126098"/>
                  <a:pt x="10834932" y="2172679"/>
                  <a:pt x="10844249" y="2256527"/>
                </a:cubicBezTo>
                <a:cubicBezTo>
                  <a:pt x="10853567" y="2265843"/>
                  <a:pt x="10858225" y="2270501"/>
                  <a:pt x="10858225" y="2270501"/>
                </a:cubicBezTo>
                <a:cubicBezTo>
                  <a:pt x="10867541" y="2261184"/>
                  <a:pt x="10872198" y="2256527"/>
                  <a:pt x="10872198" y="2256527"/>
                </a:cubicBezTo>
                <a:cubicBezTo>
                  <a:pt x="10872198" y="2256527"/>
                  <a:pt x="10872198" y="2261184"/>
                  <a:pt x="10872198" y="2270501"/>
                </a:cubicBezTo>
                <a:cubicBezTo>
                  <a:pt x="10872198" y="2279817"/>
                  <a:pt x="10867541" y="2286805"/>
                  <a:pt x="10858225" y="2291462"/>
                </a:cubicBezTo>
                <a:cubicBezTo>
                  <a:pt x="10848906" y="2296121"/>
                  <a:pt x="10844249" y="2303107"/>
                  <a:pt x="10844249" y="2312424"/>
                </a:cubicBezTo>
                <a:cubicBezTo>
                  <a:pt x="10844249" y="2321742"/>
                  <a:pt x="10848906" y="2326400"/>
                  <a:pt x="10858225" y="2326400"/>
                </a:cubicBezTo>
                <a:cubicBezTo>
                  <a:pt x="10858225" y="2326400"/>
                  <a:pt x="10858225" y="2324071"/>
                  <a:pt x="10858225" y="2319411"/>
                </a:cubicBezTo>
                <a:cubicBezTo>
                  <a:pt x="10858225" y="2314754"/>
                  <a:pt x="10858225" y="2312424"/>
                  <a:pt x="10858225" y="2312424"/>
                </a:cubicBezTo>
                <a:cubicBezTo>
                  <a:pt x="10848906" y="2303107"/>
                  <a:pt x="10853567" y="2298450"/>
                  <a:pt x="10872198" y="2298450"/>
                </a:cubicBezTo>
                <a:cubicBezTo>
                  <a:pt x="10872198" y="2298450"/>
                  <a:pt x="10876856" y="2293793"/>
                  <a:pt x="10886172" y="2284476"/>
                </a:cubicBezTo>
                <a:lnTo>
                  <a:pt x="10900148" y="2270501"/>
                </a:lnTo>
                <a:cubicBezTo>
                  <a:pt x="10900148" y="2279817"/>
                  <a:pt x="10897817" y="2286805"/>
                  <a:pt x="10893160" y="2291462"/>
                </a:cubicBezTo>
                <a:cubicBezTo>
                  <a:pt x="10888503" y="2296121"/>
                  <a:pt x="10886172" y="2298450"/>
                  <a:pt x="10886172" y="2298450"/>
                </a:cubicBezTo>
                <a:cubicBezTo>
                  <a:pt x="10876856" y="2307767"/>
                  <a:pt x="10872198" y="2317083"/>
                  <a:pt x="10872198" y="2326400"/>
                </a:cubicBezTo>
                <a:cubicBezTo>
                  <a:pt x="10872198" y="2345032"/>
                  <a:pt x="10862882" y="2354349"/>
                  <a:pt x="10844249" y="2354349"/>
                </a:cubicBezTo>
                <a:cubicBezTo>
                  <a:pt x="10834932" y="2354349"/>
                  <a:pt x="10830275" y="2356678"/>
                  <a:pt x="10830275" y="2361335"/>
                </a:cubicBezTo>
                <a:cubicBezTo>
                  <a:pt x="10830275" y="2365994"/>
                  <a:pt x="10820959" y="2372982"/>
                  <a:pt x="10802326" y="2382298"/>
                </a:cubicBezTo>
                <a:cubicBezTo>
                  <a:pt x="10793009" y="2382298"/>
                  <a:pt x="10786021" y="2382298"/>
                  <a:pt x="10781364" y="2382298"/>
                </a:cubicBezTo>
                <a:cubicBezTo>
                  <a:pt x="10776707" y="2382298"/>
                  <a:pt x="10774376" y="2377639"/>
                  <a:pt x="10774376" y="2368323"/>
                </a:cubicBezTo>
                <a:cubicBezTo>
                  <a:pt x="10774376" y="2359006"/>
                  <a:pt x="10776707" y="2356678"/>
                  <a:pt x="10781364" y="2361335"/>
                </a:cubicBezTo>
                <a:cubicBezTo>
                  <a:pt x="10786021" y="2365994"/>
                  <a:pt x="10790680" y="2368323"/>
                  <a:pt x="10795340" y="2368323"/>
                </a:cubicBezTo>
                <a:cubicBezTo>
                  <a:pt x="10799997" y="2368323"/>
                  <a:pt x="10802326" y="2363666"/>
                  <a:pt x="10802326" y="2354349"/>
                </a:cubicBezTo>
                <a:cubicBezTo>
                  <a:pt x="10802326" y="2354349"/>
                  <a:pt x="10799997" y="2354349"/>
                  <a:pt x="10795340" y="2354349"/>
                </a:cubicBezTo>
                <a:cubicBezTo>
                  <a:pt x="10790680" y="2354349"/>
                  <a:pt x="10788352" y="2349692"/>
                  <a:pt x="10788352" y="2340373"/>
                </a:cubicBezTo>
                <a:cubicBezTo>
                  <a:pt x="10779035" y="2321742"/>
                  <a:pt x="10755745" y="2317083"/>
                  <a:pt x="10718479" y="2326400"/>
                </a:cubicBezTo>
                <a:lnTo>
                  <a:pt x="10690530" y="2396272"/>
                </a:lnTo>
                <a:cubicBezTo>
                  <a:pt x="10690530" y="2396272"/>
                  <a:pt x="10690530" y="2405589"/>
                  <a:pt x="10690530" y="2424222"/>
                </a:cubicBezTo>
                <a:cubicBezTo>
                  <a:pt x="10690530" y="2442855"/>
                  <a:pt x="10695187" y="2452171"/>
                  <a:pt x="10704503" y="2452171"/>
                </a:cubicBezTo>
                <a:cubicBezTo>
                  <a:pt x="10713822" y="2452171"/>
                  <a:pt x="10718479" y="2456828"/>
                  <a:pt x="10718479" y="2466145"/>
                </a:cubicBezTo>
                <a:cubicBezTo>
                  <a:pt x="10718479" y="2466145"/>
                  <a:pt x="10718479" y="2468475"/>
                  <a:pt x="10718479" y="2473133"/>
                </a:cubicBezTo>
                <a:cubicBezTo>
                  <a:pt x="10718479" y="2477790"/>
                  <a:pt x="10723136" y="2480119"/>
                  <a:pt x="10732453" y="2480119"/>
                </a:cubicBezTo>
                <a:lnTo>
                  <a:pt x="10718479" y="2494094"/>
                </a:lnTo>
                <a:lnTo>
                  <a:pt x="10746429" y="2508068"/>
                </a:lnTo>
                <a:cubicBezTo>
                  <a:pt x="10755745" y="2508068"/>
                  <a:pt x="10762733" y="2508068"/>
                  <a:pt x="10767390" y="2508068"/>
                </a:cubicBezTo>
                <a:cubicBezTo>
                  <a:pt x="10772048" y="2508068"/>
                  <a:pt x="10774376" y="2510399"/>
                  <a:pt x="10774376" y="2515056"/>
                </a:cubicBezTo>
                <a:cubicBezTo>
                  <a:pt x="10774376" y="2519715"/>
                  <a:pt x="10776707" y="2522044"/>
                  <a:pt x="10781364" y="2522044"/>
                </a:cubicBezTo>
                <a:cubicBezTo>
                  <a:pt x="10786021" y="2522044"/>
                  <a:pt x="10793009" y="2522044"/>
                  <a:pt x="10802326" y="2522044"/>
                </a:cubicBezTo>
                <a:lnTo>
                  <a:pt x="10830275" y="2522044"/>
                </a:lnTo>
                <a:cubicBezTo>
                  <a:pt x="10820959" y="2531360"/>
                  <a:pt x="10811644" y="2536018"/>
                  <a:pt x="10802326" y="2536018"/>
                </a:cubicBezTo>
                <a:cubicBezTo>
                  <a:pt x="10793009" y="2536018"/>
                  <a:pt x="10788352" y="2545334"/>
                  <a:pt x="10788352" y="2563967"/>
                </a:cubicBezTo>
                <a:cubicBezTo>
                  <a:pt x="10788352" y="2573283"/>
                  <a:pt x="10786021" y="2580271"/>
                  <a:pt x="10781364" y="2584929"/>
                </a:cubicBezTo>
                <a:cubicBezTo>
                  <a:pt x="10776707" y="2589588"/>
                  <a:pt x="10774376" y="2596574"/>
                  <a:pt x="10774376" y="2605890"/>
                </a:cubicBezTo>
                <a:cubicBezTo>
                  <a:pt x="10765060" y="2605890"/>
                  <a:pt x="10760402" y="2610549"/>
                  <a:pt x="10760402" y="2619864"/>
                </a:cubicBezTo>
                <a:lnTo>
                  <a:pt x="10746429" y="2633840"/>
                </a:lnTo>
                <a:lnTo>
                  <a:pt x="10774376" y="2647813"/>
                </a:lnTo>
                <a:cubicBezTo>
                  <a:pt x="10774376" y="2647813"/>
                  <a:pt x="10774376" y="2645485"/>
                  <a:pt x="10774376" y="2640827"/>
                </a:cubicBezTo>
                <a:cubicBezTo>
                  <a:pt x="10774376" y="2636168"/>
                  <a:pt x="10774376" y="2629182"/>
                  <a:pt x="10774376" y="2619864"/>
                </a:cubicBezTo>
                <a:cubicBezTo>
                  <a:pt x="10774376" y="2610549"/>
                  <a:pt x="10783695" y="2605890"/>
                  <a:pt x="10802326" y="2605890"/>
                </a:cubicBezTo>
                <a:cubicBezTo>
                  <a:pt x="10811644" y="2605890"/>
                  <a:pt x="10818630" y="2605890"/>
                  <a:pt x="10823287" y="2605890"/>
                </a:cubicBezTo>
                <a:cubicBezTo>
                  <a:pt x="10827945" y="2605890"/>
                  <a:pt x="10830275" y="2605890"/>
                  <a:pt x="10830275" y="2605890"/>
                </a:cubicBezTo>
                <a:lnTo>
                  <a:pt x="10844249" y="2591916"/>
                </a:lnTo>
                <a:cubicBezTo>
                  <a:pt x="10825618" y="2573283"/>
                  <a:pt x="10830275" y="2563967"/>
                  <a:pt x="10858225" y="2563967"/>
                </a:cubicBezTo>
                <a:cubicBezTo>
                  <a:pt x="10867541" y="2563967"/>
                  <a:pt x="10867541" y="2568624"/>
                  <a:pt x="10858225" y="2577941"/>
                </a:cubicBezTo>
                <a:cubicBezTo>
                  <a:pt x="10858225" y="2587259"/>
                  <a:pt x="10858225" y="2591916"/>
                  <a:pt x="10858225" y="2591916"/>
                </a:cubicBezTo>
                <a:cubicBezTo>
                  <a:pt x="10858225" y="2591916"/>
                  <a:pt x="10862882" y="2591916"/>
                  <a:pt x="10872198" y="2591916"/>
                </a:cubicBezTo>
                <a:lnTo>
                  <a:pt x="10858225" y="2619864"/>
                </a:lnTo>
                <a:cubicBezTo>
                  <a:pt x="10848906" y="2629182"/>
                  <a:pt x="10848906" y="2638497"/>
                  <a:pt x="10858225" y="2647813"/>
                </a:cubicBezTo>
                <a:lnTo>
                  <a:pt x="10900148" y="2647813"/>
                </a:lnTo>
                <a:lnTo>
                  <a:pt x="10914122" y="2633840"/>
                </a:lnTo>
                <a:cubicBezTo>
                  <a:pt x="10932753" y="2624523"/>
                  <a:pt x="10946728" y="2622195"/>
                  <a:pt x="10956047" y="2626852"/>
                </a:cubicBezTo>
                <a:cubicBezTo>
                  <a:pt x="10965363" y="2631511"/>
                  <a:pt x="10974678" y="2629182"/>
                  <a:pt x="10983994" y="2619864"/>
                </a:cubicBezTo>
                <a:cubicBezTo>
                  <a:pt x="10993313" y="2610549"/>
                  <a:pt x="11002627" y="2605890"/>
                  <a:pt x="11011944" y="2605890"/>
                </a:cubicBezTo>
                <a:cubicBezTo>
                  <a:pt x="11030575" y="2615207"/>
                  <a:pt x="11025917" y="2619864"/>
                  <a:pt x="10997970" y="2619864"/>
                </a:cubicBezTo>
                <a:cubicBezTo>
                  <a:pt x="10988652" y="2619864"/>
                  <a:pt x="10988652" y="2624523"/>
                  <a:pt x="10997970" y="2633840"/>
                </a:cubicBezTo>
                <a:lnTo>
                  <a:pt x="10997970" y="2647813"/>
                </a:lnTo>
                <a:cubicBezTo>
                  <a:pt x="10988652" y="2647813"/>
                  <a:pt x="10981666" y="2650144"/>
                  <a:pt x="10977008" y="2654801"/>
                </a:cubicBezTo>
                <a:cubicBezTo>
                  <a:pt x="10972351" y="2659460"/>
                  <a:pt x="10974678" y="2661789"/>
                  <a:pt x="10983994" y="2661789"/>
                </a:cubicBezTo>
                <a:cubicBezTo>
                  <a:pt x="10983994" y="2671106"/>
                  <a:pt x="10986325" y="2675763"/>
                  <a:pt x="10990982" y="2675763"/>
                </a:cubicBezTo>
                <a:cubicBezTo>
                  <a:pt x="10995639" y="2675763"/>
                  <a:pt x="11002627" y="2685079"/>
                  <a:pt x="11011944" y="2703712"/>
                </a:cubicBezTo>
                <a:cubicBezTo>
                  <a:pt x="11021260" y="2703712"/>
                  <a:pt x="11030575" y="2706041"/>
                  <a:pt x="11039893" y="2710700"/>
                </a:cubicBezTo>
                <a:cubicBezTo>
                  <a:pt x="11049210" y="2715357"/>
                  <a:pt x="11053869" y="2717686"/>
                  <a:pt x="11053869" y="2717686"/>
                </a:cubicBezTo>
                <a:cubicBezTo>
                  <a:pt x="11053869" y="2717686"/>
                  <a:pt x="11053869" y="2720017"/>
                  <a:pt x="11053869" y="2724674"/>
                </a:cubicBezTo>
                <a:cubicBezTo>
                  <a:pt x="11053869" y="2729333"/>
                  <a:pt x="11049210" y="2731662"/>
                  <a:pt x="11039893" y="2731662"/>
                </a:cubicBezTo>
                <a:cubicBezTo>
                  <a:pt x="11030575" y="2731662"/>
                  <a:pt x="11021260" y="2736319"/>
                  <a:pt x="11011944" y="2745636"/>
                </a:cubicBezTo>
                <a:cubicBezTo>
                  <a:pt x="11002627" y="2754952"/>
                  <a:pt x="11000299" y="2761940"/>
                  <a:pt x="11004956" y="2766597"/>
                </a:cubicBezTo>
                <a:cubicBezTo>
                  <a:pt x="11009613" y="2771256"/>
                  <a:pt x="11009613" y="2778244"/>
                  <a:pt x="11004956" y="2787559"/>
                </a:cubicBezTo>
                <a:cubicBezTo>
                  <a:pt x="11000299" y="2796877"/>
                  <a:pt x="10997970" y="2801534"/>
                  <a:pt x="10997970" y="2801534"/>
                </a:cubicBezTo>
                <a:lnTo>
                  <a:pt x="11039893" y="2801534"/>
                </a:lnTo>
                <a:lnTo>
                  <a:pt x="11039893" y="2787559"/>
                </a:lnTo>
                <a:cubicBezTo>
                  <a:pt x="11049210" y="2778244"/>
                  <a:pt x="11056197" y="2773585"/>
                  <a:pt x="11060855" y="2773585"/>
                </a:cubicBezTo>
                <a:cubicBezTo>
                  <a:pt x="11065512" y="2773585"/>
                  <a:pt x="11067841" y="2773585"/>
                  <a:pt x="11067841" y="2773585"/>
                </a:cubicBezTo>
                <a:cubicBezTo>
                  <a:pt x="11077159" y="2782902"/>
                  <a:pt x="11086474" y="2782902"/>
                  <a:pt x="11095792" y="2773585"/>
                </a:cubicBezTo>
                <a:lnTo>
                  <a:pt x="11137715" y="2787559"/>
                </a:lnTo>
                <a:cubicBezTo>
                  <a:pt x="11137715" y="2796877"/>
                  <a:pt x="11133058" y="2796877"/>
                  <a:pt x="11123740" y="2787559"/>
                </a:cubicBezTo>
                <a:lnTo>
                  <a:pt x="11137715" y="2815508"/>
                </a:lnTo>
                <a:cubicBezTo>
                  <a:pt x="11147032" y="2834141"/>
                  <a:pt x="11151688" y="2843458"/>
                  <a:pt x="11151688" y="2843458"/>
                </a:cubicBezTo>
                <a:cubicBezTo>
                  <a:pt x="11114423" y="2843458"/>
                  <a:pt x="11109766" y="2857432"/>
                  <a:pt x="11137715" y="2885381"/>
                </a:cubicBezTo>
                <a:lnTo>
                  <a:pt x="11151688" y="2913330"/>
                </a:lnTo>
                <a:lnTo>
                  <a:pt x="11179640" y="2913330"/>
                </a:lnTo>
                <a:cubicBezTo>
                  <a:pt x="11179640" y="2913330"/>
                  <a:pt x="11179640" y="2908671"/>
                  <a:pt x="11179640" y="2899357"/>
                </a:cubicBezTo>
                <a:cubicBezTo>
                  <a:pt x="11188956" y="2899357"/>
                  <a:pt x="11193614" y="2899357"/>
                  <a:pt x="11193614" y="2899357"/>
                </a:cubicBezTo>
                <a:lnTo>
                  <a:pt x="11235536" y="2857432"/>
                </a:lnTo>
                <a:lnTo>
                  <a:pt x="11249512" y="2843458"/>
                </a:lnTo>
                <a:cubicBezTo>
                  <a:pt x="11258828" y="2834141"/>
                  <a:pt x="11258828" y="2829484"/>
                  <a:pt x="11249512" y="2829484"/>
                </a:cubicBezTo>
                <a:lnTo>
                  <a:pt x="11249512" y="2787559"/>
                </a:lnTo>
                <a:cubicBezTo>
                  <a:pt x="11258828" y="2787559"/>
                  <a:pt x="11265816" y="2787559"/>
                  <a:pt x="11270472" y="2787559"/>
                </a:cubicBezTo>
                <a:cubicBezTo>
                  <a:pt x="11275130" y="2787559"/>
                  <a:pt x="11277460" y="2787559"/>
                  <a:pt x="11277460" y="2787559"/>
                </a:cubicBezTo>
                <a:cubicBezTo>
                  <a:pt x="11286776" y="2796877"/>
                  <a:pt x="11296094" y="2796877"/>
                  <a:pt x="11305408" y="2787559"/>
                </a:cubicBezTo>
                <a:cubicBezTo>
                  <a:pt x="11314728" y="2778244"/>
                  <a:pt x="11321712" y="2771256"/>
                  <a:pt x="11326370" y="2766597"/>
                </a:cubicBezTo>
                <a:cubicBezTo>
                  <a:pt x="11331028" y="2761940"/>
                  <a:pt x="11338016" y="2754952"/>
                  <a:pt x="11347332" y="2745636"/>
                </a:cubicBezTo>
                <a:cubicBezTo>
                  <a:pt x="11356650" y="2736319"/>
                  <a:pt x="11361308" y="2731662"/>
                  <a:pt x="11361308" y="2731662"/>
                </a:cubicBezTo>
                <a:cubicBezTo>
                  <a:pt x="11361308" y="2731662"/>
                  <a:pt x="11368296" y="2724674"/>
                  <a:pt x="11382268" y="2710700"/>
                </a:cubicBezTo>
                <a:cubicBezTo>
                  <a:pt x="11396244" y="2696725"/>
                  <a:pt x="11407888" y="2689737"/>
                  <a:pt x="11417206" y="2689737"/>
                </a:cubicBezTo>
                <a:cubicBezTo>
                  <a:pt x="11417206" y="2699055"/>
                  <a:pt x="11417206" y="2703712"/>
                  <a:pt x="11417206" y="2703712"/>
                </a:cubicBezTo>
                <a:cubicBezTo>
                  <a:pt x="11417206" y="2713029"/>
                  <a:pt x="11412548" y="2717686"/>
                  <a:pt x="11403230" y="2717686"/>
                </a:cubicBezTo>
                <a:cubicBezTo>
                  <a:pt x="11393914" y="2717686"/>
                  <a:pt x="11389256" y="2717686"/>
                  <a:pt x="11389256" y="2717686"/>
                </a:cubicBezTo>
                <a:lnTo>
                  <a:pt x="11375284" y="2745636"/>
                </a:lnTo>
                <a:cubicBezTo>
                  <a:pt x="11356650" y="2745636"/>
                  <a:pt x="11340346" y="2754952"/>
                  <a:pt x="11326370" y="2773585"/>
                </a:cubicBezTo>
                <a:cubicBezTo>
                  <a:pt x="11312398" y="2792218"/>
                  <a:pt x="11305408" y="2803863"/>
                  <a:pt x="11305408" y="2808520"/>
                </a:cubicBezTo>
                <a:cubicBezTo>
                  <a:pt x="11305408" y="2813180"/>
                  <a:pt x="11300752" y="2820167"/>
                  <a:pt x="11291434" y="2829484"/>
                </a:cubicBezTo>
                <a:cubicBezTo>
                  <a:pt x="11272804" y="2857432"/>
                  <a:pt x="11268142" y="2876064"/>
                  <a:pt x="11277460" y="2885381"/>
                </a:cubicBezTo>
                <a:cubicBezTo>
                  <a:pt x="11286776" y="2876064"/>
                  <a:pt x="11291434" y="2869079"/>
                  <a:pt x="11291434" y="2864419"/>
                </a:cubicBezTo>
                <a:cubicBezTo>
                  <a:pt x="11291434" y="2859762"/>
                  <a:pt x="11291434" y="2857432"/>
                  <a:pt x="11291434" y="2857432"/>
                </a:cubicBezTo>
                <a:cubicBezTo>
                  <a:pt x="11291434" y="2857432"/>
                  <a:pt x="11293764" y="2855103"/>
                  <a:pt x="11298422" y="2850446"/>
                </a:cubicBezTo>
                <a:cubicBezTo>
                  <a:pt x="11303080" y="2845788"/>
                  <a:pt x="11305408" y="2843458"/>
                  <a:pt x="11305408" y="2843458"/>
                </a:cubicBezTo>
                <a:cubicBezTo>
                  <a:pt x="11305408" y="2852774"/>
                  <a:pt x="11310066" y="2852774"/>
                  <a:pt x="11319384" y="2843458"/>
                </a:cubicBezTo>
                <a:lnTo>
                  <a:pt x="11375284" y="2843458"/>
                </a:lnTo>
                <a:cubicBezTo>
                  <a:pt x="11375284" y="2843458"/>
                  <a:pt x="11361308" y="2855103"/>
                  <a:pt x="11333360" y="2878393"/>
                </a:cubicBezTo>
                <a:cubicBezTo>
                  <a:pt x="11305408" y="2901685"/>
                  <a:pt x="11296094" y="2913330"/>
                  <a:pt x="11305408" y="2913330"/>
                </a:cubicBezTo>
                <a:cubicBezTo>
                  <a:pt x="11314728" y="2913330"/>
                  <a:pt x="11342674" y="2890040"/>
                  <a:pt x="11389256" y="2843458"/>
                </a:cubicBezTo>
                <a:cubicBezTo>
                  <a:pt x="11435840" y="2796877"/>
                  <a:pt x="11459128" y="2764269"/>
                  <a:pt x="11459128" y="2745636"/>
                </a:cubicBezTo>
                <a:cubicBezTo>
                  <a:pt x="11459128" y="2745636"/>
                  <a:pt x="11463788" y="2736319"/>
                  <a:pt x="11473104" y="2717686"/>
                </a:cubicBezTo>
                <a:lnTo>
                  <a:pt x="11473104" y="2703712"/>
                </a:lnTo>
                <a:lnTo>
                  <a:pt x="11473104" y="2689737"/>
                </a:lnTo>
                <a:cubicBezTo>
                  <a:pt x="11482420" y="2680422"/>
                  <a:pt x="11489408" y="2678093"/>
                  <a:pt x="11494068" y="2682751"/>
                </a:cubicBezTo>
                <a:cubicBezTo>
                  <a:pt x="11498724" y="2687408"/>
                  <a:pt x="11505710" y="2689737"/>
                  <a:pt x="11515028" y="2689737"/>
                </a:cubicBezTo>
                <a:cubicBezTo>
                  <a:pt x="11524344" y="2689737"/>
                  <a:pt x="11533660" y="2685079"/>
                  <a:pt x="11542976" y="2675763"/>
                </a:cubicBezTo>
                <a:lnTo>
                  <a:pt x="11570928" y="2661789"/>
                </a:lnTo>
                <a:cubicBezTo>
                  <a:pt x="11570928" y="2671106"/>
                  <a:pt x="11566268" y="2680422"/>
                  <a:pt x="11556952" y="2689737"/>
                </a:cubicBezTo>
                <a:lnTo>
                  <a:pt x="11542976" y="2703712"/>
                </a:lnTo>
                <a:lnTo>
                  <a:pt x="11556952" y="2703712"/>
                </a:lnTo>
                <a:lnTo>
                  <a:pt x="11598876" y="2647813"/>
                </a:lnTo>
                <a:lnTo>
                  <a:pt x="11598876" y="2619864"/>
                </a:lnTo>
                <a:lnTo>
                  <a:pt x="11612850" y="2605890"/>
                </a:lnTo>
                <a:lnTo>
                  <a:pt x="11626824" y="2577941"/>
                </a:lnTo>
                <a:lnTo>
                  <a:pt x="11640798" y="2591916"/>
                </a:lnTo>
                <a:cubicBezTo>
                  <a:pt x="11650116" y="2601233"/>
                  <a:pt x="11654774" y="2608221"/>
                  <a:pt x="11654774" y="2612878"/>
                </a:cubicBezTo>
                <a:cubicBezTo>
                  <a:pt x="11654774" y="2617535"/>
                  <a:pt x="11650116" y="2619864"/>
                  <a:pt x="11640798" y="2619864"/>
                </a:cubicBezTo>
                <a:cubicBezTo>
                  <a:pt x="11631480" y="2638497"/>
                  <a:pt x="11624494" y="2654801"/>
                  <a:pt x="11619836" y="2668775"/>
                </a:cubicBezTo>
                <a:cubicBezTo>
                  <a:pt x="11615180" y="2682751"/>
                  <a:pt x="11612850" y="2694396"/>
                  <a:pt x="11612850" y="2703712"/>
                </a:cubicBezTo>
                <a:lnTo>
                  <a:pt x="11626824" y="2717686"/>
                </a:lnTo>
                <a:lnTo>
                  <a:pt x="11612850" y="2717686"/>
                </a:lnTo>
                <a:cubicBezTo>
                  <a:pt x="11603532" y="2717686"/>
                  <a:pt x="11596546" y="2722345"/>
                  <a:pt x="11591888" y="2731662"/>
                </a:cubicBezTo>
                <a:cubicBezTo>
                  <a:pt x="11587232" y="2740978"/>
                  <a:pt x="11589558" y="2745636"/>
                  <a:pt x="11598876" y="2745636"/>
                </a:cubicBezTo>
                <a:lnTo>
                  <a:pt x="11598876" y="2773585"/>
                </a:lnTo>
                <a:cubicBezTo>
                  <a:pt x="11570928" y="2792218"/>
                  <a:pt x="11561608" y="2806192"/>
                  <a:pt x="11570928" y="2815508"/>
                </a:cubicBezTo>
                <a:lnTo>
                  <a:pt x="11598876" y="2787559"/>
                </a:lnTo>
                <a:lnTo>
                  <a:pt x="11654774" y="2773585"/>
                </a:lnTo>
                <a:cubicBezTo>
                  <a:pt x="11664090" y="2782902"/>
                  <a:pt x="11664090" y="2789889"/>
                  <a:pt x="11654774" y="2794547"/>
                </a:cubicBezTo>
                <a:cubicBezTo>
                  <a:pt x="11645456" y="2799206"/>
                  <a:pt x="11640798" y="2801534"/>
                  <a:pt x="11640798" y="2801534"/>
                </a:cubicBezTo>
                <a:lnTo>
                  <a:pt x="11626824" y="2815508"/>
                </a:lnTo>
                <a:cubicBezTo>
                  <a:pt x="11626824" y="2824825"/>
                  <a:pt x="11622168" y="2829484"/>
                  <a:pt x="11612850" y="2829484"/>
                </a:cubicBezTo>
                <a:cubicBezTo>
                  <a:pt x="11612850" y="2838800"/>
                  <a:pt x="11615180" y="2845788"/>
                  <a:pt x="11619836" y="2850446"/>
                </a:cubicBezTo>
                <a:cubicBezTo>
                  <a:pt x="11624494" y="2855103"/>
                  <a:pt x="11626824" y="2857432"/>
                  <a:pt x="11626824" y="2857432"/>
                </a:cubicBezTo>
                <a:cubicBezTo>
                  <a:pt x="11626824" y="2857432"/>
                  <a:pt x="11622168" y="2857432"/>
                  <a:pt x="11612850" y="2857432"/>
                </a:cubicBezTo>
                <a:cubicBezTo>
                  <a:pt x="11603532" y="2866750"/>
                  <a:pt x="11598876" y="2876064"/>
                  <a:pt x="11598876" y="2885381"/>
                </a:cubicBezTo>
                <a:lnTo>
                  <a:pt x="11584900" y="2899357"/>
                </a:lnTo>
                <a:cubicBezTo>
                  <a:pt x="11575584" y="2917990"/>
                  <a:pt x="11570928" y="2929633"/>
                  <a:pt x="11570928" y="2934292"/>
                </a:cubicBezTo>
                <a:cubicBezTo>
                  <a:pt x="11570928" y="2938951"/>
                  <a:pt x="11568596" y="2945937"/>
                  <a:pt x="11563936" y="2955254"/>
                </a:cubicBezTo>
                <a:cubicBezTo>
                  <a:pt x="11559280" y="2964570"/>
                  <a:pt x="11554624" y="2969229"/>
                  <a:pt x="11549964" y="2969229"/>
                </a:cubicBezTo>
                <a:cubicBezTo>
                  <a:pt x="11545306" y="2969229"/>
                  <a:pt x="11529002" y="2978544"/>
                  <a:pt x="11501052" y="2997177"/>
                </a:cubicBezTo>
                <a:lnTo>
                  <a:pt x="11487080" y="3006495"/>
                </a:lnTo>
                <a:lnTo>
                  <a:pt x="11487080" y="2997177"/>
                </a:lnTo>
                <a:cubicBezTo>
                  <a:pt x="11487080" y="2987862"/>
                  <a:pt x="11487080" y="2983203"/>
                  <a:pt x="11487080" y="2983203"/>
                </a:cubicBezTo>
                <a:lnTo>
                  <a:pt x="11473104" y="2997177"/>
                </a:lnTo>
                <a:cubicBezTo>
                  <a:pt x="11473104" y="3001836"/>
                  <a:pt x="11474268" y="3005329"/>
                  <a:pt x="11476598" y="3007658"/>
                </a:cubicBezTo>
                <a:lnTo>
                  <a:pt x="11482420" y="3009599"/>
                </a:lnTo>
                <a:lnTo>
                  <a:pt x="11459128" y="3025126"/>
                </a:lnTo>
                <a:lnTo>
                  <a:pt x="11459128" y="3018139"/>
                </a:lnTo>
                <a:cubicBezTo>
                  <a:pt x="11459128" y="3022798"/>
                  <a:pt x="11449812" y="3034443"/>
                  <a:pt x="11431182" y="3053076"/>
                </a:cubicBezTo>
                <a:lnTo>
                  <a:pt x="11389256" y="3122948"/>
                </a:lnTo>
                <a:cubicBezTo>
                  <a:pt x="11389256" y="3132265"/>
                  <a:pt x="11393914" y="3136922"/>
                  <a:pt x="11403230" y="3136922"/>
                </a:cubicBezTo>
                <a:cubicBezTo>
                  <a:pt x="11421864" y="3146239"/>
                  <a:pt x="11449812" y="3127608"/>
                  <a:pt x="11487080" y="3081025"/>
                </a:cubicBezTo>
                <a:cubicBezTo>
                  <a:pt x="11496396" y="3062392"/>
                  <a:pt x="11503384" y="3050747"/>
                  <a:pt x="11508040" y="3046088"/>
                </a:cubicBezTo>
                <a:cubicBezTo>
                  <a:pt x="11512698" y="3041431"/>
                  <a:pt x="11519686" y="3039102"/>
                  <a:pt x="11529002" y="3039102"/>
                </a:cubicBezTo>
                <a:cubicBezTo>
                  <a:pt x="11538318" y="3039102"/>
                  <a:pt x="11556952" y="3022798"/>
                  <a:pt x="11584900" y="2990191"/>
                </a:cubicBezTo>
                <a:cubicBezTo>
                  <a:pt x="11612850" y="2957582"/>
                  <a:pt x="11626824" y="2931963"/>
                  <a:pt x="11626824" y="2913330"/>
                </a:cubicBezTo>
                <a:cubicBezTo>
                  <a:pt x="11626824" y="2913330"/>
                  <a:pt x="11631480" y="2906343"/>
                  <a:pt x="11640798" y="2892369"/>
                </a:cubicBezTo>
                <a:cubicBezTo>
                  <a:pt x="11650116" y="2878393"/>
                  <a:pt x="11654774" y="2871407"/>
                  <a:pt x="11654774" y="2871407"/>
                </a:cubicBezTo>
                <a:lnTo>
                  <a:pt x="11668748" y="2857432"/>
                </a:lnTo>
                <a:cubicBezTo>
                  <a:pt x="11668748" y="2876064"/>
                  <a:pt x="11664090" y="2890040"/>
                  <a:pt x="11654774" y="2899357"/>
                </a:cubicBezTo>
                <a:cubicBezTo>
                  <a:pt x="11645456" y="2917990"/>
                  <a:pt x="11640798" y="2929633"/>
                  <a:pt x="11640798" y="2934292"/>
                </a:cubicBezTo>
                <a:cubicBezTo>
                  <a:pt x="11640798" y="2938951"/>
                  <a:pt x="11636140" y="2945937"/>
                  <a:pt x="11626824" y="2955254"/>
                </a:cubicBezTo>
                <a:lnTo>
                  <a:pt x="11612850" y="2969229"/>
                </a:lnTo>
                <a:cubicBezTo>
                  <a:pt x="11612850" y="2969229"/>
                  <a:pt x="11612850" y="2971558"/>
                  <a:pt x="11612850" y="2976215"/>
                </a:cubicBezTo>
                <a:cubicBezTo>
                  <a:pt x="11612850" y="2980874"/>
                  <a:pt x="11608192" y="2983203"/>
                  <a:pt x="11598876" y="2983203"/>
                </a:cubicBezTo>
                <a:lnTo>
                  <a:pt x="11584900" y="3011153"/>
                </a:lnTo>
                <a:cubicBezTo>
                  <a:pt x="11584900" y="3020469"/>
                  <a:pt x="11582570" y="3025126"/>
                  <a:pt x="11577912" y="3025126"/>
                </a:cubicBezTo>
                <a:cubicBezTo>
                  <a:pt x="11573256" y="3025126"/>
                  <a:pt x="11568596" y="3027455"/>
                  <a:pt x="11563936" y="3032114"/>
                </a:cubicBezTo>
                <a:cubicBezTo>
                  <a:pt x="11559280" y="3036773"/>
                  <a:pt x="11554624" y="3041431"/>
                  <a:pt x="11549964" y="3046088"/>
                </a:cubicBezTo>
                <a:cubicBezTo>
                  <a:pt x="11545306" y="3050747"/>
                  <a:pt x="11542976" y="3053076"/>
                  <a:pt x="11542976" y="3053076"/>
                </a:cubicBezTo>
                <a:cubicBezTo>
                  <a:pt x="11542976" y="3071709"/>
                  <a:pt x="11538318" y="3081025"/>
                  <a:pt x="11529002" y="3081025"/>
                </a:cubicBezTo>
                <a:cubicBezTo>
                  <a:pt x="11519686" y="3081025"/>
                  <a:pt x="11515028" y="3085683"/>
                  <a:pt x="11515028" y="3094999"/>
                </a:cubicBezTo>
                <a:cubicBezTo>
                  <a:pt x="11515028" y="3104316"/>
                  <a:pt x="11512698" y="3111303"/>
                  <a:pt x="11508040" y="3115961"/>
                </a:cubicBezTo>
                <a:cubicBezTo>
                  <a:pt x="11503384" y="3120620"/>
                  <a:pt x="11496396" y="3127608"/>
                  <a:pt x="11487080" y="3136922"/>
                </a:cubicBezTo>
                <a:cubicBezTo>
                  <a:pt x="11459128" y="3174188"/>
                  <a:pt x="11449812" y="3192821"/>
                  <a:pt x="11459128" y="3192821"/>
                </a:cubicBezTo>
                <a:cubicBezTo>
                  <a:pt x="11459128" y="3202138"/>
                  <a:pt x="11463788" y="3197480"/>
                  <a:pt x="11473104" y="3178847"/>
                </a:cubicBezTo>
                <a:cubicBezTo>
                  <a:pt x="11482420" y="3169531"/>
                  <a:pt x="11501052" y="3150898"/>
                  <a:pt x="11529002" y="3122948"/>
                </a:cubicBezTo>
                <a:lnTo>
                  <a:pt x="11556952" y="3108975"/>
                </a:lnTo>
                <a:cubicBezTo>
                  <a:pt x="11547632" y="3118289"/>
                  <a:pt x="11552294" y="3122948"/>
                  <a:pt x="11570928" y="3122948"/>
                </a:cubicBezTo>
                <a:cubicBezTo>
                  <a:pt x="11570928" y="3122948"/>
                  <a:pt x="11575584" y="3122948"/>
                  <a:pt x="11584900" y="3122948"/>
                </a:cubicBezTo>
                <a:cubicBezTo>
                  <a:pt x="11594216" y="3122948"/>
                  <a:pt x="11580242" y="3132265"/>
                  <a:pt x="11542976" y="3150898"/>
                </a:cubicBezTo>
                <a:cubicBezTo>
                  <a:pt x="11515028" y="3169531"/>
                  <a:pt x="11501052" y="3192821"/>
                  <a:pt x="11501052" y="3220771"/>
                </a:cubicBezTo>
                <a:cubicBezTo>
                  <a:pt x="11501052" y="3230087"/>
                  <a:pt x="11487080" y="3241732"/>
                  <a:pt x="11459128" y="3255706"/>
                </a:cubicBezTo>
                <a:cubicBezTo>
                  <a:pt x="11431182" y="3269682"/>
                  <a:pt x="11417206" y="3285984"/>
                  <a:pt x="11417206" y="3304617"/>
                </a:cubicBezTo>
                <a:lnTo>
                  <a:pt x="11403230" y="3346542"/>
                </a:lnTo>
                <a:lnTo>
                  <a:pt x="11403230" y="3374490"/>
                </a:lnTo>
                <a:lnTo>
                  <a:pt x="11459128" y="3332567"/>
                </a:lnTo>
                <a:cubicBezTo>
                  <a:pt x="11459128" y="3323250"/>
                  <a:pt x="11461458" y="3320921"/>
                  <a:pt x="11466116" y="3325579"/>
                </a:cubicBezTo>
                <a:cubicBezTo>
                  <a:pt x="11470774" y="3330238"/>
                  <a:pt x="11491736" y="3318593"/>
                  <a:pt x="11529002" y="3290643"/>
                </a:cubicBezTo>
                <a:lnTo>
                  <a:pt x="11626824" y="3234744"/>
                </a:lnTo>
                <a:cubicBezTo>
                  <a:pt x="11654774" y="3225430"/>
                  <a:pt x="11673408" y="3216111"/>
                  <a:pt x="11682720" y="3206795"/>
                </a:cubicBezTo>
                <a:cubicBezTo>
                  <a:pt x="11682720" y="3197480"/>
                  <a:pt x="11685052" y="3192821"/>
                  <a:pt x="11689712" y="3192821"/>
                </a:cubicBezTo>
                <a:cubicBezTo>
                  <a:pt x="11694368" y="3192821"/>
                  <a:pt x="11696696" y="3192821"/>
                  <a:pt x="11696696" y="3192821"/>
                </a:cubicBezTo>
                <a:cubicBezTo>
                  <a:pt x="11715330" y="3192821"/>
                  <a:pt x="11724646" y="3202138"/>
                  <a:pt x="11724646" y="3220771"/>
                </a:cubicBezTo>
                <a:lnTo>
                  <a:pt x="11738620" y="3234744"/>
                </a:lnTo>
                <a:cubicBezTo>
                  <a:pt x="11757252" y="3234744"/>
                  <a:pt x="11766570" y="3232416"/>
                  <a:pt x="11766570" y="3227758"/>
                </a:cubicBezTo>
                <a:cubicBezTo>
                  <a:pt x="11766570" y="3223099"/>
                  <a:pt x="11771228" y="3220771"/>
                  <a:pt x="11780544" y="3220771"/>
                </a:cubicBezTo>
                <a:lnTo>
                  <a:pt x="11794520" y="3234744"/>
                </a:lnTo>
                <a:lnTo>
                  <a:pt x="11766570" y="3248720"/>
                </a:lnTo>
                <a:cubicBezTo>
                  <a:pt x="11766570" y="3267353"/>
                  <a:pt x="11775886" y="3272010"/>
                  <a:pt x="11794520" y="3262694"/>
                </a:cubicBezTo>
                <a:lnTo>
                  <a:pt x="11836442" y="3276670"/>
                </a:lnTo>
                <a:lnTo>
                  <a:pt x="11836442" y="3290643"/>
                </a:lnTo>
                <a:cubicBezTo>
                  <a:pt x="11827124" y="3290643"/>
                  <a:pt x="11822468" y="3295303"/>
                  <a:pt x="11822468" y="3304617"/>
                </a:cubicBezTo>
                <a:cubicBezTo>
                  <a:pt x="11822468" y="3313934"/>
                  <a:pt x="11822468" y="3320921"/>
                  <a:pt x="11822468" y="3325579"/>
                </a:cubicBezTo>
                <a:cubicBezTo>
                  <a:pt x="11822468" y="3330238"/>
                  <a:pt x="11822468" y="3332567"/>
                  <a:pt x="11822468" y="3332567"/>
                </a:cubicBezTo>
                <a:lnTo>
                  <a:pt x="11822468" y="3346542"/>
                </a:lnTo>
                <a:cubicBezTo>
                  <a:pt x="11831784" y="3346542"/>
                  <a:pt x="11838772" y="3346542"/>
                  <a:pt x="11843430" y="3346542"/>
                </a:cubicBezTo>
                <a:cubicBezTo>
                  <a:pt x="11848088" y="3346542"/>
                  <a:pt x="11850418" y="3346542"/>
                  <a:pt x="11850418" y="3346542"/>
                </a:cubicBezTo>
                <a:lnTo>
                  <a:pt x="11878364" y="3318593"/>
                </a:lnTo>
                <a:cubicBezTo>
                  <a:pt x="11887684" y="3309276"/>
                  <a:pt x="11892340" y="3313934"/>
                  <a:pt x="11892340" y="3332567"/>
                </a:cubicBezTo>
                <a:cubicBezTo>
                  <a:pt x="11892340" y="3341883"/>
                  <a:pt x="11892340" y="3360516"/>
                  <a:pt x="11892340" y="3388465"/>
                </a:cubicBezTo>
                <a:lnTo>
                  <a:pt x="11878364" y="3416415"/>
                </a:lnTo>
                <a:lnTo>
                  <a:pt x="11906316" y="3416415"/>
                </a:lnTo>
                <a:cubicBezTo>
                  <a:pt x="11924946" y="3416415"/>
                  <a:pt x="11934264" y="3423401"/>
                  <a:pt x="11934264" y="3437377"/>
                </a:cubicBezTo>
                <a:cubicBezTo>
                  <a:pt x="11934264" y="3451350"/>
                  <a:pt x="11929608" y="3458338"/>
                  <a:pt x="11920288" y="3458338"/>
                </a:cubicBezTo>
                <a:cubicBezTo>
                  <a:pt x="11920288" y="3458338"/>
                  <a:pt x="11917960" y="3458338"/>
                  <a:pt x="11913304" y="3458338"/>
                </a:cubicBezTo>
                <a:cubicBezTo>
                  <a:pt x="11908644" y="3458338"/>
                  <a:pt x="11901658" y="3462995"/>
                  <a:pt x="11892340" y="3472312"/>
                </a:cubicBezTo>
                <a:lnTo>
                  <a:pt x="11864392" y="3486288"/>
                </a:lnTo>
                <a:lnTo>
                  <a:pt x="11836442" y="3542185"/>
                </a:lnTo>
                <a:lnTo>
                  <a:pt x="11836442" y="3556160"/>
                </a:lnTo>
                <a:cubicBezTo>
                  <a:pt x="11845760" y="3565475"/>
                  <a:pt x="11848088" y="3579451"/>
                  <a:pt x="11843430" y="3598084"/>
                </a:cubicBezTo>
                <a:cubicBezTo>
                  <a:pt x="11838772" y="3616717"/>
                  <a:pt x="11841100" y="3626033"/>
                  <a:pt x="11850418" y="3626033"/>
                </a:cubicBezTo>
                <a:cubicBezTo>
                  <a:pt x="11859734" y="3626033"/>
                  <a:pt x="11883024" y="3609729"/>
                  <a:pt x="11920288" y="3577122"/>
                </a:cubicBezTo>
                <a:cubicBezTo>
                  <a:pt x="11957556" y="3544513"/>
                  <a:pt x="11971530" y="3528211"/>
                  <a:pt x="11962212" y="3528211"/>
                </a:cubicBezTo>
                <a:lnTo>
                  <a:pt x="11976188" y="3528211"/>
                </a:lnTo>
                <a:cubicBezTo>
                  <a:pt x="11976188" y="3528211"/>
                  <a:pt x="11980844" y="3525882"/>
                  <a:pt x="11990164" y="3521223"/>
                </a:cubicBezTo>
                <a:cubicBezTo>
                  <a:pt x="11999480" y="3516564"/>
                  <a:pt x="12008794" y="3509578"/>
                  <a:pt x="12018112" y="3500261"/>
                </a:cubicBezTo>
                <a:cubicBezTo>
                  <a:pt x="12036744" y="3472312"/>
                  <a:pt x="12050718" y="3458338"/>
                  <a:pt x="12060034" y="3458338"/>
                </a:cubicBezTo>
                <a:cubicBezTo>
                  <a:pt x="12069352" y="3458338"/>
                  <a:pt x="12069352" y="3453679"/>
                  <a:pt x="12060034" y="3444362"/>
                </a:cubicBezTo>
                <a:lnTo>
                  <a:pt x="12074010" y="3444362"/>
                </a:lnTo>
                <a:cubicBezTo>
                  <a:pt x="12074010" y="3444362"/>
                  <a:pt x="12085652" y="3432717"/>
                  <a:pt x="12108948" y="3409427"/>
                </a:cubicBezTo>
                <a:cubicBezTo>
                  <a:pt x="12132236" y="3386137"/>
                  <a:pt x="12157856" y="3355857"/>
                  <a:pt x="12185806" y="3318593"/>
                </a:cubicBezTo>
                <a:cubicBezTo>
                  <a:pt x="12204436" y="3309276"/>
                  <a:pt x="12220740" y="3295303"/>
                  <a:pt x="12234716" y="3276670"/>
                </a:cubicBezTo>
                <a:cubicBezTo>
                  <a:pt x="12248692" y="3258035"/>
                  <a:pt x="12260336" y="3239404"/>
                  <a:pt x="12269654" y="3220771"/>
                </a:cubicBezTo>
                <a:cubicBezTo>
                  <a:pt x="12288284" y="3211454"/>
                  <a:pt x="12302260" y="3199809"/>
                  <a:pt x="12311576" y="3185833"/>
                </a:cubicBezTo>
                <a:cubicBezTo>
                  <a:pt x="12320894" y="3171860"/>
                  <a:pt x="12325552" y="3155557"/>
                  <a:pt x="12325552" y="3136922"/>
                </a:cubicBezTo>
                <a:lnTo>
                  <a:pt x="12367476" y="3067050"/>
                </a:lnTo>
                <a:cubicBezTo>
                  <a:pt x="12386108" y="3067050"/>
                  <a:pt x="12397754" y="3074037"/>
                  <a:pt x="12402412" y="3088013"/>
                </a:cubicBezTo>
                <a:cubicBezTo>
                  <a:pt x="12407068" y="3101987"/>
                  <a:pt x="12409400" y="3113632"/>
                  <a:pt x="12409400" y="3122948"/>
                </a:cubicBezTo>
                <a:lnTo>
                  <a:pt x="12367476" y="3192821"/>
                </a:lnTo>
                <a:cubicBezTo>
                  <a:pt x="12330210" y="3220771"/>
                  <a:pt x="12316236" y="3239404"/>
                  <a:pt x="12325552" y="3248720"/>
                </a:cubicBezTo>
                <a:cubicBezTo>
                  <a:pt x="12325552" y="3258035"/>
                  <a:pt x="12306920" y="3285984"/>
                  <a:pt x="12269654" y="3332567"/>
                </a:cubicBezTo>
                <a:cubicBezTo>
                  <a:pt x="12232388" y="3379149"/>
                  <a:pt x="12209098" y="3402439"/>
                  <a:pt x="12199780" y="3402439"/>
                </a:cubicBezTo>
                <a:cubicBezTo>
                  <a:pt x="12190464" y="3402439"/>
                  <a:pt x="12178818" y="3409427"/>
                  <a:pt x="12164844" y="3423401"/>
                </a:cubicBezTo>
                <a:cubicBezTo>
                  <a:pt x="12150870" y="3437377"/>
                  <a:pt x="12143882" y="3449022"/>
                  <a:pt x="12143882" y="3458338"/>
                </a:cubicBezTo>
                <a:cubicBezTo>
                  <a:pt x="12143882" y="3467655"/>
                  <a:pt x="12139224" y="3476971"/>
                  <a:pt x="12129908" y="3486288"/>
                </a:cubicBezTo>
                <a:lnTo>
                  <a:pt x="12143882" y="3486288"/>
                </a:lnTo>
                <a:cubicBezTo>
                  <a:pt x="12162514" y="3476971"/>
                  <a:pt x="12181148" y="3462995"/>
                  <a:pt x="12199780" y="3444362"/>
                </a:cubicBezTo>
                <a:cubicBezTo>
                  <a:pt x="12237044" y="3407098"/>
                  <a:pt x="12255678" y="3393123"/>
                  <a:pt x="12255678" y="3402439"/>
                </a:cubicBezTo>
                <a:lnTo>
                  <a:pt x="12269654" y="3388465"/>
                </a:lnTo>
                <a:lnTo>
                  <a:pt x="12283628" y="3374490"/>
                </a:lnTo>
                <a:cubicBezTo>
                  <a:pt x="12283628" y="3383806"/>
                  <a:pt x="12288284" y="3383806"/>
                  <a:pt x="12297602" y="3374490"/>
                </a:cubicBezTo>
                <a:lnTo>
                  <a:pt x="12311576" y="3374490"/>
                </a:lnTo>
                <a:cubicBezTo>
                  <a:pt x="12302260" y="3383806"/>
                  <a:pt x="12302260" y="3388465"/>
                  <a:pt x="12311576" y="3388465"/>
                </a:cubicBezTo>
                <a:lnTo>
                  <a:pt x="12255678" y="3444362"/>
                </a:lnTo>
                <a:cubicBezTo>
                  <a:pt x="12181148" y="3481628"/>
                  <a:pt x="12153200" y="3509578"/>
                  <a:pt x="12171832" y="3528211"/>
                </a:cubicBezTo>
                <a:cubicBezTo>
                  <a:pt x="12181148" y="3537527"/>
                  <a:pt x="12190464" y="3535199"/>
                  <a:pt x="12199780" y="3521223"/>
                </a:cubicBezTo>
                <a:cubicBezTo>
                  <a:pt x="12209098" y="3507249"/>
                  <a:pt x="12216084" y="3495602"/>
                  <a:pt x="12220740" y="3486288"/>
                </a:cubicBezTo>
                <a:cubicBezTo>
                  <a:pt x="12225400" y="3476971"/>
                  <a:pt x="12234716" y="3469983"/>
                  <a:pt x="12248692" y="3465324"/>
                </a:cubicBezTo>
                <a:cubicBezTo>
                  <a:pt x="12262666" y="3460667"/>
                  <a:pt x="12274312" y="3462995"/>
                  <a:pt x="12283628" y="3472312"/>
                </a:cubicBezTo>
                <a:lnTo>
                  <a:pt x="12283628" y="3500261"/>
                </a:lnTo>
                <a:cubicBezTo>
                  <a:pt x="12264996" y="3490945"/>
                  <a:pt x="12241704" y="3504921"/>
                  <a:pt x="12213756" y="3542185"/>
                </a:cubicBezTo>
                <a:lnTo>
                  <a:pt x="12199780" y="3570134"/>
                </a:lnTo>
                <a:lnTo>
                  <a:pt x="12227732" y="3598084"/>
                </a:lnTo>
                <a:cubicBezTo>
                  <a:pt x="12246362" y="3607400"/>
                  <a:pt x="12251020" y="3619045"/>
                  <a:pt x="12241704" y="3633019"/>
                </a:cubicBezTo>
                <a:cubicBezTo>
                  <a:pt x="12232388" y="3646995"/>
                  <a:pt x="12195122" y="3649323"/>
                  <a:pt x="12129908" y="3640007"/>
                </a:cubicBezTo>
                <a:cubicBezTo>
                  <a:pt x="12074010" y="3640007"/>
                  <a:pt x="12050718" y="3658640"/>
                  <a:pt x="12060034" y="3695906"/>
                </a:cubicBezTo>
                <a:cubicBezTo>
                  <a:pt x="12060034" y="3695906"/>
                  <a:pt x="12060034" y="3702892"/>
                  <a:pt x="12060034" y="3716867"/>
                </a:cubicBezTo>
                <a:cubicBezTo>
                  <a:pt x="12060034" y="3730841"/>
                  <a:pt x="12055376" y="3737829"/>
                  <a:pt x="12046060" y="3737829"/>
                </a:cubicBezTo>
                <a:lnTo>
                  <a:pt x="12032088" y="3737829"/>
                </a:lnTo>
                <a:lnTo>
                  <a:pt x="12018112" y="3737829"/>
                </a:lnTo>
                <a:cubicBezTo>
                  <a:pt x="11999480" y="3737829"/>
                  <a:pt x="11987832" y="3742488"/>
                  <a:pt x="11983176" y="3751803"/>
                </a:cubicBezTo>
                <a:cubicBezTo>
                  <a:pt x="11978516" y="3761119"/>
                  <a:pt x="11976188" y="3768107"/>
                  <a:pt x="11976188" y="3772764"/>
                </a:cubicBezTo>
                <a:cubicBezTo>
                  <a:pt x="11976188" y="3777424"/>
                  <a:pt x="11976188" y="3779752"/>
                  <a:pt x="11976188" y="3779752"/>
                </a:cubicBezTo>
                <a:cubicBezTo>
                  <a:pt x="11966872" y="3779752"/>
                  <a:pt x="11962212" y="3784411"/>
                  <a:pt x="11962212" y="3793728"/>
                </a:cubicBezTo>
                <a:cubicBezTo>
                  <a:pt x="11962212" y="3803042"/>
                  <a:pt x="11966872" y="3803042"/>
                  <a:pt x="11976188" y="3793728"/>
                </a:cubicBezTo>
                <a:cubicBezTo>
                  <a:pt x="11976188" y="3793728"/>
                  <a:pt x="11980844" y="3791397"/>
                  <a:pt x="11990164" y="3786740"/>
                </a:cubicBezTo>
                <a:cubicBezTo>
                  <a:pt x="11999480" y="3782081"/>
                  <a:pt x="12004136" y="3779752"/>
                  <a:pt x="12004136" y="3779752"/>
                </a:cubicBezTo>
                <a:cubicBezTo>
                  <a:pt x="12022768" y="3779752"/>
                  <a:pt x="12027428" y="3784411"/>
                  <a:pt x="12018112" y="3793728"/>
                </a:cubicBezTo>
                <a:lnTo>
                  <a:pt x="12018112" y="3835651"/>
                </a:lnTo>
                <a:cubicBezTo>
                  <a:pt x="12036744" y="3835651"/>
                  <a:pt x="12064692" y="3821675"/>
                  <a:pt x="12101960" y="3793728"/>
                </a:cubicBezTo>
                <a:cubicBezTo>
                  <a:pt x="12111276" y="3784411"/>
                  <a:pt x="12120590" y="3779752"/>
                  <a:pt x="12129908" y="3779752"/>
                </a:cubicBezTo>
                <a:lnTo>
                  <a:pt x="12115932" y="3807702"/>
                </a:lnTo>
                <a:cubicBezTo>
                  <a:pt x="12115932" y="3807702"/>
                  <a:pt x="12111276" y="3810030"/>
                  <a:pt x="12101960" y="3814689"/>
                </a:cubicBezTo>
                <a:cubicBezTo>
                  <a:pt x="12092644" y="3819347"/>
                  <a:pt x="12087984" y="3821675"/>
                  <a:pt x="12087984" y="3821675"/>
                </a:cubicBezTo>
                <a:cubicBezTo>
                  <a:pt x="12078668" y="3821675"/>
                  <a:pt x="12064692" y="3830992"/>
                  <a:pt x="12046060" y="3849625"/>
                </a:cubicBezTo>
                <a:cubicBezTo>
                  <a:pt x="12027428" y="3858941"/>
                  <a:pt x="12015782" y="3865929"/>
                  <a:pt x="12011124" y="3870586"/>
                </a:cubicBezTo>
                <a:cubicBezTo>
                  <a:pt x="12006468" y="3875246"/>
                  <a:pt x="12004136" y="3882233"/>
                  <a:pt x="12004136" y="3891548"/>
                </a:cubicBezTo>
                <a:cubicBezTo>
                  <a:pt x="12004136" y="3900865"/>
                  <a:pt x="12008794" y="3905524"/>
                  <a:pt x="12018112" y="3905524"/>
                </a:cubicBezTo>
                <a:cubicBezTo>
                  <a:pt x="12008794" y="3924157"/>
                  <a:pt x="11999480" y="3933473"/>
                  <a:pt x="11990164" y="3933473"/>
                </a:cubicBezTo>
                <a:cubicBezTo>
                  <a:pt x="11971530" y="3933473"/>
                  <a:pt x="11962212" y="3933473"/>
                  <a:pt x="11962212" y="3933473"/>
                </a:cubicBezTo>
                <a:lnTo>
                  <a:pt x="11920288" y="3961421"/>
                </a:lnTo>
                <a:cubicBezTo>
                  <a:pt x="11855076" y="4026636"/>
                  <a:pt x="11822468" y="4059243"/>
                  <a:pt x="11822468" y="4059243"/>
                </a:cubicBezTo>
                <a:cubicBezTo>
                  <a:pt x="11822468" y="4059243"/>
                  <a:pt x="11813152" y="4077876"/>
                  <a:pt x="11794520" y="4115142"/>
                </a:cubicBezTo>
                <a:cubicBezTo>
                  <a:pt x="11775886" y="4133775"/>
                  <a:pt x="11771228" y="4147749"/>
                  <a:pt x="11780544" y="4157065"/>
                </a:cubicBezTo>
                <a:cubicBezTo>
                  <a:pt x="11808492" y="4138432"/>
                  <a:pt x="11817808" y="4124458"/>
                  <a:pt x="11808492" y="4115142"/>
                </a:cubicBezTo>
                <a:cubicBezTo>
                  <a:pt x="11808492" y="4115142"/>
                  <a:pt x="11813152" y="4110483"/>
                  <a:pt x="11822468" y="4101166"/>
                </a:cubicBezTo>
                <a:cubicBezTo>
                  <a:pt x="11822468" y="4101166"/>
                  <a:pt x="11827124" y="4105825"/>
                  <a:pt x="11836442" y="4115142"/>
                </a:cubicBezTo>
                <a:lnTo>
                  <a:pt x="11794520" y="4171041"/>
                </a:lnTo>
                <a:cubicBezTo>
                  <a:pt x="11785200" y="4180355"/>
                  <a:pt x="11775886" y="4192002"/>
                  <a:pt x="11766570" y="4205976"/>
                </a:cubicBezTo>
                <a:cubicBezTo>
                  <a:pt x="11757252" y="4219950"/>
                  <a:pt x="11752596" y="4231597"/>
                  <a:pt x="11752596" y="4240913"/>
                </a:cubicBezTo>
                <a:cubicBezTo>
                  <a:pt x="11752596" y="4250228"/>
                  <a:pt x="11752596" y="4257216"/>
                  <a:pt x="11752596" y="4261875"/>
                </a:cubicBezTo>
                <a:cubicBezTo>
                  <a:pt x="11752596" y="4266532"/>
                  <a:pt x="11757252" y="4264204"/>
                  <a:pt x="11766570" y="4254887"/>
                </a:cubicBezTo>
                <a:cubicBezTo>
                  <a:pt x="11775886" y="4245571"/>
                  <a:pt x="11785200" y="4245571"/>
                  <a:pt x="11794520" y="4254887"/>
                </a:cubicBezTo>
                <a:lnTo>
                  <a:pt x="11794520" y="4296810"/>
                </a:lnTo>
                <a:cubicBezTo>
                  <a:pt x="11785200" y="4287494"/>
                  <a:pt x="11775886" y="4289823"/>
                  <a:pt x="11766570" y="4303798"/>
                </a:cubicBezTo>
                <a:cubicBezTo>
                  <a:pt x="11757252" y="4317772"/>
                  <a:pt x="11747938" y="4324760"/>
                  <a:pt x="11738620" y="4324760"/>
                </a:cubicBezTo>
                <a:cubicBezTo>
                  <a:pt x="11738620" y="4334076"/>
                  <a:pt x="11729304" y="4343393"/>
                  <a:pt x="11710672" y="4352709"/>
                </a:cubicBezTo>
                <a:cubicBezTo>
                  <a:pt x="11701354" y="4371342"/>
                  <a:pt x="11696696" y="4382987"/>
                  <a:pt x="11696696" y="4387645"/>
                </a:cubicBezTo>
                <a:cubicBezTo>
                  <a:pt x="11696696" y="4392304"/>
                  <a:pt x="11701354" y="4394633"/>
                  <a:pt x="11710672" y="4394633"/>
                </a:cubicBezTo>
                <a:cubicBezTo>
                  <a:pt x="11710672" y="4403949"/>
                  <a:pt x="11710672" y="4413266"/>
                  <a:pt x="11710672" y="4422582"/>
                </a:cubicBezTo>
                <a:cubicBezTo>
                  <a:pt x="11710672" y="4431899"/>
                  <a:pt x="11710672" y="4436556"/>
                  <a:pt x="11710672" y="4436556"/>
                </a:cubicBezTo>
                <a:cubicBezTo>
                  <a:pt x="11710672" y="4455189"/>
                  <a:pt x="11710672" y="4464505"/>
                  <a:pt x="11710672" y="4464505"/>
                </a:cubicBezTo>
                <a:cubicBezTo>
                  <a:pt x="11710672" y="4464505"/>
                  <a:pt x="11715330" y="4462177"/>
                  <a:pt x="11724646" y="4457517"/>
                </a:cubicBezTo>
                <a:cubicBezTo>
                  <a:pt x="11733964" y="4452860"/>
                  <a:pt x="11747938" y="4445872"/>
                  <a:pt x="11766570" y="4436556"/>
                </a:cubicBezTo>
                <a:cubicBezTo>
                  <a:pt x="11785200" y="4427239"/>
                  <a:pt x="11801504" y="4413266"/>
                  <a:pt x="11815480" y="4394633"/>
                </a:cubicBezTo>
                <a:cubicBezTo>
                  <a:pt x="11829456" y="4376000"/>
                  <a:pt x="11836442" y="4366683"/>
                  <a:pt x="11836442" y="4366683"/>
                </a:cubicBezTo>
                <a:lnTo>
                  <a:pt x="11850418" y="4352709"/>
                </a:lnTo>
                <a:cubicBezTo>
                  <a:pt x="11850418" y="4362026"/>
                  <a:pt x="11859734" y="4357367"/>
                  <a:pt x="11878364" y="4338734"/>
                </a:cubicBezTo>
                <a:cubicBezTo>
                  <a:pt x="11878364" y="4329419"/>
                  <a:pt x="11883024" y="4322431"/>
                  <a:pt x="11892340" y="4317772"/>
                </a:cubicBezTo>
                <a:cubicBezTo>
                  <a:pt x="11901658" y="4313115"/>
                  <a:pt x="11906316" y="4310786"/>
                  <a:pt x="11906316" y="4310786"/>
                </a:cubicBezTo>
                <a:cubicBezTo>
                  <a:pt x="11915632" y="4301470"/>
                  <a:pt x="11934264" y="4287494"/>
                  <a:pt x="11962212" y="4268861"/>
                </a:cubicBezTo>
                <a:cubicBezTo>
                  <a:pt x="12008794" y="4222279"/>
                  <a:pt x="12043730" y="4182686"/>
                  <a:pt x="12067024" y="4150077"/>
                </a:cubicBezTo>
                <a:cubicBezTo>
                  <a:pt x="12090314" y="4117470"/>
                  <a:pt x="12106616" y="4101166"/>
                  <a:pt x="12115932" y="4101166"/>
                </a:cubicBezTo>
                <a:lnTo>
                  <a:pt x="12143882" y="4059243"/>
                </a:lnTo>
                <a:cubicBezTo>
                  <a:pt x="12162514" y="4049928"/>
                  <a:pt x="12176488" y="4033622"/>
                  <a:pt x="12185806" y="4010332"/>
                </a:cubicBezTo>
                <a:cubicBezTo>
                  <a:pt x="12195122" y="3987042"/>
                  <a:pt x="12204436" y="3966080"/>
                  <a:pt x="12213756" y="3947447"/>
                </a:cubicBezTo>
                <a:cubicBezTo>
                  <a:pt x="12223074" y="3910181"/>
                  <a:pt x="12241704" y="3900865"/>
                  <a:pt x="12269654" y="3919498"/>
                </a:cubicBezTo>
                <a:cubicBezTo>
                  <a:pt x="12278972" y="3928814"/>
                  <a:pt x="12281296" y="3942788"/>
                  <a:pt x="12276640" y="3961421"/>
                </a:cubicBezTo>
                <a:cubicBezTo>
                  <a:pt x="12271984" y="3980054"/>
                  <a:pt x="12255678" y="4003346"/>
                  <a:pt x="12227732" y="4031293"/>
                </a:cubicBezTo>
                <a:cubicBezTo>
                  <a:pt x="12199780" y="4059243"/>
                  <a:pt x="12185806" y="4077876"/>
                  <a:pt x="12185806" y="4087192"/>
                </a:cubicBezTo>
                <a:cubicBezTo>
                  <a:pt x="12195122" y="4105825"/>
                  <a:pt x="12181148" y="4133775"/>
                  <a:pt x="12143882" y="4171041"/>
                </a:cubicBezTo>
                <a:lnTo>
                  <a:pt x="12115932" y="4198988"/>
                </a:lnTo>
                <a:cubicBezTo>
                  <a:pt x="12106616" y="4217621"/>
                  <a:pt x="12092644" y="4231597"/>
                  <a:pt x="12074010" y="4240913"/>
                </a:cubicBezTo>
                <a:cubicBezTo>
                  <a:pt x="12036744" y="4259546"/>
                  <a:pt x="12013454" y="4282837"/>
                  <a:pt x="12004136" y="4310786"/>
                </a:cubicBezTo>
                <a:cubicBezTo>
                  <a:pt x="11994820" y="4329419"/>
                  <a:pt x="11994820" y="4338734"/>
                  <a:pt x="12004136" y="4338734"/>
                </a:cubicBezTo>
                <a:cubicBezTo>
                  <a:pt x="12013454" y="4338734"/>
                  <a:pt x="12032088" y="4324760"/>
                  <a:pt x="12060034" y="4296810"/>
                </a:cubicBezTo>
                <a:cubicBezTo>
                  <a:pt x="12087984" y="4268861"/>
                  <a:pt x="12101960" y="4252559"/>
                  <a:pt x="12101960" y="4247899"/>
                </a:cubicBezTo>
                <a:cubicBezTo>
                  <a:pt x="12101960" y="4243242"/>
                  <a:pt x="12108948" y="4240913"/>
                  <a:pt x="12122920" y="4240913"/>
                </a:cubicBezTo>
                <a:cubicBezTo>
                  <a:pt x="12136896" y="4240913"/>
                  <a:pt x="12143882" y="4236254"/>
                  <a:pt x="12143882" y="4226938"/>
                </a:cubicBezTo>
                <a:lnTo>
                  <a:pt x="12157856" y="4212964"/>
                </a:lnTo>
                <a:cubicBezTo>
                  <a:pt x="12195122" y="4212964"/>
                  <a:pt x="12195122" y="4231597"/>
                  <a:pt x="12157856" y="4268861"/>
                </a:cubicBezTo>
                <a:cubicBezTo>
                  <a:pt x="12148540" y="4268861"/>
                  <a:pt x="12134566" y="4273520"/>
                  <a:pt x="12115932" y="4282837"/>
                </a:cubicBezTo>
                <a:cubicBezTo>
                  <a:pt x="12078668" y="4310786"/>
                  <a:pt x="12055376" y="4338734"/>
                  <a:pt x="12046060" y="4366683"/>
                </a:cubicBezTo>
                <a:lnTo>
                  <a:pt x="12087984" y="4338734"/>
                </a:lnTo>
                <a:cubicBezTo>
                  <a:pt x="12087984" y="4329419"/>
                  <a:pt x="12090314" y="4322431"/>
                  <a:pt x="12094972" y="4317772"/>
                </a:cubicBezTo>
                <a:cubicBezTo>
                  <a:pt x="12099628" y="4313115"/>
                  <a:pt x="12106616" y="4310786"/>
                  <a:pt x="12115932" y="4310786"/>
                </a:cubicBezTo>
                <a:cubicBezTo>
                  <a:pt x="12134566" y="4301470"/>
                  <a:pt x="12148540" y="4301470"/>
                  <a:pt x="12157856" y="4310786"/>
                </a:cubicBezTo>
                <a:lnTo>
                  <a:pt x="12157856" y="4338734"/>
                </a:lnTo>
                <a:cubicBezTo>
                  <a:pt x="12148540" y="4329419"/>
                  <a:pt x="12136896" y="4329419"/>
                  <a:pt x="12122920" y="4338734"/>
                </a:cubicBezTo>
                <a:cubicBezTo>
                  <a:pt x="12108948" y="4348050"/>
                  <a:pt x="12097300" y="4357367"/>
                  <a:pt x="12087984" y="4366683"/>
                </a:cubicBezTo>
                <a:cubicBezTo>
                  <a:pt x="12078668" y="4394633"/>
                  <a:pt x="12078668" y="4413266"/>
                  <a:pt x="12087984" y="4422582"/>
                </a:cubicBezTo>
                <a:cubicBezTo>
                  <a:pt x="12097300" y="4431899"/>
                  <a:pt x="12104290" y="4438884"/>
                  <a:pt x="12108948" y="4443544"/>
                </a:cubicBezTo>
                <a:cubicBezTo>
                  <a:pt x="12113604" y="4448203"/>
                  <a:pt x="12113604" y="4459846"/>
                  <a:pt x="12108948" y="4478479"/>
                </a:cubicBezTo>
                <a:cubicBezTo>
                  <a:pt x="12104290" y="4497114"/>
                  <a:pt x="12087984" y="4501771"/>
                  <a:pt x="12060034" y="4492455"/>
                </a:cubicBezTo>
                <a:lnTo>
                  <a:pt x="12018112" y="4492455"/>
                </a:lnTo>
                <a:cubicBezTo>
                  <a:pt x="11990164" y="4473822"/>
                  <a:pt x="11962212" y="4473822"/>
                  <a:pt x="11934264" y="4492455"/>
                </a:cubicBezTo>
                <a:cubicBezTo>
                  <a:pt x="11915632" y="4511088"/>
                  <a:pt x="11910972" y="4522733"/>
                  <a:pt x="11920288" y="4527390"/>
                </a:cubicBezTo>
                <a:cubicBezTo>
                  <a:pt x="11929608" y="4532049"/>
                  <a:pt x="11931936" y="4543694"/>
                  <a:pt x="11927276" y="4562327"/>
                </a:cubicBezTo>
                <a:cubicBezTo>
                  <a:pt x="11922620" y="4580960"/>
                  <a:pt x="11920288" y="4590277"/>
                  <a:pt x="11920288" y="4590277"/>
                </a:cubicBezTo>
                <a:lnTo>
                  <a:pt x="11906316" y="4576301"/>
                </a:lnTo>
                <a:lnTo>
                  <a:pt x="11892340" y="4576301"/>
                </a:lnTo>
                <a:lnTo>
                  <a:pt x="11864392" y="4576301"/>
                </a:lnTo>
                <a:cubicBezTo>
                  <a:pt x="11855076" y="4585618"/>
                  <a:pt x="11848088" y="4594934"/>
                  <a:pt x="11843430" y="4604251"/>
                </a:cubicBezTo>
                <a:cubicBezTo>
                  <a:pt x="11838772" y="4613567"/>
                  <a:pt x="11836442" y="4622884"/>
                  <a:pt x="11836442" y="4632200"/>
                </a:cubicBezTo>
                <a:lnTo>
                  <a:pt x="11850418" y="4646174"/>
                </a:lnTo>
                <a:lnTo>
                  <a:pt x="11878364" y="4618226"/>
                </a:lnTo>
                <a:cubicBezTo>
                  <a:pt x="11887684" y="4618226"/>
                  <a:pt x="11887684" y="4627541"/>
                  <a:pt x="11878364" y="4646174"/>
                </a:cubicBezTo>
                <a:cubicBezTo>
                  <a:pt x="11878364" y="4655490"/>
                  <a:pt x="11878364" y="4664807"/>
                  <a:pt x="11878364" y="4674123"/>
                </a:cubicBezTo>
                <a:cubicBezTo>
                  <a:pt x="11878364" y="4683440"/>
                  <a:pt x="11885352" y="4683440"/>
                  <a:pt x="11899328" y="4674123"/>
                </a:cubicBezTo>
                <a:cubicBezTo>
                  <a:pt x="11913304" y="4664807"/>
                  <a:pt x="11924946" y="4660150"/>
                  <a:pt x="11934264" y="4660150"/>
                </a:cubicBezTo>
                <a:cubicBezTo>
                  <a:pt x="11943580" y="4660150"/>
                  <a:pt x="11955226" y="4653162"/>
                  <a:pt x="11969202" y="4639188"/>
                </a:cubicBezTo>
                <a:cubicBezTo>
                  <a:pt x="11983176" y="4625212"/>
                  <a:pt x="11990164" y="4622884"/>
                  <a:pt x="11990164" y="4632200"/>
                </a:cubicBezTo>
                <a:lnTo>
                  <a:pt x="11948240" y="4674123"/>
                </a:lnTo>
                <a:cubicBezTo>
                  <a:pt x="11901658" y="4692756"/>
                  <a:pt x="11878364" y="4711389"/>
                  <a:pt x="11878364" y="4730022"/>
                </a:cubicBezTo>
                <a:cubicBezTo>
                  <a:pt x="11878364" y="4739339"/>
                  <a:pt x="11878364" y="4746325"/>
                  <a:pt x="11878364" y="4750984"/>
                </a:cubicBezTo>
                <a:cubicBezTo>
                  <a:pt x="11878364" y="4755643"/>
                  <a:pt x="11878364" y="4757972"/>
                  <a:pt x="11878364" y="4757972"/>
                </a:cubicBezTo>
                <a:cubicBezTo>
                  <a:pt x="11887684" y="4757972"/>
                  <a:pt x="11890012" y="4760300"/>
                  <a:pt x="11885352" y="4764958"/>
                </a:cubicBezTo>
                <a:cubicBezTo>
                  <a:pt x="11880696" y="4769617"/>
                  <a:pt x="11869048" y="4771945"/>
                  <a:pt x="11850418" y="4771945"/>
                </a:cubicBezTo>
                <a:lnTo>
                  <a:pt x="11808492" y="4771945"/>
                </a:lnTo>
                <a:lnTo>
                  <a:pt x="11766570" y="4813869"/>
                </a:lnTo>
                <a:cubicBezTo>
                  <a:pt x="11738620" y="4851135"/>
                  <a:pt x="11715330" y="4879084"/>
                  <a:pt x="11696696" y="4897717"/>
                </a:cubicBezTo>
                <a:cubicBezTo>
                  <a:pt x="11696696" y="4897717"/>
                  <a:pt x="11694368" y="4902374"/>
                  <a:pt x="11689712" y="4911691"/>
                </a:cubicBezTo>
                <a:cubicBezTo>
                  <a:pt x="11685052" y="4921007"/>
                  <a:pt x="11682720" y="4925665"/>
                  <a:pt x="11682720" y="4925665"/>
                </a:cubicBezTo>
                <a:cubicBezTo>
                  <a:pt x="11682720" y="4925665"/>
                  <a:pt x="11668748" y="4944299"/>
                  <a:pt x="11640798" y="4981564"/>
                </a:cubicBezTo>
                <a:cubicBezTo>
                  <a:pt x="11594216" y="5018829"/>
                  <a:pt x="11580242" y="5037462"/>
                  <a:pt x="11598876" y="5037462"/>
                </a:cubicBezTo>
                <a:cubicBezTo>
                  <a:pt x="11598876" y="5037462"/>
                  <a:pt x="11601204" y="5035134"/>
                  <a:pt x="11605864" y="5030475"/>
                </a:cubicBezTo>
                <a:cubicBezTo>
                  <a:pt x="11610520" y="5025815"/>
                  <a:pt x="11617508" y="5021158"/>
                  <a:pt x="11626824" y="5016501"/>
                </a:cubicBezTo>
                <a:cubicBezTo>
                  <a:pt x="11636140" y="5011842"/>
                  <a:pt x="11645456" y="5004854"/>
                  <a:pt x="11654774" y="4995537"/>
                </a:cubicBezTo>
                <a:cubicBezTo>
                  <a:pt x="11664090" y="4986223"/>
                  <a:pt x="11668748" y="4981564"/>
                  <a:pt x="11668748" y="4981564"/>
                </a:cubicBezTo>
                <a:cubicBezTo>
                  <a:pt x="11687378" y="4972247"/>
                  <a:pt x="11692040" y="4962931"/>
                  <a:pt x="11682720" y="4953614"/>
                </a:cubicBezTo>
                <a:cubicBezTo>
                  <a:pt x="11692040" y="4944299"/>
                  <a:pt x="11696696" y="4944299"/>
                  <a:pt x="11696696" y="4953614"/>
                </a:cubicBezTo>
                <a:lnTo>
                  <a:pt x="11710672" y="4953614"/>
                </a:lnTo>
                <a:lnTo>
                  <a:pt x="11668748" y="4995537"/>
                </a:lnTo>
                <a:cubicBezTo>
                  <a:pt x="11659432" y="5004854"/>
                  <a:pt x="11650116" y="5016501"/>
                  <a:pt x="11640798" y="5030475"/>
                </a:cubicBezTo>
                <a:cubicBezTo>
                  <a:pt x="11631480" y="5044448"/>
                  <a:pt x="11626824" y="5051436"/>
                  <a:pt x="11626824" y="5051436"/>
                </a:cubicBezTo>
                <a:cubicBezTo>
                  <a:pt x="11617508" y="5051436"/>
                  <a:pt x="11612850" y="5053765"/>
                  <a:pt x="11612850" y="5058424"/>
                </a:cubicBezTo>
                <a:cubicBezTo>
                  <a:pt x="11612850" y="5063081"/>
                  <a:pt x="11603532" y="5079386"/>
                  <a:pt x="11584900" y="5107335"/>
                </a:cubicBezTo>
                <a:lnTo>
                  <a:pt x="11529002" y="5177208"/>
                </a:lnTo>
                <a:lnTo>
                  <a:pt x="11487080" y="5219131"/>
                </a:lnTo>
                <a:cubicBezTo>
                  <a:pt x="11487080" y="5228448"/>
                  <a:pt x="11482420" y="5235434"/>
                  <a:pt x="11473104" y="5240093"/>
                </a:cubicBezTo>
                <a:cubicBezTo>
                  <a:pt x="11463788" y="5244752"/>
                  <a:pt x="11459128" y="5247081"/>
                  <a:pt x="11459128" y="5247081"/>
                </a:cubicBezTo>
                <a:lnTo>
                  <a:pt x="11445154" y="5261054"/>
                </a:lnTo>
                <a:cubicBezTo>
                  <a:pt x="11435840" y="5261054"/>
                  <a:pt x="11431182" y="5270371"/>
                  <a:pt x="11431182" y="5289004"/>
                </a:cubicBezTo>
                <a:cubicBezTo>
                  <a:pt x="11431182" y="5298320"/>
                  <a:pt x="11426524" y="5307637"/>
                  <a:pt x="11417206" y="5316953"/>
                </a:cubicBezTo>
                <a:lnTo>
                  <a:pt x="11347332" y="5372850"/>
                </a:lnTo>
                <a:cubicBezTo>
                  <a:pt x="11319384" y="5400800"/>
                  <a:pt x="11305408" y="5414775"/>
                  <a:pt x="11305408" y="5414775"/>
                </a:cubicBezTo>
                <a:cubicBezTo>
                  <a:pt x="11305408" y="5414775"/>
                  <a:pt x="11300752" y="5414775"/>
                  <a:pt x="11291434" y="5414775"/>
                </a:cubicBezTo>
                <a:lnTo>
                  <a:pt x="11277460" y="5442723"/>
                </a:lnTo>
                <a:cubicBezTo>
                  <a:pt x="11277460" y="5433408"/>
                  <a:pt x="11275130" y="5428749"/>
                  <a:pt x="11270472" y="5428749"/>
                </a:cubicBezTo>
                <a:cubicBezTo>
                  <a:pt x="11265816" y="5428749"/>
                  <a:pt x="11263484" y="5433408"/>
                  <a:pt x="11263484" y="5442723"/>
                </a:cubicBezTo>
                <a:lnTo>
                  <a:pt x="11221562" y="5428749"/>
                </a:lnTo>
                <a:cubicBezTo>
                  <a:pt x="11221562" y="5428749"/>
                  <a:pt x="11216904" y="5424090"/>
                  <a:pt x="11207588" y="5414775"/>
                </a:cubicBezTo>
                <a:cubicBezTo>
                  <a:pt x="11198272" y="5414775"/>
                  <a:pt x="11193614" y="5414775"/>
                  <a:pt x="11193614" y="5414775"/>
                </a:cubicBezTo>
                <a:cubicBezTo>
                  <a:pt x="11193614" y="5414775"/>
                  <a:pt x="11193614" y="5419433"/>
                  <a:pt x="11193614" y="5428749"/>
                </a:cubicBezTo>
                <a:cubicBezTo>
                  <a:pt x="11193614" y="5438066"/>
                  <a:pt x="11188956" y="5438066"/>
                  <a:pt x="11179640" y="5428749"/>
                </a:cubicBezTo>
                <a:lnTo>
                  <a:pt x="11123740" y="5512598"/>
                </a:lnTo>
                <a:cubicBezTo>
                  <a:pt x="11123740" y="5521912"/>
                  <a:pt x="11121411" y="5526571"/>
                  <a:pt x="11116754" y="5526571"/>
                </a:cubicBezTo>
                <a:cubicBezTo>
                  <a:pt x="11112096" y="5526571"/>
                  <a:pt x="11109766" y="5531230"/>
                  <a:pt x="11109766" y="5540545"/>
                </a:cubicBezTo>
                <a:lnTo>
                  <a:pt x="11109766" y="5526571"/>
                </a:lnTo>
                <a:lnTo>
                  <a:pt x="11095792" y="5540545"/>
                </a:lnTo>
                <a:lnTo>
                  <a:pt x="11095792" y="5554521"/>
                </a:lnTo>
                <a:cubicBezTo>
                  <a:pt x="11095792" y="5554521"/>
                  <a:pt x="11098121" y="5554521"/>
                  <a:pt x="11102778" y="5554521"/>
                </a:cubicBezTo>
                <a:cubicBezTo>
                  <a:pt x="11107435" y="5554521"/>
                  <a:pt x="11114423" y="5554521"/>
                  <a:pt x="11123740" y="5554521"/>
                </a:cubicBezTo>
                <a:cubicBezTo>
                  <a:pt x="11142373" y="5554521"/>
                  <a:pt x="11142373" y="5559178"/>
                  <a:pt x="11123740" y="5568495"/>
                </a:cubicBezTo>
                <a:cubicBezTo>
                  <a:pt x="11114423" y="5577811"/>
                  <a:pt x="11112096" y="5584799"/>
                  <a:pt x="11116754" y="5589456"/>
                </a:cubicBezTo>
                <a:cubicBezTo>
                  <a:pt x="11121411" y="5594115"/>
                  <a:pt x="11133058" y="5587127"/>
                  <a:pt x="11151688" y="5568495"/>
                </a:cubicBezTo>
                <a:lnTo>
                  <a:pt x="11235536" y="5512598"/>
                </a:lnTo>
                <a:lnTo>
                  <a:pt x="11221562" y="5526571"/>
                </a:lnTo>
                <a:cubicBezTo>
                  <a:pt x="11212244" y="5545204"/>
                  <a:pt x="11207588" y="5559178"/>
                  <a:pt x="11207588" y="5568495"/>
                </a:cubicBezTo>
                <a:lnTo>
                  <a:pt x="11165664" y="5610418"/>
                </a:lnTo>
                <a:lnTo>
                  <a:pt x="11137715" y="5638367"/>
                </a:lnTo>
                <a:lnTo>
                  <a:pt x="11109766" y="5652343"/>
                </a:lnTo>
                <a:cubicBezTo>
                  <a:pt x="11100449" y="5661657"/>
                  <a:pt x="11095792" y="5670976"/>
                  <a:pt x="11095792" y="5680290"/>
                </a:cubicBezTo>
                <a:lnTo>
                  <a:pt x="11081816" y="5680290"/>
                </a:lnTo>
                <a:cubicBezTo>
                  <a:pt x="11081816" y="5680290"/>
                  <a:pt x="11077159" y="5684950"/>
                  <a:pt x="11067841" y="5694266"/>
                </a:cubicBezTo>
                <a:cubicBezTo>
                  <a:pt x="11067841" y="5694266"/>
                  <a:pt x="11067841" y="5689607"/>
                  <a:pt x="11067841" y="5680290"/>
                </a:cubicBezTo>
                <a:cubicBezTo>
                  <a:pt x="11067841" y="5670976"/>
                  <a:pt x="11072500" y="5661657"/>
                  <a:pt x="11081816" y="5652343"/>
                </a:cubicBezTo>
                <a:lnTo>
                  <a:pt x="11081816" y="5638367"/>
                </a:lnTo>
                <a:cubicBezTo>
                  <a:pt x="11063183" y="5647684"/>
                  <a:pt x="11053869" y="5657000"/>
                  <a:pt x="11053869" y="5666317"/>
                </a:cubicBezTo>
                <a:cubicBezTo>
                  <a:pt x="11039893" y="5687278"/>
                  <a:pt x="11025917" y="5700379"/>
                  <a:pt x="11011944" y="5705620"/>
                </a:cubicBezTo>
                <a:lnTo>
                  <a:pt x="11007690" y="5706418"/>
                </a:lnTo>
                <a:lnTo>
                  <a:pt x="11010197" y="5704747"/>
                </a:lnTo>
                <a:cubicBezTo>
                  <a:pt x="11011362" y="5702418"/>
                  <a:pt x="11011944" y="5698923"/>
                  <a:pt x="11011944" y="5694266"/>
                </a:cubicBezTo>
                <a:lnTo>
                  <a:pt x="10997970" y="5694266"/>
                </a:lnTo>
                <a:cubicBezTo>
                  <a:pt x="10988652" y="5703583"/>
                  <a:pt x="10983994" y="5712899"/>
                  <a:pt x="10983994" y="5722216"/>
                </a:cubicBezTo>
                <a:cubicBezTo>
                  <a:pt x="10983994" y="5722216"/>
                  <a:pt x="10983994" y="5726873"/>
                  <a:pt x="10983994" y="5736189"/>
                </a:cubicBezTo>
                <a:cubicBezTo>
                  <a:pt x="10974678" y="5745506"/>
                  <a:pt x="10970020" y="5754822"/>
                  <a:pt x="10970020" y="5764139"/>
                </a:cubicBezTo>
                <a:cubicBezTo>
                  <a:pt x="10970020" y="5773455"/>
                  <a:pt x="10970020" y="5778113"/>
                  <a:pt x="10970020" y="5778113"/>
                </a:cubicBezTo>
                <a:cubicBezTo>
                  <a:pt x="10960704" y="5778113"/>
                  <a:pt x="10956047" y="5778113"/>
                  <a:pt x="10956047" y="5778113"/>
                </a:cubicBezTo>
                <a:cubicBezTo>
                  <a:pt x="10956047" y="5787429"/>
                  <a:pt x="10963033" y="5792088"/>
                  <a:pt x="10977008" y="5792088"/>
                </a:cubicBezTo>
                <a:cubicBezTo>
                  <a:pt x="10990982" y="5792088"/>
                  <a:pt x="10997970" y="5796746"/>
                  <a:pt x="10997970" y="5806062"/>
                </a:cubicBezTo>
                <a:cubicBezTo>
                  <a:pt x="10997970" y="5815379"/>
                  <a:pt x="11002627" y="5820036"/>
                  <a:pt x="11011944" y="5820036"/>
                </a:cubicBezTo>
                <a:cubicBezTo>
                  <a:pt x="11011944" y="5820036"/>
                  <a:pt x="11007286" y="5827024"/>
                  <a:pt x="10997970" y="5840999"/>
                </a:cubicBezTo>
                <a:cubicBezTo>
                  <a:pt x="10988652" y="5854973"/>
                  <a:pt x="10974678" y="5868947"/>
                  <a:pt x="10956047" y="5882923"/>
                </a:cubicBezTo>
                <a:cubicBezTo>
                  <a:pt x="10937414" y="5896896"/>
                  <a:pt x="10923438" y="5908543"/>
                  <a:pt x="10914122" y="5917858"/>
                </a:cubicBezTo>
                <a:cubicBezTo>
                  <a:pt x="10904805" y="5927174"/>
                  <a:pt x="10900148" y="5936491"/>
                  <a:pt x="10900148" y="5945807"/>
                </a:cubicBezTo>
                <a:cubicBezTo>
                  <a:pt x="10900148" y="5955124"/>
                  <a:pt x="10893160" y="5957453"/>
                  <a:pt x="10879186" y="5952795"/>
                </a:cubicBezTo>
                <a:cubicBezTo>
                  <a:pt x="10865210" y="5948136"/>
                  <a:pt x="10858225" y="5945807"/>
                  <a:pt x="10858225" y="5945807"/>
                </a:cubicBezTo>
                <a:lnTo>
                  <a:pt x="10872198" y="5917858"/>
                </a:lnTo>
                <a:cubicBezTo>
                  <a:pt x="10900148" y="5889909"/>
                  <a:pt x="10900148" y="5880594"/>
                  <a:pt x="10872198" y="5889909"/>
                </a:cubicBezTo>
                <a:cubicBezTo>
                  <a:pt x="10862882" y="5899225"/>
                  <a:pt x="10853567" y="5910872"/>
                  <a:pt x="10844249" y="5924846"/>
                </a:cubicBezTo>
                <a:cubicBezTo>
                  <a:pt x="10834932" y="5938820"/>
                  <a:pt x="10820959" y="5955124"/>
                  <a:pt x="10802326" y="5973757"/>
                </a:cubicBezTo>
                <a:cubicBezTo>
                  <a:pt x="10802326" y="5983073"/>
                  <a:pt x="10793009" y="5997047"/>
                  <a:pt x="10774376" y="6015680"/>
                </a:cubicBezTo>
                <a:cubicBezTo>
                  <a:pt x="10746429" y="6043630"/>
                  <a:pt x="10732453" y="6062263"/>
                  <a:pt x="10732453" y="6071579"/>
                </a:cubicBezTo>
                <a:cubicBezTo>
                  <a:pt x="10741771" y="6071579"/>
                  <a:pt x="10741771" y="6076236"/>
                  <a:pt x="10732453" y="6085553"/>
                </a:cubicBezTo>
                <a:cubicBezTo>
                  <a:pt x="10704503" y="6085553"/>
                  <a:pt x="10695187" y="6094869"/>
                  <a:pt x="10704503" y="6113502"/>
                </a:cubicBezTo>
                <a:cubicBezTo>
                  <a:pt x="10713822" y="6113502"/>
                  <a:pt x="10725467" y="6108843"/>
                  <a:pt x="10739441" y="6099528"/>
                </a:cubicBezTo>
                <a:lnTo>
                  <a:pt x="10748423" y="6093540"/>
                </a:lnTo>
                <a:lnTo>
                  <a:pt x="10746429" y="6099528"/>
                </a:lnTo>
                <a:lnTo>
                  <a:pt x="10704503" y="6141452"/>
                </a:lnTo>
                <a:cubicBezTo>
                  <a:pt x="10695187" y="6141452"/>
                  <a:pt x="10681213" y="6146109"/>
                  <a:pt x="10662580" y="6155426"/>
                </a:cubicBezTo>
                <a:cubicBezTo>
                  <a:pt x="10662580" y="6155426"/>
                  <a:pt x="10657923" y="6157754"/>
                  <a:pt x="10648606" y="6162413"/>
                </a:cubicBezTo>
                <a:cubicBezTo>
                  <a:pt x="10639288" y="6167073"/>
                  <a:pt x="10632302" y="6169401"/>
                  <a:pt x="10627645" y="6169401"/>
                </a:cubicBezTo>
                <a:cubicBezTo>
                  <a:pt x="10622988" y="6169401"/>
                  <a:pt x="10616000" y="6174058"/>
                  <a:pt x="10606683" y="6183375"/>
                </a:cubicBezTo>
                <a:cubicBezTo>
                  <a:pt x="10606683" y="6192691"/>
                  <a:pt x="10604353" y="6202008"/>
                  <a:pt x="10599695" y="6211324"/>
                </a:cubicBezTo>
                <a:cubicBezTo>
                  <a:pt x="10595038" y="6220641"/>
                  <a:pt x="10595038" y="6227627"/>
                  <a:pt x="10599695" y="6232286"/>
                </a:cubicBezTo>
                <a:cubicBezTo>
                  <a:pt x="10604353" y="6236945"/>
                  <a:pt x="10611340" y="6239274"/>
                  <a:pt x="10620657" y="6239274"/>
                </a:cubicBezTo>
                <a:lnTo>
                  <a:pt x="10606683" y="6253248"/>
                </a:lnTo>
                <a:lnTo>
                  <a:pt x="10592708" y="6309147"/>
                </a:lnTo>
                <a:cubicBezTo>
                  <a:pt x="10602024" y="6309147"/>
                  <a:pt x="10604353" y="6311475"/>
                  <a:pt x="10599695" y="6316133"/>
                </a:cubicBezTo>
                <a:cubicBezTo>
                  <a:pt x="10595038" y="6320792"/>
                  <a:pt x="10585720" y="6323120"/>
                  <a:pt x="10571746" y="6323120"/>
                </a:cubicBezTo>
                <a:cubicBezTo>
                  <a:pt x="10557772" y="6323120"/>
                  <a:pt x="10548454" y="6318461"/>
                  <a:pt x="10543796" y="6309147"/>
                </a:cubicBezTo>
                <a:cubicBezTo>
                  <a:pt x="10539139" y="6299830"/>
                  <a:pt x="10527492" y="6299830"/>
                  <a:pt x="10508861" y="6309147"/>
                </a:cubicBezTo>
                <a:lnTo>
                  <a:pt x="10452962" y="6337094"/>
                </a:lnTo>
                <a:lnTo>
                  <a:pt x="10425013" y="6379019"/>
                </a:lnTo>
                <a:cubicBezTo>
                  <a:pt x="10397063" y="6406969"/>
                  <a:pt x="10383089" y="6423271"/>
                  <a:pt x="10383089" y="6427930"/>
                </a:cubicBezTo>
                <a:cubicBezTo>
                  <a:pt x="10383089" y="6432588"/>
                  <a:pt x="10373773" y="6444233"/>
                  <a:pt x="10355140" y="6462866"/>
                </a:cubicBezTo>
                <a:lnTo>
                  <a:pt x="10327191" y="6504789"/>
                </a:lnTo>
                <a:cubicBezTo>
                  <a:pt x="10327191" y="6504789"/>
                  <a:pt x="10313217" y="6518765"/>
                  <a:pt x="10285267" y="6546714"/>
                </a:cubicBezTo>
                <a:cubicBezTo>
                  <a:pt x="10275951" y="6556031"/>
                  <a:pt x="10266636" y="6567676"/>
                  <a:pt x="10257318" y="6581649"/>
                </a:cubicBezTo>
                <a:cubicBezTo>
                  <a:pt x="10248001" y="6595623"/>
                  <a:pt x="10243344" y="6602611"/>
                  <a:pt x="10243344" y="6602611"/>
                </a:cubicBezTo>
                <a:cubicBezTo>
                  <a:pt x="10224711" y="6621244"/>
                  <a:pt x="10206078" y="6642205"/>
                  <a:pt x="10187445" y="6665498"/>
                </a:cubicBezTo>
                <a:cubicBezTo>
                  <a:pt x="10168814" y="6688788"/>
                  <a:pt x="10159498" y="6700433"/>
                  <a:pt x="10159498" y="6700433"/>
                </a:cubicBezTo>
                <a:lnTo>
                  <a:pt x="10145522" y="6714407"/>
                </a:lnTo>
                <a:lnTo>
                  <a:pt x="10131548" y="6728382"/>
                </a:lnTo>
                <a:cubicBezTo>
                  <a:pt x="10140865" y="6737699"/>
                  <a:pt x="10140865" y="6742356"/>
                  <a:pt x="10131548" y="6742356"/>
                </a:cubicBezTo>
                <a:lnTo>
                  <a:pt x="10117572" y="6742356"/>
                </a:lnTo>
                <a:cubicBezTo>
                  <a:pt x="10117572" y="6742356"/>
                  <a:pt x="10117572" y="6747015"/>
                  <a:pt x="10117572" y="6756332"/>
                </a:cubicBezTo>
                <a:cubicBezTo>
                  <a:pt x="10108256" y="6756332"/>
                  <a:pt x="10103599" y="6751675"/>
                  <a:pt x="10103599" y="6742356"/>
                </a:cubicBezTo>
                <a:lnTo>
                  <a:pt x="10089625" y="6742356"/>
                </a:lnTo>
                <a:cubicBezTo>
                  <a:pt x="10089625" y="6751675"/>
                  <a:pt x="10091954" y="6760989"/>
                  <a:pt x="10096611" y="6770306"/>
                </a:cubicBezTo>
                <a:cubicBezTo>
                  <a:pt x="10101268" y="6779622"/>
                  <a:pt x="10101268" y="6786610"/>
                  <a:pt x="10096611" y="6791267"/>
                </a:cubicBezTo>
                <a:cubicBezTo>
                  <a:pt x="10091954" y="6795926"/>
                  <a:pt x="10087294" y="6795926"/>
                  <a:pt x="10082637" y="6791267"/>
                </a:cubicBezTo>
                <a:cubicBezTo>
                  <a:pt x="10077980" y="6786610"/>
                  <a:pt x="10075649" y="6779622"/>
                  <a:pt x="10075649" y="6770306"/>
                </a:cubicBezTo>
                <a:lnTo>
                  <a:pt x="10103599" y="6714407"/>
                </a:lnTo>
                <a:cubicBezTo>
                  <a:pt x="10103599" y="6714407"/>
                  <a:pt x="10108256" y="6709749"/>
                  <a:pt x="10117572" y="6700433"/>
                </a:cubicBezTo>
                <a:cubicBezTo>
                  <a:pt x="10117572" y="6691117"/>
                  <a:pt x="10119903" y="6681802"/>
                  <a:pt x="10124560" y="6672484"/>
                </a:cubicBezTo>
                <a:cubicBezTo>
                  <a:pt x="10129218" y="6663167"/>
                  <a:pt x="10136205" y="6658510"/>
                  <a:pt x="10145522" y="6658510"/>
                </a:cubicBezTo>
                <a:lnTo>
                  <a:pt x="10145522" y="6630560"/>
                </a:lnTo>
                <a:cubicBezTo>
                  <a:pt x="10145522" y="6621244"/>
                  <a:pt x="10150179" y="6611929"/>
                  <a:pt x="10159498" y="6602611"/>
                </a:cubicBezTo>
                <a:lnTo>
                  <a:pt x="10173471" y="6602611"/>
                </a:lnTo>
                <a:lnTo>
                  <a:pt x="10187445" y="6588637"/>
                </a:lnTo>
                <a:cubicBezTo>
                  <a:pt x="10196764" y="6570004"/>
                  <a:pt x="10196764" y="6560688"/>
                  <a:pt x="10187445" y="6560688"/>
                </a:cubicBezTo>
                <a:cubicBezTo>
                  <a:pt x="10196764" y="6560688"/>
                  <a:pt x="10213066" y="6546714"/>
                  <a:pt x="10236356" y="6518765"/>
                </a:cubicBezTo>
                <a:cubicBezTo>
                  <a:pt x="10259648" y="6490815"/>
                  <a:pt x="10271294" y="6476841"/>
                  <a:pt x="10271294" y="6476841"/>
                </a:cubicBezTo>
                <a:cubicBezTo>
                  <a:pt x="10271294" y="6476841"/>
                  <a:pt x="10271294" y="6472182"/>
                  <a:pt x="10271294" y="6462866"/>
                </a:cubicBezTo>
                <a:cubicBezTo>
                  <a:pt x="10271294" y="6453549"/>
                  <a:pt x="10275951" y="6448892"/>
                  <a:pt x="10285267" y="6448892"/>
                </a:cubicBezTo>
                <a:lnTo>
                  <a:pt x="10299243" y="6420942"/>
                </a:lnTo>
                <a:lnTo>
                  <a:pt x="10285267" y="6420942"/>
                </a:lnTo>
                <a:cubicBezTo>
                  <a:pt x="10257318" y="6430259"/>
                  <a:pt x="10234028" y="6453549"/>
                  <a:pt x="10215395" y="6490815"/>
                </a:cubicBezTo>
                <a:lnTo>
                  <a:pt x="10201421" y="6518765"/>
                </a:lnTo>
                <a:cubicBezTo>
                  <a:pt x="10201421" y="6518765"/>
                  <a:pt x="10196764" y="6518765"/>
                  <a:pt x="10187445" y="6518765"/>
                </a:cubicBezTo>
                <a:cubicBezTo>
                  <a:pt x="10187445" y="6528081"/>
                  <a:pt x="10182788" y="6532738"/>
                  <a:pt x="10173471" y="6532738"/>
                </a:cubicBezTo>
                <a:cubicBezTo>
                  <a:pt x="10173471" y="6532738"/>
                  <a:pt x="10171141" y="6535069"/>
                  <a:pt x="10166484" y="6539726"/>
                </a:cubicBezTo>
                <a:cubicBezTo>
                  <a:pt x="10161826" y="6544385"/>
                  <a:pt x="10159498" y="6551371"/>
                  <a:pt x="10159498" y="6560688"/>
                </a:cubicBezTo>
                <a:cubicBezTo>
                  <a:pt x="10159498" y="6579321"/>
                  <a:pt x="10157167" y="6588637"/>
                  <a:pt x="10152510" y="6588637"/>
                </a:cubicBezTo>
                <a:cubicBezTo>
                  <a:pt x="10147852" y="6588637"/>
                  <a:pt x="10136205" y="6593295"/>
                  <a:pt x="10117572" y="6602611"/>
                </a:cubicBezTo>
                <a:cubicBezTo>
                  <a:pt x="10098941" y="6630560"/>
                  <a:pt x="10084966" y="6639877"/>
                  <a:pt x="10075649" y="6630560"/>
                </a:cubicBezTo>
                <a:cubicBezTo>
                  <a:pt x="10075649" y="6621244"/>
                  <a:pt x="10089625" y="6602611"/>
                  <a:pt x="10117572" y="6574662"/>
                </a:cubicBezTo>
                <a:cubicBezTo>
                  <a:pt x="10136205" y="6556031"/>
                  <a:pt x="10150179" y="6542055"/>
                  <a:pt x="10159498" y="6532738"/>
                </a:cubicBezTo>
                <a:cubicBezTo>
                  <a:pt x="10168814" y="6523422"/>
                  <a:pt x="10173471" y="6518765"/>
                  <a:pt x="10173471" y="6518765"/>
                </a:cubicBezTo>
                <a:lnTo>
                  <a:pt x="10201421" y="6476841"/>
                </a:lnTo>
                <a:cubicBezTo>
                  <a:pt x="10220052" y="6448892"/>
                  <a:pt x="10227040" y="6432588"/>
                  <a:pt x="10222382" y="6427930"/>
                </a:cubicBezTo>
                <a:cubicBezTo>
                  <a:pt x="10217725" y="6423271"/>
                  <a:pt x="10220052" y="6420942"/>
                  <a:pt x="10229370" y="6420942"/>
                </a:cubicBezTo>
                <a:cubicBezTo>
                  <a:pt x="10238687" y="6420942"/>
                  <a:pt x="10243344" y="6416283"/>
                  <a:pt x="10243344" y="6406969"/>
                </a:cubicBezTo>
                <a:cubicBezTo>
                  <a:pt x="10252661" y="6397652"/>
                  <a:pt x="10257318" y="6390664"/>
                  <a:pt x="10257318" y="6386005"/>
                </a:cubicBezTo>
                <a:cubicBezTo>
                  <a:pt x="10257318" y="6381348"/>
                  <a:pt x="10261975" y="6383677"/>
                  <a:pt x="10271294" y="6392993"/>
                </a:cubicBezTo>
                <a:cubicBezTo>
                  <a:pt x="10271294" y="6392993"/>
                  <a:pt x="10271294" y="6388334"/>
                  <a:pt x="10271294" y="6379019"/>
                </a:cubicBezTo>
                <a:cubicBezTo>
                  <a:pt x="10261975" y="6379019"/>
                  <a:pt x="10252661" y="6379019"/>
                  <a:pt x="10243344" y="6379019"/>
                </a:cubicBezTo>
                <a:cubicBezTo>
                  <a:pt x="10234028" y="6379019"/>
                  <a:pt x="10227040" y="6383677"/>
                  <a:pt x="10222382" y="6392993"/>
                </a:cubicBezTo>
                <a:cubicBezTo>
                  <a:pt x="10217725" y="6402310"/>
                  <a:pt x="10210737" y="6404638"/>
                  <a:pt x="10201421" y="6399981"/>
                </a:cubicBezTo>
                <a:cubicBezTo>
                  <a:pt x="10192102" y="6395322"/>
                  <a:pt x="10187445" y="6397652"/>
                  <a:pt x="10187445" y="6406969"/>
                </a:cubicBezTo>
                <a:cubicBezTo>
                  <a:pt x="10187445" y="6416283"/>
                  <a:pt x="10187445" y="6423271"/>
                  <a:pt x="10187445" y="6427930"/>
                </a:cubicBezTo>
                <a:cubicBezTo>
                  <a:pt x="10187445" y="6432588"/>
                  <a:pt x="10187445" y="6434916"/>
                  <a:pt x="10187445" y="6434916"/>
                </a:cubicBezTo>
                <a:cubicBezTo>
                  <a:pt x="10187445" y="6434916"/>
                  <a:pt x="10185116" y="6437245"/>
                  <a:pt x="10180459" y="6441904"/>
                </a:cubicBezTo>
                <a:cubicBezTo>
                  <a:pt x="10175802" y="6446563"/>
                  <a:pt x="10173471" y="6448892"/>
                  <a:pt x="10173471" y="6448892"/>
                </a:cubicBezTo>
                <a:cubicBezTo>
                  <a:pt x="10164155" y="6448892"/>
                  <a:pt x="10150179" y="6455878"/>
                  <a:pt x="10131548" y="6469854"/>
                </a:cubicBezTo>
                <a:cubicBezTo>
                  <a:pt x="10112915" y="6483827"/>
                  <a:pt x="10103599" y="6495474"/>
                  <a:pt x="10103599" y="6504789"/>
                </a:cubicBezTo>
                <a:cubicBezTo>
                  <a:pt x="10103599" y="6514107"/>
                  <a:pt x="10098941" y="6518765"/>
                  <a:pt x="10089625" y="6518765"/>
                </a:cubicBezTo>
                <a:lnTo>
                  <a:pt x="10103599" y="6532738"/>
                </a:lnTo>
                <a:cubicBezTo>
                  <a:pt x="10112915" y="6532738"/>
                  <a:pt x="10117572" y="6532738"/>
                  <a:pt x="10117572" y="6532738"/>
                </a:cubicBezTo>
                <a:cubicBezTo>
                  <a:pt x="10126891" y="6523422"/>
                  <a:pt x="10129218" y="6523422"/>
                  <a:pt x="10124560" y="6532738"/>
                </a:cubicBezTo>
                <a:cubicBezTo>
                  <a:pt x="10119903" y="6542055"/>
                  <a:pt x="10117572" y="6546714"/>
                  <a:pt x="10117572" y="6546714"/>
                </a:cubicBezTo>
                <a:lnTo>
                  <a:pt x="10103599" y="6560688"/>
                </a:lnTo>
                <a:cubicBezTo>
                  <a:pt x="10094282" y="6570004"/>
                  <a:pt x="10084966" y="6579321"/>
                  <a:pt x="10075649" y="6588637"/>
                </a:cubicBezTo>
                <a:lnTo>
                  <a:pt x="10047700" y="6616587"/>
                </a:lnTo>
                <a:cubicBezTo>
                  <a:pt x="10047700" y="6625903"/>
                  <a:pt x="10040714" y="6635219"/>
                  <a:pt x="10026738" y="6644534"/>
                </a:cubicBezTo>
                <a:cubicBezTo>
                  <a:pt x="10012764" y="6653852"/>
                  <a:pt x="10005777" y="6660838"/>
                  <a:pt x="10005777" y="6665498"/>
                </a:cubicBezTo>
                <a:cubicBezTo>
                  <a:pt x="10005777" y="6670155"/>
                  <a:pt x="10001119" y="6672484"/>
                  <a:pt x="9991803" y="6672484"/>
                </a:cubicBezTo>
                <a:cubicBezTo>
                  <a:pt x="9982484" y="6672484"/>
                  <a:pt x="9977827" y="6672484"/>
                  <a:pt x="9977827" y="6672484"/>
                </a:cubicBezTo>
                <a:cubicBezTo>
                  <a:pt x="9977827" y="6644534"/>
                  <a:pt x="9996460" y="6630560"/>
                  <a:pt x="10033726" y="6630560"/>
                </a:cubicBezTo>
                <a:cubicBezTo>
                  <a:pt x="10033726" y="6630560"/>
                  <a:pt x="10033726" y="6625903"/>
                  <a:pt x="10033726" y="6616587"/>
                </a:cubicBezTo>
                <a:lnTo>
                  <a:pt x="10005777" y="6630560"/>
                </a:lnTo>
                <a:lnTo>
                  <a:pt x="9977827" y="6644534"/>
                </a:lnTo>
                <a:lnTo>
                  <a:pt x="9963853" y="6630560"/>
                </a:lnTo>
                <a:cubicBezTo>
                  <a:pt x="9963853" y="6639877"/>
                  <a:pt x="9963853" y="6644534"/>
                  <a:pt x="9963853" y="6644534"/>
                </a:cubicBezTo>
                <a:cubicBezTo>
                  <a:pt x="9963853" y="6644534"/>
                  <a:pt x="9963853" y="6649193"/>
                  <a:pt x="9963853" y="6658510"/>
                </a:cubicBezTo>
                <a:cubicBezTo>
                  <a:pt x="9963853" y="6658510"/>
                  <a:pt x="9961523" y="6658510"/>
                  <a:pt x="9956865" y="6658510"/>
                </a:cubicBezTo>
                <a:cubicBezTo>
                  <a:pt x="9952208" y="6658510"/>
                  <a:pt x="9949878" y="6660838"/>
                  <a:pt x="9949878" y="6665498"/>
                </a:cubicBezTo>
                <a:cubicBezTo>
                  <a:pt x="9949878" y="6670155"/>
                  <a:pt x="9945220" y="6672484"/>
                  <a:pt x="9935904" y="6672484"/>
                </a:cubicBezTo>
                <a:cubicBezTo>
                  <a:pt x="9935904" y="6681802"/>
                  <a:pt x="9931247" y="6686459"/>
                  <a:pt x="9921930" y="6686459"/>
                </a:cubicBezTo>
                <a:lnTo>
                  <a:pt x="9893981" y="6728382"/>
                </a:lnTo>
                <a:cubicBezTo>
                  <a:pt x="9893981" y="6728382"/>
                  <a:pt x="9898638" y="6728382"/>
                  <a:pt x="9907954" y="6728382"/>
                </a:cubicBezTo>
                <a:lnTo>
                  <a:pt x="9907954" y="6742356"/>
                </a:lnTo>
                <a:lnTo>
                  <a:pt x="9907954" y="6756332"/>
                </a:lnTo>
                <a:lnTo>
                  <a:pt x="9921930" y="6756332"/>
                </a:lnTo>
                <a:cubicBezTo>
                  <a:pt x="9912612" y="6765648"/>
                  <a:pt x="9903297" y="6770306"/>
                  <a:pt x="9893981" y="6770306"/>
                </a:cubicBezTo>
                <a:cubicBezTo>
                  <a:pt x="9893981" y="6760989"/>
                  <a:pt x="9891650" y="6756332"/>
                  <a:pt x="9886993" y="6756332"/>
                </a:cubicBezTo>
                <a:cubicBezTo>
                  <a:pt x="9882335" y="6756332"/>
                  <a:pt x="9880005" y="6751675"/>
                  <a:pt x="9880005" y="6742356"/>
                </a:cubicBezTo>
                <a:cubicBezTo>
                  <a:pt x="9880005" y="6742356"/>
                  <a:pt x="9873019" y="6749344"/>
                  <a:pt x="9859043" y="6763318"/>
                </a:cubicBezTo>
                <a:cubicBezTo>
                  <a:pt x="9845070" y="6777294"/>
                  <a:pt x="9831096" y="6793598"/>
                  <a:pt x="9817120" y="6812229"/>
                </a:cubicBezTo>
                <a:cubicBezTo>
                  <a:pt x="9803146" y="6830862"/>
                  <a:pt x="9796158" y="6842509"/>
                  <a:pt x="9796158" y="6847166"/>
                </a:cubicBezTo>
                <a:cubicBezTo>
                  <a:pt x="9796158" y="6851824"/>
                  <a:pt x="9793828" y="6856483"/>
                  <a:pt x="9789171" y="6861140"/>
                </a:cubicBezTo>
                <a:cubicBezTo>
                  <a:pt x="9784513" y="6865799"/>
                  <a:pt x="9777525" y="6868128"/>
                  <a:pt x="9768209" y="6868128"/>
                </a:cubicBezTo>
                <a:cubicBezTo>
                  <a:pt x="9758893" y="6868128"/>
                  <a:pt x="9749578" y="6872787"/>
                  <a:pt x="9740260" y="6882102"/>
                </a:cubicBezTo>
                <a:cubicBezTo>
                  <a:pt x="9730943" y="6891420"/>
                  <a:pt x="9726286" y="6896077"/>
                  <a:pt x="9726286" y="6896077"/>
                </a:cubicBezTo>
                <a:lnTo>
                  <a:pt x="9726286" y="6910051"/>
                </a:lnTo>
                <a:cubicBezTo>
                  <a:pt x="9735602" y="6919368"/>
                  <a:pt x="9740260" y="6924027"/>
                  <a:pt x="9740260" y="6924027"/>
                </a:cubicBezTo>
                <a:cubicBezTo>
                  <a:pt x="9740260" y="6924027"/>
                  <a:pt x="9735602" y="6924027"/>
                  <a:pt x="9726286" y="6924027"/>
                </a:cubicBezTo>
                <a:cubicBezTo>
                  <a:pt x="9707653" y="6933343"/>
                  <a:pt x="9702994" y="6942660"/>
                  <a:pt x="9712312" y="6951974"/>
                </a:cubicBezTo>
                <a:lnTo>
                  <a:pt x="9726286" y="6965950"/>
                </a:lnTo>
                <a:cubicBezTo>
                  <a:pt x="9726286" y="6956633"/>
                  <a:pt x="9733274" y="6949646"/>
                  <a:pt x="9747247" y="6944988"/>
                </a:cubicBezTo>
                <a:cubicBezTo>
                  <a:pt x="9761221" y="6940331"/>
                  <a:pt x="9772866" y="6938001"/>
                  <a:pt x="9782185" y="6938001"/>
                </a:cubicBezTo>
                <a:cubicBezTo>
                  <a:pt x="9782185" y="6928684"/>
                  <a:pt x="9782185" y="6924027"/>
                  <a:pt x="9782185" y="6924027"/>
                </a:cubicBezTo>
                <a:cubicBezTo>
                  <a:pt x="9782185" y="6924027"/>
                  <a:pt x="9786842" y="6924027"/>
                  <a:pt x="9796158" y="6924027"/>
                </a:cubicBezTo>
                <a:cubicBezTo>
                  <a:pt x="9796158" y="6924027"/>
                  <a:pt x="9800816" y="6919368"/>
                  <a:pt x="9810132" y="6910051"/>
                </a:cubicBezTo>
                <a:lnTo>
                  <a:pt x="9824108" y="6896077"/>
                </a:lnTo>
                <a:cubicBezTo>
                  <a:pt x="9833424" y="6896077"/>
                  <a:pt x="9847400" y="6884432"/>
                  <a:pt x="9866031" y="6861140"/>
                </a:cubicBezTo>
                <a:cubicBezTo>
                  <a:pt x="9884664" y="6837850"/>
                  <a:pt x="9898638" y="6830862"/>
                  <a:pt x="9907954" y="6840178"/>
                </a:cubicBezTo>
                <a:lnTo>
                  <a:pt x="9824108" y="6910051"/>
                </a:lnTo>
                <a:cubicBezTo>
                  <a:pt x="9824108" y="6910051"/>
                  <a:pt x="9821777" y="6910051"/>
                  <a:pt x="9817120" y="6910051"/>
                </a:cubicBezTo>
                <a:cubicBezTo>
                  <a:pt x="9812463" y="6910051"/>
                  <a:pt x="9810132" y="6914710"/>
                  <a:pt x="9810132" y="6924027"/>
                </a:cubicBezTo>
                <a:cubicBezTo>
                  <a:pt x="9810132" y="6924027"/>
                  <a:pt x="9807804" y="6924027"/>
                  <a:pt x="9803146" y="6924027"/>
                </a:cubicBezTo>
                <a:cubicBezTo>
                  <a:pt x="9798489" y="6924027"/>
                  <a:pt x="9796158" y="6926355"/>
                  <a:pt x="9796158" y="6931013"/>
                </a:cubicBezTo>
                <a:cubicBezTo>
                  <a:pt x="9796158" y="6935672"/>
                  <a:pt x="9800816" y="6938001"/>
                  <a:pt x="9810132" y="6938001"/>
                </a:cubicBezTo>
                <a:lnTo>
                  <a:pt x="9810132" y="6951974"/>
                </a:lnTo>
                <a:cubicBezTo>
                  <a:pt x="9800816" y="6951974"/>
                  <a:pt x="9793828" y="6951974"/>
                  <a:pt x="9789171" y="6951974"/>
                </a:cubicBezTo>
                <a:cubicBezTo>
                  <a:pt x="9784513" y="6951974"/>
                  <a:pt x="9782185" y="6951974"/>
                  <a:pt x="9782185" y="6951974"/>
                </a:cubicBezTo>
                <a:cubicBezTo>
                  <a:pt x="9782185" y="6951974"/>
                  <a:pt x="9782185" y="6956633"/>
                  <a:pt x="9782185" y="6965950"/>
                </a:cubicBezTo>
                <a:cubicBezTo>
                  <a:pt x="9791501" y="6975266"/>
                  <a:pt x="9793828" y="6984583"/>
                  <a:pt x="9789171" y="6993899"/>
                </a:cubicBezTo>
                <a:cubicBezTo>
                  <a:pt x="9784513" y="7003216"/>
                  <a:pt x="9772866" y="7017190"/>
                  <a:pt x="9754235" y="7035823"/>
                </a:cubicBezTo>
                <a:lnTo>
                  <a:pt x="9740260" y="7063772"/>
                </a:lnTo>
                <a:cubicBezTo>
                  <a:pt x="9740260" y="7073089"/>
                  <a:pt x="9733274" y="7077746"/>
                  <a:pt x="9719298" y="7077746"/>
                </a:cubicBezTo>
                <a:cubicBezTo>
                  <a:pt x="9705324" y="7077746"/>
                  <a:pt x="9693679" y="7082405"/>
                  <a:pt x="9684363" y="7091720"/>
                </a:cubicBezTo>
                <a:lnTo>
                  <a:pt x="9670387" y="7091720"/>
                </a:lnTo>
                <a:cubicBezTo>
                  <a:pt x="9670387" y="7082405"/>
                  <a:pt x="9675044" y="7073089"/>
                  <a:pt x="9684363" y="7063772"/>
                </a:cubicBezTo>
                <a:cubicBezTo>
                  <a:pt x="9693679" y="7035823"/>
                  <a:pt x="9700667" y="7021847"/>
                  <a:pt x="9705324" y="7021847"/>
                </a:cubicBezTo>
                <a:cubicBezTo>
                  <a:pt x="9709981" y="7021847"/>
                  <a:pt x="9712312" y="7017190"/>
                  <a:pt x="9712312" y="7007873"/>
                </a:cubicBezTo>
                <a:lnTo>
                  <a:pt x="9642439" y="7091720"/>
                </a:lnTo>
                <a:cubicBezTo>
                  <a:pt x="9633121" y="7091720"/>
                  <a:pt x="9623806" y="7101038"/>
                  <a:pt x="9614490" y="7119669"/>
                </a:cubicBezTo>
                <a:lnTo>
                  <a:pt x="9544617" y="7161592"/>
                </a:lnTo>
                <a:cubicBezTo>
                  <a:pt x="9544617" y="7161592"/>
                  <a:pt x="9535299" y="7173239"/>
                  <a:pt x="9516668" y="7196530"/>
                </a:cubicBezTo>
                <a:cubicBezTo>
                  <a:pt x="9498035" y="7219822"/>
                  <a:pt x="9488718" y="7236124"/>
                  <a:pt x="9488718" y="7245441"/>
                </a:cubicBezTo>
                <a:lnTo>
                  <a:pt x="9488718" y="7259415"/>
                </a:lnTo>
                <a:cubicBezTo>
                  <a:pt x="9488718" y="7250100"/>
                  <a:pt x="9479402" y="7254757"/>
                  <a:pt x="9460769" y="7273390"/>
                </a:cubicBezTo>
                <a:cubicBezTo>
                  <a:pt x="9442138" y="7292023"/>
                  <a:pt x="9432819" y="7301340"/>
                  <a:pt x="9432819" y="7301340"/>
                </a:cubicBezTo>
                <a:cubicBezTo>
                  <a:pt x="9432819" y="7301340"/>
                  <a:pt x="9428162" y="7305997"/>
                  <a:pt x="9418846" y="7315313"/>
                </a:cubicBezTo>
                <a:cubicBezTo>
                  <a:pt x="9418846" y="7315313"/>
                  <a:pt x="9416515" y="7317644"/>
                  <a:pt x="9411858" y="7322301"/>
                </a:cubicBezTo>
                <a:cubicBezTo>
                  <a:pt x="9407200" y="7326959"/>
                  <a:pt x="9404872" y="7329287"/>
                  <a:pt x="9404872" y="7329287"/>
                </a:cubicBezTo>
                <a:cubicBezTo>
                  <a:pt x="9404872" y="7338606"/>
                  <a:pt x="9400214" y="7347920"/>
                  <a:pt x="9390896" y="7357237"/>
                </a:cubicBezTo>
                <a:cubicBezTo>
                  <a:pt x="9381580" y="7366553"/>
                  <a:pt x="9376922" y="7371212"/>
                  <a:pt x="9376922" y="7371212"/>
                </a:cubicBezTo>
                <a:lnTo>
                  <a:pt x="9334999" y="7413136"/>
                </a:lnTo>
                <a:cubicBezTo>
                  <a:pt x="9334999" y="7413136"/>
                  <a:pt x="9334999" y="7417793"/>
                  <a:pt x="9334999" y="7427109"/>
                </a:cubicBezTo>
                <a:cubicBezTo>
                  <a:pt x="9325681" y="7427109"/>
                  <a:pt x="9321023" y="7431769"/>
                  <a:pt x="9321023" y="7441085"/>
                </a:cubicBezTo>
                <a:lnTo>
                  <a:pt x="9307050" y="7441085"/>
                </a:lnTo>
                <a:cubicBezTo>
                  <a:pt x="9297731" y="7441085"/>
                  <a:pt x="9293074" y="7445742"/>
                  <a:pt x="9293074" y="7455059"/>
                </a:cubicBezTo>
                <a:cubicBezTo>
                  <a:pt x="9293074" y="7464375"/>
                  <a:pt x="9288417" y="7469033"/>
                  <a:pt x="9279100" y="7469033"/>
                </a:cubicBezTo>
                <a:cubicBezTo>
                  <a:pt x="9269784" y="7469033"/>
                  <a:pt x="9265126" y="7469033"/>
                  <a:pt x="9265126" y="7469033"/>
                </a:cubicBezTo>
                <a:cubicBezTo>
                  <a:pt x="9265126" y="7469033"/>
                  <a:pt x="9265126" y="7473692"/>
                  <a:pt x="9265126" y="7483008"/>
                </a:cubicBezTo>
                <a:cubicBezTo>
                  <a:pt x="9255808" y="7492325"/>
                  <a:pt x="9251151" y="7496982"/>
                  <a:pt x="9251151" y="7496982"/>
                </a:cubicBezTo>
                <a:lnTo>
                  <a:pt x="9223201" y="7538905"/>
                </a:lnTo>
                <a:cubicBezTo>
                  <a:pt x="9204570" y="7548224"/>
                  <a:pt x="9185935" y="7566855"/>
                  <a:pt x="9167304" y="7594804"/>
                </a:cubicBezTo>
                <a:cubicBezTo>
                  <a:pt x="9157986" y="7604121"/>
                  <a:pt x="9151000" y="7613437"/>
                  <a:pt x="9146343" y="7622754"/>
                </a:cubicBezTo>
                <a:cubicBezTo>
                  <a:pt x="9141685" y="7632070"/>
                  <a:pt x="9139355" y="7636727"/>
                  <a:pt x="9139355" y="7636727"/>
                </a:cubicBezTo>
                <a:cubicBezTo>
                  <a:pt x="9092774" y="7664677"/>
                  <a:pt x="9069482" y="7697286"/>
                  <a:pt x="9069482" y="7734550"/>
                </a:cubicBezTo>
                <a:cubicBezTo>
                  <a:pt x="9069482" y="7734550"/>
                  <a:pt x="9064825" y="7739209"/>
                  <a:pt x="9055506" y="7748525"/>
                </a:cubicBezTo>
                <a:cubicBezTo>
                  <a:pt x="9018240" y="7795106"/>
                  <a:pt x="8999609" y="7823055"/>
                  <a:pt x="8999609" y="7832372"/>
                </a:cubicBezTo>
                <a:lnTo>
                  <a:pt x="8915761" y="7930194"/>
                </a:lnTo>
                <a:cubicBezTo>
                  <a:pt x="8897130" y="7958143"/>
                  <a:pt x="8887813" y="7986091"/>
                  <a:pt x="8887813" y="8014040"/>
                </a:cubicBezTo>
                <a:cubicBezTo>
                  <a:pt x="8887813" y="8023359"/>
                  <a:pt x="8885483" y="8028016"/>
                  <a:pt x="8880826" y="8028016"/>
                </a:cubicBezTo>
                <a:cubicBezTo>
                  <a:pt x="8876168" y="8028016"/>
                  <a:pt x="8869180" y="8028016"/>
                  <a:pt x="8859864" y="8028016"/>
                </a:cubicBezTo>
                <a:lnTo>
                  <a:pt x="8873838" y="8041990"/>
                </a:lnTo>
                <a:lnTo>
                  <a:pt x="8873838" y="8055964"/>
                </a:lnTo>
                <a:lnTo>
                  <a:pt x="8845888" y="8069939"/>
                </a:lnTo>
                <a:cubicBezTo>
                  <a:pt x="8827257" y="8069939"/>
                  <a:pt x="8794649" y="8125836"/>
                  <a:pt x="8748068" y="8237634"/>
                </a:cubicBezTo>
                <a:lnTo>
                  <a:pt x="8720119" y="8251608"/>
                </a:lnTo>
                <a:cubicBezTo>
                  <a:pt x="8720119" y="8251608"/>
                  <a:pt x="8734092" y="8228318"/>
                  <a:pt x="8762042" y="8181735"/>
                </a:cubicBezTo>
                <a:lnTo>
                  <a:pt x="8789991" y="8111862"/>
                </a:lnTo>
                <a:cubicBezTo>
                  <a:pt x="8808622" y="8093231"/>
                  <a:pt x="8822598" y="8074598"/>
                  <a:pt x="8831915" y="8055964"/>
                </a:cubicBezTo>
                <a:cubicBezTo>
                  <a:pt x="8850546" y="8028016"/>
                  <a:pt x="8883154" y="7967460"/>
                  <a:pt x="8929737" y="7874295"/>
                </a:cubicBezTo>
                <a:cubicBezTo>
                  <a:pt x="8976317" y="7799765"/>
                  <a:pt x="8999609" y="7762499"/>
                  <a:pt x="8999609" y="7762499"/>
                </a:cubicBezTo>
                <a:cubicBezTo>
                  <a:pt x="8999609" y="7762499"/>
                  <a:pt x="8985634" y="7776473"/>
                  <a:pt x="8957686" y="7804422"/>
                </a:cubicBezTo>
                <a:lnTo>
                  <a:pt x="8915761" y="7832372"/>
                </a:lnTo>
                <a:cubicBezTo>
                  <a:pt x="8915761" y="7823055"/>
                  <a:pt x="8929737" y="7804422"/>
                  <a:pt x="8957686" y="7776473"/>
                </a:cubicBezTo>
                <a:lnTo>
                  <a:pt x="8999609" y="7720576"/>
                </a:lnTo>
                <a:lnTo>
                  <a:pt x="9027559" y="7720576"/>
                </a:lnTo>
                <a:lnTo>
                  <a:pt x="9069482" y="7678651"/>
                </a:lnTo>
                <a:cubicBezTo>
                  <a:pt x="9069482" y="7678651"/>
                  <a:pt x="9083456" y="7655360"/>
                  <a:pt x="9111405" y="7608778"/>
                </a:cubicBezTo>
                <a:lnTo>
                  <a:pt x="9097432" y="7594804"/>
                </a:lnTo>
                <a:cubicBezTo>
                  <a:pt x="9078799" y="7641387"/>
                  <a:pt x="9060166" y="7664677"/>
                  <a:pt x="9041533" y="7664677"/>
                </a:cubicBezTo>
                <a:cubicBezTo>
                  <a:pt x="9041533" y="7664677"/>
                  <a:pt x="9041533" y="7655360"/>
                  <a:pt x="9041533" y="7636727"/>
                </a:cubicBezTo>
                <a:lnTo>
                  <a:pt x="9027559" y="7664677"/>
                </a:lnTo>
                <a:cubicBezTo>
                  <a:pt x="9027559" y="7669336"/>
                  <a:pt x="9027559" y="7673411"/>
                  <a:pt x="9027559" y="7676904"/>
                </a:cubicBezTo>
                <a:lnTo>
                  <a:pt x="9027559" y="7678651"/>
                </a:lnTo>
                <a:cubicBezTo>
                  <a:pt x="9027559" y="7660020"/>
                  <a:pt x="9022902" y="7660020"/>
                  <a:pt x="9013583" y="7678651"/>
                </a:cubicBezTo>
                <a:cubicBezTo>
                  <a:pt x="9004267" y="7687969"/>
                  <a:pt x="8990293" y="7701943"/>
                  <a:pt x="8971660" y="7720576"/>
                </a:cubicBezTo>
                <a:lnTo>
                  <a:pt x="8929739" y="7762496"/>
                </a:lnTo>
                <a:lnTo>
                  <a:pt x="8941965" y="7739791"/>
                </a:lnTo>
                <a:cubicBezTo>
                  <a:pt x="8945458" y="7733968"/>
                  <a:pt x="8948370" y="7729892"/>
                  <a:pt x="8950698" y="7727562"/>
                </a:cubicBezTo>
                <a:cubicBezTo>
                  <a:pt x="8955356" y="7722904"/>
                  <a:pt x="8960015" y="7713588"/>
                  <a:pt x="8964672" y="7699614"/>
                </a:cubicBezTo>
                <a:cubicBezTo>
                  <a:pt x="8969329" y="7685638"/>
                  <a:pt x="8976317" y="7669336"/>
                  <a:pt x="8985634" y="7650703"/>
                </a:cubicBezTo>
                <a:lnTo>
                  <a:pt x="8999609" y="7622754"/>
                </a:lnTo>
                <a:cubicBezTo>
                  <a:pt x="9046190" y="7622754"/>
                  <a:pt x="9060166" y="7599463"/>
                  <a:pt x="9041533" y="7552881"/>
                </a:cubicBezTo>
                <a:cubicBezTo>
                  <a:pt x="9041533" y="7534248"/>
                  <a:pt x="9027559" y="7538905"/>
                  <a:pt x="8999609" y="7566855"/>
                </a:cubicBezTo>
                <a:cubicBezTo>
                  <a:pt x="8990293" y="7576173"/>
                  <a:pt x="8980976" y="7583159"/>
                  <a:pt x="8971660" y="7587816"/>
                </a:cubicBezTo>
                <a:cubicBezTo>
                  <a:pt x="8962343" y="7592476"/>
                  <a:pt x="8957686" y="7594804"/>
                  <a:pt x="8957686" y="7594804"/>
                </a:cubicBezTo>
                <a:cubicBezTo>
                  <a:pt x="8957686" y="7594804"/>
                  <a:pt x="8957686" y="7599463"/>
                  <a:pt x="8957686" y="7608778"/>
                </a:cubicBezTo>
                <a:cubicBezTo>
                  <a:pt x="8948368" y="7608778"/>
                  <a:pt x="8943710" y="7608778"/>
                  <a:pt x="8943710" y="7608778"/>
                </a:cubicBezTo>
                <a:lnTo>
                  <a:pt x="8901787" y="7622754"/>
                </a:lnTo>
                <a:cubicBezTo>
                  <a:pt x="8873838" y="7632070"/>
                  <a:pt x="8857533" y="7636727"/>
                  <a:pt x="8852876" y="7636727"/>
                </a:cubicBezTo>
                <a:cubicBezTo>
                  <a:pt x="8848219" y="7636727"/>
                  <a:pt x="8843560" y="7641387"/>
                  <a:pt x="8838902" y="7650703"/>
                </a:cubicBezTo>
                <a:cubicBezTo>
                  <a:pt x="8835409" y="7657689"/>
                  <a:pt x="8825364" y="7668607"/>
                  <a:pt x="8808769" y="7683454"/>
                </a:cubicBezTo>
                <a:lnTo>
                  <a:pt x="8796705" y="7693838"/>
                </a:lnTo>
                <a:lnTo>
                  <a:pt x="8803965" y="7692626"/>
                </a:lnTo>
                <a:cubicBezTo>
                  <a:pt x="8803965" y="7701943"/>
                  <a:pt x="8803965" y="7706600"/>
                  <a:pt x="8803965" y="7706600"/>
                </a:cubicBezTo>
                <a:cubicBezTo>
                  <a:pt x="8794649" y="7706600"/>
                  <a:pt x="8789991" y="7704271"/>
                  <a:pt x="8789991" y="7699614"/>
                </a:cubicBezTo>
                <a:cubicBezTo>
                  <a:pt x="8762042" y="7722904"/>
                  <a:pt x="8748068" y="7734550"/>
                  <a:pt x="8748068" y="7734550"/>
                </a:cubicBezTo>
                <a:lnTo>
                  <a:pt x="8734092" y="7734550"/>
                </a:lnTo>
                <a:cubicBezTo>
                  <a:pt x="8724776" y="7734550"/>
                  <a:pt x="8720119" y="7734550"/>
                  <a:pt x="8720119" y="7734550"/>
                </a:cubicBezTo>
                <a:cubicBezTo>
                  <a:pt x="8710800" y="7734550"/>
                  <a:pt x="8710800" y="7743866"/>
                  <a:pt x="8720119" y="7762499"/>
                </a:cubicBezTo>
                <a:lnTo>
                  <a:pt x="8720119" y="7776473"/>
                </a:lnTo>
                <a:lnTo>
                  <a:pt x="8706143" y="7762499"/>
                </a:lnTo>
                <a:cubicBezTo>
                  <a:pt x="8706143" y="7762499"/>
                  <a:pt x="8703814" y="7760170"/>
                  <a:pt x="8699157" y="7755511"/>
                </a:cubicBezTo>
                <a:cubicBezTo>
                  <a:pt x="8694500" y="7750854"/>
                  <a:pt x="8692169" y="7743866"/>
                  <a:pt x="8692169" y="7734550"/>
                </a:cubicBezTo>
                <a:cubicBezTo>
                  <a:pt x="8682853" y="7715918"/>
                  <a:pt x="8671208" y="7706600"/>
                  <a:pt x="8657232" y="7706600"/>
                </a:cubicBezTo>
                <a:cubicBezTo>
                  <a:pt x="8643258" y="7706600"/>
                  <a:pt x="8629284" y="7711259"/>
                  <a:pt x="8615309" y="7720576"/>
                </a:cubicBezTo>
                <a:cubicBezTo>
                  <a:pt x="8601335" y="7729892"/>
                  <a:pt x="8594347" y="7734550"/>
                  <a:pt x="8594347" y="7734550"/>
                </a:cubicBezTo>
                <a:cubicBezTo>
                  <a:pt x="8594347" y="7743866"/>
                  <a:pt x="8594347" y="7748525"/>
                  <a:pt x="8594347" y="7748525"/>
                </a:cubicBezTo>
                <a:lnTo>
                  <a:pt x="8580373" y="7762499"/>
                </a:lnTo>
                <a:cubicBezTo>
                  <a:pt x="8580373" y="7790448"/>
                  <a:pt x="8575716" y="7795106"/>
                  <a:pt x="8566398" y="7776473"/>
                </a:cubicBezTo>
                <a:lnTo>
                  <a:pt x="8538448" y="7790448"/>
                </a:lnTo>
                <a:cubicBezTo>
                  <a:pt x="8538448" y="7809081"/>
                  <a:pt x="8547766" y="7813739"/>
                  <a:pt x="8566398" y="7804422"/>
                </a:cubicBezTo>
                <a:cubicBezTo>
                  <a:pt x="8585030" y="7795106"/>
                  <a:pt x="8596678" y="7790448"/>
                  <a:pt x="8601335" y="7790448"/>
                </a:cubicBezTo>
                <a:cubicBezTo>
                  <a:pt x="8605992" y="7790448"/>
                  <a:pt x="8603663" y="7799765"/>
                  <a:pt x="8594347" y="7818398"/>
                </a:cubicBezTo>
                <a:cubicBezTo>
                  <a:pt x="8594347" y="7827714"/>
                  <a:pt x="8601335" y="7830043"/>
                  <a:pt x="8615309" y="7825384"/>
                </a:cubicBezTo>
                <a:cubicBezTo>
                  <a:pt x="8629284" y="7820727"/>
                  <a:pt x="8631613" y="7832372"/>
                  <a:pt x="8622296" y="7860321"/>
                </a:cubicBezTo>
                <a:cubicBezTo>
                  <a:pt x="8622296" y="7869638"/>
                  <a:pt x="8622296" y="7878954"/>
                  <a:pt x="8622296" y="7888271"/>
                </a:cubicBezTo>
                <a:cubicBezTo>
                  <a:pt x="8622296" y="7897585"/>
                  <a:pt x="8622296" y="7906904"/>
                  <a:pt x="8622296" y="7916218"/>
                </a:cubicBezTo>
                <a:cubicBezTo>
                  <a:pt x="8612980" y="7934851"/>
                  <a:pt x="8601335" y="7955815"/>
                  <a:pt x="8587359" y="7979105"/>
                </a:cubicBezTo>
                <a:cubicBezTo>
                  <a:pt x="8573385" y="8002395"/>
                  <a:pt x="8559412" y="8021028"/>
                  <a:pt x="8545436" y="8035002"/>
                </a:cubicBezTo>
                <a:cubicBezTo>
                  <a:pt x="8531462" y="8048978"/>
                  <a:pt x="8519817" y="8055964"/>
                  <a:pt x="8510500" y="8055964"/>
                </a:cubicBezTo>
                <a:cubicBezTo>
                  <a:pt x="8510500" y="8055964"/>
                  <a:pt x="8512829" y="8051306"/>
                  <a:pt x="8517486" y="8041990"/>
                </a:cubicBezTo>
                <a:cubicBezTo>
                  <a:pt x="8522144" y="8032673"/>
                  <a:pt x="8524474" y="8018700"/>
                  <a:pt x="8524474" y="8000067"/>
                </a:cubicBezTo>
                <a:cubicBezTo>
                  <a:pt x="8552424" y="7953486"/>
                  <a:pt x="8557081" y="7925537"/>
                  <a:pt x="8538448" y="7916218"/>
                </a:cubicBezTo>
                <a:cubicBezTo>
                  <a:pt x="8529132" y="7916218"/>
                  <a:pt x="8524474" y="7902244"/>
                  <a:pt x="8524474" y="7874295"/>
                </a:cubicBezTo>
                <a:cubicBezTo>
                  <a:pt x="8524474" y="7864978"/>
                  <a:pt x="8524474" y="7855664"/>
                  <a:pt x="8524474" y="7846345"/>
                </a:cubicBezTo>
                <a:cubicBezTo>
                  <a:pt x="8524474" y="7837031"/>
                  <a:pt x="8524474" y="7832372"/>
                  <a:pt x="8524474" y="7832372"/>
                </a:cubicBezTo>
                <a:cubicBezTo>
                  <a:pt x="8496525" y="7832372"/>
                  <a:pt x="8482551" y="7846345"/>
                  <a:pt x="8482551" y="7874295"/>
                </a:cubicBezTo>
                <a:cubicBezTo>
                  <a:pt x="8482551" y="7883611"/>
                  <a:pt x="8477894" y="7883611"/>
                  <a:pt x="8468575" y="7874295"/>
                </a:cubicBezTo>
                <a:lnTo>
                  <a:pt x="8356780" y="8041990"/>
                </a:lnTo>
                <a:cubicBezTo>
                  <a:pt x="8328830" y="8088572"/>
                  <a:pt x="8319514" y="8114193"/>
                  <a:pt x="8328830" y="8118850"/>
                </a:cubicBezTo>
                <a:cubicBezTo>
                  <a:pt x="8338148" y="8123508"/>
                  <a:pt x="8338148" y="8130495"/>
                  <a:pt x="8328830" y="8139812"/>
                </a:cubicBezTo>
                <a:cubicBezTo>
                  <a:pt x="8319514" y="8149128"/>
                  <a:pt x="8314856" y="8158445"/>
                  <a:pt x="8314856" y="8167761"/>
                </a:cubicBezTo>
                <a:cubicBezTo>
                  <a:pt x="8314856" y="8177078"/>
                  <a:pt x="8312526" y="8181735"/>
                  <a:pt x="8307868" y="8181735"/>
                </a:cubicBezTo>
                <a:cubicBezTo>
                  <a:pt x="8303211" y="8181735"/>
                  <a:pt x="8300882" y="8177078"/>
                  <a:pt x="8300882" y="8167761"/>
                </a:cubicBezTo>
                <a:cubicBezTo>
                  <a:pt x="8300882" y="8158445"/>
                  <a:pt x="8300882" y="8151457"/>
                  <a:pt x="8300882" y="8146800"/>
                </a:cubicBezTo>
                <a:cubicBezTo>
                  <a:pt x="8300882" y="8142141"/>
                  <a:pt x="8296223" y="8144471"/>
                  <a:pt x="8286907" y="8153786"/>
                </a:cubicBezTo>
                <a:cubicBezTo>
                  <a:pt x="8277590" y="8153786"/>
                  <a:pt x="8277590" y="8149128"/>
                  <a:pt x="8286907" y="8139812"/>
                </a:cubicBezTo>
                <a:lnTo>
                  <a:pt x="8272933" y="8125836"/>
                </a:lnTo>
                <a:lnTo>
                  <a:pt x="8244984" y="8139812"/>
                </a:lnTo>
                <a:lnTo>
                  <a:pt x="8231008" y="8153786"/>
                </a:lnTo>
                <a:cubicBezTo>
                  <a:pt x="8221693" y="8144471"/>
                  <a:pt x="8214706" y="8142141"/>
                  <a:pt x="8210046" y="8146800"/>
                </a:cubicBezTo>
                <a:cubicBezTo>
                  <a:pt x="8205389" y="8151457"/>
                  <a:pt x="8207718" y="8163104"/>
                  <a:pt x="8217034" y="8181735"/>
                </a:cubicBezTo>
                <a:cubicBezTo>
                  <a:pt x="8226350" y="8191052"/>
                  <a:pt x="8231008" y="8198039"/>
                  <a:pt x="8231008" y="8202697"/>
                </a:cubicBezTo>
                <a:cubicBezTo>
                  <a:pt x="8231008" y="8207356"/>
                  <a:pt x="8226350" y="8219001"/>
                  <a:pt x="8217034" y="8237634"/>
                </a:cubicBezTo>
                <a:cubicBezTo>
                  <a:pt x="8207718" y="8256267"/>
                  <a:pt x="8198403" y="8274898"/>
                  <a:pt x="8189084" y="8293531"/>
                </a:cubicBezTo>
                <a:lnTo>
                  <a:pt x="8189084" y="8307507"/>
                </a:lnTo>
                <a:lnTo>
                  <a:pt x="8231008" y="8265584"/>
                </a:lnTo>
                <a:cubicBezTo>
                  <a:pt x="8231008" y="8274898"/>
                  <a:pt x="8233338" y="8279557"/>
                  <a:pt x="8237996" y="8279557"/>
                </a:cubicBezTo>
                <a:cubicBezTo>
                  <a:pt x="8242655" y="8279557"/>
                  <a:pt x="8240326" y="8284216"/>
                  <a:pt x="8231008" y="8293531"/>
                </a:cubicBezTo>
                <a:cubicBezTo>
                  <a:pt x="8231008" y="8293531"/>
                  <a:pt x="8226350" y="8293531"/>
                  <a:pt x="8217034" y="8293531"/>
                </a:cubicBezTo>
                <a:cubicBezTo>
                  <a:pt x="8207718" y="8293531"/>
                  <a:pt x="8205389" y="8295860"/>
                  <a:pt x="8210046" y="8300519"/>
                </a:cubicBezTo>
                <a:cubicBezTo>
                  <a:pt x="8214706" y="8305178"/>
                  <a:pt x="8207718" y="8316823"/>
                  <a:pt x="8189084" y="8335456"/>
                </a:cubicBezTo>
                <a:lnTo>
                  <a:pt x="8175111" y="8349430"/>
                </a:lnTo>
                <a:lnTo>
                  <a:pt x="8161135" y="8335456"/>
                </a:lnTo>
                <a:lnTo>
                  <a:pt x="8147162" y="8335456"/>
                </a:lnTo>
                <a:lnTo>
                  <a:pt x="8119214" y="8335456"/>
                </a:lnTo>
                <a:cubicBezTo>
                  <a:pt x="8119214" y="8344771"/>
                  <a:pt x="8119214" y="8356418"/>
                  <a:pt x="8119214" y="8370392"/>
                </a:cubicBezTo>
                <a:cubicBezTo>
                  <a:pt x="8119214" y="8384365"/>
                  <a:pt x="8119214" y="8396012"/>
                  <a:pt x="8119214" y="8405329"/>
                </a:cubicBezTo>
                <a:cubicBezTo>
                  <a:pt x="8119214" y="8414644"/>
                  <a:pt x="8116884" y="8421631"/>
                  <a:pt x="8112226" y="8426291"/>
                </a:cubicBezTo>
                <a:cubicBezTo>
                  <a:pt x="8107567" y="8430948"/>
                  <a:pt x="8105238" y="8433276"/>
                  <a:pt x="8105238" y="8433276"/>
                </a:cubicBezTo>
                <a:cubicBezTo>
                  <a:pt x="8095922" y="8433276"/>
                  <a:pt x="8091264" y="8437936"/>
                  <a:pt x="8091264" y="8447252"/>
                </a:cubicBezTo>
                <a:cubicBezTo>
                  <a:pt x="8100581" y="8447252"/>
                  <a:pt x="8100581" y="8451909"/>
                  <a:pt x="8091264" y="8461226"/>
                </a:cubicBezTo>
                <a:cubicBezTo>
                  <a:pt x="8081948" y="8461226"/>
                  <a:pt x="8077288" y="8456569"/>
                  <a:pt x="8077288" y="8447252"/>
                </a:cubicBezTo>
                <a:cubicBezTo>
                  <a:pt x="8077288" y="8437936"/>
                  <a:pt x="8074960" y="8435605"/>
                  <a:pt x="8070302" y="8440264"/>
                </a:cubicBezTo>
                <a:cubicBezTo>
                  <a:pt x="8065644" y="8444923"/>
                  <a:pt x="8058658" y="8456569"/>
                  <a:pt x="8049339" y="8475202"/>
                </a:cubicBezTo>
                <a:cubicBezTo>
                  <a:pt x="8040022" y="8493835"/>
                  <a:pt x="8035366" y="8503149"/>
                  <a:pt x="8035366" y="8503149"/>
                </a:cubicBezTo>
                <a:cubicBezTo>
                  <a:pt x="8035366" y="8521784"/>
                  <a:pt x="8026049" y="8526441"/>
                  <a:pt x="8007416" y="8517125"/>
                </a:cubicBezTo>
                <a:cubicBezTo>
                  <a:pt x="8007416" y="8507808"/>
                  <a:pt x="8009746" y="8500821"/>
                  <a:pt x="8014404" y="8496163"/>
                </a:cubicBezTo>
                <a:cubicBezTo>
                  <a:pt x="8019061" y="8491504"/>
                  <a:pt x="8021392" y="8484516"/>
                  <a:pt x="8021392" y="8475202"/>
                </a:cubicBezTo>
                <a:cubicBezTo>
                  <a:pt x="8021392" y="8465885"/>
                  <a:pt x="8016732" y="8461226"/>
                  <a:pt x="8007416" y="8461226"/>
                </a:cubicBezTo>
                <a:cubicBezTo>
                  <a:pt x="8007416" y="8461226"/>
                  <a:pt x="8005088" y="8461226"/>
                  <a:pt x="8000430" y="8461226"/>
                </a:cubicBezTo>
                <a:cubicBezTo>
                  <a:pt x="7995771" y="8461226"/>
                  <a:pt x="7993442" y="8463555"/>
                  <a:pt x="7993442" y="8468214"/>
                </a:cubicBezTo>
                <a:cubicBezTo>
                  <a:pt x="7993442" y="8472873"/>
                  <a:pt x="7988783" y="8475202"/>
                  <a:pt x="7979466" y="8475202"/>
                </a:cubicBezTo>
                <a:lnTo>
                  <a:pt x="7951519" y="8531099"/>
                </a:lnTo>
                <a:cubicBezTo>
                  <a:pt x="7960836" y="8559048"/>
                  <a:pt x="7942202" y="8577681"/>
                  <a:pt x="7895620" y="8586998"/>
                </a:cubicBezTo>
                <a:cubicBezTo>
                  <a:pt x="7876987" y="8596314"/>
                  <a:pt x="7863014" y="8605630"/>
                  <a:pt x="7853697" y="8614947"/>
                </a:cubicBezTo>
                <a:cubicBezTo>
                  <a:pt x="7853697" y="8596314"/>
                  <a:pt x="7844380" y="8586998"/>
                  <a:pt x="7825748" y="8586998"/>
                </a:cubicBezTo>
                <a:cubicBezTo>
                  <a:pt x="7797798" y="8586998"/>
                  <a:pt x="7788482" y="8600971"/>
                  <a:pt x="7797798" y="8628921"/>
                </a:cubicBezTo>
                <a:lnTo>
                  <a:pt x="7783824" y="8642896"/>
                </a:lnTo>
                <a:cubicBezTo>
                  <a:pt x="7783824" y="8633580"/>
                  <a:pt x="7781494" y="8628921"/>
                  <a:pt x="7776836" y="8628921"/>
                </a:cubicBezTo>
                <a:cubicBezTo>
                  <a:pt x="7772179" y="8628921"/>
                  <a:pt x="7767520" y="8635909"/>
                  <a:pt x="7762862" y="8649882"/>
                </a:cubicBezTo>
                <a:cubicBezTo>
                  <a:pt x="7758204" y="8663858"/>
                  <a:pt x="7760532" y="8675503"/>
                  <a:pt x="7769848" y="8684820"/>
                </a:cubicBezTo>
                <a:lnTo>
                  <a:pt x="7755874" y="8684820"/>
                </a:lnTo>
                <a:lnTo>
                  <a:pt x="7741901" y="8698793"/>
                </a:lnTo>
                <a:lnTo>
                  <a:pt x="7713952" y="8754692"/>
                </a:lnTo>
                <a:cubicBezTo>
                  <a:pt x="7704635" y="8764009"/>
                  <a:pt x="7697647" y="8773325"/>
                  <a:pt x="7692990" y="8782642"/>
                </a:cubicBezTo>
                <a:cubicBezTo>
                  <a:pt x="7688330" y="8791958"/>
                  <a:pt x="7686002" y="8796616"/>
                  <a:pt x="7686002" y="8796616"/>
                </a:cubicBezTo>
                <a:cubicBezTo>
                  <a:pt x="7686002" y="8805932"/>
                  <a:pt x="7676686" y="8819906"/>
                  <a:pt x="7658052" y="8838539"/>
                </a:cubicBezTo>
                <a:lnTo>
                  <a:pt x="7630103" y="8866488"/>
                </a:lnTo>
                <a:lnTo>
                  <a:pt x="7630103" y="8880462"/>
                </a:lnTo>
                <a:cubicBezTo>
                  <a:pt x="7620786" y="8880462"/>
                  <a:pt x="7611472" y="8875805"/>
                  <a:pt x="7602154" y="8866488"/>
                </a:cubicBezTo>
                <a:cubicBezTo>
                  <a:pt x="7592837" y="8857172"/>
                  <a:pt x="7588180" y="8857172"/>
                  <a:pt x="7588180" y="8866488"/>
                </a:cubicBezTo>
                <a:cubicBezTo>
                  <a:pt x="7578864" y="8866488"/>
                  <a:pt x="7574206" y="8871147"/>
                  <a:pt x="7574206" y="8880462"/>
                </a:cubicBezTo>
                <a:cubicBezTo>
                  <a:pt x="7574206" y="8889779"/>
                  <a:pt x="7574206" y="8899095"/>
                  <a:pt x="7574206" y="8908412"/>
                </a:cubicBezTo>
                <a:cubicBezTo>
                  <a:pt x="7564890" y="8917728"/>
                  <a:pt x="7555573" y="8922385"/>
                  <a:pt x="7546256" y="8922385"/>
                </a:cubicBezTo>
                <a:cubicBezTo>
                  <a:pt x="7527624" y="8903754"/>
                  <a:pt x="7515978" y="8896766"/>
                  <a:pt x="7511320" y="8901426"/>
                </a:cubicBezTo>
                <a:cubicBezTo>
                  <a:pt x="7506662" y="8906083"/>
                  <a:pt x="7504334" y="8903754"/>
                  <a:pt x="7504334" y="8894438"/>
                </a:cubicBezTo>
                <a:lnTo>
                  <a:pt x="7490358" y="8908412"/>
                </a:lnTo>
                <a:cubicBezTo>
                  <a:pt x="7490358" y="8908412"/>
                  <a:pt x="7488029" y="8910742"/>
                  <a:pt x="7483372" y="8915399"/>
                </a:cubicBezTo>
                <a:cubicBezTo>
                  <a:pt x="7478712" y="8920057"/>
                  <a:pt x="7476384" y="8922385"/>
                  <a:pt x="7476384" y="8922385"/>
                </a:cubicBezTo>
                <a:cubicBezTo>
                  <a:pt x="7476384" y="8922385"/>
                  <a:pt x="7476384" y="8927044"/>
                  <a:pt x="7476384" y="8936361"/>
                </a:cubicBezTo>
                <a:cubicBezTo>
                  <a:pt x="7476384" y="8936361"/>
                  <a:pt x="7476384" y="8938690"/>
                  <a:pt x="7476384" y="8943347"/>
                </a:cubicBezTo>
                <a:cubicBezTo>
                  <a:pt x="7476384" y="8948006"/>
                  <a:pt x="7471724" y="8950335"/>
                  <a:pt x="7462408" y="8950335"/>
                </a:cubicBezTo>
                <a:cubicBezTo>
                  <a:pt x="7462408" y="8950335"/>
                  <a:pt x="7462408" y="8948006"/>
                  <a:pt x="7462408" y="8943347"/>
                </a:cubicBezTo>
                <a:cubicBezTo>
                  <a:pt x="7462408" y="8938690"/>
                  <a:pt x="7460080" y="8934032"/>
                  <a:pt x="7455422" y="8929373"/>
                </a:cubicBezTo>
                <a:cubicBezTo>
                  <a:pt x="7450763" y="8924714"/>
                  <a:pt x="7448434" y="8917728"/>
                  <a:pt x="7448434" y="8908412"/>
                </a:cubicBezTo>
                <a:cubicBezTo>
                  <a:pt x="7448434" y="8908412"/>
                  <a:pt x="7448434" y="8903754"/>
                  <a:pt x="7448434" y="8894438"/>
                </a:cubicBezTo>
                <a:cubicBezTo>
                  <a:pt x="7448434" y="8885121"/>
                  <a:pt x="7453092" y="8875805"/>
                  <a:pt x="7462408" y="8866488"/>
                </a:cubicBezTo>
                <a:lnTo>
                  <a:pt x="7462408" y="8824565"/>
                </a:lnTo>
                <a:cubicBezTo>
                  <a:pt x="7443777" y="8833882"/>
                  <a:pt x="7434460" y="8857172"/>
                  <a:pt x="7434460" y="8894438"/>
                </a:cubicBezTo>
                <a:cubicBezTo>
                  <a:pt x="7434460" y="8922385"/>
                  <a:pt x="7429802" y="8936361"/>
                  <a:pt x="7420485" y="8936361"/>
                </a:cubicBezTo>
                <a:cubicBezTo>
                  <a:pt x="7420485" y="8936361"/>
                  <a:pt x="7415828" y="8929373"/>
                  <a:pt x="7406511" y="8915399"/>
                </a:cubicBezTo>
                <a:cubicBezTo>
                  <a:pt x="7397194" y="8901426"/>
                  <a:pt x="7392536" y="8889779"/>
                  <a:pt x="7392536" y="8880462"/>
                </a:cubicBezTo>
                <a:cubicBezTo>
                  <a:pt x="7383219" y="8889779"/>
                  <a:pt x="7376233" y="8894438"/>
                  <a:pt x="7371574" y="8894438"/>
                </a:cubicBezTo>
                <a:cubicBezTo>
                  <a:pt x="7366916" y="8894438"/>
                  <a:pt x="7364588" y="8889779"/>
                  <a:pt x="7364588" y="8880462"/>
                </a:cubicBezTo>
                <a:cubicBezTo>
                  <a:pt x="7364588" y="8871147"/>
                  <a:pt x="7359929" y="8861829"/>
                  <a:pt x="7350612" y="8852514"/>
                </a:cubicBezTo>
                <a:lnTo>
                  <a:pt x="7336638" y="8810589"/>
                </a:lnTo>
                <a:cubicBezTo>
                  <a:pt x="7345955" y="8810589"/>
                  <a:pt x="7350612" y="8815249"/>
                  <a:pt x="7350612" y="8824565"/>
                </a:cubicBezTo>
                <a:cubicBezTo>
                  <a:pt x="7350612" y="8833882"/>
                  <a:pt x="7352943" y="8840867"/>
                  <a:pt x="7357600" y="8845527"/>
                </a:cubicBezTo>
                <a:cubicBezTo>
                  <a:pt x="7362258" y="8850186"/>
                  <a:pt x="7369245" y="8852514"/>
                  <a:pt x="7378562" y="8852514"/>
                </a:cubicBezTo>
                <a:cubicBezTo>
                  <a:pt x="7397194" y="8852514"/>
                  <a:pt x="7406511" y="8854843"/>
                  <a:pt x="7406511" y="8859500"/>
                </a:cubicBezTo>
                <a:cubicBezTo>
                  <a:pt x="7406511" y="8864160"/>
                  <a:pt x="7411168" y="8866488"/>
                  <a:pt x="7420485" y="8866488"/>
                </a:cubicBezTo>
                <a:cubicBezTo>
                  <a:pt x="7420485" y="8866488"/>
                  <a:pt x="7422816" y="8861829"/>
                  <a:pt x="7427473" y="8852514"/>
                </a:cubicBezTo>
                <a:cubicBezTo>
                  <a:pt x="7432130" y="8843198"/>
                  <a:pt x="7434460" y="8833882"/>
                  <a:pt x="7434460" y="8824565"/>
                </a:cubicBezTo>
                <a:lnTo>
                  <a:pt x="7448434" y="8754692"/>
                </a:lnTo>
                <a:cubicBezTo>
                  <a:pt x="7457751" y="8764009"/>
                  <a:pt x="7462408" y="8759350"/>
                  <a:pt x="7462408" y="8740717"/>
                </a:cubicBezTo>
                <a:lnTo>
                  <a:pt x="7476384" y="8740717"/>
                </a:lnTo>
                <a:cubicBezTo>
                  <a:pt x="7476384" y="8750033"/>
                  <a:pt x="7481041" y="8752364"/>
                  <a:pt x="7490358" y="8747705"/>
                </a:cubicBezTo>
                <a:cubicBezTo>
                  <a:pt x="7499674" y="8743045"/>
                  <a:pt x="7499674" y="8745376"/>
                  <a:pt x="7490358" y="8754692"/>
                </a:cubicBezTo>
                <a:cubicBezTo>
                  <a:pt x="7490358" y="8764009"/>
                  <a:pt x="7490358" y="8768666"/>
                  <a:pt x="7490358" y="8768666"/>
                </a:cubicBezTo>
                <a:cubicBezTo>
                  <a:pt x="7490358" y="8777983"/>
                  <a:pt x="7485700" y="8782642"/>
                  <a:pt x="7476384" y="8782642"/>
                </a:cubicBezTo>
                <a:cubicBezTo>
                  <a:pt x="7467068" y="8782642"/>
                  <a:pt x="7462408" y="8782642"/>
                  <a:pt x="7462408" y="8782642"/>
                </a:cubicBezTo>
                <a:cubicBezTo>
                  <a:pt x="7462408" y="8782642"/>
                  <a:pt x="7467068" y="8789628"/>
                  <a:pt x="7476384" y="8803603"/>
                </a:cubicBezTo>
                <a:cubicBezTo>
                  <a:pt x="7485700" y="8817577"/>
                  <a:pt x="7490358" y="8824565"/>
                  <a:pt x="7490358" y="8824565"/>
                </a:cubicBezTo>
                <a:lnTo>
                  <a:pt x="7504334" y="8838539"/>
                </a:lnTo>
                <a:cubicBezTo>
                  <a:pt x="7504334" y="8847855"/>
                  <a:pt x="7502003" y="8854843"/>
                  <a:pt x="7497346" y="8859500"/>
                </a:cubicBezTo>
                <a:cubicBezTo>
                  <a:pt x="7492688" y="8864160"/>
                  <a:pt x="7490358" y="8868817"/>
                  <a:pt x="7490358" y="8873476"/>
                </a:cubicBezTo>
                <a:cubicBezTo>
                  <a:pt x="7490358" y="8878133"/>
                  <a:pt x="7495017" y="8880462"/>
                  <a:pt x="7504334" y="8880462"/>
                </a:cubicBezTo>
                <a:cubicBezTo>
                  <a:pt x="7504334" y="8880462"/>
                  <a:pt x="7506662" y="8875805"/>
                  <a:pt x="7511320" y="8866488"/>
                </a:cubicBezTo>
                <a:cubicBezTo>
                  <a:pt x="7515978" y="8857172"/>
                  <a:pt x="7522964" y="8847855"/>
                  <a:pt x="7532281" y="8838539"/>
                </a:cubicBezTo>
                <a:lnTo>
                  <a:pt x="7560230" y="8824565"/>
                </a:lnTo>
                <a:cubicBezTo>
                  <a:pt x="7560230" y="8833882"/>
                  <a:pt x="7567218" y="8831551"/>
                  <a:pt x="7581192" y="8817577"/>
                </a:cubicBezTo>
                <a:cubicBezTo>
                  <a:pt x="7595168" y="8803603"/>
                  <a:pt x="7597496" y="8791958"/>
                  <a:pt x="7588180" y="8782642"/>
                </a:cubicBezTo>
                <a:lnTo>
                  <a:pt x="7644078" y="8740717"/>
                </a:lnTo>
                <a:cubicBezTo>
                  <a:pt x="7644078" y="8740717"/>
                  <a:pt x="7641748" y="8738388"/>
                  <a:pt x="7637091" y="8733731"/>
                </a:cubicBezTo>
                <a:cubicBezTo>
                  <a:pt x="7632434" y="8729072"/>
                  <a:pt x="7630103" y="8726743"/>
                  <a:pt x="7630103" y="8726743"/>
                </a:cubicBezTo>
                <a:cubicBezTo>
                  <a:pt x="7639420" y="8698793"/>
                  <a:pt x="7630103" y="8684820"/>
                  <a:pt x="7602154" y="8684820"/>
                </a:cubicBezTo>
                <a:cubicBezTo>
                  <a:pt x="7592837" y="8684820"/>
                  <a:pt x="7588180" y="8682491"/>
                  <a:pt x="7588180" y="8677832"/>
                </a:cubicBezTo>
                <a:cubicBezTo>
                  <a:pt x="7588180" y="8673173"/>
                  <a:pt x="7583522" y="8670844"/>
                  <a:pt x="7574206" y="8670844"/>
                </a:cubicBezTo>
                <a:cubicBezTo>
                  <a:pt x="7555573" y="8661529"/>
                  <a:pt x="7532281" y="8666187"/>
                  <a:pt x="7504334" y="8684820"/>
                </a:cubicBezTo>
                <a:lnTo>
                  <a:pt x="7490358" y="8698793"/>
                </a:lnTo>
                <a:cubicBezTo>
                  <a:pt x="7490358" y="8689477"/>
                  <a:pt x="7490358" y="8682491"/>
                  <a:pt x="7490358" y="8677832"/>
                </a:cubicBezTo>
                <a:cubicBezTo>
                  <a:pt x="7490358" y="8673173"/>
                  <a:pt x="7490358" y="8670844"/>
                  <a:pt x="7490358" y="8670844"/>
                </a:cubicBezTo>
                <a:cubicBezTo>
                  <a:pt x="7490358" y="8652211"/>
                  <a:pt x="7490358" y="8642896"/>
                  <a:pt x="7490358" y="8642896"/>
                </a:cubicBezTo>
                <a:cubicBezTo>
                  <a:pt x="7499674" y="8642896"/>
                  <a:pt x="7504334" y="8642896"/>
                  <a:pt x="7504334" y="8642896"/>
                </a:cubicBezTo>
                <a:cubicBezTo>
                  <a:pt x="7504334" y="8642896"/>
                  <a:pt x="7504334" y="8638237"/>
                  <a:pt x="7504334" y="8628921"/>
                </a:cubicBezTo>
                <a:cubicBezTo>
                  <a:pt x="7504334" y="8619604"/>
                  <a:pt x="7506662" y="8612618"/>
                  <a:pt x="7511320" y="8607959"/>
                </a:cubicBezTo>
                <a:cubicBezTo>
                  <a:pt x="7515978" y="8603300"/>
                  <a:pt x="7522964" y="8600971"/>
                  <a:pt x="7532281" y="8600971"/>
                </a:cubicBezTo>
                <a:cubicBezTo>
                  <a:pt x="7560230" y="8600971"/>
                  <a:pt x="7569547" y="8610288"/>
                  <a:pt x="7560230" y="8628921"/>
                </a:cubicBezTo>
                <a:cubicBezTo>
                  <a:pt x="7560230" y="8638237"/>
                  <a:pt x="7564890" y="8640566"/>
                  <a:pt x="7574206" y="8635909"/>
                </a:cubicBezTo>
                <a:cubicBezTo>
                  <a:pt x="7583522" y="8631251"/>
                  <a:pt x="7588180" y="8638237"/>
                  <a:pt x="7588180" y="8656870"/>
                </a:cubicBezTo>
                <a:lnTo>
                  <a:pt x="7602154" y="8656870"/>
                </a:lnTo>
                <a:cubicBezTo>
                  <a:pt x="7602154" y="8647554"/>
                  <a:pt x="7597496" y="8638237"/>
                  <a:pt x="7588180" y="8628921"/>
                </a:cubicBezTo>
                <a:lnTo>
                  <a:pt x="7588180" y="8573022"/>
                </a:lnTo>
                <a:cubicBezTo>
                  <a:pt x="7588180" y="8573022"/>
                  <a:pt x="7588180" y="8568365"/>
                  <a:pt x="7588180" y="8559048"/>
                </a:cubicBezTo>
                <a:cubicBezTo>
                  <a:pt x="7588180" y="8549732"/>
                  <a:pt x="7592837" y="8545074"/>
                  <a:pt x="7602154" y="8545074"/>
                </a:cubicBezTo>
                <a:lnTo>
                  <a:pt x="7602154" y="8559048"/>
                </a:lnTo>
                <a:lnTo>
                  <a:pt x="7616130" y="8573022"/>
                </a:lnTo>
                <a:cubicBezTo>
                  <a:pt x="7616130" y="8563707"/>
                  <a:pt x="7620786" y="8559048"/>
                  <a:pt x="7630103" y="8559048"/>
                </a:cubicBezTo>
                <a:cubicBezTo>
                  <a:pt x="7639420" y="8549732"/>
                  <a:pt x="7644078" y="8545074"/>
                  <a:pt x="7644078" y="8545074"/>
                </a:cubicBezTo>
                <a:lnTo>
                  <a:pt x="7630103" y="8545074"/>
                </a:lnTo>
                <a:cubicBezTo>
                  <a:pt x="7630103" y="8545074"/>
                  <a:pt x="7620786" y="8540415"/>
                  <a:pt x="7602154" y="8531099"/>
                </a:cubicBezTo>
                <a:cubicBezTo>
                  <a:pt x="7602154" y="8531099"/>
                  <a:pt x="7599825" y="8528770"/>
                  <a:pt x="7595168" y="8524113"/>
                </a:cubicBezTo>
                <a:cubicBezTo>
                  <a:pt x="7590508" y="8519453"/>
                  <a:pt x="7588180" y="8521784"/>
                  <a:pt x="7588180" y="8531099"/>
                </a:cubicBezTo>
                <a:cubicBezTo>
                  <a:pt x="7578864" y="8531099"/>
                  <a:pt x="7569547" y="8531099"/>
                  <a:pt x="7560230" y="8531099"/>
                </a:cubicBezTo>
                <a:cubicBezTo>
                  <a:pt x="7550914" y="8531099"/>
                  <a:pt x="7543928" y="8533427"/>
                  <a:pt x="7539268" y="8538086"/>
                </a:cubicBezTo>
                <a:cubicBezTo>
                  <a:pt x="7534612" y="8542746"/>
                  <a:pt x="7536940" y="8549732"/>
                  <a:pt x="7546256" y="8559048"/>
                </a:cubicBezTo>
                <a:cubicBezTo>
                  <a:pt x="7546256" y="8559048"/>
                  <a:pt x="7543928" y="8561377"/>
                  <a:pt x="7539268" y="8566036"/>
                </a:cubicBezTo>
                <a:cubicBezTo>
                  <a:pt x="7534612" y="8570693"/>
                  <a:pt x="7532281" y="8573022"/>
                  <a:pt x="7532281" y="8573022"/>
                </a:cubicBezTo>
                <a:cubicBezTo>
                  <a:pt x="7532281" y="8573022"/>
                  <a:pt x="7532281" y="8563707"/>
                  <a:pt x="7532281" y="8545074"/>
                </a:cubicBezTo>
                <a:lnTo>
                  <a:pt x="7532281" y="8517125"/>
                </a:lnTo>
                <a:lnTo>
                  <a:pt x="7518307" y="8503149"/>
                </a:lnTo>
                <a:cubicBezTo>
                  <a:pt x="7508990" y="8493835"/>
                  <a:pt x="7502003" y="8489175"/>
                  <a:pt x="7497346" y="8489175"/>
                </a:cubicBezTo>
                <a:cubicBezTo>
                  <a:pt x="7492688" y="8489175"/>
                  <a:pt x="7490358" y="8489175"/>
                  <a:pt x="7490358" y="8489175"/>
                </a:cubicBezTo>
                <a:cubicBezTo>
                  <a:pt x="7481041" y="8498492"/>
                  <a:pt x="7476384" y="8498492"/>
                  <a:pt x="7476384" y="8489175"/>
                </a:cubicBezTo>
                <a:cubicBezTo>
                  <a:pt x="7476384" y="8479859"/>
                  <a:pt x="7476384" y="8475202"/>
                  <a:pt x="7476384" y="8475202"/>
                </a:cubicBezTo>
                <a:lnTo>
                  <a:pt x="7476384" y="8433276"/>
                </a:lnTo>
                <a:lnTo>
                  <a:pt x="7518307" y="8405329"/>
                </a:lnTo>
                <a:cubicBezTo>
                  <a:pt x="7527624" y="8405329"/>
                  <a:pt x="7536940" y="8400670"/>
                  <a:pt x="7546256" y="8391353"/>
                </a:cubicBezTo>
                <a:cubicBezTo>
                  <a:pt x="7546256" y="8382037"/>
                  <a:pt x="7550914" y="8372720"/>
                  <a:pt x="7560230" y="8363404"/>
                </a:cubicBezTo>
                <a:cubicBezTo>
                  <a:pt x="7569547" y="8354089"/>
                  <a:pt x="7578864" y="8344771"/>
                  <a:pt x="7588180" y="8335456"/>
                </a:cubicBezTo>
                <a:cubicBezTo>
                  <a:pt x="7597496" y="8326140"/>
                  <a:pt x="7604484" y="8316823"/>
                  <a:pt x="7609142" y="8307507"/>
                </a:cubicBezTo>
                <a:cubicBezTo>
                  <a:pt x="7613800" y="8298190"/>
                  <a:pt x="7620786" y="8288874"/>
                  <a:pt x="7630103" y="8279557"/>
                </a:cubicBezTo>
                <a:lnTo>
                  <a:pt x="7644078" y="8279557"/>
                </a:lnTo>
                <a:cubicBezTo>
                  <a:pt x="7644078" y="8288874"/>
                  <a:pt x="7646408" y="8293531"/>
                  <a:pt x="7651064" y="8293531"/>
                </a:cubicBezTo>
                <a:cubicBezTo>
                  <a:pt x="7655724" y="8293531"/>
                  <a:pt x="7658052" y="8293531"/>
                  <a:pt x="7658052" y="8293531"/>
                </a:cubicBezTo>
                <a:lnTo>
                  <a:pt x="7686002" y="8293531"/>
                </a:lnTo>
                <a:cubicBezTo>
                  <a:pt x="7686002" y="8284216"/>
                  <a:pt x="7690660" y="8279557"/>
                  <a:pt x="7699976" y="8279557"/>
                </a:cubicBezTo>
                <a:cubicBezTo>
                  <a:pt x="7690660" y="8270241"/>
                  <a:pt x="7681344" y="8265584"/>
                  <a:pt x="7672028" y="8265584"/>
                </a:cubicBezTo>
                <a:cubicBezTo>
                  <a:pt x="7672028" y="8265584"/>
                  <a:pt x="7669698" y="8265584"/>
                  <a:pt x="7665040" y="8265584"/>
                </a:cubicBezTo>
                <a:cubicBezTo>
                  <a:pt x="7660381" y="8265584"/>
                  <a:pt x="7658052" y="8260924"/>
                  <a:pt x="7658052" y="8251608"/>
                </a:cubicBezTo>
                <a:cubicBezTo>
                  <a:pt x="7658052" y="8232977"/>
                  <a:pt x="7653395" y="8228318"/>
                  <a:pt x="7644078" y="8237634"/>
                </a:cubicBezTo>
                <a:lnTo>
                  <a:pt x="7630103" y="8209685"/>
                </a:lnTo>
                <a:lnTo>
                  <a:pt x="7644078" y="8195711"/>
                </a:lnTo>
                <a:cubicBezTo>
                  <a:pt x="7653395" y="8186394"/>
                  <a:pt x="7660381" y="8181735"/>
                  <a:pt x="7665040" y="8181735"/>
                </a:cubicBezTo>
                <a:cubicBezTo>
                  <a:pt x="7669698" y="8181735"/>
                  <a:pt x="7683674" y="8170090"/>
                  <a:pt x="7706964" y="8146800"/>
                </a:cubicBezTo>
                <a:cubicBezTo>
                  <a:pt x="7730254" y="8123508"/>
                  <a:pt x="7741901" y="8109534"/>
                  <a:pt x="7741901" y="8104875"/>
                </a:cubicBezTo>
                <a:cubicBezTo>
                  <a:pt x="7741901" y="8100217"/>
                  <a:pt x="7739570" y="8100217"/>
                  <a:pt x="7734913" y="8104875"/>
                </a:cubicBezTo>
                <a:cubicBezTo>
                  <a:pt x="7730254" y="8109534"/>
                  <a:pt x="7723268" y="8116522"/>
                  <a:pt x="7713952" y="8125836"/>
                </a:cubicBezTo>
                <a:cubicBezTo>
                  <a:pt x="7704635" y="8135153"/>
                  <a:pt x="7697647" y="8142141"/>
                  <a:pt x="7692990" y="8146800"/>
                </a:cubicBezTo>
                <a:cubicBezTo>
                  <a:pt x="7688330" y="8151457"/>
                  <a:pt x="7686002" y="8153786"/>
                  <a:pt x="7686002" y="8153786"/>
                </a:cubicBezTo>
                <a:lnTo>
                  <a:pt x="7602154" y="8223658"/>
                </a:lnTo>
                <a:cubicBezTo>
                  <a:pt x="7602154" y="8232977"/>
                  <a:pt x="7597496" y="8242291"/>
                  <a:pt x="7588180" y="8251608"/>
                </a:cubicBezTo>
                <a:cubicBezTo>
                  <a:pt x="7578864" y="8260924"/>
                  <a:pt x="7576534" y="8265584"/>
                  <a:pt x="7581192" y="8265584"/>
                </a:cubicBezTo>
                <a:cubicBezTo>
                  <a:pt x="7585851" y="8265584"/>
                  <a:pt x="7592837" y="8265584"/>
                  <a:pt x="7602154" y="8265584"/>
                </a:cubicBezTo>
                <a:lnTo>
                  <a:pt x="7588180" y="8293531"/>
                </a:lnTo>
                <a:lnTo>
                  <a:pt x="7588180" y="8307507"/>
                </a:lnTo>
                <a:cubicBezTo>
                  <a:pt x="7541598" y="8335456"/>
                  <a:pt x="7499674" y="8377379"/>
                  <a:pt x="7462408" y="8433276"/>
                </a:cubicBezTo>
                <a:lnTo>
                  <a:pt x="7448434" y="8419303"/>
                </a:lnTo>
                <a:lnTo>
                  <a:pt x="7462408" y="8405329"/>
                </a:lnTo>
                <a:cubicBezTo>
                  <a:pt x="7462408" y="8405329"/>
                  <a:pt x="7467068" y="8405329"/>
                  <a:pt x="7476384" y="8405329"/>
                </a:cubicBezTo>
                <a:lnTo>
                  <a:pt x="7476384" y="8377379"/>
                </a:lnTo>
                <a:lnTo>
                  <a:pt x="7448434" y="8349430"/>
                </a:lnTo>
                <a:lnTo>
                  <a:pt x="7434460" y="8349430"/>
                </a:lnTo>
                <a:lnTo>
                  <a:pt x="7434460" y="8377379"/>
                </a:lnTo>
                <a:cubicBezTo>
                  <a:pt x="7443777" y="8368063"/>
                  <a:pt x="7450763" y="8368063"/>
                  <a:pt x="7455422" y="8377379"/>
                </a:cubicBezTo>
                <a:cubicBezTo>
                  <a:pt x="7460080" y="8386696"/>
                  <a:pt x="7457751" y="8393684"/>
                  <a:pt x="7448434" y="8398341"/>
                </a:cubicBezTo>
                <a:cubicBezTo>
                  <a:pt x="7439118" y="8403000"/>
                  <a:pt x="7434460" y="8407658"/>
                  <a:pt x="7434460" y="8412315"/>
                </a:cubicBezTo>
                <a:cubicBezTo>
                  <a:pt x="7434460" y="8416974"/>
                  <a:pt x="7429802" y="8423962"/>
                  <a:pt x="7420485" y="8433276"/>
                </a:cubicBezTo>
                <a:cubicBezTo>
                  <a:pt x="7411168" y="8442593"/>
                  <a:pt x="7411168" y="8451909"/>
                  <a:pt x="7420485" y="8461226"/>
                </a:cubicBezTo>
                <a:cubicBezTo>
                  <a:pt x="7411168" y="8461226"/>
                  <a:pt x="7404180" y="8463555"/>
                  <a:pt x="7399524" y="8468214"/>
                </a:cubicBezTo>
                <a:cubicBezTo>
                  <a:pt x="7394866" y="8472873"/>
                  <a:pt x="7387878" y="8477530"/>
                  <a:pt x="7378562" y="8482188"/>
                </a:cubicBezTo>
                <a:cubicBezTo>
                  <a:pt x="7369245" y="8486847"/>
                  <a:pt x="7369245" y="8493835"/>
                  <a:pt x="7378562" y="8503149"/>
                </a:cubicBezTo>
                <a:cubicBezTo>
                  <a:pt x="7387878" y="8503149"/>
                  <a:pt x="7392536" y="8498492"/>
                  <a:pt x="7392536" y="8489175"/>
                </a:cubicBezTo>
                <a:cubicBezTo>
                  <a:pt x="7401852" y="8479859"/>
                  <a:pt x="7408840" y="8477530"/>
                  <a:pt x="7413499" y="8482188"/>
                </a:cubicBezTo>
                <a:cubicBezTo>
                  <a:pt x="7418156" y="8486847"/>
                  <a:pt x="7415828" y="8493835"/>
                  <a:pt x="7406511" y="8503149"/>
                </a:cubicBezTo>
                <a:cubicBezTo>
                  <a:pt x="7397194" y="8503149"/>
                  <a:pt x="7390207" y="8505478"/>
                  <a:pt x="7385550" y="8510137"/>
                </a:cubicBezTo>
                <a:cubicBezTo>
                  <a:pt x="7380890" y="8514796"/>
                  <a:pt x="7369245" y="8517125"/>
                  <a:pt x="7350612" y="8517125"/>
                </a:cubicBezTo>
                <a:lnTo>
                  <a:pt x="7280740" y="8531099"/>
                </a:lnTo>
                <a:cubicBezTo>
                  <a:pt x="7252790" y="8577681"/>
                  <a:pt x="7248133" y="8600971"/>
                  <a:pt x="7266766" y="8600971"/>
                </a:cubicBezTo>
                <a:cubicBezTo>
                  <a:pt x="7257450" y="8610288"/>
                  <a:pt x="7252790" y="8614947"/>
                  <a:pt x="7252790" y="8614947"/>
                </a:cubicBezTo>
                <a:cubicBezTo>
                  <a:pt x="7252790" y="8614947"/>
                  <a:pt x="7248133" y="8610288"/>
                  <a:pt x="7238816" y="8600971"/>
                </a:cubicBezTo>
                <a:lnTo>
                  <a:pt x="7224842" y="8600971"/>
                </a:lnTo>
                <a:cubicBezTo>
                  <a:pt x="7224842" y="8610288"/>
                  <a:pt x="7229500" y="8614947"/>
                  <a:pt x="7238816" y="8614947"/>
                </a:cubicBezTo>
                <a:lnTo>
                  <a:pt x="7224842" y="8628921"/>
                </a:lnTo>
                <a:cubicBezTo>
                  <a:pt x="7224842" y="8619604"/>
                  <a:pt x="7217854" y="8621933"/>
                  <a:pt x="7203879" y="8635909"/>
                </a:cubicBezTo>
                <a:cubicBezTo>
                  <a:pt x="7189906" y="8649882"/>
                  <a:pt x="7182918" y="8661529"/>
                  <a:pt x="7182918" y="8670844"/>
                </a:cubicBezTo>
                <a:cubicBezTo>
                  <a:pt x="7182918" y="8670844"/>
                  <a:pt x="7173601" y="8682491"/>
                  <a:pt x="7154968" y="8705781"/>
                </a:cubicBezTo>
                <a:cubicBezTo>
                  <a:pt x="7136337" y="8729072"/>
                  <a:pt x="7115376" y="8750033"/>
                  <a:pt x="7092083" y="8768666"/>
                </a:cubicBezTo>
                <a:cubicBezTo>
                  <a:pt x="7068793" y="8787299"/>
                  <a:pt x="7057148" y="8796616"/>
                  <a:pt x="7057148" y="8796616"/>
                </a:cubicBezTo>
                <a:lnTo>
                  <a:pt x="7099071" y="8726743"/>
                </a:lnTo>
                <a:cubicBezTo>
                  <a:pt x="7117704" y="8698793"/>
                  <a:pt x="7122361" y="8684820"/>
                  <a:pt x="7113044" y="8684820"/>
                </a:cubicBezTo>
                <a:cubicBezTo>
                  <a:pt x="7094412" y="8703453"/>
                  <a:pt x="7085096" y="8717426"/>
                  <a:pt x="7085096" y="8726743"/>
                </a:cubicBezTo>
                <a:lnTo>
                  <a:pt x="7057148" y="8740717"/>
                </a:lnTo>
                <a:cubicBezTo>
                  <a:pt x="7057148" y="8731402"/>
                  <a:pt x="7052488" y="8731402"/>
                  <a:pt x="7043172" y="8740717"/>
                </a:cubicBezTo>
                <a:lnTo>
                  <a:pt x="7043172" y="8726743"/>
                </a:lnTo>
                <a:cubicBezTo>
                  <a:pt x="7043172" y="8717426"/>
                  <a:pt x="7045502" y="8710439"/>
                  <a:pt x="7050160" y="8705781"/>
                </a:cubicBezTo>
                <a:cubicBezTo>
                  <a:pt x="7054817" y="8701122"/>
                  <a:pt x="7057148" y="8698793"/>
                  <a:pt x="7057148" y="8698793"/>
                </a:cubicBezTo>
                <a:cubicBezTo>
                  <a:pt x="7057148" y="8698793"/>
                  <a:pt x="7057148" y="8696465"/>
                  <a:pt x="7057148" y="8691806"/>
                </a:cubicBezTo>
                <a:cubicBezTo>
                  <a:pt x="7057148" y="8687148"/>
                  <a:pt x="7052488" y="8689477"/>
                  <a:pt x="7043172" y="8698793"/>
                </a:cubicBezTo>
                <a:cubicBezTo>
                  <a:pt x="7033856" y="8698793"/>
                  <a:pt x="7029198" y="8701122"/>
                  <a:pt x="7029198" y="8705781"/>
                </a:cubicBezTo>
                <a:cubicBezTo>
                  <a:pt x="7029198" y="8710439"/>
                  <a:pt x="7024539" y="8712769"/>
                  <a:pt x="7015222" y="8712769"/>
                </a:cubicBezTo>
                <a:lnTo>
                  <a:pt x="7015222" y="8719319"/>
                </a:lnTo>
                <a:cubicBezTo>
                  <a:pt x="7015222" y="8723103"/>
                  <a:pt x="7015222" y="8727907"/>
                  <a:pt x="7015222" y="8733731"/>
                </a:cubicBezTo>
                <a:cubicBezTo>
                  <a:pt x="7015222" y="8757021"/>
                  <a:pt x="7019882" y="8770995"/>
                  <a:pt x="7029198" y="8775654"/>
                </a:cubicBezTo>
                <a:cubicBezTo>
                  <a:pt x="7038514" y="8780313"/>
                  <a:pt x="7038514" y="8782642"/>
                  <a:pt x="7029198" y="8782642"/>
                </a:cubicBezTo>
                <a:cubicBezTo>
                  <a:pt x="7010566" y="8801275"/>
                  <a:pt x="7001249" y="8796616"/>
                  <a:pt x="7001249" y="8768666"/>
                </a:cubicBezTo>
                <a:cubicBezTo>
                  <a:pt x="7001249" y="8759350"/>
                  <a:pt x="6987275" y="8770995"/>
                  <a:pt x="6959326" y="8803603"/>
                </a:cubicBezTo>
                <a:cubicBezTo>
                  <a:pt x="6931376" y="8836210"/>
                  <a:pt x="6915072" y="8852514"/>
                  <a:pt x="6910414" y="8852514"/>
                </a:cubicBezTo>
                <a:cubicBezTo>
                  <a:pt x="6905757" y="8852514"/>
                  <a:pt x="6898770" y="8861829"/>
                  <a:pt x="6889453" y="8880462"/>
                </a:cubicBezTo>
                <a:lnTo>
                  <a:pt x="6861504" y="8894438"/>
                </a:lnTo>
                <a:lnTo>
                  <a:pt x="6875477" y="8866488"/>
                </a:lnTo>
                <a:lnTo>
                  <a:pt x="6917402" y="8824565"/>
                </a:lnTo>
                <a:lnTo>
                  <a:pt x="6889453" y="8824565"/>
                </a:lnTo>
                <a:lnTo>
                  <a:pt x="6861504" y="8852514"/>
                </a:lnTo>
                <a:cubicBezTo>
                  <a:pt x="6870820" y="8843198"/>
                  <a:pt x="6873148" y="8838539"/>
                  <a:pt x="6868492" y="8838539"/>
                </a:cubicBezTo>
                <a:cubicBezTo>
                  <a:pt x="6863832" y="8838539"/>
                  <a:pt x="6861504" y="8833882"/>
                  <a:pt x="6861504" y="8824565"/>
                </a:cubicBezTo>
                <a:lnTo>
                  <a:pt x="6847530" y="8810589"/>
                </a:lnTo>
                <a:lnTo>
                  <a:pt x="6833554" y="8796616"/>
                </a:lnTo>
                <a:cubicBezTo>
                  <a:pt x="6842870" y="8787299"/>
                  <a:pt x="6845199" y="8780313"/>
                  <a:pt x="6840542" y="8775654"/>
                </a:cubicBezTo>
                <a:cubicBezTo>
                  <a:pt x="6835882" y="8770995"/>
                  <a:pt x="6838212" y="8759350"/>
                  <a:pt x="6847530" y="8740717"/>
                </a:cubicBezTo>
                <a:lnTo>
                  <a:pt x="6875477" y="8712769"/>
                </a:lnTo>
                <a:lnTo>
                  <a:pt x="6903426" y="8698793"/>
                </a:lnTo>
                <a:cubicBezTo>
                  <a:pt x="6912743" y="8680160"/>
                  <a:pt x="6917402" y="8675503"/>
                  <a:pt x="6917402" y="8684820"/>
                </a:cubicBezTo>
                <a:cubicBezTo>
                  <a:pt x="6926719" y="8694134"/>
                  <a:pt x="6931376" y="8698793"/>
                  <a:pt x="6931376" y="8698793"/>
                </a:cubicBezTo>
                <a:cubicBezTo>
                  <a:pt x="6931376" y="8698793"/>
                  <a:pt x="6926719" y="8703453"/>
                  <a:pt x="6917402" y="8712769"/>
                </a:cubicBezTo>
                <a:cubicBezTo>
                  <a:pt x="6908086" y="8722084"/>
                  <a:pt x="6898770" y="8736059"/>
                  <a:pt x="6889453" y="8754692"/>
                </a:cubicBezTo>
                <a:cubicBezTo>
                  <a:pt x="6880136" y="8773325"/>
                  <a:pt x="6880136" y="8782642"/>
                  <a:pt x="6889453" y="8782642"/>
                </a:cubicBezTo>
                <a:cubicBezTo>
                  <a:pt x="6889453" y="8791958"/>
                  <a:pt x="6891782" y="8796616"/>
                  <a:pt x="6896439" y="8796616"/>
                </a:cubicBezTo>
                <a:cubicBezTo>
                  <a:pt x="6901098" y="8796616"/>
                  <a:pt x="6908086" y="8791958"/>
                  <a:pt x="6917402" y="8782642"/>
                </a:cubicBezTo>
                <a:lnTo>
                  <a:pt x="6917402" y="8754692"/>
                </a:lnTo>
                <a:cubicBezTo>
                  <a:pt x="6908086" y="8764009"/>
                  <a:pt x="6903426" y="8764009"/>
                  <a:pt x="6903426" y="8754692"/>
                </a:cubicBezTo>
                <a:cubicBezTo>
                  <a:pt x="6903426" y="8754692"/>
                  <a:pt x="6905757" y="8752364"/>
                  <a:pt x="6910414" y="8747705"/>
                </a:cubicBezTo>
                <a:cubicBezTo>
                  <a:pt x="6915072" y="8743045"/>
                  <a:pt x="6917402" y="8740717"/>
                  <a:pt x="6917402" y="8740717"/>
                </a:cubicBezTo>
                <a:cubicBezTo>
                  <a:pt x="6926719" y="8740717"/>
                  <a:pt x="6931376" y="8736059"/>
                  <a:pt x="6931376" y="8726743"/>
                </a:cubicBezTo>
                <a:cubicBezTo>
                  <a:pt x="6931376" y="8717426"/>
                  <a:pt x="6936034" y="8712769"/>
                  <a:pt x="6945350" y="8712769"/>
                </a:cubicBezTo>
                <a:cubicBezTo>
                  <a:pt x="6954666" y="8712769"/>
                  <a:pt x="6963983" y="8708110"/>
                  <a:pt x="6973300" y="8698793"/>
                </a:cubicBezTo>
                <a:lnTo>
                  <a:pt x="7001249" y="8656870"/>
                </a:lnTo>
                <a:cubicBezTo>
                  <a:pt x="7029198" y="8628921"/>
                  <a:pt x="7033856" y="8614947"/>
                  <a:pt x="7015222" y="8614947"/>
                </a:cubicBezTo>
                <a:cubicBezTo>
                  <a:pt x="7015222" y="8614947"/>
                  <a:pt x="7015222" y="8612618"/>
                  <a:pt x="7015222" y="8607959"/>
                </a:cubicBezTo>
                <a:cubicBezTo>
                  <a:pt x="7015222" y="8603300"/>
                  <a:pt x="7015222" y="8596314"/>
                  <a:pt x="7015222" y="8586998"/>
                </a:cubicBezTo>
                <a:cubicBezTo>
                  <a:pt x="7015222" y="8577681"/>
                  <a:pt x="7019882" y="8577681"/>
                  <a:pt x="7029198" y="8586998"/>
                </a:cubicBezTo>
                <a:cubicBezTo>
                  <a:pt x="7038514" y="8596314"/>
                  <a:pt x="7047831" y="8596314"/>
                  <a:pt x="7057148" y="8586998"/>
                </a:cubicBezTo>
                <a:cubicBezTo>
                  <a:pt x="7057148" y="8586998"/>
                  <a:pt x="7059476" y="8582338"/>
                  <a:pt x="7064134" y="8573022"/>
                </a:cubicBezTo>
                <a:cubicBezTo>
                  <a:pt x="7068793" y="8563707"/>
                  <a:pt x="7066464" y="8559048"/>
                  <a:pt x="7057148" y="8559048"/>
                </a:cubicBezTo>
                <a:cubicBezTo>
                  <a:pt x="7057148" y="8540415"/>
                  <a:pt x="7047831" y="8540415"/>
                  <a:pt x="7029198" y="8559048"/>
                </a:cubicBezTo>
                <a:lnTo>
                  <a:pt x="7001249" y="8573022"/>
                </a:lnTo>
                <a:lnTo>
                  <a:pt x="7015222" y="8559048"/>
                </a:lnTo>
                <a:cubicBezTo>
                  <a:pt x="7015222" y="8549732"/>
                  <a:pt x="7015222" y="8545074"/>
                  <a:pt x="7015222" y="8545074"/>
                </a:cubicBezTo>
                <a:cubicBezTo>
                  <a:pt x="7015222" y="8545074"/>
                  <a:pt x="7019882" y="8545074"/>
                  <a:pt x="7029198" y="8545074"/>
                </a:cubicBezTo>
                <a:cubicBezTo>
                  <a:pt x="7029198" y="8545074"/>
                  <a:pt x="7040844" y="8526441"/>
                  <a:pt x="7064134" y="8489175"/>
                </a:cubicBezTo>
                <a:cubicBezTo>
                  <a:pt x="7087426" y="8451909"/>
                  <a:pt x="7103728" y="8433276"/>
                  <a:pt x="7113044" y="8433276"/>
                </a:cubicBezTo>
                <a:lnTo>
                  <a:pt x="7140994" y="8405329"/>
                </a:lnTo>
                <a:cubicBezTo>
                  <a:pt x="7140994" y="8396012"/>
                  <a:pt x="7145652" y="8389025"/>
                  <a:pt x="7154968" y="8384365"/>
                </a:cubicBezTo>
                <a:cubicBezTo>
                  <a:pt x="7164286" y="8379708"/>
                  <a:pt x="7168944" y="8377379"/>
                  <a:pt x="7168944" y="8377379"/>
                </a:cubicBezTo>
                <a:lnTo>
                  <a:pt x="7154968" y="8377379"/>
                </a:lnTo>
                <a:lnTo>
                  <a:pt x="7140994" y="8363404"/>
                </a:lnTo>
                <a:cubicBezTo>
                  <a:pt x="7150310" y="8354089"/>
                  <a:pt x="7159627" y="8349430"/>
                  <a:pt x="7168944" y="8349430"/>
                </a:cubicBezTo>
                <a:cubicBezTo>
                  <a:pt x="7178260" y="8349430"/>
                  <a:pt x="7178260" y="8344771"/>
                  <a:pt x="7168944" y="8335456"/>
                </a:cubicBezTo>
                <a:cubicBezTo>
                  <a:pt x="7168944" y="8326140"/>
                  <a:pt x="7159627" y="8330797"/>
                  <a:pt x="7140994" y="8349430"/>
                </a:cubicBezTo>
                <a:lnTo>
                  <a:pt x="7127020" y="8349430"/>
                </a:lnTo>
                <a:lnTo>
                  <a:pt x="7113044" y="8349430"/>
                </a:lnTo>
                <a:cubicBezTo>
                  <a:pt x="7103728" y="8358746"/>
                  <a:pt x="7101400" y="8365732"/>
                  <a:pt x="7106059" y="8370392"/>
                </a:cubicBezTo>
                <a:cubicBezTo>
                  <a:pt x="7110716" y="8375051"/>
                  <a:pt x="7108388" y="8377379"/>
                  <a:pt x="7099071" y="8377379"/>
                </a:cubicBezTo>
                <a:cubicBezTo>
                  <a:pt x="7089754" y="8377379"/>
                  <a:pt x="7080438" y="8382037"/>
                  <a:pt x="7071122" y="8391353"/>
                </a:cubicBezTo>
                <a:cubicBezTo>
                  <a:pt x="7061805" y="8400670"/>
                  <a:pt x="7057148" y="8409986"/>
                  <a:pt x="7057148" y="8419303"/>
                </a:cubicBezTo>
                <a:cubicBezTo>
                  <a:pt x="7066464" y="8428619"/>
                  <a:pt x="7066464" y="8433276"/>
                  <a:pt x="7057148" y="8433276"/>
                </a:cubicBezTo>
                <a:cubicBezTo>
                  <a:pt x="7029198" y="8423962"/>
                  <a:pt x="7015222" y="8433276"/>
                  <a:pt x="7015222" y="8461226"/>
                </a:cubicBezTo>
                <a:cubicBezTo>
                  <a:pt x="7015222" y="8461226"/>
                  <a:pt x="7010566" y="8468214"/>
                  <a:pt x="7001249" y="8482188"/>
                </a:cubicBezTo>
                <a:cubicBezTo>
                  <a:pt x="6991932" y="8496163"/>
                  <a:pt x="6987275" y="8503149"/>
                  <a:pt x="6987275" y="8503149"/>
                </a:cubicBezTo>
                <a:cubicBezTo>
                  <a:pt x="6987275" y="8503149"/>
                  <a:pt x="6973300" y="8517125"/>
                  <a:pt x="6945350" y="8545074"/>
                </a:cubicBezTo>
                <a:cubicBezTo>
                  <a:pt x="6917402" y="8573022"/>
                  <a:pt x="6903426" y="8591657"/>
                  <a:pt x="6903426" y="8600971"/>
                </a:cubicBezTo>
                <a:cubicBezTo>
                  <a:pt x="6903426" y="8628921"/>
                  <a:pt x="6889453" y="8652211"/>
                  <a:pt x="6861504" y="8670844"/>
                </a:cubicBezTo>
                <a:cubicBezTo>
                  <a:pt x="6852187" y="8670844"/>
                  <a:pt x="6847530" y="8675503"/>
                  <a:pt x="6847530" y="8684820"/>
                </a:cubicBezTo>
                <a:lnTo>
                  <a:pt x="6833554" y="8712769"/>
                </a:lnTo>
                <a:cubicBezTo>
                  <a:pt x="6814921" y="8722084"/>
                  <a:pt x="6805604" y="8731402"/>
                  <a:pt x="6805604" y="8740717"/>
                </a:cubicBezTo>
                <a:cubicBezTo>
                  <a:pt x="6805604" y="8750033"/>
                  <a:pt x="6805604" y="8764009"/>
                  <a:pt x="6805604" y="8782642"/>
                </a:cubicBezTo>
                <a:cubicBezTo>
                  <a:pt x="6805604" y="8791958"/>
                  <a:pt x="6803276" y="8798944"/>
                  <a:pt x="6798618" y="8803603"/>
                </a:cubicBezTo>
                <a:cubicBezTo>
                  <a:pt x="6793960" y="8808261"/>
                  <a:pt x="6786972" y="8815249"/>
                  <a:pt x="6777655" y="8824565"/>
                </a:cubicBezTo>
                <a:cubicBezTo>
                  <a:pt x="6759024" y="8843198"/>
                  <a:pt x="6749708" y="8857172"/>
                  <a:pt x="6749708" y="8866488"/>
                </a:cubicBezTo>
                <a:lnTo>
                  <a:pt x="6735732" y="8866488"/>
                </a:lnTo>
                <a:cubicBezTo>
                  <a:pt x="6735732" y="8866488"/>
                  <a:pt x="6731074" y="8875805"/>
                  <a:pt x="6721758" y="8894438"/>
                </a:cubicBezTo>
                <a:cubicBezTo>
                  <a:pt x="6712442" y="8913071"/>
                  <a:pt x="6707782" y="8922385"/>
                  <a:pt x="6707782" y="8922385"/>
                </a:cubicBezTo>
                <a:lnTo>
                  <a:pt x="6707782" y="8936361"/>
                </a:lnTo>
                <a:lnTo>
                  <a:pt x="6693808" y="8950335"/>
                </a:lnTo>
                <a:cubicBezTo>
                  <a:pt x="6684492" y="8950335"/>
                  <a:pt x="6679835" y="8950335"/>
                  <a:pt x="6679835" y="8950335"/>
                </a:cubicBezTo>
                <a:cubicBezTo>
                  <a:pt x="6679835" y="8950335"/>
                  <a:pt x="6679835" y="8954994"/>
                  <a:pt x="6679835" y="8964310"/>
                </a:cubicBezTo>
                <a:cubicBezTo>
                  <a:pt x="6679835" y="8964310"/>
                  <a:pt x="6675176" y="8968968"/>
                  <a:pt x="6665859" y="8978284"/>
                </a:cubicBezTo>
                <a:cubicBezTo>
                  <a:pt x="6656542" y="8987601"/>
                  <a:pt x="6647226" y="9010891"/>
                  <a:pt x="6637910" y="9048157"/>
                </a:cubicBezTo>
                <a:lnTo>
                  <a:pt x="6595986" y="9090080"/>
                </a:lnTo>
                <a:cubicBezTo>
                  <a:pt x="6595986" y="9080766"/>
                  <a:pt x="6595986" y="9076106"/>
                  <a:pt x="6595986" y="9076106"/>
                </a:cubicBezTo>
                <a:lnTo>
                  <a:pt x="6609962" y="9062131"/>
                </a:lnTo>
                <a:cubicBezTo>
                  <a:pt x="6619278" y="9043500"/>
                  <a:pt x="6623936" y="9034183"/>
                  <a:pt x="6623936" y="9034183"/>
                </a:cubicBezTo>
                <a:cubicBezTo>
                  <a:pt x="6623936" y="9024867"/>
                  <a:pt x="6642569" y="8987601"/>
                  <a:pt x="6679835" y="8922385"/>
                </a:cubicBezTo>
                <a:lnTo>
                  <a:pt x="6707782" y="8880462"/>
                </a:lnTo>
                <a:cubicBezTo>
                  <a:pt x="6707782" y="8871147"/>
                  <a:pt x="6717099" y="8857172"/>
                  <a:pt x="6735732" y="8838539"/>
                </a:cubicBezTo>
                <a:lnTo>
                  <a:pt x="6763682" y="8782642"/>
                </a:lnTo>
                <a:cubicBezTo>
                  <a:pt x="6763682" y="8782642"/>
                  <a:pt x="6766010" y="8780313"/>
                  <a:pt x="6770669" y="8775654"/>
                </a:cubicBezTo>
                <a:cubicBezTo>
                  <a:pt x="6775326" y="8770995"/>
                  <a:pt x="6777655" y="8768666"/>
                  <a:pt x="6777655" y="8768666"/>
                </a:cubicBezTo>
                <a:cubicBezTo>
                  <a:pt x="6796288" y="8768666"/>
                  <a:pt x="6810264" y="8736059"/>
                  <a:pt x="6819580" y="8670844"/>
                </a:cubicBezTo>
                <a:cubicBezTo>
                  <a:pt x="6819580" y="8652211"/>
                  <a:pt x="6814921" y="8645225"/>
                  <a:pt x="6805604" y="8649882"/>
                </a:cubicBezTo>
                <a:cubicBezTo>
                  <a:pt x="6796288" y="8654542"/>
                  <a:pt x="6791630" y="8661529"/>
                  <a:pt x="6791630" y="8670844"/>
                </a:cubicBezTo>
                <a:cubicBezTo>
                  <a:pt x="6782314" y="8680160"/>
                  <a:pt x="6777655" y="8684820"/>
                  <a:pt x="6777655" y="8684820"/>
                </a:cubicBezTo>
                <a:lnTo>
                  <a:pt x="6777655" y="8656870"/>
                </a:lnTo>
                <a:lnTo>
                  <a:pt x="6763682" y="8656870"/>
                </a:lnTo>
                <a:cubicBezTo>
                  <a:pt x="6754365" y="8666187"/>
                  <a:pt x="6752036" y="8673173"/>
                  <a:pt x="6756694" y="8677832"/>
                </a:cubicBezTo>
                <a:cubicBezTo>
                  <a:pt x="6752036" y="8673173"/>
                  <a:pt x="6745048" y="8675503"/>
                  <a:pt x="6735732" y="8684820"/>
                </a:cubicBezTo>
                <a:cubicBezTo>
                  <a:pt x="6726416" y="8684820"/>
                  <a:pt x="6721758" y="8684820"/>
                  <a:pt x="6721758" y="8684820"/>
                </a:cubicBezTo>
                <a:lnTo>
                  <a:pt x="6693808" y="8684820"/>
                </a:lnTo>
                <a:cubicBezTo>
                  <a:pt x="6684492" y="8694134"/>
                  <a:pt x="6677504" y="8698793"/>
                  <a:pt x="6672847" y="8698793"/>
                </a:cubicBezTo>
                <a:cubicBezTo>
                  <a:pt x="6668188" y="8698793"/>
                  <a:pt x="6656542" y="8708110"/>
                  <a:pt x="6637910" y="8726743"/>
                </a:cubicBezTo>
                <a:lnTo>
                  <a:pt x="6595986" y="8768666"/>
                </a:lnTo>
                <a:lnTo>
                  <a:pt x="6609962" y="8740717"/>
                </a:lnTo>
                <a:cubicBezTo>
                  <a:pt x="6609962" y="8731402"/>
                  <a:pt x="6609962" y="8724414"/>
                  <a:pt x="6609962" y="8719755"/>
                </a:cubicBezTo>
                <a:cubicBezTo>
                  <a:pt x="6609962" y="8715098"/>
                  <a:pt x="6614620" y="8708110"/>
                  <a:pt x="6623936" y="8698793"/>
                </a:cubicBezTo>
                <a:cubicBezTo>
                  <a:pt x="6623936" y="8698793"/>
                  <a:pt x="6623936" y="8696465"/>
                  <a:pt x="6623936" y="8691806"/>
                </a:cubicBezTo>
                <a:cubicBezTo>
                  <a:pt x="6623936" y="8687148"/>
                  <a:pt x="6619278" y="8684820"/>
                  <a:pt x="6609962" y="8684820"/>
                </a:cubicBezTo>
                <a:cubicBezTo>
                  <a:pt x="6609962" y="8684820"/>
                  <a:pt x="6607632" y="8684820"/>
                  <a:pt x="6602974" y="8684820"/>
                </a:cubicBezTo>
                <a:cubicBezTo>
                  <a:pt x="6598315" y="8684820"/>
                  <a:pt x="6595986" y="8689477"/>
                  <a:pt x="6595986" y="8698793"/>
                </a:cubicBezTo>
                <a:cubicBezTo>
                  <a:pt x="6595986" y="8708110"/>
                  <a:pt x="6591329" y="8708110"/>
                  <a:pt x="6582012" y="8698793"/>
                </a:cubicBezTo>
                <a:lnTo>
                  <a:pt x="6568037" y="8712769"/>
                </a:lnTo>
                <a:lnTo>
                  <a:pt x="6568037" y="8740717"/>
                </a:lnTo>
                <a:lnTo>
                  <a:pt x="6554063" y="8726743"/>
                </a:lnTo>
                <a:lnTo>
                  <a:pt x="6554063" y="8712769"/>
                </a:lnTo>
                <a:lnTo>
                  <a:pt x="6540088" y="8698793"/>
                </a:lnTo>
                <a:lnTo>
                  <a:pt x="6554063" y="8698793"/>
                </a:lnTo>
                <a:cubicBezTo>
                  <a:pt x="6554063" y="8698793"/>
                  <a:pt x="6558720" y="8694134"/>
                  <a:pt x="6568037" y="8684820"/>
                </a:cubicBezTo>
                <a:cubicBezTo>
                  <a:pt x="6605303" y="8656870"/>
                  <a:pt x="6628593" y="8647554"/>
                  <a:pt x="6637910" y="8656870"/>
                </a:cubicBezTo>
                <a:cubicBezTo>
                  <a:pt x="6637910" y="8666187"/>
                  <a:pt x="6640240" y="8670844"/>
                  <a:pt x="6644898" y="8670844"/>
                </a:cubicBezTo>
                <a:cubicBezTo>
                  <a:pt x="6649555" y="8670844"/>
                  <a:pt x="6647226" y="8675503"/>
                  <a:pt x="6637910" y="8684820"/>
                </a:cubicBezTo>
                <a:cubicBezTo>
                  <a:pt x="6628593" y="8694134"/>
                  <a:pt x="6628593" y="8698793"/>
                  <a:pt x="6637910" y="8698793"/>
                </a:cubicBezTo>
                <a:cubicBezTo>
                  <a:pt x="6637910" y="8708110"/>
                  <a:pt x="6642569" y="8708110"/>
                  <a:pt x="6651886" y="8698793"/>
                </a:cubicBezTo>
                <a:lnTo>
                  <a:pt x="6651886" y="8684820"/>
                </a:lnTo>
                <a:lnTo>
                  <a:pt x="6679835" y="8656870"/>
                </a:lnTo>
                <a:lnTo>
                  <a:pt x="6707782" y="8614947"/>
                </a:lnTo>
                <a:cubicBezTo>
                  <a:pt x="6707782" y="8614947"/>
                  <a:pt x="6712442" y="8610288"/>
                  <a:pt x="6721758" y="8600971"/>
                </a:cubicBezTo>
                <a:cubicBezTo>
                  <a:pt x="6703125" y="8610288"/>
                  <a:pt x="6698466" y="8605630"/>
                  <a:pt x="6707782" y="8586998"/>
                </a:cubicBezTo>
                <a:cubicBezTo>
                  <a:pt x="6726416" y="8568365"/>
                  <a:pt x="6735732" y="8568365"/>
                  <a:pt x="6735732" y="8586998"/>
                </a:cubicBezTo>
                <a:cubicBezTo>
                  <a:pt x="6735732" y="8586998"/>
                  <a:pt x="6740391" y="8586998"/>
                  <a:pt x="6749708" y="8586998"/>
                </a:cubicBezTo>
                <a:cubicBezTo>
                  <a:pt x="6749708" y="8577681"/>
                  <a:pt x="6749708" y="8573022"/>
                  <a:pt x="6749708" y="8573022"/>
                </a:cubicBezTo>
                <a:cubicBezTo>
                  <a:pt x="6740391" y="8573022"/>
                  <a:pt x="6738062" y="8570693"/>
                  <a:pt x="6742720" y="8566036"/>
                </a:cubicBezTo>
                <a:cubicBezTo>
                  <a:pt x="6747377" y="8561377"/>
                  <a:pt x="6754365" y="8549732"/>
                  <a:pt x="6763682" y="8531099"/>
                </a:cubicBezTo>
                <a:lnTo>
                  <a:pt x="6777655" y="8517125"/>
                </a:lnTo>
                <a:cubicBezTo>
                  <a:pt x="6777655" y="8517125"/>
                  <a:pt x="6770669" y="8521784"/>
                  <a:pt x="6756694" y="8531099"/>
                </a:cubicBezTo>
                <a:cubicBezTo>
                  <a:pt x="6742720" y="8540415"/>
                  <a:pt x="6728744" y="8554391"/>
                  <a:pt x="6714770" y="8573022"/>
                </a:cubicBezTo>
                <a:cubicBezTo>
                  <a:pt x="6700796" y="8591657"/>
                  <a:pt x="6686820" y="8607959"/>
                  <a:pt x="6672847" y="8621933"/>
                </a:cubicBezTo>
                <a:cubicBezTo>
                  <a:pt x="6658872" y="8635909"/>
                  <a:pt x="6651886" y="8642896"/>
                  <a:pt x="6651886" y="8642896"/>
                </a:cubicBezTo>
                <a:cubicBezTo>
                  <a:pt x="6661202" y="8642896"/>
                  <a:pt x="6665859" y="8642896"/>
                  <a:pt x="6665859" y="8642896"/>
                </a:cubicBezTo>
                <a:lnTo>
                  <a:pt x="6665859" y="8656870"/>
                </a:lnTo>
                <a:cubicBezTo>
                  <a:pt x="6656542" y="8666187"/>
                  <a:pt x="6649555" y="8668515"/>
                  <a:pt x="6644898" y="8663858"/>
                </a:cubicBezTo>
                <a:cubicBezTo>
                  <a:pt x="6640240" y="8659199"/>
                  <a:pt x="6640240" y="8654542"/>
                  <a:pt x="6644898" y="8649882"/>
                </a:cubicBezTo>
                <a:cubicBezTo>
                  <a:pt x="6649555" y="8645225"/>
                  <a:pt x="6647226" y="8642896"/>
                  <a:pt x="6637910" y="8642896"/>
                </a:cubicBezTo>
                <a:lnTo>
                  <a:pt x="6637910" y="8614947"/>
                </a:lnTo>
                <a:cubicBezTo>
                  <a:pt x="6647226" y="8624262"/>
                  <a:pt x="6651886" y="8624262"/>
                  <a:pt x="6651886" y="8614947"/>
                </a:cubicBezTo>
                <a:cubicBezTo>
                  <a:pt x="6651886" y="8605630"/>
                  <a:pt x="6651886" y="8600971"/>
                  <a:pt x="6651886" y="8600971"/>
                </a:cubicBezTo>
                <a:cubicBezTo>
                  <a:pt x="6661202" y="8610288"/>
                  <a:pt x="6665859" y="8610288"/>
                  <a:pt x="6665859" y="8600971"/>
                </a:cubicBezTo>
                <a:lnTo>
                  <a:pt x="6651886" y="8586998"/>
                </a:lnTo>
                <a:lnTo>
                  <a:pt x="6637910" y="8573022"/>
                </a:lnTo>
                <a:cubicBezTo>
                  <a:pt x="6637910" y="8563707"/>
                  <a:pt x="6642569" y="8554391"/>
                  <a:pt x="6651886" y="8545074"/>
                </a:cubicBezTo>
                <a:lnTo>
                  <a:pt x="6693808" y="8517125"/>
                </a:lnTo>
                <a:cubicBezTo>
                  <a:pt x="6693808" y="8517125"/>
                  <a:pt x="6686820" y="8517125"/>
                  <a:pt x="6672847" y="8517125"/>
                </a:cubicBezTo>
                <a:cubicBezTo>
                  <a:pt x="6658872" y="8517125"/>
                  <a:pt x="6656542" y="8512466"/>
                  <a:pt x="6665859" y="8503149"/>
                </a:cubicBezTo>
                <a:cubicBezTo>
                  <a:pt x="6675176" y="8493835"/>
                  <a:pt x="6679835" y="8486847"/>
                  <a:pt x="6679835" y="8482188"/>
                </a:cubicBezTo>
                <a:cubicBezTo>
                  <a:pt x="6679835" y="8477530"/>
                  <a:pt x="6656542" y="8503149"/>
                  <a:pt x="6609962" y="8559048"/>
                </a:cubicBezTo>
                <a:cubicBezTo>
                  <a:pt x="6591329" y="8577681"/>
                  <a:pt x="6575025" y="8593985"/>
                  <a:pt x="6561051" y="8607959"/>
                </a:cubicBezTo>
                <a:cubicBezTo>
                  <a:pt x="6547076" y="8621933"/>
                  <a:pt x="6540088" y="8633580"/>
                  <a:pt x="6540088" y="8642896"/>
                </a:cubicBezTo>
                <a:cubicBezTo>
                  <a:pt x="6540088" y="8652211"/>
                  <a:pt x="6535430" y="8661529"/>
                  <a:pt x="6526114" y="8670844"/>
                </a:cubicBezTo>
                <a:cubicBezTo>
                  <a:pt x="6526114" y="8689477"/>
                  <a:pt x="6521456" y="8708110"/>
                  <a:pt x="6512140" y="8726743"/>
                </a:cubicBezTo>
                <a:cubicBezTo>
                  <a:pt x="6502824" y="8745376"/>
                  <a:pt x="6507481" y="8754692"/>
                  <a:pt x="6526114" y="8754692"/>
                </a:cubicBezTo>
                <a:cubicBezTo>
                  <a:pt x="6535430" y="8754692"/>
                  <a:pt x="6535430" y="8759350"/>
                  <a:pt x="6526114" y="8768666"/>
                </a:cubicBezTo>
                <a:lnTo>
                  <a:pt x="6512140" y="8796616"/>
                </a:lnTo>
                <a:cubicBezTo>
                  <a:pt x="6502824" y="8815249"/>
                  <a:pt x="6493507" y="8819906"/>
                  <a:pt x="6484190" y="8810589"/>
                </a:cubicBezTo>
                <a:lnTo>
                  <a:pt x="6470215" y="8810589"/>
                </a:lnTo>
                <a:lnTo>
                  <a:pt x="6456241" y="8810589"/>
                </a:lnTo>
                <a:lnTo>
                  <a:pt x="6414318" y="8824565"/>
                </a:lnTo>
                <a:lnTo>
                  <a:pt x="6428292" y="8782642"/>
                </a:lnTo>
                <a:cubicBezTo>
                  <a:pt x="6428292" y="8764009"/>
                  <a:pt x="6428292" y="8754692"/>
                  <a:pt x="6428292" y="8754692"/>
                </a:cubicBezTo>
                <a:lnTo>
                  <a:pt x="6400342" y="8768666"/>
                </a:lnTo>
                <a:cubicBezTo>
                  <a:pt x="6400342" y="8777983"/>
                  <a:pt x="6391026" y="8791958"/>
                  <a:pt x="6372394" y="8810589"/>
                </a:cubicBezTo>
                <a:cubicBezTo>
                  <a:pt x="6325812" y="8857172"/>
                  <a:pt x="6302522" y="8866488"/>
                  <a:pt x="6302522" y="8838539"/>
                </a:cubicBezTo>
                <a:cubicBezTo>
                  <a:pt x="6302522" y="8838539"/>
                  <a:pt x="6307179" y="8840867"/>
                  <a:pt x="6316496" y="8845527"/>
                </a:cubicBezTo>
                <a:cubicBezTo>
                  <a:pt x="6325812" y="8850186"/>
                  <a:pt x="6335128" y="8843198"/>
                  <a:pt x="6344445" y="8824565"/>
                </a:cubicBezTo>
                <a:cubicBezTo>
                  <a:pt x="6353762" y="8805932"/>
                  <a:pt x="6358419" y="8791958"/>
                  <a:pt x="6358419" y="8782642"/>
                </a:cubicBezTo>
                <a:cubicBezTo>
                  <a:pt x="6367736" y="8782642"/>
                  <a:pt x="6372394" y="8782642"/>
                  <a:pt x="6372394" y="8782642"/>
                </a:cubicBezTo>
                <a:cubicBezTo>
                  <a:pt x="6372394" y="8782642"/>
                  <a:pt x="6377052" y="8777983"/>
                  <a:pt x="6386368" y="8768666"/>
                </a:cubicBezTo>
                <a:cubicBezTo>
                  <a:pt x="6386368" y="8759350"/>
                  <a:pt x="6393356" y="8745376"/>
                  <a:pt x="6407330" y="8726743"/>
                </a:cubicBezTo>
                <a:cubicBezTo>
                  <a:pt x="6421306" y="8708110"/>
                  <a:pt x="6428292" y="8680160"/>
                  <a:pt x="6428292" y="8642896"/>
                </a:cubicBezTo>
                <a:lnTo>
                  <a:pt x="6400342" y="8656870"/>
                </a:lnTo>
                <a:cubicBezTo>
                  <a:pt x="6400342" y="8675503"/>
                  <a:pt x="6395685" y="8682491"/>
                  <a:pt x="6386368" y="8677832"/>
                </a:cubicBezTo>
                <a:cubicBezTo>
                  <a:pt x="6377052" y="8673173"/>
                  <a:pt x="6370064" y="8677832"/>
                  <a:pt x="6365406" y="8691806"/>
                </a:cubicBezTo>
                <a:cubicBezTo>
                  <a:pt x="6360750" y="8705781"/>
                  <a:pt x="6358419" y="8717426"/>
                  <a:pt x="6358419" y="8726743"/>
                </a:cubicBezTo>
                <a:lnTo>
                  <a:pt x="6344445" y="8712769"/>
                </a:lnTo>
                <a:lnTo>
                  <a:pt x="6330470" y="8698793"/>
                </a:lnTo>
                <a:lnTo>
                  <a:pt x="6316496" y="8712769"/>
                </a:lnTo>
                <a:lnTo>
                  <a:pt x="6302522" y="8740717"/>
                </a:lnTo>
                <a:cubicBezTo>
                  <a:pt x="6302522" y="8750033"/>
                  <a:pt x="6300192" y="8759350"/>
                  <a:pt x="6295534" y="8768666"/>
                </a:cubicBezTo>
                <a:cubicBezTo>
                  <a:pt x="6290876" y="8777983"/>
                  <a:pt x="6283889" y="8787299"/>
                  <a:pt x="6274572" y="8796616"/>
                </a:cubicBezTo>
                <a:lnTo>
                  <a:pt x="6260598" y="8838539"/>
                </a:lnTo>
                <a:lnTo>
                  <a:pt x="6246623" y="8880462"/>
                </a:lnTo>
                <a:cubicBezTo>
                  <a:pt x="6246623" y="8880462"/>
                  <a:pt x="6251282" y="8880462"/>
                  <a:pt x="6260597" y="8880462"/>
                </a:cubicBezTo>
                <a:cubicBezTo>
                  <a:pt x="6260597" y="8889779"/>
                  <a:pt x="6260597" y="8894438"/>
                  <a:pt x="6260597" y="8894438"/>
                </a:cubicBezTo>
                <a:cubicBezTo>
                  <a:pt x="6251282" y="8894438"/>
                  <a:pt x="6246623" y="8903754"/>
                  <a:pt x="6246623" y="8922385"/>
                </a:cubicBezTo>
                <a:lnTo>
                  <a:pt x="6246623" y="8950335"/>
                </a:lnTo>
                <a:cubicBezTo>
                  <a:pt x="6237306" y="8959653"/>
                  <a:pt x="6227990" y="8961982"/>
                  <a:pt x="6218674" y="8957323"/>
                </a:cubicBezTo>
                <a:cubicBezTo>
                  <a:pt x="6209357" y="8952665"/>
                  <a:pt x="6204700" y="8945677"/>
                  <a:pt x="6204700" y="8936361"/>
                </a:cubicBezTo>
                <a:lnTo>
                  <a:pt x="6190724" y="8922385"/>
                </a:lnTo>
                <a:cubicBezTo>
                  <a:pt x="6181410" y="8922385"/>
                  <a:pt x="6176750" y="8917728"/>
                  <a:pt x="6176750" y="8908412"/>
                </a:cubicBezTo>
                <a:cubicBezTo>
                  <a:pt x="6167434" y="8889779"/>
                  <a:pt x="6158118" y="8894438"/>
                  <a:pt x="6148801" y="8922385"/>
                </a:cubicBezTo>
                <a:cubicBezTo>
                  <a:pt x="6148801" y="8931702"/>
                  <a:pt x="6148801" y="8936361"/>
                  <a:pt x="6148801" y="8936361"/>
                </a:cubicBezTo>
                <a:lnTo>
                  <a:pt x="6148801" y="8964310"/>
                </a:lnTo>
                <a:cubicBezTo>
                  <a:pt x="6139484" y="8973627"/>
                  <a:pt x="6134827" y="8973627"/>
                  <a:pt x="6134827" y="8964310"/>
                </a:cubicBezTo>
                <a:cubicBezTo>
                  <a:pt x="6134827" y="8954994"/>
                  <a:pt x="6134827" y="8945677"/>
                  <a:pt x="6134827" y="8936361"/>
                </a:cubicBezTo>
                <a:lnTo>
                  <a:pt x="6120852" y="8922385"/>
                </a:lnTo>
                <a:lnTo>
                  <a:pt x="6120852" y="8936361"/>
                </a:lnTo>
                <a:lnTo>
                  <a:pt x="6134827" y="8992258"/>
                </a:lnTo>
                <a:lnTo>
                  <a:pt x="6120852" y="9006234"/>
                </a:lnTo>
                <a:cubicBezTo>
                  <a:pt x="6120852" y="9015550"/>
                  <a:pt x="6116194" y="9015550"/>
                  <a:pt x="6106878" y="9006234"/>
                </a:cubicBezTo>
                <a:lnTo>
                  <a:pt x="6106878" y="9020207"/>
                </a:lnTo>
                <a:cubicBezTo>
                  <a:pt x="6106878" y="9029526"/>
                  <a:pt x="6102218" y="9043500"/>
                  <a:pt x="6092902" y="9062131"/>
                </a:cubicBezTo>
                <a:cubicBezTo>
                  <a:pt x="6083588" y="9080766"/>
                  <a:pt x="6078928" y="9094739"/>
                  <a:pt x="6078928" y="9104056"/>
                </a:cubicBezTo>
                <a:lnTo>
                  <a:pt x="6162776" y="9006234"/>
                </a:lnTo>
                <a:lnTo>
                  <a:pt x="6148801" y="9034183"/>
                </a:lnTo>
                <a:cubicBezTo>
                  <a:pt x="6139484" y="9043500"/>
                  <a:pt x="6134827" y="9048157"/>
                  <a:pt x="6134827" y="9048157"/>
                </a:cubicBezTo>
                <a:lnTo>
                  <a:pt x="6148801" y="9048157"/>
                </a:lnTo>
                <a:lnTo>
                  <a:pt x="6120852" y="9076106"/>
                </a:lnTo>
                <a:cubicBezTo>
                  <a:pt x="6111537" y="9076106"/>
                  <a:pt x="6106878" y="9085423"/>
                  <a:pt x="6106878" y="9104056"/>
                </a:cubicBezTo>
                <a:cubicBezTo>
                  <a:pt x="6106878" y="9113372"/>
                  <a:pt x="6102218" y="9118030"/>
                  <a:pt x="6092902" y="9118030"/>
                </a:cubicBezTo>
                <a:cubicBezTo>
                  <a:pt x="6092902" y="9118030"/>
                  <a:pt x="6088244" y="9120360"/>
                  <a:pt x="6078928" y="9125017"/>
                </a:cubicBezTo>
                <a:cubicBezTo>
                  <a:pt x="6069612" y="9129675"/>
                  <a:pt x="6067283" y="9136663"/>
                  <a:pt x="6071940" y="9145979"/>
                </a:cubicBezTo>
                <a:cubicBezTo>
                  <a:pt x="6076600" y="9155296"/>
                  <a:pt x="6076600" y="9162283"/>
                  <a:pt x="6071940" y="9166941"/>
                </a:cubicBezTo>
                <a:cubicBezTo>
                  <a:pt x="6067283" y="9171600"/>
                  <a:pt x="6064954" y="9169271"/>
                  <a:pt x="6064954" y="9159953"/>
                </a:cubicBezTo>
                <a:cubicBezTo>
                  <a:pt x="6055638" y="9141322"/>
                  <a:pt x="6041664" y="9150638"/>
                  <a:pt x="6023029" y="9187902"/>
                </a:cubicBezTo>
                <a:cubicBezTo>
                  <a:pt x="6013714" y="9206535"/>
                  <a:pt x="6009056" y="9220511"/>
                  <a:pt x="6009056" y="9229826"/>
                </a:cubicBezTo>
                <a:lnTo>
                  <a:pt x="6009056" y="9243801"/>
                </a:lnTo>
                <a:cubicBezTo>
                  <a:pt x="6009056" y="9234485"/>
                  <a:pt x="6004396" y="9229826"/>
                  <a:pt x="5995082" y="9229826"/>
                </a:cubicBezTo>
                <a:cubicBezTo>
                  <a:pt x="5985765" y="9229826"/>
                  <a:pt x="5981106" y="9229826"/>
                  <a:pt x="5981106" y="9229826"/>
                </a:cubicBezTo>
                <a:lnTo>
                  <a:pt x="5967132" y="9229826"/>
                </a:lnTo>
                <a:lnTo>
                  <a:pt x="5925209" y="9285724"/>
                </a:lnTo>
                <a:lnTo>
                  <a:pt x="5939182" y="9243801"/>
                </a:lnTo>
                <a:cubicBezTo>
                  <a:pt x="5939182" y="9243801"/>
                  <a:pt x="5939182" y="9239144"/>
                  <a:pt x="5939182" y="9229826"/>
                </a:cubicBezTo>
                <a:cubicBezTo>
                  <a:pt x="5939182" y="9220511"/>
                  <a:pt x="5939182" y="9213523"/>
                  <a:pt x="5939182" y="9208864"/>
                </a:cubicBezTo>
                <a:cubicBezTo>
                  <a:pt x="5939182" y="9204207"/>
                  <a:pt x="5934524" y="9201878"/>
                  <a:pt x="5925209" y="9201878"/>
                </a:cubicBezTo>
                <a:cubicBezTo>
                  <a:pt x="5915892" y="9211194"/>
                  <a:pt x="5908904" y="9218182"/>
                  <a:pt x="5904248" y="9222840"/>
                </a:cubicBezTo>
                <a:cubicBezTo>
                  <a:pt x="5899588" y="9227497"/>
                  <a:pt x="5897260" y="9229826"/>
                  <a:pt x="5897260" y="9229826"/>
                </a:cubicBezTo>
                <a:cubicBezTo>
                  <a:pt x="5887943" y="9229826"/>
                  <a:pt x="5880955" y="9232156"/>
                  <a:pt x="5876298" y="9236813"/>
                </a:cubicBezTo>
                <a:cubicBezTo>
                  <a:pt x="5871638" y="9241473"/>
                  <a:pt x="5869310" y="9248458"/>
                  <a:pt x="5869310" y="9257775"/>
                </a:cubicBezTo>
                <a:cubicBezTo>
                  <a:pt x="5859996" y="9295041"/>
                  <a:pt x="5864651" y="9313674"/>
                  <a:pt x="5883284" y="9313674"/>
                </a:cubicBezTo>
                <a:cubicBezTo>
                  <a:pt x="5892600" y="9313674"/>
                  <a:pt x="5899588" y="9311345"/>
                  <a:pt x="5904248" y="9306686"/>
                </a:cubicBezTo>
                <a:cubicBezTo>
                  <a:pt x="5908904" y="9302029"/>
                  <a:pt x="5911234" y="9299698"/>
                  <a:pt x="5911234" y="9299698"/>
                </a:cubicBezTo>
                <a:cubicBezTo>
                  <a:pt x="5920550" y="9299698"/>
                  <a:pt x="5925209" y="9304357"/>
                  <a:pt x="5925209" y="9313674"/>
                </a:cubicBezTo>
                <a:cubicBezTo>
                  <a:pt x="5925209" y="9322990"/>
                  <a:pt x="5920550" y="9332307"/>
                  <a:pt x="5911234" y="9341623"/>
                </a:cubicBezTo>
                <a:cubicBezTo>
                  <a:pt x="5911234" y="9341623"/>
                  <a:pt x="5911234" y="9348609"/>
                  <a:pt x="5911234" y="9362585"/>
                </a:cubicBezTo>
                <a:cubicBezTo>
                  <a:pt x="5911234" y="9376559"/>
                  <a:pt x="5906576" y="9388204"/>
                  <a:pt x="5897260" y="9397520"/>
                </a:cubicBezTo>
                <a:cubicBezTo>
                  <a:pt x="5887943" y="9425470"/>
                  <a:pt x="5883284" y="9439444"/>
                  <a:pt x="5883284" y="9439444"/>
                </a:cubicBezTo>
                <a:cubicBezTo>
                  <a:pt x="5873969" y="9430129"/>
                  <a:pt x="5869310" y="9416153"/>
                  <a:pt x="5869310" y="9397520"/>
                </a:cubicBezTo>
                <a:lnTo>
                  <a:pt x="5869310" y="9369571"/>
                </a:lnTo>
                <a:cubicBezTo>
                  <a:pt x="5859996" y="9369571"/>
                  <a:pt x="5855336" y="9360256"/>
                  <a:pt x="5855336" y="9341623"/>
                </a:cubicBezTo>
                <a:cubicBezTo>
                  <a:pt x="5855336" y="9322990"/>
                  <a:pt x="5846020" y="9322990"/>
                  <a:pt x="5827387" y="9341623"/>
                </a:cubicBezTo>
                <a:cubicBezTo>
                  <a:pt x="5827387" y="9350940"/>
                  <a:pt x="5825058" y="9357928"/>
                  <a:pt x="5820399" y="9362585"/>
                </a:cubicBezTo>
                <a:cubicBezTo>
                  <a:pt x="5815740" y="9367242"/>
                  <a:pt x="5808754" y="9369571"/>
                  <a:pt x="5799438" y="9369571"/>
                </a:cubicBezTo>
                <a:lnTo>
                  <a:pt x="5785464" y="9369571"/>
                </a:lnTo>
                <a:lnTo>
                  <a:pt x="5771488" y="9383547"/>
                </a:lnTo>
                <a:cubicBezTo>
                  <a:pt x="5762172" y="9402180"/>
                  <a:pt x="5757514" y="9411496"/>
                  <a:pt x="5757514" y="9411496"/>
                </a:cubicBezTo>
                <a:cubicBezTo>
                  <a:pt x="5757514" y="9411496"/>
                  <a:pt x="5757514" y="9402180"/>
                  <a:pt x="5757514" y="9383547"/>
                </a:cubicBezTo>
                <a:lnTo>
                  <a:pt x="5757514" y="9355597"/>
                </a:lnTo>
                <a:lnTo>
                  <a:pt x="5729564" y="9355597"/>
                </a:lnTo>
                <a:cubicBezTo>
                  <a:pt x="5720248" y="9364914"/>
                  <a:pt x="5710932" y="9371901"/>
                  <a:pt x="5701615" y="9376559"/>
                </a:cubicBezTo>
                <a:cubicBezTo>
                  <a:pt x="5692298" y="9381218"/>
                  <a:pt x="5692298" y="9392863"/>
                  <a:pt x="5701615" y="9411496"/>
                </a:cubicBezTo>
                <a:cubicBezTo>
                  <a:pt x="5692298" y="9411496"/>
                  <a:pt x="5682982" y="9411496"/>
                  <a:pt x="5673666" y="9411496"/>
                </a:cubicBezTo>
                <a:cubicBezTo>
                  <a:pt x="5673666" y="9420812"/>
                  <a:pt x="5673666" y="9430129"/>
                  <a:pt x="5673666" y="9439444"/>
                </a:cubicBezTo>
                <a:lnTo>
                  <a:pt x="5659692" y="9467393"/>
                </a:lnTo>
                <a:lnTo>
                  <a:pt x="5659692" y="9481369"/>
                </a:lnTo>
                <a:cubicBezTo>
                  <a:pt x="5659692" y="9481369"/>
                  <a:pt x="5655033" y="9486026"/>
                  <a:pt x="5645716" y="9495342"/>
                </a:cubicBezTo>
                <a:cubicBezTo>
                  <a:pt x="5636402" y="9504659"/>
                  <a:pt x="5627085" y="9513975"/>
                  <a:pt x="5617768" y="9523292"/>
                </a:cubicBezTo>
                <a:lnTo>
                  <a:pt x="5589820" y="9565215"/>
                </a:lnTo>
                <a:cubicBezTo>
                  <a:pt x="5589820" y="9574532"/>
                  <a:pt x="5580503" y="9588505"/>
                  <a:pt x="5561870" y="9607138"/>
                </a:cubicBezTo>
                <a:lnTo>
                  <a:pt x="5547896" y="9635088"/>
                </a:lnTo>
                <a:cubicBezTo>
                  <a:pt x="5547896" y="9635088"/>
                  <a:pt x="5552554" y="9639747"/>
                  <a:pt x="5561870" y="9649064"/>
                </a:cubicBezTo>
                <a:lnTo>
                  <a:pt x="5547896" y="9663037"/>
                </a:lnTo>
                <a:cubicBezTo>
                  <a:pt x="5538580" y="9653721"/>
                  <a:pt x="5531592" y="9649064"/>
                  <a:pt x="5526934" y="9649064"/>
                </a:cubicBezTo>
                <a:cubicBezTo>
                  <a:pt x="5522275" y="9649064"/>
                  <a:pt x="5515288" y="9644404"/>
                  <a:pt x="5505971" y="9635088"/>
                </a:cubicBezTo>
                <a:lnTo>
                  <a:pt x="5491997" y="9621114"/>
                </a:lnTo>
                <a:lnTo>
                  <a:pt x="5491997" y="9635088"/>
                </a:lnTo>
                <a:cubicBezTo>
                  <a:pt x="5491997" y="9681670"/>
                  <a:pt x="5482680" y="9704961"/>
                  <a:pt x="5464050" y="9704961"/>
                </a:cubicBezTo>
                <a:cubicBezTo>
                  <a:pt x="5454731" y="9704961"/>
                  <a:pt x="5450074" y="9700303"/>
                  <a:pt x="5450074" y="9690987"/>
                </a:cubicBezTo>
                <a:cubicBezTo>
                  <a:pt x="5450074" y="9690987"/>
                  <a:pt x="5443086" y="9686329"/>
                  <a:pt x="5429112" y="9677011"/>
                </a:cubicBezTo>
                <a:cubicBezTo>
                  <a:pt x="5415136" y="9667697"/>
                  <a:pt x="5403492" y="9663037"/>
                  <a:pt x="5394175" y="9663037"/>
                </a:cubicBezTo>
                <a:cubicBezTo>
                  <a:pt x="5394175" y="9663037"/>
                  <a:pt x="5394175" y="9667697"/>
                  <a:pt x="5394175" y="9677011"/>
                </a:cubicBezTo>
                <a:cubicBezTo>
                  <a:pt x="5394175" y="9686329"/>
                  <a:pt x="5391846" y="9693315"/>
                  <a:pt x="5387187" y="9697973"/>
                </a:cubicBezTo>
                <a:cubicBezTo>
                  <a:pt x="5382530" y="9702632"/>
                  <a:pt x="5380201" y="9704961"/>
                  <a:pt x="5380201" y="9704961"/>
                </a:cubicBezTo>
                <a:lnTo>
                  <a:pt x="5380201" y="9718936"/>
                </a:lnTo>
                <a:cubicBezTo>
                  <a:pt x="5370884" y="9718936"/>
                  <a:pt x="5366226" y="9709620"/>
                  <a:pt x="5366226" y="9690987"/>
                </a:cubicBezTo>
                <a:lnTo>
                  <a:pt x="5366226" y="9635088"/>
                </a:lnTo>
                <a:lnTo>
                  <a:pt x="5366226" y="9593165"/>
                </a:lnTo>
                <a:lnTo>
                  <a:pt x="5338278" y="9663037"/>
                </a:lnTo>
                <a:cubicBezTo>
                  <a:pt x="5347594" y="9672354"/>
                  <a:pt x="5349923" y="9683999"/>
                  <a:pt x="5345264" y="9697973"/>
                </a:cubicBezTo>
                <a:cubicBezTo>
                  <a:pt x="5340606" y="9711948"/>
                  <a:pt x="5333619" y="9714277"/>
                  <a:pt x="5324302" y="9704961"/>
                </a:cubicBezTo>
                <a:cubicBezTo>
                  <a:pt x="5305670" y="9677011"/>
                  <a:pt x="5305670" y="9658378"/>
                  <a:pt x="5324302" y="9649064"/>
                </a:cubicBezTo>
                <a:cubicBezTo>
                  <a:pt x="5333619" y="9639747"/>
                  <a:pt x="5338278" y="9625771"/>
                  <a:pt x="5338278" y="9607138"/>
                </a:cubicBezTo>
                <a:lnTo>
                  <a:pt x="5338278" y="9565215"/>
                </a:lnTo>
                <a:cubicBezTo>
                  <a:pt x="5347594" y="9555899"/>
                  <a:pt x="5349923" y="9548913"/>
                  <a:pt x="5345264" y="9544254"/>
                </a:cubicBezTo>
                <a:cubicBezTo>
                  <a:pt x="5340606" y="9539596"/>
                  <a:pt x="5347594" y="9537266"/>
                  <a:pt x="5366226" y="9537266"/>
                </a:cubicBezTo>
                <a:cubicBezTo>
                  <a:pt x="5384858" y="9527951"/>
                  <a:pt x="5384858" y="9532608"/>
                  <a:pt x="5366226" y="9551241"/>
                </a:cubicBezTo>
                <a:cubicBezTo>
                  <a:pt x="5366226" y="9560558"/>
                  <a:pt x="5370884" y="9569874"/>
                  <a:pt x="5380201" y="9579189"/>
                </a:cubicBezTo>
                <a:cubicBezTo>
                  <a:pt x="5389518" y="9588505"/>
                  <a:pt x="5398834" y="9593165"/>
                  <a:pt x="5408150" y="9593165"/>
                </a:cubicBezTo>
                <a:lnTo>
                  <a:pt x="5408150" y="9607138"/>
                </a:lnTo>
                <a:cubicBezTo>
                  <a:pt x="5398834" y="9616457"/>
                  <a:pt x="5398834" y="9621114"/>
                  <a:pt x="5408150" y="9621114"/>
                </a:cubicBezTo>
                <a:lnTo>
                  <a:pt x="5408150" y="9649064"/>
                </a:lnTo>
                <a:lnTo>
                  <a:pt x="5436098" y="9621114"/>
                </a:lnTo>
                <a:cubicBezTo>
                  <a:pt x="5445414" y="9602481"/>
                  <a:pt x="5454731" y="9593165"/>
                  <a:pt x="5464050" y="9593165"/>
                </a:cubicBezTo>
                <a:lnTo>
                  <a:pt x="5491997" y="9593165"/>
                </a:lnTo>
                <a:lnTo>
                  <a:pt x="5505971" y="9565215"/>
                </a:lnTo>
                <a:lnTo>
                  <a:pt x="5505971" y="9551241"/>
                </a:lnTo>
                <a:cubicBezTo>
                  <a:pt x="5515288" y="9551241"/>
                  <a:pt x="5524606" y="9546584"/>
                  <a:pt x="5533920" y="9537266"/>
                </a:cubicBezTo>
                <a:lnTo>
                  <a:pt x="5533920" y="9509316"/>
                </a:lnTo>
                <a:lnTo>
                  <a:pt x="5547896" y="9453419"/>
                </a:lnTo>
                <a:cubicBezTo>
                  <a:pt x="5557210" y="9444103"/>
                  <a:pt x="5566529" y="9439444"/>
                  <a:pt x="5575844" y="9439444"/>
                </a:cubicBezTo>
                <a:cubicBezTo>
                  <a:pt x="5613110" y="9430129"/>
                  <a:pt x="5622426" y="9411496"/>
                  <a:pt x="5603793" y="9383547"/>
                </a:cubicBezTo>
                <a:cubicBezTo>
                  <a:pt x="5603793" y="9374230"/>
                  <a:pt x="5603793" y="9367242"/>
                  <a:pt x="5603793" y="9362585"/>
                </a:cubicBezTo>
                <a:cubicBezTo>
                  <a:pt x="5603793" y="9357928"/>
                  <a:pt x="5603793" y="9350940"/>
                  <a:pt x="5603793" y="9341623"/>
                </a:cubicBezTo>
                <a:lnTo>
                  <a:pt x="5603793" y="9327648"/>
                </a:lnTo>
                <a:cubicBezTo>
                  <a:pt x="5585160" y="9346281"/>
                  <a:pt x="5575844" y="9360256"/>
                  <a:pt x="5575844" y="9369571"/>
                </a:cubicBezTo>
                <a:lnTo>
                  <a:pt x="5575844" y="9383547"/>
                </a:lnTo>
                <a:lnTo>
                  <a:pt x="5519946" y="9369571"/>
                </a:lnTo>
                <a:cubicBezTo>
                  <a:pt x="5519946" y="9378889"/>
                  <a:pt x="5519946" y="9383547"/>
                  <a:pt x="5519946" y="9383547"/>
                </a:cubicBezTo>
                <a:cubicBezTo>
                  <a:pt x="5529263" y="9383547"/>
                  <a:pt x="5529263" y="9388204"/>
                  <a:pt x="5519946" y="9397520"/>
                </a:cubicBezTo>
                <a:lnTo>
                  <a:pt x="5491997" y="9397520"/>
                </a:lnTo>
                <a:cubicBezTo>
                  <a:pt x="5491997" y="9388204"/>
                  <a:pt x="5489668" y="9381218"/>
                  <a:pt x="5485010" y="9376559"/>
                </a:cubicBezTo>
                <a:cubicBezTo>
                  <a:pt x="5480352" y="9371901"/>
                  <a:pt x="5478024" y="9367242"/>
                  <a:pt x="5478024" y="9362585"/>
                </a:cubicBezTo>
                <a:cubicBezTo>
                  <a:pt x="5478024" y="9357928"/>
                  <a:pt x="5482680" y="9355597"/>
                  <a:pt x="5491997" y="9355597"/>
                </a:cubicBezTo>
                <a:cubicBezTo>
                  <a:pt x="5501314" y="9355597"/>
                  <a:pt x="5510630" y="9353268"/>
                  <a:pt x="5519946" y="9348609"/>
                </a:cubicBezTo>
                <a:cubicBezTo>
                  <a:pt x="5529263" y="9343952"/>
                  <a:pt x="5533920" y="9336964"/>
                  <a:pt x="5533920" y="9327648"/>
                </a:cubicBezTo>
                <a:cubicBezTo>
                  <a:pt x="5552554" y="9318331"/>
                  <a:pt x="5559541" y="9306686"/>
                  <a:pt x="5554882" y="9292712"/>
                </a:cubicBezTo>
                <a:cubicBezTo>
                  <a:pt x="5550224" y="9278737"/>
                  <a:pt x="5547896" y="9269420"/>
                  <a:pt x="5547896" y="9264763"/>
                </a:cubicBezTo>
                <a:cubicBezTo>
                  <a:pt x="5547896" y="9260105"/>
                  <a:pt x="5557210" y="9257775"/>
                  <a:pt x="5575844" y="9257775"/>
                </a:cubicBezTo>
                <a:lnTo>
                  <a:pt x="5603793" y="9257775"/>
                </a:lnTo>
                <a:lnTo>
                  <a:pt x="5617768" y="9257775"/>
                </a:lnTo>
                <a:lnTo>
                  <a:pt x="5617768" y="9271751"/>
                </a:lnTo>
                <a:cubicBezTo>
                  <a:pt x="5617768" y="9262434"/>
                  <a:pt x="5613110" y="9262434"/>
                  <a:pt x="5603793" y="9271751"/>
                </a:cubicBezTo>
                <a:lnTo>
                  <a:pt x="5589820" y="9271751"/>
                </a:lnTo>
                <a:cubicBezTo>
                  <a:pt x="5589820" y="9271751"/>
                  <a:pt x="5587490" y="9271751"/>
                  <a:pt x="5582832" y="9271751"/>
                </a:cubicBezTo>
                <a:cubicBezTo>
                  <a:pt x="5578174" y="9271751"/>
                  <a:pt x="5573515" y="9274079"/>
                  <a:pt x="5568858" y="9278737"/>
                </a:cubicBezTo>
                <a:cubicBezTo>
                  <a:pt x="5564198" y="9283396"/>
                  <a:pt x="5561870" y="9288055"/>
                  <a:pt x="5561870" y="9292712"/>
                </a:cubicBezTo>
                <a:cubicBezTo>
                  <a:pt x="5561870" y="9297370"/>
                  <a:pt x="5561870" y="9299698"/>
                  <a:pt x="5561870" y="9299698"/>
                </a:cubicBezTo>
                <a:lnTo>
                  <a:pt x="5603793" y="9299698"/>
                </a:lnTo>
                <a:cubicBezTo>
                  <a:pt x="5603793" y="9290384"/>
                  <a:pt x="5608452" y="9290384"/>
                  <a:pt x="5617768" y="9299698"/>
                </a:cubicBezTo>
                <a:cubicBezTo>
                  <a:pt x="5636402" y="9290384"/>
                  <a:pt x="5655033" y="9271751"/>
                  <a:pt x="5673666" y="9243801"/>
                </a:cubicBezTo>
                <a:lnTo>
                  <a:pt x="5701615" y="9187902"/>
                </a:lnTo>
                <a:cubicBezTo>
                  <a:pt x="5720248" y="9169271"/>
                  <a:pt x="5729564" y="9150638"/>
                  <a:pt x="5729564" y="9132003"/>
                </a:cubicBezTo>
                <a:cubicBezTo>
                  <a:pt x="5720248" y="9113372"/>
                  <a:pt x="5720248" y="9090080"/>
                  <a:pt x="5729564" y="9062131"/>
                </a:cubicBezTo>
                <a:lnTo>
                  <a:pt x="5715591" y="9034183"/>
                </a:lnTo>
                <a:cubicBezTo>
                  <a:pt x="5706274" y="9034183"/>
                  <a:pt x="5701615" y="9034183"/>
                  <a:pt x="5701615" y="9034183"/>
                </a:cubicBezTo>
                <a:lnTo>
                  <a:pt x="5715591" y="9020207"/>
                </a:lnTo>
                <a:cubicBezTo>
                  <a:pt x="5734224" y="9020207"/>
                  <a:pt x="5738881" y="9010891"/>
                  <a:pt x="5729564" y="8992258"/>
                </a:cubicBezTo>
                <a:cubicBezTo>
                  <a:pt x="5729564" y="8964310"/>
                  <a:pt x="5738881" y="8954994"/>
                  <a:pt x="5757514" y="8964310"/>
                </a:cubicBezTo>
                <a:lnTo>
                  <a:pt x="5771488" y="8950335"/>
                </a:lnTo>
                <a:cubicBezTo>
                  <a:pt x="5762172" y="8941018"/>
                  <a:pt x="5762172" y="8936361"/>
                  <a:pt x="5771488" y="8936361"/>
                </a:cubicBezTo>
                <a:cubicBezTo>
                  <a:pt x="5780804" y="8936361"/>
                  <a:pt x="5792450" y="8929373"/>
                  <a:pt x="5806425" y="8915399"/>
                </a:cubicBezTo>
                <a:cubicBezTo>
                  <a:pt x="5820399" y="8901426"/>
                  <a:pt x="5822728" y="8894438"/>
                  <a:pt x="5813411" y="8894438"/>
                </a:cubicBezTo>
                <a:cubicBezTo>
                  <a:pt x="5813411" y="8885121"/>
                  <a:pt x="5815740" y="8880462"/>
                  <a:pt x="5820399" y="8880462"/>
                </a:cubicBezTo>
                <a:cubicBezTo>
                  <a:pt x="5825058" y="8880462"/>
                  <a:pt x="5827387" y="8875805"/>
                  <a:pt x="5827387" y="8866488"/>
                </a:cubicBezTo>
                <a:cubicBezTo>
                  <a:pt x="5836704" y="8857172"/>
                  <a:pt x="5839032" y="8850186"/>
                  <a:pt x="5834373" y="8845527"/>
                </a:cubicBezTo>
                <a:cubicBezTo>
                  <a:pt x="5829716" y="8840867"/>
                  <a:pt x="5827387" y="8843198"/>
                  <a:pt x="5827387" y="8852514"/>
                </a:cubicBezTo>
                <a:cubicBezTo>
                  <a:pt x="5827387" y="8861829"/>
                  <a:pt x="5822728" y="8866488"/>
                  <a:pt x="5813411" y="8866488"/>
                </a:cubicBezTo>
                <a:cubicBezTo>
                  <a:pt x="5804096" y="8866488"/>
                  <a:pt x="5797108" y="8866488"/>
                  <a:pt x="5792450" y="8866488"/>
                </a:cubicBezTo>
                <a:cubicBezTo>
                  <a:pt x="5787792" y="8866488"/>
                  <a:pt x="5785464" y="8866488"/>
                  <a:pt x="5785464" y="8866488"/>
                </a:cubicBezTo>
                <a:cubicBezTo>
                  <a:pt x="5776147" y="8875805"/>
                  <a:pt x="5771488" y="8875805"/>
                  <a:pt x="5771488" y="8866488"/>
                </a:cubicBezTo>
                <a:cubicBezTo>
                  <a:pt x="5790121" y="8810589"/>
                  <a:pt x="5808754" y="8773325"/>
                  <a:pt x="5827387" y="8754692"/>
                </a:cubicBezTo>
                <a:cubicBezTo>
                  <a:pt x="5827387" y="8745376"/>
                  <a:pt x="5829716" y="8731402"/>
                  <a:pt x="5834373" y="8712769"/>
                </a:cubicBezTo>
                <a:cubicBezTo>
                  <a:pt x="5839032" y="8694134"/>
                  <a:pt x="5836704" y="8680160"/>
                  <a:pt x="5827387" y="8670844"/>
                </a:cubicBezTo>
                <a:lnTo>
                  <a:pt x="5813411" y="8726743"/>
                </a:lnTo>
                <a:cubicBezTo>
                  <a:pt x="5822728" y="8736059"/>
                  <a:pt x="5825058" y="8740717"/>
                  <a:pt x="5820399" y="8740717"/>
                </a:cubicBezTo>
                <a:cubicBezTo>
                  <a:pt x="5815740" y="8740717"/>
                  <a:pt x="5808754" y="8736059"/>
                  <a:pt x="5799438" y="8726743"/>
                </a:cubicBezTo>
                <a:lnTo>
                  <a:pt x="5799438" y="8740717"/>
                </a:lnTo>
                <a:cubicBezTo>
                  <a:pt x="5808754" y="8759350"/>
                  <a:pt x="5804096" y="8773325"/>
                  <a:pt x="5785464" y="8782642"/>
                </a:cubicBezTo>
                <a:cubicBezTo>
                  <a:pt x="5766828" y="8791958"/>
                  <a:pt x="5755186" y="8801275"/>
                  <a:pt x="5750526" y="8810589"/>
                </a:cubicBezTo>
                <a:cubicBezTo>
                  <a:pt x="5745867" y="8819906"/>
                  <a:pt x="5738881" y="8824565"/>
                  <a:pt x="5729564" y="8824565"/>
                </a:cubicBezTo>
                <a:cubicBezTo>
                  <a:pt x="5729564" y="8824565"/>
                  <a:pt x="5731894" y="8824565"/>
                  <a:pt x="5736552" y="8824565"/>
                </a:cubicBezTo>
                <a:cubicBezTo>
                  <a:pt x="5741210" y="8824565"/>
                  <a:pt x="5743540" y="8826894"/>
                  <a:pt x="5743540" y="8831551"/>
                </a:cubicBezTo>
                <a:cubicBezTo>
                  <a:pt x="5743540" y="8836210"/>
                  <a:pt x="5738881" y="8843198"/>
                  <a:pt x="5729564" y="8852514"/>
                </a:cubicBezTo>
                <a:cubicBezTo>
                  <a:pt x="5720248" y="8852514"/>
                  <a:pt x="5715591" y="8852514"/>
                  <a:pt x="5715591" y="8852514"/>
                </a:cubicBezTo>
                <a:cubicBezTo>
                  <a:pt x="5715591" y="8852514"/>
                  <a:pt x="5715591" y="8857172"/>
                  <a:pt x="5715591" y="8866488"/>
                </a:cubicBezTo>
                <a:cubicBezTo>
                  <a:pt x="5715591" y="8866488"/>
                  <a:pt x="5710932" y="8871147"/>
                  <a:pt x="5701615" y="8880462"/>
                </a:cubicBezTo>
                <a:cubicBezTo>
                  <a:pt x="5692298" y="8889779"/>
                  <a:pt x="5687642" y="8896766"/>
                  <a:pt x="5687642" y="8901426"/>
                </a:cubicBezTo>
                <a:cubicBezTo>
                  <a:pt x="5687642" y="8906083"/>
                  <a:pt x="5687642" y="8908412"/>
                  <a:pt x="5687642" y="8908412"/>
                </a:cubicBezTo>
                <a:lnTo>
                  <a:pt x="5687642" y="8922385"/>
                </a:lnTo>
                <a:cubicBezTo>
                  <a:pt x="5687642" y="8922385"/>
                  <a:pt x="5687642" y="8927044"/>
                  <a:pt x="5687642" y="8936361"/>
                </a:cubicBezTo>
                <a:lnTo>
                  <a:pt x="5645716" y="8908412"/>
                </a:lnTo>
                <a:cubicBezTo>
                  <a:pt x="5645716" y="8899095"/>
                  <a:pt x="5645716" y="8894438"/>
                  <a:pt x="5645716" y="8894438"/>
                </a:cubicBezTo>
                <a:cubicBezTo>
                  <a:pt x="5636402" y="8894438"/>
                  <a:pt x="5631742" y="8896766"/>
                  <a:pt x="5631742" y="8901426"/>
                </a:cubicBezTo>
                <a:cubicBezTo>
                  <a:pt x="5631742" y="8906083"/>
                  <a:pt x="5631742" y="8913071"/>
                  <a:pt x="5631742" y="8922385"/>
                </a:cubicBezTo>
                <a:cubicBezTo>
                  <a:pt x="5622426" y="8941018"/>
                  <a:pt x="5608452" y="8954994"/>
                  <a:pt x="5589820" y="8964310"/>
                </a:cubicBezTo>
                <a:cubicBezTo>
                  <a:pt x="5589820" y="8954994"/>
                  <a:pt x="5587490" y="8950335"/>
                  <a:pt x="5582832" y="8950335"/>
                </a:cubicBezTo>
                <a:cubicBezTo>
                  <a:pt x="5578174" y="8950335"/>
                  <a:pt x="5575844" y="8950335"/>
                  <a:pt x="5575844" y="8950335"/>
                </a:cubicBezTo>
                <a:cubicBezTo>
                  <a:pt x="5557210" y="8950335"/>
                  <a:pt x="5557210" y="8931702"/>
                  <a:pt x="5575844" y="8894438"/>
                </a:cubicBezTo>
                <a:cubicBezTo>
                  <a:pt x="5594478" y="8857172"/>
                  <a:pt x="5603793" y="8847855"/>
                  <a:pt x="5603793" y="8866488"/>
                </a:cubicBezTo>
                <a:lnTo>
                  <a:pt x="5631742" y="8852514"/>
                </a:lnTo>
                <a:cubicBezTo>
                  <a:pt x="5631742" y="8852514"/>
                  <a:pt x="5634071" y="8850186"/>
                  <a:pt x="5638730" y="8845527"/>
                </a:cubicBezTo>
                <a:cubicBezTo>
                  <a:pt x="5643388" y="8840867"/>
                  <a:pt x="5645716" y="8833882"/>
                  <a:pt x="5645716" y="8824565"/>
                </a:cubicBezTo>
                <a:lnTo>
                  <a:pt x="5659692" y="8810589"/>
                </a:lnTo>
                <a:lnTo>
                  <a:pt x="5673666" y="8796616"/>
                </a:lnTo>
                <a:cubicBezTo>
                  <a:pt x="5682982" y="8796616"/>
                  <a:pt x="5687642" y="8791958"/>
                  <a:pt x="5687642" y="8782642"/>
                </a:cubicBezTo>
                <a:cubicBezTo>
                  <a:pt x="5687642" y="8773325"/>
                  <a:pt x="5682982" y="8768666"/>
                  <a:pt x="5673666" y="8768666"/>
                </a:cubicBezTo>
                <a:cubicBezTo>
                  <a:pt x="5673666" y="8768666"/>
                  <a:pt x="5678325" y="8764009"/>
                  <a:pt x="5687642" y="8754692"/>
                </a:cubicBezTo>
                <a:cubicBezTo>
                  <a:pt x="5678325" y="8745376"/>
                  <a:pt x="5678325" y="8736059"/>
                  <a:pt x="5687642" y="8726743"/>
                </a:cubicBezTo>
                <a:cubicBezTo>
                  <a:pt x="5696956" y="8717426"/>
                  <a:pt x="5706274" y="8708110"/>
                  <a:pt x="5715591" y="8698793"/>
                </a:cubicBezTo>
                <a:cubicBezTo>
                  <a:pt x="5734224" y="8698793"/>
                  <a:pt x="5743540" y="8684820"/>
                  <a:pt x="5743540" y="8656870"/>
                </a:cubicBezTo>
                <a:cubicBezTo>
                  <a:pt x="5743540" y="8628921"/>
                  <a:pt x="5748198" y="8610288"/>
                  <a:pt x="5757514" y="8600971"/>
                </a:cubicBezTo>
                <a:lnTo>
                  <a:pt x="5757514" y="8586998"/>
                </a:lnTo>
                <a:cubicBezTo>
                  <a:pt x="5738881" y="8586998"/>
                  <a:pt x="5724906" y="8605630"/>
                  <a:pt x="5715591" y="8642896"/>
                </a:cubicBezTo>
                <a:lnTo>
                  <a:pt x="5715591" y="8656870"/>
                </a:lnTo>
                <a:cubicBezTo>
                  <a:pt x="5715591" y="8647554"/>
                  <a:pt x="5713260" y="8642896"/>
                  <a:pt x="5708603" y="8642896"/>
                </a:cubicBezTo>
                <a:cubicBezTo>
                  <a:pt x="5703944" y="8642896"/>
                  <a:pt x="5701615" y="8638237"/>
                  <a:pt x="5701615" y="8628921"/>
                </a:cubicBezTo>
                <a:lnTo>
                  <a:pt x="5701615" y="8614947"/>
                </a:lnTo>
                <a:cubicBezTo>
                  <a:pt x="5692298" y="8614947"/>
                  <a:pt x="5687642" y="8619604"/>
                  <a:pt x="5687642" y="8628921"/>
                </a:cubicBezTo>
                <a:cubicBezTo>
                  <a:pt x="5687642" y="8638237"/>
                  <a:pt x="5682982" y="8638237"/>
                  <a:pt x="5673666" y="8628921"/>
                </a:cubicBezTo>
                <a:cubicBezTo>
                  <a:pt x="5664351" y="8628921"/>
                  <a:pt x="5664351" y="8638237"/>
                  <a:pt x="5673666" y="8656870"/>
                </a:cubicBezTo>
                <a:cubicBezTo>
                  <a:pt x="5673666" y="8675503"/>
                  <a:pt x="5669008" y="8687148"/>
                  <a:pt x="5659692" y="8691806"/>
                </a:cubicBezTo>
                <a:cubicBezTo>
                  <a:pt x="5650376" y="8696465"/>
                  <a:pt x="5645716" y="8701122"/>
                  <a:pt x="5645716" y="8705781"/>
                </a:cubicBezTo>
                <a:cubicBezTo>
                  <a:pt x="5645716" y="8710439"/>
                  <a:pt x="5643388" y="8715098"/>
                  <a:pt x="5638730" y="8719755"/>
                </a:cubicBezTo>
                <a:cubicBezTo>
                  <a:pt x="5634071" y="8724414"/>
                  <a:pt x="5631742" y="8722084"/>
                  <a:pt x="5631742" y="8712769"/>
                </a:cubicBezTo>
                <a:lnTo>
                  <a:pt x="5547896" y="8740717"/>
                </a:lnTo>
                <a:cubicBezTo>
                  <a:pt x="5547896" y="8740717"/>
                  <a:pt x="5547896" y="8736059"/>
                  <a:pt x="5547896" y="8726743"/>
                </a:cubicBezTo>
                <a:cubicBezTo>
                  <a:pt x="5547896" y="8717426"/>
                  <a:pt x="5538580" y="8708110"/>
                  <a:pt x="5519946" y="8698793"/>
                </a:cubicBezTo>
                <a:cubicBezTo>
                  <a:pt x="5510630" y="8689477"/>
                  <a:pt x="5501314" y="8680160"/>
                  <a:pt x="5491997" y="8670844"/>
                </a:cubicBezTo>
                <a:cubicBezTo>
                  <a:pt x="5482680" y="8661529"/>
                  <a:pt x="5478024" y="8656870"/>
                  <a:pt x="5478024" y="8656870"/>
                </a:cubicBezTo>
                <a:cubicBezTo>
                  <a:pt x="5468707" y="8638237"/>
                  <a:pt x="5459390" y="8633580"/>
                  <a:pt x="5450074" y="8642896"/>
                </a:cubicBezTo>
                <a:cubicBezTo>
                  <a:pt x="5440758" y="8652211"/>
                  <a:pt x="5426784" y="8661529"/>
                  <a:pt x="5408150" y="8670844"/>
                </a:cubicBezTo>
                <a:cubicBezTo>
                  <a:pt x="5380201" y="8689477"/>
                  <a:pt x="5380201" y="8703453"/>
                  <a:pt x="5408150" y="8712769"/>
                </a:cubicBezTo>
                <a:cubicBezTo>
                  <a:pt x="5408150" y="8722084"/>
                  <a:pt x="5408150" y="8731402"/>
                  <a:pt x="5408150" y="8740717"/>
                </a:cubicBezTo>
                <a:cubicBezTo>
                  <a:pt x="5408150" y="8750033"/>
                  <a:pt x="5408150" y="8754692"/>
                  <a:pt x="5408150" y="8754692"/>
                </a:cubicBezTo>
                <a:lnTo>
                  <a:pt x="5366226" y="8740717"/>
                </a:lnTo>
                <a:cubicBezTo>
                  <a:pt x="5338278" y="8731402"/>
                  <a:pt x="5324302" y="8731402"/>
                  <a:pt x="5324302" y="8740717"/>
                </a:cubicBezTo>
                <a:lnTo>
                  <a:pt x="5352252" y="8768666"/>
                </a:lnTo>
                <a:lnTo>
                  <a:pt x="5352252" y="8782642"/>
                </a:lnTo>
                <a:cubicBezTo>
                  <a:pt x="5342935" y="8791958"/>
                  <a:pt x="5328962" y="8794287"/>
                  <a:pt x="5310328" y="8789628"/>
                </a:cubicBezTo>
                <a:cubicBezTo>
                  <a:pt x="5291696" y="8784970"/>
                  <a:pt x="5277720" y="8787299"/>
                  <a:pt x="5268405" y="8796616"/>
                </a:cubicBezTo>
                <a:cubicBezTo>
                  <a:pt x="5259089" y="8805932"/>
                  <a:pt x="5254430" y="8819906"/>
                  <a:pt x="5254430" y="8838539"/>
                </a:cubicBezTo>
                <a:lnTo>
                  <a:pt x="5254430" y="8852514"/>
                </a:lnTo>
                <a:cubicBezTo>
                  <a:pt x="5245113" y="8833882"/>
                  <a:pt x="5235796" y="8833882"/>
                  <a:pt x="5226480" y="8852514"/>
                </a:cubicBezTo>
                <a:cubicBezTo>
                  <a:pt x="5226480" y="8861829"/>
                  <a:pt x="5217166" y="8873476"/>
                  <a:pt x="5198530" y="8887450"/>
                </a:cubicBezTo>
                <a:cubicBezTo>
                  <a:pt x="5179898" y="8901426"/>
                  <a:pt x="5165924" y="8908412"/>
                  <a:pt x="5156608" y="8908412"/>
                </a:cubicBezTo>
                <a:lnTo>
                  <a:pt x="5198530" y="8852514"/>
                </a:lnTo>
                <a:cubicBezTo>
                  <a:pt x="5235796" y="8815249"/>
                  <a:pt x="5249770" y="8787299"/>
                  <a:pt x="5240456" y="8768666"/>
                </a:cubicBezTo>
                <a:lnTo>
                  <a:pt x="5212506" y="8768666"/>
                </a:lnTo>
                <a:cubicBezTo>
                  <a:pt x="5203190" y="8777983"/>
                  <a:pt x="5193874" y="8782642"/>
                  <a:pt x="5184557" y="8782642"/>
                </a:cubicBezTo>
                <a:lnTo>
                  <a:pt x="5142634" y="8782642"/>
                </a:lnTo>
                <a:cubicBezTo>
                  <a:pt x="5133317" y="8801275"/>
                  <a:pt x="5124000" y="8805932"/>
                  <a:pt x="5114684" y="8796616"/>
                </a:cubicBezTo>
                <a:cubicBezTo>
                  <a:pt x="5096051" y="8777983"/>
                  <a:pt x="5096051" y="8764009"/>
                  <a:pt x="5114684" y="8754692"/>
                </a:cubicBezTo>
                <a:cubicBezTo>
                  <a:pt x="5124000" y="8754692"/>
                  <a:pt x="5128658" y="8750033"/>
                  <a:pt x="5128658" y="8740717"/>
                </a:cubicBezTo>
                <a:cubicBezTo>
                  <a:pt x="5119344" y="8740717"/>
                  <a:pt x="5114684" y="8740717"/>
                  <a:pt x="5114684" y="8740717"/>
                </a:cubicBezTo>
                <a:cubicBezTo>
                  <a:pt x="5151950" y="8694134"/>
                  <a:pt x="5161266" y="8666187"/>
                  <a:pt x="5142634" y="8656870"/>
                </a:cubicBezTo>
                <a:lnTo>
                  <a:pt x="5170583" y="8628921"/>
                </a:lnTo>
                <a:lnTo>
                  <a:pt x="5161849" y="8651629"/>
                </a:lnTo>
                <a:cubicBezTo>
                  <a:pt x="5160684" y="8657452"/>
                  <a:pt x="5161266" y="8661529"/>
                  <a:pt x="5163596" y="8663858"/>
                </a:cubicBezTo>
                <a:cubicBezTo>
                  <a:pt x="5168254" y="8668515"/>
                  <a:pt x="5170583" y="8670844"/>
                  <a:pt x="5170583" y="8670844"/>
                </a:cubicBezTo>
                <a:cubicBezTo>
                  <a:pt x="5170583" y="8670844"/>
                  <a:pt x="5175240" y="8670844"/>
                  <a:pt x="5184557" y="8670844"/>
                </a:cubicBezTo>
                <a:cubicBezTo>
                  <a:pt x="5184557" y="8661529"/>
                  <a:pt x="5191544" y="8654542"/>
                  <a:pt x="5205518" y="8649882"/>
                </a:cubicBezTo>
                <a:cubicBezTo>
                  <a:pt x="5219494" y="8645225"/>
                  <a:pt x="5226480" y="8635909"/>
                  <a:pt x="5226480" y="8621933"/>
                </a:cubicBezTo>
                <a:cubicBezTo>
                  <a:pt x="5226480" y="8607959"/>
                  <a:pt x="5221823" y="8600971"/>
                  <a:pt x="5212506" y="8600971"/>
                </a:cubicBezTo>
                <a:cubicBezTo>
                  <a:pt x="5212506" y="8591657"/>
                  <a:pt x="5217166" y="8586998"/>
                  <a:pt x="5226480" y="8586998"/>
                </a:cubicBezTo>
                <a:cubicBezTo>
                  <a:pt x="5235796" y="8596314"/>
                  <a:pt x="5247442" y="8593985"/>
                  <a:pt x="5261418" y="8580010"/>
                </a:cubicBezTo>
                <a:cubicBezTo>
                  <a:pt x="5275391" y="8566036"/>
                  <a:pt x="5282379" y="8554391"/>
                  <a:pt x="5282379" y="8545074"/>
                </a:cubicBezTo>
                <a:cubicBezTo>
                  <a:pt x="5282379" y="8545074"/>
                  <a:pt x="5291696" y="8535758"/>
                  <a:pt x="5310328" y="8517125"/>
                </a:cubicBezTo>
                <a:cubicBezTo>
                  <a:pt x="5328962" y="8498492"/>
                  <a:pt x="5342935" y="8484516"/>
                  <a:pt x="5352252" y="8475202"/>
                </a:cubicBezTo>
                <a:cubicBezTo>
                  <a:pt x="5361568" y="8465885"/>
                  <a:pt x="5368554" y="8458897"/>
                  <a:pt x="5373214" y="8454240"/>
                </a:cubicBezTo>
                <a:cubicBezTo>
                  <a:pt x="5377872" y="8449581"/>
                  <a:pt x="5384858" y="8447252"/>
                  <a:pt x="5394175" y="8447252"/>
                </a:cubicBezTo>
                <a:cubicBezTo>
                  <a:pt x="5394175" y="8437936"/>
                  <a:pt x="5398834" y="8423962"/>
                  <a:pt x="5408150" y="8405329"/>
                </a:cubicBezTo>
                <a:cubicBezTo>
                  <a:pt x="5408150" y="8386696"/>
                  <a:pt x="5408150" y="8372720"/>
                  <a:pt x="5408150" y="8363404"/>
                </a:cubicBezTo>
                <a:cubicBezTo>
                  <a:pt x="5398834" y="8363404"/>
                  <a:pt x="5394175" y="8361075"/>
                  <a:pt x="5394175" y="8356418"/>
                </a:cubicBezTo>
                <a:cubicBezTo>
                  <a:pt x="5394175" y="8351759"/>
                  <a:pt x="5389518" y="8354089"/>
                  <a:pt x="5380201" y="8363404"/>
                </a:cubicBezTo>
                <a:lnTo>
                  <a:pt x="5380201" y="8377379"/>
                </a:lnTo>
                <a:lnTo>
                  <a:pt x="5394175" y="8377379"/>
                </a:lnTo>
                <a:lnTo>
                  <a:pt x="5380201" y="8391353"/>
                </a:lnTo>
                <a:lnTo>
                  <a:pt x="5366226" y="8391353"/>
                </a:lnTo>
                <a:cubicBezTo>
                  <a:pt x="5356911" y="8391353"/>
                  <a:pt x="5342935" y="8400670"/>
                  <a:pt x="5324302" y="8419303"/>
                </a:cubicBezTo>
                <a:cubicBezTo>
                  <a:pt x="5324302" y="8419303"/>
                  <a:pt x="5321974" y="8421631"/>
                  <a:pt x="5317314" y="8426291"/>
                </a:cubicBezTo>
                <a:cubicBezTo>
                  <a:pt x="5312657" y="8430948"/>
                  <a:pt x="5305670" y="8433276"/>
                  <a:pt x="5296353" y="8433276"/>
                </a:cubicBezTo>
                <a:lnTo>
                  <a:pt x="5310328" y="8419303"/>
                </a:lnTo>
                <a:lnTo>
                  <a:pt x="5338278" y="8349430"/>
                </a:lnTo>
                <a:cubicBezTo>
                  <a:pt x="5338278" y="8349430"/>
                  <a:pt x="5333619" y="8354089"/>
                  <a:pt x="5324302" y="8363404"/>
                </a:cubicBezTo>
                <a:cubicBezTo>
                  <a:pt x="5314986" y="8372720"/>
                  <a:pt x="5314986" y="8377379"/>
                  <a:pt x="5324302" y="8377379"/>
                </a:cubicBezTo>
                <a:lnTo>
                  <a:pt x="5296353" y="8405329"/>
                </a:lnTo>
                <a:cubicBezTo>
                  <a:pt x="5296353" y="8396012"/>
                  <a:pt x="5291696" y="8396012"/>
                  <a:pt x="5282379" y="8405329"/>
                </a:cubicBezTo>
                <a:lnTo>
                  <a:pt x="5254430" y="8405329"/>
                </a:lnTo>
                <a:lnTo>
                  <a:pt x="5254430" y="8419303"/>
                </a:lnTo>
                <a:cubicBezTo>
                  <a:pt x="5254430" y="8428619"/>
                  <a:pt x="5249770" y="8437936"/>
                  <a:pt x="5240456" y="8447252"/>
                </a:cubicBezTo>
                <a:cubicBezTo>
                  <a:pt x="5231140" y="8456569"/>
                  <a:pt x="5221823" y="8456569"/>
                  <a:pt x="5212506" y="8447252"/>
                </a:cubicBezTo>
                <a:lnTo>
                  <a:pt x="5212506" y="8461226"/>
                </a:lnTo>
                <a:cubicBezTo>
                  <a:pt x="5212506" y="8470544"/>
                  <a:pt x="5207847" y="8479859"/>
                  <a:pt x="5198530" y="8489175"/>
                </a:cubicBezTo>
                <a:cubicBezTo>
                  <a:pt x="5189216" y="8479859"/>
                  <a:pt x="5184557" y="8475202"/>
                  <a:pt x="5184557" y="8475202"/>
                </a:cubicBezTo>
                <a:cubicBezTo>
                  <a:pt x="5184557" y="8465885"/>
                  <a:pt x="5179898" y="8465885"/>
                  <a:pt x="5170583" y="8475202"/>
                </a:cubicBezTo>
                <a:cubicBezTo>
                  <a:pt x="5170583" y="8465885"/>
                  <a:pt x="5170583" y="8458897"/>
                  <a:pt x="5170583" y="8454240"/>
                </a:cubicBezTo>
                <a:cubicBezTo>
                  <a:pt x="5170583" y="8449581"/>
                  <a:pt x="5170583" y="8447252"/>
                  <a:pt x="5170583" y="8447252"/>
                </a:cubicBezTo>
                <a:cubicBezTo>
                  <a:pt x="5170583" y="8447252"/>
                  <a:pt x="5175240" y="8447252"/>
                  <a:pt x="5184557" y="8447252"/>
                </a:cubicBezTo>
                <a:lnTo>
                  <a:pt x="5198530" y="8433276"/>
                </a:lnTo>
                <a:cubicBezTo>
                  <a:pt x="5198530" y="8433276"/>
                  <a:pt x="5198530" y="8430948"/>
                  <a:pt x="5198530" y="8426291"/>
                </a:cubicBezTo>
                <a:cubicBezTo>
                  <a:pt x="5198530" y="8421631"/>
                  <a:pt x="5193874" y="8419303"/>
                  <a:pt x="5184557" y="8419303"/>
                </a:cubicBezTo>
                <a:lnTo>
                  <a:pt x="5170583" y="8419303"/>
                </a:lnTo>
                <a:cubicBezTo>
                  <a:pt x="5179898" y="8428619"/>
                  <a:pt x="5179898" y="8437936"/>
                  <a:pt x="5170583" y="8447252"/>
                </a:cubicBezTo>
                <a:cubicBezTo>
                  <a:pt x="5161266" y="8456569"/>
                  <a:pt x="5149622" y="8468214"/>
                  <a:pt x="5135646" y="8482188"/>
                </a:cubicBezTo>
                <a:cubicBezTo>
                  <a:pt x="5121672" y="8496163"/>
                  <a:pt x="5105368" y="8512466"/>
                  <a:pt x="5086734" y="8531099"/>
                </a:cubicBezTo>
                <a:cubicBezTo>
                  <a:pt x="5058786" y="8559048"/>
                  <a:pt x="5049470" y="8573022"/>
                  <a:pt x="5058786" y="8573022"/>
                </a:cubicBezTo>
                <a:lnTo>
                  <a:pt x="5044812" y="8573022"/>
                </a:lnTo>
                <a:lnTo>
                  <a:pt x="5016862" y="8600971"/>
                </a:lnTo>
                <a:cubicBezTo>
                  <a:pt x="5016862" y="8610288"/>
                  <a:pt x="5016862" y="8614947"/>
                  <a:pt x="5016862" y="8614947"/>
                </a:cubicBezTo>
                <a:cubicBezTo>
                  <a:pt x="5007546" y="8624262"/>
                  <a:pt x="5007546" y="8628921"/>
                  <a:pt x="5016862" y="8628921"/>
                </a:cubicBezTo>
                <a:lnTo>
                  <a:pt x="5016862" y="8642896"/>
                </a:lnTo>
                <a:cubicBezTo>
                  <a:pt x="5007546" y="8633580"/>
                  <a:pt x="5002888" y="8633580"/>
                  <a:pt x="5002888" y="8642896"/>
                </a:cubicBezTo>
                <a:cubicBezTo>
                  <a:pt x="5012204" y="8642896"/>
                  <a:pt x="5016862" y="8647554"/>
                  <a:pt x="5016862" y="8656870"/>
                </a:cubicBezTo>
                <a:cubicBezTo>
                  <a:pt x="5016862" y="8666187"/>
                  <a:pt x="5012204" y="8668515"/>
                  <a:pt x="5002888" y="8663858"/>
                </a:cubicBezTo>
                <a:cubicBezTo>
                  <a:pt x="4993572" y="8659199"/>
                  <a:pt x="4988912" y="8661529"/>
                  <a:pt x="4988912" y="8670844"/>
                </a:cubicBezTo>
                <a:cubicBezTo>
                  <a:pt x="4979598" y="8689477"/>
                  <a:pt x="4970280" y="8698793"/>
                  <a:pt x="4960965" y="8698793"/>
                </a:cubicBezTo>
                <a:cubicBezTo>
                  <a:pt x="4951648" y="8698793"/>
                  <a:pt x="4946990" y="8703453"/>
                  <a:pt x="4946990" y="8712769"/>
                </a:cubicBezTo>
                <a:cubicBezTo>
                  <a:pt x="4946990" y="8722084"/>
                  <a:pt x="4946990" y="8726743"/>
                  <a:pt x="4946990" y="8726743"/>
                </a:cubicBezTo>
                <a:lnTo>
                  <a:pt x="4960965" y="8726743"/>
                </a:lnTo>
                <a:cubicBezTo>
                  <a:pt x="4960965" y="8736059"/>
                  <a:pt x="4956306" y="8740717"/>
                  <a:pt x="4946990" y="8740717"/>
                </a:cubicBezTo>
                <a:cubicBezTo>
                  <a:pt x="4937673" y="8740717"/>
                  <a:pt x="4923699" y="8754692"/>
                  <a:pt x="4905066" y="8782642"/>
                </a:cubicBezTo>
                <a:lnTo>
                  <a:pt x="4905066" y="8810589"/>
                </a:lnTo>
                <a:cubicBezTo>
                  <a:pt x="4905066" y="8810589"/>
                  <a:pt x="4905066" y="8815249"/>
                  <a:pt x="4905066" y="8824565"/>
                </a:cubicBezTo>
                <a:cubicBezTo>
                  <a:pt x="4895750" y="8824565"/>
                  <a:pt x="4888764" y="8831551"/>
                  <a:pt x="4884104" y="8845527"/>
                </a:cubicBezTo>
                <a:cubicBezTo>
                  <a:pt x="4879446" y="8859500"/>
                  <a:pt x="4886433" y="8861829"/>
                  <a:pt x="4905066" y="8852514"/>
                </a:cubicBezTo>
                <a:lnTo>
                  <a:pt x="4974939" y="8852514"/>
                </a:lnTo>
                <a:cubicBezTo>
                  <a:pt x="4974939" y="8861829"/>
                  <a:pt x="4974939" y="8866488"/>
                  <a:pt x="4974939" y="8866488"/>
                </a:cubicBezTo>
                <a:cubicBezTo>
                  <a:pt x="4974939" y="8866488"/>
                  <a:pt x="4979598" y="8866488"/>
                  <a:pt x="4988912" y="8866488"/>
                </a:cubicBezTo>
                <a:lnTo>
                  <a:pt x="4988912" y="8894438"/>
                </a:lnTo>
                <a:cubicBezTo>
                  <a:pt x="4970280" y="8903754"/>
                  <a:pt x="4949318" y="8917728"/>
                  <a:pt x="4926028" y="8936361"/>
                </a:cubicBezTo>
                <a:cubicBezTo>
                  <a:pt x="4902738" y="8954994"/>
                  <a:pt x="4891092" y="8964310"/>
                  <a:pt x="4891092" y="8964310"/>
                </a:cubicBezTo>
                <a:cubicBezTo>
                  <a:pt x="4881776" y="8954994"/>
                  <a:pt x="4877116" y="8954994"/>
                  <a:pt x="4877116" y="8964310"/>
                </a:cubicBezTo>
                <a:cubicBezTo>
                  <a:pt x="4877116" y="8973627"/>
                  <a:pt x="4874788" y="8978284"/>
                  <a:pt x="4870129" y="8978284"/>
                </a:cubicBezTo>
                <a:cubicBezTo>
                  <a:pt x="4865472" y="8978284"/>
                  <a:pt x="4858484" y="8982943"/>
                  <a:pt x="4849167" y="8992258"/>
                </a:cubicBezTo>
                <a:cubicBezTo>
                  <a:pt x="4839852" y="8992258"/>
                  <a:pt x="4832865" y="8994587"/>
                  <a:pt x="4828206" y="8999246"/>
                </a:cubicBezTo>
                <a:cubicBezTo>
                  <a:pt x="4823548" y="9003905"/>
                  <a:pt x="4816560" y="9006234"/>
                  <a:pt x="4807244" y="9006234"/>
                </a:cubicBezTo>
                <a:cubicBezTo>
                  <a:pt x="4788611" y="9015550"/>
                  <a:pt x="4783954" y="9010891"/>
                  <a:pt x="4793270" y="8992258"/>
                </a:cubicBezTo>
                <a:cubicBezTo>
                  <a:pt x="4793270" y="8982943"/>
                  <a:pt x="4793270" y="8975956"/>
                  <a:pt x="4793270" y="8971296"/>
                </a:cubicBezTo>
                <a:cubicBezTo>
                  <a:pt x="4793270" y="8966639"/>
                  <a:pt x="4788611" y="8959653"/>
                  <a:pt x="4779294" y="8950335"/>
                </a:cubicBezTo>
                <a:lnTo>
                  <a:pt x="4779294" y="8964310"/>
                </a:lnTo>
                <a:cubicBezTo>
                  <a:pt x="4779294" y="8973627"/>
                  <a:pt x="4774637" y="8978284"/>
                  <a:pt x="4765320" y="8978284"/>
                </a:cubicBezTo>
                <a:cubicBezTo>
                  <a:pt x="4746688" y="8978284"/>
                  <a:pt x="4737372" y="8992258"/>
                  <a:pt x="4737372" y="9020207"/>
                </a:cubicBezTo>
                <a:cubicBezTo>
                  <a:pt x="4737372" y="9029526"/>
                  <a:pt x="4742030" y="9034183"/>
                  <a:pt x="4751345" y="9034183"/>
                </a:cubicBezTo>
                <a:cubicBezTo>
                  <a:pt x="4760662" y="9034183"/>
                  <a:pt x="4762992" y="9036512"/>
                  <a:pt x="4758333" y="9041169"/>
                </a:cubicBezTo>
                <a:cubicBezTo>
                  <a:pt x="4753676" y="9045828"/>
                  <a:pt x="4751345" y="9062131"/>
                  <a:pt x="4751345" y="9090080"/>
                </a:cubicBezTo>
                <a:lnTo>
                  <a:pt x="4723398" y="9132003"/>
                </a:lnTo>
                <a:lnTo>
                  <a:pt x="4695448" y="9118030"/>
                </a:lnTo>
                <a:cubicBezTo>
                  <a:pt x="4695448" y="9108713"/>
                  <a:pt x="4697776" y="9099398"/>
                  <a:pt x="4702436" y="9090080"/>
                </a:cubicBezTo>
                <a:cubicBezTo>
                  <a:pt x="4707093" y="9080766"/>
                  <a:pt x="4714081" y="9066790"/>
                  <a:pt x="4723398" y="9048157"/>
                </a:cubicBezTo>
                <a:cubicBezTo>
                  <a:pt x="4723398" y="9029526"/>
                  <a:pt x="4723398" y="9017879"/>
                  <a:pt x="4723398" y="9013221"/>
                </a:cubicBezTo>
                <a:cubicBezTo>
                  <a:pt x="4723398" y="9008562"/>
                  <a:pt x="4718738" y="9006234"/>
                  <a:pt x="4709422" y="9006234"/>
                </a:cubicBezTo>
                <a:cubicBezTo>
                  <a:pt x="4709422" y="9006234"/>
                  <a:pt x="4711750" y="9003905"/>
                  <a:pt x="4716410" y="8999246"/>
                </a:cubicBezTo>
                <a:cubicBezTo>
                  <a:pt x="4721069" y="8994587"/>
                  <a:pt x="4718738" y="8992258"/>
                  <a:pt x="4709422" y="8992258"/>
                </a:cubicBezTo>
                <a:cubicBezTo>
                  <a:pt x="4709422" y="9001574"/>
                  <a:pt x="4709422" y="9006234"/>
                  <a:pt x="4709422" y="9006234"/>
                </a:cubicBezTo>
                <a:cubicBezTo>
                  <a:pt x="4690789" y="8996917"/>
                  <a:pt x="4681472" y="8996917"/>
                  <a:pt x="4681472" y="9006234"/>
                </a:cubicBezTo>
                <a:cubicBezTo>
                  <a:pt x="4681472" y="9015550"/>
                  <a:pt x="4686132" y="9020207"/>
                  <a:pt x="4695448" y="9020207"/>
                </a:cubicBezTo>
                <a:lnTo>
                  <a:pt x="4681472" y="9048157"/>
                </a:lnTo>
                <a:cubicBezTo>
                  <a:pt x="4672158" y="9048157"/>
                  <a:pt x="4665170" y="9050487"/>
                  <a:pt x="4660510" y="9055145"/>
                </a:cubicBezTo>
                <a:cubicBezTo>
                  <a:pt x="4655854" y="9059802"/>
                  <a:pt x="4653525" y="9062131"/>
                  <a:pt x="4653525" y="9062131"/>
                </a:cubicBezTo>
                <a:lnTo>
                  <a:pt x="4653525" y="9076106"/>
                </a:lnTo>
                <a:cubicBezTo>
                  <a:pt x="4644208" y="9076106"/>
                  <a:pt x="4639549" y="9080766"/>
                  <a:pt x="4639549" y="9090080"/>
                </a:cubicBezTo>
                <a:cubicBezTo>
                  <a:pt x="4639549" y="9090080"/>
                  <a:pt x="4634892" y="9090080"/>
                  <a:pt x="4625576" y="9090080"/>
                </a:cubicBezTo>
                <a:lnTo>
                  <a:pt x="4625576" y="9104056"/>
                </a:lnTo>
                <a:cubicBezTo>
                  <a:pt x="4625576" y="9113372"/>
                  <a:pt x="4620916" y="9118030"/>
                  <a:pt x="4611600" y="9118030"/>
                </a:cubicBezTo>
                <a:lnTo>
                  <a:pt x="4597626" y="9118030"/>
                </a:lnTo>
                <a:cubicBezTo>
                  <a:pt x="4588310" y="9127346"/>
                  <a:pt x="4583652" y="9127346"/>
                  <a:pt x="4583652" y="9118030"/>
                </a:cubicBezTo>
                <a:lnTo>
                  <a:pt x="4583652" y="9145979"/>
                </a:lnTo>
                <a:lnTo>
                  <a:pt x="4569676" y="9159953"/>
                </a:lnTo>
                <a:cubicBezTo>
                  <a:pt x="4569676" y="9159953"/>
                  <a:pt x="4569676" y="9164612"/>
                  <a:pt x="4569676" y="9173928"/>
                </a:cubicBezTo>
                <a:cubicBezTo>
                  <a:pt x="4560360" y="9183245"/>
                  <a:pt x="4555702" y="9183245"/>
                  <a:pt x="4555702" y="9173928"/>
                </a:cubicBezTo>
                <a:cubicBezTo>
                  <a:pt x="4527753" y="9155296"/>
                  <a:pt x="4504463" y="9159953"/>
                  <a:pt x="4485830" y="9187902"/>
                </a:cubicBezTo>
                <a:lnTo>
                  <a:pt x="4471854" y="9201878"/>
                </a:lnTo>
                <a:cubicBezTo>
                  <a:pt x="4471854" y="9192561"/>
                  <a:pt x="4471854" y="9185574"/>
                  <a:pt x="4471854" y="9180914"/>
                </a:cubicBezTo>
                <a:cubicBezTo>
                  <a:pt x="4471854" y="9176257"/>
                  <a:pt x="4471854" y="9169271"/>
                  <a:pt x="4471854" y="9159953"/>
                </a:cubicBezTo>
                <a:cubicBezTo>
                  <a:pt x="4481171" y="9159953"/>
                  <a:pt x="4485830" y="9155296"/>
                  <a:pt x="4485830" y="9145979"/>
                </a:cubicBezTo>
                <a:lnTo>
                  <a:pt x="4457880" y="9145979"/>
                </a:lnTo>
                <a:cubicBezTo>
                  <a:pt x="4420614" y="9201878"/>
                  <a:pt x="4406641" y="9229826"/>
                  <a:pt x="4415958" y="9229826"/>
                </a:cubicBezTo>
                <a:cubicBezTo>
                  <a:pt x="4425272" y="9239144"/>
                  <a:pt x="4425272" y="9248458"/>
                  <a:pt x="4415958" y="9257775"/>
                </a:cubicBezTo>
                <a:cubicBezTo>
                  <a:pt x="4406641" y="9257775"/>
                  <a:pt x="4401982" y="9257775"/>
                  <a:pt x="4401982" y="9257775"/>
                </a:cubicBezTo>
                <a:cubicBezTo>
                  <a:pt x="4392667" y="9257775"/>
                  <a:pt x="4385679" y="9271751"/>
                  <a:pt x="4381020" y="9299698"/>
                </a:cubicBezTo>
                <a:cubicBezTo>
                  <a:pt x="4376362" y="9327648"/>
                  <a:pt x="4378692" y="9346281"/>
                  <a:pt x="4388008" y="9355597"/>
                </a:cubicBezTo>
                <a:lnTo>
                  <a:pt x="4388008" y="9369571"/>
                </a:lnTo>
                <a:cubicBezTo>
                  <a:pt x="4378692" y="9369571"/>
                  <a:pt x="4369375" y="9357928"/>
                  <a:pt x="4360058" y="9334635"/>
                </a:cubicBezTo>
                <a:cubicBezTo>
                  <a:pt x="4350742" y="9311345"/>
                  <a:pt x="4346084" y="9295041"/>
                  <a:pt x="4346084" y="9285724"/>
                </a:cubicBezTo>
                <a:lnTo>
                  <a:pt x="4304160" y="9341623"/>
                </a:lnTo>
                <a:lnTo>
                  <a:pt x="4318135" y="9355597"/>
                </a:lnTo>
                <a:cubicBezTo>
                  <a:pt x="4318135" y="9346281"/>
                  <a:pt x="4318135" y="9341623"/>
                  <a:pt x="4318135" y="9341623"/>
                </a:cubicBezTo>
                <a:cubicBezTo>
                  <a:pt x="4318135" y="9341623"/>
                  <a:pt x="4320464" y="9339295"/>
                  <a:pt x="4325123" y="9334635"/>
                </a:cubicBezTo>
                <a:cubicBezTo>
                  <a:pt x="4329780" y="9329978"/>
                  <a:pt x="4334438" y="9327648"/>
                  <a:pt x="4339096" y="9327648"/>
                </a:cubicBezTo>
                <a:cubicBezTo>
                  <a:pt x="4343756" y="9327648"/>
                  <a:pt x="4346084" y="9322990"/>
                  <a:pt x="4346084" y="9313674"/>
                </a:cubicBezTo>
                <a:cubicBezTo>
                  <a:pt x="4346084" y="9322990"/>
                  <a:pt x="4346084" y="9332307"/>
                  <a:pt x="4346084" y="9341623"/>
                </a:cubicBezTo>
                <a:cubicBezTo>
                  <a:pt x="4346084" y="9350940"/>
                  <a:pt x="4341426" y="9355597"/>
                  <a:pt x="4332109" y="9355597"/>
                </a:cubicBezTo>
                <a:lnTo>
                  <a:pt x="4332109" y="9411496"/>
                </a:lnTo>
                <a:lnTo>
                  <a:pt x="4318135" y="9425470"/>
                </a:lnTo>
                <a:lnTo>
                  <a:pt x="4290186" y="9425470"/>
                </a:lnTo>
                <a:cubicBezTo>
                  <a:pt x="4299502" y="9416153"/>
                  <a:pt x="4304160" y="9406839"/>
                  <a:pt x="4304160" y="9397520"/>
                </a:cubicBezTo>
                <a:lnTo>
                  <a:pt x="4304160" y="9383547"/>
                </a:lnTo>
                <a:lnTo>
                  <a:pt x="4304160" y="9369571"/>
                </a:lnTo>
                <a:cubicBezTo>
                  <a:pt x="4294845" y="9360256"/>
                  <a:pt x="4290186" y="9355597"/>
                  <a:pt x="4290186" y="9355597"/>
                </a:cubicBezTo>
                <a:cubicBezTo>
                  <a:pt x="4280869" y="9364914"/>
                  <a:pt x="4273883" y="9362585"/>
                  <a:pt x="4269224" y="9348609"/>
                </a:cubicBezTo>
                <a:cubicBezTo>
                  <a:pt x="4264565" y="9334635"/>
                  <a:pt x="4257579" y="9332307"/>
                  <a:pt x="4248262" y="9341623"/>
                </a:cubicBezTo>
                <a:lnTo>
                  <a:pt x="4248262" y="9313674"/>
                </a:lnTo>
                <a:cubicBezTo>
                  <a:pt x="4248262" y="9304357"/>
                  <a:pt x="4250591" y="9299698"/>
                  <a:pt x="4255250" y="9299698"/>
                </a:cubicBezTo>
                <a:cubicBezTo>
                  <a:pt x="4259908" y="9299698"/>
                  <a:pt x="4264565" y="9297370"/>
                  <a:pt x="4269224" y="9292712"/>
                </a:cubicBezTo>
                <a:cubicBezTo>
                  <a:pt x="4273883" y="9288055"/>
                  <a:pt x="4276212" y="9281067"/>
                  <a:pt x="4276212" y="9271751"/>
                </a:cubicBezTo>
                <a:lnTo>
                  <a:pt x="4248262" y="9285724"/>
                </a:lnTo>
                <a:cubicBezTo>
                  <a:pt x="4229630" y="9304357"/>
                  <a:pt x="4217984" y="9309017"/>
                  <a:pt x="4213325" y="9299698"/>
                </a:cubicBezTo>
                <a:cubicBezTo>
                  <a:pt x="4208668" y="9290384"/>
                  <a:pt x="4210996" y="9285724"/>
                  <a:pt x="4220313" y="9285724"/>
                </a:cubicBezTo>
                <a:cubicBezTo>
                  <a:pt x="4229630" y="9285724"/>
                  <a:pt x="4238946" y="9281067"/>
                  <a:pt x="4248262" y="9271751"/>
                </a:cubicBezTo>
                <a:cubicBezTo>
                  <a:pt x="4257579" y="9262434"/>
                  <a:pt x="4262238" y="9257775"/>
                  <a:pt x="4262238" y="9257775"/>
                </a:cubicBezTo>
                <a:cubicBezTo>
                  <a:pt x="4262238" y="9239144"/>
                  <a:pt x="4271552" y="9220511"/>
                  <a:pt x="4290186" y="9201878"/>
                </a:cubicBezTo>
                <a:cubicBezTo>
                  <a:pt x="4299502" y="9192561"/>
                  <a:pt x="4306490" y="9183245"/>
                  <a:pt x="4311148" y="9173928"/>
                </a:cubicBezTo>
                <a:cubicBezTo>
                  <a:pt x="4315806" y="9164612"/>
                  <a:pt x="4318135" y="9150638"/>
                  <a:pt x="4318135" y="9132003"/>
                </a:cubicBezTo>
                <a:cubicBezTo>
                  <a:pt x="4327452" y="9085423"/>
                  <a:pt x="4341426" y="9057473"/>
                  <a:pt x="4360058" y="9048157"/>
                </a:cubicBezTo>
                <a:cubicBezTo>
                  <a:pt x="4378692" y="9038840"/>
                  <a:pt x="4397324" y="9020207"/>
                  <a:pt x="4415958" y="8992258"/>
                </a:cubicBezTo>
                <a:cubicBezTo>
                  <a:pt x="4434590" y="8964310"/>
                  <a:pt x="4441578" y="8945677"/>
                  <a:pt x="4436919" y="8936361"/>
                </a:cubicBezTo>
                <a:cubicBezTo>
                  <a:pt x="4432260" y="8927044"/>
                  <a:pt x="4434590" y="8917728"/>
                  <a:pt x="4443906" y="8908412"/>
                </a:cubicBezTo>
                <a:cubicBezTo>
                  <a:pt x="4453222" y="8899095"/>
                  <a:pt x="4460209" y="8899095"/>
                  <a:pt x="4464868" y="8908412"/>
                </a:cubicBezTo>
                <a:cubicBezTo>
                  <a:pt x="4469526" y="8917728"/>
                  <a:pt x="4474183" y="8917728"/>
                  <a:pt x="4478842" y="8908412"/>
                </a:cubicBezTo>
                <a:cubicBezTo>
                  <a:pt x="4483502" y="8899095"/>
                  <a:pt x="4483502" y="8892109"/>
                  <a:pt x="4478842" y="8887450"/>
                </a:cubicBezTo>
                <a:cubicBezTo>
                  <a:pt x="4474183" y="8882791"/>
                  <a:pt x="4476514" y="8880462"/>
                  <a:pt x="4485830" y="8880462"/>
                </a:cubicBezTo>
                <a:cubicBezTo>
                  <a:pt x="4513780" y="8871147"/>
                  <a:pt x="4532412" y="8843198"/>
                  <a:pt x="4541729" y="8796616"/>
                </a:cubicBezTo>
                <a:cubicBezTo>
                  <a:pt x="4541729" y="8777983"/>
                  <a:pt x="4544056" y="8766337"/>
                  <a:pt x="4548715" y="8761678"/>
                </a:cubicBezTo>
                <a:cubicBezTo>
                  <a:pt x="4553374" y="8757021"/>
                  <a:pt x="4560360" y="8754692"/>
                  <a:pt x="4569676" y="8754692"/>
                </a:cubicBezTo>
                <a:cubicBezTo>
                  <a:pt x="4588310" y="8736059"/>
                  <a:pt x="4597626" y="8722084"/>
                  <a:pt x="4597626" y="8712769"/>
                </a:cubicBezTo>
                <a:cubicBezTo>
                  <a:pt x="4597626" y="8703453"/>
                  <a:pt x="4602285" y="8698793"/>
                  <a:pt x="4611600" y="8698793"/>
                </a:cubicBezTo>
                <a:lnTo>
                  <a:pt x="4625576" y="8684820"/>
                </a:lnTo>
                <a:cubicBezTo>
                  <a:pt x="4625576" y="8675503"/>
                  <a:pt x="4627904" y="8668515"/>
                  <a:pt x="4632563" y="8663858"/>
                </a:cubicBezTo>
                <a:cubicBezTo>
                  <a:pt x="4637220" y="8659199"/>
                  <a:pt x="4639549" y="8652211"/>
                  <a:pt x="4639549" y="8642896"/>
                </a:cubicBezTo>
                <a:lnTo>
                  <a:pt x="4611600" y="8670844"/>
                </a:lnTo>
                <a:cubicBezTo>
                  <a:pt x="4602283" y="8675503"/>
                  <a:pt x="4592968" y="8678996"/>
                  <a:pt x="4583652" y="8681325"/>
                </a:cubicBezTo>
                <a:lnTo>
                  <a:pt x="4571674" y="8682823"/>
                </a:lnTo>
                <a:lnTo>
                  <a:pt x="4583652" y="8670844"/>
                </a:lnTo>
                <a:cubicBezTo>
                  <a:pt x="4583652" y="8661529"/>
                  <a:pt x="4581324" y="8656870"/>
                  <a:pt x="4576664" y="8656870"/>
                </a:cubicBezTo>
                <a:cubicBezTo>
                  <a:pt x="4572005" y="8656870"/>
                  <a:pt x="4567348" y="8659199"/>
                  <a:pt x="4562690" y="8663858"/>
                </a:cubicBezTo>
                <a:cubicBezTo>
                  <a:pt x="4560360" y="8666187"/>
                  <a:pt x="4559778" y="8669098"/>
                  <a:pt x="4560942" y="8672590"/>
                </a:cubicBezTo>
                <a:lnTo>
                  <a:pt x="4568531" y="8683216"/>
                </a:lnTo>
                <a:lnTo>
                  <a:pt x="4555702" y="8684820"/>
                </a:lnTo>
                <a:cubicBezTo>
                  <a:pt x="4555702" y="8675503"/>
                  <a:pt x="4553374" y="8673173"/>
                  <a:pt x="4548715" y="8677832"/>
                </a:cubicBezTo>
                <a:cubicBezTo>
                  <a:pt x="4544056" y="8682491"/>
                  <a:pt x="4541729" y="8684820"/>
                  <a:pt x="4541729" y="8684820"/>
                </a:cubicBezTo>
                <a:lnTo>
                  <a:pt x="4535738" y="8690808"/>
                </a:lnTo>
                <a:lnTo>
                  <a:pt x="4534741" y="8684820"/>
                </a:lnTo>
                <a:cubicBezTo>
                  <a:pt x="4530082" y="8675503"/>
                  <a:pt x="4527753" y="8670844"/>
                  <a:pt x="4527753" y="8670844"/>
                </a:cubicBezTo>
                <a:lnTo>
                  <a:pt x="4499804" y="8684820"/>
                </a:lnTo>
                <a:cubicBezTo>
                  <a:pt x="4490488" y="8703453"/>
                  <a:pt x="4488158" y="8715098"/>
                  <a:pt x="4492818" y="8719755"/>
                </a:cubicBezTo>
                <a:cubicBezTo>
                  <a:pt x="4497475" y="8724414"/>
                  <a:pt x="4499804" y="8726743"/>
                  <a:pt x="4499804" y="8726743"/>
                </a:cubicBezTo>
                <a:lnTo>
                  <a:pt x="4485830" y="8726743"/>
                </a:lnTo>
                <a:lnTo>
                  <a:pt x="4485830" y="8712769"/>
                </a:lnTo>
                <a:cubicBezTo>
                  <a:pt x="4476514" y="8712769"/>
                  <a:pt x="4464868" y="8722084"/>
                  <a:pt x="4450892" y="8740717"/>
                </a:cubicBezTo>
                <a:cubicBezTo>
                  <a:pt x="4436919" y="8759350"/>
                  <a:pt x="4429931" y="8773325"/>
                  <a:pt x="4429931" y="8782642"/>
                </a:cubicBezTo>
                <a:lnTo>
                  <a:pt x="4388008" y="8824565"/>
                </a:lnTo>
                <a:cubicBezTo>
                  <a:pt x="4369375" y="8852514"/>
                  <a:pt x="4360058" y="8871147"/>
                  <a:pt x="4360058" y="8880462"/>
                </a:cubicBezTo>
                <a:lnTo>
                  <a:pt x="4346084" y="8922385"/>
                </a:lnTo>
                <a:cubicBezTo>
                  <a:pt x="4336768" y="8931702"/>
                  <a:pt x="4327452" y="8945677"/>
                  <a:pt x="4318135" y="8964310"/>
                </a:cubicBezTo>
                <a:cubicBezTo>
                  <a:pt x="4308818" y="8964310"/>
                  <a:pt x="4301831" y="8971296"/>
                  <a:pt x="4297174" y="8985272"/>
                </a:cubicBezTo>
                <a:cubicBezTo>
                  <a:pt x="4292514" y="8999246"/>
                  <a:pt x="4287857" y="9008562"/>
                  <a:pt x="4283198" y="9013221"/>
                </a:cubicBezTo>
                <a:cubicBezTo>
                  <a:pt x="4278540" y="9017879"/>
                  <a:pt x="4273883" y="9024867"/>
                  <a:pt x="4269224" y="9034183"/>
                </a:cubicBezTo>
                <a:cubicBezTo>
                  <a:pt x="4264565" y="9043500"/>
                  <a:pt x="4257579" y="9052816"/>
                  <a:pt x="4248262" y="9062131"/>
                </a:cubicBezTo>
                <a:cubicBezTo>
                  <a:pt x="4229630" y="9090080"/>
                  <a:pt x="4220313" y="9094739"/>
                  <a:pt x="4220313" y="9076106"/>
                </a:cubicBezTo>
                <a:lnTo>
                  <a:pt x="4206339" y="9062131"/>
                </a:lnTo>
                <a:cubicBezTo>
                  <a:pt x="4206339" y="9062131"/>
                  <a:pt x="4206339" y="9057473"/>
                  <a:pt x="4206339" y="9048157"/>
                </a:cubicBezTo>
                <a:cubicBezTo>
                  <a:pt x="4224972" y="9029526"/>
                  <a:pt x="4229630" y="9017879"/>
                  <a:pt x="4220313" y="9013221"/>
                </a:cubicBezTo>
                <a:cubicBezTo>
                  <a:pt x="4210996" y="9008562"/>
                  <a:pt x="4201680" y="9015550"/>
                  <a:pt x="4192364" y="9034183"/>
                </a:cubicBezTo>
                <a:cubicBezTo>
                  <a:pt x="4183049" y="9043500"/>
                  <a:pt x="4169073" y="9048157"/>
                  <a:pt x="4150440" y="9048157"/>
                </a:cubicBezTo>
                <a:cubicBezTo>
                  <a:pt x="4122491" y="9038840"/>
                  <a:pt x="4117834" y="9052816"/>
                  <a:pt x="4136466" y="9090080"/>
                </a:cubicBezTo>
                <a:cubicBezTo>
                  <a:pt x="4155100" y="9118030"/>
                  <a:pt x="4155100" y="9132003"/>
                  <a:pt x="4136466" y="9132003"/>
                </a:cubicBezTo>
                <a:cubicBezTo>
                  <a:pt x="4136466" y="9132003"/>
                  <a:pt x="4136466" y="9127346"/>
                  <a:pt x="4136466" y="9118030"/>
                </a:cubicBezTo>
                <a:lnTo>
                  <a:pt x="4108517" y="9132003"/>
                </a:lnTo>
                <a:cubicBezTo>
                  <a:pt x="4089884" y="9150638"/>
                  <a:pt x="4080568" y="9164612"/>
                  <a:pt x="4080568" y="9173928"/>
                </a:cubicBezTo>
                <a:lnTo>
                  <a:pt x="4080568" y="9187902"/>
                </a:lnTo>
                <a:cubicBezTo>
                  <a:pt x="4071251" y="9197219"/>
                  <a:pt x="4066594" y="9206535"/>
                  <a:pt x="4066594" y="9215852"/>
                </a:cubicBezTo>
                <a:lnTo>
                  <a:pt x="4080568" y="9243801"/>
                </a:lnTo>
                <a:lnTo>
                  <a:pt x="4094541" y="9229826"/>
                </a:lnTo>
                <a:lnTo>
                  <a:pt x="4108517" y="9215852"/>
                </a:lnTo>
                <a:lnTo>
                  <a:pt x="4094541" y="9243801"/>
                </a:lnTo>
                <a:lnTo>
                  <a:pt x="4108517" y="9243801"/>
                </a:lnTo>
                <a:lnTo>
                  <a:pt x="4122491" y="9229826"/>
                </a:lnTo>
                <a:cubicBezTo>
                  <a:pt x="4122491" y="9239144"/>
                  <a:pt x="4120162" y="9248458"/>
                  <a:pt x="4115505" y="9257775"/>
                </a:cubicBezTo>
                <a:cubicBezTo>
                  <a:pt x="4110846" y="9267091"/>
                  <a:pt x="4103858" y="9276408"/>
                  <a:pt x="4094541" y="9285724"/>
                </a:cubicBezTo>
                <a:cubicBezTo>
                  <a:pt x="4085227" y="9295041"/>
                  <a:pt x="4085227" y="9299698"/>
                  <a:pt x="4094541" y="9299698"/>
                </a:cubicBezTo>
                <a:cubicBezTo>
                  <a:pt x="4094541" y="9309017"/>
                  <a:pt x="4092213" y="9316003"/>
                  <a:pt x="4087556" y="9320660"/>
                </a:cubicBezTo>
                <a:cubicBezTo>
                  <a:pt x="4082896" y="9325319"/>
                  <a:pt x="4080568" y="9327648"/>
                  <a:pt x="4080568" y="9327648"/>
                </a:cubicBezTo>
                <a:lnTo>
                  <a:pt x="4066594" y="9327648"/>
                </a:lnTo>
                <a:lnTo>
                  <a:pt x="4052618" y="9313674"/>
                </a:lnTo>
                <a:cubicBezTo>
                  <a:pt x="4061934" y="9304357"/>
                  <a:pt x="4066594" y="9295041"/>
                  <a:pt x="4066594" y="9285724"/>
                </a:cubicBezTo>
                <a:cubicBezTo>
                  <a:pt x="4066594" y="9276408"/>
                  <a:pt x="4066594" y="9262434"/>
                  <a:pt x="4066594" y="9243801"/>
                </a:cubicBezTo>
                <a:lnTo>
                  <a:pt x="4052618" y="9215852"/>
                </a:lnTo>
                <a:cubicBezTo>
                  <a:pt x="4043302" y="9225168"/>
                  <a:pt x="4040973" y="9232156"/>
                  <a:pt x="4045630" y="9236813"/>
                </a:cubicBezTo>
                <a:cubicBezTo>
                  <a:pt x="4050290" y="9241473"/>
                  <a:pt x="4050290" y="9248458"/>
                  <a:pt x="4045630" y="9257775"/>
                </a:cubicBezTo>
                <a:cubicBezTo>
                  <a:pt x="4040973" y="9267091"/>
                  <a:pt x="4033985" y="9281067"/>
                  <a:pt x="4024669" y="9299698"/>
                </a:cubicBezTo>
                <a:cubicBezTo>
                  <a:pt x="4015354" y="9336964"/>
                  <a:pt x="4001378" y="9341623"/>
                  <a:pt x="3982746" y="9313674"/>
                </a:cubicBezTo>
                <a:lnTo>
                  <a:pt x="3968772" y="9285724"/>
                </a:lnTo>
                <a:lnTo>
                  <a:pt x="3954796" y="9313674"/>
                </a:lnTo>
                <a:cubicBezTo>
                  <a:pt x="3945481" y="9304357"/>
                  <a:pt x="3933834" y="9299698"/>
                  <a:pt x="3919860" y="9299698"/>
                </a:cubicBezTo>
                <a:cubicBezTo>
                  <a:pt x="3905885" y="9299698"/>
                  <a:pt x="3901228" y="9304357"/>
                  <a:pt x="3905885" y="9313674"/>
                </a:cubicBezTo>
                <a:cubicBezTo>
                  <a:pt x="3910544" y="9322990"/>
                  <a:pt x="3908214" y="9336964"/>
                  <a:pt x="3898899" y="9355597"/>
                </a:cubicBezTo>
                <a:lnTo>
                  <a:pt x="3884923" y="9383547"/>
                </a:lnTo>
                <a:cubicBezTo>
                  <a:pt x="3884923" y="9383547"/>
                  <a:pt x="3884923" y="9388204"/>
                  <a:pt x="3884923" y="9397520"/>
                </a:cubicBezTo>
                <a:cubicBezTo>
                  <a:pt x="3884923" y="9406839"/>
                  <a:pt x="3882595" y="9411496"/>
                  <a:pt x="3877937" y="9411496"/>
                </a:cubicBezTo>
                <a:cubicBezTo>
                  <a:pt x="3873278" y="9411496"/>
                  <a:pt x="3870950" y="9416153"/>
                  <a:pt x="3870950" y="9425470"/>
                </a:cubicBezTo>
                <a:cubicBezTo>
                  <a:pt x="3852316" y="9434786"/>
                  <a:pt x="3833684" y="9439444"/>
                  <a:pt x="3815050" y="9439444"/>
                </a:cubicBezTo>
                <a:lnTo>
                  <a:pt x="3801077" y="9453419"/>
                </a:lnTo>
                <a:cubicBezTo>
                  <a:pt x="3801077" y="9453419"/>
                  <a:pt x="3798748" y="9458077"/>
                  <a:pt x="3794089" y="9467393"/>
                </a:cubicBezTo>
                <a:cubicBezTo>
                  <a:pt x="3789432" y="9476711"/>
                  <a:pt x="3782444" y="9481369"/>
                  <a:pt x="3773127" y="9481369"/>
                </a:cubicBezTo>
                <a:lnTo>
                  <a:pt x="3762646" y="9523292"/>
                </a:lnTo>
                <a:lnTo>
                  <a:pt x="3773127" y="9523292"/>
                </a:lnTo>
                <a:lnTo>
                  <a:pt x="3787101" y="9523292"/>
                </a:lnTo>
                <a:lnTo>
                  <a:pt x="3801077" y="9523292"/>
                </a:lnTo>
                <a:cubicBezTo>
                  <a:pt x="3791760" y="9532608"/>
                  <a:pt x="3777786" y="9546584"/>
                  <a:pt x="3759154" y="9565215"/>
                </a:cubicBezTo>
                <a:cubicBezTo>
                  <a:pt x="3749837" y="9555899"/>
                  <a:pt x="3735863" y="9560558"/>
                  <a:pt x="3717228" y="9579189"/>
                </a:cubicBezTo>
                <a:cubicBezTo>
                  <a:pt x="3698597" y="9597824"/>
                  <a:pt x="3689281" y="9611798"/>
                  <a:pt x="3689281" y="9621114"/>
                </a:cubicBezTo>
                <a:lnTo>
                  <a:pt x="3675305" y="9621114"/>
                </a:lnTo>
                <a:cubicBezTo>
                  <a:pt x="3675305" y="9602481"/>
                  <a:pt x="3675305" y="9593165"/>
                  <a:pt x="3675305" y="9593165"/>
                </a:cubicBezTo>
                <a:lnTo>
                  <a:pt x="3675305" y="9579189"/>
                </a:lnTo>
                <a:cubicBezTo>
                  <a:pt x="3675305" y="9588505"/>
                  <a:pt x="3670648" y="9597824"/>
                  <a:pt x="3661332" y="9607138"/>
                </a:cubicBezTo>
                <a:lnTo>
                  <a:pt x="3655615" y="9614761"/>
                </a:lnTo>
                <a:lnTo>
                  <a:pt x="3654344" y="9607138"/>
                </a:lnTo>
                <a:cubicBezTo>
                  <a:pt x="3649686" y="9597824"/>
                  <a:pt x="3647356" y="9593165"/>
                  <a:pt x="3647356" y="9593165"/>
                </a:cubicBezTo>
                <a:cubicBezTo>
                  <a:pt x="3656672" y="9593165"/>
                  <a:pt x="3661332" y="9588505"/>
                  <a:pt x="3661332" y="9579189"/>
                </a:cubicBezTo>
                <a:lnTo>
                  <a:pt x="3633382" y="9565215"/>
                </a:lnTo>
                <a:lnTo>
                  <a:pt x="3647356" y="9593165"/>
                </a:lnTo>
                <a:cubicBezTo>
                  <a:pt x="3638041" y="9593165"/>
                  <a:pt x="3633382" y="9597824"/>
                  <a:pt x="3633382" y="9607138"/>
                </a:cubicBezTo>
                <a:cubicBezTo>
                  <a:pt x="3642698" y="9616457"/>
                  <a:pt x="3647356" y="9621114"/>
                  <a:pt x="3647356" y="9621114"/>
                </a:cubicBezTo>
                <a:lnTo>
                  <a:pt x="3652347" y="9619118"/>
                </a:lnTo>
                <a:lnTo>
                  <a:pt x="3650850" y="9621114"/>
                </a:lnTo>
                <a:cubicBezTo>
                  <a:pt x="3648520" y="9625771"/>
                  <a:pt x="3647356" y="9630431"/>
                  <a:pt x="3647356" y="9635088"/>
                </a:cubicBezTo>
                <a:lnTo>
                  <a:pt x="3633382" y="9649064"/>
                </a:lnTo>
                <a:cubicBezTo>
                  <a:pt x="3633382" y="9667697"/>
                  <a:pt x="3628725" y="9667697"/>
                  <a:pt x="3619408" y="9649064"/>
                </a:cubicBezTo>
                <a:cubicBezTo>
                  <a:pt x="3619408" y="9649064"/>
                  <a:pt x="3619408" y="9644404"/>
                  <a:pt x="3619408" y="9635088"/>
                </a:cubicBezTo>
                <a:cubicBezTo>
                  <a:pt x="3628725" y="9635088"/>
                  <a:pt x="3631053" y="9632759"/>
                  <a:pt x="3626394" y="9628100"/>
                </a:cubicBezTo>
                <a:cubicBezTo>
                  <a:pt x="3621737" y="9623443"/>
                  <a:pt x="3614749" y="9625771"/>
                  <a:pt x="3605432" y="9635088"/>
                </a:cubicBezTo>
                <a:cubicBezTo>
                  <a:pt x="3577483" y="9672354"/>
                  <a:pt x="3556522" y="9697973"/>
                  <a:pt x="3542548" y="9711948"/>
                </a:cubicBezTo>
                <a:cubicBezTo>
                  <a:pt x="3528574" y="9725922"/>
                  <a:pt x="3516927" y="9732910"/>
                  <a:pt x="3507610" y="9732910"/>
                </a:cubicBezTo>
                <a:cubicBezTo>
                  <a:pt x="3507610" y="9732910"/>
                  <a:pt x="3502953" y="9737569"/>
                  <a:pt x="3493636" y="9746884"/>
                </a:cubicBezTo>
                <a:lnTo>
                  <a:pt x="3479663" y="9732910"/>
                </a:lnTo>
                <a:cubicBezTo>
                  <a:pt x="3470346" y="9714277"/>
                  <a:pt x="3465687" y="9700303"/>
                  <a:pt x="3465687" y="9690987"/>
                </a:cubicBezTo>
                <a:cubicBezTo>
                  <a:pt x="3465687" y="9681670"/>
                  <a:pt x="3470346" y="9677011"/>
                  <a:pt x="3479663" y="9677011"/>
                </a:cubicBezTo>
                <a:lnTo>
                  <a:pt x="3493636" y="9663037"/>
                </a:lnTo>
                <a:cubicBezTo>
                  <a:pt x="3493636" y="9653721"/>
                  <a:pt x="3493636" y="9644404"/>
                  <a:pt x="3493636" y="9635088"/>
                </a:cubicBezTo>
                <a:cubicBezTo>
                  <a:pt x="3502953" y="9625771"/>
                  <a:pt x="3509941" y="9618785"/>
                  <a:pt x="3514598" y="9614126"/>
                </a:cubicBezTo>
                <a:cubicBezTo>
                  <a:pt x="3519257" y="9609469"/>
                  <a:pt x="3521586" y="9611798"/>
                  <a:pt x="3521586" y="9621114"/>
                </a:cubicBezTo>
                <a:lnTo>
                  <a:pt x="3535560" y="9607138"/>
                </a:lnTo>
                <a:lnTo>
                  <a:pt x="3549536" y="9593165"/>
                </a:lnTo>
                <a:cubicBezTo>
                  <a:pt x="3558850" y="9593165"/>
                  <a:pt x="3563509" y="9597824"/>
                  <a:pt x="3563509" y="9607138"/>
                </a:cubicBezTo>
                <a:cubicBezTo>
                  <a:pt x="3572826" y="9597824"/>
                  <a:pt x="3577483" y="9590836"/>
                  <a:pt x="3577483" y="9586177"/>
                </a:cubicBezTo>
                <a:cubicBezTo>
                  <a:pt x="3577483" y="9581519"/>
                  <a:pt x="3575154" y="9581519"/>
                  <a:pt x="3570497" y="9586177"/>
                </a:cubicBezTo>
                <a:cubicBezTo>
                  <a:pt x="3565838" y="9590836"/>
                  <a:pt x="3558850" y="9588505"/>
                  <a:pt x="3549536" y="9579189"/>
                </a:cubicBezTo>
                <a:cubicBezTo>
                  <a:pt x="3549536" y="9579189"/>
                  <a:pt x="3551864" y="9576860"/>
                  <a:pt x="3556522" y="9572203"/>
                </a:cubicBezTo>
                <a:cubicBezTo>
                  <a:pt x="3561180" y="9567546"/>
                  <a:pt x="3563509" y="9565215"/>
                  <a:pt x="3563509" y="9565215"/>
                </a:cubicBezTo>
                <a:cubicBezTo>
                  <a:pt x="3600775" y="9555899"/>
                  <a:pt x="3610092" y="9546584"/>
                  <a:pt x="3591459" y="9537266"/>
                </a:cubicBezTo>
                <a:lnTo>
                  <a:pt x="3605432" y="9523292"/>
                </a:lnTo>
                <a:lnTo>
                  <a:pt x="3633382" y="9495342"/>
                </a:lnTo>
                <a:cubicBezTo>
                  <a:pt x="3633382" y="9486026"/>
                  <a:pt x="3635710" y="9479040"/>
                  <a:pt x="3640370" y="9474381"/>
                </a:cubicBezTo>
                <a:cubicBezTo>
                  <a:pt x="3642698" y="9472052"/>
                  <a:pt x="3644445" y="9468559"/>
                  <a:pt x="3645609" y="9463900"/>
                </a:cubicBezTo>
                <a:lnTo>
                  <a:pt x="3646978" y="9450210"/>
                </a:lnTo>
                <a:lnTo>
                  <a:pt x="3643863" y="9452546"/>
                </a:lnTo>
                <a:cubicBezTo>
                  <a:pt x="3641534" y="9453128"/>
                  <a:pt x="3638039" y="9453419"/>
                  <a:pt x="3633382" y="9453419"/>
                </a:cubicBezTo>
                <a:cubicBezTo>
                  <a:pt x="3624066" y="9453419"/>
                  <a:pt x="3619408" y="9453419"/>
                  <a:pt x="3619408" y="9453419"/>
                </a:cubicBezTo>
                <a:cubicBezTo>
                  <a:pt x="3628725" y="9444103"/>
                  <a:pt x="3633382" y="9439444"/>
                  <a:pt x="3633382" y="9439444"/>
                </a:cubicBezTo>
                <a:cubicBezTo>
                  <a:pt x="3638039" y="9441774"/>
                  <a:pt x="3641534" y="9443812"/>
                  <a:pt x="3643863" y="9445558"/>
                </a:cubicBezTo>
                <a:lnTo>
                  <a:pt x="3647046" y="9449538"/>
                </a:lnTo>
                <a:lnTo>
                  <a:pt x="3647356" y="9446431"/>
                </a:lnTo>
                <a:cubicBezTo>
                  <a:pt x="3647356" y="9432458"/>
                  <a:pt x="3654344" y="9413825"/>
                  <a:pt x="3668319" y="9390533"/>
                </a:cubicBezTo>
                <a:cubicBezTo>
                  <a:pt x="3682293" y="9367242"/>
                  <a:pt x="3686952" y="9353268"/>
                  <a:pt x="3682293" y="9348609"/>
                </a:cubicBezTo>
                <a:cubicBezTo>
                  <a:pt x="3677636" y="9343952"/>
                  <a:pt x="3672976" y="9341623"/>
                  <a:pt x="3668319" y="9341623"/>
                </a:cubicBezTo>
                <a:cubicBezTo>
                  <a:pt x="3663660" y="9341623"/>
                  <a:pt x="3656672" y="9346281"/>
                  <a:pt x="3647356" y="9355597"/>
                </a:cubicBezTo>
                <a:cubicBezTo>
                  <a:pt x="3647356" y="9364914"/>
                  <a:pt x="3642698" y="9371901"/>
                  <a:pt x="3633382" y="9376559"/>
                </a:cubicBezTo>
                <a:cubicBezTo>
                  <a:pt x="3624066" y="9381218"/>
                  <a:pt x="3619408" y="9383547"/>
                  <a:pt x="3619408" y="9383547"/>
                </a:cubicBezTo>
                <a:lnTo>
                  <a:pt x="3591459" y="9397520"/>
                </a:lnTo>
                <a:lnTo>
                  <a:pt x="3591459" y="9411496"/>
                </a:lnTo>
                <a:lnTo>
                  <a:pt x="3605432" y="9411496"/>
                </a:lnTo>
                <a:cubicBezTo>
                  <a:pt x="3605432" y="9420812"/>
                  <a:pt x="3600775" y="9432458"/>
                  <a:pt x="3591459" y="9446431"/>
                </a:cubicBezTo>
                <a:cubicBezTo>
                  <a:pt x="3582142" y="9460407"/>
                  <a:pt x="3570497" y="9474381"/>
                  <a:pt x="3556522" y="9488355"/>
                </a:cubicBezTo>
                <a:cubicBezTo>
                  <a:pt x="3542548" y="9502330"/>
                  <a:pt x="3533231" y="9506988"/>
                  <a:pt x="3528574" y="9502330"/>
                </a:cubicBezTo>
                <a:cubicBezTo>
                  <a:pt x="3523915" y="9497671"/>
                  <a:pt x="3526243" y="9490685"/>
                  <a:pt x="3535560" y="9481369"/>
                </a:cubicBezTo>
                <a:lnTo>
                  <a:pt x="3535560" y="9467393"/>
                </a:lnTo>
                <a:lnTo>
                  <a:pt x="3535560" y="9439444"/>
                </a:lnTo>
                <a:cubicBezTo>
                  <a:pt x="3544876" y="9430129"/>
                  <a:pt x="3556522" y="9427800"/>
                  <a:pt x="3570497" y="9432458"/>
                </a:cubicBezTo>
                <a:cubicBezTo>
                  <a:pt x="3584471" y="9437115"/>
                  <a:pt x="3586800" y="9430129"/>
                  <a:pt x="3577483" y="9411496"/>
                </a:cubicBezTo>
                <a:cubicBezTo>
                  <a:pt x="3577483" y="9411496"/>
                  <a:pt x="3577483" y="9406839"/>
                  <a:pt x="3577483" y="9397520"/>
                </a:cubicBezTo>
                <a:cubicBezTo>
                  <a:pt x="3577483" y="9388204"/>
                  <a:pt x="3582142" y="9383547"/>
                  <a:pt x="3591459" y="9383547"/>
                </a:cubicBezTo>
                <a:cubicBezTo>
                  <a:pt x="3591459" y="9374230"/>
                  <a:pt x="3591459" y="9369571"/>
                  <a:pt x="3591459" y="9369571"/>
                </a:cubicBezTo>
                <a:lnTo>
                  <a:pt x="3577483" y="9383547"/>
                </a:lnTo>
                <a:cubicBezTo>
                  <a:pt x="3568168" y="9392863"/>
                  <a:pt x="3561180" y="9395192"/>
                  <a:pt x="3556522" y="9390533"/>
                </a:cubicBezTo>
                <a:cubicBezTo>
                  <a:pt x="3551864" y="9385875"/>
                  <a:pt x="3549536" y="9388204"/>
                  <a:pt x="3549536" y="9397520"/>
                </a:cubicBezTo>
                <a:cubicBezTo>
                  <a:pt x="3540219" y="9397520"/>
                  <a:pt x="3535560" y="9397520"/>
                  <a:pt x="3535560" y="9397520"/>
                </a:cubicBezTo>
                <a:lnTo>
                  <a:pt x="3535560" y="9411496"/>
                </a:lnTo>
                <a:lnTo>
                  <a:pt x="3549536" y="9411496"/>
                </a:lnTo>
                <a:lnTo>
                  <a:pt x="3479663" y="9481369"/>
                </a:lnTo>
                <a:cubicBezTo>
                  <a:pt x="3470346" y="9481369"/>
                  <a:pt x="3465687" y="9481369"/>
                  <a:pt x="3465687" y="9481369"/>
                </a:cubicBezTo>
                <a:cubicBezTo>
                  <a:pt x="3465687" y="9481369"/>
                  <a:pt x="3465687" y="9486026"/>
                  <a:pt x="3465687" y="9495342"/>
                </a:cubicBezTo>
                <a:lnTo>
                  <a:pt x="3409790" y="9537266"/>
                </a:lnTo>
                <a:cubicBezTo>
                  <a:pt x="3409790" y="9537266"/>
                  <a:pt x="3414448" y="9532608"/>
                  <a:pt x="3423764" y="9523292"/>
                </a:cubicBezTo>
                <a:cubicBezTo>
                  <a:pt x="3433080" y="9513975"/>
                  <a:pt x="3454042" y="9488355"/>
                  <a:pt x="3486649" y="9446431"/>
                </a:cubicBezTo>
                <a:cubicBezTo>
                  <a:pt x="3519257" y="9404508"/>
                  <a:pt x="3535560" y="9383547"/>
                  <a:pt x="3535560" y="9383547"/>
                </a:cubicBezTo>
                <a:lnTo>
                  <a:pt x="3549536" y="9369571"/>
                </a:lnTo>
                <a:cubicBezTo>
                  <a:pt x="3549536" y="9360256"/>
                  <a:pt x="3554193" y="9350940"/>
                  <a:pt x="3563509" y="9341623"/>
                </a:cubicBezTo>
                <a:lnTo>
                  <a:pt x="3605432" y="9285724"/>
                </a:lnTo>
                <a:cubicBezTo>
                  <a:pt x="3633382" y="9248458"/>
                  <a:pt x="3647356" y="9225168"/>
                  <a:pt x="3647356" y="9215852"/>
                </a:cubicBezTo>
                <a:cubicBezTo>
                  <a:pt x="3647356" y="9206535"/>
                  <a:pt x="3647356" y="9201878"/>
                  <a:pt x="3647356" y="9201878"/>
                </a:cubicBezTo>
                <a:cubicBezTo>
                  <a:pt x="3656672" y="9201878"/>
                  <a:pt x="3668319" y="9194890"/>
                  <a:pt x="3682293" y="9180914"/>
                </a:cubicBezTo>
                <a:cubicBezTo>
                  <a:pt x="3696267" y="9166941"/>
                  <a:pt x="3707912" y="9145979"/>
                  <a:pt x="3717228" y="9118030"/>
                </a:cubicBezTo>
                <a:cubicBezTo>
                  <a:pt x="3726545" y="9108713"/>
                  <a:pt x="3733533" y="9101727"/>
                  <a:pt x="3738192" y="9097068"/>
                </a:cubicBezTo>
                <a:cubicBezTo>
                  <a:pt x="3742849" y="9092409"/>
                  <a:pt x="3745178" y="9090080"/>
                  <a:pt x="3745178" y="9090080"/>
                </a:cubicBezTo>
                <a:cubicBezTo>
                  <a:pt x="3754494" y="9090080"/>
                  <a:pt x="3763811" y="9099398"/>
                  <a:pt x="3773127" y="9118030"/>
                </a:cubicBezTo>
                <a:lnTo>
                  <a:pt x="3787101" y="9118030"/>
                </a:lnTo>
                <a:cubicBezTo>
                  <a:pt x="3777786" y="9090080"/>
                  <a:pt x="3775456" y="9069119"/>
                  <a:pt x="3780115" y="9055145"/>
                </a:cubicBezTo>
                <a:cubicBezTo>
                  <a:pt x="3784772" y="9041169"/>
                  <a:pt x="3791760" y="9034183"/>
                  <a:pt x="3801077" y="9034183"/>
                </a:cubicBezTo>
                <a:lnTo>
                  <a:pt x="3787101" y="9020207"/>
                </a:lnTo>
                <a:cubicBezTo>
                  <a:pt x="3787101" y="9020207"/>
                  <a:pt x="3787101" y="9015550"/>
                  <a:pt x="3787101" y="9006234"/>
                </a:cubicBezTo>
                <a:lnTo>
                  <a:pt x="3787101" y="8992258"/>
                </a:lnTo>
                <a:lnTo>
                  <a:pt x="3829026" y="8978284"/>
                </a:lnTo>
                <a:lnTo>
                  <a:pt x="3829026" y="8950335"/>
                </a:lnTo>
                <a:lnTo>
                  <a:pt x="3829026" y="8936361"/>
                </a:lnTo>
                <a:cubicBezTo>
                  <a:pt x="3829026" y="8936361"/>
                  <a:pt x="3831355" y="8936361"/>
                  <a:pt x="3836012" y="8936361"/>
                </a:cubicBezTo>
                <a:cubicBezTo>
                  <a:pt x="3840672" y="8936361"/>
                  <a:pt x="3847659" y="8931702"/>
                  <a:pt x="3856974" y="8922385"/>
                </a:cubicBezTo>
                <a:cubicBezTo>
                  <a:pt x="3866292" y="8913071"/>
                  <a:pt x="3873278" y="8908412"/>
                  <a:pt x="3877937" y="8908412"/>
                </a:cubicBezTo>
                <a:cubicBezTo>
                  <a:pt x="3882595" y="8908412"/>
                  <a:pt x="3887252" y="8908412"/>
                  <a:pt x="3891911" y="8908412"/>
                </a:cubicBezTo>
                <a:cubicBezTo>
                  <a:pt x="3896570" y="8908412"/>
                  <a:pt x="3898899" y="8908412"/>
                  <a:pt x="3898899" y="8908412"/>
                </a:cubicBezTo>
                <a:cubicBezTo>
                  <a:pt x="3908214" y="8899095"/>
                  <a:pt x="3908214" y="8889779"/>
                  <a:pt x="3898899" y="8880462"/>
                </a:cubicBezTo>
                <a:lnTo>
                  <a:pt x="3898899" y="8866488"/>
                </a:lnTo>
                <a:lnTo>
                  <a:pt x="3898899" y="8852514"/>
                </a:lnTo>
                <a:cubicBezTo>
                  <a:pt x="3889582" y="8843198"/>
                  <a:pt x="3889582" y="8833882"/>
                  <a:pt x="3898899" y="8824565"/>
                </a:cubicBezTo>
                <a:cubicBezTo>
                  <a:pt x="3908214" y="8815249"/>
                  <a:pt x="3917532" y="8801275"/>
                  <a:pt x="3926848" y="8782642"/>
                </a:cubicBezTo>
                <a:lnTo>
                  <a:pt x="3954796" y="8754692"/>
                </a:lnTo>
                <a:cubicBezTo>
                  <a:pt x="3954796" y="8745376"/>
                  <a:pt x="3959455" y="8740717"/>
                  <a:pt x="3968772" y="8740717"/>
                </a:cubicBezTo>
                <a:cubicBezTo>
                  <a:pt x="3968772" y="8740717"/>
                  <a:pt x="3971100" y="8736059"/>
                  <a:pt x="3975758" y="8726743"/>
                </a:cubicBezTo>
                <a:cubicBezTo>
                  <a:pt x="3980417" y="8717426"/>
                  <a:pt x="3987404" y="8717426"/>
                  <a:pt x="3996721" y="8726743"/>
                </a:cubicBezTo>
                <a:lnTo>
                  <a:pt x="3996721" y="8712769"/>
                </a:lnTo>
                <a:cubicBezTo>
                  <a:pt x="3987404" y="8703453"/>
                  <a:pt x="3992062" y="8694134"/>
                  <a:pt x="4010695" y="8684820"/>
                </a:cubicBezTo>
                <a:lnTo>
                  <a:pt x="4024669" y="8642896"/>
                </a:lnTo>
                <a:cubicBezTo>
                  <a:pt x="4024669" y="8642896"/>
                  <a:pt x="4022340" y="8645225"/>
                  <a:pt x="4017683" y="8649882"/>
                </a:cubicBezTo>
                <a:cubicBezTo>
                  <a:pt x="4013024" y="8654542"/>
                  <a:pt x="4006036" y="8661529"/>
                  <a:pt x="3996721" y="8670844"/>
                </a:cubicBezTo>
                <a:cubicBezTo>
                  <a:pt x="3978086" y="8689477"/>
                  <a:pt x="3968772" y="8694134"/>
                  <a:pt x="3968772" y="8684820"/>
                </a:cubicBezTo>
                <a:cubicBezTo>
                  <a:pt x="3978086" y="8675503"/>
                  <a:pt x="3982746" y="8666187"/>
                  <a:pt x="3982746" y="8656870"/>
                </a:cubicBezTo>
                <a:lnTo>
                  <a:pt x="3982746" y="8642896"/>
                </a:lnTo>
                <a:cubicBezTo>
                  <a:pt x="3982746" y="8652211"/>
                  <a:pt x="3987404" y="8652211"/>
                  <a:pt x="3996721" y="8642896"/>
                </a:cubicBezTo>
                <a:lnTo>
                  <a:pt x="3996721" y="8614947"/>
                </a:lnTo>
                <a:cubicBezTo>
                  <a:pt x="3987404" y="8624262"/>
                  <a:pt x="3982746" y="8624262"/>
                  <a:pt x="3982746" y="8614947"/>
                </a:cubicBezTo>
                <a:lnTo>
                  <a:pt x="3940822" y="8586998"/>
                </a:lnTo>
                <a:cubicBezTo>
                  <a:pt x="3931506" y="8586998"/>
                  <a:pt x="3926848" y="8584669"/>
                  <a:pt x="3926848" y="8580010"/>
                </a:cubicBezTo>
                <a:cubicBezTo>
                  <a:pt x="3926848" y="8575352"/>
                  <a:pt x="3922189" y="8568365"/>
                  <a:pt x="3912873" y="8559048"/>
                </a:cubicBezTo>
                <a:cubicBezTo>
                  <a:pt x="3912873" y="8559048"/>
                  <a:pt x="3910544" y="8556719"/>
                  <a:pt x="3905885" y="8552060"/>
                </a:cubicBezTo>
                <a:cubicBezTo>
                  <a:pt x="3901228" y="8547403"/>
                  <a:pt x="3898899" y="8545074"/>
                  <a:pt x="3898899" y="8545074"/>
                </a:cubicBezTo>
                <a:lnTo>
                  <a:pt x="3912873" y="8545074"/>
                </a:lnTo>
                <a:cubicBezTo>
                  <a:pt x="3912873" y="8545074"/>
                  <a:pt x="3917532" y="8545074"/>
                  <a:pt x="3926848" y="8545074"/>
                </a:cubicBezTo>
                <a:cubicBezTo>
                  <a:pt x="3926848" y="8545074"/>
                  <a:pt x="3926848" y="8542746"/>
                  <a:pt x="3926848" y="8538086"/>
                </a:cubicBezTo>
                <a:cubicBezTo>
                  <a:pt x="3926848" y="8533427"/>
                  <a:pt x="3924518" y="8528770"/>
                  <a:pt x="3919860" y="8524113"/>
                </a:cubicBezTo>
                <a:cubicBezTo>
                  <a:pt x="3915202" y="8519453"/>
                  <a:pt x="3910544" y="8514796"/>
                  <a:pt x="3905885" y="8510137"/>
                </a:cubicBezTo>
                <a:cubicBezTo>
                  <a:pt x="3901228" y="8505478"/>
                  <a:pt x="3898899" y="8500821"/>
                  <a:pt x="3898899" y="8496163"/>
                </a:cubicBezTo>
                <a:cubicBezTo>
                  <a:pt x="3898899" y="8491504"/>
                  <a:pt x="3894240" y="8489175"/>
                  <a:pt x="3884923" y="8489175"/>
                </a:cubicBezTo>
                <a:cubicBezTo>
                  <a:pt x="3875609" y="8489175"/>
                  <a:pt x="3870950" y="8484516"/>
                  <a:pt x="3870950" y="8475202"/>
                </a:cubicBezTo>
                <a:cubicBezTo>
                  <a:pt x="3861633" y="8465885"/>
                  <a:pt x="3870950" y="8442593"/>
                  <a:pt x="3898899" y="8405329"/>
                </a:cubicBezTo>
                <a:lnTo>
                  <a:pt x="3926848" y="8419303"/>
                </a:lnTo>
                <a:lnTo>
                  <a:pt x="3954796" y="8433276"/>
                </a:lnTo>
                <a:cubicBezTo>
                  <a:pt x="3973429" y="8414644"/>
                  <a:pt x="3973429" y="8400670"/>
                  <a:pt x="3954796" y="8391353"/>
                </a:cubicBezTo>
                <a:cubicBezTo>
                  <a:pt x="3954796" y="8382037"/>
                  <a:pt x="3954796" y="8372720"/>
                  <a:pt x="3954796" y="8363404"/>
                </a:cubicBezTo>
                <a:cubicBezTo>
                  <a:pt x="3954796" y="8354089"/>
                  <a:pt x="3959455" y="8349430"/>
                  <a:pt x="3968772" y="8349430"/>
                </a:cubicBezTo>
                <a:cubicBezTo>
                  <a:pt x="3968772" y="8349430"/>
                  <a:pt x="3971100" y="8344771"/>
                  <a:pt x="3975758" y="8335456"/>
                </a:cubicBezTo>
                <a:cubicBezTo>
                  <a:pt x="3980417" y="8326140"/>
                  <a:pt x="3982746" y="8316823"/>
                  <a:pt x="3982746" y="8307507"/>
                </a:cubicBezTo>
                <a:cubicBezTo>
                  <a:pt x="4001378" y="8288874"/>
                  <a:pt x="4006036" y="8263253"/>
                  <a:pt x="3996721" y="8230646"/>
                </a:cubicBezTo>
                <a:cubicBezTo>
                  <a:pt x="3987404" y="8198039"/>
                  <a:pt x="3992062" y="8181735"/>
                  <a:pt x="4010695" y="8181735"/>
                </a:cubicBezTo>
                <a:cubicBezTo>
                  <a:pt x="4020011" y="8181735"/>
                  <a:pt x="4026997" y="8184066"/>
                  <a:pt x="4031656" y="8188723"/>
                </a:cubicBezTo>
                <a:cubicBezTo>
                  <a:pt x="4036316" y="8193380"/>
                  <a:pt x="4043302" y="8193380"/>
                  <a:pt x="4052618" y="8188723"/>
                </a:cubicBezTo>
                <a:cubicBezTo>
                  <a:pt x="4061934" y="8184066"/>
                  <a:pt x="4066594" y="8186394"/>
                  <a:pt x="4066594" y="8195711"/>
                </a:cubicBezTo>
                <a:lnTo>
                  <a:pt x="4080568" y="8195711"/>
                </a:lnTo>
                <a:cubicBezTo>
                  <a:pt x="4089884" y="8186394"/>
                  <a:pt x="4089884" y="8177078"/>
                  <a:pt x="4080568" y="8167761"/>
                </a:cubicBezTo>
                <a:cubicBezTo>
                  <a:pt x="4071251" y="8167761"/>
                  <a:pt x="4066594" y="8167761"/>
                  <a:pt x="4066594" y="8167761"/>
                </a:cubicBezTo>
                <a:lnTo>
                  <a:pt x="4052618" y="8153786"/>
                </a:lnTo>
                <a:cubicBezTo>
                  <a:pt x="4052618" y="8153786"/>
                  <a:pt x="4054947" y="8153786"/>
                  <a:pt x="4059606" y="8153786"/>
                </a:cubicBezTo>
                <a:cubicBezTo>
                  <a:pt x="4064265" y="8153786"/>
                  <a:pt x="4071251" y="8149128"/>
                  <a:pt x="4080568" y="8139812"/>
                </a:cubicBezTo>
                <a:lnTo>
                  <a:pt x="4080568" y="8125836"/>
                </a:lnTo>
                <a:lnTo>
                  <a:pt x="4108517" y="8139812"/>
                </a:lnTo>
                <a:cubicBezTo>
                  <a:pt x="4117834" y="8139812"/>
                  <a:pt x="4122491" y="8135153"/>
                  <a:pt x="4122491" y="8125836"/>
                </a:cubicBezTo>
                <a:cubicBezTo>
                  <a:pt x="4122491" y="8125836"/>
                  <a:pt x="4122491" y="8121179"/>
                  <a:pt x="4122491" y="8111862"/>
                </a:cubicBezTo>
                <a:lnTo>
                  <a:pt x="4136466" y="8069939"/>
                </a:lnTo>
                <a:cubicBezTo>
                  <a:pt x="4136466" y="8051306"/>
                  <a:pt x="4131807" y="8041990"/>
                  <a:pt x="4122491" y="8041990"/>
                </a:cubicBezTo>
                <a:lnTo>
                  <a:pt x="4094541" y="8028016"/>
                </a:lnTo>
                <a:lnTo>
                  <a:pt x="4122491" y="8014040"/>
                </a:lnTo>
                <a:cubicBezTo>
                  <a:pt x="4131807" y="8014040"/>
                  <a:pt x="4145783" y="8014040"/>
                  <a:pt x="4164414" y="8014040"/>
                </a:cubicBezTo>
                <a:lnTo>
                  <a:pt x="4206339" y="7986091"/>
                </a:lnTo>
                <a:cubicBezTo>
                  <a:pt x="4224972" y="7967460"/>
                  <a:pt x="4241274" y="7951155"/>
                  <a:pt x="4255250" y="7937180"/>
                </a:cubicBezTo>
                <a:cubicBezTo>
                  <a:pt x="4269224" y="7923206"/>
                  <a:pt x="4280869" y="7911561"/>
                  <a:pt x="4290186" y="7902244"/>
                </a:cubicBezTo>
                <a:lnTo>
                  <a:pt x="4290186" y="7888271"/>
                </a:lnTo>
                <a:cubicBezTo>
                  <a:pt x="4280869" y="7888271"/>
                  <a:pt x="4273883" y="7888271"/>
                  <a:pt x="4269224" y="7888271"/>
                </a:cubicBezTo>
                <a:cubicBezTo>
                  <a:pt x="4264565" y="7888271"/>
                  <a:pt x="4262238" y="7885942"/>
                  <a:pt x="4262238" y="7881283"/>
                </a:cubicBezTo>
                <a:cubicBezTo>
                  <a:pt x="4262238" y="7876625"/>
                  <a:pt x="4257579" y="7871966"/>
                  <a:pt x="4248262" y="7867307"/>
                </a:cubicBezTo>
                <a:cubicBezTo>
                  <a:pt x="4238946" y="7862650"/>
                  <a:pt x="4234287" y="7860321"/>
                  <a:pt x="4234287" y="7860321"/>
                </a:cubicBezTo>
                <a:lnTo>
                  <a:pt x="4248262" y="7846345"/>
                </a:lnTo>
                <a:cubicBezTo>
                  <a:pt x="4248262" y="7837031"/>
                  <a:pt x="4252922" y="7832372"/>
                  <a:pt x="4262238" y="7832372"/>
                </a:cubicBezTo>
                <a:cubicBezTo>
                  <a:pt x="4271552" y="7832372"/>
                  <a:pt x="4280869" y="7832372"/>
                  <a:pt x="4290186" y="7832372"/>
                </a:cubicBezTo>
                <a:lnTo>
                  <a:pt x="4332109" y="7818398"/>
                </a:lnTo>
                <a:cubicBezTo>
                  <a:pt x="4313476" y="7837031"/>
                  <a:pt x="4308818" y="7851005"/>
                  <a:pt x="4318135" y="7860321"/>
                </a:cubicBezTo>
                <a:lnTo>
                  <a:pt x="4360058" y="7818398"/>
                </a:lnTo>
                <a:cubicBezTo>
                  <a:pt x="4369375" y="7799765"/>
                  <a:pt x="4381020" y="7785791"/>
                  <a:pt x="4394996" y="7776473"/>
                </a:cubicBezTo>
                <a:cubicBezTo>
                  <a:pt x="4408970" y="7767158"/>
                  <a:pt x="4415958" y="7762499"/>
                  <a:pt x="4415958" y="7762499"/>
                </a:cubicBezTo>
                <a:cubicBezTo>
                  <a:pt x="4425272" y="7762499"/>
                  <a:pt x="4429931" y="7757842"/>
                  <a:pt x="4429931" y="7748525"/>
                </a:cubicBezTo>
                <a:cubicBezTo>
                  <a:pt x="4429931" y="7739209"/>
                  <a:pt x="4429931" y="7734550"/>
                  <a:pt x="4429931" y="7734550"/>
                </a:cubicBezTo>
                <a:cubicBezTo>
                  <a:pt x="4429931" y="7734550"/>
                  <a:pt x="4434590" y="7734550"/>
                  <a:pt x="4443906" y="7734550"/>
                </a:cubicBezTo>
                <a:cubicBezTo>
                  <a:pt x="4443906" y="7734550"/>
                  <a:pt x="4448564" y="7725233"/>
                  <a:pt x="4457880" y="7706600"/>
                </a:cubicBezTo>
                <a:lnTo>
                  <a:pt x="4527753" y="7636727"/>
                </a:lnTo>
                <a:cubicBezTo>
                  <a:pt x="4555702" y="7608778"/>
                  <a:pt x="4576664" y="7583159"/>
                  <a:pt x="4590638" y="7559869"/>
                </a:cubicBezTo>
                <a:cubicBezTo>
                  <a:pt x="4604614" y="7536577"/>
                  <a:pt x="4613928" y="7524931"/>
                  <a:pt x="4618588" y="7524931"/>
                </a:cubicBezTo>
                <a:cubicBezTo>
                  <a:pt x="4623246" y="7524931"/>
                  <a:pt x="4634892" y="7515615"/>
                  <a:pt x="4653525" y="7496982"/>
                </a:cubicBezTo>
                <a:cubicBezTo>
                  <a:pt x="4653525" y="7487666"/>
                  <a:pt x="4653525" y="7478351"/>
                  <a:pt x="4653525" y="7469033"/>
                </a:cubicBezTo>
                <a:lnTo>
                  <a:pt x="4653525" y="7455059"/>
                </a:lnTo>
                <a:cubicBezTo>
                  <a:pt x="4662840" y="7436426"/>
                  <a:pt x="4667498" y="7427109"/>
                  <a:pt x="4667498" y="7427109"/>
                </a:cubicBezTo>
                <a:cubicBezTo>
                  <a:pt x="4686132" y="7427109"/>
                  <a:pt x="4690789" y="7436426"/>
                  <a:pt x="4681472" y="7455059"/>
                </a:cubicBezTo>
                <a:lnTo>
                  <a:pt x="4695448" y="7427109"/>
                </a:lnTo>
                <a:cubicBezTo>
                  <a:pt x="4695448" y="7417793"/>
                  <a:pt x="4704764" y="7408478"/>
                  <a:pt x="4723398" y="7399160"/>
                </a:cubicBezTo>
                <a:lnTo>
                  <a:pt x="4723398" y="7385186"/>
                </a:lnTo>
                <a:lnTo>
                  <a:pt x="4723398" y="7371212"/>
                </a:lnTo>
                <a:cubicBezTo>
                  <a:pt x="4723398" y="7371212"/>
                  <a:pt x="4728055" y="7375870"/>
                  <a:pt x="4737372" y="7385186"/>
                </a:cubicBezTo>
                <a:lnTo>
                  <a:pt x="4751345" y="7371212"/>
                </a:lnTo>
                <a:cubicBezTo>
                  <a:pt x="4779294" y="7343263"/>
                  <a:pt x="4793270" y="7319973"/>
                  <a:pt x="4793270" y="7301340"/>
                </a:cubicBezTo>
                <a:lnTo>
                  <a:pt x="4807244" y="7301340"/>
                </a:lnTo>
                <a:cubicBezTo>
                  <a:pt x="4807244" y="7292023"/>
                  <a:pt x="4804916" y="7289694"/>
                  <a:pt x="4800256" y="7294352"/>
                </a:cubicBezTo>
                <a:cubicBezTo>
                  <a:pt x="4795599" y="7299009"/>
                  <a:pt x="4793270" y="7301340"/>
                  <a:pt x="4793270" y="7301340"/>
                </a:cubicBezTo>
                <a:cubicBezTo>
                  <a:pt x="4783954" y="7301340"/>
                  <a:pt x="4783954" y="7296680"/>
                  <a:pt x="4793270" y="7287364"/>
                </a:cubicBezTo>
                <a:cubicBezTo>
                  <a:pt x="4802585" y="7278047"/>
                  <a:pt x="4807244" y="7268733"/>
                  <a:pt x="4807244" y="7259415"/>
                </a:cubicBezTo>
                <a:cubicBezTo>
                  <a:pt x="4807244" y="7250100"/>
                  <a:pt x="4811903" y="7245441"/>
                  <a:pt x="4821220" y="7245441"/>
                </a:cubicBezTo>
                <a:cubicBezTo>
                  <a:pt x="4830534" y="7245441"/>
                  <a:pt x="4835194" y="7240783"/>
                  <a:pt x="4835194" y="7231465"/>
                </a:cubicBezTo>
                <a:cubicBezTo>
                  <a:pt x="4844510" y="7231465"/>
                  <a:pt x="4849167" y="7222150"/>
                  <a:pt x="4849167" y="7203517"/>
                </a:cubicBezTo>
                <a:lnTo>
                  <a:pt x="4870129" y="7203517"/>
                </a:lnTo>
                <a:cubicBezTo>
                  <a:pt x="4865472" y="7203517"/>
                  <a:pt x="4863143" y="7208175"/>
                  <a:pt x="4863143" y="7217491"/>
                </a:cubicBezTo>
                <a:cubicBezTo>
                  <a:pt x="4872458" y="7226808"/>
                  <a:pt x="4891092" y="7212834"/>
                  <a:pt x="4919040" y="7175568"/>
                </a:cubicBezTo>
                <a:cubicBezTo>
                  <a:pt x="4937673" y="7156935"/>
                  <a:pt x="4942332" y="7138302"/>
                  <a:pt x="4933016" y="7119669"/>
                </a:cubicBezTo>
                <a:lnTo>
                  <a:pt x="4905066" y="7105695"/>
                </a:lnTo>
                <a:lnTo>
                  <a:pt x="4891092" y="7133645"/>
                </a:lnTo>
                <a:lnTo>
                  <a:pt x="4877116" y="7147619"/>
                </a:lnTo>
                <a:cubicBezTo>
                  <a:pt x="4858484" y="7166252"/>
                  <a:pt x="4849167" y="7175568"/>
                  <a:pt x="4849167" y="7175568"/>
                </a:cubicBezTo>
                <a:cubicBezTo>
                  <a:pt x="4849167" y="7184885"/>
                  <a:pt x="4844510" y="7194201"/>
                  <a:pt x="4835194" y="7203517"/>
                </a:cubicBezTo>
                <a:cubicBezTo>
                  <a:pt x="4825877" y="7212834"/>
                  <a:pt x="4821220" y="7217491"/>
                  <a:pt x="4821220" y="7217491"/>
                </a:cubicBezTo>
                <a:cubicBezTo>
                  <a:pt x="4811903" y="7208175"/>
                  <a:pt x="4807244" y="7208175"/>
                  <a:pt x="4807244" y="7217491"/>
                </a:cubicBezTo>
                <a:cubicBezTo>
                  <a:pt x="4807244" y="7226808"/>
                  <a:pt x="4802585" y="7236124"/>
                  <a:pt x="4793270" y="7245441"/>
                </a:cubicBezTo>
                <a:cubicBezTo>
                  <a:pt x="4793270" y="7245441"/>
                  <a:pt x="4793270" y="7250100"/>
                  <a:pt x="4793270" y="7259415"/>
                </a:cubicBezTo>
                <a:lnTo>
                  <a:pt x="4779294" y="7273390"/>
                </a:lnTo>
                <a:cubicBezTo>
                  <a:pt x="4769980" y="7264074"/>
                  <a:pt x="4762992" y="7266402"/>
                  <a:pt x="4758333" y="7280376"/>
                </a:cubicBezTo>
                <a:cubicBezTo>
                  <a:pt x="4753676" y="7294352"/>
                  <a:pt x="4746688" y="7296680"/>
                  <a:pt x="4737372" y="7287364"/>
                </a:cubicBezTo>
                <a:cubicBezTo>
                  <a:pt x="4718738" y="7287364"/>
                  <a:pt x="4714081" y="7296680"/>
                  <a:pt x="4723398" y="7315313"/>
                </a:cubicBezTo>
                <a:cubicBezTo>
                  <a:pt x="4732712" y="7324630"/>
                  <a:pt x="4728055" y="7324630"/>
                  <a:pt x="4709422" y="7315313"/>
                </a:cubicBezTo>
                <a:lnTo>
                  <a:pt x="4689460" y="7315313"/>
                </a:lnTo>
                <a:lnTo>
                  <a:pt x="4695448" y="7301340"/>
                </a:lnTo>
                <a:cubicBezTo>
                  <a:pt x="4704764" y="7282707"/>
                  <a:pt x="4718738" y="7264074"/>
                  <a:pt x="4737372" y="7245441"/>
                </a:cubicBezTo>
                <a:cubicBezTo>
                  <a:pt x="4756004" y="7226808"/>
                  <a:pt x="4760662" y="7212834"/>
                  <a:pt x="4751345" y="7203517"/>
                </a:cubicBezTo>
                <a:lnTo>
                  <a:pt x="4737372" y="7203517"/>
                </a:lnTo>
                <a:cubicBezTo>
                  <a:pt x="4746688" y="7212834"/>
                  <a:pt x="4742030" y="7222150"/>
                  <a:pt x="4723398" y="7231465"/>
                </a:cubicBezTo>
                <a:lnTo>
                  <a:pt x="4695448" y="7273390"/>
                </a:lnTo>
                <a:cubicBezTo>
                  <a:pt x="4695448" y="7282707"/>
                  <a:pt x="4686132" y="7296680"/>
                  <a:pt x="4667498" y="7315313"/>
                </a:cubicBezTo>
                <a:cubicBezTo>
                  <a:pt x="4658184" y="7324630"/>
                  <a:pt x="4651196" y="7331618"/>
                  <a:pt x="4646537" y="7336275"/>
                </a:cubicBezTo>
                <a:cubicBezTo>
                  <a:pt x="4641878" y="7340934"/>
                  <a:pt x="4639549" y="7343263"/>
                  <a:pt x="4639549" y="7343263"/>
                </a:cubicBezTo>
                <a:cubicBezTo>
                  <a:pt x="4639549" y="7352579"/>
                  <a:pt x="4634892" y="7357237"/>
                  <a:pt x="4625576" y="7357237"/>
                </a:cubicBezTo>
                <a:cubicBezTo>
                  <a:pt x="4625576" y="7366553"/>
                  <a:pt x="4618588" y="7375870"/>
                  <a:pt x="4604614" y="7385186"/>
                </a:cubicBezTo>
                <a:cubicBezTo>
                  <a:pt x="4590638" y="7394503"/>
                  <a:pt x="4583652" y="7399160"/>
                  <a:pt x="4583652" y="7399160"/>
                </a:cubicBezTo>
                <a:lnTo>
                  <a:pt x="4513780" y="7469033"/>
                </a:lnTo>
                <a:cubicBezTo>
                  <a:pt x="4504463" y="7469033"/>
                  <a:pt x="4509120" y="7459718"/>
                  <a:pt x="4527753" y="7441085"/>
                </a:cubicBezTo>
                <a:cubicBezTo>
                  <a:pt x="4546386" y="7422452"/>
                  <a:pt x="4560360" y="7408478"/>
                  <a:pt x="4569676" y="7399160"/>
                </a:cubicBezTo>
                <a:lnTo>
                  <a:pt x="4639549" y="7301340"/>
                </a:lnTo>
                <a:cubicBezTo>
                  <a:pt x="4639549" y="7301340"/>
                  <a:pt x="4644208" y="7296680"/>
                  <a:pt x="4653525" y="7287364"/>
                </a:cubicBezTo>
                <a:cubicBezTo>
                  <a:pt x="4653525" y="7296680"/>
                  <a:pt x="4655854" y="7301340"/>
                  <a:pt x="4660510" y="7301340"/>
                </a:cubicBezTo>
                <a:cubicBezTo>
                  <a:pt x="4665170" y="7301340"/>
                  <a:pt x="4669827" y="7299009"/>
                  <a:pt x="4674486" y="7294352"/>
                </a:cubicBezTo>
                <a:cubicBezTo>
                  <a:pt x="4679144" y="7289694"/>
                  <a:pt x="4676815" y="7282707"/>
                  <a:pt x="4667498" y="7273390"/>
                </a:cubicBezTo>
                <a:cubicBezTo>
                  <a:pt x="4667498" y="7273390"/>
                  <a:pt x="4672158" y="7268733"/>
                  <a:pt x="4681472" y="7259415"/>
                </a:cubicBezTo>
                <a:cubicBezTo>
                  <a:pt x="4681472" y="7259415"/>
                  <a:pt x="4681472" y="7254757"/>
                  <a:pt x="4681472" y="7245441"/>
                </a:cubicBezTo>
                <a:cubicBezTo>
                  <a:pt x="4681472" y="7226808"/>
                  <a:pt x="4695448" y="7217491"/>
                  <a:pt x="4723398" y="7217491"/>
                </a:cubicBezTo>
                <a:cubicBezTo>
                  <a:pt x="4714081" y="7217491"/>
                  <a:pt x="4718738" y="7208175"/>
                  <a:pt x="4737372" y="7189542"/>
                </a:cubicBezTo>
                <a:cubicBezTo>
                  <a:pt x="4765320" y="7152278"/>
                  <a:pt x="4774637" y="7147619"/>
                  <a:pt x="4765320" y="7175568"/>
                </a:cubicBezTo>
                <a:lnTo>
                  <a:pt x="4779294" y="7189542"/>
                </a:lnTo>
                <a:cubicBezTo>
                  <a:pt x="4779294" y="7180227"/>
                  <a:pt x="4786282" y="7177897"/>
                  <a:pt x="4800256" y="7182556"/>
                </a:cubicBezTo>
                <a:cubicBezTo>
                  <a:pt x="4814232" y="7187213"/>
                  <a:pt x="4821220" y="7184885"/>
                  <a:pt x="4821220" y="7175568"/>
                </a:cubicBezTo>
                <a:cubicBezTo>
                  <a:pt x="4821220" y="7166252"/>
                  <a:pt x="4825877" y="7161592"/>
                  <a:pt x="4835194" y="7161592"/>
                </a:cubicBezTo>
                <a:cubicBezTo>
                  <a:pt x="4844510" y="7161592"/>
                  <a:pt x="4851496" y="7161592"/>
                  <a:pt x="4856155" y="7161592"/>
                </a:cubicBezTo>
                <a:cubicBezTo>
                  <a:pt x="4860814" y="7161592"/>
                  <a:pt x="4863143" y="7159264"/>
                  <a:pt x="4863143" y="7154606"/>
                </a:cubicBezTo>
                <a:cubicBezTo>
                  <a:pt x="4863143" y="7149949"/>
                  <a:pt x="4863143" y="7142961"/>
                  <a:pt x="4863143" y="7133645"/>
                </a:cubicBezTo>
                <a:lnTo>
                  <a:pt x="4863143" y="7119669"/>
                </a:lnTo>
                <a:cubicBezTo>
                  <a:pt x="4853826" y="7128987"/>
                  <a:pt x="4849167" y="7135973"/>
                  <a:pt x="4849167" y="7140631"/>
                </a:cubicBezTo>
                <a:cubicBezTo>
                  <a:pt x="4849167" y="7145290"/>
                  <a:pt x="4844510" y="7147619"/>
                  <a:pt x="4835194" y="7147619"/>
                </a:cubicBezTo>
                <a:cubicBezTo>
                  <a:pt x="4825877" y="7156935"/>
                  <a:pt x="4821220" y="7161592"/>
                  <a:pt x="4821220" y="7161592"/>
                </a:cubicBezTo>
                <a:cubicBezTo>
                  <a:pt x="4811903" y="7170911"/>
                  <a:pt x="4807244" y="7173239"/>
                  <a:pt x="4807244" y="7168580"/>
                </a:cubicBezTo>
                <a:cubicBezTo>
                  <a:pt x="4807244" y="7163923"/>
                  <a:pt x="4809572" y="7156935"/>
                  <a:pt x="4814232" y="7147619"/>
                </a:cubicBezTo>
                <a:cubicBezTo>
                  <a:pt x="4818889" y="7138302"/>
                  <a:pt x="4830534" y="7124328"/>
                  <a:pt x="4849167" y="7105695"/>
                </a:cubicBezTo>
                <a:cubicBezTo>
                  <a:pt x="4858484" y="7096379"/>
                  <a:pt x="4865472" y="7087062"/>
                  <a:pt x="4870129" y="7077746"/>
                </a:cubicBezTo>
                <a:cubicBezTo>
                  <a:pt x="4874788" y="7068429"/>
                  <a:pt x="4877116" y="7063772"/>
                  <a:pt x="4877116" y="7063772"/>
                </a:cubicBezTo>
                <a:lnTo>
                  <a:pt x="4807244" y="7133645"/>
                </a:lnTo>
                <a:cubicBezTo>
                  <a:pt x="4797928" y="7152278"/>
                  <a:pt x="4793270" y="7161592"/>
                  <a:pt x="4793270" y="7161592"/>
                </a:cubicBezTo>
                <a:lnTo>
                  <a:pt x="4793270" y="7105695"/>
                </a:lnTo>
                <a:cubicBezTo>
                  <a:pt x="4802585" y="7087062"/>
                  <a:pt x="4802585" y="7073089"/>
                  <a:pt x="4793270" y="7063772"/>
                </a:cubicBezTo>
                <a:lnTo>
                  <a:pt x="4779294" y="7049796"/>
                </a:lnTo>
                <a:cubicBezTo>
                  <a:pt x="4788611" y="7040480"/>
                  <a:pt x="4797928" y="7040480"/>
                  <a:pt x="4807244" y="7049796"/>
                </a:cubicBezTo>
                <a:lnTo>
                  <a:pt x="4835194" y="7035823"/>
                </a:lnTo>
                <a:cubicBezTo>
                  <a:pt x="4872458" y="6989240"/>
                  <a:pt x="4886433" y="6961293"/>
                  <a:pt x="4877116" y="6951974"/>
                </a:cubicBezTo>
                <a:lnTo>
                  <a:pt x="4905066" y="6938001"/>
                </a:lnTo>
                <a:cubicBezTo>
                  <a:pt x="4914382" y="6947317"/>
                  <a:pt x="4919040" y="6944988"/>
                  <a:pt x="4919040" y="6931013"/>
                </a:cubicBezTo>
                <a:cubicBezTo>
                  <a:pt x="4919040" y="6917039"/>
                  <a:pt x="4914382" y="6910051"/>
                  <a:pt x="4905066" y="6910051"/>
                </a:cubicBezTo>
                <a:cubicBezTo>
                  <a:pt x="4895750" y="6910051"/>
                  <a:pt x="4895750" y="6905394"/>
                  <a:pt x="4905066" y="6896077"/>
                </a:cubicBezTo>
                <a:lnTo>
                  <a:pt x="4863143" y="6924027"/>
                </a:lnTo>
                <a:cubicBezTo>
                  <a:pt x="4853826" y="6942660"/>
                  <a:pt x="4844510" y="6951974"/>
                  <a:pt x="4835194" y="6951974"/>
                </a:cubicBezTo>
                <a:cubicBezTo>
                  <a:pt x="4825877" y="6951974"/>
                  <a:pt x="4821220" y="6951974"/>
                  <a:pt x="4821220" y="6951974"/>
                </a:cubicBezTo>
                <a:cubicBezTo>
                  <a:pt x="4821220" y="6951974"/>
                  <a:pt x="4825877" y="6947317"/>
                  <a:pt x="4835194" y="6938001"/>
                </a:cubicBezTo>
                <a:lnTo>
                  <a:pt x="4821220" y="6938001"/>
                </a:lnTo>
                <a:cubicBezTo>
                  <a:pt x="4811903" y="6938001"/>
                  <a:pt x="4804916" y="6940331"/>
                  <a:pt x="4800256" y="6944988"/>
                </a:cubicBezTo>
                <a:cubicBezTo>
                  <a:pt x="4795599" y="6949646"/>
                  <a:pt x="4793270" y="6951974"/>
                  <a:pt x="4793270" y="6951974"/>
                </a:cubicBezTo>
                <a:cubicBezTo>
                  <a:pt x="4783954" y="6942660"/>
                  <a:pt x="4779294" y="6942660"/>
                  <a:pt x="4779294" y="6951974"/>
                </a:cubicBezTo>
                <a:cubicBezTo>
                  <a:pt x="4779294" y="6961293"/>
                  <a:pt x="4783954" y="6965950"/>
                  <a:pt x="4793270" y="6965950"/>
                </a:cubicBezTo>
                <a:lnTo>
                  <a:pt x="4779294" y="6979924"/>
                </a:lnTo>
                <a:cubicBezTo>
                  <a:pt x="4769980" y="6989240"/>
                  <a:pt x="4760662" y="6989240"/>
                  <a:pt x="4751345" y="6979924"/>
                </a:cubicBezTo>
                <a:cubicBezTo>
                  <a:pt x="4742030" y="6979924"/>
                  <a:pt x="4737372" y="6984583"/>
                  <a:pt x="4737372" y="6993899"/>
                </a:cubicBezTo>
                <a:lnTo>
                  <a:pt x="4723398" y="7007873"/>
                </a:lnTo>
                <a:lnTo>
                  <a:pt x="4709422" y="7021847"/>
                </a:lnTo>
                <a:lnTo>
                  <a:pt x="4681472" y="7049796"/>
                </a:lnTo>
                <a:lnTo>
                  <a:pt x="4709422" y="6993899"/>
                </a:lnTo>
                <a:cubicBezTo>
                  <a:pt x="4709422" y="6993899"/>
                  <a:pt x="4700107" y="7000885"/>
                  <a:pt x="4681472" y="7014861"/>
                </a:cubicBezTo>
                <a:cubicBezTo>
                  <a:pt x="4662840" y="7028835"/>
                  <a:pt x="4651196" y="7035823"/>
                  <a:pt x="4646537" y="7035823"/>
                </a:cubicBezTo>
                <a:cubicBezTo>
                  <a:pt x="4641878" y="7035823"/>
                  <a:pt x="4630234" y="7047468"/>
                  <a:pt x="4611600" y="7070758"/>
                </a:cubicBezTo>
                <a:cubicBezTo>
                  <a:pt x="4592966" y="7094050"/>
                  <a:pt x="4581324" y="7105695"/>
                  <a:pt x="4576664" y="7105695"/>
                </a:cubicBezTo>
                <a:cubicBezTo>
                  <a:pt x="4572005" y="7105695"/>
                  <a:pt x="4569676" y="7110353"/>
                  <a:pt x="4569676" y="7119669"/>
                </a:cubicBezTo>
                <a:lnTo>
                  <a:pt x="4555702" y="7133645"/>
                </a:lnTo>
                <a:cubicBezTo>
                  <a:pt x="4555702" y="7124328"/>
                  <a:pt x="4546386" y="7124328"/>
                  <a:pt x="4527753" y="7133645"/>
                </a:cubicBezTo>
                <a:lnTo>
                  <a:pt x="4541729" y="7119669"/>
                </a:lnTo>
                <a:cubicBezTo>
                  <a:pt x="4551044" y="7101038"/>
                  <a:pt x="4560360" y="7087062"/>
                  <a:pt x="4569676" y="7077746"/>
                </a:cubicBezTo>
                <a:lnTo>
                  <a:pt x="4583652" y="7035823"/>
                </a:lnTo>
                <a:cubicBezTo>
                  <a:pt x="4620916" y="7035823"/>
                  <a:pt x="4639549" y="7007873"/>
                  <a:pt x="4639549" y="6951974"/>
                </a:cubicBezTo>
                <a:lnTo>
                  <a:pt x="4611600" y="6951974"/>
                </a:lnTo>
                <a:lnTo>
                  <a:pt x="4597626" y="6951974"/>
                </a:lnTo>
                <a:cubicBezTo>
                  <a:pt x="4597626" y="6942660"/>
                  <a:pt x="4595297" y="6940331"/>
                  <a:pt x="4590638" y="6944988"/>
                </a:cubicBezTo>
                <a:cubicBezTo>
                  <a:pt x="4585980" y="6949646"/>
                  <a:pt x="4583652" y="6956633"/>
                  <a:pt x="4583652" y="6965950"/>
                </a:cubicBezTo>
                <a:lnTo>
                  <a:pt x="4555702" y="6965950"/>
                </a:lnTo>
                <a:lnTo>
                  <a:pt x="4555702" y="6979924"/>
                </a:lnTo>
                <a:lnTo>
                  <a:pt x="4555702" y="6993899"/>
                </a:lnTo>
                <a:cubicBezTo>
                  <a:pt x="4546386" y="6993899"/>
                  <a:pt x="4539398" y="6993899"/>
                  <a:pt x="4534741" y="6993899"/>
                </a:cubicBezTo>
                <a:cubicBezTo>
                  <a:pt x="4530082" y="6993899"/>
                  <a:pt x="4527753" y="6998557"/>
                  <a:pt x="4527753" y="7007873"/>
                </a:cubicBezTo>
                <a:cubicBezTo>
                  <a:pt x="4537070" y="7017190"/>
                  <a:pt x="4530082" y="7033494"/>
                  <a:pt x="4506792" y="7056784"/>
                </a:cubicBezTo>
                <a:cubicBezTo>
                  <a:pt x="4483502" y="7080076"/>
                  <a:pt x="4471854" y="7096379"/>
                  <a:pt x="4471854" y="7105695"/>
                </a:cubicBezTo>
                <a:lnTo>
                  <a:pt x="4457880" y="7119669"/>
                </a:lnTo>
                <a:cubicBezTo>
                  <a:pt x="4457880" y="7128987"/>
                  <a:pt x="4450892" y="7138302"/>
                  <a:pt x="4436919" y="7147619"/>
                </a:cubicBezTo>
                <a:cubicBezTo>
                  <a:pt x="4422943" y="7156935"/>
                  <a:pt x="4420614" y="7166252"/>
                  <a:pt x="4429931" y="7175568"/>
                </a:cubicBezTo>
                <a:lnTo>
                  <a:pt x="4429931" y="7189542"/>
                </a:lnTo>
                <a:cubicBezTo>
                  <a:pt x="4420614" y="7180227"/>
                  <a:pt x="4413628" y="7177897"/>
                  <a:pt x="4408970" y="7182556"/>
                </a:cubicBezTo>
                <a:cubicBezTo>
                  <a:pt x="4404310" y="7187213"/>
                  <a:pt x="4399653" y="7184885"/>
                  <a:pt x="4394996" y="7175568"/>
                </a:cubicBezTo>
                <a:cubicBezTo>
                  <a:pt x="4390336" y="7166252"/>
                  <a:pt x="4385679" y="7161592"/>
                  <a:pt x="4381020" y="7161592"/>
                </a:cubicBezTo>
                <a:cubicBezTo>
                  <a:pt x="4376362" y="7161592"/>
                  <a:pt x="4374034" y="7166252"/>
                  <a:pt x="4374034" y="7175568"/>
                </a:cubicBezTo>
                <a:cubicBezTo>
                  <a:pt x="4374034" y="7194201"/>
                  <a:pt x="4371704" y="7210503"/>
                  <a:pt x="4367046" y="7224479"/>
                </a:cubicBezTo>
                <a:cubicBezTo>
                  <a:pt x="4362387" y="7238453"/>
                  <a:pt x="4357730" y="7245441"/>
                  <a:pt x="4353070" y="7245441"/>
                </a:cubicBezTo>
                <a:cubicBezTo>
                  <a:pt x="4348413" y="7245441"/>
                  <a:pt x="4341426" y="7238453"/>
                  <a:pt x="4332109" y="7224479"/>
                </a:cubicBezTo>
                <a:cubicBezTo>
                  <a:pt x="4322794" y="7210503"/>
                  <a:pt x="4313476" y="7203517"/>
                  <a:pt x="4304160" y="7203517"/>
                </a:cubicBezTo>
                <a:lnTo>
                  <a:pt x="4318135" y="7147619"/>
                </a:lnTo>
                <a:cubicBezTo>
                  <a:pt x="4336768" y="7119669"/>
                  <a:pt x="4346084" y="7115012"/>
                  <a:pt x="4346084" y="7133645"/>
                </a:cubicBezTo>
                <a:lnTo>
                  <a:pt x="4374034" y="7119669"/>
                </a:lnTo>
                <a:cubicBezTo>
                  <a:pt x="4383348" y="7110353"/>
                  <a:pt x="4383348" y="7101038"/>
                  <a:pt x="4374034" y="7091720"/>
                </a:cubicBezTo>
                <a:lnTo>
                  <a:pt x="4374034" y="7077746"/>
                </a:lnTo>
                <a:cubicBezTo>
                  <a:pt x="4383348" y="7087062"/>
                  <a:pt x="4392667" y="7087062"/>
                  <a:pt x="4401982" y="7077746"/>
                </a:cubicBezTo>
                <a:cubicBezTo>
                  <a:pt x="4429931" y="7049796"/>
                  <a:pt x="4434590" y="7035823"/>
                  <a:pt x="4415958" y="7035823"/>
                </a:cubicBezTo>
                <a:lnTo>
                  <a:pt x="4429931" y="6979924"/>
                </a:lnTo>
                <a:cubicBezTo>
                  <a:pt x="4439248" y="6979924"/>
                  <a:pt x="4446236" y="6977595"/>
                  <a:pt x="4450892" y="6972936"/>
                </a:cubicBezTo>
                <a:cubicBezTo>
                  <a:pt x="4455552" y="6968279"/>
                  <a:pt x="4457880" y="6965950"/>
                  <a:pt x="4457880" y="6965950"/>
                </a:cubicBezTo>
                <a:cubicBezTo>
                  <a:pt x="4476514" y="6965950"/>
                  <a:pt x="4488158" y="6961293"/>
                  <a:pt x="4492818" y="6951974"/>
                </a:cubicBezTo>
                <a:cubicBezTo>
                  <a:pt x="4497475" y="6942660"/>
                  <a:pt x="4495146" y="6931013"/>
                  <a:pt x="4485830" y="6917039"/>
                </a:cubicBezTo>
                <a:cubicBezTo>
                  <a:pt x="4476514" y="6903063"/>
                  <a:pt x="4476514" y="6886761"/>
                  <a:pt x="4485830" y="6868128"/>
                </a:cubicBezTo>
                <a:cubicBezTo>
                  <a:pt x="4504463" y="6849495"/>
                  <a:pt x="4509120" y="6840178"/>
                  <a:pt x="4499804" y="6840178"/>
                </a:cubicBezTo>
                <a:cubicBezTo>
                  <a:pt x="4490488" y="6840178"/>
                  <a:pt x="4481171" y="6849495"/>
                  <a:pt x="4471854" y="6868128"/>
                </a:cubicBezTo>
                <a:cubicBezTo>
                  <a:pt x="4462540" y="6886761"/>
                  <a:pt x="4457880" y="6900735"/>
                  <a:pt x="4457880" y="6910051"/>
                </a:cubicBezTo>
                <a:lnTo>
                  <a:pt x="4457880" y="6924027"/>
                </a:lnTo>
                <a:cubicBezTo>
                  <a:pt x="4457880" y="6914710"/>
                  <a:pt x="4450892" y="6910051"/>
                  <a:pt x="4436919" y="6910051"/>
                </a:cubicBezTo>
                <a:cubicBezTo>
                  <a:pt x="4422943" y="6910051"/>
                  <a:pt x="4415958" y="6910051"/>
                  <a:pt x="4415958" y="6910051"/>
                </a:cubicBezTo>
                <a:cubicBezTo>
                  <a:pt x="4415958" y="6900735"/>
                  <a:pt x="4415958" y="6896077"/>
                  <a:pt x="4415958" y="6896077"/>
                </a:cubicBezTo>
                <a:cubicBezTo>
                  <a:pt x="4415958" y="6896077"/>
                  <a:pt x="4411298" y="6896077"/>
                  <a:pt x="4401982" y="6896077"/>
                </a:cubicBezTo>
                <a:cubicBezTo>
                  <a:pt x="4401982" y="6896077"/>
                  <a:pt x="4401982" y="6900735"/>
                  <a:pt x="4401982" y="6910051"/>
                </a:cubicBezTo>
                <a:lnTo>
                  <a:pt x="4388008" y="6938001"/>
                </a:lnTo>
                <a:cubicBezTo>
                  <a:pt x="4378692" y="6938001"/>
                  <a:pt x="4374034" y="6938001"/>
                  <a:pt x="4374034" y="6938001"/>
                </a:cubicBezTo>
                <a:lnTo>
                  <a:pt x="4374034" y="6924027"/>
                </a:lnTo>
                <a:cubicBezTo>
                  <a:pt x="4374034" y="6914710"/>
                  <a:pt x="4369375" y="6910051"/>
                  <a:pt x="4360058" y="6910051"/>
                </a:cubicBezTo>
                <a:lnTo>
                  <a:pt x="4374034" y="6882102"/>
                </a:lnTo>
                <a:cubicBezTo>
                  <a:pt x="4392667" y="6872787"/>
                  <a:pt x="4408970" y="6865799"/>
                  <a:pt x="4422943" y="6861140"/>
                </a:cubicBezTo>
                <a:cubicBezTo>
                  <a:pt x="4436919" y="6856483"/>
                  <a:pt x="4441578" y="6844838"/>
                  <a:pt x="4436919" y="6826205"/>
                </a:cubicBezTo>
                <a:cubicBezTo>
                  <a:pt x="4432260" y="6807572"/>
                  <a:pt x="4429931" y="6798255"/>
                  <a:pt x="4429931" y="6798255"/>
                </a:cubicBezTo>
                <a:cubicBezTo>
                  <a:pt x="4429931" y="6798255"/>
                  <a:pt x="4434590" y="6798255"/>
                  <a:pt x="4443906" y="6798255"/>
                </a:cubicBezTo>
                <a:cubicBezTo>
                  <a:pt x="4453222" y="6798255"/>
                  <a:pt x="4462540" y="6798255"/>
                  <a:pt x="4471854" y="6798255"/>
                </a:cubicBezTo>
                <a:cubicBezTo>
                  <a:pt x="4471854" y="6798255"/>
                  <a:pt x="4471854" y="6793598"/>
                  <a:pt x="4471854" y="6784279"/>
                </a:cubicBezTo>
                <a:lnTo>
                  <a:pt x="4485830" y="6770306"/>
                </a:lnTo>
                <a:lnTo>
                  <a:pt x="4485830" y="6784279"/>
                </a:lnTo>
                <a:cubicBezTo>
                  <a:pt x="4495146" y="6774965"/>
                  <a:pt x="4499804" y="6774965"/>
                  <a:pt x="4499804" y="6784279"/>
                </a:cubicBezTo>
                <a:cubicBezTo>
                  <a:pt x="4499804" y="6793598"/>
                  <a:pt x="4495146" y="6800586"/>
                  <a:pt x="4485830" y="6805243"/>
                </a:cubicBezTo>
                <a:cubicBezTo>
                  <a:pt x="4476514" y="6809900"/>
                  <a:pt x="4469526" y="6812229"/>
                  <a:pt x="4464868" y="6812229"/>
                </a:cubicBezTo>
                <a:cubicBezTo>
                  <a:pt x="4460209" y="6812229"/>
                  <a:pt x="4455552" y="6814559"/>
                  <a:pt x="4450892" y="6819217"/>
                </a:cubicBezTo>
                <a:cubicBezTo>
                  <a:pt x="4446236" y="6823876"/>
                  <a:pt x="4443906" y="6828533"/>
                  <a:pt x="4443906" y="6833191"/>
                </a:cubicBezTo>
                <a:cubicBezTo>
                  <a:pt x="4443906" y="6837850"/>
                  <a:pt x="4453222" y="6835521"/>
                  <a:pt x="4471854" y="6826205"/>
                </a:cubicBezTo>
                <a:cubicBezTo>
                  <a:pt x="4471854" y="6826205"/>
                  <a:pt x="4476514" y="6826205"/>
                  <a:pt x="4485830" y="6826205"/>
                </a:cubicBezTo>
                <a:cubicBezTo>
                  <a:pt x="4495146" y="6826205"/>
                  <a:pt x="4499804" y="6826205"/>
                  <a:pt x="4499804" y="6826205"/>
                </a:cubicBezTo>
                <a:lnTo>
                  <a:pt x="4527753" y="6798255"/>
                </a:lnTo>
                <a:cubicBezTo>
                  <a:pt x="4527753" y="6788939"/>
                  <a:pt x="4527753" y="6784279"/>
                  <a:pt x="4527753" y="6784279"/>
                </a:cubicBezTo>
                <a:lnTo>
                  <a:pt x="4597626" y="6686459"/>
                </a:lnTo>
                <a:cubicBezTo>
                  <a:pt x="4597626" y="6677143"/>
                  <a:pt x="4597626" y="6672484"/>
                  <a:pt x="4597626" y="6672484"/>
                </a:cubicBezTo>
                <a:cubicBezTo>
                  <a:pt x="4597626" y="6672484"/>
                  <a:pt x="4597626" y="6660838"/>
                  <a:pt x="4597626" y="6637548"/>
                </a:cubicBezTo>
                <a:cubicBezTo>
                  <a:pt x="4597626" y="6614258"/>
                  <a:pt x="4606942" y="6574662"/>
                  <a:pt x="4625576" y="6518765"/>
                </a:cubicBezTo>
                <a:lnTo>
                  <a:pt x="4639549" y="6504789"/>
                </a:lnTo>
                <a:cubicBezTo>
                  <a:pt x="4648866" y="6504789"/>
                  <a:pt x="4653525" y="6500132"/>
                  <a:pt x="4653525" y="6490815"/>
                </a:cubicBezTo>
                <a:cubicBezTo>
                  <a:pt x="4653525" y="6481499"/>
                  <a:pt x="4655854" y="6476841"/>
                  <a:pt x="4660510" y="6476841"/>
                </a:cubicBezTo>
                <a:cubicBezTo>
                  <a:pt x="4665170" y="6476841"/>
                  <a:pt x="4667498" y="6472182"/>
                  <a:pt x="4667498" y="6462866"/>
                </a:cubicBezTo>
                <a:cubicBezTo>
                  <a:pt x="4676815" y="6462866"/>
                  <a:pt x="4683803" y="6455878"/>
                  <a:pt x="4688460" y="6441904"/>
                </a:cubicBezTo>
                <a:cubicBezTo>
                  <a:pt x="4693120" y="6427930"/>
                  <a:pt x="4695448" y="6416283"/>
                  <a:pt x="4695448" y="6406969"/>
                </a:cubicBezTo>
                <a:cubicBezTo>
                  <a:pt x="4686132" y="6406969"/>
                  <a:pt x="4681472" y="6406969"/>
                  <a:pt x="4681472" y="6406969"/>
                </a:cubicBezTo>
                <a:cubicBezTo>
                  <a:pt x="4681472" y="6406969"/>
                  <a:pt x="4679144" y="6409297"/>
                  <a:pt x="4674486" y="6413955"/>
                </a:cubicBezTo>
                <a:cubicBezTo>
                  <a:pt x="4669827" y="6418614"/>
                  <a:pt x="4665170" y="6423271"/>
                  <a:pt x="4660510" y="6427930"/>
                </a:cubicBezTo>
                <a:cubicBezTo>
                  <a:pt x="4655854" y="6432588"/>
                  <a:pt x="4653525" y="6434916"/>
                  <a:pt x="4653525" y="6434916"/>
                </a:cubicBezTo>
                <a:cubicBezTo>
                  <a:pt x="4653525" y="6425602"/>
                  <a:pt x="4658184" y="6402310"/>
                  <a:pt x="4667498" y="6365044"/>
                </a:cubicBezTo>
                <a:cubicBezTo>
                  <a:pt x="4676815" y="6327780"/>
                  <a:pt x="4686132" y="6304487"/>
                  <a:pt x="4695448" y="6295171"/>
                </a:cubicBezTo>
                <a:cubicBezTo>
                  <a:pt x="4704764" y="6285856"/>
                  <a:pt x="4711750" y="6271881"/>
                  <a:pt x="4716410" y="6253248"/>
                </a:cubicBezTo>
                <a:cubicBezTo>
                  <a:pt x="4721069" y="6234615"/>
                  <a:pt x="4718738" y="6222970"/>
                  <a:pt x="4709422" y="6218312"/>
                </a:cubicBezTo>
                <a:cubicBezTo>
                  <a:pt x="4700107" y="6213653"/>
                  <a:pt x="4688460" y="6215982"/>
                  <a:pt x="4674486" y="6225298"/>
                </a:cubicBezTo>
                <a:cubicBezTo>
                  <a:pt x="4660510" y="6234615"/>
                  <a:pt x="4648866" y="6239274"/>
                  <a:pt x="4639549" y="6239274"/>
                </a:cubicBezTo>
                <a:cubicBezTo>
                  <a:pt x="4639549" y="6239274"/>
                  <a:pt x="4634892" y="6239274"/>
                  <a:pt x="4625576" y="6239274"/>
                </a:cubicBezTo>
                <a:lnTo>
                  <a:pt x="4611600" y="6211324"/>
                </a:lnTo>
                <a:cubicBezTo>
                  <a:pt x="4611600" y="6202008"/>
                  <a:pt x="4609271" y="6195020"/>
                  <a:pt x="4604614" y="6190363"/>
                </a:cubicBezTo>
                <a:cubicBezTo>
                  <a:pt x="4599954" y="6185704"/>
                  <a:pt x="4597626" y="6178716"/>
                  <a:pt x="4597626" y="6169401"/>
                </a:cubicBezTo>
                <a:cubicBezTo>
                  <a:pt x="4588310" y="6160085"/>
                  <a:pt x="4583652" y="6148438"/>
                  <a:pt x="4583652" y="6134464"/>
                </a:cubicBezTo>
                <a:cubicBezTo>
                  <a:pt x="4583652" y="6120490"/>
                  <a:pt x="4578993" y="6108843"/>
                  <a:pt x="4569676" y="6099528"/>
                </a:cubicBezTo>
                <a:cubicBezTo>
                  <a:pt x="4560360" y="6090212"/>
                  <a:pt x="4553374" y="6085553"/>
                  <a:pt x="4548715" y="6085553"/>
                </a:cubicBezTo>
                <a:cubicBezTo>
                  <a:pt x="4544056" y="6085553"/>
                  <a:pt x="4541729" y="6090212"/>
                  <a:pt x="4541729" y="6099528"/>
                </a:cubicBezTo>
                <a:cubicBezTo>
                  <a:pt x="4532412" y="6108843"/>
                  <a:pt x="4527753" y="6125147"/>
                  <a:pt x="4527753" y="6148438"/>
                </a:cubicBezTo>
                <a:cubicBezTo>
                  <a:pt x="4527753" y="6171730"/>
                  <a:pt x="4527753" y="6188034"/>
                  <a:pt x="4527753" y="6197349"/>
                </a:cubicBezTo>
                <a:lnTo>
                  <a:pt x="4541729" y="6155426"/>
                </a:lnTo>
                <a:cubicBezTo>
                  <a:pt x="4541729" y="6146109"/>
                  <a:pt x="4546386" y="6146109"/>
                  <a:pt x="4555702" y="6155426"/>
                </a:cubicBezTo>
                <a:cubicBezTo>
                  <a:pt x="4565019" y="6155426"/>
                  <a:pt x="4569676" y="6160085"/>
                  <a:pt x="4569676" y="6169401"/>
                </a:cubicBezTo>
                <a:cubicBezTo>
                  <a:pt x="4569676" y="6178716"/>
                  <a:pt x="4572005" y="6183375"/>
                  <a:pt x="4576664" y="6183375"/>
                </a:cubicBezTo>
                <a:cubicBezTo>
                  <a:pt x="4581324" y="6183375"/>
                  <a:pt x="4583652" y="6188034"/>
                  <a:pt x="4583652" y="6197349"/>
                </a:cubicBezTo>
                <a:cubicBezTo>
                  <a:pt x="4583652" y="6225298"/>
                  <a:pt x="4574336" y="6234615"/>
                  <a:pt x="4555702" y="6225298"/>
                </a:cubicBezTo>
                <a:cubicBezTo>
                  <a:pt x="4546386" y="6225298"/>
                  <a:pt x="4532412" y="6225298"/>
                  <a:pt x="4513780" y="6225298"/>
                </a:cubicBezTo>
                <a:cubicBezTo>
                  <a:pt x="4504463" y="6234615"/>
                  <a:pt x="4492818" y="6239274"/>
                  <a:pt x="4478842" y="6239274"/>
                </a:cubicBezTo>
                <a:cubicBezTo>
                  <a:pt x="4464868" y="6239274"/>
                  <a:pt x="4450892" y="6239274"/>
                  <a:pt x="4436919" y="6239274"/>
                </a:cubicBezTo>
                <a:cubicBezTo>
                  <a:pt x="4422943" y="6239274"/>
                  <a:pt x="4411298" y="6239274"/>
                  <a:pt x="4401982" y="6239274"/>
                </a:cubicBezTo>
                <a:lnTo>
                  <a:pt x="4360058" y="6197349"/>
                </a:lnTo>
                <a:cubicBezTo>
                  <a:pt x="4341426" y="6169401"/>
                  <a:pt x="4327452" y="6164742"/>
                  <a:pt x="4318135" y="6183375"/>
                </a:cubicBezTo>
                <a:lnTo>
                  <a:pt x="4304160" y="6211324"/>
                </a:lnTo>
                <a:cubicBezTo>
                  <a:pt x="4276212" y="6220641"/>
                  <a:pt x="4271552" y="6234615"/>
                  <a:pt x="4290186" y="6253248"/>
                </a:cubicBezTo>
                <a:cubicBezTo>
                  <a:pt x="4308818" y="6281197"/>
                  <a:pt x="4304160" y="6295171"/>
                  <a:pt x="4276212" y="6295171"/>
                </a:cubicBezTo>
                <a:lnTo>
                  <a:pt x="4248262" y="6281197"/>
                </a:lnTo>
                <a:cubicBezTo>
                  <a:pt x="4229630" y="6271881"/>
                  <a:pt x="4217984" y="6267221"/>
                  <a:pt x="4213325" y="6267221"/>
                </a:cubicBezTo>
                <a:cubicBezTo>
                  <a:pt x="4208668" y="6267221"/>
                  <a:pt x="4206339" y="6271881"/>
                  <a:pt x="4206339" y="6281197"/>
                </a:cubicBezTo>
                <a:cubicBezTo>
                  <a:pt x="4206339" y="6290514"/>
                  <a:pt x="4210996" y="6299830"/>
                  <a:pt x="4220313" y="6309147"/>
                </a:cubicBezTo>
                <a:cubicBezTo>
                  <a:pt x="4210996" y="6318461"/>
                  <a:pt x="4197022" y="6323120"/>
                  <a:pt x="4178390" y="6323120"/>
                </a:cubicBezTo>
                <a:cubicBezTo>
                  <a:pt x="4169073" y="6323120"/>
                  <a:pt x="4162086" y="6323120"/>
                  <a:pt x="4157428" y="6323120"/>
                </a:cubicBezTo>
                <a:cubicBezTo>
                  <a:pt x="4152769" y="6323120"/>
                  <a:pt x="4145783" y="6327780"/>
                  <a:pt x="4136466" y="6337094"/>
                </a:cubicBezTo>
                <a:cubicBezTo>
                  <a:pt x="4127150" y="6346411"/>
                  <a:pt x="4127150" y="6355729"/>
                  <a:pt x="4136466" y="6365044"/>
                </a:cubicBezTo>
                <a:lnTo>
                  <a:pt x="4136466" y="6379019"/>
                </a:lnTo>
                <a:cubicBezTo>
                  <a:pt x="4127150" y="6379019"/>
                  <a:pt x="4108517" y="6388334"/>
                  <a:pt x="4080568" y="6406969"/>
                </a:cubicBezTo>
                <a:cubicBezTo>
                  <a:pt x="4043302" y="6444233"/>
                  <a:pt x="4024669" y="6453549"/>
                  <a:pt x="4024669" y="6434916"/>
                </a:cubicBezTo>
                <a:cubicBezTo>
                  <a:pt x="4024669" y="6434916"/>
                  <a:pt x="4029328" y="6430259"/>
                  <a:pt x="4038644" y="6420942"/>
                </a:cubicBezTo>
                <a:cubicBezTo>
                  <a:pt x="4047961" y="6411626"/>
                  <a:pt x="4057277" y="6399981"/>
                  <a:pt x="4066594" y="6386005"/>
                </a:cubicBezTo>
                <a:cubicBezTo>
                  <a:pt x="4075908" y="6372031"/>
                  <a:pt x="4089884" y="6360386"/>
                  <a:pt x="4108517" y="6351070"/>
                </a:cubicBezTo>
                <a:cubicBezTo>
                  <a:pt x="4127150" y="6341753"/>
                  <a:pt x="4131807" y="6327780"/>
                  <a:pt x="4122491" y="6309147"/>
                </a:cubicBezTo>
                <a:cubicBezTo>
                  <a:pt x="4113174" y="6281197"/>
                  <a:pt x="4103858" y="6281197"/>
                  <a:pt x="4094541" y="6309147"/>
                </a:cubicBezTo>
                <a:cubicBezTo>
                  <a:pt x="4085227" y="6318461"/>
                  <a:pt x="4075908" y="6318461"/>
                  <a:pt x="4066594" y="6309147"/>
                </a:cubicBezTo>
                <a:cubicBezTo>
                  <a:pt x="4057277" y="6309147"/>
                  <a:pt x="4050290" y="6309147"/>
                  <a:pt x="4045630" y="6309147"/>
                </a:cubicBezTo>
                <a:cubicBezTo>
                  <a:pt x="4040973" y="6309147"/>
                  <a:pt x="4033985" y="6313804"/>
                  <a:pt x="4024669" y="6323120"/>
                </a:cubicBezTo>
                <a:cubicBezTo>
                  <a:pt x="4015354" y="6332437"/>
                  <a:pt x="4008366" y="6339425"/>
                  <a:pt x="4003707" y="6344082"/>
                </a:cubicBezTo>
                <a:cubicBezTo>
                  <a:pt x="3999050" y="6348741"/>
                  <a:pt x="3996721" y="6351070"/>
                  <a:pt x="3996721" y="6351070"/>
                </a:cubicBezTo>
                <a:cubicBezTo>
                  <a:pt x="3987404" y="6351070"/>
                  <a:pt x="3987404" y="6355729"/>
                  <a:pt x="3996721" y="6365044"/>
                </a:cubicBezTo>
                <a:cubicBezTo>
                  <a:pt x="3996721" y="6365044"/>
                  <a:pt x="3996721" y="6367372"/>
                  <a:pt x="3996721" y="6372031"/>
                </a:cubicBezTo>
                <a:cubicBezTo>
                  <a:pt x="3996721" y="6376691"/>
                  <a:pt x="3992062" y="6379019"/>
                  <a:pt x="3982746" y="6379019"/>
                </a:cubicBezTo>
                <a:cubicBezTo>
                  <a:pt x="3982746" y="6369703"/>
                  <a:pt x="3982746" y="6365044"/>
                  <a:pt x="3982746" y="6365044"/>
                </a:cubicBezTo>
                <a:cubicBezTo>
                  <a:pt x="3982746" y="6355729"/>
                  <a:pt x="3980417" y="6351070"/>
                  <a:pt x="3975758" y="6351070"/>
                </a:cubicBezTo>
                <a:cubicBezTo>
                  <a:pt x="3971100" y="6351070"/>
                  <a:pt x="3968772" y="6346411"/>
                  <a:pt x="3968772" y="6337094"/>
                </a:cubicBezTo>
                <a:lnTo>
                  <a:pt x="3954796" y="6337094"/>
                </a:lnTo>
                <a:cubicBezTo>
                  <a:pt x="3954796" y="6346411"/>
                  <a:pt x="3952467" y="6358058"/>
                  <a:pt x="3947810" y="6372031"/>
                </a:cubicBezTo>
                <a:cubicBezTo>
                  <a:pt x="3943151" y="6386005"/>
                  <a:pt x="3931506" y="6392993"/>
                  <a:pt x="3912873" y="6392993"/>
                </a:cubicBezTo>
                <a:lnTo>
                  <a:pt x="3884923" y="6392993"/>
                </a:lnTo>
                <a:lnTo>
                  <a:pt x="3898899" y="6365044"/>
                </a:lnTo>
                <a:cubicBezTo>
                  <a:pt x="3898899" y="6355729"/>
                  <a:pt x="3898899" y="6348741"/>
                  <a:pt x="3898899" y="6344082"/>
                </a:cubicBezTo>
                <a:lnTo>
                  <a:pt x="3898899" y="6337094"/>
                </a:lnTo>
                <a:cubicBezTo>
                  <a:pt x="3898899" y="6337094"/>
                  <a:pt x="3894240" y="6337094"/>
                  <a:pt x="3884923" y="6337094"/>
                </a:cubicBezTo>
                <a:cubicBezTo>
                  <a:pt x="3884923" y="6327780"/>
                  <a:pt x="3880266" y="6323120"/>
                  <a:pt x="3870950" y="6323120"/>
                </a:cubicBezTo>
                <a:lnTo>
                  <a:pt x="3856974" y="6337094"/>
                </a:lnTo>
                <a:cubicBezTo>
                  <a:pt x="3847659" y="6337094"/>
                  <a:pt x="3843000" y="6332437"/>
                  <a:pt x="3843000" y="6323120"/>
                </a:cubicBezTo>
                <a:cubicBezTo>
                  <a:pt x="3833684" y="6323120"/>
                  <a:pt x="3831355" y="6327780"/>
                  <a:pt x="3836012" y="6337094"/>
                </a:cubicBezTo>
                <a:cubicBezTo>
                  <a:pt x="3840672" y="6346411"/>
                  <a:pt x="3838341" y="6351070"/>
                  <a:pt x="3829026" y="6351070"/>
                </a:cubicBezTo>
                <a:lnTo>
                  <a:pt x="3815050" y="6351070"/>
                </a:lnTo>
                <a:lnTo>
                  <a:pt x="3787101" y="6365044"/>
                </a:lnTo>
                <a:lnTo>
                  <a:pt x="3787101" y="6379019"/>
                </a:lnTo>
                <a:cubicBezTo>
                  <a:pt x="3815050" y="6369703"/>
                  <a:pt x="3829026" y="6369703"/>
                  <a:pt x="3829026" y="6379019"/>
                </a:cubicBezTo>
                <a:cubicBezTo>
                  <a:pt x="3829026" y="6388334"/>
                  <a:pt x="3833684" y="6392993"/>
                  <a:pt x="3843000" y="6392993"/>
                </a:cubicBezTo>
                <a:cubicBezTo>
                  <a:pt x="3861633" y="6383677"/>
                  <a:pt x="3870950" y="6388334"/>
                  <a:pt x="3870950" y="6406969"/>
                </a:cubicBezTo>
                <a:cubicBezTo>
                  <a:pt x="3870950" y="6416283"/>
                  <a:pt x="3856974" y="6430259"/>
                  <a:pt x="3829026" y="6448892"/>
                </a:cubicBezTo>
                <a:cubicBezTo>
                  <a:pt x="3801077" y="6476841"/>
                  <a:pt x="3784772" y="6493146"/>
                  <a:pt x="3780115" y="6497803"/>
                </a:cubicBezTo>
                <a:cubicBezTo>
                  <a:pt x="3775456" y="6502460"/>
                  <a:pt x="3773127" y="6500132"/>
                  <a:pt x="3773127" y="6490815"/>
                </a:cubicBezTo>
                <a:lnTo>
                  <a:pt x="3759154" y="6490815"/>
                </a:lnTo>
                <a:cubicBezTo>
                  <a:pt x="3768468" y="6500132"/>
                  <a:pt x="3770799" y="6507119"/>
                  <a:pt x="3766140" y="6511777"/>
                </a:cubicBezTo>
                <a:cubicBezTo>
                  <a:pt x="3761482" y="6516436"/>
                  <a:pt x="3759154" y="6523422"/>
                  <a:pt x="3759154" y="6532738"/>
                </a:cubicBezTo>
                <a:cubicBezTo>
                  <a:pt x="3759154" y="6542055"/>
                  <a:pt x="3754494" y="6542055"/>
                  <a:pt x="3745178" y="6532738"/>
                </a:cubicBezTo>
                <a:lnTo>
                  <a:pt x="3731204" y="6532738"/>
                </a:lnTo>
                <a:lnTo>
                  <a:pt x="3717228" y="6532738"/>
                </a:lnTo>
                <a:lnTo>
                  <a:pt x="3689281" y="6546714"/>
                </a:lnTo>
                <a:cubicBezTo>
                  <a:pt x="3670648" y="6556031"/>
                  <a:pt x="3661332" y="6546714"/>
                  <a:pt x="3661332" y="6518765"/>
                </a:cubicBezTo>
                <a:lnTo>
                  <a:pt x="3661332" y="6504789"/>
                </a:lnTo>
                <a:lnTo>
                  <a:pt x="3633382" y="6518765"/>
                </a:lnTo>
                <a:cubicBezTo>
                  <a:pt x="3624066" y="6528081"/>
                  <a:pt x="3619408" y="6537398"/>
                  <a:pt x="3619408" y="6546714"/>
                </a:cubicBezTo>
                <a:cubicBezTo>
                  <a:pt x="3619408" y="6556031"/>
                  <a:pt x="3614749" y="6556031"/>
                  <a:pt x="3605432" y="6546714"/>
                </a:cubicBezTo>
                <a:cubicBezTo>
                  <a:pt x="3596116" y="6546714"/>
                  <a:pt x="3591459" y="6549043"/>
                  <a:pt x="3591459" y="6553700"/>
                </a:cubicBezTo>
                <a:cubicBezTo>
                  <a:pt x="3591459" y="6558359"/>
                  <a:pt x="3586800" y="6565347"/>
                  <a:pt x="3577483" y="6574662"/>
                </a:cubicBezTo>
                <a:lnTo>
                  <a:pt x="3605432" y="6588637"/>
                </a:lnTo>
                <a:cubicBezTo>
                  <a:pt x="3605432" y="6570004"/>
                  <a:pt x="3612420" y="6560688"/>
                  <a:pt x="3626394" y="6560688"/>
                </a:cubicBezTo>
                <a:cubicBezTo>
                  <a:pt x="3640370" y="6560688"/>
                  <a:pt x="3642698" y="6565347"/>
                  <a:pt x="3633382" y="6574662"/>
                </a:cubicBezTo>
                <a:cubicBezTo>
                  <a:pt x="3633382" y="6583980"/>
                  <a:pt x="3633382" y="6590966"/>
                  <a:pt x="3633382" y="6595623"/>
                </a:cubicBezTo>
                <a:cubicBezTo>
                  <a:pt x="3633382" y="6600282"/>
                  <a:pt x="3633382" y="6607270"/>
                  <a:pt x="3633382" y="6616587"/>
                </a:cubicBezTo>
                <a:cubicBezTo>
                  <a:pt x="3633382" y="6644534"/>
                  <a:pt x="3631053" y="6660838"/>
                  <a:pt x="3626394" y="6665498"/>
                </a:cubicBezTo>
                <a:cubicBezTo>
                  <a:pt x="3621737" y="6670155"/>
                  <a:pt x="3612420" y="6670155"/>
                  <a:pt x="3598445" y="6665498"/>
                </a:cubicBezTo>
                <a:cubicBezTo>
                  <a:pt x="3584471" y="6660838"/>
                  <a:pt x="3577483" y="6658510"/>
                  <a:pt x="3577483" y="6658510"/>
                </a:cubicBezTo>
                <a:lnTo>
                  <a:pt x="3563509" y="6588637"/>
                </a:lnTo>
                <a:cubicBezTo>
                  <a:pt x="3554193" y="6588637"/>
                  <a:pt x="3547207" y="6593295"/>
                  <a:pt x="3542548" y="6602611"/>
                </a:cubicBezTo>
                <a:cubicBezTo>
                  <a:pt x="3537888" y="6611929"/>
                  <a:pt x="3530902" y="6621244"/>
                  <a:pt x="3521586" y="6630560"/>
                </a:cubicBezTo>
                <a:cubicBezTo>
                  <a:pt x="3521586" y="6639877"/>
                  <a:pt x="3519257" y="6646865"/>
                  <a:pt x="3514598" y="6651522"/>
                </a:cubicBezTo>
                <a:cubicBezTo>
                  <a:pt x="3509941" y="6656181"/>
                  <a:pt x="3507610" y="6663167"/>
                  <a:pt x="3507610" y="6672484"/>
                </a:cubicBezTo>
                <a:cubicBezTo>
                  <a:pt x="3498296" y="6691117"/>
                  <a:pt x="3491308" y="6698104"/>
                  <a:pt x="3486649" y="6693445"/>
                </a:cubicBezTo>
                <a:cubicBezTo>
                  <a:pt x="3481992" y="6688788"/>
                  <a:pt x="3477332" y="6693445"/>
                  <a:pt x="3472675" y="6707421"/>
                </a:cubicBezTo>
                <a:cubicBezTo>
                  <a:pt x="3468016" y="6721395"/>
                  <a:pt x="3465687" y="6733042"/>
                  <a:pt x="3465687" y="6742356"/>
                </a:cubicBezTo>
                <a:cubicBezTo>
                  <a:pt x="3456371" y="6733042"/>
                  <a:pt x="3451713" y="6726054"/>
                  <a:pt x="3451713" y="6721395"/>
                </a:cubicBezTo>
                <a:cubicBezTo>
                  <a:pt x="3451713" y="6716737"/>
                  <a:pt x="3447054" y="6714407"/>
                  <a:pt x="3437738" y="6714407"/>
                </a:cubicBezTo>
                <a:cubicBezTo>
                  <a:pt x="3428421" y="6723725"/>
                  <a:pt x="3423764" y="6723725"/>
                  <a:pt x="3423764" y="6714407"/>
                </a:cubicBezTo>
                <a:cubicBezTo>
                  <a:pt x="3423764" y="6695776"/>
                  <a:pt x="3414448" y="6691117"/>
                  <a:pt x="3395814" y="6700433"/>
                </a:cubicBezTo>
                <a:cubicBezTo>
                  <a:pt x="3377182" y="6709749"/>
                  <a:pt x="3377182" y="6723725"/>
                  <a:pt x="3395814" y="6742356"/>
                </a:cubicBezTo>
                <a:cubicBezTo>
                  <a:pt x="3395814" y="6742356"/>
                  <a:pt x="3395814" y="6747015"/>
                  <a:pt x="3395814" y="6756332"/>
                </a:cubicBezTo>
                <a:cubicBezTo>
                  <a:pt x="3386498" y="6765648"/>
                  <a:pt x="3377182" y="6779622"/>
                  <a:pt x="3367865" y="6798255"/>
                </a:cubicBezTo>
                <a:lnTo>
                  <a:pt x="3353891" y="6812229"/>
                </a:lnTo>
                <a:cubicBezTo>
                  <a:pt x="3353891" y="6812229"/>
                  <a:pt x="3353891" y="6809900"/>
                  <a:pt x="3353891" y="6805243"/>
                </a:cubicBezTo>
                <a:cubicBezTo>
                  <a:pt x="3353891" y="6800586"/>
                  <a:pt x="3353891" y="6793598"/>
                  <a:pt x="3353891" y="6784279"/>
                </a:cubicBezTo>
                <a:cubicBezTo>
                  <a:pt x="3363208" y="6774965"/>
                  <a:pt x="3353891" y="6770306"/>
                  <a:pt x="3325942" y="6770306"/>
                </a:cubicBezTo>
                <a:cubicBezTo>
                  <a:pt x="3325942" y="6770306"/>
                  <a:pt x="3321284" y="6765648"/>
                  <a:pt x="3311968" y="6756332"/>
                </a:cubicBezTo>
                <a:cubicBezTo>
                  <a:pt x="3311968" y="6747015"/>
                  <a:pt x="3311968" y="6742356"/>
                  <a:pt x="3311968" y="6742356"/>
                </a:cubicBezTo>
                <a:cubicBezTo>
                  <a:pt x="3311968" y="6742356"/>
                  <a:pt x="3309639" y="6744687"/>
                  <a:pt x="3304980" y="6749344"/>
                </a:cubicBezTo>
                <a:cubicBezTo>
                  <a:pt x="3300323" y="6754003"/>
                  <a:pt x="3297992" y="6758661"/>
                  <a:pt x="3297992" y="6763318"/>
                </a:cubicBezTo>
                <a:cubicBezTo>
                  <a:pt x="3297992" y="6767977"/>
                  <a:pt x="3297992" y="6770306"/>
                  <a:pt x="3297992" y="6770306"/>
                </a:cubicBezTo>
                <a:cubicBezTo>
                  <a:pt x="3297992" y="6770306"/>
                  <a:pt x="3293335" y="6770306"/>
                  <a:pt x="3284018" y="6770306"/>
                </a:cubicBezTo>
                <a:cubicBezTo>
                  <a:pt x="3284018" y="6770306"/>
                  <a:pt x="3281690" y="6777294"/>
                  <a:pt x="3277031" y="6791267"/>
                </a:cubicBezTo>
                <a:cubicBezTo>
                  <a:pt x="3272373" y="6805243"/>
                  <a:pt x="3267714" y="6821547"/>
                  <a:pt x="3263057" y="6840178"/>
                </a:cubicBezTo>
                <a:cubicBezTo>
                  <a:pt x="3258398" y="6858811"/>
                  <a:pt x="3260728" y="6877444"/>
                  <a:pt x="3270045" y="6896077"/>
                </a:cubicBezTo>
                <a:cubicBezTo>
                  <a:pt x="3270045" y="6905394"/>
                  <a:pt x="3270045" y="6910051"/>
                  <a:pt x="3270045" y="6910051"/>
                </a:cubicBezTo>
                <a:cubicBezTo>
                  <a:pt x="3251412" y="6910051"/>
                  <a:pt x="3242095" y="6891420"/>
                  <a:pt x="3242095" y="6854154"/>
                </a:cubicBezTo>
                <a:cubicBezTo>
                  <a:pt x="3242095" y="6844838"/>
                  <a:pt x="3239766" y="6837850"/>
                  <a:pt x="3235108" y="6833191"/>
                </a:cubicBezTo>
                <a:cubicBezTo>
                  <a:pt x="3230448" y="6828533"/>
                  <a:pt x="3218803" y="6830862"/>
                  <a:pt x="3200172" y="6840178"/>
                </a:cubicBezTo>
                <a:cubicBezTo>
                  <a:pt x="3181537" y="6849495"/>
                  <a:pt x="3172222" y="6863471"/>
                  <a:pt x="3172222" y="6882102"/>
                </a:cubicBezTo>
                <a:cubicBezTo>
                  <a:pt x="3162906" y="6882102"/>
                  <a:pt x="3158247" y="6884432"/>
                  <a:pt x="3158247" y="6889089"/>
                </a:cubicBezTo>
                <a:cubicBezTo>
                  <a:pt x="3158247" y="6893749"/>
                  <a:pt x="3153590" y="6896077"/>
                  <a:pt x="3144273" y="6896077"/>
                </a:cubicBezTo>
                <a:cubicBezTo>
                  <a:pt x="3144273" y="6896077"/>
                  <a:pt x="3139614" y="6900735"/>
                  <a:pt x="3130299" y="6910051"/>
                </a:cubicBezTo>
                <a:cubicBezTo>
                  <a:pt x="3120983" y="6919368"/>
                  <a:pt x="3120983" y="6924027"/>
                  <a:pt x="3130299" y="6924027"/>
                </a:cubicBezTo>
                <a:cubicBezTo>
                  <a:pt x="3139614" y="6924027"/>
                  <a:pt x="3139614" y="6933343"/>
                  <a:pt x="3130299" y="6951974"/>
                </a:cubicBezTo>
                <a:cubicBezTo>
                  <a:pt x="3130299" y="6961293"/>
                  <a:pt x="3130299" y="6968279"/>
                  <a:pt x="3130299" y="6972936"/>
                </a:cubicBezTo>
                <a:cubicBezTo>
                  <a:pt x="3130299" y="6977595"/>
                  <a:pt x="3134956" y="6979924"/>
                  <a:pt x="3144273" y="6979924"/>
                </a:cubicBezTo>
                <a:cubicBezTo>
                  <a:pt x="3144273" y="6989240"/>
                  <a:pt x="3144273" y="6998557"/>
                  <a:pt x="3144273" y="7007873"/>
                </a:cubicBezTo>
                <a:lnTo>
                  <a:pt x="3130299" y="7007873"/>
                </a:lnTo>
                <a:cubicBezTo>
                  <a:pt x="3130299" y="6998557"/>
                  <a:pt x="3125640" y="6993899"/>
                  <a:pt x="3116324" y="6993899"/>
                </a:cubicBezTo>
                <a:cubicBezTo>
                  <a:pt x="3107007" y="6993899"/>
                  <a:pt x="3102350" y="6984583"/>
                  <a:pt x="3102350" y="6965950"/>
                </a:cubicBezTo>
                <a:cubicBezTo>
                  <a:pt x="3093034" y="6956633"/>
                  <a:pt x="3083717" y="6947317"/>
                  <a:pt x="3074400" y="6938001"/>
                </a:cubicBezTo>
                <a:cubicBezTo>
                  <a:pt x="3074400" y="6938001"/>
                  <a:pt x="3074400" y="6935672"/>
                  <a:pt x="3074400" y="6931013"/>
                </a:cubicBezTo>
                <a:cubicBezTo>
                  <a:pt x="3074400" y="6926355"/>
                  <a:pt x="3074400" y="6924027"/>
                  <a:pt x="3074400" y="6924027"/>
                </a:cubicBezTo>
                <a:cubicBezTo>
                  <a:pt x="3083717" y="6905394"/>
                  <a:pt x="3086046" y="6896077"/>
                  <a:pt x="3081388" y="6896077"/>
                </a:cubicBezTo>
                <a:cubicBezTo>
                  <a:pt x="3076729" y="6896077"/>
                  <a:pt x="3069741" y="6900735"/>
                  <a:pt x="3060425" y="6910051"/>
                </a:cubicBezTo>
                <a:cubicBezTo>
                  <a:pt x="3051108" y="6919368"/>
                  <a:pt x="3051108" y="6928684"/>
                  <a:pt x="3060425" y="6938001"/>
                </a:cubicBezTo>
                <a:lnTo>
                  <a:pt x="3060425" y="6979924"/>
                </a:lnTo>
                <a:cubicBezTo>
                  <a:pt x="3060425" y="6998557"/>
                  <a:pt x="3065084" y="7012532"/>
                  <a:pt x="3074400" y="7021847"/>
                </a:cubicBezTo>
                <a:cubicBezTo>
                  <a:pt x="3074400" y="7031165"/>
                  <a:pt x="3074400" y="7035823"/>
                  <a:pt x="3074400" y="7035823"/>
                </a:cubicBezTo>
                <a:lnTo>
                  <a:pt x="3004528" y="7035823"/>
                </a:lnTo>
                <a:lnTo>
                  <a:pt x="2990552" y="7021847"/>
                </a:lnTo>
                <a:cubicBezTo>
                  <a:pt x="2990552" y="7012532"/>
                  <a:pt x="2988224" y="7003216"/>
                  <a:pt x="2983566" y="6993899"/>
                </a:cubicBezTo>
                <a:cubicBezTo>
                  <a:pt x="2978907" y="6984583"/>
                  <a:pt x="2978907" y="6975266"/>
                  <a:pt x="2983566" y="6965950"/>
                </a:cubicBezTo>
                <a:cubicBezTo>
                  <a:pt x="2988224" y="6956633"/>
                  <a:pt x="2990552" y="6947317"/>
                  <a:pt x="2990552" y="6938001"/>
                </a:cubicBezTo>
                <a:lnTo>
                  <a:pt x="2976578" y="6938001"/>
                </a:lnTo>
                <a:cubicBezTo>
                  <a:pt x="2985895" y="6947317"/>
                  <a:pt x="2981238" y="6956633"/>
                  <a:pt x="2962604" y="6965950"/>
                </a:cubicBezTo>
                <a:lnTo>
                  <a:pt x="2948629" y="6979924"/>
                </a:lnTo>
                <a:lnTo>
                  <a:pt x="2962604" y="6951974"/>
                </a:lnTo>
                <a:cubicBezTo>
                  <a:pt x="2971921" y="6933343"/>
                  <a:pt x="2971921" y="6924027"/>
                  <a:pt x="2962604" y="6924027"/>
                </a:cubicBezTo>
                <a:lnTo>
                  <a:pt x="2976578" y="6924027"/>
                </a:lnTo>
                <a:lnTo>
                  <a:pt x="2990552" y="6910051"/>
                </a:lnTo>
                <a:cubicBezTo>
                  <a:pt x="2999868" y="6910051"/>
                  <a:pt x="3004528" y="6907722"/>
                  <a:pt x="3004528" y="6903063"/>
                </a:cubicBezTo>
                <a:cubicBezTo>
                  <a:pt x="3004528" y="6898406"/>
                  <a:pt x="3004528" y="6896077"/>
                  <a:pt x="3004528" y="6896077"/>
                </a:cubicBezTo>
                <a:lnTo>
                  <a:pt x="2990552" y="6882102"/>
                </a:lnTo>
                <a:cubicBezTo>
                  <a:pt x="2999868" y="6882102"/>
                  <a:pt x="3004528" y="6882102"/>
                  <a:pt x="3004528" y="6882102"/>
                </a:cubicBezTo>
                <a:cubicBezTo>
                  <a:pt x="3004528" y="6872787"/>
                  <a:pt x="3004528" y="6868128"/>
                  <a:pt x="3004528" y="6868128"/>
                </a:cubicBezTo>
                <a:cubicBezTo>
                  <a:pt x="3004528" y="6868128"/>
                  <a:pt x="3009185" y="6868128"/>
                  <a:pt x="3018502" y="6868128"/>
                </a:cubicBezTo>
                <a:lnTo>
                  <a:pt x="3032477" y="6854154"/>
                </a:lnTo>
                <a:cubicBezTo>
                  <a:pt x="3041794" y="6863471"/>
                  <a:pt x="3051108" y="6861140"/>
                  <a:pt x="3060425" y="6847166"/>
                </a:cubicBezTo>
                <a:cubicBezTo>
                  <a:pt x="3069741" y="6833191"/>
                  <a:pt x="3079058" y="6821547"/>
                  <a:pt x="3088374" y="6812229"/>
                </a:cubicBezTo>
                <a:lnTo>
                  <a:pt x="3116324" y="6798255"/>
                </a:lnTo>
                <a:cubicBezTo>
                  <a:pt x="3116324" y="6788939"/>
                  <a:pt x="3116324" y="6781951"/>
                  <a:pt x="3116324" y="6777294"/>
                </a:cubicBezTo>
                <a:cubicBezTo>
                  <a:pt x="3116324" y="6772636"/>
                  <a:pt x="3116324" y="6770306"/>
                  <a:pt x="3116324" y="6770306"/>
                </a:cubicBezTo>
                <a:lnTo>
                  <a:pt x="3158247" y="6742356"/>
                </a:lnTo>
                <a:cubicBezTo>
                  <a:pt x="3176880" y="6723725"/>
                  <a:pt x="3181537" y="6709749"/>
                  <a:pt x="3172222" y="6700433"/>
                </a:cubicBezTo>
                <a:cubicBezTo>
                  <a:pt x="3181537" y="6700433"/>
                  <a:pt x="3186196" y="6695776"/>
                  <a:pt x="3186196" y="6686459"/>
                </a:cubicBezTo>
                <a:cubicBezTo>
                  <a:pt x="3186196" y="6677143"/>
                  <a:pt x="3188525" y="6670155"/>
                  <a:pt x="3193184" y="6665498"/>
                </a:cubicBezTo>
                <a:cubicBezTo>
                  <a:pt x="3197842" y="6660838"/>
                  <a:pt x="3200172" y="6653852"/>
                  <a:pt x="3200172" y="6644534"/>
                </a:cubicBezTo>
                <a:cubicBezTo>
                  <a:pt x="3200172" y="6635219"/>
                  <a:pt x="3200172" y="6630560"/>
                  <a:pt x="3200172" y="6630560"/>
                </a:cubicBezTo>
                <a:lnTo>
                  <a:pt x="3200172" y="6602611"/>
                </a:lnTo>
                <a:lnTo>
                  <a:pt x="3228120" y="6574662"/>
                </a:lnTo>
                <a:cubicBezTo>
                  <a:pt x="3246752" y="6565347"/>
                  <a:pt x="3256069" y="6551371"/>
                  <a:pt x="3256069" y="6532738"/>
                </a:cubicBezTo>
                <a:cubicBezTo>
                  <a:pt x="3256069" y="6523422"/>
                  <a:pt x="3253740" y="6514107"/>
                  <a:pt x="3249081" y="6504789"/>
                </a:cubicBezTo>
                <a:cubicBezTo>
                  <a:pt x="3244424" y="6495474"/>
                  <a:pt x="3242095" y="6490815"/>
                  <a:pt x="3242095" y="6490815"/>
                </a:cubicBezTo>
                <a:lnTo>
                  <a:pt x="3228120" y="6546714"/>
                </a:lnTo>
                <a:cubicBezTo>
                  <a:pt x="3228120" y="6565347"/>
                  <a:pt x="3223462" y="6574662"/>
                  <a:pt x="3214146" y="6574662"/>
                </a:cubicBezTo>
                <a:cubicBezTo>
                  <a:pt x="3204829" y="6574662"/>
                  <a:pt x="3195513" y="6574662"/>
                  <a:pt x="3186196" y="6574662"/>
                </a:cubicBezTo>
                <a:lnTo>
                  <a:pt x="3130299" y="6602611"/>
                </a:lnTo>
                <a:cubicBezTo>
                  <a:pt x="3111666" y="6621244"/>
                  <a:pt x="3097691" y="6630560"/>
                  <a:pt x="3088374" y="6630560"/>
                </a:cubicBezTo>
                <a:cubicBezTo>
                  <a:pt x="3097691" y="6621244"/>
                  <a:pt x="3095362" y="6611929"/>
                  <a:pt x="3081388" y="6602611"/>
                </a:cubicBezTo>
                <a:cubicBezTo>
                  <a:pt x="3067412" y="6593295"/>
                  <a:pt x="3055768" y="6593295"/>
                  <a:pt x="3046451" y="6602611"/>
                </a:cubicBezTo>
                <a:cubicBezTo>
                  <a:pt x="3037134" y="6611929"/>
                  <a:pt x="3034806" y="6618915"/>
                  <a:pt x="3039463" y="6623572"/>
                </a:cubicBezTo>
                <a:cubicBezTo>
                  <a:pt x="3044122" y="6628232"/>
                  <a:pt x="3041794" y="6632891"/>
                  <a:pt x="3032477" y="6637548"/>
                </a:cubicBezTo>
                <a:cubicBezTo>
                  <a:pt x="3023161" y="6642205"/>
                  <a:pt x="3018502" y="6644534"/>
                  <a:pt x="3018502" y="6644534"/>
                </a:cubicBezTo>
                <a:cubicBezTo>
                  <a:pt x="3018502" y="6644534"/>
                  <a:pt x="3018502" y="6649193"/>
                  <a:pt x="3018502" y="6658510"/>
                </a:cubicBezTo>
                <a:cubicBezTo>
                  <a:pt x="3009185" y="6658510"/>
                  <a:pt x="2995211" y="6667826"/>
                  <a:pt x="2976578" y="6686459"/>
                </a:cubicBezTo>
                <a:lnTo>
                  <a:pt x="2948629" y="6756332"/>
                </a:lnTo>
                <a:lnTo>
                  <a:pt x="2962604" y="6770306"/>
                </a:lnTo>
                <a:cubicBezTo>
                  <a:pt x="2981238" y="6770306"/>
                  <a:pt x="2985895" y="6756332"/>
                  <a:pt x="2976578" y="6728382"/>
                </a:cubicBezTo>
                <a:lnTo>
                  <a:pt x="3004528" y="6728382"/>
                </a:lnTo>
                <a:lnTo>
                  <a:pt x="2990552" y="6756332"/>
                </a:lnTo>
                <a:cubicBezTo>
                  <a:pt x="2990552" y="6765648"/>
                  <a:pt x="2990552" y="6770306"/>
                  <a:pt x="2990552" y="6770306"/>
                </a:cubicBezTo>
                <a:lnTo>
                  <a:pt x="2990552" y="6798255"/>
                </a:lnTo>
                <a:cubicBezTo>
                  <a:pt x="2990552" y="6798255"/>
                  <a:pt x="2990552" y="6807572"/>
                  <a:pt x="2990552" y="6826205"/>
                </a:cubicBezTo>
                <a:cubicBezTo>
                  <a:pt x="2981238" y="6816888"/>
                  <a:pt x="2976578" y="6816888"/>
                  <a:pt x="2976578" y="6826205"/>
                </a:cubicBezTo>
                <a:cubicBezTo>
                  <a:pt x="2976578" y="6835521"/>
                  <a:pt x="2976578" y="6840178"/>
                  <a:pt x="2976578" y="6840178"/>
                </a:cubicBezTo>
                <a:lnTo>
                  <a:pt x="2962604" y="6868128"/>
                </a:lnTo>
                <a:lnTo>
                  <a:pt x="2948629" y="6868128"/>
                </a:lnTo>
                <a:lnTo>
                  <a:pt x="2948629" y="6840178"/>
                </a:lnTo>
                <a:lnTo>
                  <a:pt x="2920679" y="6770306"/>
                </a:lnTo>
                <a:cubicBezTo>
                  <a:pt x="2920679" y="6770306"/>
                  <a:pt x="2920679" y="6772636"/>
                  <a:pt x="2920679" y="6777294"/>
                </a:cubicBezTo>
                <a:cubicBezTo>
                  <a:pt x="2920679" y="6781951"/>
                  <a:pt x="2920679" y="6788939"/>
                  <a:pt x="2920679" y="6798255"/>
                </a:cubicBezTo>
                <a:cubicBezTo>
                  <a:pt x="2920679" y="6798255"/>
                  <a:pt x="2918351" y="6802914"/>
                  <a:pt x="2913694" y="6812229"/>
                </a:cubicBezTo>
                <a:cubicBezTo>
                  <a:pt x="2909034" y="6821547"/>
                  <a:pt x="2906706" y="6826205"/>
                  <a:pt x="2906706" y="6826205"/>
                </a:cubicBezTo>
                <a:cubicBezTo>
                  <a:pt x="2906706" y="6854154"/>
                  <a:pt x="2892732" y="6863471"/>
                  <a:pt x="2864782" y="6854154"/>
                </a:cubicBezTo>
                <a:cubicBezTo>
                  <a:pt x="2855466" y="6844838"/>
                  <a:pt x="2846149" y="6844838"/>
                  <a:pt x="2836833" y="6854154"/>
                </a:cubicBezTo>
                <a:cubicBezTo>
                  <a:pt x="2836833" y="6863471"/>
                  <a:pt x="2832176" y="6863471"/>
                  <a:pt x="2822859" y="6854154"/>
                </a:cubicBezTo>
                <a:lnTo>
                  <a:pt x="2780934" y="6854154"/>
                </a:lnTo>
                <a:lnTo>
                  <a:pt x="2780934" y="6882102"/>
                </a:lnTo>
                <a:lnTo>
                  <a:pt x="2766960" y="6924027"/>
                </a:lnTo>
                <a:cubicBezTo>
                  <a:pt x="2757644" y="6905394"/>
                  <a:pt x="2752987" y="6896077"/>
                  <a:pt x="2752987" y="6896077"/>
                </a:cubicBezTo>
                <a:lnTo>
                  <a:pt x="2752987" y="6868128"/>
                </a:lnTo>
                <a:lnTo>
                  <a:pt x="2780934" y="6840178"/>
                </a:lnTo>
                <a:lnTo>
                  <a:pt x="2752987" y="6854154"/>
                </a:lnTo>
                <a:cubicBezTo>
                  <a:pt x="2752987" y="6854154"/>
                  <a:pt x="2748328" y="6858811"/>
                  <a:pt x="2739012" y="6868128"/>
                </a:cubicBezTo>
                <a:cubicBezTo>
                  <a:pt x="2729694" y="6877444"/>
                  <a:pt x="2725038" y="6886761"/>
                  <a:pt x="2725038" y="6896077"/>
                </a:cubicBezTo>
                <a:lnTo>
                  <a:pt x="2711062" y="6896077"/>
                </a:lnTo>
                <a:cubicBezTo>
                  <a:pt x="2701746" y="6896077"/>
                  <a:pt x="2697088" y="6896077"/>
                  <a:pt x="2697088" y="6896077"/>
                </a:cubicBezTo>
                <a:lnTo>
                  <a:pt x="2683115" y="6896077"/>
                </a:lnTo>
                <a:lnTo>
                  <a:pt x="2669138" y="6924027"/>
                </a:lnTo>
                <a:lnTo>
                  <a:pt x="2669138" y="6938001"/>
                </a:lnTo>
                <a:cubicBezTo>
                  <a:pt x="2659822" y="6947317"/>
                  <a:pt x="2659822" y="6954305"/>
                  <a:pt x="2669138" y="6958962"/>
                </a:cubicBezTo>
                <a:cubicBezTo>
                  <a:pt x="2678455" y="6963621"/>
                  <a:pt x="2683115" y="6961293"/>
                  <a:pt x="2683115" y="6951974"/>
                </a:cubicBezTo>
                <a:lnTo>
                  <a:pt x="2711062" y="6951974"/>
                </a:lnTo>
                <a:cubicBezTo>
                  <a:pt x="2701746" y="6961293"/>
                  <a:pt x="2701746" y="6965950"/>
                  <a:pt x="2711062" y="6965950"/>
                </a:cubicBezTo>
                <a:cubicBezTo>
                  <a:pt x="2701746" y="6975266"/>
                  <a:pt x="2687772" y="6984583"/>
                  <a:pt x="2669138" y="6993899"/>
                </a:cubicBezTo>
                <a:cubicBezTo>
                  <a:pt x="2659822" y="6993899"/>
                  <a:pt x="2650506" y="6998557"/>
                  <a:pt x="2641189" y="7007873"/>
                </a:cubicBezTo>
                <a:cubicBezTo>
                  <a:pt x="2631873" y="7017190"/>
                  <a:pt x="2627216" y="7026506"/>
                  <a:pt x="2627216" y="7035823"/>
                </a:cubicBezTo>
                <a:lnTo>
                  <a:pt x="2613240" y="7035823"/>
                </a:lnTo>
                <a:cubicBezTo>
                  <a:pt x="2613240" y="7035823"/>
                  <a:pt x="2608582" y="7031165"/>
                  <a:pt x="2599266" y="7021847"/>
                </a:cubicBezTo>
                <a:cubicBezTo>
                  <a:pt x="2589950" y="7012532"/>
                  <a:pt x="2589950" y="7007873"/>
                  <a:pt x="2599266" y="7007873"/>
                </a:cubicBezTo>
                <a:lnTo>
                  <a:pt x="2641189" y="6993899"/>
                </a:lnTo>
                <a:cubicBezTo>
                  <a:pt x="2641189" y="6984583"/>
                  <a:pt x="2641189" y="6977595"/>
                  <a:pt x="2641189" y="6972936"/>
                </a:cubicBezTo>
                <a:cubicBezTo>
                  <a:pt x="2641189" y="6968279"/>
                  <a:pt x="2645848" y="6965950"/>
                  <a:pt x="2655165" y="6965950"/>
                </a:cubicBezTo>
                <a:cubicBezTo>
                  <a:pt x="2655165" y="6965950"/>
                  <a:pt x="2655165" y="6961293"/>
                  <a:pt x="2655165" y="6951974"/>
                </a:cubicBezTo>
                <a:lnTo>
                  <a:pt x="2641189" y="6951974"/>
                </a:lnTo>
                <a:cubicBezTo>
                  <a:pt x="2641189" y="6961293"/>
                  <a:pt x="2638861" y="6970607"/>
                  <a:pt x="2634203" y="6979924"/>
                </a:cubicBezTo>
                <a:cubicBezTo>
                  <a:pt x="2629544" y="6989240"/>
                  <a:pt x="2622558" y="6993899"/>
                  <a:pt x="2613240" y="6993899"/>
                </a:cubicBezTo>
                <a:lnTo>
                  <a:pt x="2627216" y="6965950"/>
                </a:lnTo>
                <a:lnTo>
                  <a:pt x="2599266" y="6979924"/>
                </a:lnTo>
                <a:cubicBezTo>
                  <a:pt x="2580632" y="6998557"/>
                  <a:pt x="2571317" y="7010204"/>
                  <a:pt x="2571317" y="7014861"/>
                </a:cubicBezTo>
                <a:cubicBezTo>
                  <a:pt x="2571317" y="7019518"/>
                  <a:pt x="2548026" y="7045139"/>
                  <a:pt x="2501444" y="7091720"/>
                </a:cubicBezTo>
                <a:cubicBezTo>
                  <a:pt x="2464177" y="7128987"/>
                  <a:pt x="2445546" y="7142961"/>
                  <a:pt x="2445546" y="7133645"/>
                </a:cubicBezTo>
                <a:cubicBezTo>
                  <a:pt x="2445546" y="7124328"/>
                  <a:pt x="2445546" y="7115012"/>
                  <a:pt x="2445546" y="7105695"/>
                </a:cubicBezTo>
                <a:lnTo>
                  <a:pt x="2431571" y="7105695"/>
                </a:lnTo>
                <a:cubicBezTo>
                  <a:pt x="2422255" y="7115012"/>
                  <a:pt x="2415269" y="7119669"/>
                  <a:pt x="2410610" y="7119669"/>
                </a:cubicBezTo>
                <a:cubicBezTo>
                  <a:pt x="2405952" y="7119669"/>
                  <a:pt x="2403624" y="7124328"/>
                  <a:pt x="2403624" y="7133645"/>
                </a:cubicBezTo>
                <a:cubicBezTo>
                  <a:pt x="2403624" y="7133645"/>
                  <a:pt x="2401293" y="7138302"/>
                  <a:pt x="2396635" y="7147619"/>
                </a:cubicBezTo>
                <a:cubicBezTo>
                  <a:pt x="2391979" y="7156935"/>
                  <a:pt x="2384990" y="7166252"/>
                  <a:pt x="2375674" y="7175568"/>
                </a:cubicBezTo>
                <a:lnTo>
                  <a:pt x="2347724" y="7217491"/>
                </a:lnTo>
                <a:lnTo>
                  <a:pt x="2347724" y="7245441"/>
                </a:lnTo>
                <a:cubicBezTo>
                  <a:pt x="2357041" y="7245441"/>
                  <a:pt x="2361699" y="7245441"/>
                  <a:pt x="2361699" y="7245441"/>
                </a:cubicBezTo>
                <a:cubicBezTo>
                  <a:pt x="2361699" y="7254757"/>
                  <a:pt x="2343065" y="7278047"/>
                  <a:pt x="2305802" y="7315313"/>
                </a:cubicBezTo>
                <a:lnTo>
                  <a:pt x="2277852" y="7329287"/>
                </a:lnTo>
                <a:lnTo>
                  <a:pt x="2291825" y="7301340"/>
                </a:lnTo>
                <a:cubicBezTo>
                  <a:pt x="2291825" y="7301340"/>
                  <a:pt x="2294157" y="7296680"/>
                  <a:pt x="2298814" y="7287364"/>
                </a:cubicBezTo>
                <a:cubicBezTo>
                  <a:pt x="2303470" y="7278047"/>
                  <a:pt x="2305802" y="7268733"/>
                  <a:pt x="2305802" y="7259415"/>
                </a:cubicBezTo>
                <a:cubicBezTo>
                  <a:pt x="2324434" y="7250100"/>
                  <a:pt x="2333749" y="7240783"/>
                  <a:pt x="2333749" y="7231465"/>
                </a:cubicBezTo>
                <a:lnTo>
                  <a:pt x="2305802" y="7245441"/>
                </a:lnTo>
                <a:cubicBezTo>
                  <a:pt x="2305802" y="7245441"/>
                  <a:pt x="2301142" y="7250100"/>
                  <a:pt x="2291825" y="7259415"/>
                </a:cubicBezTo>
                <a:cubicBezTo>
                  <a:pt x="2282509" y="7250100"/>
                  <a:pt x="2273194" y="7250100"/>
                  <a:pt x="2263877" y="7259415"/>
                </a:cubicBezTo>
                <a:lnTo>
                  <a:pt x="2249903" y="7259415"/>
                </a:lnTo>
                <a:cubicBezTo>
                  <a:pt x="2249903" y="7250100"/>
                  <a:pt x="2268536" y="7236124"/>
                  <a:pt x="2305802" y="7217491"/>
                </a:cubicBezTo>
                <a:cubicBezTo>
                  <a:pt x="2315118" y="7208175"/>
                  <a:pt x="2324434" y="7198860"/>
                  <a:pt x="2333749" y="7189542"/>
                </a:cubicBezTo>
                <a:lnTo>
                  <a:pt x="2347724" y="7175568"/>
                </a:lnTo>
                <a:lnTo>
                  <a:pt x="2347724" y="7161592"/>
                </a:lnTo>
                <a:cubicBezTo>
                  <a:pt x="2319775" y="7142961"/>
                  <a:pt x="2315118" y="7128987"/>
                  <a:pt x="2333749" y="7119669"/>
                </a:cubicBezTo>
                <a:lnTo>
                  <a:pt x="2347724" y="7133645"/>
                </a:lnTo>
                <a:cubicBezTo>
                  <a:pt x="2357041" y="7152278"/>
                  <a:pt x="2361699" y="7161592"/>
                  <a:pt x="2361699" y="7161592"/>
                </a:cubicBezTo>
                <a:lnTo>
                  <a:pt x="2361699" y="7133645"/>
                </a:lnTo>
                <a:lnTo>
                  <a:pt x="2375674" y="7110353"/>
                </a:lnTo>
                <a:lnTo>
                  <a:pt x="2375674" y="7119669"/>
                </a:lnTo>
                <a:cubicBezTo>
                  <a:pt x="2384990" y="7119669"/>
                  <a:pt x="2389648" y="7115012"/>
                  <a:pt x="2389648" y="7105695"/>
                </a:cubicBezTo>
                <a:cubicBezTo>
                  <a:pt x="2389648" y="7105695"/>
                  <a:pt x="2388483" y="7105695"/>
                  <a:pt x="2386155" y="7105695"/>
                </a:cubicBezTo>
                <a:lnTo>
                  <a:pt x="2378469" y="7105695"/>
                </a:lnTo>
                <a:lnTo>
                  <a:pt x="2403624" y="7063772"/>
                </a:lnTo>
                <a:cubicBezTo>
                  <a:pt x="2412940" y="7073089"/>
                  <a:pt x="2419925" y="7073089"/>
                  <a:pt x="2424585" y="7063772"/>
                </a:cubicBezTo>
                <a:cubicBezTo>
                  <a:pt x="2429243" y="7054456"/>
                  <a:pt x="2426914" y="7049796"/>
                  <a:pt x="2417598" y="7049796"/>
                </a:cubicBezTo>
                <a:cubicBezTo>
                  <a:pt x="2417598" y="7040480"/>
                  <a:pt x="2412940" y="7040480"/>
                  <a:pt x="2403624" y="7049796"/>
                </a:cubicBezTo>
                <a:cubicBezTo>
                  <a:pt x="2366358" y="7096379"/>
                  <a:pt x="2347724" y="7110353"/>
                  <a:pt x="2347724" y="7091720"/>
                </a:cubicBezTo>
                <a:cubicBezTo>
                  <a:pt x="2347724" y="7091720"/>
                  <a:pt x="2350054" y="7087062"/>
                  <a:pt x="2354713" y="7077746"/>
                </a:cubicBezTo>
                <a:cubicBezTo>
                  <a:pt x="2359370" y="7068429"/>
                  <a:pt x="2366358" y="7063772"/>
                  <a:pt x="2375674" y="7063772"/>
                </a:cubicBezTo>
                <a:lnTo>
                  <a:pt x="2417598" y="7007873"/>
                </a:lnTo>
                <a:lnTo>
                  <a:pt x="2431571" y="6993899"/>
                </a:lnTo>
                <a:lnTo>
                  <a:pt x="2417598" y="6993899"/>
                </a:lnTo>
                <a:cubicBezTo>
                  <a:pt x="2398965" y="7003216"/>
                  <a:pt x="2389648" y="7007873"/>
                  <a:pt x="2389648" y="7007873"/>
                </a:cubicBezTo>
                <a:lnTo>
                  <a:pt x="2431571" y="6965950"/>
                </a:lnTo>
                <a:lnTo>
                  <a:pt x="2431571" y="6938001"/>
                </a:lnTo>
                <a:lnTo>
                  <a:pt x="2431571" y="6924027"/>
                </a:lnTo>
                <a:lnTo>
                  <a:pt x="2445546" y="6924027"/>
                </a:lnTo>
                <a:cubicBezTo>
                  <a:pt x="2436230" y="6924027"/>
                  <a:pt x="2431571" y="6919368"/>
                  <a:pt x="2431571" y="6910051"/>
                </a:cubicBezTo>
                <a:lnTo>
                  <a:pt x="2445546" y="6882102"/>
                </a:lnTo>
                <a:lnTo>
                  <a:pt x="2473496" y="6882102"/>
                </a:lnTo>
                <a:cubicBezTo>
                  <a:pt x="2482811" y="6882102"/>
                  <a:pt x="2492127" y="6877444"/>
                  <a:pt x="2501444" y="6868128"/>
                </a:cubicBezTo>
                <a:cubicBezTo>
                  <a:pt x="2510761" y="6858811"/>
                  <a:pt x="2515420" y="6854154"/>
                  <a:pt x="2515420" y="6854154"/>
                </a:cubicBezTo>
                <a:lnTo>
                  <a:pt x="2529394" y="6812229"/>
                </a:lnTo>
                <a:cubicBezTo>
                  <a:pt x="2548026" y="6812229"/>
                  <a:pt x="2557342" y="6812229"/>
                  <a:pt x="2557342" y="6812229"/>
                </a:cubicBezTo>
                <a:lnTo>
                  <a:pt x="2543369" y="6798255"/>
                </a:lnTo>
                <a:lnTo>
                  <a:pt x="2529394" y="6798255"/>
                </a:lnTo>
                <a:lnTo>
                  <a:pt x="2501444" y="6826205"/>
                </a:lnTo>
                <a:lnTo>
                  <a:pt x="2473496" y="6840178"/>
                </a:lnTo>
                <a:cubicBezTo>
                  <a:pt x="2473496" y="6849495"/>
                  <a:pt x="2468837" y="6851824"/>
                  <a:pt x="2459521" y="6847166"/>
                </a:cubicBezTo>
                <a:cubicBezTo>
                  <a:pt x="2450204" y="6842509"/>
                  <a:pt x="2436230" y="6849495"/>
                  <a:pt x="2417598" y="6868128"/>
                </a:cubicBezTo>
                <a:cubicBezTo>
                  <a:pt x="2408280" y="6886761"/>
                  <a:pt x="2403624" y="6900735"/>
                  <a:pt x="2403624" y="6910051"/>
                </a:cubicBezTo>
                <a:cubicBezTo>
                  <a:pt x="2412940" y="6900735"/>
                  <a:pt x="2417598" y="6900735"/>
                  <a:pt x="2417598" y="6910051"/>
                </a:cubicBezTo>
                <a:cubicBezTo>
                  <a:pt x="2417598" y="6919368"/>
                  <a:pt x="2412940" y="6924027"/>
                  <a:pt x="2403624" y="6924027"/>
                </a:cubicBezTo>
                <a:lnTo>
                  <a:pt x="2389648" y="6938001"/>
                </a:lnTo>
                <a:lnTo>
                  <a:pt x="2375674" y="6938001"/>
                </a:lnTo>
                <a:cubicBezTo>
                  <a:pt x="2366358" y="6928684"/>
                  <a:pt x="2350054" y="6935672"/>
                  <a:pt x="2326763" y="6958962"/>
                </a:cubicBezTo>
                <a:cubicBezTo>
                  <a:pt x="2303470" y="6982254"/>
                  <a:pt x="2287169" y="6993899"/>
                  <a:pt x="2277852" y="6993899"/>
                </a:cubicBezTo>
                <a:cubicBezTo>
                  <a:pt x="2277852" y="6993899"/>
                  <a:pt x="2277852" y="6998557"/>
                  <a:pt x="2277852" y="7007873"/>
                </a:cubicBezTo>
                <a:lnTo>
                  <a:pt x="2249903" y="7049796"/>
                </a:lnTo>
                <a:cubicBezTo>
                  <a:pt x="2231269" y="7059115"/>
                  <a:pt x="2221953" y="7068429"/>
                  <a:pt x="2221953" y="7077746"/>
                </a:cubicBezTo>
                <a:cubicBezTo>
                  <a:pt x="2221953" y="7087062"/>
                  <a:pt x="2217296" y="7091720"/>
                  <a:pt x="2207980" y="7091720"/>
                </a:cubicBezTo>
                <a:lnTo>
                  <a:pt x="2194003" y="7119669"/>
                </a:lnTo>
                <a:cubicBezTo>
                  <a:pt x="2184687" y="7119669"/>
                  <a:pt x="2180030" y="7119669"/>
                  <a:pt x="2180030" y="7119669"/>
                </a:cubicBezTo>
                <a:cubicBezTo>
                  <a:pt x="2180030" y="7119669"/>
                  <a:pt x="2177701" y="7119669"/>
                  <a:pt x="2173042" y="7119669"/>
                </a:cubicBezTo>
                <a:cubicBezTo>
                  <a:pt x="2168385" y="7119669"/>
                  <a:pt x="2166056" y="7124328"/>
                  <a:pt x="2166056" y="7133645"/>
                </a:cubicBezTo>
                <a:cubicBezTo>
                  <a:pt x="2166056" y="7142961"/>
                  <a:pt x="2161397" y="7142961"/>
                  <a:pt x="2152081" y="7133645"/>
                </a:cubicBezTo>
                <a:cubicBezTo>
                  <a:pt x="2152081" y="7142961"/>
                  <a:pt x="2152081" y="7147619"/>
                  <a:pt x="2152081" y="7147619"/>
                </a:cubicBezTo>
                <a:cubicBezTo>
                  <a:pt x="2142763" y="7156935"/>
                  <a:pt x="2114815" y="7180227"/>
                  <a:pt x="2068234" y="7217491"/>
                </a:cubicBezTo>
                <a:cubicBezTo>
                  <a:pt x="2077551" y="7217491"/>
                  <a:pt x="2082207" y="7222150"/>
                  <a:pt x="2082207" y="7231465"/>
                </a:cubicBezTo>
                <a:cubicBezTo>
                  <a:pt x="2091524" y="7240783"/>
                  <a:pt x="2091524" y="7243112"/>
                  <a:pt x="2082207" y="7238453"/>
                </a:cubicBezTo>
                <a:cubicBezTo>
                  <a:pt x="2072891" y="7233796"/>
                  <a:pt x="2068234" y="7236124"/>
                  <a:pt x="2068234" y="7245441"/>
                </a:cubicBezTo>
                <a:cubicBezTo>
                  <a:pt x="2068234" y="7254757"/>
                  <a:pt x="2065904" y="7261745"/>
                  <a:pt x="2061246" y="7266402"/>
                </a:cubicBezTo>
                <a:cubicBezTo>
                  <a:pt x="2056589" y="7271062"/>
                  <a:pt x="2049601" y="7273390"/>
                  <a:pt x="2040285" y="7273390"/>
                </a:cubicBezTo>
                <a:cubicBezTo>
                  <a:pt x="2030967" y="7273390"/>
                  <a:pt x="2021651" y="7273390"/>
                  <a:pt x="2012335" y="7273390"/>
                </a:cubicBezTo>
                <a:lnTo>
                  <a:pt x="2012335" y="7259415"/>
                </a:lnTo>
                <a:cubicBezTo>
                  <a:pt x="2021651" y="7259415"/>
                  <a:pt x="2026311" y="7254757"/>
                  <a:pt x="2026311" y="7245441"/>
                </a:cubicBezTo>
                <a:cubicBezTo>
                  <a:pt x="2026311" y="7236124"/>
                  <a:pt x="2030967" y="7231465"/>
                  <a:pt x="2040285" y="7231465"/>
                </a:cubicBezTo>
                <a:lnTo>
                  <a:pt x="2040285" y="7203517"/>
                </a:lnTo>
                <a:cubicBezTo>
                  <a:pt x="2030967" y="7203517"/>
                  <a:pt x="2021651" y="7196530"/>
                  <a:pt x="2012335" y="7182556"/>
                </a:cubicBezTo>
                <a:cubicBezTo>
                  <a:pt x="2003019" y="7168580"/>
                  <a:pt x="2003019" y="7152278"/>
                  <a:pt x="2012335" y="7133645"/>
                </a:cubicBezTo>
                <a:lnTo>
                  <a:pt x="1998361" y="7147619"/>
                </a:lnTo>
                <a:cubicBezTo>
                  <a:pt x="1961095" y="7175568"/>
                  <a:pt x="1942462" y="7175568"/>
                  <a:pt x="1942462" y="7147619"/>
                </a:cubicBezTo>
                <a:cubicBezTo>
                  <a:pt x="1942462" y="7138302"/>
                  <a:pt x="1947121" y="7138302"/>
                  <a:pt x="1956436" y="7147619"/>
                </a:cubicBezTo>
                <a:lnTo>
                  <a:pt x="1998361" y="7105695"/>
                </a:lnTo>
                <a:cubicBezTo>
                  <a:pt x="1998361" y="7105695"/>
                  <a:pt x="2003019" y="7101038"/>
                  <a:pt x="2012335" y="7091720"/>
                </a:cubicBezTo>
                <a:cubicBezTo>
                  <a:pt x="2021651" y="7082405"/>
                  <a:pt x="2026311" y="7077746"/>
                  <a:pt x="2026311" y="7077746"/>
                </a:cubicBezTo>
                <a:cubicBezTo>
                  <a:pt x="2026311" y="7077746"/>
                  <a:pt x="2030967" y="7077746"/>
                  <a:pt x="2040285" y="7077746"/>
                </a:cubicBezTo>
                <a:lnTo>
                  <a:pt x="2026311" y="7063772"/>
                </a:lnTo>
                <a:cubicBezTo>
                  <a:pt x="2016994" y="7063772"/>
                  <a:pt x="2016994" y="7059115"/>
                  <a:pt x="2026311" y="7049796"/>
                </a:cubicBezTo>
                <a:cubicBezTo>
                  <a:pt x="2035627" y="7049796"/>
                  <a:pt x="2042613" y="7049796"/>
                  <a:pt x="2047272" y="7049796"/>
                </a:cubicBezTo>
                <a:cubicBezTo>
                  <a:pt x="2051930" y="7049796"/>
                  <a:pt x="2054258" y="7045139"/>
                  <a:pt x="2054258" y="7035823"/>
                </a:cubicBezTo>
                <a:cubicBezTo>
                  <a:pt x="2063575" y="7035823"/>
                  <a:pt x="2063575" y="7040480"/>
                  <a:pt x="2054258" y="7049796"/>
                </a:cubicBezTo>
                <a:lnTo>
                  <a:pt x="2068234" y="7049796"/>
                </a:lnTo>
                <a:lnTo>
                  <a:pt x="2068234" y="7007873"/>
                </a:lnTo>
                <a:cubicBezTo>
                  <a:pt x="2049601" y="6998557"/>
                  <a:pt x="2063575" y="6975266"/>
                  <a:pt x="2110157" y="6938001"/>
                </a:cubicBezTo>
                <a:cubicBezTo>
                  <a:pt x="2119473" y="6938001"/>
                  <a:pt x="2124131" y="6942660"/>
                  <a:pt x="2124131" y="6951974"/>
                </a:cubicBezTo>
                <a:lnTo>
                  <a:pt x="2124131" y="6965950"/>
                </a:lnTo>
                <a:cubicBezTo>
                  <a:pt x="2124131" y="6965950"/>
                  <a:pt x="2138107" y="6949646"/>
                  <a:pt x="2166056" y="6917039"/>
                </a:cubicBezTo>
                <a:cubicBezTo>
                  <a:pt x="2194003" y="6884432"/>
                  <a:pt x="2212637" y="6872787"/>
                  <a:pt x="2221953" y="6882102"/>
                </a:cubicBezTo>
                <a:cubicBezTo>
                  <a:pt x="2221953" y="6900735"/>
                  <a:pt x="2231269" y="6900735"/>
                  <a:pt x="2249903" y="6882102"/>
                </a:cubicBezTo>
                <a:cubicBezTo>
                  <a:pt x="2259219" y="6882102"/>
                  <a:pt x="2263877" y="6877444"/>
                  <a:pt x="2263877" y="6868128"/>
                </a:cubicBezTo>
                <a:lnTo>
                  <a:pt x="2235928" y="6868128"/>
                </a:lnTo>
                <a:cubicBezTo>
                  <a:pt x="2245245" y="6868128"/>
                  <a:pt x="2245245" y="6870458"/>
                  <a:pt x="2235928" y="6875116"/>
                </a:cubicBezTo>
                <a:cubicBezTo>
                  <a:pt x="2226612" y="6879773"/>
                  <a:pt x="2221953" y="6877444"/>
                  <a:pt x="2221953" y="6868128"/>
                </a:cubicBezTo>
                <a:cubicBezTo>
                  <a:pt x="2212637" y="6868128"/>
                  <a:pt x="2205651" y="6868128"/>
                  <a:pt x="2200992" y="6868128"/>
                </a:cubicBezTo>
                <a:cubicBezTo>
                  <a:pt x="2196334" y="6868128"/>
                  <a:pt x="2191674" y="6870458"/>
                  <a:pt x="2187018" y="6875116"/>
                </a:cubicBezTo>
                <a:cubicBezTo>
                  <a:pt x="2182358" y="6879773"/>
                  <a:pt x="2180030" y="6882102"/>
                  <a:pt x="2180030" y="6882102"/>
                </a:cubicBezTo>
                <a:cubicBezTo>
                  <a:pt x="2180030" y="6882102"/>
                  <a:pt x="2175372" y="6882102"/>
                  <a:pt x="2166056" y="6882102"/>
                </a:cubicBezTo>
                <a:cubicBezTo>
                  <a:pt x="2156740" y="6872787"/>
                  <a:pt x="2138107" y="6882102"/>
                  <a:pt x="2110157" y="6910051"/>
                </a:cubicBezTo>
                <a:cubicBezTo>
                  <a:pt x="2082207" y="6928684"/>
                  <a:pt x="2063575" y="6933343"/>
                  <a:pt x="2054258" y="6924027"/>
                </a:cubicBezTo>
                <a:lnTo>
                  <a:pt x="2068234" y="6924027"/>
                </a:lnTo>
                <a:lnTo>
                  <a:pt x="2068234" y="6910051"/>
                </a:lnTo>
                <a:cubicBezTo>
                  <a:pt x="2068234" y="6900735"/>
                  <a:pt x="2068234" y="6896077"/>
                  <a:pt x="2068234" y="6896077"/>
                </a:cubicBezTo>
                <a:lnTo>
                  <a:pt x="2068234" y="6882102"/>
                </a:lnTo>
                <a:cubicBezTo>
                  <a:pt x="2068234" y="6872787"/>
                  <a:pt x="2070562" y="6868128"/>
                  <a:pt x="2075221" y="6868128"/>
                </a:cubicBezTo>
                <a:cubicBezTo>
                  <a:pt x="2079879" y="6868128"/>
                  <a:pt x="2086865" y="6868128"/>
                  <a:pt x="2096184" y="6868128"/>
                </a:cubicBezTo>
                <a:cubicBezTo>
                  <a:pt x="2105500" y="6868128"/>
                  <a:pt x="2105500" y="6872787"/>
                  <a:pt x="2096184" y="6882102"/>
                </a:cubicBezTo>
                <a:cubicBezTo>
                  <a:pt x="2096184" y="6891420"/>
                  <a:pt x="2098512" y="6893749"/>
                  <a:pt x="2103170" y="6889089"/>
                </a:cubicBezTo>
                <a:cubicBezTo>
                  <a:pt x="2107829" y="6884432"/>
                  <a:pt x="2110157" y="6877444"/>
                  <a:pt x="2110157" y="6868128"/>
                </a:cubicBezTo>
                <a:lnTo>
                  <a:pt x="2124131" y="6854154"/>
                </a:lnTo>
                <a:lnTo>
                  <a:pt x="2110157" y="6840178"/>
                </a:lnTo>
                <a:cubicBezTo>
                  <a:pt x="2110157" y="6830862"/>
                  <a:pt x="2105500" y="6821547"/>
                  <a:pt x="2096184" y="6812229"/>
                </a:cubicBezTo>
                <a:cubicBezTo>
                  <a:pt x="2086865" y="6802914"/>
                  <a:pt x="2086865" y="6807572"/>
                  <a:pt x="2096184" y="6826205"/>
                </a:cubicBezTo>
                <a:cubicBezTo>
                  <a:pt x="2096184" y="6826205"/>
                  <a:pt x="2096184" y="6828533"/>
                  <a:pt x="2096184" y="6833191"/>
                </a:cubicBezTo>
                <a:cubicBezTo>
                  <a:pt x="2096184" y="6837850"/>
                  <a:pt x="2091524" y="6840178"/>
                  <a:pt x="2082207" y="6840178"/>
                </a:cubicBezTo>
                <a:cubicBezTo>
                  <a:pt x="2072891" y="6840178"/>
                  <a:pt x="2068234" y="6844838"/>
                  <a:pt x="2068234" y="6854154"/>
                </a:cubicBezTo>
                <a:cubicBezTo>
                  <a:pt x="2068234" y="6863471"/>
                  <a:pt x="2058917" y="6872787"/>
                  <a:pt x="2040285" y="6882102"/>
                </a:cubicBezTo>
                <a:cubicBezTo>
                  <a:pt x="2030967" y="6891420"/>
                  <a:pt x="2021651" y="6898406"/>
                  <a:pt x="2012335" y="6903063"/>
                </a:cubicBezTo>
                <a:cubicBezTo>
                  <a:pt x="2003019" y="6907722"/>
                  <a:pt x="1998361" y="6914710"/>
                  <a:pt x="1998361" y="6924027"/>
                </a:cubicBezTo>
                <a:cubicBezTo>
                  <a:pt x="1989045" y="6933343"/>
                  <a:pt x="1979728" y="6938001"/>
                  <a:pt x="1970411" y="6938001"/>
                </a:cubicBezTo>
                <a:cubicBezTo>
                  <a:pt x="1961095" y="6938001"/>
                  <a:pt x="1956436" y="6942660"/>
                  <a:pt x="1956436" y="6951974"/>
                </a:cubicBezTo>
                <a:lnTo>
                  <a:pt x="1942462" y="6979924"/>
                </a:lnTo>
                <a:cubicBezTo>
                  <a:pt x="1942462" y="6970607"/>
                  <a:pt x="1937805" y="6970607"/>
                  <a:pt x="1928489" y="6979924"/>
                </a:cubicBezTo>
                <a:cubicBezTo>
                  <a:pt x="1919172" y="6989240"/>
                  <a:pt x="1909855" y="6991571"/>
                  <a:pt x="1900539" y="6986912"/>
                </a:cubicBezTo>
                <a:cubicBezTo>
                  <a:pt x="1891223" y="6982254"/>
                  <a:pt x="1891223" y="6975266"/>
                  <a:pt x="1900539" y="6965950"/>
                </a:cubicBezTo>
                <a:lnTo>
                  <a:pt x="1900539" y="6951974"/>
                </a:lnTo>
                <a:cubicBezTo>
                  <a:pt x="1900539" y="6951974"/>
                  <a:pt x="1895882" y="6951974"/>
                  <a:pt x="1886565" y="6951974"/>
                </a:cubicBezTo>
                <a:cubicBezTo>
                  <a:pt x="1877249" y="6961293"/>
                  <a:pt x="1867932" y="6975266"/>
                  <a:pt x="1858615" y="6993899"/>
                </a:cubicBezTo>
                <a:cubicBezTo>
                  <a:pt x="1849299" y="7012532"/>
                  <a:pt x="1849299" y="7026506"/>
                  <a:pt x="1858615" y="7035823"/>
                </a:cubicBezTo>
                <a:cubicBezTo>
                  <a:pt x="1867932" y="7045139"/>
                  <a:pt x="1870260" y="7052127"/>
                  <a:pt x="1865602" y="7056784"/>
                </a:cubicBezTo>
                <a:cubicBezTo>
                  <a:pt x="1860944" y="7061443"/>
                  <a:pt x="1856285" y="7068429"/>
                  <a:pt x="1851628" y="7077746"/>
                </a:cubicBezTo>
                <a:cubicBezTo>
                  <a:pt x="1846970" y="7087062"/>
                  <a:pt x="1839983" y="7091720"/>
                  <a:pt x="1830667" y="7091720"/>
                </a:cubicBezTo>
                <a:cubicBezTo>
                  <a:pt x="1821349" y="7091720"/>
                  <a:pt x="1816690" y="7096379"/>
                  <a:pt x="1816690" y="7105695"/>
                </a:cubicBezTo>
                <a:cubicBezTo>
                  <a:pt x="1816690" y="7115012"/>
                  <a:pt x="1812034" y="7124328"/>
                  <a:pt x="1802717" y="7133645"/>
                </a:cubicBezTo>
                <a:cubicBezTo>
                  <a:pt x="1793401" y="7142961"/>
                  <a:pt x="1786413" y="7145290"/>
                  <a:pt x="1781755" y="7140631"/>
                </a:cubicBezTo>
                <a:cubicBezTo>
                  <a:pt x="1777098" y="7135973"/>
                  <a:pt x="1784084" y="7124328"/>
                  <a:pt x="1802717" y="7105695"/>
                </a:cubicBezTo>
                <a:cubicBezTo>
                  <a:pt x="1812034" y="7077746"/>
                  <a:pt x="1812034" y="7063772"/>
                  <a:pt x="1802717" y="7063772"/>
                </a:cubicBezTo>
                <a:cubicBezTo>
                  <a:pt x="1765451" y="7073089"/>
                  <a:pt x="1756137" y="7087062"/>
                  <a:pt x="1774768" y="7105695"/>
                </a:cubicBezTo>
                <a:cubicBezTo>
                  <a:pt x="1774768" y="7115012"/>
                  <a:pt x="1772438" y="7122000"/>
                  <a:pt x="1767782" y="7126657"/>
                </a:cubicBezTo>
                <a:cubicBezTo>
                  <a:pt x="1763122" y="7131316"/>
                  <a:pt x="1760793" y="7133645"/>
                  <a:pt x="1760793" y="7133645"/>
                </a:cubicBezTo>
                <a:cubicBezTo>
                  <a:pt x="1751477" y="7142961"/>
                  <a:pt x="1742161" y="7147619"/>
                  <a:pt x="1732844" y="7147619"/>
                </a:cubicBezTo>
                <a:cubicBezTo>
                  <a:pt x="1723528" y="7138302"/>
                  <a:pt x="1716539" y="7135973"/>
                  <a:pt x="1711883" y="7140631"/>
                </a:cubicBezTo>
                <a:cubicBezTo>
                  <a:pt x="1707223" y="7145290"/>
                  <a:pt x="1704895" y="7152278"/>
                  <a:pt x="1704895" y="7161592"/>
                </a:cubicBezTo>
                <a:cubicBezTo>
                  <a:pt x="1704895" y="7161592"/>
                  <a:pt x="1704895" y="7166252"/>
                  <a:pt x="1704895" y="7175568"/>
                </a:cubicBezTo>
                <a:lnTo>
                  <a:pt x="1704895" y="7189542"/>
                </a:lnTo>
                <a:lnTo>
                  <a:pt x="1704895" y="7203517"/>
                </a:lnTo>
                <a:lnTo>
                  <a:pt x="1718871" y="7203517"/>
                </a:lnTo>
                <a:lnTo>
                  <a:pt x="1732844" y="7217491"/>
                </a:lnTo>
                <a:cubicBezTo>
                  <a:pt x="1723528" y="7217491"/>
                  <a:pt x="1707223" y="7219822"/>
                  <a:pt x="1683933" y="7224479"/>
                </a:cubicBezTo>
                <a:cubicBezTo>
                  <a:pt x="1660642" y="7229136"/>
                  <a:pt x="1648997" y="7226808"/>
                  <a:pt x="1648997" y="7217491"/>
                </a:cubicBezTo>
                <a:cubicBezTo>
                  <a:pt x="1639681" y="7217491"/>
                  <a:pt x="1630365" y="7217491"/>
                  <a:pt x="1621048" y="7217491"/>
                </a:cubicBezTo>
                <a:lnTo>
                  <a:pt x="1648997" y="7245441"/>
                </a:lnTo>
                <a:lnTo>
                  <a:pt x="1662972" y="7245441"/>
                </a:lnTo>
                <a:lnTo>
                  <a:pt x="1621048" y="7301340"/>
                </a:lnTo>
                <a:lnTo>
                  <a:pt x="1579125" y="7357237"/>
                </a:lnTo>
                <a:cubicBezTo>
                  <a:pt x="1579125" y="7357237"/>
                  <a:pt x="1576795" y="7357237"/>
                  <a:pt x="1572137" y="7357237"/>
                </a:cubicBezTo>
                <a:cubicBezTo>
                  <a:pt x="1567480" y="7357237"/>
                  <a:pt x="1562821" y="7354908"/>
                  <a:pt x="1558161" y="7350249"/>
                </a:cubicBezTo>
                <a:cubicBezTo>
                  <a:pt x="1553504" y="7345592"/>
                  <a:pt x="1548845" y="7343263"/>
                  <a:pt x="1544187" y="7343263"/>
                </a:cubicBezTo>
                <a:cubicBezTo>
                  <a:pt x="1539531" y="7343263"/>
                  <a:pt x="1537200" y="7347920"/>
                  <a:pt x="1537200" y="7357237"/>
                </a:cubicBezTo>
                <a:cubicBezTo>
                  <a:pt x="1527884" y="7366553"/>
                  <a:pt x="1527884" y="7371212"/>
                  <a:pt x="1537200" y="7371212"/>
                </a:cubicBezTo>
                <a:lnTo>
                  <a:pt x="1537200" y="7399160"/>
                </a:lnTo>
                <a:cubicBezTo>
                  <a:pt x="1527884" y="7399160"/>
                  <a:pt x="1513910" y="7389845"/>
                  <a:pt x="1495276" y="7371212"/>
                </a:cubicBezTo>
                <a:lnTo>
                  <a:pt x="1439380" y="7427109"/>
                </a:lnTo>
                <a:lnTo>
                  <a:pt x="1425404" y="7441085"/>
                </a:lnTo>
                <a:cubicBezTo>
                  <a:pt x="1434720" y="7441085"/>
                  <a:pt x="1434720" y="7445742"/>
                  <a:pt x="1425404" y="7455059"/>
                </a:cubicBezTo>
                <a:cubicBezTo>
                  <a:pt x="1416088" y="7464375"/>
                  <a:pt x="1411430" y="7466704"/>
                  <a:pt x="1411430" y="7462047"/>
                </a:cubicBezTo>
                <a:cubicBezTo>
                  <a:pt x="1411430" y="7457389"/>
                  <a:pt x="1406771" y="7459718"/>
                  <a:pt x="1397455" y="7469033"/>
                </a:cubicBezTo>
                <a:cubicBezTo>
                  <a:pt x="1388138" y="7478351"/>
                  <a:pt x="1388138" y="7483008"/>
                  <a:pt x="1397455" y="7483008"/>
                </a:cubicBezTo>
                <a:cubicBezTo>
                  <a:pt x="1397455" y="7483008"/>
                  <a:pt x="1397455" y="7485337"/>
                  <a:pt x="1397455" y="7489994"/>
                </a:cubicBezTo>
                <a:cubicBezTo>
                  <a:pt x="1397455" y="7494653"/>
                  <a:pt x="1392797" y="7496982"/>
                  <a:pt x="1383480" y="7496982"/>
                </a:cubicBezTo>
                <a:cubicBezTo>
                  <a:pt x="1374164" y="7506300"/>
                  <a:pt x="1371835" y="7513286"/>
                  <a:pt x="1376493" y="7517944"/>
                </a:cubicBezTo>
                <a:cubicBezTo>
                  <a:pt x="1381152" y="7522603"/>
                  <a:pt x="1392797" y="7515615"/>
                  <a:pt x="1411430" y="7496982"/>
                </a:cubicBezTo>
                <a:lnTo>
                  <a:pt x="1467327" y="7469033"/>
                </a:lnTo>
                <a:lnTo>
                  <a:pt x="1453354" y="7483008"/>
                </a:lnTo>
                <a:cubicBezTo>
                  <a:pt x="1453354" y="7492325"/>
                  <a:pt x="1448696" y="7501641"/>
                  <a:pt x="1439380" y="7510958"/>
                </a:cubicBezTo>
                <a:cubicBezTo>
                  <a:pt x="1448696" y="7510958"/>
                  <a:pt x="1458010" y="7510958"/>
                  <a:pt x="1467327" y="7510958"/>
                </a:cubicBezTo>
                <a:cubicBezTo>
                  <a:pt x="1467327" y="7520274"/>
                  <a:pt x="1467327" y="7524931"/>
                  <a:pt x="1467327" y="7524931"/>
                </a:cubicBezTo>
                <a:cubicBezTo>
                  <a:pt x="1467327" y="7524931"/>
                  <a:pt x="1464999" y="7527262"/>
                  <a:pt x="1460341" y="7531919"/>
                </a:cubicBezTo>
                <a:cubicBezTo>
                  <a:pt x="1455682" y="7536577"/>
                  <a:pt x="1448696" y="7538905"/>
                  <a:pt x="1439380" y="7538905"/>
                </a:cubicBezTo>
                <a:cubicBezTo>
                  <a:pt x="1430061" y="7529591"/>
                  <a:pt x="1425404" y="7524931"/>
                  <a:pt x="1425404" y="7524931"/>
                </a:cubicBezTo>
                <a:lnTo>
                  <a:pt x="1411430" y="7524931"/>
                </a:lnTo>
                <a:lnTo>
                  <a:pt x="1397455" y="7552881"/>
                </a:lnTo>
                <a:cubicBezTo>
                  <a:pt x="1378822" y="7562197"/>
                  <a:pt x="1364848" y="7571514"/>
                  <a:pt x="1355531" y="7580830"/>
                </a:cubicBezTo>
                <a:cubicBezTo>
                  <a:pt x="1355531" y="7571514"/>
                  <a:pt x="1348544" y="7566855"/>
                  <a:pt x="1334569" y="7566855"/>
                </a:cubicBezTo>
                <a:cubicBezTo>
                  <a:pt x="1320596" y="7566855"/>
                  <a:pt x="1313608" y="7571514"/>
                  <a:pt x="1313608" y="7580830"/>
                </a:cubicBezTo>
                <a:lnTo>
                  <a:pt x="1299633" y="7594804"/>
                </a:lnTo>
                <a:cubicBezTo>
                  <a:pt x="1299633" y="7585488"/>
                  <a:pt x="1294975" y="7580830"/>
                  <a:pt x="1285658" y="7580830"/>
                </a:cubicBezTo>
                <a:cubicBezTo>
                  <a:pt x="1276342" y="7580830"/>
                  <a:pt x="1271684" y="7585488"/>
                  <a:pt x="1271684" y="7594804"/>
                </a:cubicBezTo>
                <a:lnTo>
                  <a:pt x="1257709" y="7622754"/>
                </a:lnTo>
                <a:lnTo>
                  <a:pt x="1243736" y="7622754"/>
                </a:lnTo>
                <a:cubicBezTo>
                  <a:pt x="1243736" y="7613437"/>
                  <a:pt x="1243736" y="7606449"/>
                  <a:pt x="1243736" y="7601792"/>
                </a:cubicBezTo>
                <a:cubicBezTo>
                  <a:pt x="1243736" y="7597135"/>
                  <a:pt x="1243736" y="7594804"/>
                  <a:pt x="1243736" y="7594804"/>
                </a:cubicBezTo>
                <a:lnTo>
                  <a:pt x="1243736" y="7580830"/>
                </a:lnTo>
                <a:lnTo>
                  <a:pt x="1229760" y="7566855"/>
                </a:lnTo>
                <a:cubicBezTo>
                  <a:pt x="1229760" y="7557538"/>
                  <a:pt x="1229760" y="7550552"/>
                  <a:pt x="1229760" y="7545893"/>
                </a:cubicBezTo>
                <a:cubicBezTo>
                  <a:pt x="1229760" y="7541236"/>
                  <a:pt x="1234418" y="7538905"/>
                  <a:pt x="1243736" y="7538905"/>
                </a:cubicBezTo>
                <a:cubicBezTo>
                  <a:pt x="1253052" y="7538905"/>
                  <a:pt x="1257709" y="7538905"/>
                  <a:pt x="1257709" y="7538905"/>
                </a:cubicBezTo>
                <a:cubicBezTo>
                  <a:pt x="1257709" y="7538905"/>
                  <a:pt x="1257709" y="7534248"/>
                  <a:pt x="1257709" y="7524931"/>
                </a:cubicBezTo>
                <a:cubicBezTo>
                  <a:pt x="1267026" y="7524931"/>
                  <a:pt x="1271684" y="7527262"/>
                  <a:pt x="1271684" y="7531919"/>
                </a:cubicBezTo>
                <a:cubicBezTo>
                  <a:pt x="1271684" y="7536577"/>
                  <a:pt x="1271684" y="7543564"/>
                  <a:pt x="1271684" y="7552881"/>
                </a:cubicBezTo>
                <a:lnTo>
                  <a:pt x="1271684" y="7580830"/>
                </a:lnTo>
                <a:cubicBezTo>
                  <a:pt x="1271684" y="7580830"/>
                  <a:pt x="1281001" y="7566855"/>
                  <a:pt x="1299633" y="7538905"/>
                </a:cubicBezTo>
                <a:lnTo>
                  <a:pt x="1327582" y="7510958"/>
                </a:lnTo>
                <a:lnTo>
                  <a:pt x="1341555" y="7483008"/>
                </a:lnTo>
                <a:lnTo>
                  <a:pt x="1341555" y="7469033"/>
                </a:lnTo>
                <a:cubicBezTo>
                  <a:pt x="1341555" y="7459718"/>
                  <a:pt x="1332241" y="7464375"/>
                  <a:pt x="1313608" y="7483008"/>
                </a:cubicBezTo>
                <a:lnTo>
                  <a:pt x="1292647" y="7483008"/>
                </a:lnTo>
                <a:cubicBezTo>
                  <a:pt x="1287987" y="7473692"/>
                  <a:pt x="1290316" y="7469033"/>
                  <a:pt x="1299633" y="7469033"/>
                </a:cubicBezTo>
                <a:cubicBezTo>
                  <a:pt x="1308949" y="7469033"/>
                  <a:pt x="1313608" y="7469033"/>
                  <a:pt x="1313608" y="7469033"/>
                </a:cubicBezTo>
                <a:cubicBezTo>
                  <a:pt x="1313608" y="7450401"/>
                  <a:pt x="1318266" y="7441085"/>
                  <a:pt x="1327582" y="7441085"/>
                </a:cubicBezTo>
                <a:cubicBezTo>
                  <a:pt x="1336898" y="7441085"/>
                  <a:pt x="1339227" y="7436426"/>
                  <a:pt x="1334569" y="7427109"/>
                </a:cubicBezTo>
                <a:cubicBezTo>
                  <a:pt x="1329910" y="7417793"/>
                  <a:pt x="1334569" y="7406148"/>
                  <a:pt x="1348544" y="7392174"/>
                </a:cubicBezTo>
                <a:cubicBezTo>
                  <a:pt x="1362519" y="7378198"/>
                  <a:pt x="1369507" y="7366553"/>
                  <a:pt x="1369507" y="7357237"/>
                </a:cubicBezTo>
                <a:lnTo>
                  <a:pt x="1341555" y="7385186"/>
                </a:lnTo>
                <a:cubicBezTo>
                  <a:pt x="1322924" y="7394503"/>
                  <a:pt x="1313608" y="7399160"/>
                  <a:pt x="1313608" y="7399160"/>
                </a:cubicBezTo>
                <a:lnTo>
                  <a:pt x="1313608" y="7371212"/>
                </a:lnTo>
                <a:cubicBezTo>
                  <a:pt x="1313608" y="7361896"/>
                  <a:pt x="1313608" y="7357237"/>
                  <a:pt x="1313608" y="7357237"/>
                </a:cubicBezTo>
                <a:lnTo>
                  <a:pt x="1341555" y="7343263"/>
                </a:lnTo>
                <a:cubicBezTo>
                  <a:pt x="1332241" y="7333946"/>
                  <a:pt x="1332241" y="7324630"/>
                  <a:pt x="1341555" y="7315313"/>
                </a:cubicBezTo>
                <a:lnTo>
                  <a:pt x="1341555" y="7301340"/>
                </a:lnTo>
                <a:lnTo>
                  <a:pt x="1327582" y="7315313"/>
                </a:lnTo>
                <a:lnTo>
                  <a:pt x="1313608" y="7315313"/>
                </a:lnTo>
                <a:lnTo>
                  <a:pt x="1313608" y="7287364"/>
                </a:lnTo>
                <a:cubicBezTo>
                  <a:pt x="1304292" y="7296680"/>
                  <a:pt x="1294975" y="7296680"/>
                  <a:pt x="1285658" y="7287364"/>
                </a:cubicBezTo>
                <a:lnTo>
                  <a:pt x="1271684" y="7273390"/>
                </a:lnTo>
                <a:lnTo>
                  <a:pt x="1243736" y="7301340"/>
                </a:lnTo>
                <a:lnTo>
                  <a:pt x="1229760" y="7315313"/>
                </a:lnTo>
                <a:lnTo>
                  <a:pt x="1229760" y="7301340"/>
                </a:lnTo>
                <a:lnTo>
                  <a:pt x="1257709" y="7259415"/>
                </a:lnTo>
                <a:lnTo>
                  <a:pt x="1285658" y="7217491"/>
                </a:lnTo>
                <a:cubicBezTo>
                  <a:pt x="1294975" y="7217491"/>
                  <a:pt x="1299633" y="7212834"/>
                  <a:pt x="1299633" y="7203517"/>
                </a:cubicBezTo>
                <a:cubicBezTo>
                  <a:pt x="1299633" y="7194201"/>
                  <a:pt x="1311279" y="7177897"/>
                  <a:pt x="1334569" y="7154606"/>
                </a:cubicBezTo>
                <a:cubicBezTo>
                  <a:pt x="1357859" y="7131316"/>
                  <a:pt x="1381152" y="7108024"/>
                  <a:pt x="1404443" y="7084734"/>
                </a:cubicBezTo>
                <a:cubicBezTo>
                  <a:pt x="1427733" y="7061443"/>
                  <a:pt x="1439380" y="7054456"/>
                  <a:pt x="1439380" y="7063772"/>
                </a:cubicBezTo>
                <a:lnTo>
                  <a:pt x="1467327" y="7049796"/>
                </a:lnTo>
                <a:cubicBezTo>
                  <a:pt x="1467327" y="7040480"/>
                  <a:pt x="1462670" y="7035823"/>
                  <a:pt x="1453354" y="7035823"/>
                </a:cubicBezTo>
                <a:cubicBezTo>
                  <a:pt x="1444036" y="7035823"/>
                  <a:pt x="1439380" y="7033494"/>
                  <a:pt x="1439380" y="7028835"/>
                </a:cubicBezTo>
                <a:cubicBezTo>
                  <a:pt x="1439380" y="7024178"/>
                  <a:pt x="1444036" y="7021847"/>
                  <a:pt x="1453354" y="7021847"/>
                </a:cubicBezTo>
                <a:cubicBezTo>
                  <a:pt x="1471986" y="7012532"/>
                  <a:pt x="1490620" y="6984583"/>
                  <a:pt x="1509251" y="6938001"/>
                </a:cubicBezTo>
                <a:lnTo>
                  <a:pt x="1509251" y="6951974"/>
                </a:lnTo>
                <a:lnTo>
                  <a:pt x="1523226" y="6924027"/>
                </a:lnTo>
                <a:cubicBezTo>
                  <a:pt x="1532543" y="6886761"/>
                  <a:pt x="1555832" y="6868128"/>
                  <a:pt x="1593099" y="6868128"/>
                </a:cubicBezTo>
                <a:cubicBezTo>
                  <a:pt x="1602415" y="6868128"/>
                  <a:pt x="1607072" y="6858811"/>
                  <a:pt x="1607072" y="6840178"/>
                </a:cubicBezTo>
                <a:lnTo>
                  <a:pt x="1635022" y="6798255"/>
                </a:lnTo>
                <a:cubicBezTo>
                  <a:pt x="1644338" y="6798255"/>
                  <a:pt x="1648997" y="6798255"/>
                  <a:pt x="1648997" y="6798255"/>
                </a:cubicBezTo>
                <a:cubicBezTo>
                  <a:pt x="1648997" y="6788939"/>
                  <a:pt x="1653655" y="6777294"/>
                  <a:pt x="1662972" y="6763318"/>
                </a:cubicBezTo>
                <a:cubicBezTo>
                  <a:pt x="1672288" y="6749344"/>
                  <a:pt x="1676945" y="6740028"/>
                  <a:pt x="1676945" y="6735370"/>
                </a:cubicBezTo>
                <a:cubicBezTo>
                  <a:pt x="1676945" y="6730711"/>
                  <a:pt x="1681605" y="6728382"/>
                  <a:pt x="1690921" y="6728382"/>
                </a:cubicBezTo>
                <a:cubicBezTo>
                  <a:pt x="1700238" y="6728382"/>
                  <a:pt x="1711883" y="6719066"/>
                  <a:pt x="1725857" y="6700433"/>
                </a:cubicBezTo>
                <a:cubicBezTo>
                  <a:pt x="1739832" y="6681802"/>
                  <a:pt x="1751477" y="6672484"/>
                  <a:pt x="1760793" y="6672484"/>
                </a:cubicBezTo>
                <a:cubicBezTo>
                  <a:pt x="1760793" y="6663167"/>
                  <a:pt x="1770110" y="6646865"/>
                  <a:pt x="1788741" y="6623572"/>
                </a:cubicBezTo>
                <a:cubicBezTo>
                  <a:pt x="1807374" y="6600282"/>
                  <a:pt x="1816690" y="6583980"/>
                  <a:pt x="1816690" y="6574662"/>
                </a:cubicBezTo>
                <a:lnTo>
                  <a:pt x="1830667" y="6560688"/>
                </a:lnTo>
                <a:cubicBezTo>
                  <a:pt x="1830667" y="6560688"/>
                  <a:pt x="1837654" y="6553700"/>
                  <a:pt x="1851628" y="6539726"/>
                </a:cubicBezTo>
                <a:cubicBezTo>
                  <a:pt x="1865602" y="6525751"/>
                  <a:pt x="1867932" y="6518765"/>
                  <a:pt x="1858615" y="6518765"/>
                </a:cubicBezTo>
                <a:cubicBezTo>
                  <a:pt x="1858615" y="6509448"/>
                  <a:pt x="1867932" y="6495474"/>
                  <a:pt x="1886565" y="6476841"/>
                </a:cubicBezTo>
                <a:lnTo>
                  <a:pt x="1900539" y="6462866"/>
                </a:lnTo>
                <a:lnTo>
                  <a:pt x="1928489" y="6448892"/>
                </a:lnTo>
                <a:cubicBezTo>
                  <a:pt x="1937805" y="6439575"/>
                  <a:pt x="1944790" y="6432588"/>
                  <a:pt x="1949450" y="6427930"/>
                </a:cubicBezTo>
                <a:cubicBezTo>
                  <a:pt x="1954108" y="6423271"/>
                  <a:pt x="1951779" y="6420942"/>
                  <a:pt x="1942462" y="6420942"/>
                </a:cubicBezTo>
                <a:lnTo>
                  <a:pt x="1956436" y="6406969"/>
                </a:lnTo>
                <a:lnTo>
                  <a:pt x="2026311" y="6337094"/>
                </a:lnTo>
                <a:cubicBezTo>
                  <a:pt x="2026311" y="6327780"/>
                  <a:pt x="2021651" y="6327780"/>
                  <a:pt x="2012335" y="6337094"/>
                </a:cubicBezTo>
                <a:lnTo>
                  <a:pt x="2026311" y="6309147"/>
                </a:lnTo>
                <a:cubicBezTo>
                  <a:pt x="2026311" y="6299830"/>
                  <a:pt x="2028639" y="6297500"/>
                  <a:pt x="2033296" y="6302159"/>
                </a:cubicBezTo>
                <a:cubicBezTo>
                  <a:pt x="2037956" y="6306818"/>
                  <a:pt x="2042613" y="6306818"/>
                  <a:pt x="2047272" y="6302159"/>
                </a:cubicBezTo>
                <a:cubicBezTo>
                  <a:pt x="2051930" y="6297500"/>
                  <a:pt x="2054258" y="6295171"/>
                  <a:pt x="2054258" y="6295171"/>
                </a:cubicBezTo>
                <a:lnTo>
                  <a:pt x="2082207" y="6253248"/>
                </a:lnTo>
                <a:lnTo>
                  <a:pt x="2110157" y="6211324"/>
                </a:lnTo>
                <a:lnTo>
                  <a:pt x="2124131" y="6211324"/>
                </a:lnTo>
                <a:cubicBezTo>
                  <a:pt x="2152081" y="6183375"/>
                  <a:pt x="2166056" y="6164742"/>
                  <a:pt x="2166056" y="6155426"/>
                </a:cubicBezTo>
                <a:lnTo>
                  <a:pt x="2180030" y="6141452"/>
                </a:lnTo>
                <a:cubicBezTo>
                  <a:pt x="2180030" y="6141452"/>
                  <a:pt x="2184687" y="6136793"/>
                  <a:pt x="2194003" y="6127476"/>
                </a:cubicBezTo>
                <a:cubicBezTo>
                  <a:pt x="2203320" y="6118161"/>
                  <a:pt x="2207980" y="6108843"/>
                  <a:pt x="2207980" y="6099528"/>
                </a:cubicBezTo>
                <a:lnTo>
                  <a:pt x="2194003" y="6099528"/>
                </a:lnTo>
                <a:lnTo>
                  <a:pt x="2207980" y="6085553"/>
                </a:lnTo>
                <a:cubicBezTo>
                  <a:pt x="2226612" y="6085553"/>
                  <a:pt x="2256891" y="6057603"/>
                  <a:pt x="2298814" y="6001706"/>
                </a:cubicBezTo>
                <a:cubicBezTo>
                  <a:pt x="2340737" y="5945807"/>
                  <a:pt x="2366358" y="5917858"/>
                  <a:pt x="2375674" y="5917858"/>
                </a:cubicBezTo>
                <a:cubicBezTo>
                  <a:pt x="2384990" y="5917858"/>
                  <a:pt x="2405952" y="5899225"/>
                  <a:pt x="2438559" y="5861961"/>
                </a:cubicBezTo>
                <a:cubicBezTo>
                  <a:pt x="2471166" y="5824695"/>
                  <a:pt x="2487470" y="5801403"/>
                  <a:pt x="2487470" y="5792088"/>
                </a:cubicBezTo>
                <a:cubicBezTo>
                  <a:pt x="2487470" y="5782772"/>
                  <a:pt x="2496786" y="5773455"/>
                  <a:pt x="2515420" y="5764139"/>
                </a:cubicBezTo>
                <a:lnTo>
                  <a:pt x="2515420" y="5736189"/>
                </a:lnTo>
                <a:lnTo>
                  <a:pt x="2501444" y="5736189"/>
                </a:lnTo>
                <a:cubicBezTo>
                  <a:pt x="2510761" y="5726873"/>
                  <a:pt x="2520076" y="5722216"/>
                  <a:pt x="2529394" y="5722216"/>
                </a:cubicBezTo>
                <a:lnTo>
                  <a:pt x="2501444" y="5722216"/>
                </a:lnTo>
                <a:lnTo>
                  <a:pt x="2501444" y="5708240"/>
                </a:lnTo>
                <a:cubicBezTo>
                  <a:pt x="2520076" y="5698923"/>
                  <a:pt x="2531722" y="5694266"/>
                  <a:pt x="2536381" y="5694266"/>
                </a:cubicBezTo>
                <a:cubicBezTo>
                  <a:pt x="2541039" y="5694266"/>
                  <a:pt x="2552686" y="5682619"/>
                  <a:pt x="2571317" y="5659329"/>
                </a:cubicBezTo>
                <a:lnTo>
                  <a:pt x="2582496" y="5639766"/>
                </a:lnTo>
                <a:lnTo>
                  <a:pt x="2585292" y="5638367"/>
                </a:lnTo>
                <a:lnTo>
                  <a:pt x="2599266" y="5610418"/>
                </a:lnTo>
                <a:lnTo>
                  <a:pt x="2582496" y="5639766"/>
                </a:lnTo>
                <a:lnTo>
                  <a:pt x="2557342" y="5652343"/>
                </a:lnTo>
                <a:cubicBezTo>
                  <a:pt x="2548026" y="5661657"/>
                  <a:pt x="2543369" y="5666317"/>
                  <a:pt x="2543369" y="5666317"/>
                </a:cubicBezTo>
                <a:cubicBezTo>
                  <a:pt x="2534051" y="5666317"/>
                  <a:pt x="2520076" y="5675633"/>
                  <a:pt x="2501444" y="5694266"/>
                </a:cubicBezTo>
                <a:cubicBezTo>
                  <a:pt x="2482811" y="5712899"/>
                  <a:pt x="2473496" y="5726873"/>
                  <a:pt x="2473496" y="5736189"/>
                </a:cubicBezTo>
                <a:cubicBezTo>
                  <a:pt x="2464177" y="5745506"/>
                  <a:pt x="2459521" y="5750163"/>
                  <a:pt x="2459521" y="5750163"/>
                </a:cubicBezTo>
                <a:cubicBezTo>
                  <a:pt x="2450204" y="5750163"/>
                  <a:pt x="2447876" y="5759480"/>
                  <a:pt x="2452535" y="5778113"/>
                </a:cubicBezTo>
                <a:cubicBezTo>
                  <a:pt x="2457191" y="5796746"/>
                  <a:pt x="2454864" y="5806062"/>
                  <a:pt x="2445546" y="5806062"/>
                </a:cubicBezTo>
                <a:lnTo>
                  <a:pt x="2445546" y="5820036"/>
                </a:lnTo>
                <a:lnTo>
                  <a:pt x="2417598" y="5834012"/>
                </a:lnTo>
                <a:cubicBezTo>
                  <a:pt x="2352382" y="5908543"/>
                  <a:pt x="2319775" y="5943479"/>
                  <a:pt x="2319775" y="5938820"/>
                </a:cubicBezTo>
                <a:cubicBezTo>
                  <a:pt x="2319775" y="5934162"/>
                  <a:pt x="2324434" y="5924846"/>
                  <a:pt x="2333749" y="5910872"/>
                </a:cubicBezTo>
                <a:cubicBezTo>
                  <a:pt x="2343065" y="5896896"/>
                  <a:pt x="2347724" y="5889909"/>
                  <a:pt x="2347724" y="5889909"/>
                </a:cubicBezTo>
                <a:cubicBezTo>
                  <a:pt x="2338408" y="5880594"/>
                  <a:pt x="2333749" y="5878263"/>
                  <a:pt x="2333749" y="5882923"/>
                </a:cubicBezTo>
                <a:cubicBezTo>
                  <a:pt x="2333749" y="5887580"/>
                  <a:pt x="2329092" y="5889909"/>
                  <a:pt x="2319775" y="5889909"/>
                </a:cubicBezTo>
                <a:cubicBezTo>
                  <a:pt x="2310459" y="5899225"/>
                  <a:pt x="2305802" y="5908543"/>
                  <a:pt x="2305802" y="5917858"/>
                </a:cubicBezTo>
                <a:cubicBezTo>
                  <a:pt x="2305802" y="5927174"/>
                  <a:pt x="2301142" y="5934162"/>
                  <a:pt x="2291825" y="5938820"/>
                </a:cubicBezTo>
                <a:cubicBezTo>
                  <a:pt x="2282509" y="5943479"/>
                  <a:pt x="2280181" y="5950467"/>
                  <a:pt x="2284838" y="5959783"/>
                </a:cubicBezTo>
                <a:cubicBezTo>
                  <a:pt x="2289497" y="5969098"/>
                  <a:pt x="2287169" y="5980745"/>
                  <a:pt x="2277852" y="5994719"/>
                </a:cubicBezTo>
                <a:cubicBezTo>
                  <a:pt x="2268536" y="6008692"/>
                  <a:pt x="2245245" y="6015680"/>
                  <a:pt x="2207980" y="6015680"/>
                </a:cubicBezTo>
                <a:cubicBezTo>
                  <a:pt x="2180030" y="6024997"/>
                  <a:pt x="2161397" y="6034313"/>
                  <a:pt x="2152081" y="6043630"/>
                </a:cubicBezTo>
                <a:cubicBezTo>
                  <a:pt x="2133447" y="6062263"/>
                  <a:pt x="2124131" y="6071579"/>
                  <a:pt x="2124131" y="6071579"/>
                </a:cubicBezTo>
                <a:lnTo>
                  <a:pt x="2124131" y="6085553"/>
                </a:lnTo>
                <a:cubicBezTo>
                  <a:pt x="2114815" y="6094869"/>
                  <a:pt x="2114815" y="6099528"/>
                  <a:pt x="2124131" y="6099528"/>
                </a:cubicBezTo>
                <a:cubicBezTo>
                  <a:pt x="2133447" y="6099528"/>
                  <a:pt x="2138107" y="6101857"/>
                  <a:pt x="2138107" y="6106514"/>
                </a:cubicBezTo>
                <a:cubicBezTo>
                  <a:pt x="2138107" y="6111174"/>
                  <a:pt x="2133447" y="6113502"/>
                  <a:pt x="2124131" y="6113502"/>
                </a:cubicBezTo>
                <a:lnTo>
                  <a:pt x="2110157" y="6113502"/>
                </a:lnTo>
                <a:cubicBezTo>
                  <a:pt x="2110157" y="6104186"/>
                  <a:pt x="2105500" y="6104186"/>
                  <a:pt x="2096184" y="6113502"/>
                </a:cubicBezTo>
                <a:cubicBezTo>
                  <a:pt x="2086865" y="6122819"/>
                  <a:pt x="2086865" y="6127476"/>
                  <a:pt x="2096184" y="6127476"/>
                </a:cubicBezTo>
                <a:lnTo>
                  <a:pt x="2082207" y="6127476"/>
                </a:lnTo>
                <a:cubicBezTo>
                  <a:pt x="2082207" y="6127476"/>
                  <a:pt x="2075221" y="6134464"/>
                  <a:pt x="2061246" y="6148438"/>
                </a:cubicBezTo>
                <a:cubicBezTo>
                  <a:pt x="2047272" y="6162413"/>
                  <a:pt x="2040285" y="6174058"/>
                  <a:pt x="2040285" y="6183375"/>
                </a:cubicBezTo>
                <a:lnTo>
                  <a:pt x="2026311" y="6197349"/>
                </a:lnTo>
                <a:cubicBezTo>
                  <a:pt x="2026311" y="6206665"/>
                  <a:pt x="2010006" y="6225298"/>
                  <a:pt x="1977400" y="6253248"/>
                </a:cubicBezTo>
                <a:cubicBezTo>
                  <a:pt x="1944790" y="6281197"/>
                  <a:pt x="1926158" y="6295171"/>
                  <a:pt x="1921500" y="6295171"/>
                </a:cubicBezTo>
                <a:cubicBezTo>
                  <a:pt x="1916844" y="6295171"/>
                  <a:pt x="1923829" y="6285856"/>
                  <a:pt x="1942462" y="6267221"/>
                </a:cubicBezTo>
                <a:lnTo>
                  <a:pt x="1956436" y="6253248"/>
                </a:lnTo>
                <a:cubicBezTo>
                  <a:pt x="1956436" y="6243931"/>
                  <a:pt x="1965755" y="6229957"/>
                  <a:pt x="1984386" y="6211324"/>
                </a:cubicBezTo>
                <a:cubicBezTo>
                  <a:pt x="1993702" y="6202008"/>
                  <a:pt x="1998361" y="6192691"/>
                  <a:pt x="1998361" y="6183375"/>
                </a:cubicBezTo>
                <a:cubicBezTo>
                  <a:pt x="1989045" y="6192691"/>
                  <a:pt x="1979728" y="6199677"/>
                  <a:pt x="1970411" y="6204337"/>
                </a:cubicBezTo>
                <a:cubicBezTo>
                  <a:pt x="1961095" y="6208996"/>
                  <a:pt x="1956436" y="6211324"/>
                  <a:pt x="1956436" y="6211324"/>
                </a:cubicBezTo>
                <a:cubicBezTo>
                  <a:pt x="1947121" y="6220641"/>
                  <a:pt x="1944790" y="6227627"/>
                  <a:pt x="1949450" y="6232286"/>
                </a:cubicBezTo>
                <a:cubicBezTo>
                  <a:pt x="1954108" y="6236945"/>
                  <a:pt x="1951779" y="6241603"/>
                  <a:pt x="1942462" y="6246260"/>
                </a:cubicBezTo>
                <a:cubicBezTo>
                  <a:pt x="1933145" y="6250919"/>
                  <a:pt x="1923829" y="6250919"/>
                  <a:pt x="1914513" y="6246260"/>
                </a:cubicBezTo>
                <a:cubicBezTo>
                  <a:pt x="1905197" y="6241603"/>
                  <a:pt x="1900539" y="6234615"/>
                  <a:pt x="1900539" y="6225298"/>
                </a:cubicBezTo>
                <a:cubicBezTo>
                  <a:pt x="1900539" y="6215982"/>
                  <a:pt x="1905197" y="6211324"/>
                  <a:pt x="1914513" y="6211324"/>
                </a:cubicBezTo>
                <a:lnTo>
                  <a:pt x="1928489" y="6197349"/>
                </a:lnTo>
                <a:lnTo>
                  <a:pt x="1914513" y="6197349"/>
                </a:lnTo>
                <a:cubicBezTo>
                  <a:pt x="1905197" y="6206665"/>
                  <a:pt x="1898210" y="6211324"/>
                  <a:pt x="1893551" y="6211324"/>
                </a:cubicBezTo>
                <a:cubicBezTo>
                  <a:pt x="1888894" y="6211324"/>
                  <a:pt x="1886565" y="6211324"/>
                  <a:pt x="1886565" y="6211324"/>
                </a:cubicBezTo>
                <a:cubicBezTo>
                  <a:pt x="1877249" y="6211324"/>
                  <a:pt x="1872590" y="6218312"/>
                  <a:pt x="1872590" y="6232286"/>
                </a:cubicBezTo>
                <a:cubicBezTo>
                  <a:pt x="1872590" y="6246260"/>
                  <a:pt x="1872590" y="6253248"/>
                  <a:pt x="1872590" y="6253248"/>
                </a:cubicBezTo>
                <a:lnTo>
                  <a:pt x="1886565" y="6267221"/>
                </a:lnTo>
                <a:cubicBezTo>
                  <a:pt x="1877249" y="6276538"/>
                  <a:pt x="1877249" y="6281197"/>
                  <a:pt x="1886565" y="6281197"/>
                </a:cubicBezTo>
                <a:cubicBezTo>
                  <a:pt x="1895882" y="6281197"/>
                  <a:pt x="1900539" y="6281197"/>
                  <a:pt x="1900539" y="6281197"/>
                </a:cubicBezTo>
                <a:cubicBezTo>
                  <a:pt x="1900539" y="6281197"/>
                  <a:pt x="1895882" y="6285856"/>
                  <a:pt x="1886565" y="6295171"/>
                </a:cubicBezTo>
                <a:lnTo>
                  <a:pt x="1872590" y="6281197"/>
                </a:lnTo>
                <a:cubicBezTo>
                  <a:pt x="1872590" y="6281197"/>
                  <a:pt x="1867932" y="6276538"/>
                  <a:pt x="1858615" y="6267221"/>
                </a:cubicBezTo>
                <a:lnTo>
                  <a:pt x="1830667" y="6281197"/>
                </a:lnTo>
                <a:cubicBezTo>
                  <a:pt x="1812034" y="6299830"/>
                  <a:pt x="1798059" y="6309147"/>
                  <a:pt x="1788741" y="6309147"/>
                </a:cubicBezTo>
                <a:cubicBezTo>
                  <a:pt x="1779427" y="6309147"/>
                  <a:pt x="1774768" y="6311475"/>
                  <a:pt x="1774768" y="6316133"/>
                </a:cubicBezTo>
                <a:cubicBezTo>
                  <a:pt x="1774768" y="6320792"/>
                  <a:pt x="1770110" y="6325449"/>
                  <a:pt x="1760793" y="6330108"/>
                </a:cubicBezTo>
                <a:cubicBezTo>
                  <a:pt x="1751477" y="6334765"/>
                  <a:pt x="1746818" y="6332437"/>
                  <a:pt x="1746818" y="6323120"/>
                </a:cubicBezTo>
                <a:lnTo>
                  <a:pt x="1760793" y="6295171"/>
                </a:lnTo>
                <a:cubicBezTo>
                  <a:pt x="1788741" y="6313804"/>
                  <a:pt x="1802717" y="6299830"/>
                  <a:pt x="1802717" y="6253248"/>
                </a:cubicBezTo>
                <a:lnTo>
                  <a:pt x="1816690" y="6239274"/>
                </a:lnTo>
                <a:lnTo>
                  <a:pt x="1802717" y="6239274"/>
                </a:lnTo>
                <a:lnTo>
                  <a:pt x="1802717" y="6225298"/>
                </a:lnTo>
                <a:cubicBezTo>
                  <a:pt x="1812034" y="6225298"/>
                  <a:pt x="1823679" y="6218312"/>
                  <a:pt x="1837654" y="6204337"/>
                </a:cubicBezTo>
                <a:cubicBezTo>
                  <a:pt x="1851628" y="6190363"/>
                  <a:pt x="1858615" y="6178716"/>
                  <a:pt x="1858615" y="6169401"/>
                </a:cubicBezTo>
                <a:cubicBezTo>
                  <a:pt x="1858615" y="6160085"/>
                  <a:pt x="1863273" y="6155426"/>
                  <a:pt x="1872590" y="6155426"/>
                </a:cubicBezTo>
                <a:lnTo>
                  <a:pt x="1900539" y="6127476"/>
                </a:lnTo>
                <a:cubicBezTo>
                  <a:pt x="1900539" y="6127476"/>
                  <a:pt x="1900539" y="6122819"/>
                  <a:pt x="1900539" y="6113502"/>
                </a:cubicBezTo>
                <a:cubicBezTo>
                  <a:pt x="1909855" y="6122819"/>
                  <a:pt x="1916844" y="6122819"/>
                  <a:pt x="1921500" y="6113502"/>
                </a:cubicBezTo>
                <a:cubicBezTo>
                  <a:pt x="1926158" y="6104186"/>
                  <a:pt x="1933145" y="6090212"/>
                  <a:pt x="1942462" y="6071579"/>
                </a:cubicBezTo>
                <a:cubicBezTo>
                  <a:pt x="1951779" y="6052946"/>
                  <a:pt x="1961095" y="6038970"/>
                  <a:pt x="1970411" y="6029656"/>
                </a:cubicBezTo>
                <a:lnTo>
                  <a:pt x="1956436" y="6029656"/>
                </a:lnTo>
                <a:cubicBezTo>
                  <a:pt x="1947121" y="6038970"/>
                  <a:pt x="1940134" y="6041301"/>
                  <a:pt x="1935475" y="6036642"/>
                </a:cubicBezTo>
                <a:cubicBezTo>
                  <a:pt x="1930817" y="6031984"/>
                  <a:pt x="1928489" y="6034313"/>
                  <a:pt x="1928489" y="6043630"/>
                </a:cubicBezTo>
                <a:lnTo>
                  <a:pt x="1928489" y="6057603"/>
                </a:lnTo>
                <a:cubicBezTo>
                  <a:pt x="1919172" y="6048289"/>
                  <a:pt x="1914513" y="6043630"/>
                  <a:pt x="1914513" y="6043630"/>
                </a:cubicBezTo>
                <a:cubicBezTo>
                  <a:pt x="1914513" y="6043630"/>
                  <a:pt x="1914513" y="6038970"/>
                  <a:pt x="1914513" y="6029656"/>
                </a:cubicBezTo>
                <a:cubicBezTo>
                  <a:pt x="1933145" y="5973757"/>
                  <a:pt x="1951779" y="5945807"/>
                  <a:pt x="1970411" y="5945807"/>
                </a:cubicBezTo>
                <a:cubicBezTo>
                  <a:pt x="1979728" y="5945807"/>
                  <a:pt x="1989045" y="5941148"/>
                  <a:pt x="1998361" y="5931834"/>
                </a:cubicBezTo>
                <a:cubicBezTo>
                  <a:pt x="2007678" y="5922517"/>
                  <a:pt x="2012335" y="5917858"/>
                  <a:pt x="2012335" y="5917858"/>
                </a:cubicBezTo>
                <a:lnTo>
                  <a:pt x="2012335" y="5903884"/>
                </a:lnTo>
                <a:cubicBezTo>
                  <a:pt x="2021651" y="5894568"/>
                  <a:pt x="2026311" y="5889909"/>
                  <a:pt x="2026311" y="5889909"/>
                </a:cubicBezTo>
                <a:cubicBezTo>
                  <a:pt x="2026311" y="5880594"/>
                  <a:pt x="2028639" y="5873606"/>
                  <a:pt x="2033296" y="5868947"/>
                </a:cubicBezTo>
                <a:cubicBezTo>
                  <a:pt x="2037956" y="5864290"/>
                  <a:pt x="2040285" y="5857302"/>
                  <a:pt x="2040285" y="5847985"/>
                </a:cubicBezTo>
                <a:cubicBezTo>
                  <a:pt x="2058917" y="5838671"/>
                  <a:pt x="2068234" y="5834012"/>
                  <a:pt x="2068234" y="5834012"/>
                </a:cubicBezTo>
                <a:cubicBezTo>
                  <a:pt x="2068234" y="5824695"/>
                  <a:pt x="2079879" y="5808391"/>
                  <a:pt x="2103170" y="5785100"/>
                </a:cubicBezTo>
                <a:cubicBezTo>
                  <a:pt x="2126462" y="5761810"/>
                  <a:pt x="2142763" y="5750163"/>
                  <a:pt x="2152081" y="5750163"/>
                </a:cubicBezTo>
                <a:cubicBezTo>
                  <a:pt x="2152081" y="5750163"/>
                  <a:pt x="2152081" y="5747834"/>
                  <a:pt x="2152081" y="5743177"/>
                </a:cubicBezTo>
                <a:cubicBezTo>
                  <a:pt x="2152081" y="5738518"/>
                  <a:pt x="2156740" y="5726873"/>
                  <a:pt x="2166056" y="5708240"/>
                </a:cubicBezTo>
                <a:lnTo>
                  <a:pt x="2180030" y="5708240"/>
                </a:lnTo>
                <a:lnTo>
                  <a:pt x="2194003" y="5708240"/>
                </a:lnTo>
                <a:cubicBezTo>
                  <a:pt x="2203320" y="5708240"/>
                  <a:pt x="2205651" y="5705911"/>
                  <a:pt x="2200992" y="5701252"/>
                </a:cubicBezTo>
                <a:cubicBezTo>
                  <a:pt x="2196334" y="5696595"/>
                  <a:pt x="2191674" y="5687278"/>
                  <a:pt x="2187018" y="5673305"/>
                </a:cubicBezTo>
                <a:cubicBezTo>
                  <a:pt x="2182358" y="5659329"/>
                  <a:pt x="2184687" y="5657000"/>
                  <a:pt x="2194003" y="5666317"/>
                </a:cubicBezTo>
                <a:lnTo>
                  <a:pt x="2207980" y="5652343"/>
                </a:lnTo>
                <a:cubicBezTo>
                  <a:pt x="2198663" y="5643026"/>
                  <a:pt x="2198663" y="5638367"/>
                  <a:pt x="2207980" y="5638367"/>
                </a:cubicBezTo>
                <a:cubicBezTo>
                  <a:pt x="2217296" y="5638367"/>
                  <a:pt x="2221953" y="5643026"/>
                  <a:pt x="2221953" y="5652343"/>
                </a:cubicBezTo>
                <a:cubicBezTo>
                  <a:pt x="2221953" y="5661657"/>
                  <a:pt x="2226612" y="5663988"/>
                  <a:pt x="2235928" y="5659329"/>
                </a:cubicBezTo>
                <a:cubicBezTo>
                  <a:pt x="2245245" y="5654672"/>
                  <a:pt x="2254559" y="5647684"/>
                  <a:pt x="2263877" y="5638367"/>
                </a:cubicBezTo>
                <a:lnTo>
                  <a:pt x="2263877" y="5624393"/>
                </a:lnTo>
                <a:cubicBezTo>
                  <a:pt x="2254559" y="5624393"/>
                  <a:pt x="2249903" y="5624393"/>
                  <a:pt x="2249903" y="5624393"/>
                </a:cubicBezTo>
                <a:cubicBezTo>
                  <a:pt x="2249903" y="5596444"/>
                  <a:pt x="2259219" y="5587127"/>
                  <a:pt x="2277852" y="5596444"/>
                </a:cubicBezTo>
                <a:cubicBezTo>
                  <a:pt x="2287169" y="5596444"/>
                  <a:pt x="2298814" y="5589456"/>
                  <a:pt x="2312788" y="5575482"/>
                </a:cubicBezTo>
                <a:cubicBezTo>
                  <a:pt x="2326763" y="5561507"/>
                  <a:pt x="2333749" y="5545204"/>
                  <a:pt x="2333749" y="5526571"/>
                </a:cubicBezTo>
                <a:lnTo>
                  <a:pt x="2347724" y="5498622"/>
                </a:lnTo>
                <a:lnTo>
                  <a:pt x="2319775" y="5512598"/>
                </a:lnTo>
                <a:lnTo>
                  <a:pt x="2305802" y="5526571"/>
                </a:lnTo>
                <a:cubicBezTo>
                  <a:pt x="2277852" y="5526571"/>
                  <a:pt x="2268536" y="5535888"/>
                  <a:pt x="2277852" y="5554521"/>
                </a:cubicBezTo>
                <a:cubicBezTo>
                  <a:pt x="2277852" y="5563835"/>
                  <a:pt x="2273194" y="5568495"/>
                  <a:pt x="2263877" y="5568495"/>
                </a:cubicBezTo>
                <a:lnTo>
                  <a:pt x="2249903" y="5582470"/>
                </a:lnTo>
                <a:cubicBezTo>
                  <a:pt x="2240586" y="5582470"/>
                  <a:pt x="2235928" y="5584799"/>
                  <a:pt x="2235928" y="5589456"/>
                </a:cubicBezTo>
                <a:cubicBezTo>
                  <a:pt x="2235928" y="5594115"/>
                  <a:pt x="2231269" y="5596444"/>
                  <a:pt x="2221953" y="5596444"/>
                </a:cubicBezTo>
                <a:cubicBezTo>
                  <a:pt x="2221953" y="5596444"/>
                  <a:pt x="2214092" y="5604305"/>
                  <a:pt x="2198371" y="5620025"/>
                </a:cubicBezTo>
                <a:lnTo>
                  <a:pt x="2186019" y="5632378"/>
                </a:lnTo>
                <a:lnTo>
                  <a:pt x="2187891" y="5633128"/>
                </a:lnTo>
                <a:cubicBezTo>
                  <a:pt x="2189638" y="5634292"/>
                  <a:pt x="2191674" y="5636039"/>
                  <a:pt x="2194003" y="5638367"/>
                </a:cubicBezTo>
                <a:lnTo>
                  <a:pt x="2180030" y="5638367"/>
                </a:lnTo>
                <a:cubicBezTo>
                  <a:pt x="2152081" y="5666317"/>
                  <a:pt x="2133447" y="5675633"/>
                  <a:pt x="2124131" y="5666317"/>
                </a:cubicBezTo>
                <a:cubicBezTo>
                  <a:pt x="2124131" y="5684950"/>
                  <a:pt x="2121802" y="5694266"/>
                  <a:pt x="2117145" y="5694266"/>
                </a:cubicBezTo>
                <a:cubicBezTo>
                  <a:pt x="2112486" y="5694266"/>
                  <a:pt x="2110157" y="5698923"/>
                  <a:pt x="2110157" y="5708240"/>
                </a:cubicBezTo>
                <a:cubicBezTo>
                  <a:pt x="2110157" y="5717556"/>
                  <a:pt x="2110157" y="5722216"/>
                  <a:pt x="2110157" y="5722216"/>
                </a:cubicBezTo>
                <a:cubicBezTo>
                  <a:pt x="2110157" y="5722216"/>
                  <a:pt x="2105500" y="5726873"/>
                  <a:pt x="2096184" y="5736189"/>
                </a:cubicBezTo>
                <a:cubicBezTo>
                  <a:pt x="2086865" y="5745506"/>
                  <a:pt x="2082207" y="5750163"/>
                  <a:pt x="2082207" y="5750163"/>
                </a:cubicBezTo>
                <a:cubicBezTo>
                  <a:pt x="2082207" y="5750163"/>
                  <a:pt x="2077551" y="5750163"/>
                  <a:pt x="2068234" y="5750163"/>
                </a:cubicBezTo>
                <a:cubicBezTo>
                  <a:pt x="2068234" y="5759480"/>
                  <a:pt x="2063575" y="5768796"/>
                  <a:pt x="2054258" y="5778113"/>
                </a:cubicBezTo>
                <a:cubicBezTo>
                  <a:pt x="2044942" y="5787429"/>
                  <a:pt x="2042613" y="5796746"/>
                  <a:pt x="2047272" y="5806062"/>
                </a:cubicBezTo>
                <a:cubicBezTo>
                  <a:pt x="2051930" y="5815379"/>
                  <a:pt x="2054258" y="5820036"/>
                  <a:pt x="2054258" y="5820036"/>
                </a:cubicBezTo>
                <a:cubicBezTo>
                  <a:pt x="2035627" y="5829352"/>
                  <a:pt x="2026311" y="5829352"/>
                  <a:pt x="2026311" y="5820036"/>
                </a:cubicBezTo>
                <a:lnTo>
                  <a:pt x="2012335" y="5806062"/>
                </a:lnTo>
                <a:lnTo>
                  <a:pt x="1998361" y="5834012"/>
                </a:lnTo>
                <a:cubicBezTo>
                  <a:pt x="2007678" y="5843328"/>
                  <a:pt x="2010006" y="5850314"/>
                  <a:pt x="2005347" y="5854973"/>
                </a:cubicBezTo>
                <a:cubicBezTo>
                  <a:pt x="2000690" y="5859632"/>
                  <a:pt x="1998361" y="5857302"/>
                  <a:pt x="1998361" y="5847985"/>
                </a:cubicBezTo>
                <a:lnTo>
                  <a:pt x="1984386" y="5847985"/>
                </a:lnTo>
                <a:cubicBezTo>
                  <a:pt x="1975069" y="5857302"/>
                  <a:pt x="1970411" y="5864290"/>
                  <a:pt x="1970411" y="5868947"/>
                </a:cubicBezTo>
                <a:cubicBezTo>
                  <a:pt x="1970411" y="5873606"/>
                  <a:pt x="1965755" y="5875935"/>
                  <a:pt x="1956436" y="5875935"/>
                </a:cubicBezTo>
                <a:cubicBezTo>
                  <a:pt x="1937805" y="5875935"/>
                  <a:pt x="1928489" y="5889909"/>
                  <a:pt x="1928489" y="5917858"/>
                </a:cubicBezTo>
                <a:lnTo>
                  <a:pt x="1914513" y="5931834"/>
                </a:lnTo>
                <a:cubicBezTo>
                  <a:pt x="1914513" y="5931834"/>
                  <a:pt x="1909855" y="5934162"/>
                  <a:pt x="1900539" y="5938820"/>
                </a:cubicBezTo>
                <a:cubicBezTo>
                  <a:pt x="1891223" y="5943479"/>
                  <a:pt x="1886565" y="5950467"/>
                  <a:pt x="1886565" y="5959783"/>
                </a:cubicBezTo>
                <a:cubicBezTo>
                  <a:pt x="1886565" y="5959783"/>
                  <a:pt x="1884235" y="5962112"/>
                  <a:pt x="1879578" y="5966769"/>
                </a:cubicBezTo>
                <a:cubicBezTo>
                  <a:pt x="1874918" y="5971428"/>
                  <a:pt x="1867932" y="5978416"/>
                  <a:pt x="1858615" y="5987731"/>
                </a:cubicBezTo>
                <a:cubicBezTo>
                  <a:pt x="1849299" y="5997047"/>
                  <a:pt x="1839983" y="6006364"/>
                  <a:pt x="1830667" y="6015680"/>
                </a:cubicBezTo>
                <a:lnTo>
                  <a:pt x="1830667" y="6029656"/>
                </a:lnTo>
                <a:cubicBezTo>
                  <a:pt x="1821349" y="6029656"/>
                  <a:pt x="1807374" y="6038970"/>
                  <a:pt x="1788741" y="6057603"/>
                </a:cubicBezTo>
                <a:lnTo>
                  <a:pt x="1760793" y="6099528"/>
                </a:lnTo>
                <a:cubicBezTo>
                  <a:pt x="1751477" y="6099528"/>
                  <a:pt x="1742161" y="6106514"/>
                  <a:pt x="1732844" y="6120490"/>
                </a:cubicBezTo>
                <a:cubicBezTo>
                  <a:pt x="1723528" y="6134464"/>
                  <a:pt x="1718871" y="6141452"/>
                  <a:pt x="1718871" y="6141452"/>
                </a:cubicBezTo>
                <a:lnTo>
                  <a:pt x="1704895" y="6141452"/>
                </a:lnTo>
                <a:cubicBezTo>
                  <a:pt x="1704895" y="6132135"/>
                  <a:pt x="1702566" y="6127476"/>
                  <a:pt x="1697908" y="6127476"/>
                </a:cubicBezTo>
                <a:cubicBezTo>
                  <a:pt x="1693250" y="6127476"/>
                  <a:pt x="1690921" y="6132135"/>
                  <a:pt x="1690921" y="6141452"/>
                </a:cubicBezTo>
                <a:lnTo>
                  <a:pt x="1676945" y="6169401"/>
                </a:lnTo>
                <a:lnTo>
                  <a:pt x="1662972" y="6155426"/>
                </a:lnTo>
                <a:cubicBezTo>
                  <a:pt x="1662972" y="6155426"/>
                  <a:pt x="1662972" y="6150768"/>
                  <a:pt x="1662972" y="6141452"/>
                </a:cubicBezTo>
                <a:cubicBezTo>
                  <a:pt x="1672288" y="6141452"/>
                  <a:pt x="1676945" y="6139123"/>
                  <a:pt x="1676945" y="6134464"/>
                </a:cubicBezTo>
                <a:cubicBezTo>
                  <a:pt x="1676945" y="6129805"/>
                  <a:pt x="1672288" y="6127476"/>
                  <a:pt x="1662972" y="6127476"/>
                </a:cubicBezTo>
                <a:cubicBezTo>
                  <a:pt x="1662972" y="6127476"/>
                  <a:pt x="1662972" y="6132135"/>
                  <a:pt x="1662972" y="6141452"/>
                </a:cubicBezTo>
                <a:lnTo>
                  <a:pt x="1635022" y="6155426"/>
                </a:lnTo>
                <a:cubicBezTo>
                  <a:pt x="1625706" y="6155426"/>
                  <a:pt x="1621048" y="6150768"/>
                  <a:pt x="1621048" y="6141452"/>
                </a:cubicBezTo>
                <a:lnTo>
                  <a:pt x="1635022" y="6127476"/>
                </a:lnTo>
                <a:lnTo>
                  <a:pt x="1662972" y="6099528"/>
                </a:lnTo>
                <a:cubicBezTo>
                  <a:pt x="1681605" y="6090212"/>
                  <a:pt x="1690921" y="6087881"/>
                  <a:pt x="1690921" y="6092541"/>
                </a:cubicBezTo>
                <a:cubicBezTo>
                  <a:pt x="1690921" y="6097200"/>
                  <a:pt x="1700238" y="6094869"/>
                  <a:pt x="1718871" y="6085553"/>
                </a:cubicBezTo>
                <a:cubicBezTo>
                  <a:pt x="1718871" y="6076236"/>
                  <a:pt x="1721199" y="6069250"/>
                  <a:pt x="1725857" y="6064591"/>
                </a:cubicBezTo>
                <a:cubicBezTo>
                  <a:pt x="1730516" y="6059932"/>
                  <a:pt x="1732844" y="6055275"/>
                  <a:pt x="1732844" y="6050617"/>
                </a:cubicBezTo>
                <a:cubicBezTo>
                  <a:pt x="1732844" y="6045958"/>
                  <a:pt x="1732844" y="6041301"/>
                  <a:pt x="1732844" y="6036642"/>
                </a:cubicBezTo>
                <a:cubicBezTo>
                  <a:pt x="1732844" y="6031984"/>
                  <a:pt x="1737502" y="6029656"/>
                  <a:pt x="1746818" y="6029656"/>
                </a:cubicBezTo>
                <a:cubicBezTo>
                  <a:pt x="1756137" y="6029656"/>
                  <a:pt x="1760793" y="6027325"/>
                  <a:pt x="1760793" y="6022668"/>
                </a:cubicBezTo>
                <a:cubicBezTo>
                  <a:pt x="1760793" y="6018009"/>
                  <a:pt x="1760793" y="6011021"/>
                  <a:pt x="1760793" y="6001706"/>
                </a:cubicBezTo>
                <a:cubicBezTo>
                  <a:pt x="1760793" y="5992390"/>
                  <a:pt x="1765451" y="5987731"/>
                  <a:pt x="1774768" y="5987731"/>
                </a:cubicBezTo>
                <a:cubicBezTo>
                  <a:pt x="1774768" y="5997047"/>
                  <a:pt x="1777098" y="6004035"/>
                  <a:pt x="1781755" y="6008692"/>
                </a:cubicBezTo>
                <a:cubicBezTo>
                  <a:pt x="1786413" y="6013351"/>
                  <a:pt x="1791072" y="6011021"/>
                  <a:pt x="1795729" y="6001706"/>
                </a:cubicBezTo>
                <a:cubicBezTo>
                  <a:pt x="1800388" y="5992390"/>
                  <a:pt x="1800388" y="5980745"/>
                  <a:pt x="1795729" y="5966769"/>
                </a:cubicBezTo>
                <a:cubicBezTo>
                  <a:pt x="1791072" y="5952795"/>
                  <a:pt x="1784084" y="5945807"/>
                  <a:pt x="1774768" y="5945807"/>
                </a:cubicBezTo>
                <a:cubicBezTo>
                  <a:pt x="1756137" y="5945807"/>
                  <a:pt x="1714211" y="5983073"/>
                  <a:pt x="1648997" y="6057603"/>
                </a:cubicBezTo>
                <a:lnTo>
                  <a:pt x="1635022" y="6085553"/>
                </a:lnTo>
                <a:cubicBezTo>
                  <a:pt x="1616389" y="6104186"/>
                  <a:pt x="1604744" y="6118161"/>
                  <a:pt x="1600086" y="6127476"/>
                </a:cubicBezTo>
                <a:lnTo>
                  <a:pt x="1596274" y="6142721"/>
                </a:lnTo>
                <a:lnTo>
                  <a:pt x="1600086" y="6141452"/>
                </a:lnTo>
                <a:cubicBezTo>
                  <a:pt x="1604744" y="6141452"/>
                  <a:pt x="1609401" y="6146109"/>
                  <a:pt x="1614061" y="6155426"/>
                </a:cubicBezTo>
                <a:cubicBezTo>
                  <a:pt x="1618717" y="6164742"/>
                  <a:pt x="1616389" y="6174058"/>
                  <a:pt x="1607072" y="6183375"/>
                </a:cubicBezTo>
                <a:cubicBezTo>
                  <a:pt x="1597756" y="6192691"/>
                  <a:pt x="1593099" y="6192691"/>
                  <a:pt x="1593099" y="6183375"/>
                </a:cubicBezTo>
                <a:cubicBezTo>
                  <a:pt x="1593099" y="6183375"/>
                  <a:pt x="1597756" y="6178716"/>
                  <a:pt x="1607072" y="6169401"/>
                </a:cubicBezTo>
                <a:cubicBezTo>
                  <a:pt x="1607072" y="6169401"/>
                  <a:pt x="1602415" y="6169401"/>
                  <a:pt x="1593099" y="6169401"/>
                </a:cubicBezTo>
                <a:cubicBezTo>
                  <a:pt x="1593099" y="6164744"/>
                  <a:pt x="1593099" y="6160667"/>
                  <a:pt x="1593099" y="6157172"/>
                </a:cubicBezTo>
                <a:lnTo>
                  <a:pt x="1593099" y="6155426"/>
                </a:lnTo>
                <a:lnTo>
                  <a:pt x="1565150" y="6183375"/>
                </a:lnTo>
                <a:cubicBezTo>
                  <a:pt x="1555832" y="6183375"/>
                  <a:pt x="1551176" y="6185704"/>
                  <a:pt x="1551176" y="6190363"/>
                </a:cubicBezTo>
                <a:cubicBezTo>
                  <a:pt x="1551176" y="6195020"/>
                  <a:pt x="1548845" y="6197349"/>
                  <a:pt x="1544187" y="6197349"/>
                </a:cubicBezTo>
                <a:cubicBezTo>
                  <a:pt x="1539531" y="6197349"/>
                  <a:pt x="1537200" y="6202008"/>
                  <a:pt x="1537200" y="6211324"/>
                </a:cubicBezTo>
                <a:lnTo>
                  <a:pt x="1523226" y="6211324"/>
                </a:lnTo>
                <a:lnTo>
                  <a:pt x="1523226" y="6197349"/>
                </a:lnTo>
                <a:cubicBezTo>
                  <a:pt x="1523226" y="6197349"/>
                  <a:pt x="1520898" y="6197349"/>
                  <a:pt x="1516238" y="6197349"/>
                </a:cubicBezTo>
                <a:cubicBezTo>
                  <a:pt x="1511581" y="6197349"/>
                  <a:pt x="1506921" y="6199677"/>
                  <a:pt x="1502265" y="6204337"/>
                </a:cubicBezTo>
                <a:cubicBezTo>
                  <a:pt x="1497607" y="6208996"/>
                  <a:pt x="1499935" y="6211324"/>
                  <a:pt x="1509251" y="6211324"/>
                </a:cubicBezTo>
                <a:lnTo>
                  <a:pt x="1495276" y="6239274"/>
                </a:lnTo>
                <a:cubicBezTo>
                  <a:pt x="1476644" y="6257907"/>
                  <a:pt x="1467327" y="6267221"/>
                  <a:pt x="1467327" y="6267221"/>
                </a:cubicBezTo>
                <a:lnTo>
                  <a:pt x="1467327" y="6253248"/>
                </a:lnTo>
                <a:lnTo>
                  <a:pt x="1467327" y="6239274"/>
                </a:lnTo>
                <a:lnTo>
                  <a:pt x="1481303" y="6211324"/>
                </a:lnTo>
                <a:cubicBezTo>
                  <a:pt x="1490620" y="6192691"/>
                  <a:pt x="1495276" y="6178716"/>
                  <a:pt x="1495276" y="6169401"/>
                </a:cubicBezTo>
                <a:cubicBezTo>
                  <a:pt x="1485960" y="6178716"/>
                  <a:pt x="1476644" y="6183375"/>
                  <a:pt x="1467327" y="6183375"/>
                </a:cubicBezTo>
                <a:cubicBezTo>
                  <a:pt x="1458010" y="6183375"/>
                  <a:pt x="1455682" y="6188034"/>
                  <a:pt x="1460341" y="6197349"/>
                </a:cubicBezTo>
                <a:cubicBezTo>
                  <a:pt x="1464999" y="6206665"/>
                  <a:pt x="1464999" y="6211324"/>
                  <a:pt x="1460341" y="6211324"/>
                </a:cubicBezTo>
                <a:cubicBezTo>
                  <a:pt x="1455682" y="6211324"/>
                  <a:pt x="1448696" y="6206665"/>
                  <a:pt x="1439380" y="6197349"/>
                </a:cubicBezTo>
                <a:lnTo>
                  <a:pt x="1439380" y="6211324"/>
                </a:lnTo>
                <a:cubicBezTo>
                  <a:pt x="1439380" y="6220641"/>
                  <a:pt x="1439380" y="6227627"/>
                  <a:pt x="1439380" y="6232286"/>
                </a:cubicBezTo>
                <a:cubicBezTo>
                  <a:pt x="1439380" y="6236945"/>
                  <a:pt x="1437049" y="6239274"/>
                  <a:pt x="1432392" y="6239274"/>
                </a:cubicBezTo>
                <a:cubicBezTo>
                  <a:pt x="1427733" y="6239274"/>
                  <a:pt x="1425404" y="6239274"/>
                  <a:pt x="1425404" y="6239274"/>
                </a:cubicBezTo>
                <a:cubicBezTo>
                  <a:pt x="1425404" y="6239274"/>
                  <a:pt x="1425404" y="6234615"/>
                  <a:pt x="1425404" y="6225298"/>
                </a:cubicBezTo>
                <a:cubicBezTo>
                  <a:pt x="1416088" y="6225298"/>
                  <a:pt x="1409100" y="6225298"/>
                  <a:pt x="1404443" y="6225298"/>
                </a:cubicBezTo>
                <a:cubicBezTo>
                  <a:pt x="1399785" y="6225298"/>
                  <a:pt x="1397455" y="6220641"/>
                  <a:pt x="1397455" y="6211324"/>
                </a:cubicBezTo>
                <a:cubicBezTo>
                  <a:pt x="1397455" y="6211324"/>
                  <a:pt x="1402114" y="6206665"/>
                  <a:pt x="1411430" y="6197349"/>
                </a:cubicBezTo>
                <a:cubicBezTo>
                  <a:pt x="1420747" y="6206665"/>
                  <a:pt x="1434720" y="6202008"/>
                  <a:pt x="1453354" y="6183375"/>
                </a:cubicBezTo>
                <a:cubicBezTo>
                  <a:pt x="1453354" y="6174058"/>
                  <a:pt x="1458010" y="6164742"/>
                  <a:pt x="1467327" y="6155426"/>
                </a:cubicBezTo>
                <a:cubicBezTo>
                  <a:pt x="1476644" y="6146109"/>
                  <a:pt x="1483631" y="6141452"/>
                  <a:pt x="1488289" y="6141452"/>
                </a:cubicBezTo>
                <a:cubicBezTo>
                  <a:pt x="1492948" y="6141452"/>
                  <a:pt x="1495276" y="6141452"/>
                  <a:pt x="1495276" y="6141452"/>
                </a:cubicBezTo>
                <a:cubicBezTo>
                  <a:pt x="1504593" y="6132135"/>
                  <a:pt x="1509251" y="6127476"/>
                  <a:pt x="1509251" y="6127476"/>
                </a:cubicBezTo>
                <a:cubicBezTo>
                  <a:pt x="1518566" y="6127476"/>
                  <a:pt x="1523226" y="6129805"/>
                  <a:pt x="1523226" y="6134464"/>
                </a:cubicBezTo>
                <a:cubicBezTo>
                  <a:pt x="1523226" y="6139123"/>
                  <a:pt x="1523226" y="6141452"/>
                  <a:pt x="1523226" y="6141452"/>
                </a:cubicBezTo>
                <a:lnTo>
                  <a:pt x="1537200" y="6155426"/>
                </a:lnTo>
                <a:cubicBezTo>
                  <a:pt x="1537200" y="6164742"/>
                  <a:pt x="1537200" y="6169401"/>
                  <a:pt x="1537200" y="6169401"/>
                </a:cubicBezTo>
                <a:cubicBezTo>
                  <a:pt x="1537200" y="6169401"/>
                  <a:pt x="1539531" y="6167073"/>
                  <a:pt x="1544187" y="6162413"/>
                </a:cubicBezTo>
                <a:cubicBezTo>
                  <a:pt x="1548845" y="6157754"/>
                  <a:pt x="1555832" y="6155426"/>
                  <a:pt x="1565150" y="6155426"/>
                </a:cubicBezTo>
                <a:cubicBezTo>
                  <a:pt x="1574466" y="6136793"/>
                  <a:pt x="1576795" y="6125147"/>
                  <a:pt x="1572137" y="6120490"/>
                </a:cubicBezTo>
                <a:cubicBezTo>
                  <a:pt x="1567480" y="6115831"/>
                  <a:pt x="1579125" y="6099528"/>
                  <a:pt x="1607072" y="6071579"/>
                </a:cubicBezTo>
                <a:cubicBezTo>
                  <a:pt x="1635022" y="6043630"/>
                  <a:pt x="1648997" y="6024997"/>
                  <a:pt x="1648997" y="6015680"/>
                </a:cubicBezTo>
                <a:lnTo>
                  <a:pt x="1551176" y="6113502"/>
                </a:lnTo>
                <a:cubicBezTo>
                  <a:pt x="1541859" y="6122819"/>
                  <a:pt x="1534871" y="6127476"/>
                  <a:pt x="1530214" y="6127476"/>
                </a:cubicBezTo>
                <a:cubicBezTo>
                  <a:pt x="1525555" y="6127476"/>
                  <a:pt x="1523226" y="6127476"/>
                  <a:pt x="1523226" y="6127476"/>
                </a:cubicBezTo>
                <a:cubicBezTo>
                  <a:pt x="1513910" y="6118161"/>
                  <a:pt x="1513910" y="6113502"/>
                  <a:pt x="1523226" y="6113502"/>
                </a:cubicBezTo>
                <a:lnTo>
                  <a:pt x="1523226" y="6085553"/>
                </a:lnTo>
                <a:cubicBezTo>
                  <a:pt x="1504593" y="6066920"/>
                  <a:pt x="1504593" y="6057603"/>
                  <a:pt x="1523226" y="6057603"/>
                </a:cubicBezTo>
                <a:cubicBezTo>
                  <a:pt x="1532543" y="6057603"/>
                  <a:pt x="1537200" y="6059932"/>
                  <a:pt x="1537200" y="6064591"/>
                </a:cubicBezTo>
                <a:cubicBezTo>
                  <a:pt x="1537200" y="6069250"/>
                  <a:pt x="1537200" y="6071579"/>
                  <a:pt x="1537200" y="6071579"/>
                </a:cubicBezTo>
                <a:cubicBezTo>
                  <a:pt x="1537200" y="6080896"/>
                  <a:pt x="1539531" y="6085553"/>
                  <a:pt x="1544187" y="6085553"/>
                </a:cubicBezTo>
                <a:cubicBezTo>
                  <a:pt x="1548845" y="6085553"/>
                  <a:pt x="1551176" y="6080896"/>
                  <a:pt x="1551176" y="6071579"/>
                </a:cubicBezTo>
                <a:cubicBezTo>
                  <a:pt x="1541859" y="6024997"/>
                  <a:pt x="1555832" y="6001706"/>
                  <a:pt x="1593099" y="6001706"/>
                </a:cubicBezTo>
                <a:lnTo>
                  <a:pt x="1607072" y="5987731"/>
                </a:lnTo>
                <a:cubicBezTo>
                  <a:pt x="1597756" y="5978416"/>
                  <a:pt x="1583782" y="5983073"/>
                  <a:pt x="1565150" y="6001706"/>
                </a:cubicBezTo>
                <a:lnTo>
                  <a:pt x="1537200" y="6029656"/>
                </a:lnTo>
                <a:lnTo>
                  <a:pt x="1551176" y="6001706"/>
                </a:lnTo>
                <a:cubicBezTo>
                  <a:pt x="1560492" y="5992390"/>
                  <a:pt x="1562821" y="5985402"/>
                  <a:pt x="1558161" y="5980745"/>
                </a:cubicBezTo>
                <a:cubicBezTo>
                  <a:pt x="1553504" y="5976086"/>
                  <a:pt x="1534871" y="5992390"/>
                  <a:pt x="1502265" y="6029656"/>
                </a:cubicBezTo>
                <a:cubicBezTo>
                  <a:pt x="1469658" y="6066920"/>
                  <a:pt x="1453354" y="6080896"/>
                  <a:pt x="1453354" y="6071579"/>
                </a:cubicBezTo>
                <a:cubicBezTo>
                  <a:pt x="1444036" y="6071579"/>
                  <a:pt x="1441708" y="6066920"/>
                  <a:pt x="1446365" y="6057603"/>
                </a:cubicBezTo>
                <a:cubicBezTo>
                  <a:pt x="1451025" y="6048289"/>
                  <a:pt x="1458010" y="6038970"/>
                  <a:pt x="1467327" y="6029656"/>
                </a:cubicBezTo>
                <a:cubicBezTo>
                  <a:pt x="1476644" y="6020339"/>
                  <a:pt x="1483631" y="6012769"/>
                  <a:pt x="1488289" y="6006946"/>
                </a:cubicBezTo>
                <a:lnTo>
                  <a:pt x="1492735" y="5999165"/>
                </a:lnTo>
                <a:lnTo>
                  <a:pt x="1481303" y="5987731"/>
                </a:lnTo>
                <a:lnTo>
                  <a:pt x="1495276" y="5987731"/>
                </a:lnTo>
                <a:lnTo>
                  <a:pt x="1495276" y="5994719"/>
                </a:lnTo>
                <a:cubicBezTo>
                  <a:pt x="1495276" y="5990059"/>
                  <a:pt x="1502265" y="5985402"/>
                  <a:pt x="1516238" y="5980745"/>
                </a:cubicBezTo>
                <a:cubicBezTo>
                  <a:pt x="1530214" y="5976086"/>
                  <a:pt x="1534871" y="5971428"/>
                  <a:pt x="1530214" y="5966769"/>
                </a:cubicBezTo>
                <a:cubicBezTo>
                  <a:pt x="1525555" y="5962112"/>
                  <a:pt x="1527884" y="5959783"/>
                  <a:pt x="1537200" y="5959783"/>
                </a:cubicBezTo>
                <a:cubicBezTo>
                  <a:pt x="1546516" y="5959783"/>
                  <a:pt x="1551176" y="5959783"/>
                  <a:pt x="1551176" y="5959783"/>
                </a:cubicBezTo>
                <a:lnTo>
                  <a:pt x="1565150" y="5945807"/>
                </a:lnTo>
                <a:cubicBezTo>
                  <a:pt x="1574466" y="5945807"/>
                  <a:pt x="1576795" y="5950467"/>
                  <a:pt x="1572137" y="5959783"/>
                </a:cubicBezTo>
                <a:cubicBezTo>
                  <a:pt x="1567480" y="5969098"/>
                  <a:pt x="1567480" y="5973757"/>
                  <a:pt x="1572137" y="5973757"/>
                </a:cubicBezTo>
                <a:cubicBezTo>
                  <a:pt x="1576795" y="5973757"/>
                  <a:pt x="1583782" y="5964440"/>
                  <a:pt x="1593099" y="5945807"/>
                </a:cubicBezTo>
                <a:lnTo>
                  <a:pt x="1607072" y="5931834"/>
                </a:lnTo>
                <a:cubicBezTo>
                  <a:pt x="1588441" y="5941148"/>
                  <a:pt x="1576795" y="5943479"/>
                  <a:pt x="1572137" y="5938820"/>
                </a:cubicBezTo>
                <a:cubicBezTo>
                  <a:pt x="1567480" y="5934162"/>
                  <a:pt x="1569807" y="5927174"/>
                  <a:pt x="1579125" y="5917858"/>
                </a:cubicBezTo>
                <a:cubicBezTo>
                  <a:pt x="1579125" y="5908543"/>
                  <a:pt x="1583782" y="5903884"/>
                  <a:pt x="1593099" y="5903884"/>
                </a:cubicBezTo>
                <a:cubicBezTo>
                  <a:pt x="1593099" y="5903884"/>
                  <a:pt x="1597756" y="5899225"/>
                  <a:pt x="1607072" y="5889909"/>
                </a:cubicBezTo>
                <a:cubicBezTo>
                  <a:pt x="1616389" y="5880594"/>
                  <a:pt x="1616389" y="5875935"/>
                  <a:pt x="1607072" y="5875935"/>
                </a:cubicBezTo>
                <a:lnTo>
                  <a:pt x="1621048" y="5861961"/>
                </a:lnTo>
                <a:cubicBezTo>
                  <a:pt x="1639681" y="5861961"/>
                  <a:pt x="1648997" y="5857302"/>
                  <a:pt x="1648997" y="5847985"/>
                </a:cubicBezTo>
                <a:cubicBezTo>
                  <a:pt x="1648997" y="5838671"/>
                  <a:pt x="1639681" y="5834012"/>
                  <a:pt x="1621048" y="5834012"/>
                </a:cubicBezTo>
                <a:lnTo>
                  <a:pt x="1607072" y="5847985"/>
                </a:lnTo>
                <a:lnTo>
                  <a:pt x="1607072" y="5861961"/>
                </a:lnTo>
                <a:lnTo>
                  <a:pt x="1579125" y="5875935"/>
                </a:lnTo>
                <a:lnTo>
                  <a:pt x="1565150" y="5875935"/>
                </a:lnTo>
                <a:lnTo>
                  <a:pt x="1551176" y="5861961"/>
                </a:lnTo>
                <a:lnTo>
                  <a:pt x="1467327" y="5917858"/>
                </a:lnTo>
                <a:cubicBezTo>
                  <a:pt x="1458010" y="5927174"/>
                  <a:pt x="1455682" y="5936491"/>
                  <a:pt x="1460341" y="5945807"/>
                </a:cubicBezTo>
                <a:cubicBezTo>
                  <a:pt x="1464999" y="5955124"/>
                  <a:pt x="1458010" y="5959783"/>
                  <a:pt x="1439380" y="5959783"/>
                </a:cubicBezTo>
                <a:lnTo>
                  <a:pt x="1397455" y="6015680"/>
                </a:lnTo>
                <a:cubicBezTo>
                  <a:pt x="1388138" y="6015680"/>
                  <a:pt x="1376493" y="6024997"/>
                  <a:pt x="1362519" y="6043630"/>
                </a:cubicBezTo>
                <a:cubicBezTo>
                  <a:pt x="1348544" y="6062263"/>
                  <a:pt x="1334569" y="6080896"/>
                  <a:pt x="1320596" y="6099528"/>
                </a:cubicBezTo>
                <a:cubicBezTo>
                  <a:pt x="1306620" y="6118161"/>
                  <a:pt x="1297304" y="6127476"/>
                  <a:pt x="1292647" y="6127476"/>
                </a:cubicBezTo>
                <a:cubicBezTo>
                  <a:pt x="1287987" y="6127476"/>
                  <a:pt x="1281001" y="6132135"/>
                  <a:pt x="1271684" y="6141452"/>
                </a:cubicBezTo>
                <a:cubicBezTo>
                  <a:pt x="1262368" y="6150768"/>
                  <a:pt x="1260038" y="6157754"/>
                  <a:pt x="1264697" y="6162413"/>
                </a:cubicBezTo>
                <a:cubicBezTo>
                  <a:pt x="1269354" y="6167073"/>
                  <a:pt x="1267026" y="6169401"/>
                  <a:pt x="1257709" y="6169401"/>
                </a:cubicBezTo>
                <a:cubicBezTo>
                  <a:pt x="1248393" y="6169401"/>
                  <a:pt x="1243736" y="6174058"/>
                  <a:pt x="1243736" y="6183375"/>
                </a:cubicBezTo>
                <a:cubicBezTo>
                  <a:pt x="1243736" y="6192691"/>
                  <a:pt x="1241407" y="6197349"/>
                  <a:pt x="1236748" y="6197349"/>
                </a:cubicBezTo>
                <a:cubicBezTo>
                  <a:pt x="1232090" y="6197349"/>
                  <a:pt x="1220443" y="6197349"/>
                  <a:pt x="1201812" y="6197349"/>
                </a:cubicBezTo>
                <a:cubicBezTo>
                  <a:pt x="1201812" y="6188034"/>
                  <a:pt x="1204141" y="6183375"/>
                  <a:pt x="1208798" y="6183375"/>
                </a:cubicBezTo>
                <a:cubicBezTo>
                  <a:pt x="1213457" y="6183375"/>
                  <a:pt x="1215786" y="6178716"/>
                  <a:pt x="1215786" y="6169401"/>
                </a:cubicBezTo>
                <a:cubicBezTo>
                  <a:pt x="1206470" y="6169401"/>
                  <a:pt x="1206470" y="6164742"/>
                  <a:pt x="1215786" y="6155426"/>
                </a:cubicBezTo>
                <a:lnTo>
                  <a:pt x="1201812" y="6155426"/>
                </a:lnTo>
                <a:cubicBezTo>
                  <a:pt x="1201812" y="6155426"/>
                  <a:pt x="1199482" y="6157754"/>
                  <a:pt x="1194824" y="6162413"/>
                </a:cubicBezTo>
                <a:cubicBezTo>
                  <a:pt x="1190165" y="6167073"/>
                  <a:pt x="1187837" y="6169401"/>
                  <a:pt x="1187837" y="6169401"/>
                </a:cubicBezTo>
                <a:lnTo>
                  <a:pt x="1173862" y="6169401"/>
                </a:lnTo>
                <a:cubicBezTo>
                  <a:pt x="1164546" y="6169401"/>
                  <a:pt x="1159887" y="6169401"/>
                  <a:pt x="1159887" y="6169401"/>
                </a:cubicBezTo>
                <a:cubicBezTo>
                  <a:pt x="1159887" y="6178716"/>
                  <a:pt x="1159887" y="6183375"/>
                  <a:pt x="1159887" y="6183375"/>
                </a:cubicBezTo>
                <a:lnTo>
                  <a:pt x="1159887" y="6197349"/>
                </a:lnTo>
                <a:lnTo>
                  <a:pt x="1131937" y="6211324"/>
                </a:lnTo>
                <a:cubicBezTo>
                  <a:pt x="1131937" y="6211324"/>
                  <a:pt x="1131937" y="6215982"/>
                  <a:pt x="1131937" y="6225298"/>
                </a:cubicBezTo>
                <a:lnTo>
                  <a:pt x="1103990" y="6225298"/>
                </a:lnTo>
                <a:lnTo>
                  <a:pt x="1090014" y="6239274"/>
                </a:lnTo>
                <a:cubicBezTo>
                  <a:pt x="1080697" y="6239274"/>
                  <a:pt x="1076041" y="6241603"/>
                  <a:pt x="1076041" y="6246260"/>
                </a:cubicBezTo>
                <a:cubicBezTo>
                  <a:pt x="1076041" y="6250919"/>
                  <a:pt x="1073711" y="6255576"/>
                  <a:pt x="1069052" y="6260235"/>
                </a:cubicBezTo>
                <a:cubicBezTo>
                  <a:pt x="1064396" y="6264893"/>
                  <a:pt x="1062065" y="6267221"/>
                  <a:pt x="1062065" y="6267221"/>
                </a:cubicBezTo>
                <a:cubicBezTo>
                  <a:pt x="1052749" y="6267221"/>
                  <a:pt x="1048091" y="6267221"/>
                  <a:pt x="1048091" y="6267221"/>
                </a:cubicBezTo>
                <a:lnTo>
                  <a:pt x="1062065" y="6281197"/>
                </a:lnTo>
                <a:cubicBezTo>
                  <a:pt x="1071381" y="6290514"/>
                  <a:pt x="1071381" y="6297500"/>
                  <a:pt x="1062065" y="6302159"/>
                </a:cubicBezTo>
                <a:cubicBezTo>
                  <a:pt x="1052749" y="6306818"/>
                  <a:pt x="1043431" y="6309147"/>
                  <a:pt x="1034117" y="6309147"/>
                </a:cubicBezTo>
                <a:cubicBezTo>
                  <a:pt x="1034117" y="6309147"/>
                  <a:pt x="1034117" y="6311475"/>
                  <a:pt x="1034117" y="6316133"/>
                </a:cubicBezTo>
                <a:cubicBezTo>
                  <a:pt x="1034117" y="6320792"/>
                  <a:pt x="1034117" y="6323120"/>
                  <a:pt x="1034117" y="6323120"/>
                </a:cubicBezTo>
                <a:cubicBezTo>
                  <a:pt x="1024800" y="6332437"/>
                  <a:pt x="1017813" y="6334765"/>
                  <a:pt x="1013155" y="6330108"/>
                </a:cubicBezTo>
                <a:cubicBezTo>
                  <a:pt x="1008496" y="6325449"/>
                  <a:pt x="999180" y="6327780"/>
                  <a:pt x="985206" y="6337094"/>
                </a:cubicBezTo>
                <a:cubicBezTo>
                  <a:pt x="971230" y="6346411"/>
                  <a:pt x="964245" y="6360386"/>
                  <a:pt x="964245" y="6379019"/>
                </a:cubicBezTo>
                <a:cubicBezTo>
                  <a:pt x="964245" y="6388334"/>
                  <a:pt x="964245" y="6392993"/>
                  <a:pt x="964245" y="6392993"/>
                </a:cubicBezTo>
                <a:cubicBezTo>
                  <a:pt x="964245" y="6392993"/>
                  <a:pt x="959585" y="6392993"/>
                  <a:pt x="950269" y="6392993"/>
                </a:cubicBezTo>
                <a:cubicBezTo>
                  <a:pt x="931636" y="6392993"/>
                  <a:pt x="931636" y="6402310"/>
                  <a:pt x="950269" y="6420942"/>
                </a:cubicBezTo>
                <a:cubicBezTo>
                  <a:pt x="959585" y="6430259"/>
                  <a:pt x="968901" y="6425602"/>
                  <a:pt x="978218" y="6406969"/>
                </a:cubicBezTo>
                <a:cubicBezTo>
                  <a:pt x="978218" y="6406969"/>
                  <a:pt x="982875" y="6406969"/>
                  <a:pt x="992192" y="6406969"/>
                </a:cubicBezTo>
                <a:lnTo>
                  <a:pt x="978218" y="6434916"/>
                </a:lnTo>
                <a:cubicBezTo>
                  <a:pt x="968901" y="6444233"/>
                  <a:pt x="961914" y="6448892"/>
                  <a:pt x="957257" y="6448892"/>
                </a:cubicBezTo>
                <a:cubicBezTo>
                  <a:pt x="952600" y="6448892"/>
                  <a:pt x="945612" y="6444233"/>
                  <a:pt x="936295" y="6434916"/>
                </a:cubicBezTo>
                <a:cubicBezTo>
                  <a:pt x="926979" y="6425602"/>
                  <a:pt x="917662" y="6425602"/>
                  <a:pt x="908345" y="6434916"/>
                </a:cubicBezTo>
                <a:lnTo>
                  <a:pt x="908345" y="6420942"/>
                </a:lnTo>
                <a:cubicBezTo>
                  <a:pt x="917662" y="6411626"/>
                  <a:pt x="919990" y="6404638"/>
                  <a:pt x="915334" y="6399981"/>
                </a:cubicBezTo>
                <a:cubicBezTo>
                  <a:pt x="910674" y="6395322"/>
                  <a:pt x="917662" y="6383677"/>
                  <a:pt x="936295" y="6365044"/>
                </a:cubicBezTo>
                <a:cubicBezTo>
                  <a:pt x="954928" y="6346411"/>
                  <a:pt x="964245" y="6337094"/>
                  <a:pt x="964245" y="6337094"/>
                </a:cubicBezTo>
                <a:lnTo>
                  <a:pt x="936295" y="6337094"/>
                </a:lnTo>
                <a:cubicBezTo>
                  <a:pt x="926979" y="6337094"/>
                  <a:pt x="922320" y="6337094"/>
                  <a:pt x="922320" y="6337094"/>
                </a:cubicBezTo>
                <a:cubicBezTo>
                  <a:pt x="931636" y="6346411"/>
                  <a:pt x="926979" y="6355729"/>
                  <a:pt x="908345" y="6365044"/>
                </a:cubicBezTo>
                <a:lnTo>
                  <a:pt x="894372" y="6392993"/>
                </a:lnTo>
                <a:lnTo>
                  <a:pt x="894372" y="6420942"/>
                </a:lnTo>
                <a:cubicBezTo>
                  <a:pt x="885056" y="6430259"/>
                  <a:pt x="880396" y="6437245"/>
                  <a:pt x="880396" y="6441904"/>
                </a:cubicBezTo>
                <a:cubicBezTo>
                  <a:pt x="880396" y="6446563"/>
                  <a:pt x="875737" y="6448892"/>
                  <a:pt x="866423" y="6448892"/>
                </a:cubicBezTo>
                <a:cubicBezTo>
                  <a:pt x="857106" y="6448892"/>
                  <a:pt x="852447" y="6453549"/>
                  <a:pt x="852447" y="6462866"/>
                </a:cubicBezTo>
                <a:lnTo>
                  <a:pt x="852447" y="6476841"/>
                </a:lnTo>
                <a:cubicBezTo>
                  <a:pt x="861763" y="6486158"/>
                  <a:pt x="861763" y="6490815"/>
                  <a:pt x="852447" y="6490815"/>
                </a:cubicBezTo>
                <a:cubicBezTo>
                  <a:pt x="824497" y="6490815"/>
                  <a:pt x="810523" y="6495474"/>
                  <a:pt x="810523" y="6504789"/>
                </a:cubicBezTo>
                <a:cubicBezTo>
                  <a:pt x="810523" y="6514107"/>
                  <a:pt x="812852" y="6518765"/>
                  <a:pt x="817511" y="6518765"/>
                </a:cubicBezTo>
                <a:cubicBezTo>
                  <a:pt x="822169" y="6518765"/>
                  <a:pt x="824497" y="6523422"/>
                  <a:pt x="824497" y="6532738"/>
                </a:cubicBezTo>
                <a:lnTo>
                  <a:pt x="768600" y="6532738"/>
                </a:lnTo>
                <a:lnTo>
                  <a:pt x="754627" y="6546714"/>
                </a:lnTo>
                <a:cubicBezTo>
                  <a:pt x="745310" y="6556031"/>
                  <a:pt x="740651" y="6563018"/>
                  <a:pt x="740651" y="6567676"/>
                </a:cubicBezTo>
                <a:cubicBezTo>
                  <a:pt x="740651" y="6572333"/>
                  <a:pt x="738322" y="6574662"/>
                  <a:pt x="733663" y="6574662"/>
                </a:cubicBezTo>
                <a:cubicBezTo>
                  <a:pt x="729006" y="6574662"/>
                  <a:pt x="726677" y="6579321"/>
                  <a:pt x="726677" y="6588637"/>
                </a:cubicBezTo>
                <a:cubicBezTo>
                  <a:pt x="726677" y="6588637"/>
                  <a:pt x="726677" y="6593295"/>
                  <a:pt x="726677" y="6602611"/>
                </a:cubicBezTo>
                <a:lnTo>
                  <a:pt x="726677" y="6616587"/>
                </a:lnTo>
                <a:cubicBezTo>
                  <a:pt x="735992" y="6607270"/>
                  <a:pt x="740651" y="6607270"/>
                  <a:pt x="740651" y="6616587"/>
                </a:cubicBezTo>
                <a:cubicBezTo>
                  <a:pt x="740651" y="6625903"/>
                  <a:pt x="745310" y="6630560"/>
                  <a:pt x="754627" y="6630560"/>
                </a:cubicBezTo>
                <a:cubicBezTo>
                  <a:pt x="763941" y="6621244"/>
                  <a:pt x="768600" y="6616587"/>
                  <a:pt x="768600" y="6616587"/>
                </a:cubicBezTo>
                <a:cubicBezTo>
                  <a:pt x="768600" y="6607270"/>
                  <a:pt x="770929" y="6597954"/>
                  <a:pt x="775588" y="6588637"/>
                </a:cubicBezTo>
                <a:cubicBezTo>
                  <a:pt x="780246" y="6579321"/>
                  <a:pt x="782574" y="6574662"/>
                  <a:pt x="782574" y="6574662"/>
                </a:cubicBezTo>
                <a:cubicBezTo>
                  <a:pt x="801207" y="6583980"/>
                  <a:pt x="801207" y="6593295"/>
                  <a:pt x="782574" y="6602611"/>
                </a:cubicBezTo>
                <a:cubicBezTo>
                  <a:pt x="782574" y="6611929"/>
                  <a:pt x="782574" y="6618915"/>
                  <a:pt x="782574" y="6623572"/>
                </a:cubicBezTo>
                <a:cubicBezTo>
                  <a:pt x="782574" y="6628232"/>
                  <a:pt x="782574" y="6635219"/>
                  <a:pt x="782574" y="6644534"/>
                </a:cubicBezTo>
                <a:cubicBezTo>
                  <a:pt x="782574" y="6663167"/>
                  <a:pt x="773258" y="6679471"/>
                  <a:pt x="754627" y="6693445"/>
                </a:cubicBezTo>
                <a:cubicBezTo>
                  <a:pt x="735992" y="6707421"/>
                  <a:pt x="724347" y="6709749"/>
                  <a:pt x="719689" y="6700433"/>
                </a:cubicBezTo>
                <a:cubicBezTo>
                  <a:pt x="715032" y="6691117"/>
                  <a:pt x="712702" y="6686459"/>
                  <a:pt x="712702" y="6686459"/>
                </a:cubicBezTo>
                <a:cubicBezTo>
                  <a:pt x="712702" y="6677143"/>
                  <a:pt x="717361" y="6672484"/>
                  <a:pt x="726677" y="6672484"/>
                </a:cubicBezTo>
                <a:cubicBezTo>
                  <a:pt x="735992" y="6681802"/>
                  <a:pt x="745310" y="6681802"/>
                  <a:pt x="754627" y="6672484"/>
                </a:cubicBezTo>
                <a:cubicBezTo>
                  <a:pt x="754627" y="6672484"/>
                  <a:pt x="756955" y="6670155"/>
                  <a:pt x="761613" y="6665498"/>
                </a:cubicBezTo>
                <a:cubicBezTo>
                  <a:pt x="766272" y="6660838"/>
                  <a:pt x="763941" y="6653852"/>
                  <a:pt x="754627" y="6644534"/>
                </a:cubicBezTo>
                <a:cubicBezTo>
                  <a:pt x="754627" y="6644534"/>
                  <a:pt x="749967" y="6649193"/>
                  <a:pt x="740651" y="6658510"/>
                </a:cubicBezTo>
                <a:lnTo>
                  <a:pt x="726677" y="6658510"/>
                </a:lnTo>
                <a:cubicBezTo>
                  <a:pt x="708044" y="6658510"/>
                  <a:pt x="703385" y="6653852"/>
                  <a:pt x="712702" y="6644534"/>
                </a:cubicBezTo>
                <a:cubicBezTo>
                  <a:pt x="722018" y="6635219"/>
                  <a:pt x="724347" y="6628232"/>
                  <a:pt x="719689" y="6623572"/>
                </a:cubicBezTo>
                <a:cubicBezTo>
                  <a:pt x="715032" y="6618915"/>
                  <a:pt x="708044" y="6616587"/>
                  <a:pt x="698727" y="6616587"/>
                </a:cubicBezTo>
                <a:lnTo>
                  <a:pt x="670778" y="6630560"/>
                </a:lnTo>
                <a:cubicBezTo>
                  <a:pt x="670778" y="6630560"/>
                  <a:pt x="666121" y="6635219"/>
                  <a:pt x="656804" y="6644534"/>
                </a:cubicBezTo>
                <a:lnTo>
                  <a:pt x="628855" y="6658510"/>
                </a:lnTo>
                <a:cubicBezTo>
                  <a:pt x="628855" y="6649193"/>
                  <a:pt x="628855" y="6644534"/>
                  <a:pt x="628855" y="6644534"/>
                </a:cubicBezTo>
                <a:cubicBezTo>
                  <a:pt x="628855" y="6644534"/>
                  <a:pt x="631184" y="6644534"/>
                  <a:pt x="635842" y="6644534"/>
                </a:cubicBezTo>
                <a:cubicBezTo>
                  <a:pt x="640500" y="6644534"/>
                  <a:pt x="652145" y="6635219"/>
                  <a:pt x="670778" y="6616587"/>
                </a:cubicBezTo>
                <a:cubicBezTo>
                  <a:pt x="689411" y="6597954"/>
                  <a:pt x="705716" y="6579321"/>
                  <a:pt x="719689" y="6560688"/>
                </a:cubicBezTo>
                <a:cubicBezTo>
                  <a:pt x="733663" y="6542055"/>
                  <a:pt x="740651" y="6530410"/>
                  <a:pt x="740651" y="6525751"/>
                </a:cubicBezTo>
                <a:cubicBezTo>
                  <a:pt x="740651" y="6521093"/>
                  <a:pt x="735992" y="6523422"/>
                  <a:pt x="726677" y="6532738"/>
                </a:cubicBezTo>
                <a:lnTo>
                  <a:pt x="726677" y="6504789"/>
                </a:lnTo>
                <a:lnTo>
                  <a:pt x="754627" y="6504789"/>
                </a:lnTo>
                <a:cubicBezTo>
                  <a:pt x="754627" y="6495474"/>
                  <a:pt x="754627" y="6490815"/>
                  <a:pt x="754627" y="6490815"/>
                </a:cubicBezTo>
                <a:lnTo>
                  <a:pt x="824497" y="6462866"/>
                </a:lnTo>
                <a:cubicBezTo>
                  <a:pt x="824497" y="6444233"/>
                  <a:pt x="810523" y="6444233"/>
                  <a:pt x="782574" y="6462866"/>
                </a:cubicBezTo>
                <a:cubicBezTo>
                  <a:pt x="773258" y="6481499"/>
                  <a:pt x="763941" y="6486158"/>
                  <a:pt x="754627" y="6476841"/>
                </a:cubicBezTo>
                <a:cubicBezTo>
                  <a:pt x="754627" y="6486158"/>
                  <a:pt x="752296" y="6490815"/>
                  <a:pt x="747638" y="6490815"/>
                </a:cubicBezTo>
                <a:cubicBezTo>
                  <a:pt x="742980" y="6490815"/>
                  <a:pt x="735992" y="6486158"/>
                  <a:pt x="726677" y="6476841"/>
                </a:cubicBezTo>
                <a:lnTo>
                  <a:pt x="768600" y="6462866"/>
                </a:lnTo>
                <a:lnTo>
                  <a:pt x="782574" y="6448892"/>
                </a:lnTo>
                <a:cubicBezTo>
                  <a:pt x="773258" y="6448892"/>
                  <a:pt x="770929" y="6444233"/>
                  <a:pt x="775588" y="6434916"/>
                </a:cubicBezTo>
                <a:cubicBezTo>
                  <a:pt x="780246" y="6425602"/>
                  <a:pt x="782574" y="6416283"/>
                  <a:pt x="782574" y="6406969"/>
                </a:cubicBezTo>
                <a:lnTo>
                  <a:pt x="796549" y="6392993"/>
                </a:lnTo>
                <a:cubicBezTo>
                  <a:pt x="796549" y="6392993"/>
                  <a:pt x="798878" y="6395322"/>
                  <a:pt x="803536" y="6399981"/>
                </a:cubicBezTo>
                <a:cubicBezTo>
                  <a:pt x="808194" y="6404638"/>
                  <a:pt x="815183" y="6406969"/>
                  <a:pt x="824497" y="6406969"/>
                </a:cubicBezTo>
                <a:cubicBezTo>
                  <a:pt x="833816" y="6406969"/>
                  <a:pt x="840802" y="6404638"/>
                  <a:pt x="845461" y="6399981"/>
                </a:cubicBezTo>
                <a:cubicBezTo>
                  <a:pt x="850118" y="6395322"/>
                  <a:pt x="852447" y="6388334"/>
                  <a:pt x="852447" y="6379019"/>
                </a:cubicBezTo>
                <a:cubicBezTo>
                  <a:pt x="852447" y="6369703"/>
                  <a:pt x="847789" y="6365044"/>
                  <a:pt x="838473" y="6365044"/>
                </a:cubicBezTo>
                <a:lnTo>
                  <a:pt x="852447" y="6337094"/>
                </a:lnTo>
                <a:cubicBezTo>
                  <a:pt x="861763" y="6327780"/>
                  <a:pt x="861763" y="6318461"/>
                  <a:pt x="852447" y="6309147"/>
                </a:cubicBezTo>
                <a:lnTo>
                  <a:pt x="866423" y="6309147"/>
                </a:lnTo>
                <a:cubicBezTo>
                  <a:pt x="875737" y="6309147"/>
                  <a:pt x="880396" y="6304487"/>
                  <a:pt x="880396" y="6295171"/>
                </a:cubicBezTo>
                <a:cubicBezTo>
                  <a:pt x="880396" y="6285856"/>
                  <a:pt x="882724" y="6281197"/>
                  <a:pt x="887384" y="6281197"/>
                </a:cubicBezTo>
                <a:cubicBezTo>
                  <a:pt x="892041" y="6281197"/>
                  <a:pt x="899029" y="6285856"/>
                  <a:pt x="908345" y="6295171"/>
                </a:cubicBezTo>
                <a:cubicBezTo>
                  <a:pt x="917662" y="6304487"/>
                  <a:pt x="931636" y="6309147"/>
                  <a:pt x="950269" y="6309147"/>
                </a:cubicBezTo>
                <a:cubicBezTo>
                  <a:pt x="959585" y="6318461"/>
                  <a:pt x="968901" y="6318461"/>
                  <a:pt x="978218" y="6309147"/>
                </a:cubicBezTo>
                <a:cubicBezTo>
                  <a:pt x="978218" y="6299830"/>
                  <a:pt x="978218" y="6292842"/>
                  <a:pt x="978218" y="6288185"/>
                </a:cubicBezTo>
                <a:cubicBezTo>
                  <a:pt x="978218" y="6283526"/>
                  <a:pt x="982875" y="6276538"/>
                  <a:pt x="992192" y="6267221"/>
                </a:cubicBezTo>
                <a:lnTo>
                  <a:pt x="964245" y="6267221"/>
                </a:lnTo>
                <a:lnTo>
                  <a:pt x="964245" y="6239274"/>
                </a:lnTo>
                <a:cubicBezTo>
                  <a:pt x="964245" y="6229957"/>
                  <a:pt x="964245" y="6225298"/>
                  <a:pt x="964245" y="6225298"/>
                </a:cubicBezTo>
                <a:cubicBezTo>
                  <a:pt x="973561" y="6225298"/>
                  <a:pt x="978218" y="6227627"/>
                  <a:pt x="978218" y="6232286"/>
                </a:cubicBezTo>
                <a:cubicBezTo>
                  <a:pt x="978218" y="6236945"/>
                  <a:pt x="978218" y="6239274"/>
                  <a:pt x="978218" y="6239274"/>
                </a:cubicBezTo>
                <a:cubicBezTo>
                  <a:pt x="987535" y="6229957"/>
                  <a:pt x="996851" y="6222970"/>
                  <a:pt x="1006168" y="6218312"/>
                </a:cubicBezTo>
                <a:cubicBezTo>
                  <a:pt x="1015484" y="6213653"/>
                  <a:pt x="1013155" y="6208996"/>
                  <a:pt x="999180" y="6204337"/>
                </a:cubicBezTo>
                <a:cubicBezTo>
                  <a:pt x="985206" y="6199677"/>
                  <a:pt x="982875" y="6192691"/>
                  <a:pt x="992192" y="6183375"/>
                </a:cubicBezTo>
                <a:lnTo>
                  <a:pt x="1006168" y="6183375"/>
                </a:lnTo>
                <a:cubicBezTo>
                  <a:pt x="1006168" y="6174058"/>
                  <a:pt x="1010825" y="6169401"/>
                  <a:pt x="1020141" y="6169401"/>
                </a:cubicBezTo>
                <a:cubicBezTo>
                  <a:pt x="1029458" y="6169401"/>
                  <a:pt x="1038775" y="6171730"/>
                  <a:pt x="1048091" y="6176387"/>
                </a:cubicBezTo>
                <a:cubicBezTo>
                  <a:pt x="1057408" y="6181046"/>
                  <a:pt x="1062065" y="6178716"/>
                  <a:pt x="1062065" y="6169401"/>
                </a:cubicBezTo>
                <a:cubicBezTo>
                  <a:pt x="1062065" y="6141452"/>
                  <a:pt x="1085357" y="6122819"/>
                  <a:pt x="1131937" y="6113502"/>
                </a:cubicBezTo>
                <a:cubicBezTo>
                  <a:pt x="1150571" y="6113502"/>
                  <a:pt x="1169203" y="6104186"/>
                  <a:pt x="1187837" y="6085553"/>
                </a:cubicBezTo>
                <a:lnTo>
                  <a:pt x="1173862" y="6071579"/>
                </a:lnTo>
                <a:cubicBezTo>
                  <a:pt x="1164546" y="6090212"/>
                  <a:pt x="1155230" y="6099528"/>
                  <a:pt x="1145913" y="6099528"/>
                </a:cubicBezTo>
                <a:cubicBezTo>
                  <a:pt x="1136597" y="6099528"/>
                  <a:pt x="1131937" y="6104186"/>
                  <a:pt x="1131937" y="6113502"/>
                </a:cubicBezTo>
                <a:lnTo>
                  <a:pt x="1103990" y="6099528"/>
                </a:lnTo>
                <a:cubicBezTo>
                  <a:pt x="1103990" y="6090212"/>
                  <a:pt x="1106319" y="6085553"/>
                  <a:pt x="1110976" y="6085553"/>
                </a:cubicBezTo>
                <a:cubicBezTo>
                  <a:pt x="1115635" y="6085553"/>
                  <a:pt x="1122621" y="6085553"/>
                  <a:pt x="1131937" y="6085553"/>
                </a:cubicBezTo>
                <a:cubicBezTo>
                  <a:pt x="1150571" y="6085553"/>
                  <a:pt x="1164546" y="6076236"/>
                  <a:pt x="1173862" y="6057603"/>
                </a:cubicBezTo>
                <a:lnTo>
                  <a:pt x="1187837" y="6029656"/>
                </a:lnTo>
                <a:lnTo>
                  <a:pt x="1201812" y="6015680"/>
                </a:lnTo>
                <a:lnTo>
                  <a:pt x="1215786" y="6001706"/>
                </a:lnTo>
                <a:cubicBezTo>
                  <a:pt x="1206470" y="5992390"/>
                  <a:pt x="1206470" y="5987731"/>
                  <a:pt x="1215786" y="5987731"/>
                </a:cubicBezTo>
                <a:cubicBezTo>
                  <a:pt x="1215786" y="5978416"/>
                  <a:pt x="1220443" y="5978416"/>
                  <a:pt x="1229760" y="5987731"/>
                </a:cubicBezTo>
                <a:cubicBezTo>
                  <a:pt x="1229760" y="5978416"/>
                  <a:pt x="1229760" y="5973757"/>
                  <a:pt x="1229760" y="5973757"/>
                </a:cubicBezTo>
                <a:cubicBezTo>
                  <a:pt x="1229760" y="5964440"/>
                  <a:pt x="1234418" y="5959783"/>
                  <a:pt x="1243736" y="5959783"/>
                </a:cubicBezTo>
                <a:cubicBezTo>
                  <a:pt x="1253052" y="5959783"/>
                  <a:pt x="1257709" y="5955124"/>
                  <a:pt x="1257709" y="5945807"/>
                </a:cubicBezTo>
                <a:cubicBezTo>
                  <a:pt x="1257709" y="5936491"/>
                  <a:pt x="1253052" y="5934162"/>
                  <a:pt x="1243736" y="5938820"/>
                </a:cubicBezTo>
                <a:cubicBezTo>
                  <a:pt x="1234418" y="5943479"/>
                  <a:pt x="1229760" y="5941148"/>
                  <a:pt x="1229760" y="5931834"/>
                </a:cubicBezTo>
                <a:cubicBezTo>
                  <a:pt x="1229760" y="5922517"/>
                  <a:pt x="1234418" y="5917858"/>
                  <a:pt x="1243736" y="5917858"/>
                </a:cubicBezTo>
                <a:cubicBezTo>
                  <a:pt x="1243736" y="5917858"/>
                  <a:pt x="1243736" y="5913201"/>
                  <a:pt x="1243736" y="5903884"/>
                </a:cubicBezTo>
                <a:cubicBezTo>
                  <a:pt x="1253052" y="5894568"/>
                  <a:pt x="1262368" y="5889909"/>
                  <a:pt x="1271684" y="5889909"/>
                </a:cubicBezTo>
                <a:cubicBezTo>
                  <a:pt x="1271684" y="5889909"/>
                  <a:pt x="1274013" y="5887580"/>
                  <a:pt x="1278671" y="5882923"/>
                </a:cubicBezTo>
                <a:cubicBezTo>
                  <a:pt x="1283329" y="5878263"/>
                  <a:pt x="1285658" y="5875935"/>
                  <a:pt x="1285658" y="5875935"/>
                </a:cubicBezTo>
                <a:cubicBezTo>
                  <a:pt x="1285658" y="5866618"/>
                  <a:pt x="1285658" y="5861961"/>
                  <a:pt x="1285658" y="5861961"/>
                </a:cubicBezTo>
                <a:cubicBezTo>
                  <a:pt x="1294975" y="5861961"/>
                  <a:pt x="1299633" y="5861961"/>
                  <a:pt x="1299633" y="5861961"/>
                </a:cubicBezTo>
                <a:cubicBezTo>
                  <a:pt x="1299633" y="5861961"/>
                  <a:pt x="1299633" y="5857302"/>
                  <a:pt x="1299633" y="5847985"/>
                </a:cubicBezTo>
                <a:lnTo>
                  <a:pt x="1271684" y="5861961"/>
                </a:lnTo>
                <a:lnTo>
                  <a:pt x="1271684" y="5834012"/>
                </a:lnTo>
                <a:cubicBezTo>
                  <a:pt x="1290316" y="5806062"/>
                  <a:pt x="1299633" y="5792088"/>
                  <a:pt x="1299633" y="5792088"/>
                </a:cubicBezTo>
                <a:cubicBezTo>
                  <a:pt x="1299633" y="5764139"/>
                  <a:pt x="1313608" y="5750163"/>
                  <a:pt x="1341555" y="5750163"/>
                </a:cubicBezTo>
                <a:cubicBezTo>
                  <a:pt x="1350874" y="5750163"/>
                  <a:pt x="1355531" y="5743177"/>
                  <a:pt x="1355531" y="5729202"/>
                </a:cubicBezTo>
                <a:cubicBezTo>
                  <a:pt x="1355531" y="5715228"/>
                  <a:pt x="1353203" y="5708240"/>
                  <a:pt x="1348544" y="5708240"/>
                </a:cubicBezTo>
                <a:cubicBezTo>
                  <a:pt x="1343886" y="5708240"/>
                  <a:pt x="1334569" y="5710569"/>
                  <a:pt x="1320596" y="5715228"/>
                </a:cubicBezTo>
                <a:cubicBezTo>
                  <a:pt x="1306620" y="5719887"/>
                  <a:pt x="1299633" y="5731530"/>
                  <a:pt x="1299633" y="5750163"/>
                </a:cubicBezTo>
                <a:lnTo>
                  <a:pt x="1285658" y="5764139"/>
                </a:lnTo>
                <a:cubicBezTo>
                  <a:pt x="1276342" y="5764139"/>
                  <a:pt x="1271684" y="5768796"/>
                  <a:pt x="1271684" y="5778113"/>
                </a:cubicBezTo>
                <a:lnTo>
                  <a:pt x="1257709" y="5792088"/>
                </a:lnTo>
                <a:lnTo>
                  <a:pt x="1229760" y="5820036"/>
                </a:lnTo>
                <a:cubicBezTo>
                  <a:pt x="1229760" y="5820036"/>
                  <a:pt x="1222773" y="5824695"/>
                  <a:pt x="1208798" y="5834012"/>
                </a:cubicBezTo>
                <a:cubicBezTo>
                  <a:pt x="1194824" y="5843328"/>
                  <a:pt x="1187837" y="5852644"/>
                  <a:pt x="1187837" y="5861961"/>
                </a:cubicBezTo>
                <a:cubicBezTo>
                  <a:pt x="1187837" y="5871276"/>
                  <a:pt x="1183179" y="5871276"/>
                  <a:pt x="1173862" y="5861961"/>
                </a:cubicBezTo>
                <a:cubicBezTo>
                  <a:pt x="1164546" y="5871276"/>
                  <a:pt x="1150571" y="5885251"/>
                  <a:pt x="1131937" y="5903884"/>
                </a:cubicBezTo>
                <a:lnTo>
                  <a:pt x="1117964" y="5917858"/>
                </a:lnTo>
                <a:lnTo>
                  <a:pt x="1103990" y="5917858"/>
                </a:lnTo>
                <a:cubicBezTo>
                  <a:pt x="1094674" y="5917858"/>
                  <a:pt x="1087686" y="5917858"/>
                  <a:pt x="1083026" y="5917858"/>
                </a:cubicBezTo>
                <a:cubicBezTo>
                  <a:pt x="1078369" y="5917858"/>
                  <a:pt x="1076041" y="5913201"/>
                  <a:pt x="1076041" y="5903884"/>
                </a:cubicBezTo>
                <a:lnTo>
                  <a:pt x="1048091" y="5903884"/>
                </a:lnTo>
                <a:cubicBezTo>
                  <a:pt x="1038775" y="5913201"/>
                  <a:pt x="1034117" y="5924846"/>
                  <a:pt x="1034117" y="5938820"/>
                </a:cubicBezTo>
                <a:cubicBezTo>
                  <a:pt x="1034117" y="5952795"/>
                  <a:pt x="1034117" y="5964440"/>
                  <a:pt x="1034117" y="5973757"/>
                </a:cubicBezTo>
                <a:lnTo>
                  <a:pt x="1048091" y="5987731"/>
                </a:lnTo>
                <a:cubicBezTo>
                  <a:pt x="1038775" y="5987731"/>
                  <a:pt x="1034117" y="5992390"/>
                  <a:pt x="1034117" y="6001706"/>
                </a:cubicBezTo>
                <a:cubicBezTo>
                  <a:pt x="1034117" y="6011021"/>
                  <a:pt x="1034117" y="6015680"/>
                  <a:pt x="1034117" y="6015680"/>
                </a:cubicBezTo>
                <a:cubicBezTo>
                  <a:pt x="1034117" y="6015680"/>
                  <a:pt x="1031786" y="6015680"/>
                  <a:pt x="1027130" y="6015680"/>
                </a:cubicBezTo>
                <a:cubicBezTo>
                  <a:pt x="1022470" y="6015680"/>
                  <a:pt x="1020141" y="6020339"/>
                  <a:pt x="1020141" y="6029656"/>
                </a:cubicBezTo>
                <a:cubicBezTo>
                  <a:pt x="1020141" y="6029656"/>
                  <a:pt x="1015484" y="6027325"/>
                  <a:pt x="1006168" y="6022668"/>
                </a:cubicBezTo>
                <a:cubicBezTo>
                  <a:pt x="1003839" y="6021504"/>
                  <a:pt x="1001800" y="6021066"/>
                  <a:pt x="1000053" y="6021357"/>
                </a:cubicBezTo>
                <a:lnTo>
                  <a:pt x="998921" y="6022150"/>
                </a:lnTo>
                <a:lnTo>
                  <a:pt x="1003548" y="6016991"/>
                </a:lnTo>
                <a:cubicBezTo>
                  <a:pt x="1012280" y="6005637"/>
                  <a:pt x="1013155" y="5998211"/>
                  <a:pt x="1006168" y="5994719"/>
                </a:cubicBezTo>
                <a:cubicBezTo>
                  <a:pt x="996851" y="5990059"/>
                  <a:pt x="992192" y="5987731"/>
                  <a:pt x="992192" y="5987731"/>
                </a:cubicBezTo>
                <a:cubicBezTo>
                  <a:pt x="992192" y="5997047"/>
                  <a:pt x="992192" y="6001706"/>
                  <a:pt x="992192" y="6001706"/>
                </a:cubicBezTo>
                <a:cubicBezTo>
                  <a:pt x="964245" y="6001706"/>
                  <a:pt x="950269" y="6015680"/>
                  <a:pt x="950269" y="6043630"/>
                </a:cubicBezTo>
                <a:cubicBezTo>
                  <a:pt x="959585" y="6043630"/>
                  <a:pt x="973561" y="6038970"/>
                  <a:pt x="992192" y="6029656"/>
                </a:cubicBezTo>
                <a:lnTo>
                  <a:pt x="994904" y="6026630"/>
                </a:lnTo>
                <a:lnTo>
                  <a:pt x="993066" y="6031838"/>
                </a:lnTo>
                <a:cubicBezTo>
                  <a:pt x="992483" y="6035040"/>
                  <a:pt x="992192" y="6038970"/>
                  <a:pt x="992192" y="6043630"/>
                </a:cubicBezTo>
                <a:lnTo>
                  <a:pt x="978218" y="6071579"/>
                </a:lnTo>
                <a:lnTo>
                  <a:pt x="964245" y="6085553"/>
                </a:lnTo>
                <a:lnTo>
                  <a:pt x="936295" y="6099528"/>
                </a:lnTo>
                <a:lnTo>
                  <a:pt x="922320" y="6085553"/>
                </a:lnTo>
                <a:lnTo>
                  <a:pt x="894372" y="6085553"/>
                </a:lnTo>
                <a:cubicBezTo>
                  <a:pt x="894372" y="6085553"/>
                  <a:pt x="892041" y="6087881"/>
                  <a:pt x="887384" y="6092541"/>
                </a:cubicBezTo>
                <a:cubicBezTo>
                  <a:pt x="882724" y="6097200"/>
                  <a:pt x="880396" y="6104186"/>
                  <a:pt x="880396" y="6113502"/>
                </a:cubicBezTo>
                <a:lnTo>
                  <a:pt x="894372" y="6127476"/>
                </a:lnTo>
                <a:cubicBezTo>
                  <a:pt x="894372" y="6118161"/>
                  <a:pt x="899029" y="6115831"/>
                  <a:pt x="908345" y="6120490"/>
                </a:cubicBezTo>
                <a:cubicBezTo>
                  <a:pt x="917662" y="6125147"/>
                  <a:pt x="917662" y="6132135"/>
                  <a:pt x="908345" y="6141452"/>
                </a:cubicBezTo>
                <a:cubicBezTo>
                  <a:pt x="908345" y="6150768"/>
                  <a:pt x="903687" y="6155426"/>
                  <a:pt x="894372" y="6155426"/>
                </a:cubicBezTo>
                <a:cubicBezTo>
                  <a:pt x="885056" y="6155426"/>
                  <a:pt x="873410" y="6162413"/>
                  <a:pt x="859434" y="6176387"/>
                </a:cubicBezTo>
                <a:cubicBezTo>
                  <a:pt x="845461" y="6190363"/>
                  <a:pt x="838473" y="6202008"/>
                  <a:pt x="838473" y="6211324"/>
                </a:cubicBezTo>
                <a:cubicBezTo>
                  <a:pt x="838473" y="6220641"/>
                  <a:pt x="836144" y="6227627"/>
                  <a:pt x="831485" y="6232286"/>
                </a:cubicBezTo>
                <a:cubicBezTo>
                  <a:pt x="826828" y="6236945"/>
                  <a:pt x="819840" y="6239274"/>
                  <a:pt x="810523" y="6239274"/>
                </a:cubicBezTo>
                <a:lnTo>
                  <a:pt x="796549" y="6253248"/>
                </a:lnTo>
                <a:cubicBezTo>
                  <a:pt x="796549" y="6262564"/>
                  <a:pt x="791891" y="6267221"/>
                  <a:pt x="782574" y="6267221"/>
                </a:cubicBezTo>
                <a:cubicBezTo>
                  <a:pt x="782574" y="6267221"/>
                  <a:pt x="780246" y="6269550"/>
                  <a:pt x="775588" y="6274209"/>
                </a:cubicBezTo>
                <a:cubicBezTo>
                  <a:pt x="770929" y="6278868"/>
                  <a:pt x="770929" y="6283526"/>
                  <a:pt x="775588" y="6288185"/>
                </a:cubicBezTo>
                <a:cubicBezTo>
                  <a:pt x="780246" y="6292842"/>
                  <a:pt x="782574" y="6297500"/>
                  <a:pt x="782574" y="6302159"/>
                </a:cubicBezTo>
                <a:cubicBezTo>
                  <a:pt x="782574" y="6306818"/>
                  <a:pt x="780246" y="6306818"/>
                  <a:pt x="775588" y="6302159"/>
                </a:cubicBezTo>
                <a:cubicBezTo>
                  <a:pt x="770929" y="6297500"/>
                  <a:pt x="763941" y="6297500"/>
                  <a:pt x="754627" y="6302159"/>
                </a:cubicBezTo>
                <a:cubicBezTo>
                  <a:pt x="745310" y="6306818"/>
                  <a:pt x="740651" y="6304487"/>
                  <a:pt x="740651" y="6295171"/>
                </a:cubicBezTo>
                <a:lnTo>
                  <a:pt x="726677" y="6281197"/>
                </a:lnTo>
                <a:cubicBezTo>
                  <a:pt x="726677" y="6281197"/>
                  <a:pt x="724347" y="6285856"/>
                  <a:pt x="719689" y="6295171"/>
                </a:cubicBezTo>
                <a:cubicBezTo>
                  <a:pt x="715032" y="6304487"/>
                  <a:pt x="715032" y="6311475"/>
                  <a:pt x="719689" y="6316133"/>
                </a:cubicBezTo>
                <a:cubicBezTo>
                  <a:pt x="724347" y="6320792"/>
                  <a:pt x="726677" y="6323120"/>
                  <a:pt x="726677" y="6323120"/>
                </a:cubicBezTo>
                <a:cubicBezTo>
                  <a:pt x="726677" y="6323120"/>
                  <a:pt x="719689" y="6320792"/>
                  <a:pt x="705716" y="6316133"/>
                </a:cubicBezTo>
                <a:cubicBezTo>
                  <a:pt x="691740" y="6311475"/>
                  <a:pt x="684752" y="6304487"/>
                  <a:pt x="684752" y="6295171"/>
                </a:cubicBezTo>
                <a:lnTo>
                  <a:pt x="656804" y="6309147"/>
                </a:lnTo>
                <a:cubicBezTo>
                  <a:pt x="647487" y="6318461"/>
                  <a:pt x="638171" y="6323120"/>
                  <a:pt x="628855" y="6323120"/>
                </a:cubicBezTo>
                <a:lnTo>
                  <a:pt x="614879" y="6295171"/>
                </a:lnTo>
                <a:cubicBezTo>
                  <a:pt x="614879" y="6304487"/>
                  <a:pt x="610221" y="6313804"/>
                  <a:pt x="600906" y="6323120"/>
                </a:cubicBezTo>
                <a:lnTo>
                  <a:pt x="600906" y="6351070"/>
                </a:lnTo>
                <a:cubicBezTo>
                  <a:pt x="600906" y="6351070"/>
                  <a:pt x="605565" y="6348741"/>
                  <a:pt x="614879" y="6344082"/>
                </a:cubicBezTo>
                <a:cubicBezTo>
                  <a:pt x="624196" y="6339425"/>
                  <a:pt x="628855" y="6341753"/>
                  <a:pt x="628855" y="6351070"/>
                </a:cubicBezTo>
                <a:cubicBezTo>
                  <a:pt x="628855" y="6360386"/>
                  <a:pt x="624196" y="6365044"/>
                  <a:pt x="614879" y="6365044"/>
                </a:cubicBezTo>
                <a:cubicBezTo>
                  <a:pt x="605565" y="6365044"/>
                  <a:pt x="605565" y="6369703"/>
                  <a:pt x="614879" y="6379019"/>
                </a:cubicBezTo>
                <a:cubicBezTo>
                  <a:pt x="614879" y="6379019"/>
                  <a:pt x="612551" y="6381348"/>
                  <a:pt x="607893" y="6386005"/>
                </a:cubicBezTo>
                <a:cubicBezTo>
                  <a:pt x="603234" y="6390664"/>
                  <a:pt x="596248" y="6392993"/>
                  <a:pt x="586931" y="6392993"/>
                </a:cubicBezTo>
                <a:cubicBezTo>
                  <a:pt x="577615" y="6402310"/>
                  <a:pt x="572956" y="6411626"/>
                  <a:pt x="572956" y="6420942"/>
                </a:cubicBezTo>
                <a:lnTo>
                  <a:pt x="558982" y="6448892"/>
                </a:lnTo>
                <a:lnTo>
                  <a:pt x="558982" y="6462866"/>
                </a:lnTo>
                <a:cubicBezTo>
                  <a:pt x="558982" y="6462866"/>
                  <a:pt x="563640" y="6458207"/>
                  <a:pt x="572956" y="6448892"/>
                </a:cubicBezTo>
                <a:lnTo>
                  <a:pt x="614879" y="6420942"/>
                </a:lnTo>
                <a:lnTo>
                  <a:pt x="614879" y="6434916"/>
                </a:lnTo>
                <a:cubicBezTo>
                  <a:pt x="614879" y="6444233"/>
                  <a:pt x="619539" y="6444233"/>
                  <a:pt x="628855" y="6434916"/>
                </a:cubicBezTo>
                <a:cubicBezTo>
                  <a:pt x="638171" y="6434916"/>
                  <a:pt x="642829" y="6437245"/>
                  <a:pt x="642829" y="6441904"/>
                </a:cubicBezTo>
                <a:cubicBezTo>
                  <a:pt x="642829" y="6446563"/>
                  <a:pt x="642829" y="6448892"/>
                  <a:pt x="642829" y="6448892"/>
                </a:cubicBezTo>
                <a:cubicBezTo>
                  <a:pt x="652145" y="6458207"/>
                  <a:pt x="656804" y="6462866"/>
                  <a:pt x="656804" y="6462866"/>
                </a:cubicBezTo>
                <a:cubicBezTo>
                  <a:pt x="628855" y="6472182"/>
                  <a:pt x="614879" y="6476841"/>
                  <a:pt x="614879" y="6476841"/>
                </a:cubicBezTo>
                <a:cubicBezTo>
                  <a:pt x="614879" y="6467525"/>
                  <a:pt x="614879" y="6460537"/>
                  <a:pt x="614879" y="6455878"/>
                </a:cubicBezTo>
                <a:cubicBezTo>
                  <a:pt x="614879" y="6451221"/>
                  <a:pt x="605565" y="6448892"/>
                  <a:pt x="586931" y="6448892"/>
                </a:cubicBezTo>
                <a:lnTo>
                  <a:pt x="572956" y="6476841"/>
                </a:lnTo>
                <a:cubicBezTo>
                  <a:pt x="572956" y="6495474"/>
                  <a:pt x="568299" y="6504789"/>
                  <a:pt x="558982" y="6504789"/>
                </a:cubicBezTo>
                <a:lnTo>
                  <a:pt x="545009" y="6504789"/>
                </a:lnTo>
                <a:lnTo>
                  <a:pt x="503083" y="6518765"/>
                </a:lnTo>
                <a:cubicBezTo>
                  <a:pt x="493766" y="6528081"/>
                  <a:pt x="486780" y="6528081"/>
                  <a:pt x="482122" y="6518765"/>
                </a:cubicBezTo>
                <a:cubicBezTo>
                  <a:pt x="477463" y="6509448"/>
                  <a:pt x="479793" y="6500132"/>
                  <a:pt x="489110" y="6490815"/>
                </a:cubicBezTo>
                <a:cubicBezTo>
                  <a:pt x="489110" y="6490815"/>
                  <a:pt x="493766" y="6486158"/>
                  <a:pt x="503083" y="6476841"/>
                </a:cubicBezTo>
                <a:cubicBezTo>
                  <a:pt x="503083" y="6467525"/>
                  <a:pt x="507743" y="6462866"/>
                  <a:pt x="517057" y="6462866"/>
                </a:cubicBezTo>
                <a:lnTo>
                  <a:pt x="517057" y="6448892"/>
                </a:lnTo>
                <a:lnTo>
                  <a:pt x="503083" y="6448892"/>
                </a:lnTo>
                <a:cubicBezTo>
                  <a:pt x="493766" y="6458207"/>
                  <a:pt x="489110" y="6458207"/>
                  <a:pt x="489110" y="6448892"/>
                </a:cubicBezTo>
                <a:lnTo>
                  <a:pt x="503083" y="6434916"/>
                </a:lnTo>
                <a:cubicBezTo>
                  <a:pt x="512400" y="6434916"/>
                  <a:pt x="512400" y="6430259"/>
                  <a:pt x="503083" y="6420942"/>
                </a:cubicBezTo>
                <a:cubicBezTo>
                  <a:pt x="503083" y="6411626"/>
                  <a:pt x="507743" y="6399981"/>
                  <a:pt x="517057" y="6386005"/>
                </a:cubicBezTo>
                <a:cubicBezTo>
                  <a:pt x="526375" y="6372031"/>
                  <a:pt x="535691" y="6369703"/>
                  <a:pt x="545009" y="6379019"/>
                </a:cubicBezTo>
                <a:lnTo>
                  <a:pt x="545009" y="6365044"/>
                </a:lnTo>
                <a:cubicBezTo>
                  <a:pt x="545009" y="6346411"/>
                  <a:pt x="545009" y="6337094"/>
                  <a:pt x="545009" y="6337094"/>
                </a:cubicBezTo>
                <a:cubicBezTo>
                  <a:pt x="526375" y="6337094"/>
                  <a:pt x="512400" y="6351070"/>
                  <a:pt x="503083" y="6379019"/>
                </a:cubicBezTo>
                <a:lnTo>
                  <a:pt x="475134" y="6392993"/>
                </a:lnTo>
                <a:cubicBezTo>
                  <a:pt x="475134" y="6383677"/>
                  <a:pt x="482122" y="6372031"/>
                  <a:pt x="496097" y="6358058"/>
                </a:cubicBezTo>
                <a:cubicBezTo>
                  <a:pt x="510071" y="6344082"/>
                  <a:pt x="514729" y="6334765"/>
                  <a:pt x="510071" y="6330108"/>
                </a:cubicBezTo>
                <a:cubicBezTo>
                  <a:pt x="505412" y="6325449"/>
                  <a:pt x="503083" y="6318461"/>
                  <a:pt x="503083" y="6309147"/>
                </a:cubicBezTo>
                <a:lnTo>
                  <a:pt x="503083" y="6295171"/>
                </a:lnTo>
                <a:lnTo>
                  <a:pt x="489110" y="6295171"/>
                </a:lnTo>
                <a:cubicBezTo>
                  <a:pt x="489110" y="6285856"/>
                  <a:pt x="493766" y="6276538"/>
                  <a:pt x="503083" y="6267221"/>
                </a:cubicBezTo>
                <a:cubicBezTo>
                  <a:pt x="521716" y="6248588"/>
                  <a:pt x="526375" y="6234615"/>
                  <a:pt x="517057" y="6225298"/>
                </a:cubicBezTo>
                <a:lnTo>
                  <a:pt x="531033" y="6225298"/>
                </a:lnTo>
                <a:lnTo>
                  <a:pt x="545009" y="6211324"/>
                </a:lnTo>
                <a:lnTo>
                  <a:pt x="558982" y="6211324"/>
                </a:lnTo>
                <a:cubicBezTo>
                  <a:pt x="558982" y="6220641"/>
                  <a:pt x="558982" y="6225298"/>
                  <a:pt x="558982" y="6225298"/>
                </a:cubicBezTo>
                <a:cubicBezTo>
                  <a:pt x="549666" y="6225298"/>
                  <a:pt x="545009" y="6227627"/>
                  <a:pt x="545009" y="6232286"/>
                </a:cubicBezTo>
                <a:cubicBezTo>
                  <a:pt x="545009" y="6236945"/>
                  <a:pt x="549666" y="6239274"/>
                  <a:pt x="558982" y="6239274"/>
                </a:cubicBezTo>
                <a:lnTo>
                  <a:pt x="572956" y="6239274"/>
                </a:lnTo>
                <a:cubicBezTo>
                  <a:pt x="572956" y="6248588"/>
                  <a:pt x="572956" y="6253248"/>
                  <a:pt x="572956" y="6253248"/>
                </a:cubicBezTo>
                <a:lnTo>
                  <a:pt x="586931" y="6239274"/>
                </a:lnTo>
                <a:cubicBezTo>
                  <a:pt x="586931" y="6229957"/>
                  <a:pt x="582272" y="6225298"/>
                  <a:pt x="572956" y="6225298"/>
                </a:cubicBezTo>
                <a:lnTo>
                  <a:pt x="586931" y="6211324"/>
                </a:lnTo>
                <a:cubicBezTo>
                  <a:pt x="596248" y="6192691"/>
                  <a:pt x="591589" y="6188034"/>
                  <a:pt x="572956" y="6197349"/>
                </a:cubicBezTo>
                <a:cubicBezTo>
                  <a:pt x="554323" y="6197349"/>
                  <a:pt x="545009" y="6197349"/>
                  <a:pt x="545009" y="6197349"/>
                </a:cubicBezTo>
                <a:cubicBezTo>
                  <a:pt x="554323" y="6197349"/>
                  <a:pt x="558982" y="6192691"/>
                  <a:pt x="558982" y="6183375"/>
                </a:cubicBezTo>
                <a:cubicBezTo>
                  <a:pt x="558982" y="6183375"/>
                  <a:pt x="558982" y="6178716"/>
                  <a:pt x="558982" y="6169401"/>
                </a:cubicBezTo>
                <a:cubicBezTo>
                  <a:pt x="568299" y="6169401"/>
                  <a:pt x="572956" y="6169401"/>
                  <a:pt x="572956" y="6169401"/>
                </a:cubicBezTo>
                <a:cubicBezTo>
                  <a:pt x="572956" y="6169401"/>
                  <a:pt x="572956" y="6164742"/>
                  <a:pt x="572956" y="6155426"/>
                </a:cubicBezTo>
                <a:lnTo>
                  <a:pt x="586931" y="6127476"/>
                </a:lnTo>
                <a:lnTo>
                  <a:pt x="586931" y="6137957"/>
                </a:lnTo>
                <a:cubicBezTo>
                  <a:pt x="586931" y="6140286"/>
                  <a:pt x="586931" y="6141452"/>
                  <a:pt x="586931" y="6141452"/>
                </a:cubicBezTo>
                <a:lnTo>
                  <a:pt x="600906" y="6141452"/>
                </a:lnTo>
                <a:lnTo>
                  <a:pt x="586931" y="6127476"/>
                </a:lnTo>
                <a:lnTo>
                  <a:pt x="614879" y="6071579"/>
                </a:lnTo>
                <a:cubicBezTo>
                  <a:pt x="624196" y="6071579"/>
                  <a:pt x="631184" y="6073908"/>
                  <a:pt x="635842" y="6078565"/>
                </a:cubicBezTo>
                <a:cubicBezTo>
                  <a:pt x="640500" y="6083224"/>
                  <a:pt x="642829" y="6090212"/>
                  <a:pt x="642829" y="6099528"/>
                </a:cubicBezTo>
                <a:cubicBezTo>
                  <a:pt x="642829" y="6108843"/>
                  <a:pt x="647487" y="6111174"/>
                  <a:pt x="656804" y="6106514"/>
                </a:cubicBezTo>
                <a:cubicBezTo>
                  <a:pt x="666121" y="6101857"/>
                  <a:pt x="670778" y="6104186"/>
                  <a:pt x="670778" y="6113502"/>
                </a:cubicBezTo>
                <a:lnTo>
                  <a:pt x="684752" y="6113502"/>
                </a:lnTo>
                <a:cubicBezTo>
                  <a:pt x="694068" y="6104186"/>
                  <a:pt x="703385" y="6094869"/>
                  <a:pt x="712702" y="6085553"/>
                </a:cubicBezTo>
                <a:lnTo>
                  <a:pt x="712702" y="6057603"/>
                </a:lnTo>
                <a:cubicBezTo>
                  <a:pt x="722018" y="6038970"/>
                  <a:pt x="722018" y="6020339"/>
                  <a:pt x="712702" y="6001706"/>
                </a:cubicBezTo>
                <a:cubicBezTo>
                  <a:pt x="712702" y="6001706"/>
                  <a:pt x="710372" y="6001706"/>
                  <a:pt x="705716" y="6001706"/>
                </a:cubicBezTo>
                <a:cubicBezTo>
                  <a:pt x="701056" y="6001706"/>
                  <a:pt x="694068" y="6001706"/>
                  <a:pt x="684752" y="6001706"/>
                </a:cubicBezTo>
                <a:lnTo>
                  <a:pt x="670778" y="6001706"/>
                </a:lnTo>
                <a:lnTo>
                  <a:pt x="698727" y="5987731"/>
                </a:lnTo>
                <a:cubicBezTo>
                  <a:pt x="698727" y="5987731"/>
                  <a:pt x="701056" y="5987731"/>
                  <a:pt x="705716" y="5987731"/>
                </a:cubicBezTo>
                <a:cubicBezTo>
                  <a:pt x="710372" y="5987731"/>
                  <a:pt x="717361" y="5987731"/>
                  <a:pt x="726677" y="5987731"/>
                </a:cubicBezTo>
                <a:cubicBezTo>
                  <a:pt x="735992" y="5987731"/>
                  <a:pt x="740651" y="5987731"/>
                  <a:pt x="740651" y="5987731"/>
                </a:cubicBezTo>
                <a:lnTo>
                  <a:pt x="740651" y="5973757"/>
                </a:lnTo>
                <a:cubicBezTo>
                  <a:pt x="731334" y="5964440"/>
                  <a:pt x="726677" y="5959783"/>
                  <a:pt x="726677" y="5959783"/>
                </a:cubicBezTo>
                <a:lnTo>
                  <a:pt x="726677" y="5945807"/>
                </a:lnTo>
                <a:cubicBezTo>
                  <a:pt x="726677" y="5936491"/>
                  <a:pt x="731334" y="5929505"/>
                  <a:pt x="740651" y="5924846"/>
                </a:cubicBezTo>
                <a:cubicBezTo>
                  <a:pt x="749967" y="5920187"/>
                  <a:pt x="759283" y="5917858"/>
                  <a:pt x="768600" y="5917858"/>
                </a:cubicBezTo>
                <a:lnTo>
                  <a:pt x="768600" y="5931834"/>
                </a:lnTo>
                <a:cubicBezTo>
                  <a:pt x="759283" y="5931834"/>
                  <a:pt x="754627" y="5934162"/>
                  <a:pt x="754627" y="5938820"/>
                </a:cubicBezTo>
                <a:cubicBezTo>
                  <a:pt x="754627" y="5943479"/>
                  <a:pt x="759283" y="5950467"/>
                  <a:pt x="768600" y="5959783"/>
                </a:cubicBezTo>
                <a:lnTo>
                  <a:pt x="768600" y="5987731"/>
                </a:lnTo>
                <a:lnTo>
                  <a:pt x="796549" y="5987731"/>
                </a:lnTo>
                <a:cubicBezTo>
                  <a:pt x="805866" y="5969098"/>
                  <a:pt x="810523" y="5950467"/>
                  <a:pt x="810523" y="5931834"/>
                </a:cubicBezTo>
                <a:lnTo>
                  <a:pt x="824497" y="5889909"/>
                </a:lnTo>
                <a:cubicBezTo>
                  <a:pt x="843130" y="5889909"/>
                  <a:pt x="852447" y="5871276"/>
                  <a:pt x="852447" y="5834012"/>
                </a:cubicBezTo>
                <a:cubicBezTo>
                  <a:pt x="861763" y="5834012"/>
                  <a:pt x="868751" y="5831683"/>
                  <a:pt x="873410" y="5827024"/>
                </a:cubicBezTo>
                <a:cubicBezTo>
                  <a:pt x="878068" y="5822364"/>
                  <a:pt x="885056" y="5815379"/>
                  <a:pt x="894372" y="5806062"/>
                </a:cubicBezTo>
                <a:lnTo>
                  <a:pt x="908345" y="5792088"/>
                </a:lnTo>
                <a:cubicBezTo>
                  <a:pt x="908345" y="5792088"/>
                  <a:pt x="910674" y="5792088"/>
                  <a:pt x="915334" y="5792088"/>
                </a:cubicBezTo>
                <a:cubicBezTo>
                  <a:pt x="919990" y="5792088"/>
                  <a:pt x="922320" y="5789760"/>
                  <a:pt x="922320" y="5785100"/>
                </a:cubicBezTo>
                <a:cubicBezTo>
                  <a:pt x="922320" y="5780441"/>
                  <a:pt x="926979" y="5773455"/>
                  <a:pt x="936295" y="5764139"/>
                </a:cubicBezTo>
                <a:cubicBezTo>
                  <a:pt x="952600" y="5754822"/>
                  <a:pt x="966282" y="5745797"/>
                  <a:pt x="977345" y="5737063"/>
                </a:cubicBezTo>
                <a:lnTo>
                  <a:pt x="978337" y="5736189"/>
                </a:lnTo>
                <a:lnTo>
                  <a:pt x="988699" y="5736189"/>
                </a:lnTo>
                <a:cubicBezTo>
                  <a:pt x="991028" y="5736189"/>
                  <a:pt x="992192" y="5736189"/>
                  <a:pt x="992192" y="5736189"/>
                </a:cubicBezTo>
                <a:lnTo>
                  <a:pt x="992192" y="5723926"/>
                </a:lnTo>
                <a:lnTo>
                  <a:pt x="1002673" y="5711735"/>
                </a:lnTo>
                <a:cubicBezTo>
                  <a:pt x="1014320" y="5695430"/>
                  <a:pt x="1015484" y="5680290"/>
                  <a:pt x="1006168" y="5666317"/>
                </a:cubicBezTo>
                <a:cubicBezTo>
                  <a:pt x="1015484" y="5675633"/>
                  <a:pt x="1020141" y="5680290"/>
                  <a:pt x="1020141" y="5680290"/>
                </a:cubicBezTo>
                <a:lnTo>
                  <a:pt x="1034117" y="5666317"/>
                </a:lnTo>
                <a:cubicBezTo>
                  <a:pt x="1034117" y="5647684"/>
                  <a:pt x="1071381" y="5596444"/>
                  <a:pt x="1145913" y="5512598"/>
                </a:cubicBezTo>
                <a:lnTo>
                  <a:pt x="1159887" y="5470672"/>
                </a:lnTo>
                <a:lnTo>
                  <a:pt x="1131937" y="5484648"/>
                </a:lnTo>
                <a:lnTo>
                  <a:pt x="1090014" y="5526571"/>
                </a:lnTo>
                <a:lnTo>
                  <a:pt x="1034117" y="5596444"/>
                </a:lnTo>
                <a:cubicBezTo>
                  <a:pt x="1034117" y="5605760"/>
                  <a:pt x="1034117" y="5610418"/>
                  <a:pt x="1034117" y="5610418"/>
                </a:cubicBezTo>
                <a:lnTo>
                  <a:pt x="1034117" y="5624393"/>
                </a:lnTo>
                <a:cubicBezTo>
                  <a:pt x="1034117" y="5615077"/>
                  <a:pt x="1029458" y="5610418"/>
                  <a:pt x="1020141" y="5610418"/>
                </a:cubicBezTo>
                <a:cubicBezTo>
                  <a:pt x="1020141" y="5610418"/>
                  <a:pt x="1017813" y="5612746"/>
                  <a:pt x="1013155" y="5617406"/>
                </a:cubicBezTo>
                <a:cubicBezTo>
                  <a:pt x="1008496" y="5622065"/>
                  <a:pt x="1006168" y="5629051"/>
                  <a:pt x="1006168" y="5638367"/>
                </a:cubicBezTo>
                <a:cubicBezTo>
                  <a:pt x="996851" y="5638367"/>
                  <a:pt x="985206" y="5645355"/>
                  <a:pt x="971230" y="5659329"/>
                </a:cubicBezTo>
                <a:cubicBezTo>
                  <a:pt x="957257" y="5673305"/>
                  <a:pt x="945612" y="5680290"/>
                  <a:pt x="936295" y="5680290"/>
                </a:cubicBezTo>
                <a:cubicBezTo>
                  <a:pt x="926979" y="5680290"/>
                  <a:pt x="922320" y="5684950"/>
                  <a:pt x="922320" y="5694266"/>
                </a:cubicBezTo>
                <a:lnTo>
                  <a:pt x="908345" y="5708240"/>
                </a:lnTo>
                <a:cubicBezTo>
                  <a:pt x="908345" y="5698923"/>
                  <a:pt x="910674" y="5691937"/>
                  <a:pt x="915334" y="5687278"/>
                </a:cubicBezTo>
                <a:cubicBezTo>
                  <a:pt x="919990" y="5682619"/>
                  <a:pt x="922320" y="5677962"/>
                  <a:pt x="922320" y="5673305"/>
                </a:cubicBezTo>
                <a:cubicBezTo>
                  <a:pt x="922320" y="5668645"/>
                  <a:pt x="922320" y="5666317"/>
                  <a:pt x="922320" y="5666317"/>
                </a:cubicBezTo>
                <a:cubicBezTo>
                  <a:pt x="931636" y="5666317"/>
                  <a:pt x="943281" y="5652343"/>
                  <a:pt x="957257" y="5624393"/>
                </a:cubicBezTo>
                <a:cubicBezTo>
                  <a:pt x="971230" y="5596444"/>
                  <a:pt x="982875" y="5577811"/>
                  <a:pt x="992192" y="5568495"/>
                </a:cubicBezTo>
                <a:lnTo>
                  <a:pt x="992192" y="5554521"/>
                </a:lnTo>
                <a:cubicBezTo>
                  <a:pt x="992192" y="5545204"/>
                  <a:pt x="996851" y="5540545"/>
                  <a:pt x="1006168" y="5540545"/>
                </a:cubicBezTo>
                <a:cubicBezTo>
                  <a:pt x="1015484" y="5540545"/>
                  <a:pt x="1020141" y="5540545"/>
                  <a:pt x="1020141" y="5540545"/>
                </a:cubicBezTo>
                <a:cubicBezTo>
                  <a:pt x="1020141" y="5531230"/>
                  <a:pt x="1024800" y="5524243"/>
                  <a:pt x="1034117" y="5519583"/>
                </a:cubicBezTo>
                <a:cubicBezTo>
                  <a:pt x="1043431" y="5514926"/>
                  <a:pt x="1045763" y="5510267"/>
                  <a:pt x="1041103" y="5505610"/>
                </a:cubicBezTo>
                <a:cubicBezTo>
                  <a:pt x="1036446" y="5500950"/>
                  <a:pt x="1038775" y="5489305"/>
                  <a:pt x="1048091" y="5470672"/>
                </a:cubicBezTo>
                <a:lnTo>
                  <a:pt x="1062065" y="5456699"/>
                </a:lnTo>
                <a:lnTo>
                  <a:pt x="1090014" y="5442723"/>
                </a:lnTo>
                <a:cubicBezTo>
                  <a:pt x="1108647" y="5424090"/>
                  <a:pt x="1122621" y="5410116"/>
                  <a:pt x="1131937" y="5400800"/>
                </a:cubicBezTo>
                <a:cubicBezTo>
                  <a:pt x="1178520" y="5354217"/>
                  <a:pt x="1197152" y="5326270"/>
                  <a:pt x="1187837" y="5316953"/>
                </a:cubicBezTo>
                <a:cubicBezTo>
                  <a:pt x="1187837" y="5316953"/>
                  <a:pt x="1192496" y="5312294"/>
                  <a:pt x="1201812" y="5302978"/>
                </a:cubicBezTo>
                <a:cubicBezTo>
                  <a:pt x="1220443" y="5302978"/>
                  <a:pt x="1225103" y="5298320"/>
                  <a:pt x="1215786" y="5289004"/>
                </a:cubicBezTo>
                <a:cubicBezTo>
                  <a:pt x="1215786" y="5251738"/>
                  <a:pt x="1225103" y="5233105"/>
                  <a:pt x="1243736" y="5233105"/>
                </a:cubicBezTo>
                <a:cubicBezTo>
                  <a:pt x="1253052" y="5233105"/>
                  <a:pt x="1260038" y="5230776"/>
                  <a:pt x="1264697" y="5226119"/>
                </a:cubicBezTo>
                <a:cubicBezTo>
                  <a:pt x="1269354" y="5221460"/>
                  <a:pt x="1271684" y="5214472"/>
                  <a:pt x="1271684" y="5205157"/>
                </a:cubicBezTo>
                <a:lnTo>
                  <a:pt x="1327582" y="5163232"/>
                </a:lnTo>
                <a:cubicBezTo>
                  <a:pt x="1327582" y="5153918"/>
                  <a:pt x="1329910" y="5149258"/>
                  <a:pt x="1334569" y="5149258"/>
                </a:cubicBezTo>
                <a:cubicBezTo>
                  <a:pt x="1339227" y="5149258"/>
                  <a:pt x="1341555" y="5144599"/>
                  <a:pt x="1341555" y="5135285"/>
                </a:cubicBezTo>
                <a:cubicBezTo>
                  <a:pt x="1341555" y="5125968"/>
                  <a:pt x="1346214" y="5121309"/>
                  <a:pt x="1355531" y="5121309"/>
                </a:cubicBezTo>
                <a:lnTo>
                  <a:pt x="1369507" y="5107335"/>
                </a:lnTo>
                <a:cubicBezTo>
                  <a:pt x="1369507" y="5098019"/>
                  <a:pt x="1374164" y="5088702"/>
                  <a:pt x="1383480" y="5079386"/>
                </a:cubicBezTo>
                <a:cubicBezTo>
                  <a:pt x="1392797" y="5070069"/>
                  <a:pt x="1402114" y="5060753"/>
                  <a:pt x="1411430" y="5051436"/>
                </a:cubicBezTo>
                <a:cubicBezTo>
                  <a:pt x="1439380" y="5023487"/>
                  <a:pt x="1455682" y="5004854"/>
                  <a:pt x="1460341" y="4995537"/>
                </a:cubicBezTo>
                <a:cubicBezTo>
                  <a:pt x="1464999" y="4986223"/>
                  <a:pt x="1478973" y="4967590"/>
                  <a:pt x="1502265" y="4939640"/>
                </a:cubicBezTo>
                <a:cubicBezTo>
                  <a:pt x="1525555" y="4911691"/>
                  <a:pt x="1541859" y="4897717"/>
                  <a:pt x="1551176" y="4897717"/>
                </a:cubicBezTo>
                <a:lnTo>
                  <a:pt x="1565150" y="4897717"/>
                </a:lnTo>
                <a:cubicBezTo>
                  <a:pt x="1565150" y="4897717"/>
                  <a:pt x="1569807" y="4893058"/>
                  <a:pt x="1579125" y="4883741"/>
                </a:cubicBezTo>
                <a:cubicBezTo>
                  <a:pt x="1588441" y="4874425"/>
                  <a:pt x="1593099" y="4865108"/>
                  <a:pt x="1593099" y="4855792"/>
                </a:cubicBezTo>
                <a:lnTo>
                  <a:pt x="1690921" y="4730022"/>
                </a:lnTo>
                <a:cubicBezTo>
                  <a:pt x="1681605" y="4730022"/>
                  <a:pt x="1676945" y="4730022"/>
                  <a:pt x="1676945" y="4730022"/>
                </a:cubicBezTo>
                <a:cubicBezTo>
                  <a:pt x="1676945" y="4711389"/>
                  <a:pt x="1695578" y="4688099"/>
                  <a:pt x="1732844" y="4660150"/>
                </a:cubicBezTo>
                <a:cubicBezTo>
                  <a:pt x="1751477" y="4641517"/>
                  <a:pt x="1758463" y="4627541"/>
                  <a:pt x="1753806" y="4618226"/>
                </a:cubicBezTo>
                <a:cubicBezTo>
                  <a:pt x="1749148" y="4608910"/>
                  <a:pt x="1751477" y="4599591"/>
                  <a:pt x="1760793" y="4590277"/>
                </a:cubicBezTo>
                <a:lnTo>
                  <a:pt x="1732844" y="4604251"/>
                </a:lnTo>
                <a:cubicBezTo>
                  <a:pt x="1723528" y="4604251"/>
                  <a:pt x="1721199" y="4611238"/>
                  <a:pt x="1725857" y="4625212"/>
                </a:cubicBezTo>
                <a:cubicBezTo>
                  <a:pt x="1730516" y="4639188"/>
                  <a:pt x="1728187" y="4646174"/>
                  <a:pt x="1718871" y="4646174"/>
                </a:cubicBezTo>
                <a:cubicBezTo>
                  <a:pt x="1709553" y="4636859"/>
                  <a:pt x="1700238" y="4636859"/>
                  <a:pt x="1690921" y="4646174"/>
                </a:cubicBezTo>
                <a:cubicBezTo>
                  <a:pt x="1681605" y="4655490"/>
                  <a:pt x="1676945" y="4664807"/>
                  <a:pt x="1676945" y="4674123"/>
                </a:cubicBezTo>
                <a:cubicBezTo>
                  <a:pt x="1676945" y="4674123"/>
                  <a:pt x="1674617" y="4676452"/>
                  <a:pt x="1669960" y="4681111"/>
                </a:cubicBezTo>
                <a:cubicBezTo>
                  <a:pt x="1665300" y="4685768"/>
                  <a:pt x="1658314" y="4688099"/>
                  <a:pt x="1648997" y="4688099"/>
                </a:cubicBezTo>
                <a:cubicBezTo>
                  <a:pt x="1639681" y="4697414"/>
                  <a:pt x="1635022" y="4706732"/>
                  <a:pt x="1635022" y="4716047"/>
                </a:cubicBezTo>
                <a:lnTo>
                  <a:pt x="1607072" y="4757972"/>
                </a:lnTo>
                <a:cubicBezTo>
                  <a:pt x="1588441" y="4776605"/>
                  <a:pt x="1579125" y="4790578"/>
                  <a:pt x="1579125" y="4799895"/>
                </a:cubicBezTo>
                <a:lnTo>
                  <a:pt x="1579125" y="4813869"/>
                </a:lnTo>
                <a:lnTo>
                  <a:pt x="1565150" y="4813869"/>
                </a:lnTo>
                <a:cubicBezTo>
                  <a:pt x="1565150" y="4813869"/>
                  <a:pt x="1558161" y="4818528"/>
                  <a:pt x="1544187" y="4827844"/>
                </a:cubicBezTo>
                <a:cubicBezTo>
                  <a:pt x="1530214" y="4837159"/>
                  <a:pt x="1525555" y="4846477"/>
                  <a:pt x="1530214" y="4855792"/>
                </a:cubicBezTo>
                <a:cubicBezTo>
                  <a:pt x="1534871" y="4865108"/>
                  <a:pt x="1527884" y="4869768"/>
                  <a:pt x="1509251" y="4869768"/>
                </a:cubicBezTo>
                <a:cubicBezTo>
                  <a:pt x="1481303" y="4869768"/>
                  <a:pt x="1467327" y="4881413"/>
                  <a:pt x="1467327" y="4904703"/>
                </a:cubicBezTo>
                <a:cubicBezTo>
                  <a:pt x="1467327" y="4927993"/>
                  <a:pt x="1453354" y="4953614"/>
                  <a:pt x="1425404" y="4981564"/>
                </a:cubicBezTo>
                <a:cubicBezTo>
                  <a:pt x="1416088" y="4981564"/>
                  <a:pt x="1406771" y="4981564"/>
                  <a:pt x="1397455" y="4981564"/>
                </a:cubicBezTo>
                <a:lnTo>
                  <a:pt x="1383480" y="4981564"/>
                </a:lnTo>
                <a:cubicBezTo>
                  <a:pt x="1383480" y="4990880"/>
                  <a:pt x="1388138" y="4995537"/>
                  <a:pt x="1397455" y="4995537"/>
                </a:cubicBezTo>
                <a:cubicBezTo>
                  <a:pt x="1406771" y="4995537"/>
                  <a:pt x="1411430" y="4995537"/>
                  <a:pt x="1411430" y="4995537"/>
                </a:cubicBezTo>
                <a:cubicBezTo>
                  <a:pt x="1411430" y="4995537"/>
                  <a:pt x="1404443" y="4997868"/>
                  <a:pt x="1390467" y="5002525"/>
                </a:cubicBezTo>
                <a:cubicBezTo>
                  <a:pt x="1376493" y="5007184"/>
                  <a:pt x="1364848" y="5009513"/>
                  <a:pt x="1355531" y="5009513"/>
                </a:cubicBezTo>
                <a:lnTo>
                  <a:pt x="1201812" y="5177208"/>
                </a:lnTo>
                <a:cubicBezTo>
                  <a:pt x="1192496" y="5186524"/>
                  <a:pt x="1183179" y="5195841"/>
                  <a:pt x="1173862" y="5205157"/>
                </a:cubicBezTo>
                <a:cubicBezTo>
                  <a:pt x="1164546" y="5214472"/>
                  <a:pt x="1159887" y="5219131"/>
                  <a:pt x="1159887" y="5219131"/>
                </a:cubicBezTo>
                <a:lnTo>
                  <a:pt x="1145913" y="5233105"/>
                </a:lnTo>
                <a:cubicBezTo>
                  <a:pt x="1145913" y="5242421"/>
                  <a:pt x="1136597" y="5254066"/>
                  <a:pt x="1117964" y="5268042"/>
                </a:cubicBezTo>
                <a:cubicBezTo>
                  <a:pt x="1099331" y="5282016"/>
                  <a:pt x="1090014" y="5289004"/>
                  <a:pt x="1090014" y="5289004"/>
                </a:cubicBezTo>
                <a:lnTo>
                  <a:pt x="1103990" y="5261054"/>
                </a:lnTo>
                <a:cubicBezTo>
                  <a:pt x="1113306" y="5251738"/>
                  <a:pt x="1117964" y="5244752"/>
                  <a:pt x="1117964" y="5240093"/>
                </a:cubicBezTo>
                <a:cubicBezTo>
                  <a:pt x="1117964" y="5235434"/>
                  <a:pt x="1117964" y="5233105"/>
                  <a:pt x="1117964" y="5233105"/>
                </a:cubicBezTo>
                <a:lnTo>
                  <a:pt x="1131937" y="5219131"/>
                </a:lnTo>
                <a:cubicBezTo>
                  <a:pt x="1141254" y="5209815"/>
                  <a:pt x="1150571" y="5200498"/>
                  <a:pt x="1159887" y="5191182"/>
                </a:cubicBezTo>
                <a:cubicBezTo>
                  <a:pt x="1178520" y="5172549"/>
                  <a:pt x="1187837" y="5163232"/>
                  <a:pt x="1187837" y="5163232"/>
                </a:cubicBezTo>
                <a:lnTo>
                  <a:pt x="1187837" y="5149258"/>
                </a:lnTo>
                <a:cubicBezTo>
                  <a:pt x="1187837" y="5149258"/>
                  <a:pt x="1185507" y="5149258"/>
                  <a:pt x="1180848" y="5149258"/>
                </a:cubicBezTo>
                <a:cubicBezTo>
                  <a:pt x="1176191" y="5149258"/>
                  <a:pt x="1164546" y="5158575"/>
                  <a:pt x="1145913" y="5177208"/>
                </a:cubicBezTo>
                <a:cubicBezTo>
                  <a:pt x="1127280" y="5195841"/>
                  <a:pt x="1117964" y="5205157"/>
                  <a:pt x="1117964" y="5205157"/>
                </a:cubicBezTo>
                <a:lnTo>
                  <a:pt x="1103990" y="5219131"/>
                </a:lnTo>
                <a:cubicBezTo>
                  <a:pt x="1113306" y="5228448"/>
                  <a:pt x="1115635" y="5233105"/>
                  <a:pt x="1110976" y="5233105"/>
                </a:cubicBezTo>
                <a:cubicBezTo>
                  <a:pt x="1106319" y="5233105"/>
                  <a:pt x="1099331" y="5233105"/>
                  <a:pt x="1090014" y="5233105"/>
                </a:cubicBezTo>
                <a:cubicBezTo>
                  <a:pt x="1071381" y="5223790"/>
                  <a:pt x="1071381" y="5209815"/>
                  <a:pt x="1090014" y="5191182"/>
                </a:cubicBezTo>
                <a:lnTo>
                  <a:pt x="1117964" y="5149258"/>
                </a:lnTo>
                <a:cubicBezTo>
                  <a:pt x="1127280" y="5139942"/>
                  <a:pt x="1136597" y="5139942"/>
                  <a:pt x="1145913" y="5149258"/>
                </a:cubicBezTo>
                <a:cubicBezTo>
                  <a:pt x="1155230" y="5158575"/>
                  <a:pt x="1159887" y="5158575"/>
                  <a:pt x="1159887" y="5149258"/>
                </a:cubicBezTo>
                <a:cubicBezTo>
                  <a:pt x="1159887" y="5139942"/>
                  <a:pt x="1162217" y="5132954"/>
                  <a:pt x="1166875" y="5128297"/>
                </a:cubicBezTo>
                <a:cubicBezTo>
                  <a:pt x="1171532" y="5123638"/>
                  <a:pt x="1169203" y="5116650"/>
                  <a:pt x="1159887" y="5107335"/>
                </a:cubicBezTo>
                <a:lnTo>
                  <a:pt x="1173862" y="5107335"/>
                </a:lnTo>
                <a:cubicBezTo>
                  <a:pt x="1173862" y="5107335"/>
                  <a:pt x="1173862" y="5100347"/>
                  <a:pt x="1173862" y="5086374"/>
                </a:cubicBezTo>
                <a:cubicBezTo>
                  <a:pt x="1173862" y="5072398"/>
                  <a:pt x="1178520" y="5065412"/>
                  <a:pt x="1187837" y="5065412"/>
                </a:cubicBezTo>
                <a:cubicBezTo>
                  <a:pt x="1187837" y="5065412"/>
                  <a:pt x="1190165" y="5063081"/>
                  <a:pt x="1194824" y="5058424"/>
                </a:cubicBezTo>
                <a:cubicBezTo>
                  <a:pt x="1199482" y="5053765"/>
                  <a:pt x="1201812" y="5051436"/>
                  <a:pt x="1201812" y="5051436"/>
                </a:cubicBezTo>
                <a:lnTo>
                  <a:pt x="1131937" y="5079386"/>
                </a:lnTo>
                <a:cubicBezTo>
                  <a:pt x="1122621" y="5088702"/>
                  <a:pt x="1115635" y="5098019"/>
                  <a:pt x="1110976" y="5107335"/>
                </a:cubicBezTo>
                <a:cubicBezTo>
                  <a:pt x="1106319" y="5116650"/>
                  <a:pt x="1103990" y="5123638"/>
                  <a:pt x="1103990" y="5128297"/>
                </a:cubicBezTo>
                <a:cubicBezTo>
                  <a:pt x="1103990" y="5132954"/>
                  <a:pt x="1101660" y="5137613"/>
                  <a:pt x="1097002" y="5142271"/>
                </a:cubicBezTo>
                <a:cubicBezTo>
                  <a:pt x="1092345" y="5146930"/>
                  <a:pt x="1087686" y="5151587"/>
                  <a:pt x="1083026" y="5156246"/>
                </a:cubicBezTo>
                <a:cubicBezTo>
                  <a:pt x="1078369" y="5160904"/>
                  <a:pt x="1076041" y="5167891"/>
                  <a:pt x="1076041" y="5177208"/>
                </a:cubicBezTo>
                <a:cubicBezTo>
                  <a:pt x="1076041" y="5195841"/>
                  <a:pt x="1066724" y="5200498"/>
                  <a:pt x="1048091" y="5191182"/>
                </a:cubicBezTo>
                <a:lnTo>
                  <a:pt x="1048091" y="5205157"/>
                </a:lnTo>
                <a:cubicBezTo>
                  <a:pt x="1048091" y="5214472"/>
                  <a:pt x="1048091" y="5221460"/>
                  <a:pt x="1048091" y="5226119"/>
                </a:cubicBezTo>
                <a:cubicBezTo>
                  <a:pt x="1048091" y="5230776"/>
                  <a:pt x="1043431" y="5233105"/>
                  <a:pt x="1034117" y="5233105"/>
                </a:cubicBezTo>
                <a:cubicBezTo>
                  <a:pt x="1024800" y="5242421"/>
                  <a:pt x="1017813" y="5249409"/>
                  <a:pt x="1013155" y="5254066"/>
                </a:cubicBezTo>
                <a:cubicBezTo>
                  <a:pt x="1008496" y="5258726"/>
                  <a:pt x="1006168" y="5261054"/>
                  <a:pt x="1006168" y="5261054"/>
                </a:cubicBezTo>
                <a:cubicBezTo>
                  <a:pt x="1006168" y="5289004"/>
                  <a:pt x="992192" y="5298320"/>
                  <a:pt x="964245" y="5289004"/>
                </a:cubicBezTo>
                <a:cubicBezTo>
                  <a:pt x="964245" y="5289004"/>
                  <a:pt x="961914" y="5291332"/>
                  <a:pt x="957257" y="5295992"/>
                </a:cubicBezTo>
                <a:cubicBezTo>
                  <a:pt x="952600" y="5300649"/>
                  <a:pt x="950269" y="5302978"/>
                  <a:pt x="950269" y="5302978"/>
                </a:cubicBezTo>
                <a:lnTo>
                  <a:pt x="922320" y="5289004"/>
                </a:lnTo>
                <a:lnTo>
                  <a:pt x="950269" y="5275030"/>
                </a:lnTo>
                <a:lnTo>
                  <a:pt x="964245" y="5247081"/>
                </a:lnTo>
                <a:cubicBezTo>
                  <a:pt x="964245" y="5237764"/>
                  <a:pt x="966573" y="5233105"/>
                  <a:pt x="971230" y="5233105"/>
                </a:cubicBezTo>
                <a:cubicBezTo>
                  <a:pt x="975890" y="5233105"/>
                  <a:pt x="978218" y="5233105"/>
                  <a:pt x="978218" y="5233105"/>
                </a:cubicBezTo>
                <a:cubicBezTo>
                  <a:pt x="978218" y="5233105"/>
                  <a:pt x="982875" y="5233105"/>
                  <a:pt x="992192" y="5233105"/>
                </a:cubicBezTo>
                <a:cubicBezTo>
                  <a:pt x="992192" y="5223790"/>
                  <a:pt x="987535" y="5219131"/>
                  <a:pt x="978218" y="5219131"/>
                </a:cubicBezTo>
                <a:cubicBezTo>
                  <a:pt x="968901" y="5219131"/>
                  <a:pt x="961914" y="5221460"/>
                  <a:pt x="957257" y="5226119"/>
                </a:cubicBezTo>
                <a:cubicBezTo>
                  <a:pt x="952600" y="5230776"/>
                  <a:pt x="950269" y="5237764"/>
                  <a:pt x="950269" y="5247081"/>
                </a:cubicBezTo>
                <a:cubicBezTo>
                  <a:pt x="940953" y="5237764"/>
                  <a:pt x="903687" y="5268042"/>
                  <a:pt x="838473" y="5337915"/>
                </a:cubicBezTo>
                <a:cubicBezTo>
                  <a:pt x="773258" y="5407788"/>
                  <a:pt x="740651" y="5447382"/>
                  <a:pt x="740651" y="5456699"/>
                </a:cubicBezTo>
                <a:cubicBezTo>
                  <a:pt x="731334" y="5456699"/>
                  <a:pt x="722018" y="5461358"/>
                  <a:pt x="712702" y="5470672"/>
                </a:cubicBezTo>
                <a:cubicBezTo>
                  <a:pt x="703385" y="5479989"/>
                  <a:pt x="684752" y="5493963"/>
                  <a:pt x="656804" y="5512598"/>
                </a:cubicBezTo>
                <a:cubicBezTo>
                  <a:pt x="610221" y="5559178"/>
                  <a:pt x="584603" y="5580140"/>
                  <a:pt x="579944" y="5575482"/>
                </a:cubicBezTo>
                <a:cubicBezTo>
                  <a:pt x="575285" y="5570823"/>
                  <a:pt x="575285" y="5563835"/>
                  <a:pt x="579944" y="5554521"/>
                </a:cubicBezTo>
                <a:cubicBezTo>
                  <a:pt x="584603" y="5545204"/>
                  <a:pt x="591589" y="5540545"/>
                  <a:pt x="600906" y="5540545"/>
                </a:cubicBezTo>
                <a:cubicBezTo>
                  <a:pt x="610221" y="5540545"/>
                  <a:pt x="614879" y="5535888"/>
                  <a:pt x="614879" y="5526571"/>
                </a:cubicBezTo>
                <a:lnTo>
                  <a:pt x="600906" y="5512598"/>
                </a:lnTo>
                <a:lnTo>
                  <a:pt x="586931" y="5512598"/>
                </a:lnTo>
                <a:cubicBezTo>
                  <a:pt x="586931" y="5512598"/>
                  <a:pt x="579944" y="5517255"/>
                  <a:pt x="565970" y="5526571"/>
                </a:cubicBezTo>
                <a:cubicBezTo>
                  <a:pt x="551994" y="5535888"/>
                  <a:pt x="542678" y="5547533"/>
                  <a:pt x="538020" y="5561507"/>
                </a:cubicBezTo>
                <a:cubicBezTo>
                  <a:pt x="533361" y="5575482"/>
                  <a:pt x="535691" y="5577811"/>
                  <a:pt x="545009" y="5568495"/>
                </a:cubicBezTo>
                <a:cubicBezTo>
                  <a:pt x="554323" y="5568495"/>
                  <a:pt x="558982" y="5568495"/>
                  <a:pt x="558982" y="5568495"/>
                </a:cubicBezTo>
                <a:cubicBezTo>
                  <a:pt x="558982" y="5568495"/>
                  <a:pt x="563640" y="5573154"/>
                  <a:pt x="572956" y="5582470"/>
                </a:cubicBezTo>
                <a:cubicBezTo>
                  <a:pt x="572956" y="5591785"/>
                  <a:pt x="563640" y="5605760"/>
                  <a:pt x="545009" y="5624393"/>
                </a:cubicBezTo>
                <a:cubicBezTo>
                  <a:pt x="526375" y="5643026"/>
                  <a:pt x="517057" y="5647684"/>
                  <a:pt x="517057" y="5638367"/>
                </a:cubicBezTo>
                <a:cubicBezTo>
                  <a:pt x="517057" y="5629051"/>
                  <a:pt x="517057" y="5624393"/>
                  <a:pt x="517057" y="5624393"/>
                </a:cubicBezTo>
                <a:cubicBezTo>
                  <a:pt x="526375" y="5615077"/>
                  <a:pt x="521716" y="5605760"/>
                  <a:pt x="503083" y="5596444"/>
                </a:cubicBezTo>
                <a:lnTo>
                  <a:pt x="489110" y="5596444"/>
                </a:lnTo>
                <a:lnTo>
                  <a:pt x="503083" y="5568495"/>
                </a:lnTo>
                <a:lnTo>
                  <a:pt x="517057" y="5554521"/>
                </a:lnTo>
                <a:cubicBezTo>
                  <a:pt x="498426" y="5554521"/>
                  <a:pt x="489110" y="5563835"/>
                  <a:pt x="489110" y="5582470"/>
                </a:cubicBezTo>
                <a:lnTo>
                  <a:pt x="475134" y="5638367"/>
                </a:lnTo>
                <a:lnTo>
                  <a:pt x="447186" y="5638367"/>
                </a:lnTo>
                <a:cubicBezTo>
                  <a:pt x="447186" y="5647684"/>
                  <a:pt x="442527" y="5652343"/>
                  <a:pt x="433210" y="5652343"/>
                </a:cubicBezTo>
                <a:cubicBezTo>
                  <a:pt x="423894" y="5643026"/>
                  <a:pt x="416908" y="5638367"/>
                  <a:pt x="412249" y="5638367"/>
                </a:cubicBezTo>
                <a:cubicBezTo>
                  <a:pt x="407592" y="5638367"/>
                  <a:pt x="409920" y="5643026"/>
                  <a:pt x="419237" y="5652343"/>
                </a:cubicBezTo>
                <a:cubicBezTo>
                  <a:pt x="419237" y="5661657"/>
                  <a:pt x="423894" y="5668645"/>
                  <a:pt x="433210" y="5673305"/>
                </a:cubicBezTo>
                <a:cubicBezTo>
                  <a:pt x="442527" y="5677962"/>
                  <a:pt x="442527" y="5684950"/>
                  <a:pt x="433210" y="5694266"/>
                </a:cubicBezTo>
                <a:lnTo>
                  <a:pt x="447186" y="5708240"/>
                </a:lnTo>
                <a:cubicBezTo>
                  <a:pt x="484450" y="5661657"/>
                  <a:pt x="503083" y="5643026"/>
                  <a:pt x="503083" y="5652343"/>
                </a:cubicBezTo>
                <a:cubicBezTo>
                  <a:pt x="503083" y="5661657"/>
                  <a:pt x="489110" y="5680290"/>
                  <a:pt x="461160" y="5708240"/>
                </a:cubicBezTo>
                <a:cubicBezTo>
                  <a:pt x="447186" y="5722216"/>
                  <a:pt x="432629" y="5736772"/>
                  <a:pt x="417490" y="5751912"/>
                </a:cubicBezTo>
                <a:lnTo>
                  <a:pt x="377312" y="5792088"/>
                </a:lnTo>
                <a:lnTo>
                  <a:pt x="377312" y="5781607"/>
                </a:lnTo>
                <a:cubicBezTo>
                  <a:pt x="377312" y="5779279"/>
                  <a:pt x="377312" y="5778113"/>
                  <a:pt x="377312" y="5778113"/>
                </a:cubicBezTo>
                <a:cubicBezTo>
                  <a:pt x="377312" y="5778113"/>
                  <a:pt x="372654" y="5778113"/>
                  <a:pt x="363338" y="5778113"/>
                </a:cubicBezTo>
                <a:lnTo>
                  <a:pt x="377312" y="5792088"/>
                </a:lnTo>
                <a:lnTo>
                  <a:pt x="370326" y="5799074"/>
                </a:lnTo>
                <a:cubicBezTo>
                  <a:pt x="337717" y="5831683"/>
                  <a:pt x="316756" y="5847985"/>
                  <a:pt x="307441" y="5847985"/>
                </a:cubicBezTo>
                <a:cubicBezTo>
                  <a:pt x="307441" y="5857302"/>
                  <a:pt x="286477" y="5880594"/>
                  <a:pt x="244554" y="5917858"/>
                </a:cubicBezTo>
                <a:cubicBezTo>
                  <a:pt x="202631" y="5955124"/>
                  <a:pt x="181669" y="5973757"/>
                  <a:pt x="181669" y="5973757"/>
                </a:cubicBezTo>
                <a:cubicBezTo>
                  <a:pt x="181669" y="5973757"/>
                  <a:pt x="177010" y="5978416"/>
                  <a:pt x="167696" y="5987731"/>
                </a:cubicBezTo>
                <a:lnTo>
                  <a:pt x="153720" y="5987731"/>
                </a:lnTo>
                <a:cubicBezTo>
                  <a:pt x="163036" y="5978416"/>
                  <a:pt x="163036" y="5973757"/>
                  <a:pt x="153720" y="5973757"/>
                </a:cubicBezTo>
                <a:lnTo>
                  <a:pt x="139746" y="5987731"/>
                </a:lnTo>
                <a:cubicBezTo>
                  <a:pt x="139746" y="5997047"/>
                  <a:pt x="139746" y="6004035"/>
                  <a:pt x="139746" y="6008692"/>
                </a:cubicBezTo>
                <a:cubicBezTo>
                  <a:pt x="139746" y="6013351"/>
                  <a:pt x="135086" y="6015680"/>
                  <a:pt x="125770" y="6015680"/>
                </a:cubicBezTo>
                <a:lnTo>
                  <a:pt x="111796" y="6029656"/>
                </a:lnTo>
                <a:lnTo>
                  <a:pt x="83847" y="6043630"/>
                </a:lnTo>
                <a:lnTo>
                  <a:pt x="83847" y="6015680"/>
                </a:lnTo>
                <a:cubicBezTo>
                  <a:pt x="102480" y="5997047"/>
                  <a:pt x="116454" y="5985402"/>
                  <a:pt x="125770" y="5980745"/>
                </a:cubicBezTo>
                <a:cubicBezTo>
                  <a:pt x="135086" y="5976086"/>
                  <a:pt x="139746" y="5969098"/>
                  <a:pt x="139746" y="5959783"/>
                </a:cubicBezTo>
                <a:lnTo>
                  <a:pt x="128713" y="5956840"/>
                </a:lnTo>
                <a:lnTo>
                  <a:pt x="153720" y="5931834"/>
                </a:lnTo>
                <a:lnTo>
                  <a:pt x="167696" y="5931834"/>
                </a:lnTo>
                <a:cubicBezTo>
                  <a:pt x="167696" y="5922517"/>
                  <a:pt x="167696" y="5917858"/>
                  <a:pt x="167696" y="5917858"/>
                </a:cubicBezTo>
                <a:lnTo>
                  <a:pt x="167696" y="5903884"/>
                </a:lnTo>
                <a:lnTo>
                  <a:pt x="181669" y="5875935"/>
                </a:lnTo>
                <a:lnTo>
                  <a:pt x="195643" y="5861961"/>
                </a:lnTo>
                <a:cubicBezTo>
                  <a:pt x="204960" y="5852644"/>
                  <a:pt x="211947" y="5845657"/>
                  <a:pt x="216605" y="5840999"/>
                </a:cubicBezTo>
                <a:cubicBezTo>
                  <a:pt x="221263" y="5836340"/>
                  <a:pt x="223592" y="5834012"/>
                  <a:pt x="223592" y="5834012"/>
                </a:cubicBezTo>
                <a:cubicBezTo>
                  <a:pt x="232909" y="5834012"/>
                  <a:pt x="237568" y="5829352"/>
                  <a:pt x="237568" y="5820036"/>
                </a:cubicBezTo>
                <a:cubicBezTo>
                  <a:pt x="237568" y="5820036"/>
                  <a:pt x="239897" y="5817707"/>
                  <a:pt x="244554" y="5813050"/>
                </a:cubicBezTo>
                <a:cubicBezTo>
                  <a:pt x="249213" y="5808391"/>
                  <a:pt x="251542" y="5806062"/>
                  <a:pt x="251542" y="5806062"/>
                </a:cubicBezTo>
                <a:cubicBezTo>
                  <a:pt x="260858" y="5806062"/>
                  <a:pt x="265516" y="5796746"/>
                  <a:pt x="265516" y="5778113"/>
                </a:cubicBezTo>
                <a:lnTo>
                  <a:pt x="279492" y="5764139"/>
                </a:lnTo>
                <a:lnTo>
                  <a:pt x="279492" y="5778113"/>
                </a:lnTo>
                <a:cubicBezTo>
                  <a:pt x="279492" y="5787429"/>
                  <a:pt x="281820" y="5794417"/>
                  <a:pt x="286477" y="5799074"/>
                </a:cubicBezTo>
                <a:cubicBezTo>
                  <a:pt x="291137" y="5803733"/>
                  <a:pt x="293465" y="5806062"/>
                  <a:pt x="293465" y="5806062"/>
                </a:cubicBezTo>
                <a:lnTo>
                  <a:pt x="265516" y="5834012"/>
                </a:lnTo>
                <a:cubicBezTo>
                  <a:pt x="265516" y="5834012"/>
                  <a:pt x="263187" y="5840999"/>
                  <a:pt x="258530" y="5854973"/>
                </a:cubicBezTo>
                <a:cubicBezTo>
                  <a:pt x="253871" y="5868947"/>
                  <a:pt x="251542" y="5875935"/>
                  <a:pt x="251542" y="5875935"/>
                </a:cubicBezTo>
                <a:cubicBezTo>
                  <a:pt x="251542" y="5875935"/>
                  <a:pt x="256199" y="5873606"/>
                  <a:pt x="265516" y="5868947"/>
                </a:cubicBezTo>
                <a:cubicBezTo>
                  <a:pt x="274832" y="5864290"/>
                  <a:pt x="279492" y="5857302"/>
                  <a:pt x="279492" y="5847985"/>
                </a:cubicBezTo>
                <a:cubicBezTo>
                  <a:pt x="307441" y="5829352"/>
                  <a:pt x="321414" y="5824695"/>
                  <a:pt x="321414" y="5834012"/>
                </a:cubicBezTo>
                <a:cubicBezTo>
                  <a:pt x="330731" y="5834012"/>
                  <a:pt x="333059" y="5827024"/>
                  <a:pt x="328403" y="5813050"/>
                </a:cubicBezTo>
                <a:cubicBezTo>
                  <a:pt x="323743" y="5799074"/>
                  <a:pt x="319086" y="5792088"/>
                  <a:pt x="314427" y="5792088"/>
                </a:cubicBezTo>
                <a:cubicBezTo>
                  <a:pt x="309770" y="5792088"/>
                  <a:pt x="312098" y="5787429"/>
                  <a:pt x="321414" y="5778113"/>
                </a:cubicBezTo>
                <a:lnTo>
                  <a:pt x="335388" y="5778113"/>
                </a:lnTo>
                <a:lnTo>
                  <a:pt x="335388" y="5764139"/>
                </a:lnTo>
                <a:cubicBezTo>
                  <a:pt x="326072" y="5764139"/>
                  <a:pt x="316756" y="5764139"/>
                  <a:pt x="307441" y="5764139"/>
                </a:cubicBezTo>
                <a:cubicBezTo>
                  <a:pt x="307441" y="5773455"/>
                  <a:pt x="305110" y="5778113"/>
                  <a:pt x="300453" y="5778113"/>
                </a:cubicBezTo>
                <a:cubicBezTo>
                  <a:pt x="295793" y="5778113"/>
                  <a:pt x="293465" y="5773455"/>
                  <a:pt x="293465" y="5764139"/>
                </a:cubicBezTo>
                <a:cubicBezTo>
                  <a:pt x="302782" y="5754822"/>
                  <a:pt x="307441" y="5750163"/>
                  <a:pt x="307441" y="5750163"/>
                </a:cubicBezTo>
                <a:cubicBezTo>
                  <a:pt x="307441" y="5740849"/>
                  <a:pt x="309770" y="5733861"/>
                  <a:pt x="314427" y="5729202"/>
                </a:cubicBezTo>
                <a:cubicBezTo>
                  <a:pt x="319086" y="5724544"/>
                  <a:pt x="321414" y="5717556"/>
                  <a:pt x="321414" y="5708240"/>
                </a:cubicBezTo>
                <a:cubicBezTo>
                  <a:pt x="340048" y="5698923"/>
                  <a:pt x="349364" y="5689607"/>
                  <a:pt x="349364" y="5680290"/>
                </a:cubicBezTo>
                <a:cubicBezTo>
                  <a:pt x="349364" y="5670976"/>
                  <a:pt x="354022" y="5666317"/>
                  <a:pt x="363338" y="5666317"/>
                </a:cubicBezTo>
                <a:cubicBezTo>
                  <a:pt x="372654" y="5666317"/>
                  <a:pt x="381971" y="5657000"/>
                  <a:pt x="391287" y="5638367"/>
                </a:cubicBezTo>
                <a:cubicBezTo>
                  <a:pt x="391287" y="5629051"/>
                  <a:pt x="393616" y="5622065"/>
                  <a:pt x="398275" y="5617406"/>
                </a:cubicBezTo>
                <a:cubicBezTo>
                  <a:pt x="402933" y="5612746"/>
                  <a:pt x="405261" y="5610418"/>
                  <a:pt x="405261" y="5610418"/>
                </a:cubicBezTo>
                <a:lnTo>
                  <a:pt x="433210" y="5582470"/>
                </a:lnTo>
                <a:cubicBezTo>
                  <a:pt x="433210" y="5573154"/>
                  <a:pt x="437869" y="5568495"/>
                  <a:pt x="447186" y="5568495"/>
                </a:cubicBezTo>
                <a:cubicBezTo>
                  <a:pt x="456503" y="5568495"/>
                  <a:pt x="461160" y="5563835"/>
                  <a:pt x="461160" y="5554521"/>
                </a:cubicBezTo>
                <a:lnTo>
                  <a:pt x="461160" y="5540545"/>
                </a:lnTo>
                <a:cubicBezTo>
                  <a:pt x="470477" y="5540545"/>
                  <a:pt x="479793" y="5535888"/>
                  <a:pt x="489110" y="5526571"/>
                </a:cubicBezTo>
                <a:cubicBezTo>
                  <a:pt x="498426" y="5507938"/>
                  <a:pt x="503083" y="5498622"/>
                  <a:pt x="503083" y="5498622"/>
                </a:cubicBezTo>
                <a:cubicBezTo>
                  <a:pt x="503083" y="5498622"/>
                  <a:pt x="503083" y="5493963"/>
                  <a:pt x="503083" y="5484648"/>
                </a:cubicBezTo>
                <a:cubicBezTo>
                  <a:pt x="484450" y="5466015"/>
                  <a:pt x="475134" y="5470672"/>
                  <a:pt x="475134" y="5498622"/>
                </a:cubicBezTo>
                <a:cubicBezTo>
                  <a:pt x="475134" y="5498622"/>
                  <a:pt x="470477" y="5503281"/>
                  <a:pt x="461160" y="5512598"/>
                </a:cubicBezTo>
                <a:cubicBezTo>
                  <a:pt x="451844" y="5521912"/>
                  <a:pt x="442527" y="5531230"/>
                  <a:pt x="433210" y="5540545"/>
                </a:cubicBezTo>
                <a:cubicBezTo>
                  <a:pt x="423894" y="5549862"/>
                  <a:pt x="416908" y="5559178"/>
                  <a:pt x="412249" y="5568495"/>
                </a:cubicBezTo>
                <a:cubicBezTo>
                  <a:pt x="407592" y="5577811"/>
                  <a:pt x="405261" y="5582470"/>
                  <a:pt x="405261" y="5582470"/>
                </a:cubicBezTo>
                <a:cubicBezTo>
                  <a:pt x="405261" y="5582470"/>
                  <a:pt x="395944" y="5591785"/>
                  <a:pt x="377312" y="5610418"/>
                </a:cubicBezTo>
                <a:lnTo>
                  <a:pt x="363338" y="5624393"/>
                </a:lnTo>
                <a:cubicBezTo>
                  <a:pt x="363338" y="5615077"/>
                  <a:pt x="358681" y="5610418"/>
                  <a:pt x="349364" y="5610418"/>
                </a:cubicBezTo>
                <a:lnTo>
                  <a:pt x="363338" y="5596444"/>
                </a:lnTo>
                <a:cubicBezTo>
                  <a:pt x="372654" y="5577811"/>
                  <a:pt x="381971" y="5568495"/>
                  <a:pt x="391287" y="5568495"/>
                </a:cubicBezTo>
                <a:lnTo>
                  <a:pt x="419237" y="5526571"/>
                </a:lnTo>
                <a:cubicBezTo>
                  <a:pt x="428552" y="5517255"/>
                  <a:pt x="437869" y="5512598"/>
                  <a:pt x="447186" y="5512598"/>
                </a:cubicBezTo>
                <a:cubicBezTo>
                  <a:pt x="456503" y="5512598"/>
                  <a:pt x="463489" y="5503281"/>
                  <a:pt x="468148" y="5484648"/>
                </a:cubicBezTo>
                <a:cubicBezTo>
                  <a:pt x="472805" y="5466015"/>
                  <a:pt x="482122" y="5452039"/>
                  <a:pt x="496097" y="5442723"/>
                </a:cubicBezTo>
                <a:cubicBezTo>
                  <a:pt x="510071" y="5433408"/>
                  <a:pt x="519388" y="5421761"/>
                  <a:pt x="524045" y="5407788"/>
                </a:cubicBezTo>
                <a:cubicBezTo>
                  <a:pt x="528704" y="5393814"/>
                  <a:pt x="535691" y="5386826"/>
                  <a:pt x="545009" y="5386826"/>
                </a:cubicBezTo>
                <a:lnTo>
                  <a:pt x="545009" y="5414775"/>
                </a:lnTo>
                <a:lnTo>
                  <a:pt x="531033" y="5428749"/>
                </a:lnTo>
                <a:cubicBezTo>
                  <a:pt x="531033" y="5438066"/>
                  <a:pt x="528704" y="5447382"/>
                  <a:pt x="524045" y="5456699"/>
                </a:cubicBezTo>
                <a:cubicBezTo>
                  <a:pt x="519388" y="5466015"/>
                  <a:pt x="521716" y="5470672"/>
                  <a:pt x="531033" y="5470672"/>
                </a:cubicBezTo>
                <a:lnTo>
                  <a:pt x="545009" y="5470672"/>
                </a:lnTo>
                <a:cubicBezTo>
                  <a:pt x="545009" y="5461358"/>
                  <a:pt x="547337" y="5454370"/>
                  <a:pt x="551994" y="5449711"/>
                </a:cubicBezTo>
                <a:cubicBezTo>
                  <a:pt x="556651" y="5445053"/>
                  <a:pt x="565970" y="5433408"/>
                  <a:pt x="579944" y="5414775"/>
                </a:cubicBezTo>
                <a:cubicBezTo>
                  <a:pt x="593917" y="5396142"/>
                  <a:pt x="605565" y="5384497"/>
                  <a:pt x="614879" y="5379838"/>
                </a:cubicBezTo>
                <a:cubicBezTo>
                  <a:pt x="624196" y="5375179"/>
                  <a:pt x="628855" y="5370522"/>
                  <a:pt x="628855" y="5365864"/>
                </a:cubicBezTo>
                <a:cubicBezTo>
                  <a:pt x="628855" y="5361205"/>
                  <a:pt x="624196" y="5358876"/>
                  <a:pt x="614879" y="5358876"/>
                </a:cubicBezTo>
                <a:lnTo>
                  <a:pt x="614879" y="5316953"/>
                </a:lnTo>
                <a:lnTo>
                  <a:pt x="628855" y="5275030"/>
                </a:lnTo>
                <a:cubicBezTo>
                  <a:pt x="619539" y="5256397"/>
                  <a:pt x="624196" y="5247081"/>
                  <a:pt x="642829" y="5247081"/>
                </a:cubicBezTo>
                <a:cubicBezTo>
                  <a:pt x="652145" y="5237764"/>
                  <a:pt x="656804" y="5233105"/>
                  <a:pt x="656804" y="5233105"/>
                </a:cubicBezTo>
                <a:cubicBezTo>
                  <a:pt x="656804" y="5233105"/>
                  <a:pt x="656804" y="5228448"/>
                  <a:pt x="656804" y="5219131"/>
                </a:cubicBezTo>
                <a:cubicBezTo>
                  <a:pt x="666121" y="5209815"/>
                  <a:pt x="670778" y="5200498"/>
                  <a:pt x="670778" y="5191182"/>
                </a:cubicBezTo>
                <a:lnTo>
                  <a:pt x="642829" y="5205157"/>
                </a:lnTo>
                <a:cubicBezTo>
                  <a:pt x="633512" y="5223790"/>
                  <a:pt x="624196" y="5237764"/>
                  <a:pt x="614879" y="5247081"/>
                </a:cubicBezTo>
                <a:lnTo>
                  <a:pt x="600906" y="5261054"/>
                </a:lnTo>
                <a:lnTo>
                  <a:pt x="628855" y="5219131"/>
                </a:lnTo>
                <a:lnTo>
                  <a:pt x="642829" y="5177208"/>
                </a:lnTo>
                <a:lnTo>
                  <a:pt x="628855" y="5177208"/>
                </a:lnTo>
                <a:cubicBezTo>
                  <a:pt x="610221" y="5177208"/>
                  <a:pt x="598576" y="5186524"/>
                  <a:pt x="593917" y="5205157"/>
                </a:cubicBezTo>
                <a:cubicBezTo>
                  <a:pt x="589260" y="5223790"/>
                  <a:pt x="582272" y="5233105"/>
                  <a:pt x="572956" y="5233105"/>
                </a:cubicBezTo>
                <a:lnTo>
                  <a:pt x="586931" y="5191182"/>
                </a:lnTo>
                <a:cubicBezTo>
                  <a:pt x="624196" y="5153918"/>
                  <a:pt x="638171" y="5135285"/>
                  <a:pt x="628855" y="5135285"/>
                </a:cubicBezTo>
                <a:cubicBezTo>
                  <a:pt x="619539" y="5135285"/>
                  <a:pt x="600906" y="5151587"/>
                  <a:pt x="572956" y="5184194"/>
                </a:cubicBezTo>
                <a:cubicBezTo>
                  <a:pt x="545009" y="5216802"/>
                  <a:pt x="531033" y="5235434"/>
                  <a:pt x="531033" y="5240093"/>
                </a:cubicBezTo>
                <a:cubicBezTo>
                  <a:pt x="531033" y="5244752"/>
                  <a:pt x="517057" y="5261054"/>
                  <a:pt x="489110" y="5289004"/>
                </a:cubicBezTo>
                <a:cubicBezTo>
                  <a:pt x="461160" y="5316953"/>
                  <a:pt x="442527" y="5340243"/>
                  <a:pt x="433210" y="5358876"/>
                </a:cubicBezTo>
                <a:cubicBezTo>
                  <a:pt x="433210" y="5358876"/>
                  <a:pt x="433210" y="5354217"/>
                  <a:pt x="433210" y="5344903"/>
                </a:cubicBezTo>
                <a:lnTo>
                  <a:pt x="433210" y="5330927"/>
                </a:lnTo>
                <a:cubicBezTo>
                  <a:pt x="423894" y="5330927"/>
                  <a:pt x="419237" y="5335586"/>
                  <a:pt x="419237" y="5344903"/>
                </a:cubicBezTo>
                <a:cubicBezTo>
                  <a:pt x="419237" y="5354217"/>
                  <a:pt x="423894" y="5358876"/>
                  <a:pt x="433210" y="5358876"/>
                </a:cubicBezTo>
                <a:cubicBezTo>
                  <a:pt x="433210" y="5368193"/>
                  <a:pt x="428552" y="5375179"/>
                  <a:pt x="419237" y="5379838"/>
                </a:cubicBezTo>
                <a:cubicBezTo>
                  <a:pt x="409920" y="5384497"/>
                  <a:pt x="405261" y="5386826"/>
                  <a:pt x="405261" y="5386826"/>
                </a:cubicBezTo>
                <a:cubicBezTo>
                  <a:pt x="386630" y="5386826"/>
                  <a:pt x="381971" y="5400800"/>
                  <a:pt x="391287" y="5428749"/>
                </a:cubicBezTo>
                <a:lnTo>
                  <a:pt x="377312" y="5442723"/>
                </a:lnTo>
                <a:cubicBezTo>
                  <a:pt x="367997" y="5433408"/>
                  <a:pt x="367997" y="5410116"/>
                  <a:pt x="377312" y="5372850"/>
                </a:cubicBezTo>
                <a:lnTo>
                  <a:pt x="391287" y="5372850"/>
                </a:lnTo>
                <a:cubicBezTo>
                  <a:pt x="381971" y="5363536"/>
                  <a:pt x="386630" y="5349560"/>
                  <a:pt x="405261" y="5330927"/>
                </a:cubicBezTo>
                <a:cubicBezTo>
                  <a:pt x="423894" y="5312294"/>
                  <a:pt x="433210" y="5302978"/>
                  <a:pt x="433210" y="5302978"/>
                </a:cubicBezTo>
                <a:lnTo>
                  <a:pt x="461160" y="5275030"/>
                </a:lnTo>
                <a:cubicBezTo>
                  <a:pt x="461160" y="5275030"/>
                  <a:pt x="456503" y="5275030"/>
                  <a:pt x="447186" y="5275030"/>
                </a:cubicBezTo>
                <a:cubicBezTo>
                  <a:pt x="437869" y="5284345"/>
                  <a:pt x="433210" y="5284345"/>
                  <a:pt x="433210" y="5275030"/>
                </a:cubicBezTo>
                <a:lnTo>
                  <a:pt x="461160" y="5247081"/>
                </a:lnTo>
                <a:lnTo>
                  <a:pt x="475134" y="5219131"/>
                </a:lnTo>
                <a:cubicBezTo>
                  <a:pt x="465817" y="5219131"/>
                  <a:pt x="461160" y="5219131"/>
                  <a:pt x="461160" y="5219131"/>
                </a:cubicBezTo>
                <a:cubicBezTo>
                  <a:pt x="461160" y="5209815"/>
                  <a:pt x="465817" y="5205157"/>
                  <a:pt x="475134" y="5205157"/>
                </a:cubicBezTo>
                <a:cubicBezTo>
                  <a:pt x="475134" y="5205157"/>
                  <a:pt x="479793" y="5198169"/>
                  <a:pt x="489110" y="5184194"/>
                </a:cubicBezTo>
                <a:cubicBezTo>
                  <a:pt x="498426" y="5170220"/>
                  <a:pt x="498426" y="5163232"/>
                  <a:pt x="489110" y="5163232"/>
                </a:cubicBezTo>
                <a:lnTo>
                  <a:pt x="461160" y="5177208"/>
                </a:lnTo>
                <a:cubicBezTo>
                  <a:pt x="461160" y="5177208"/>
                  <a:pt x="456503" y="5177208"/>
                  <a:pt x="447186" y="5177208"/>
                </a:cubicBezTo>
                <a:lnTo>
                  <a:pt x="447186" y="5191182"/>
                </a:lnTo>
                <a:lnTo>
                  <a:pt x="433210" y="5205157"/>
                </a:lnTo>
                <a:cubicBezTo>
                  <a:pt x="423894" y="5195841"/>
                  <a:pt x="405261" y="5209815"/>
                  <a:pt x="377312" y="5247081"/>
                </a:cubicBezTo>
                <a:lnTo>
                  <a:pt x="363338" y="5261054"/>
                </a:lnTo>
                <a:cubicBezTo>
                  <a:pt x="363338" y="5251738"/>
                  <a:pt x="354022" y="5251738"/>
                  <a:pt x="335388" y="5261054"/>
                </a:cubicBezTo>
                <a:cubicBezTo>
                  <a:pt x="307441" y="5289004"/>
                  <a:pt x="302782" y="5289004"/>
                  <a:pt x="321414" y="5261054"/>
                </a:cubicBezTo>
                <a:cubicBezTo>
                  <a:pt x="330731" y="5242421"/>
                  <a:pt x="349364" y="5219131"/>
                  <a:pt x="377312" y="5191182"/>
                </a:cubicBezTo>
                <a:cubicBezTo>
                  <a:pt x="386630" y="5163232"/>
                  <a:pt x="391287" y="5149258"/>
                  <a:pt x="391287" y="5149258"/>
                </a:cubicBezTo>
                <a:cubicBezTo>
                  <a:pt x="372654" y="5167891"/>
                  <a:pt x="363338" y="5179536"/>
                  <a:pt x="363338" y="5184194"/>
                </a:cubicBezTo>
                <a:cubicBezTo>
                  <a:pt x="363338" y="5188853"/>
                  <a:pt x="351693" y="5205157"/>
                  <a:pt x="328403" y="5233105"/>
                </a:cubicBezTo>
                <a:cubicBezTo>
                  <a:pt x="305110" y="5261054"/>
                  <a:pt x="288808" y="5275030"/>
                  <a:pt x="279492" y="5275030"/>
                </a:cubicBezTo>
                <a:lnTo>
                  <a:pt x="307441" y="5233105"/>
                </a:lnTo>
                <a:cubicBezTo>
                  <a:pt x="316756" y="5233105"/>
                  <a:pt x="323743" y="5228448"/>
                  <a:pt x="328403" y="5219131"/>
                </a:cubicBezTo>
                <a:cubicBezTo>
                  <a:pt x="333059" y="5209815"/>
                  <a:pt x="335388" y="5200498"/>
                  <a:pt x="335388" y="5191182"/>
                </a:cubicBezTo>
                <a:cubicBezTo>
                  <a:pt x="344705" y="5172549"/>
                  <a:pt x="354022" y="5153918"/>
                  <a:pt x="363338" y="5135285"/>
                </a:cubicBezTo>
                <a:cubicBezTo>
                  <a:pt x="372654" y="5135285"/>
                  <a:pt x="377312" y="5130625"/>
                  <a:pt x="377312" y="5121309"/>
                </a:cubicBezTo>
                <a:lnTo>
                  <a:pt x="335388" y="5149258"/>
                </a:lnTo>
                <a:cubicBezTo>
                  <a:pt x="335388" y="5158575"/>
                  <a:pt x="333059" y="5163232"/>
                  <a:pt x="328403" y="5163232"/>
                </a:cubicBezTo>
                <a:cubicBezTo>
                  <a:pt x="323743" y="5163232"/>
                  <a:pt x="321414" y="5163232"/>
                  <a:pt x="321414" y="5163232"/>
                </a:cubicBezTo>
                <a:cubicBezTo>
                  <a:pt x="312098" y="5153918"/>
                  <a:pt x="307441" y="5153918"/>
                  <a:pt x="307441" y="5163232"/>
                </a:cubicBezTo>
                <a:cubicBezTo>
                  <a:pt x="298123" y="5163232"/>
                  <a:pt x="293465" y="5167891"/>
                  <a:pt x="293465" y="5177208"/>
                </a:cubicBezTo>
                <a:cubicBezTo>
                  <a:pt x="293465" y="5186524"/>
                  <a:pt x="293465" y="5191182"/>
                  <a:pt x="293465" y="5191182"/>
                </a:cubicBezTo>
                <a:cubicBezTo>
                  <a:pt x="302782" y="5200498"/>
                  <a:pt x="302782" y="5202829"/>
                  <a:pt x="293465" y="5198169"/>
                </a:cubicBezTo>
                <a:cubicBezTo>
                  <a:pt x="284148" y="5193510"/>
                  <a:pt x="274832" y="5200498"/>
                  <a:pt x="265516" y="5219131"/>
                </a:cubicBezTo>
                <a:lnTo>
                  <a:pt x="237568" y="5233105"/>
                </a:lnTo>
                <a:cubicBezTo>
                  <a:pt x="237568" y="5223790"/>
                  <a:pt x="237568" y="5219131"/>
                  <a:pt x="237568" y="5219131"/>
                </a:cubicBezTo>
                <a:cubicBezTo>
                  <a:pt x="237568" y="5219131"/>
                  <a:pt x="232909" y="5223790"/>
                  <a:pt x="223592" y="5233105"/>
                </a:cubicBezTo>
                <a:cubicBezTo>
                  <a:pt x="223592" y="5233105"/>
                  <a:pt x="218935" y="5228448"/>
                  <a:pt x="209617" y="5219131"/>
                </a:cubicBezTo>
                <a:cubicBezTo>
                  <a:pt x="209617" y="5200498"/>
                  <a:pt x="232909" y="5158575"/>
                  <a:pt x="279492" y="5093359"/>
                </a:cubicBezTo>
                <a:cubicBezTo>
                  <a:pt x="288808" y="5093359"/>
                  <a:pt x="295793" y="5088702"/>
                  <a:pt x="300453" y="5079386"/>
                </a:cubicBezTo>
                <a:cubicBezTo>
                  <a:pt x="305110" y="5070069"/>
                  <a:pt x="307441" y="5060753"/>
                  <a:pt x="307441" y="5051436"/>
                </a:cubicBezTo>
                <a:cubicBezTo>
                  <a:pt x="307441" y="5051436"/>
                  <a:pt x="316756" y="5037462"/>
                  <a:pt x="335388" y="5009513"/>
                </a:cubicBezTo>
                <a:cubicBezTo>
                  <a:pt x="344705" y="5000197"/>
                  <a:pt x="351693" y="4993209"/>
                  <a:pt x="356350" y="4988551"/>
                </a:cubicBezTo>
                <a:cubicBezTo>
                  <a:pt x="361009" y="4983892"/>
                  <a:pt x="358681" y="4976904"/>
                  <a:pt x="349364" y="4967590"/>
                </a:cubicBezTo>
                <a:cubicBezTo>
                  <a:pt x="349364" y="4967590"/>
                  <a:pt x="349364" y="4965261"/>
                  <a:pt x="349364" y="4960602"/>
                </a:cubicBezTo>
                <a:cubicBezTo>
                  <a:pt x="349364" y="4955943"/>
                  <a:pt x="354022" y="4953614"/>
                  <a:pt x="363338" y="4953614"/>
                </a:cubicBezTo>
                <a:lnTo>
                  <a:pt x="419237" y="4897717"/>
                </a:lnTo>
                <a:cubicBezTo>
                  <a:pt x="419237" y="4888401"/>
                  <a:pt x="419237" y="4881413"/>
                  <a:pt x="419237" y="4876755"/>
                </a:cubicBezTo>
                <a:cubicBezTo>
                  <a:pt x="419237" y="4872096"/>
                  <a:pt x="419237" y="4865108"/>
                  <a:pt x="419237" y="4855792"/>
                </a:cubicBezTo>
                <a:cubicBezTo>
                  <a:pt x="409920" y="4846477"/>
                  <a:pt x="409920" y="4837159"/>
                  <a:pt x="419237" y="4827844"/>
                </a:cubicBezTo>
                <a:cubicBezTo>
                  <a:pt x="419237" y="4827844"/>
                  <a:pt x="421565" y="4823185"/>
                  <a:pt x="426223" y="4813869"/>
                </a:cubicBezTo>
                <a:cubicBezTo>
                  <a:pt x="430882" y="4804552"/>
                  <a:pt x="433210" y="4795236"/>
                  <a:pt x="433210" y="4785919"/>
                </a:cubicBezTo>
                <a:cubicBezTo>
                  <a:pt x="442527" y="4757972"/>
                  <a:pt x="456503" y="4737008"/>
                  <a:pt x="475134" y="4723034"/>
                </a:cubicBezTo>
                <a:cubicBezTo>
                  <a:pt x="493766" y="4709061"/>
                  <a:pt x="500755" y="4697414"/>
                  <a:pt x="496097" y="4688099"/>
                </a:cubicBezTo>
                <a:cubicBezTo>
                  <a:pt x="491438" y="4678783"/>
                  <a:pt x="491438" y="4664807"/>
                  <a:pt x="496097" y="4646174"/>
                </a:cubicBezTo>
                <a:cubicBezTo>
                  <a:pt x="500755" y="4627541"/>
                  <a:pt x="507743" y="4622884"/>
                  <a:pt x="517057" y="4632200"/>
                </a:cubicBezTo>
                <a:lnTo>
                  <a:pt x="558982" y="4604251"/>
                </a:lnTo>
                <a:cubicBezTo>
                  <a:pt x="549666" y="4604251"/>
                  <a:pt x="549666" y="4594934"/>
                  <a:pt x="558982" y="4576301"/>
                </a:cubicBezTo>
                <a:cubicBezTo>
                  <a:pt x="558982" y="4576301"/>
                  <a:pt x="561311" y="4573973"/>
                  <a:pt x="565970" y="4569315"/>
                </a:cubicBezTo>
                <a:cubicBezTo>
                  <a:pt x="570627" y="4564656"/>
                  <a:pt x="568299" y="4557668"/>
                  <a:pt x="558982" y="4548352"/>
                </a:cubicBezTo>
                <a:cubicBezTo>
                  <a:pt x="558982" y="4548352"/>
                  <a:pt x="563640" y="4539037"/>
                  <a:pt x="572956" y="4520404"/>
                </a:cubicBezTo>
                <a:lnTo>
                  <a:pt x="586931" y="4492455"/>
                </a:lnTo>
                <a:lnTo>
                  <a:pt x="572956" y="4492455"/>
                </a:lnTo>
                <a:lnTo>
                  <a:pt x="572956" y="4464505"/>
                </a:lnTo>
                <a:cubicBezTo>
                  <a:pt x="572956" y="4464505"/>
                  <a:pt x="572956" y="4462177"/>
                  <a:pt x="572956" y="4457517"/>
                </a:cubicBezTo>
                <a:cubicBezTo>
                  <a:pt x="572956" y="4452860"/>
                  <a:pt x="577615" y="4450531"/>
                  <a:pt x="586931" y="4450531"/>
                </a:cubicBezTo>
                <a:cubicBezTo>
                  <a:pt x="596248" y="4450531"/>
                  <a:pt x="600906" y="4445872"/>
                  <a:pt x="600906" y="4436556"/>
                </a:cubicBezTo>
                <a:cubicBezTo>
                  <a:pt x="600906" y="4427239"/>
                  <a:pt x="605565" y="4422582"/>
                  <a:pt x="614879" y="4422582"/>
                </a:cubicBezTo>
                <a:lnTo>
                  <a:pt x="642829" y="4380659"/>
                </a:lnTo>
                <a:cubicBezTo>
                  <a:pt x="642829" y="4380659"/>
                  <a:pt x="642829" y="4378330"/>
                  <a:pt x="642829" y="4373671"/>
                </a:cubicBezTo>
                <a:cubicBezTo>
                  <a:pt x="642829" y="4369012"/>
                  <a:pt x="642829" y="4362026"/>
                  <a:pt x="642829" y="4352709"/>
                </a:cubicBezTo>
                <a:cubicBezTo>
                  <a:pt x="652145" y="4343393"/>
                  <a:pt x="656804" y="4334076"/>
                  <a:pt x="656804" y="4324760"/>
                </a:cubicBezTo>
                <a:lnTo>
                  <a:pt x="586931" y="4394633"/>
                </a:lnTo>
                <a:cubicBezTo>
                  <a:pt x="586931" y="4403949"/>
                  <a:pt x="582272" y="4403949"/>
                  <a:pt x="572956" y="4394633"/>
                </a:cubicBezTo>
                <a:lnTo>
                  <a:pt x="545009" y="4408606"/>
                </a:lnTo>
                <a:cubicBezTo>
                  <a:pt x="535691" y="4417923"/>
                  <a:pt x="526375" y="4422582"/>
                  <a:pt x="517057" y="4422582"/>
                </a:cubicBezTo>
                <a:cubicBezTo>
                  <a:pt x="489110" y="4422582"/>
                  <a:pt x="479793" y="4408606"/>
                  <a:pt x="489110" y="4380659"/>
                </a:cubicBezTo>
                <a:cubicBezTo>
                  <a:pt x="498426" y="4371342"/>
                  <a:pt x="498426" y="4366683"/>
                  <a:pt x="489110" y="4366683"/>
                </a:cubicBezTo>
                <a:lnTo>
                  <a:pt x="475134" y="4380659"/>
                </a:lnTo>
                <a:lnTo>
                  <a:pt x="503083" y="4324760"/>
                </a:lnTo>
                <a:cubicBezTo>
                  <a:pt x="512400" y="4334076"/>
                  <a:pt x="512400" y="4338734"/>
                  <a:pt x="503083" y="4338734"/>
                </a:cubicBezTo>
                <a:lnTo>
                  <a:pt x="517057" y="4352709"/>
                </a:lnTo>
                <a:cubicBezTo>
                  <a:pt x="535691" y="4343393"/>
                  <a:pt x="545009" y="4336405"/>
                  <a:pt x="545009" y="4331748"/>
                </a:cubicBezTo>
                <a:cubicBezTo>
                  <a:pt x="545009" y="4327089"/>
                  <a:pt x="545009" y="4324760"/>
                  <a:pt x="545009" y="4324760"/>
                </a:cubicBezTo>
                <a:cubicBezTo>
                  <a:pt x="572956" y="4334076"/>
                  <a:pt x="610221" y="4310786"/>
                  <a:pt x="656804" y="4254887"/>
                </a:cubicBezTo>
                <a:lnTo>
                  <a:pt x="670778" y="4240913"/>
                </a:lnTo>
                <a:lnTo>
                  <a:pt x="684752" y="4226938"/>
                </a:lnTo>
                <a:cubicBezTo>
                  <a:pt x="684752" y="4217621"/>
                  <a:pt x="689411" y="4212964"/>
                  <a:pt x="698727" y="4212964"/>
                </a:cubicBezTo>
                <a:lnTo>
                  <a:pt x="740651" y="4185015"/>
                </a:lnTo>
                <a:cubicBezTo>
                  <a:pt x="749967" y="4166382"/>
                  <a:pt x="749967" y="4152406"/>
                  <a:pt x="740651" y="4143091"/>
                </a:cubicBezTo>
                <a:lnTo>
                  <a:pt x="796549" y="4031293"/>
                </a:lnTo>
                <a:cubicBezTo>
                  <a:pt x="805866" y="4012660"/>
                  <a:pt x="815183" y="3994029"/>
                  <a:pt x="824497" y="3975396"/>
                </a:cubicBezTo>
                <a:cubicBezTo>
                  <a:pt x="833816" y="3956763"/>
                  <a:pt x="847789" y="3928814"/>
                  <a:pt x="866423" y="3891548"/>
                </a:cubicBezTo>
                <a:lnTo>
                  <a:pt x="894372" y="3849625"/>
                </a:lnTo>
                <a:lnTo>
                  <a:pt x="866423" y="3863601"/>
                </a:lnTo>
                <a:cubicBezTo>
                  <a:pt x="847789" y="3863601"/>
                  <a:pt x="836144" y="3863601"/>
                  <a:pt x="831485" y="3863601"/>
                </a:cubicBezTo>
                <a:cubicBezTo>
                  <a:pt x="826828" y="3863601"/>
                  <a:pt x="824497" y="3858941"/>
                  <a:pt x="824497" y="3849625"/>
                </a:cubicBezTo>
                <a:lnTo>
                  <a:pt x="838473" y="3835651"/>
                </a:lnTo>
                <a:lnTo>
                  <a:pt x="880396" y="3793728"/>
                </a:lnTo>
                <a:lnTo>
                  <a:pt x="908345" y="3765778"/>
                </a:lnTo>
                <a:lnTo>
                  <a:pt x="908345" y="3737829"/>
                </a:lnTo>
                <a:lnTo>
                  <a:pt x="838473" y="3793728"/>
                </a:lnTo>
                <a:lnTo>
                  <a:pt x="754627" y="3849625"/>
                </a:lnTo>
                <a:cubicBezTo>
                  <a:pt x="754627" y="3840308"/>
                  <a:pt x="768600" y="3821675"/>
                  <a:pt x="796549" y="3793728"/>
                </a:cubicBezTo>
                <a:cubicBezTo>
                  <a:pt x="843130" y="3756462"/>
                  <a:pt x="866423" y="3733170"/>
                  <a:pt x="866423" y="3723855"/>
                </a:cubicBezTo>
                <a:lnTo>
                  <a:pt x="824497" y="3737829"/>
                </a:lnTo>
                <a:cubicBezTo>
                  <a:pt x="824497" y="3747145"/>
                  <a:pt x="817511" y="3751803"/>
                  <a:pt x="803536" y="3751803"/>
                </a:cubicBezTo>
                <a:cubicBezTo>
                  <a:pt x="789562" y="3751803"/>
                  <a:pt x="782574" y="3751803"/>
                  <a:pt x="782574" y="3751803"/>
                </a:cubicBezTo>
                <a:cubicBezTo>
                  <a:pt x="782574" y="3751803"/>
                  <a:pt x="782574" y="3747145"/>
                  <a:pt x="782574" y="3737829"/>
                </a:cubicBezTo>
                <a:cubicBezTo>
                  <a:pt x="801207" y="3737829"/>
                  <a:pt x="810523" y="3733170"/>
                  <a:pt x="810523" y="3723855"/>
                </a:cubicBezTo>
                <a:cubicBezTo>
                  <a:pt x="810523" y="3714539"/>
                  <a:pt x="810523" y="3705220"/>
                  <a:pt x="810523" y="3695906"/>
                </a:cubicBezTo>
                <a:cubicBezTo>
                  <a:pt x="819840" y="3695906"/>
                  <a:pt x="824497" y="3695906"/>
                  <a:pt x="824497" y="3695906"/>
                </a:cubicBezTo>
                <a:cubicBezTo>
                  <a:pt x="824497" y="3695906"/>
                  <a:pt x="829157" y="3695906"/>
                  <a:pt x="838473" y="3695906"/>
                </a:cubicBezTo>
                <a:lnTo>
                  <a:pt x="894372" y="3667956"/>
                </a:lnTo>
                <a:cubicBezTo>
                  <a:pt x="885056" y="3658640"/>
                  <a:pt x="864092" y="3660968"/>
                  <a:pt x="831485" y="3674944"/>
                </a:cubicBezTo>
                <a:cubicBezTo>
                  <a:pt x="798878" y="3688918"/>
                  <a:pt x="782574" y="3700563"/>
                  <a:pt x="782574" y="3709879"/>
                </a:cubicBezTo>
                <a:cubicBezTo>
                  <a:pt x="782574" y="3719196"/>
                  <a:pt x="777917" y="3723855"/>
                  <a:pt x="768600" y="3723855"/>
                </a:cubicBezTo>
                <a:lnTo>
                  <a:pt x="740651" y="3737829"/>
                </a:lnTo>
                <a:lnTo>
                  <a:pt x="768600" y="3709879"/>
                </a:lnTo>
                <a:lnTo>
                  <a:pt x="796549" y="3681930"/>
                </a:lnTo>
                <a:lnTo>
                  <a:pt x="768600" y="3667956"/>
                </a:lnTo>
                <a:cubicBezTo>
                  <a:pt x="749967" y="3667956"/>
                  <a:pt x="733663" y="3670285"/>
                  <a:pt x="719689" y="3674944"/>
                </a:cubicBezTo>
                <a:cubicBezTo>
                  <a:pt x="705716" y="3679601"/>
                  <a:pt x="703385" y="3686589"/>
                  <a:pt x="712702" y="3695906"/>
                </a:cubicBezTo>
                <a:cubicBezTo>
                  <a:pt x="712702" y="3705220"/>
                  <a:pt x="708044" y="3709879"/>
                  <a:pt x="698727" y="3709879"/>
                </a:cubicBezTo>
                <a:cubicBezTo>
                  <a:pt x="689411" y="3709879"/>
                  <a:pt x="682423" y="3709879"/>
                  <a:pt x="677766" y="3709879"/>
                </a:cubicBezTo>
                <a:cubicBezTo>
                  <a:pt x="673107" y="3709879"/>
                  <a:pt x="670778" y="3705220"/>
                  <a:pt x="670778" y="3695906"/>
                </a:cubicBezTo>
                <a:cubicBezTo>
                  <a:pt x="670778" y="3686589"/>
                  <a:pt x="675437" y="3681930"/>
                  <a:pt x="684752" y="3681930"/>
                </a:cubicBezTo>
                <a:cubicBezTo>
                  <a:pt x="694068" y="3681930"/>
                  <a:pt x="698727" y="3681930"/>
                  <a:pt x="698727" y="3681930"/>
                </a:cubicBezTo>
                <a:cubicBezTo>
                  <a:pt x="698727" y="3681930"/>
                  <a:pt x="698727" y="3677273"/>
                  <a:pt x="698727" y="3667956"/>
                </a:cubicBezTo>
                <a:cubicBezTo>
                  <a:pt x="698727" y="3658640"/>
                  <a:pt x="708044" y="3649323"/>
                  <a:pt x="726677" y="3640007"/>
                </a:cubicBezTo>
                <a:cubicBezTo>
                  <a:pt x="745310" y="3630690"/>
                  <a:pt x="749967" y="3621374"/>
                  <a:pt x="740651" y="3612057"/>
                </a:cubicBezTo>
                <a:cubicBezTo>
                  <a:pt x="740651" y="3612057"/>
                  <a:pt x="740651" y="3609729"/>
                  <a:pt x="740651" y="3605071"/>
                </a:cubicBezTo>
                <a:cubicBezTo>
                  <a:pt x="740651" y="3600412"/>
                  <a:pt x="745310" y="3598084"/>
                  <a:pt x="754627" y="3598084"/>
                </a:cubicBezTo>
                <a:cubicBezTo>
                  <a:pt x="754627" y="3588767"/>
                  <a:pt x="754627" y="3584108"/>
                  <a:pt x="754627" y="3584108"/>
                </a:cubicBezTo>
                <a:cubicBezTo>
                  <a:pt x="754627" y="3574793"/>
                  <a:pt x="749967" y="3570134"/>
                  <a:pt x="740651" y="3570134"/>
                </a:cubicBezTo>
                <a:lnTo>
                  <a:pt x="726677" y="3570134"/>
                </a:lnTo>
                <a:lnTo>
                  <a:pt x="712702" y="3570134"/>
                </a:lnTo>
                <a:cubicBezTo>
                  <a:pt x="703385" y="3570134"/>
                  <a:pt x="687082" y="3572463"/>
                  <a:pt x="663790" y="3577122"/>
                </a:cubicBezTo>
                <a:cubicBezTo>
                  <a:pt x="640500" y="3581779"/>
                  <a:pt x="624196" y="3579451"/>
                  <a:pt x="614879" y="3570134"/>
                </a:cubicBezTo>
                <a:cubicBezTo>
                  <a:pt x="614879" y="3560818"/>
                  <a:pt x="610221" y="3556160"/>
                  <a:pt x="600906" y="3556160"/>
                </a:cubicBezTo>
                <a:cubicBezTo>
                  <a:pt x="591589" y="3556160"/>
                  <a:pt x="582272" y="3556160"/>
                  <a:pt x="572956" y="3556160"/>
                </a:cubicBezTo>
                <a:cubicBezTo>
                  <a:pt x="563640" y="3556160"/>
                  <a:pt x="554323" y="3551501"/>
                  <a:pt x="545009" y="3542185"/>
                </a:cubicBezTo>
                <a:cubicBezTo>
                  <a:pt x="554323" y="3542185"/>
                  <a:pt x="558982" y="3537527"/>
                  <a:pt x="558982" y="3528211"/>
                </a:cubicBezTo>
                <a:cubicBezTo>
                  <a:pt x="549666" y="3509578"/>
                  <a:pt x="558982" y="3509578"/>
                  <a:pt x="586931" y="3528211"/>
                </a:cubicBezTo>
                <a:lnTo>
                  <a:pt x="628855" y="3528211"/>
                </a:lnTo>
                <a:cubicBezTo>
                  <a:pt x="628855" y="3518894"/>
                  <a:pt x="633512" y="3514235"/>
                  <a:pt x="642829" y="3514235"/>
                </a:cubicBezTo>
                <a:lnTo>
                  <a:pt x="656804" y="3528211"/>
                </a:lnTo>
                <a:cubicBezTo>
                  <a:pt x="638171" y="3537527"/>
                  <a:pt x="638171" y="3542185"/>
                  <a:pt x="656804" y="3542185"/>
                </a:cubicBezTo>
                <a:lnTo>
                  <a:pt x="684752" y="3514235"/>
                </a:lnTo>
                <a:lnTo>
                  <a:pt x="712702" y="3500261"/>
                </a:lnTo>
                <a:cubicBezTo>
                  <a:pt x="740651" y="3500261"/>
                  <a:pt x="756955" y="3497933"/>
                  <a:pt x="761613" y="3493274"/>
                </a:cubicBezTo>
                <a:cubicBezTo>
                  <a:pt x="766272" y="3488616"/>
                  <a:pt x="763941" y="3479300"/>
                  <a:pt x="754627" y="3465324"/>
                </a:cubicBezTo>
                <a:cubicBezTo>
                  <a:pt x="745310" y="3451350"/>
                  <a:pt x="735992" y="3444362"/>
                  <a:pt x="726677" y="3444362"/>
                </a:cubicBezTo>
                <a:cubicBezTo>
                  <a:pt x="717361" y="3444362"/>
                  <a:pt x="705716" y="3451350"/>
                  <a:pt x="691740" y="3465324"/>
                </a:cubicBezTo>
                <a:cubicBezTo>
                  <a:pt x="677766" y="3479300"/>
                  <a:pt x="666121" y="3481628"/>
                  <a:pt x="656804" y="3472312"/>
                </a:cubicBezTo>
                <a:cubicBezTo>
                  <a:pt x="647487" y="3472312"/>
                  <a:pt x="642829" y="3476971"/>
                  <a:pt x="642829" y="3486288"/>
                </a:cubicBezTo>
                <a:cubicBezTo>
                  <a:pt x="633512" y="3486288"/>
                  <a:pt x="619539" y="3486288"/>
                  <a:pt x="600906" y="3486288"/>
                </a:cubicBezTo>
                <a:cubicBezTo>
                  <a:pt x="582272" y="3486288"/>
                  <a:pt x="577615" y="3481628"/>
                  <a:pt x="586931" y="3472312"/>
                </a:cubicBezTo>
                <a:lnTo>
                  <a:pt x="572956" y="3472312"/>
                </a:lnTo>
                <a:cubicBezTo>
                  <a:pt x="554323" y="3472312"/>
                  <a:pt x="533361" y="3467655"/>
                  <a:pt x="510071" y="3458338"/>
                </a:cubicBezTo>
                <a:cubicBezTo>
                  <a:pt x="486780" y="3449022"/>
                  <a:pt x="479793" y="3439705"/>
                  <a:pt x="489110" y="3430389"/>
                </a:cubicBezTo>
                <a:cubicBezTo>
                  <a:pt x="498426" y="3421072"/>
                  <a:pt x="507743" y="3416415"/>
                  <a:pt x="517057" y="3416415"/>
                </a:cubicBezTo>
                <a:lnTo>
                  <a:pt x="558982" y="3416415"/>
                </a:lnTo>
                <a:cubicBezTo>
                  <a:pt x="568299" y="3407098"/>
                  <a:pt x="575285" y="3402439"/>
                  <a:pt x="579944" y="3402439"/>
                </a:cubicBezTo>
                <a:cubicBezTo>
                  <a:pt x="584603" y="3402439"/>
                  <a:pt x="586931" y="3407098"/>
                  <a:pt x="586931" y="3416415"/>
                </a:cubicBezTo>
                <a:lnTo>
                  <a:pt x="614879" y="3402439"/>
                </a:lnTo>
                <a:cubicBezTo>
                  <a:pt x="614879" y="3402439"/>
                  <a:pt x="619539" y="3393123"/>
                  <a:pt x="628855" y="3374490"/>
                </a:cubicBezTo>
                <a:cubicBezTo>
                  <a:pt x="638171" y="3374490"/>
                  <a:pt x="645157" y="3372161"/>
                  <a:pt x="649817" y="3367504"/>
                </a:cubicBezTo>
                <a:cubicBezTo>
                  <a:pt x="654476" y="3362845"/>
                  <a:pt x="656804" y="3355857"/>
                  <a:pt x="656804" y="3346542"/>
                </a:cubicBezTo>
                <a:cubicBezTo>
                  <a:pt x="656804" y="3346542"/>
                  <a:pt x="642829" y="3346542"/>
                  <a:pt x="614879" y="3346542"/>
                </a:cubicBezTo>
                <a:cubicBezTo>
                  <a:pt x="586931" y="3346542"/>
                  <a:pt x="568299" y="3341883"/>
                  <a:pt x="558982" y="3332567"/>
                </a:cubicBezTo>
                <a:cubicBezTo>
                  <a:pt x="577615" y="3332567"/>
                  <a:pt x="584603" y="3330238"/>
                  <a:pt x="579944" y="3325579"/>
                </a:cubicBezTo>
                <a:cubicBezTo>
                  <a:pt x="575285" y="3320921"/>
                  <a:pt x="568299" y="3318593"/>
                  <a:pt x="558982" y="3318593"/>
                </a:cubicBezTo>
                <a:lnTo>
                  <a:pt x="545009" y="3318593"/>
                </a:lnTo>
                <a:lnTo>
                  <a:pt x="531033" y="3318593"/>
                </a:lnTo>
                <a:cubicBezTo>
                  <a:pt x="521716" y="3327907"/>
                  <a:pt x="514729" y="3330238"/>
                  <a:pt x="510071" y="3325579"/>
                </a:cubicBezTo>
                <a:cubicBezTo>
                  <a:pt x="505412" y="3320921"/>
                  <a:pt x="498426" y="3318593"/>
                  <a:pt x="489110" y="3318593"/>
                </a:cubicBezTo>
                <a:cubicBezTo>
                  <a:pt x="479793" y="3327907"/>
                  <a:pt x="475134" y="3327907"/>
                  <a:pt x="475134" y="3318593"/>
                </a:cubicBezTo>
                <a:cubicBezTo>
                  <a:pt x="465817" y="3309276"/>
                  <a:pt x="461160" y="3302288"/>
                  <a:pt x="461160" y="3297631"/>
                </a:cubicBezTo>
                <a:cubicBezTo>
                  <a:pt x="461160" y="3292972"/>
                  <a:pt x="465817" y="3290643"/>
                  <a:pt x="475134" y="3290643"/>
                </a:cubicBezTo>
                <a:cubicBezTo>
                  <a:pt x="484450" y="3290643"/>
                  <a:pt x="486780" y="3285984"/>
                  <a:pt x="482122" y="3276670"/>
                </a:cubicBezTo>
                <a:cubicBezTo>
                  <a:pt x="477463" y="3267353"/>
                  <a:pt x="470477" y="3262694"/>
                  <a:pt x="461160" y="3262694"/>
                </a:cubicBezTo>
                <a:cubicBezTo>
                  <a:pt x="451844" y="3253377"/>
                  <a:pt x="454172" y="3248720"/>
                  <a:pt x="468148" y="3248720"/>
                </a:cubicBezTo>
                <a:cubicBezTo>
                  <a:pt x="482122" y="3248720"/>
                  <a:pt x="489110" y="3246391"/>
                  <a:pt x="489110" y="3241732"/>
                </a:cubicBezTo>
                <a:cubicBezTo>
                  <a:pt x="489110" y="3237073"/>
                  <a:pt x="491438" y="3237073"/>
                  <a:pt x="496097" y="3241732"/>
                </a:cubicBezTo>
                <a:cubicBezTo>
                  <a:pt x="500755" y="3246391"/>
                  <a:pt x="512400" y="3248720"/>
                  <a:pt x="531033" y="3248720"/>
                </a:cubicBezTo>
                <a:cubicBezTo>
                  <a:pt x="549666" y="3248720"/>
                  <a:pt x="558982" y="3248720"/>
                  <a:pt x="558982" y="3248720"/>
                </a:cubicBezTo>
                <a:cubicBezTo>
                  <a:pt x="558982" y="3239404"/>
                  <a:pt x="561311" y="3234744"/>
                  <a:pt x="565970" y="3234744"/>
                </a:cubicBezTo>
                <a:cubicBezTo>
                  <a:pt x="570627" y="3234744"/>
                  <a:pt x="572956" y="3230087"/>
                  <a:pt x="572956" y="3220771"/>
                </a:cubicBezTo>
                <a:cubicBezTo>
                  <a:pt x="591589" y="3220771"/>
                  <a:pt x="610221" y="3211454"/>
                  <a:pt x="628855" y="3192821"/>
                </a:cubicBezTo>
                <a:cubicBezTo>
                  <a:pt x="647487" y="3174188"/>
                  <a:pt x="654476" y="3162543"/>
                  <a:pt x="649817" y="3157886"/>
                </a:cubicBezTo>
                <a:cubicBezTo>
                  <a:pt x="645157" y="3153227"/>
                  <a:pt x="647487" y="3150898"/>
                  <a:pt x="656804" y="3150898"/>
                </a:cubicBezTo>
                <a:lnTo>
                  <a:pt x="656804" y="3136922"/>
                </a:lnTo>
                <a:lnTo>
                  <a:pt x="712702" y="3108975"/>
                </a:lnTo>
                <a:lnTo>
                  <a:pt x="726677" y="3108975"/>
                </a:lnTo>
                <a:cubicBezTo>
                  <a:pt x="726677" y="3108975"/>
                  <a:pt x="731334" y="3104316"/>
                  <a:pt x="740651" y="3094999"/>
                </a:cubicBezTo>
                <a:lnTo>
                  <a:pt x="768600" y="3081025"/>
                </a:lnTo>
                <a:cubicBezTo>
                  <a:pt x="768600" y="3081025"/>
                  <a:pt x="763941" y="3081025"/>
                  <a:pt x="754627" y="3081025"/>
                </a:cubicBezTo>
                <a:cubicBezTo>
                  <a:pt x="745310" y="3081025"/>
                  <a:pt x="735992" y="3081025"/>
                  <a:pt x="726677" y="3081025"/>
                </a:cubicBezTo>
                <a:lnTo>
                  <a:pt x="628855" y="3094999"/>
                </a:lnTo>
                <a:cubicBezTo>
                  <a:pt x="591589" y="3104316"/>
                  <a:pt x="572956" y="3111303"/>
                  <a:pt x="572956" y="3115961"/>
                </a:cubicBezTo>
                <a:cubicBezTo>
                  <a:pt x="572956" y="3120620"/>
                  <a:pt x="568299" y="3127608"/>
                  <a:pt x="558982" y="3136922"/>
                </a:cubicBezTo>
                <a:cubicBezTo>
                  <a:pt x="540349" y="3146239"/>
                  <a:pt x="521716" y="3153227"/>
                  <a:pt x="503083" y="3157886"/>
                </a:cubicBezTo>
                <a:cubicBezTo>
                  <a:pt x="484450" y="3162543"/>
                  <a:pt x="475134" y="3164872"/>
                  <a:pt x="475134" y="3164872"/>
                </a:cubicBezTo>
                <a:cubicBezTo>
                  <a:pt x="475134" y="3164872"/>
                  <a:pt x="475134" y="3155557"/>
                  <a:pt x="475134" y="3136922"/>
                </a:cubicBezTo>
                <a:cubicBezTo>
                  <a:pt x="475134" y="3127608"/>
                  <a:pt x="479793" y="3120620"/>
                  <a:pt x="489110" y="3115961"/>
                </a:cubicBezTo>
                <a:cubicBezTo>
                  <a:pt x="498426" y="3111303"/>
                  <a:pt x="512400" y="3108975"/>
                  <a:pt x="531033" y="3108975"/>
                </a:cubicBezTo>
                <a:lnTo>
                  <a:pt x="628855" y="3067050"/>
                </a:lnTo>
                <a:lnTo>
                  <a:pt x="600906" y="3067050"/>
                </a:lnTo>
                <a:lnTo>
                  <a:pt x="572956" y="3067050"/>
                </a:lnTo>
                <a:lnTo>
                  <a:pt x="600906" y="3053076"/>
                </a:lnTo>
                <a:lnTo>
                  <a:pt x="614879" y="3039102"/>
                </a:lnTo>
                <a:lnTo>
                  <a:pt x="517057" y="3039102"/>
                </a:lnTo>
                <a:cubicBezTo>
                  <a:pt x="489110" y="3048417"/>
                  <a:pt x="484450" y="3039102"/>
                  <a:pt x="503083" y="3011153"/>
                </a:cubicBezTo>
                <a:lnTo>
                  <a:pt x="503083" y="2997177"/>
                </a:lnTo>
                <a:cubicBezTo>
                  <a:pt x="493766" y="2997177"/>
                  <a:pt x="489110" y="3001836"/>
                  <a:pt x="489110" y="3011153"/>
                </a:cubicBezTo>
                <a:lnTo>
                  <a:pt x="475134" y="3011153"/>
                </a:lnTo>
                <a:cubicBezTo>
                  <a:pt x="475134" y="3001836"/>
                  <a:pt x="479793" y="2992520"/>
                  <a:pt x="489110" y="2983203"/>
                </a:cubicBezTo>
                <a:cubicBezTo>
                  <a:pt x="498426" y="2964570"/>
                  <a:pt x="540349" y="2950596"/>
                  <a:pt x="614879" y="2941280"/>
                </a:cubicBezTo>
                <a:cubicBezTo>
                  <a:pt x="624196" y="2941280"/>
                  <a:pt x="628855" y="2936621"/>
                  <a:pt x="628855" y="2927304"/>
                </a:cubicBezTo>
                <a:cubicBezTo>
                  <a:pt x="628855" y="2927304"/>
                  <a:pt x="633512" y="2924976"/>
                  <a:pt x="642829" y="2920318"/>
                </a:cubicBezTo>
                <a:cubicBezTo>
                  <a:pt x="652145" y="2915659"/>
                  <a:pt x="661462" y="2913330"/>
                  <a:pt x="670778" y="2913330"/>
                </a:cubicBezTo>
                <a:lnTo>
                  <a:pt x="684752" y="2913330"/>
                </a:lnTo>
                <a:cubicBezTo>
                  <a:pt x="684752" y="2904014"/>
                  <a:pt x="680095" y="2899357"/>
                  <a:pt x="670778" y="2899357"/>
                </a:cubicBezTo>
                <a:lnTo>
                  <a:pt x="684752" y="2899357"/>
                </a:lnTo>
                <a:cubicBezTo>
                  <a:pt x="694068" y="2890040"/>
                  <a:pt x="698727" y="2880724"/>
                  <a:pt x="698727" y="2871407"/>
                </a:cubicBezTo>
                <a:cubicBezTo>
                  <a:pt x="698727" y="2862091"/>
                  <a:pt x="708044" y="2857432"/>
                  <a:pt x="726677" y="2857432"/>
                </a:cubicBezTo>
                <a:lnTo>
                  <a:pt x="740651" y="2829484"/>
                </a:lnTo>
                <a:cubicBezTo>
                  <a:pt x="740651" y="2829484"/>
                  <a:pt x="740651" y="2824825"/>
                  <a:pt x="740651" y="2815508"/>
                </a:cubicBezTo>
                <a:lnTo>
                  <a:pt x="698727" y="2787559"/>
                </a:lnTo>
                <a:cubicBezTo>
                  <a:pt x="689411" y="2787559"/>
                  <a:pt x="689411" y="2778244"/>
                  <a:pt x="698727" y="2759609"/>
                </a:cubicBezTo>
                <a:cubicBezTo>
                  <a:pt x="708044" y="2750295"/>
                  <a:pt x="712702" y="2745636"/>
                  <a:pt x="712702" y="2745636"/>
                </a:cubicBezTo>
                <a:cubicBezTo>
                  <a:pt x="703385" y="2745636"/>
                  <a:pt x="698727" y="2743307"/>
                  <a:pt x="698727" y="2738648"/>
                </a:cubicBezTo>
                <a:cubicBezTo>
                  <a:pt x="698727" y="2733990"/>
                  <a:pt x="698727" y="2731662"/>
                  <a:pt x="698727" y="2731662"/>
                </a:cubicBezTo>
                <a:cubicBezTo>
                  <a:pt x="698727" y="2731662"/>
                  <a:pt x="698727" y="2729333"/>
                  <a:pt x="698727" y="2724674"/>
                </a:cubicBezTo>
                <a:cubicBezTo>
                  <a:pt x="698727" y="2720017"/>
                  <a:pt x="694068" y="2717686"/>
                  <a:pt x="684752" y="2717686"/>
                </a:cubicBezTo>
                <a:cubicBezTo>
                  <a:pt x="684752" y="2708372"/>
                  <a:pt x="680095" y="2701384"/>
                  <a:pt x="670778" y="2696725"/>
                </a:cubicBezTo>
                <a:cubicBezTo>
                  <a:pt x="661462" y="2692067"/>
                  <a:pt x="642829" y="2689737"/>
                  <a:pt x="614879" y="2689737"/>
                </a:cubicBezTo>
                <a:cubicBezTo>
                  <a:pt x="605565" y="2689737"/>
                  <a:pt x="596248" y="2685079"/>
                  <a:pt x="586931" y="2675763"/>
                </a:cubicBezTo>
                <a:lnTo>
                  <a:pt x="600906" y="2633840"/>
                </a:lnTo>
                <a:cubicBezTo>
                  <a:pt x="610221" y="2624523"/>
                  <a:pt x="614879" y="2619864"/>
                  <a:pt x="614879" y="2619864"/>
                </a:cubicBezTo>
                <a:cubicBezTo>
                  <a:pt x="614879" y="2619864"/>
                  <a:pt x="619539" y="2624523"/>
                  <a:pt x="628855" y="2633840"/>
                </a:cubicBezTo>
                <a:lnTo>
                  <a:pt x="642829" y="2633840"/>
                </a:lnTo>
                <a:cubicBezTo>
                  <a:pt x="642829" y="2596574"/>
                  <a:pt x="661462" y="2563967"/>
                  <a:pt x="698727" y="2536018"/>
                </a:cubicBezTo>
                <a:lnTo>
                  <a:pt x="726677" y="2522044"/>
                </a:lnTo>
                <a:cubicBezTo>
                  <a:pt x="735992" y="2522044"/>
                  <a:pt x="745310" y="2517385"/>
                  <a:pt x="754627" y="2508068"/>
                </a:cubicBezTo>
                <a:cubicBezTo>
                  <a:pt x="763941" y="2498752"/>
                  <a:pt x="773258" y="2489437"/>
                  <a:pt x="782574" y="2480119"/>
                </a:cubicBezTo>
                <a:cubicBezTo>
                  <a:pt x="791891" y="2461488"/>
                  <a:pt x="801207" y="2452171"/>
                  <a:pt x="810523" y="2452171"/>
                </a:cubicBezTo>
                <a:cubicBezTo>
                  <a:pt x="810523" y="2442855"/>
                  <a:pt x="810523" y="2438195"/>
                  <a:pt x="810523" y="2438195"/>
                </a:cubicBezTo>
                <a:lnTo>
                  <a:pt x="810523" y="2396272"/>
                </a:lnTo>
                <a:lnTo>
                  <a:pt x="824497" y="2382298"/>
                </a:lnTo>
                <a:lnTo>
                  <a:pt x="838473" y="2382298"/>
                </a:lnTo>
                <a:lnTo>
                  <a:pt x="852447" y="2396272"/>
                </a:lnTo>
                <a:cubicBezTo>
                  <a:pt x="852447" y="2386956"/>
                  <a:pt x="852447" y="2372982"/>
                  <a:pt x="852447" y="2354349"/>
                </a:cubicBezTo>
                <a:lnTo>
                  <a:pt x="866423" y="2326400"/>
                </a:lnTo>
                <a:lnTo>
                  <a:pt x="978218" y="2214604"/>
                </a:lnTo>
                <a:cubicBezTo>
                  <a:pt x="987535" y="2214604"/>
                  <a:pt x="996851" y="2209944"/>
                  <a:pt x="1006168" y="2200628"/>
                </a:cubicBezTo>
                <a:cubicBezTo>
                  <a:pt x="1015484" y="2200628"/>
                  <a:pt x="1024800" y="2193642"/>
                  <a:pt x="1034117" y="2179666"/>
                </a:cubicBezTo>
                <a:cubicBezTo>
                  <a:pt x="1043431" y="2165692"/>
                  <a:pt x="1057408" y="2149388"/>
                  <a:pt x="1076041" y="2130755"/>
                </a:cubicBezTo>
                <a:lnTo>
                  <a:pt x="1145913" y="2074858"/>
                </a:lnTo>
                <a:cubicBezTo>
                  <a:pt x="1164546" y="2065542"/>
                  <a:pt x="1173862" y="2056225"/>
                  <a:pt x="1173862" y="2046909"/>
                </a:cubicBezTo>
                <a:lnTo>
                  <a:pt x="1187837" y="2018959"/>
                </a:lnTo>
                <a:cubicBezTo>
                  <a:pt x="1215786" y="2009643"/>
                  <a:pt x="1262368" y="1967720"/>
                  <a:pt x="1327582" y="1893188"/>
                </a:cubicBezTo>
                <a:cubicBezTo>
                  <a:pt x="1336898" y="1883871"/>
                  <a:pt x="1346214" y="1872226"/>
                  <a:pt x="1355531" y="1858252"/>
                </a:cubicBezTo>
                <a:cubicBezTo>
                  <a:pt x="1364848" y="1844276"/>
                  <a:pt x="1374164" y="1837290"/>
                  <a:pt x="1383480" y="1837290"/>
                </a:cubicBezTo>
                <a:lnTo>
                  <a:pt x="1411430" y="1795365"/>
                </a:lnTo>
                <a:cubicBezTo>
                  <a:pt x="1411430" y="1795365"/>
                  <a:pt x="1413759" y="1790708"/>
                  <a:pt x="1418416" y="1781392"/>
                </a:cubicBezTo>
                <a:cubicBezTo>
                  <a:pt x="1423075" y="1772075"/>
                  <a:pt x="1425404" y="1767418"/>
                  <a:pt x="1425404" y="1767418"/>
                </a:cubicBezTo>
                <a:lnTo>
                  <a:pt x="1453354" y="1753442"/>
                </a:lnTo>
                <a:lnTo>
                  <a:pt x="1467327" y="1739469"/>
                </a:lnTo>
                <a:cubicBezTo>
                  <a:pt x="1495276" y="1720836"/>
                  <a:pt x="1518566" y="1697545"/>
                  <a:pt x="1537200" y="1669596"/>
                </a:cubicBezTo>
                <a:cubicBezTo>
                  <a:pt x="1602415" y="1604381"/>
                  <a:pt x="1635022" y="1562457"/>
                  <a:pt x="1635022" y="1543824"/>
                </a:cubicBezTo>
                <a:cubicBezTo>
                  <a:pt x="1635022" y="1543824"/>
                  <a:pt x="1648997" y="1525191"/>
                  <a:pt x="1676945" y="1487927"/>
                </a:cubicBezTo>
                <a:cubicBezTo>
                  <a:pt x="1704895" y="1450661"/>
                  <a:pt x="1723528" y="1425041"/>
                  <a:pt x="1732844" y="1411067"/>
                </a:cubicBezTo>
                <a:cubicBezTo>
                  <a:pt x="1742161" y="1397091"/>
                  <a:pt x="1760793" y="1376129"/>
                  <a:pt x="1788741" y="1348180"/>
                </a:cubicBezTo>
                <a:cubicBezTo>
                  <a:pt x="1798059" y="1329549"/>
                  <a:pt x="1807374" y="1315573"/>
                  <a:pt x="1816690" y="1306257"/>
                </a:cubicBezTo>
                <a:cubicBezTo>
                  <a:pt x="1826009" y="1296940"/>
                  <a:pt x="1830667" y="1287624"/>
                  <a:pt x="1830667" y="1278307"/>
                </a:cubicBezTo>
                <a:cubicBezTo>
                  <a:pt x="1830667" y="1268991"/>
                  <a:pt x="1832995" y="1264333"/>
                  <a:pt x="1837654" y="1264333"/>
                </a:cubicBezTo>
                <a:cubicBezTo>
                  <a:pt x="1842312" y="1264333"/>
                  <a:pt x="1849299" y="1259676"/>
                  <a:pt x="1858615" y="1250360"/>
                </a:cubicBezTo>
                <a:cubicBezTo>
                  <a:pt x="1867932" y="1241043"/>
                  <a:pt x="1872590" y="1231727"/>
                  <a:pt x="1872590" y="1222410"/>
                </a:cubicBezTo>
                <a:cubicBezTo>
                  <a:pt x="1872590" y="1222410"/>
                  <a:pt x="1877249" y="1217751"/>
                  <a:pt x="1886565" y="1208434"/>
                </a:cubicBezTo>
                <a:cubicBezTo>
                  <a:pt x="1895882" y="1199118"/>
                  <a:pt x="1900539" y="1189803"/>
                  <a:pt x="1900539" y="1180487"/>
                </a:cubicBezTo>
                <a:cubicBezTo>
                  <a:pt x="1919172" y="1171170"/>
                  <a:pt x="1930817" y="1159524"/>
                  <a:pt x="1935475" y="1145550"/>
                </a:cubicBezTo>
                <a:cubicBezTo>
                  <a:pt x="1940134" y="1131576"/>
                  <a:pt x="1951779" y="1110614"/>
                  <a:pt x="1970411" y="1082665"/>
                </a:cubicBezTo>
                <a:cubicBezTo>
                  <a:pt x="1998361" y="1045399"/>
                  <a:pt x="2030967" y="1017450"/>
                  <a:pt x="2068234" y="998817"/>
                </a:cubicBezTo>
                <a:lnTo>
                  <a:pt x="2082207" y="998817"/>
                </a:lnTo>
                <a:cubicBezTo>
                  <a:pt x="2138107" y="952236"/>
                  <a:pt x="2175372" y="905654"/>
                  <a:pt x="2194003" y="859071"/>
                </a:cubicBezTo>
                <a:cubicBezTo>
                  <a:pt x="2212637" y="831121"/>
                  <a:pt x="2221953" y="817148"/>
                  <a:pt x="2221953" y="817148"/>
                </a:cubicBezTo>
                <a:lnTo>
                  <a:pt x="2235928" y="817148"/>
                </a:lnTo>
                <a:cubicBezTo>
                  <a:pt x="2235928" y="807831"/>
                  <a:pt x="2240586" y="793856"/>
                  <a:pt x="2249903" y="775224"/>
                </a:cubicBezTo>
                <a:cubicBezTo>
                  <a:pt x="2287169" y="737959"/>
                  <a:pt x="2312788" y="710009"/>
                  <a:pt x="2326763" y="691376"/>
                </a:cubicBezTo>
                <a:cubicBezTo>
                  <a:pt x="2340737" y="672745"/>
                  <a:pt x="2347724" y="661098"/>
                  <a:pt x="2347724" y="656441"/>
                </a:cubicBezTo>
                <a:cubicBezTo>
                  <a:pt x="2347724" y="651783"/>
                  <a:pt x="2352382" y="644796"/>
                  <a:pt x="2361699" y="635479"/>
                </a:cubicBezTo>
                <a:lnTo>
                  <a:pt x="2375674" y="593554"/>
                </a:lnTo>
                <a:lnTo>
                  <a:pt x="2389648" y="579580"/>
                </a:lnTo>
                <a:cubicBezTo>
                  <a:pt x="2426914" y="570264"/>
                  <a:pt x="2436230" y="556288"/>
                  <a:pt x="2417598" y="537657"/>
                </a:cubicBezTo>
                <a:cubicBezTo>
                  <a:pt x="2398965" y="537657"/>
                  <a:pt x="2384990" y="546974"/>
                  <a:pt x="2375674" y="565607"/>
                </a:cubicBezTo>
                <a:cubicBezTo>
                  <a:pt x="2366358" y="574923"/>
                  <a:pt x="2361699" y="574923"/>
                  <a:pt x="2361699" y="565607"/>
                </a:cubicBezTo>
                <a:lnTo>
                  <a:pt x="2389648" y="509707"/>
                </a:lnTo>
                <a:cubicBezTo>
                  <a:pt x="2389648" y="500391"/>
                  <a:pt x="2391979" y="491075"/>
                  <a:pt x="2396635" y="481758"/>
                </a:cubicBezTo>
                <a:cubicBezTo>
                  <a:pt x="2401293" y="472442"/>
                  <a:pt x="2403624" y="467784"/>
                  <a:pt x="2403624" y="467784"/>
                </a:cubicBezTo>
                <a:cubicBezTo>
                  <a:pt x="2403624" y="467784"/>
                  <a:pt x="2408280" y="463127"/>
                  <a:pt x="2417598" y="453809"/>
                </a:cubicBezTo>
                <a:cubicBezTo>
                  <a:pt x="2417598" y="453809"/>
                  <a:pt x="2419925" y="451480"/>
                  <a:pt x="2424585" y="446823"/>
                </a:cubicBezTo>
                <a:cubicBezTo>
                  <a:pt x="2429243" y="442165"/>
                  <a:pt x="2431571" y="435177"/>
                  <a:pt x="2431571" y="425861"/>
                </a:cubicBezTo>
                <a:cubicBezTo>
                  <a:pt x="2431571" y="425861"/>
                  <a:pt x="2433900" y="423530"/>
                  <a:pt x="2438559" y="418873"/>
                </a:cubicBezTo>
                <a:cubicBezTo>
                  <a:pt x="2443216" y="414216"/>
                  <a:pt x="2445546" y="407228"/>
                  <a:pt x="2445546" y="397912"/>
                </a:cubicBezTo>
                <a:cubicBezTo>
                  <a:pt x="2445546" y="388593"/>
                  <a:pt x="2440888" y="383936"/>
                  <a:pt x="2431571" y="383936"/>
                </a:cubicBezTo>
                <a:cubicBezTo>
                  <a:pt x="2422255" y="383936"/>
                  <a:pt x="2415269" y="386267"/>
                  <a:pt x="2410610" y="390924"/>
                </a:cubicBezTo>
                <a:cubicBezTo>
                  <a:pt x="2405952" y="395581"/>
                  <a:pt x="2398965" y="397912"/>
                  <a:pt x="2389648" y="397912"/>
                </a:cubicBezTo>
                <a:lnTo>
                  <a:pt x="2417598" y="355988"/>
                </a:lnTo>
                <a:cubicBezTo>
                  <a:pt x="2426914" y="355988"/>
                  <a:pt x="2433900" y="353658"/>
                  <a:pt x="2438559" y="349000"/>
                </a:cubicBezTo>
                <a:cubicBezTo>
                  <a:pt x="2443216" y="344343"/>
                  <a:pt x="2445546" y="342013"/>
                  <a:pt x="2445546" y="342013"/>
                </a:cubicBezTo>
                <a:cubicBezTo>
                  <a:pt x="2464177" y="342013"/>
                  <a:pt x="2478154" y="346670"/>
                  <a:pt x="2487470" y="355988"/>
                </a:cubicBezTo>
                <a:cubicBezTo>
                  <a:pt x="2478154" y="365305"/>
                  <a:pt x="2478154" y="369962"/>
                  <a:pt x="2487470" y="369962"/>
                </a:cubicBezTo>
                <a:lnTo>
                  <a:pt x="2487470" y="383936"/>
                </a:lnTo>
                <a:cubicBezTo>
                  <a:pt x="2478154" y="383936"/>
                  <a:pt x="2471166" y="388593"/>
                  <a:pt x="2466509" y="397912"/>
                </a:cubicBezTo>
                <a:cubicBezTo>
                  <a:pt x="2461851" y="407228"/>
                  <a:pt x="2454864" y="416543"/>
                  <a:pt x="2445546" y="425861"/>
                </a:cubicBezTo>
                <a:lnTo>
                  <a:pt x="2445546" y="439835"/>
                </a:lnTo>
                <a:cubicBezTo>
                  <a:pt x="2454864" y="439835"/>
                  <a:pt x="2461851" y="439835"/>
                  <a:pt x="2466509" y="439835"/>
                </a:cubicBezTo>
                <a:cubicBezTo>
                  <a:pt x="2471166" y="439835"/>
                  <a:pt x="2473496" y="439835"/>
                  <a:pt x="2473496" y="439835"/>
                </a:cubicBezTo>
                <a:cubicBezTo>
                  <a:pt x="2492127" y="458466"/>
                  <a:pt x="2501444" y="449151"/>
                  <a:pt x="2501444" y="411885"/>
                </a:cubicBezTo>
                <a:cubicBezTo>
                  <a:pt x="2501444" y="411885"/>
                  <a:pt x="2508431" y="404898"/>
                  <a:pt x="2522406" y="390924"/>
                </a:cubicBezTo>
                <a:cubicBezTo>
                  <a:pt x="2536381" y="376950"/>
                  <a:pt x="2543369" y="365305"/>
                  <a:pt x="2543369" y="355988"/>
                </a:cubicBezTo>
                <a:cubicBezTo>
                  <a:pt x="2552686" y="365305"/>
                  <a:pt x="2552686" y="374619"/>
                  <a:pt x="2543369" y="383936"/>
                </a:cubicBezTo>
                <a:lnTo>
                  <a:pt x="2557342" y="383936"/>
                </a:lnTo>
                <a:cubicBezTo>
                  <a:pt x="2566659" y="383936"/>
                  <a:pt x="2573647" y="381607"/>
                  <a:pt x="2578305" y="376950"/>
                </a:cubicBezTo>
                <a:cubicBezTo>
                  <a:pt x="2582964" y="372293"/>
                  <a:pt x="2580632" y="365305"/>
                  <a:pt x="2571317" y="355988"/>
                </a:cubicBezTo>
                <a:lnTo>
                  <a:pt x="2585292" y="342013"/>
                </a:lnTo>
                <a:cubicBezTo>
                  <a:pt x="2594608" y="332696"/>
                  <a:pt x="2603925" y="318721"/>
                  <a:pt x="2613240" y="300089"/>
                </a:cubicBezTo>
                <a:lnTo>
                  <a:pt x="2613240" y="286114"/>
                </a:lnTo>
                <a:lnTo>
                  <a:pt x="2599266" y="300089"/>
                </a:lnTo>
                <a:cubicBezTo>
                  <a:pt x="2589950" y="309406"/>
                  <a:pt x="2585292" y="314063"/>
                  <a:pt x="2585292" y="314063"/>
                </a:cubicBezTo>
                <a:lnTo>
                  <a:pt x="2585292" y="300089"/>
                </a:lnTo>
                <a:cubicBezTo>
                  <a:pt x="2594608" y="290773"/>
                  <a:pt x="2601597" y="283785"/>
                  <a:pt x="2606253" y="279128"/>
                </a:cubicBezTo>
                <a:cubicBezTo>
                  <a:pt x="2610911" y="274470"/>
                  <a:pt x="2613240" y="267483"/>
                  <a:pt x="2613240" y="258166"/>
                </a:cubicBezTo>
                <a:lnTo>
                  <a:pt x="2641189" y="244191"/>
                </a:lnTo>
                <a:cubicBezTo>
                  <a:pt x="2641189" y="244191"/>
                  <a:pt x="2643520" y="241862"/>
                  <a:pt x="2648177" y="237205"/>
                </a:cubicBezTo>
                <a:cubicBezTo>
                  <a:pt x="2652836" y="232545"/>
                  <a:pt x="2659822" y="225560"/>
                  <a:pt x="2669138" y="216241"/>
                </a:cubicBezTo>
                <a:lnTo>
                  <a:pt x="2697088" y="188294"/>
                </a:lnTo>
                <a:cubicBezTo>
                  <a:pt x="2697088" y="188294"/>
                  <a:pt x="2699417" y="185963"/>
                  <a:pt x="2704076" y="181306"/>
                </a:cubicBezTo>
                <a:cubicBezTo>
                  <a:pt x="2708733" y="176648"/>
                  <a:pt x="2711062" y="169661"/>
                  <a:pt x="2711062" y="160344"/>
                </a:cubicBezTo>
                <a:lnTo>
                  <a:pt x="2725038" y="132395"/>
                </a:lnTo>
                <a:cubicBezTo>
                  <a:pt x="2734354" y="132395"/>
                  <a:pt x="2748328" y="123078"/>
                  <a:pt x="2766960" y="104445"/>
                </a:cubicBezTo>
                <a:cubicBezTo>
                  <a:pt x="2785593" y="85814"/>
                  <a:pt x="2794910" y="71838"/>
                  <a:pt x="2794910" y="62522"/>
                </a:cubicBezTo>
                <a:cubicBezTo>
                  <a:pt x="2794910" y="53205"/>
                  <a:pt x="2790250" y="48548"/>
                  <a:pt x="2780934" y="48548"/>
                </a:cubicBezTo>
                <a:cubicBezTo>
                  <a:pt x="2790250" y="29915"/>
                  <a:pt x="2799567" y="15941"/>
                  <a:pt x="2808884" y="6623"/>
                </a:cubicBezTo>
                <a:cubicBezTo>
                  <a:pt x="2808884" y="6623"/>
                  <a:pt x="2811214" y="6623"/>
                  <a:pt x="2815871" y="66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629377" y="2"/>
            <a:ext cx="7454584" cy="6588997"/>
          </a:xfrm>
          <a:custGeom>
            <a:avLst/>
            <a:gdLst>
              <a:gd name="connsiteX0" fmla="*/ 3002596 w 11181876"/>
              <a:gd name="connsiteY0" fmla="*/ 9848746 h 9881970"/>
              <a:gd name="connsiteX1" fmla="*/ 2996368 w 11181876"/>
              <a:gd name="connsiteY1" fmla="*/ 9854976 h 9881970"/>
              <a:gd name="connsiteX2" fmla="*/ 2996368 w 11181876"/>
              <a:gd name="connsiteY2" fmla="*/ 9867435 h 9881970"/>
              <a:gd name="connsiteX3" fmla="*/ 3002596 w 11181876"/>
              <a:gd name="connsiteY3" fmla="*/ 9861206 h 9881970"/>
              <a:gd name="connsiteX4" fmla="*/ 3015056 w 11181876"/>
              <a:gd name="connsiteY4" fmla="*/ 9861206 h 9881970"/>
              <a:gd name="connsiteX5" fmla="*/ 3008826 w 11181876"/>
              <a:gd name="connsiteY5" fmla="*/ 9879895 h 9881970"/>
              <a:gd name="connsiteX6" fmla="*/ 2990138 w 11181876"/>
              <a:gd name="connsiteY6" fmla="*/ 9873665 h 9881970"/>
              <a:gd name="connsiteX7" fmla="*/ 2990138 w 11181876"/>
              <a:gd name="connsiteY7" fmla="*/ 9861206 h 9881970"/>
              <a:gd name="connsiteX8" fmla="*/ 2965220 w 11181876"/>
              <a:gd name="connsiteY8" fmla="*/ 9786452 h 9881970"/>
              <a:gd name="connsiteX9" fmla="*/ 2977680 w 11181876"/>
              <a:gd name="connsiteY9" fmla="*/ 9786452 h 9881970"/>
              <a:gd name="connsiteX10" fmla="*/ 2977680 w 11181876"/>
              <a:gd name="connsiteY10" fmla="*/ 9798912 h 9881970"/>
              <a:gd name="connsiteX11" fmla="*/ 3064891 w 11181876"/>
              <a:gd name="connsiteY11" fmla="*/ 9749076 h 9881970"/>
              <a:gd name="connsiteX12" fmla="*/ 3083581 w 11181876"/>
              <a:gd name="connsiteY12" fmla="*/ 9767764 h 9881970"/>
              <a:gd name="connsiteX13" fmla="*/ 3089809 w 11181876"/>
              <a:gd name="connsiteY13" fmla="*/ 9786452 h 9881970"/>
              <a:gd name="connsiteX14" fmla="*/ 3102269 w 11181876"/>
              <a:gd name="connsiteY14" fmla="*/ 9798912 h 9881970"/>
              <a:gd name="connsiteX15" fmla="*/ 3089809 w 11181876"/>
              <a:gd name="connsiteY15" fmla="*/ 9811370 h 9881970"/>
              <a:gd name="connsiteX16" fmla="*/ 3052433 w 11181876"/>
              <a:gd name="connsiteY16" fmla="*/ 9798912 h 9881970"/>
              <a:gd name="connsiteX17" fmla="*/ 3039974 w 11181876"/>
              <a:gd name="connsiteY17" fmla="*/ 9811370 h 9881970"/>
              <a:gd name="connsiteX18" fmla="*/ 3027514 w 11181876"/>
              <a:gd name="connsiteY18" fmla="*/ 9823828 h 9881970"/>
              <a:gd name="connsiteX19" fmla="*/ 3021284 w 11181876"/>
              <a:gd name="connsiteY19" fmla="*/ 9805140 h 9881970"/>
              <a:gd name="connsiteX20" fmla="*/ 3027514 w 11181876"/>
              <a:gd name="connsiteY20" fmla="*/ 9798912 h 9881970"/>
              <a:gd name="connsiteX21" fmla="*/ 3015056 w 11181876"/>
              <a:gd name="connsiteY21" fmla="*/ 9786452 h 9881970"/>
              <a:gd name="connsiteX22" fmla="*/ 3039974 w 11181876"/>
              <a:gd name="connsiteY22" fmla="*/ 9786452 h 9881970"/>
              <a:gd name="connsiteX23" fmla="*/ 3214398 w 11181876"/>
              <a:gd name="connsiteY23" fmla="*/ 9699239 h 9881970"/>
              <a:gd name="connsiteX24" fmla="*/ 3201940 w 11181876"/>
              <a:gd name="connsiteY24" fmla="*/ 9724157 h 9881970"/>
              <a:gd name="connsiteX25" fmla="*/ 3201940 w 11181876"/>
              <a:gd name="connsiteY25" fmla="*/ 9711699 h 9881970"/>
              <a:gd name="connsiteX26" fmla="*/ 3164563 w 11181876"/>
              <a:gd name="connsiteY26" fmla="*/ 9674323 h 9881970"/>
              <a:gd name="connsiteX27" fmla="*/ 3164563 w 11181876"/>
              <a:gd name="connsiteY27" fmla="*/ 9686781 h 9881970"/>
              <a:gd name="connsiteX28" fmla="*/ 3177021 w 11181876"/>
              <a:gd name="connsiteY28" fmla="*/ 9686781 h 9881970"/>
              <a:gd name="connsiteX29" fmla="*/ 3164563 w 11181876"/>
              <a:gd name="connsiteY29" fmla="*/ 9674323 h 9881970"/>
              <a:gd name="connsiteX30" fmla="*/ 3025957 w 11181876"/>
              <a:gd name="connsiteY30" fmla="*/ 9671207 h 9881970"/>
              <a:gd name="connsiteX31" fmla="*/ 3027514 w 11181876"/>
              <a:gd name="connsiteY31" fmla="*/ 9674323 h 9881970"/>
              <a:gd name="connsiteX32" fmla="*/ 3002596 w 11181876"/>
              <a:gd name="connsiteY32" fmla="*/ 9711699 h 9881970"/>
              <a:gd name="connsiteX33" fmla="*/ 2977680 w 11181876"/>
              <a:gd name="connsiteY33" fmla="*/ 9724157 h 9881970"/>
              <a:gd name="connsiteX34" fmla="*/ 2983908 w 11181876"/>
              <a:gd name="connsiteY34" fmla="*/ 9717927 h 9881970"/>
              <a:gd name="connsiteX35" fmla="*/ 3002596 w 11181876"/>
              <a:gd name="connsiteY35" fmla="*/ 9699239 h 9881970"/>
              <a:gd name="connsiteX36" fmla="*/ 3025957 w 11181876"/>
              <a:gd name="connsiteY36" fmla="*/ 9671207 h 9881970"/>
              <a:gd name="connsiteX37" fmla="*/ 3139645 w 11181876"/>
              <a:gd name="connsiteY37" fmla="*/ 9661863 h 9881970"/>
              <a:gd name="connsiteX38" fmla="*/ 3139645 w 11181876"/>
              <a:gd name="connsiteY38" fmla="*/ 9674323 h 9881970"/>
              <a:gd name="connsiteX39" fmla="*/ 3145875 w 11181876"/>
              <a:gd name="connsiteY39" fmla="*/ 9674323 h 9881970"/>
              <a:gd name="connsiteX40" fmla="*/ 3152103 w 11181876"/>
              <a:gd name="connsiteY40" fmla="*/ 9674323 h 9881970"/>
              <a:gd name="connsiteX41" fmla="*/ 3259138 w 11181876"/>
              <a:gd name="connsiteY41" fmla="*/ 9643741 h 9881970"/>
              <a:gd name="connsiteX42" fmla="*/ 3259561 w 11181876"/>
              <a:gd name="connsiteY42" fmla="*/ 9646289 h 9881970"/>
              <a:gd name="connsiteX43" fmla="*/ 3256225 w 11181876"/>
              <a:gd name="connsiteY43" fmla="*/ 9647625 h 9881970"/>
              <a:gd name="connsiteX44" fmla="*/ 3127185 w 11181876"/>
              <a:gd name="connsiteY44" fmla="*/ 9612027 h 9881970"/>
              <a:gd name="connsiteX45" fmla="*/ 3120957 w 11181876"/>
              <a:gd name="connsiteY45" fmla="*/ 9643175 h 9881970"/>
              <a:gd name="connsiteX46" fmla="*/ 3114727 w 11181876"/>
              <a:gd name="connsiteY46" fmla="*/ 9649405 h 9881970"/>
              <a:gd name="connsiteX47" fmla="*/ 3102269 w 11181876"/>
              <a:gd name="connsiteY47" fmla="*/ 9649405 h 9881970"/>
              <a:gd name="connsiteX48" fmla="*/ 3114727 w 11181876"/>
              <a:gd name="connsiteY48" fmla="*/ 9624487 h 9881970"/>
              <a:gd name="connsiteX49" fmla="*/ 3027514 w 11181876"/>
              <a:gd name="connsiteY49" fmla="*/ 9593338 h 9881970"/>
              <a:gd name="connsiteX50" fmla="*/ 3027514 w 11181876"/>
              <a:gd name="connsiteY50" fmla="*/ 9599568 h 9881970"/>
              <a:gd name="connsiteX51" fmla="*/ 3027514 w 11181876"/>
              <a:gd name="connsiteY51" fmla="*/ 9612027 h 9881970"/>
              <a:gd name="connsiteX52" fmla="*/ 3015056 w 11181876"/>
              <a:gd name="connsiteY52" fmla="*/ 9599568 h 9881970"/>
              <a:gd name="connsiteX53" fmla="*/ 3027514 w 11181876"/>
              <a:gd name="connsiteY53" fmla="*/ 9593338 h 9881970"/>
              <a:gd name="connsiteX54" fmla="*/ 4971105 w 11181876"/>
              <a:gd name="connsiteY54" fmla="*/ 9587110 h 9881970"/>
              <a:gd name="connsiteX55" fmla="*/ 4971105 w 11181876"/>
              <a:gd name="connsiteY55" fmla="*/ 9599568 h 9881970"/>
              <a:gd name="connsiteX56" fmla="*/ 4983565 w 11181876"/>
              <a:gd name="connsiteY56" fmla="*/ 9587110 h 9881970"/>
              <a:gd name="connsiteX57" fmla="*/ 4971105 w 11181876"/>
              <a:gd name="connsiteY57" fmla="*/ 9587110 h 9881970"/>
              <a:gd name="connsiteX58" fmla="*/ 5080121 w 11181876"/>
              <a:gd name="connsiteY58" fmla="*/ 9555962 h 9881970"/>
              <a:gd name="connsiteX59" fmla="*/ 5083235 w 11181876"/>
              <a:gd name="connsiteY59" fmla="*/ 9562192 h 9881970"/>
              <a:gd name="connsiteX60" fmla="*/ 5070777 w 11181876"/>
              <a:gd name="connsiteY60" fmla="*/ 9574650 h 9881970"/>
              <a:gd name="connsiteX61" fmla="*/ 5070777 w 11181876"/>
              <a:gd name="connsiteY61" fmla="*/ 9562192 h 9881970"/>
              <a:gd name="connsiteX62" fmla="*/ 5080121 w 11181876"/>
              <a:gd name="connsiteY62" fmla="*/ 9555962 h 9881970"/>
              <a:gd name="connsiteX63" fmla="*/ 3189480 w 11181876"/>
              <a:gd name="connsiteY63" fmla="*/ 9540388 h 9881970"/>
              <a:gd name="connsiteX64" fmla="*/ 3195710 w 11181876"/>
              <a:gd name="connsiteY64" fmla="*/ 9543504 h 9881970"/>
              <a:gd name="connsiteX65" fmla="*/ 3201940 w 11181876"/>
              <a:gd name="connsiteY65" fmla="*/ 9549732 h 9881970"/>
              <a:gd name="connsiteX66" fmla="*/ 3177021 w 11181876"/>
              <a:gd name="connsiteY66" fmla="*/ 9549732 h 9881970"/>
              <a:gd name="connsiteX67" fmla="*/ 3183251 w 11181876"/>
              <a:gd name="connsiteY67" fmla="*/ 9543504 h 9881970"/>
              <a:gd name="connsiteX68" fmla="*/ 3189480 w 11181876"/>
              <a:gd name="connsiteY68" fmla="*/ 9540388 h 9881970"/>
              <a:gd name="connsiteX69" fmla="*/ 3662919 w 11181876"/>
              <a:gd name="connsiteY69" fmla="*/ 9524816 h 9881970"/>
              <a:gd name="connsiteX70" fmla="*/ 3662919 w 11181876"/>
              <a:gd name="connsiteY70" fmla="*/ 9537274 h 9881970"/>
              <a:gd name="connsiteX71" fmla="*/ 3650459 w 11181876"/>
              <a:gd name="connsiteY71" fmla="*/ 9537274 h 9881970"/>
              <a:gd name="connsiteX72" fmla="*/ 3662919 w 11181876"/>
              <a:gd name="connsiteY72" fmla="*/ 9524816 h 9881970"/>
              <a:gd name="connsiteX73" fmla="*/ 6176506 w 11181876"/>
              <a:gd name="connsiteY73" fmla="*/ 9506127 h 9881970"/>
              <a:gd name="connsiteX74" fmla="*/ 6179621 w 11181876"/>
              <a:gd name="connsiteY74" fmla="*/ 9512356 h 9881970"/>
              <a:gd name="connsiteX75" fmla="*/ 6192079 w 11181876"/>
              <a:gd name="connsiteY75" fmla="*/ 9524816 h 9881970"/>
              <a:gd name="connsiteX76" fmla="*/ 6192079 w 11181876"/>
              <a:gd name="connsiteY76" fmla="*/ 9512356 h 9881970"/>
              <a:gd name="connsiteX77" fmla="*/ 6204539 w 11181876"/>
              <a:gd name="connsiteY77" fmla="*/ 9524816 h 9881970"/>
              <a:gd name="connsiteX78" fmla="*/ 6198309 w 11181876"/>
              <a:gd name="connsiteY78" fmla="*/ 9537274 h 9881970"/>
              <a:gd name="connsiteX79" fmla="*/ 6179621 w 11181876"/>
              <a:gd name="connsiteY79" fmla="*/ 9549732 h 9881970"/>
              <a:gd name="connsiteX80" fmla="*/ 6167162 w 11181876"/>
              <a:gd name="connsiteY80" fmla="*/ 9549732 h 9881970"/>
              <a:gd name="connsiteX81" fmla="*/ 6167162 w 11181876"/>
              <a:gd name="connsiteY81" fmla="*/ 9537274 h 9881970"/>
              <a:gd name="connsiteX82" fmla="*/ 6154702 w 11181876"/>
              <a:gd name="connsiteY82" fmla="*/ 9524816 h 9881970"/>
              <a:gd name="connsiteX83" fmla="*/ 6142244 w 11181876"/>
              <a:gd name="connsiteY83" fmla="*/ 9524816 h 9881970"/>
              <a:gd name="connsiteX84" fmla="*/ 6154702 w 11181876"/>
              <a:gd name="connsiteY84" fmla="*/ 9512356 h 9881970"/>
              <a:gd name="connsiteX85" fmla="*/ 6167162 w 11181876"/>
              <a:gd name="connsiteY85" fmla="*/ 9512356 h 9881970"/>
              <a:gd name="connsiteX86" fmla="*/ 6176506 w 11181876"/>
              <a:gd name="connsiteY86" fmla="*/ 9506127 h 9881970"/>
              <a:gd name="connsiteX87" fmla="*/ 3301611 w 11181876"/>
              <a:gd name="connsiteY87" fmla="*/ 9499897 h 9881970"/>
              <a:gd name="connsiteX88" fmla="*/ 3289152 w 11181876"/>
              <a:gd name="connsiteY88" fmla="*/ 9506127 h 9881970"/>
              <a:gd name="connsiteX89" fmla="*/ 3295381 w 11181876"/>
              <a:gd name="connsiteY89" fmla="*/ 9512356 h 9881970"/>
              <a:gd name="connsiteX90" fmla="*/ 3301611 w 11181876"/>
              <a:gd name="connsiteY90" fmla="*/ 9499897 h 9881970"/>
              <a:gd name="connsiteX91" fmla="*/ 5133071 w 11181876"/>
              <a:gd name="connsiteY91" fmla="*/ 9487438 h 9881970"/>
              <a:gd name="connsiteX92" fmla="*/ 5133071 w 11181876"/>
              <a:gd name="connsiteY92" fmla="*/ 9499897 h 9881970"/>
              <a:gd name="connsiteX93" fmla="*/ 5120613 w 11181876"/>
              <a:gd name="connsiteY93" fmla="*/ 9512356 h 9881970"/>
              <a:gd name="connsiteX94" fmla="*/ 5133071 w 11181876"/>
              <a:gd name="connsiteY94" fmla="*/ 9487438 h 9881970"/>
              <a:gd name="connsiteX95" fmla="*/ 4896352 w 11181876"/>
              <a:gd name="connsiteY95" fmla="*/ 9474979 h 9881970"/>
              <a:gd name="connsiteX96" fmla="*/ 4908810 w 11181876"/>
              <a:gd name="connsiteY96" fmla="*/ 9487438 h 9881970"/>
              <a:gd name="connsiteX97" fmla="*/ 4896352 w 11181876"/>
              <a:gd name="connsiteY97" fmla="*/ 9487438 h 9881970"/>
              <a:gd name="connsiteX98" fmla="*/ 4896352 w 11181876"/>
              <a:gd name="connsiteY98" fmla="*/ 9474979 h 9881970"/>
              <a:gd name="connsiteX99" fmla="*/ 6092407 w 11181876"/>
              <a:gd name="connsiteY99" fmla="*/ 9462521 h 9881970"/>
              <a:gd name="connsiteX100" fmla="*/ 6104867 w 11181876"/>
              <a:gd name="connsiteY100" fmla="*/ 9474979 h 9881970"/>
              <a:gd name="connsiteX101" fmla="*/ 6092407 w 11181876"/>
              <a:gd name="connsiteY101" fmla="*/ 9487438 h 9881970"/>
              <a:gd name="connsiteX102" fmla="*/ 3775049 w 11181876"/>
              <a:gd name="connsiteY102" fmla="*/ 9450061 h 9881970"/>
              <a:gd name="connsiteX103" fmla="*/ 3787509 w 11181876"/>
              <a:gd name="connsiteY103" fmla="*/ 9450061 h 9881970"/>
              <a:gd name="connsiteX104" fmla="*/ 3793739 w 11181876"/>
              <a:gd name="connsiteY104" fmla="*/ 9468749 h 9881970"/>
              <a:gd name="connsiteX105" fmla="*/ 3799969 w 11181876"/>
              <a:gd name="connsiteY105" fmla="*/ 9487438 h 9881970"/>
              <a:gd name="connsiteX106" fmla="*/ 3799969 w 11181876"/>
              <a:gd name="connsiteY106" fmla="*/ 9499897 h 9881970"/>
              <a:gd name="connsiteX107" fmla="*/ 3787509 w 11181876"/>
              <a:gd name="connsiteY107" fmla="*/ 9512356 h 9881970"/>
              <a:gd name="connsiteX108" fmla="*/ 3775049 w 11181876"/>
              <a:gd name="connsiteY108" fmla="*/ 9512356 h 9881970"/>
              <a:gd name="connsiteX109" fmla="*/ 3762591 w 11181876"/>
              <a:gd name="connsiteY109" fmla="*/ 9474979 h 9881970"/>
              <a:gd name="connsiteX110" fmla="*/ 3762591 w 11181876"/>
              <a:gd name="connsiteY110" fmla="*/ 9462521 h 9881970"/>
              <a:gd name="connsiteX111" fmla="*/ 3775049 w 11181876"/>
              <a:gd name="connsiteY111" fmla="*/ 9456291 h 9881970"/>
              <a:gd name="connsiteX112" fmla="*/ 3775049 w 11181876"/>
              <a:gd name="connsiteY112" fmla="*/ 9450061 h 9881970"/>
              <a:gd name="connsiteX113" fmla="*/ 3712754 w 11181876"/>
              <a:gd name="connsiteY113" fmla="*/ 9437603 h 9881970"/>
              <a:gd name="connsiteX114" fmla="*/ 3725214 w 11181876"/>
              <a:gd name="connsiteY114" fmla="*/ 9462521 h 9881970"/>
              <a:gd name="connsiteX115" fmla="*/ 3725214 w 11181876"/>
              <a:gd name="connsiteY115" fmla="*/ 9499897 h 9881970"/>
              <a:gd name="connsiteX116" fmla="*/ 3737672 w 11181876"/>
              <a:gd name="connsiteY116" fmla="*/ 9524816 h 9881970"/>
              <a:gd name="connsiteX117" fmla="*/ 3737672 w 11181876"/>
              <a:gd name="connsiteY117" fmla="*/ 9543504 h 9881970"/>
              <a:gd name="connsiteX118" fmla="*/ 3706526 w 11181876"/>
              <a:gd name="connsiteY118" fmla="*/ 9549732 h 9881970"/>
              <a:gd name="connsiteX119" fmla="*/ 3687838 w 11181876"/>
              <a:gd name="connsiteY119" fmla="*/ 9549732 h 9881970"/>
              <a:gd name="connsiteX120" fmla="*/ 3675378 w 11181876"/>
              <a:gd name="connsiteY120" fmla="*/ 9537274 h 9881970"/>
              <a:gd name="connsiteX121" fmla="*/ 3662919 w 11181876"/>
              <a:gd name="connsiteY121" fmla="*/ 9512356 h 9881970"/>
              <a:gd name="connsiteX122" fmla="*/ 3650459 w 11181876"/>
              <a:gd name="connsiteY122" fmla="*/ 9499897 h 9881970"/>
              <a:gd name="connsiteX123" fmla="*/ 3675378 w 11181876"/>
              <a:gd name="connsiteY123" fmla="*/ 9499897 h 9881970"/>
              <a:gd name="connsiteX124" fmla="*/ 3712754 w 11181876"/>
              <a:gd name="connsiteY124" fmla="*/ 9462521 h 9881970"/>
              <a:gd name="connsiteX125" fmla="*/ 6042571 w 11181876"/>
              <a:gd name="connsiteY125" fmla="*/ 9425143 h 9881970"/>
              <a:gd name="connsiteX126" fmla="*/ 6055031 w 11181876"/>
              <a:gd name="connsiteY126" fmla="*/ 9437603 h 9881970"/>
              <a:gd name="connsiteX127" fmla="*/ 6042571 w 11181876"/>
              <a:gd name="connsiteY127" fmla="*/ 9437603 h 9881970"/>
              <a:gd name="connsiteX128" fmla="*/ 6042571 w 11181876"/>
              <a:gd name="connsiteY128" fmla="*/ 9425143 h 9881970"/>
              <a:gd name="connsiteX129" fmla="*/ 4846515 w 11181876"/>
              <a:gd name="connsiteY129" fmla="*/ 9425143 h 9881970"/>
              <a:gd name="connsiteX130" fmla="*/ 4858975 w 11181876"/>
              <a:gd name="connsiteY130" fmla="*/ 9437603 h 9881970"/>
              <a:gd name="connsiteX131" fmla="*/ 4858975 w 11181876"/>
              <a:gd name="connsiteY131" fmla="*/ 9450061 h 9881970"/>
              <a:gd name="connsiteX132" fmla="*/ 4846515 w 11181876"/>
              <a:gd name="connsiteY132" fmla="*/ 9499897 h 9881970"/>
              <a:gd name="connsiteX133" fmla="*/ 4809139 w 11181876"/>
              <a:gd name="connsiteY133" fmla="*/ 9524816 h 9881970"/>
              <a:gd name="connsiteX134" fmla="*/ 4809139 w 11181876"/>
              <a:gd name="connsiteY134" fmla="*/ 9499897 h 9881970"/>
              <a:gd name="connsiteX135" fmla="*/ 4809139 w 11181876"/>
              <a:gd name="connsiteY135" fmla="*/ 9474979 h 9881970"/>
              <a:gd name="connsiteX136" fmla="*/ 4827827 w 11181876"/>
              <a:gd name="connsiteY136" fmla="*/ 9450061 h 9881970"/>
              <a:gd name="connsiteX137" fmla="*/ 4846515 w 11181876"/>
              <a:gd name="connsiteY137" fmla="*/ 9425143 h 9881970"/>
              <a:gd name="connsiteX138" fmla="*/ 3114727 w 11181876"/>
              <a:gd name="connsiteY138" fmla="*/ 9425143 h 9881970"/>
              <a:gd name="connsiteX139" fmla="*/ 3114727 w 11181876"/>
              <a:gd name="connsiteY139" fmla="*/ 9437603 h 9881970"/>
              <a:gd name="connsiteX140" fmla="*/ 3102269 w 11181876"/>
              <a:gd name="connsiteY140" fmla="*/ 9431373 h 9881970"/>
              <a:gd name="connsiteX141" fmla="*/ 3114727 w 11181876"/>
              <a:gd name="connsiteY141" fmla="*/ 9425143 h 9881970"/>
              <a:gd name="connsiteX142" fmla="*/ 3117841 w 11181876"/>
              <a:gd name="connsiteY142" fmla="*/ 9406455 h 9881970"/>
              <a:gd name="connsiteX143" fmla="*/ 3127185 w 11181876"/>
              <a:gd name="connsiteY143" fmla="*/ 9412685 h 9881970"/>
              <a:gd name="connsiteX144" fmla="*/ 3139645 w 11181876"/>
              <a:gd name="connsiteY144" fmla="*/ 9412685 h 9881970"/>
              <a:gd name="connsiteX145" fmla="*/ 3127185 w 11181876"/>
              <a:gd name="connsiteY145" fmla="*/ 9425143 h 9881970"/>
              <a:gd name="connsiteX146" fmla="*/ 3114727 w 11181876"/>
              <a:gd name="connsiteY146" fmla="*/ 9412685 h 9881970"/>
              <a:gd name="connsiteX147" fmla="*/ 3117841 w 11181876"/>
              <a:gd name="connsiteY147" fmla="*/ 9406455 h 9881970"/>
              <a:gd name="connsiteX148" fmla="*/ 4946188 w 11181876"/>
              <a:gd name="connsiteY148" fmla="*/ 9400227 h 9881970"/>
              <a:gd name="connsiteX149" fmla="*/ 4946188 w 11181876"/>
              <a:gd name="connsiteY149" fmla="*/ 9412685 h 9881970"/>
              <a:gd name="connsiteX150" fmla="*/ 4958647 w 11181876"/>
              <a:gd name="connsiteY150" fmla="*/ 9425143 h 9881970"/>
              <a:gd name="connsiteX151" fmla="*/ 4958647 w 11181876"/>
              <a:gd name="connsiteY151" fmla="*/ 9412685 h 9881970"/>
              <a:gd name="connsiteX152" fmla="*/ 4958647 w 11181876"/>
              <a:gd name="connsiteY152" fmla="*/ 9400227 h 9881970"/>
              <a:gd name="connsiteX153" fmla="*/ 3775049 w 11181876"/>
              <a:gd name="connsiteY153" fmla="*/ 9400227 h 9881970"/>
              <a:gd name="connsiteX154" fmla="*/ 3775049 w 11181876"/>
              <a:gd name="connsiteY154" fmla="*/ 9418915 h 9881970"/>
              <a:gd name="connsiteX155" fmla="*/ 3762591 w 11181876"/>
              <a:gd name="connsiteY155" fmla="*/ 9450061 h 9881970"/>
              <a:gd name="connsiteX156" fmla="*/ 3750132 w 11181876"/>
              <a:gd name="connsiteY156" fmla="*/ 9425143 h 9881970"/>
              <a:gd name="connsiteX157" fmla="*/ 3775049 w 11181876"/>
              <a:gd name="connsiteY157" fmla="*/ 9400227 h 9881970"/>
              <a:gd name="connsiteX158" fmla="*/ 3351447 w 11181876"/>
              <a:gd name="connsiteY158" fmla="*/ 9400227 h 9881970"/>
              <a:gd name="connsiteX159" fmla="*/ 3338987 w 11181876"/>
              <a:gd name="connsiteY159" fmla="*/ 9412685 h 9881970"/>
              <a:gd name="connsiteX160" fmla="*/ 3289152 w 11181876"/>
              <a:gd name="connsiteY160" fmla="*/ 9437603 h 9881970"/>
              <a:gd name="connsiteX161" fmla="*/ 3314069 w 11181876"/>
              <a:gd name="connsiteY161" fmla="*/ 9437603 h 9881970"/>
              <a:gd name="connsiteX162" fmla="*/ 3338987 w 11181876"/>
              <a:gd name="connsiteY162" fmla="*/ 9412685 h 9881970"/>
              <a:gd name="connsiteX163" fmla="*/ 3357675 w 11181876"/>
              <a:gd name="connsiteY163" fmla="*/ 9406455 h 9881970"/>
              <a:gd name="connsiteX164" fmla="*/ 3363905 w 11181876"/>
              <a:gd name="connsiteY164" fmla="*/ 9400227 h 9881970"/>
              <a:gd name="connsiteX165" fmla="*/ 5855688 w 11181876"/>
              <a:gd name="connsiteY165" fmla="*/ 9375308 h 9881970"/>
              <a:gd name="connsiteX166" fmla="*/ 5868147 w 11181876"/>
              <a:gd name="connsiteY166" fmla="*/ 9375308 h 9881970"/>
              <a:gd name="connsiteX167" fmla="*/ 5855688 w 11181876"/>
              <a:gd name="connsiteY167" fmla="*/ 9387767 h 9881970"/>
              <a:gd name="connsiteX168" fmla="*/ 5855688 w 11181876"/>
              <a:gd name="connsiteY168" fmla="*/ 9375308 h 9881970"/>
              <a:gd name="connsiteX169" fmla="*/ 3376363 w 11181876"/>
              <a:gd name="connsiteY169" fmla="*/ 9375308 h 9881970"/>
              <a:gd name="connsiteX170" fmla="*/ 3376363 w 11181876"/>
              <a:gd name="connsiteY170" fmla="*/ 9400227 h 9881970"/>
              <a:gd name="connsiteX171" fmla="*/ 3388823 w 11181876"/>
              <a:gd name="connsiteY171" fmla="*/ 9400227 h 9881970"/>
              <a:gd name="connsiteX172" fmla="*/ 3388823 w 11181876"/>
              <a:gd name="connsiteY172" fmla="*/ 9387767 h 9881970"/>
              <a:gd name="connsiteX173" fmla="*/ 3376363 w 11181876"/>
              <a:gd name="connsiteY173" fmla="*/ 9375308 h 9881970"/>
              <a:gd name="connsiteX174" fmla="*/ 3338987 w 11181876"/>
              <a:gd name="connsiteY174" fmla="*/ 9375308 h 9881970"/>
              <a:gd name="connsiteX175" fmla="*/ 3338987 w 11181876"/>
              <a:gd name="connsiteY175" fmla="*/ 9387767 h 9881970"/>
              <a:gd name="connsiteX176" fmla="*/ 3351447 w 11181876"/>
              <a:gd name="connsiteY176" fmla="*/ 9387767 h 9881970"/>
              <a:gd name="connsiteX177" fmla="*/ 3338987 w 11181876"/>
              <a:gd name="connsiteY177" fmla="*/ 9375308 h 9881970"/>
              <a:gd name="connsiteX178" fmla="*/ 3226858 w 11181876"/>
              <a:gd name="connsiteY178" fmla="*/ 9375308 h 9881970"/>
              <a:gd name="connsiteX179" fmla="*/ 3214398 w 11181876"/>
              <a:gd name="connsiteY179" fmla="*/ 9387767 h 9881970"/>
              <a:gd name="connsiteX180" fmla="*/ 3226858 w 11181876"/>
              <a:gd name="connsiteY180" fmla="*/ 9400227 h 9881970"/>
              <a:gd name="connsiteX181" fmla="*/ 3239316 w 11181876"/>
              <a:gd name="connsiteY181" fmla="*/ 9387767 h 9881970"/>
              <a:gd name="connsiteX182" fmla="*/ 3226858 w 11181876"/>
              <a:gd name="connsiteY182" fmla="*/ 9375308 h 9881970"/>
              <a:gd name="connsiteX183" fmla="*/ 6167162 w 11181876"/>
              <a:gd name="connsiteY183" fmla="*/ 9362848 h 9881970"/>
              <a:gd name="connsiteX184" fmla="*/ 6179621 w 11181876"/>
              <a:gd name="connsiteY184" fmla="*/ 9375308 h 9881970"/>
              <a:gd name="connsiteX185" fmla="*/ 6167162 w 11181876"/>
              <a:gd name="connsiteY185" fmla="*/ 9375308 h 9881970"/>
              <a:gd name="connsiteX186" fmla="*/ 6154702 w 11181876"/>
              <a:gd name="connsiteY186" fmla="*/ 9375308 h 9881970"/>
              <a:gd name="connsiteX187" fmla="*/ 6167162 w 11181876"/>
              <a:gd name="connsiteY187" fmla="*/ 9362848 h 9881970"/>
              <a:gd name="connsiteX188" fmla="*/ 6117326 w 11181876"/>
              <a:gd name="connsiteY188" fmla="*/ 9362848 h 9881970"/>
              <a:gd name="connsiteX189" fmla="*/ 6129784 w 11181876"/>
              <a:gd name="connsiteY189" fmla="*/ 9375308 h 9881970"/>
              <a:gd name="connsiteX190" fmla="*/ 6117326 w 11181876"/>
              <a:gd name="connsiteY190" fmla="*/ 9375308 h 9881970"/>
              <a:gd name="connsiteX191" fmla="*/ 6416340 w 11181876"/>
              <a:gd name="connsiteY191" fmla="*/ 9325472 h 9881970"/>
              <a:gd name="connsiteX192" fmla="*/ 6428799 w 11181876"/>
              <a:gd name="connsiteY192" fmla="*/ 9325472 h 9881970"/>
              <a:gd name="connsiteX193" fmla="*/ 6428799 w 11181876"/>
              <a:gd name="connsiteY193" fmla="*/ 9337932 h 9881970"/>
              <a:gd name="connsiteX194" fmla="*/ 6403881 w 11181876"/>
              <a:gd name="connsiteY194" fmla="*/ 9337932 h 9881970"/>
              <a:gd name="connsiteX195" fmla="*/ 6410111 w 11181876"/>
              <a:gd name="connsiteY195" fmla="*/ 9331702 h 9881970"/>
              <a:gd name="connsiteX196" fmla="*/ 6416340 w 11181876"/>
              <a:gd name="connsiteY196" fmla="*/ 9325472 h 9881970"/>
              <a:gd name="connsiteX197" fmla="*/ 3986850 w 11181876"/>
              <a:gd name="connsiteY197" fmla="*/ 9325472 h 9881970"/>
              <a:gd name="connsiteX198" fmla="*/ 3999310 w 11181876"/>
              <a:gd name="connsiteY198" fmla="*/ 9337932 h 9881970"/>
              <a:gd name="connsiteX199" fmla="*/ 3986850 w 11181876"/>
              <a:gd name="connsiteY199" fmla="*/ 9337932 h 9881970"/>
              <a:gd name="connsiteX200" fmla="*/ 3986850 w 11181876"/>
              <a:gd name="connsiteY200" fmla="*/ 9325472 h 9881970"/>
              <a:gd name="connsiteX201" fmla="*/ 3388823 w 11181876"/>
              <a:gd name="connsiteY201" fmla="*/ 9325472 h 9881970"/>
              <a:gd name="connsiteX202" fmla="*/ 3376363 w 11181876"/>
              <a:gd name="connsiteY202" fmla="*/ 9337932 h 9881970"/>
              <a:gd name="connsiteX203" fmla="*/ 3363905 w 11181876"/>
              <a:gd name="connsiteY203" fmla="*/ 9350390 h 9881970"/>
              <a:gd name="connsiteX204" fmla="*/ 3376363 w 11181876"/>
              <a:gd name="connsiteY204" fmla="*/ 9350390 h 9881970"/>
              <a:gd name="connsiteX205" fmla="*/ 3388823 w 11181876"/>
              <a:gd name="connsiteY205" fmla="*/ 9325472 h 9881970"/>
              <a:gd name="connsiteX206" fmla="*/ 3351447 w 11181876"/>
              <a:gd name="connsiteY206" fmla="*/ 9325472 h 9881970"/>
              <a:gd name="connsiteX207" fmla="*/ 3338987 w 11181876"/>
              <a:gd name="connsiteY207" fmla="*/ 9337932 h 9881970"/>
              <a:gd name="connsiteX208" fmla="*/ 3338987 w 11181876"/>
              <a:gd name="connsiteY208" fmla="*/ 9362848 h 9881970"/>
              <a:gd name="connsiteX209" fmla="*/ 3351447 w 11181876"/>
              <a:gd name="connsiteY209" fmla="*/ 9350390 h 9881970"/>
              <a:gd name="connsiteX210" fmla="*/ 3351447 w 11181876"/>
              <a:gd name="connsiteY210" fmla="*/ 9337932 h 9881970"/>
              <a:gd name="connsiteX211" fmla="*/ 6378962 w 11181876"/>
              <a:gd name="connsiteY211" fmla="*/ 9313014 h 9881970"/>
              <a:gd name="connsiteX212" fmla="*/ 6385192 w 11181876"/>
              <a:gd name="connsiteY212" fmla="*/ 9319242 h 9881970"/>
              <a:gd name="connsiteX213" fmla="*/ 6391422 w 11181876"/>
              <a:gd name="connsiteY213" fmla="*/ 9325472 h 9881970"/>
              <a:gd name="connsiteX214" fmla="*/ 6391422 w 11181876"/>
              <a:gd name="connsiteY214" fmla="*/ 9337932 h 9881970"/>
              <a:gd name="connsiteX215" fmla="*/ 6372734 w 11181876"/>
              <a:gd name="connsiteY215" fmla="*/ 9331702 h 9881970"/>
              <a:gd name="connsiteX216" fmla="*/ 6366504 w 11181876"/>
              <a:gd name="connsiteY216" fmla="*/ 9319242 h 9881970"/>
              <a:gd name="connsiteX217" fmla="*/ 6378962 w 11181876"/>
              <a:gd name="connsiteY217" fmla="*/ 9313014 h 9881970"/>
              <a:gd name="connsiteX218" fmla="*/ 6504720 w 11181876"/>
              <a:gd name="connsiteY218" fmla="*/ 9304837 h 9881970"/>
              <a:gd name="connsiteX219" fmla="*/ 6509781 w 11181876"/>
              <a:gd name="connsiteY219" fmla="*/ 9306784 h 9881970"/>
              <a:gd name="connsiteX220" fmla="*/ 6509781 w 11181876"/>
              <a:gd name="connsiteY220" fmla="*/ 9313014 h 9881970"/>
              <a:gd name="connsiteX221" fmla="*/ 6478635 w 11181876"/>
              <a:gd name="connsiteY221" fmla="*/ 9313014 h 9881970"/>
              <a:gd name="connsiteX222" fmla="*/ 6466175 w 11181876"/>
              <a:gd name="connsiteY222" fmla="*/ 9313014 h 9881970"/>
              <a:gd name="connsiteX223" fmla="*/ 6504720 w 11181876"/>
              <a:gd name="connsiteY223" fmla="*/ 9304837 h 9881970"/>
              <a:gd name="connsiteX224" fmla="*/ 6341586 w 11181876"/>
              <a:gd name="connsiteY224" fmla="*/ 9300554 h 9881970"/>
              <a:gd name="connsiteX225" fmla="*/ 6354045 w 11181876"/>
              <a:gd name="connsiteY225" fmla="*/ 9300554 h 9881970"/>
              <a:gd name="connsiteX226" fmla="*/ 6354045 w 11181876"/>
              <a:gd name="connsiteY226" fmla="*/ 9313014 h 9881970"/>
              <a:gd name="connsiteX227" fmla="*/ 6341586 w 11181876"/>
              <a:gd name="connsiteY227" fmla="*/ 9300554 h 9881970"/>
              <a:gd name="connsiteX228" fmla="*/ 6067489 w 11181876"/>
              <a:gd name="connsiteY228" fmla="*/ 9300554 h 9881970"/>
              <a:gd name="connsiteX229" fmla="*/ 6092407 w 11181876"/>
              <a:gd name="connsiteY229" fmla="*/ 9300554 h 9881970"/>
              <a:gd name="connsiteX230" fmla="*/ 6104867 w 11181876"/>
              <a:gd name="connsiteY230" fmla="*/ 9313014 h 9881970"/>
              <a:gd name="connsiteX231" fmla="*/ 6117326 w 11181876"/>
              <a:gd name="connsiteY231" fmla="*/ 9325472 h 9881970"/>
              <a:gd name="connsiteX232" fmla="*/ 6142244 w 11181876"/>
              <a:gd name="connsiteY232" fmla="*/ 9325472 h 9881970"/>
              <a:gd name="connsiteX233" fmla="*/ 6142244 w 11181876"/>
              <a:gd name="connsiteY233" fmla="*/ 9337932 h 9881970"/>
              <a:gd name="connsiteX234" fmla="*/ 6129784 w 11181876"/>
              <a:gd name="connsiteY234" fmla="*/ 9350390 h 9881970"/>
              <a:gd name="connsiteX235" fmla="*/ 6117326 w 11181876"/>
              <a:gd name="connsiteY235" fmla="*/ 9337932 h 9881970"/>
              <a:gd name="connsiteX236" fmla="*/ 3301611 w 11181876"/>
              <a:gd name="connsiteY236" fmla="*/ 9300554 h 9881970"/>
              <a:gd name="connsiteX237" fmla="*/ 3289152 w 11181876"/>
              <a:gd name="connsiteY237" fmla="*/ 9306784 h 9881970"/>
              <a:gd name="connsiteX238" fmla="*/ 3295381 w 11181876"/>
              <a:gd name="connsiteY238" fmla="*/ 9313014 h 9881970"/>
              <a:gd name="connsiteX239" fmla="*/ 3301611 w 11181876"/>
              <a:gd name="connsiteY239" fmla="*/ 9300554 h 9881970"/>
              <a:gd name="connsiteX240" fmla="*/ 6232571 w 11181876"/>
              <a:gd name="connsiteY240" fmla="*/ 9294326 h 9881970"/>
              <a:gd name="connsiteX241" fmla="*/ 6229457 w 11181876"/>
              <a:gd name="connsiteY241" fmla="*/ 9300554 h 9881970"/>
              <a:gd name="connsiteX242" fmla="*/ 6216997 w 11181876"/>
              <a:gd name="connsiteY242" fmla="*/ 9300554 h 9881970"/>
              <a:gd name="connsiteX243" fmla="*/ 6232571 w 11181876"/>
              <a:gd name="connsiteY243" fmla="*/ 9294326 h 9881970"/>
              <a:gd name="connsiteX244" fmla="*/ 3961934 w 11181876"/>
              <a:gd name="connsiteY244" fmla="*/ 9288096 h 9881970"/>
              <a:gd name="connsiteX245" fmla="*/ 3961934 w 11181876"/>
              <a:gd name="connsiteY245" fmla="*/ 9300554 h 9881970"/>
              <a:gd name="connsiteX246" fmla="*/ 3949474 w 11181876"/>
              <a:gd name="connsiteY246" fmla="*/ 9300554 h 9881970"/>
              <a:gd name="connsiteX247" fmla="*/ 3226858 w 11181876"/>
              <a:gd name="connsiteY247" fmla="*/ 9288096 h 9881970"/>
              <a:gd name="connsiteX248" fmla="*/ 3214398 w 11181876"/>
              <a:gd name="connsiteY248" fmla="*/ 9313014 h 9881970"/>
              <a:gd name="connsiteX249" fmla="*/ 3214398 w 11181876"/>
              <a:gd name="connsiteY249" fmla="*/ 9300554 h 9881970"/>
              <a:gd name="connsiteX250" fmla="*/ 4049147 w 11181876"/>
              <a:gd name="connsiteY250" fmla="*/ 9275637 h 9881970"/>
              <a:gd name="connsiteX251" fmla="*/ 4061605 w 11181876"/>
              <a:gd name="connsiteY251" fmla="*/ 9275637 h 9881970"/>
              <a:gd name="connsiteX252" fmla="*/ 4049147 w 11181876"/>
              <a:gd name="connsiteY252" fmla="*/ 9288096 h 9881970"/>
              <a:gd name="connsiteX253" fmla="*/ 4971105 w 11181876"/>
              <a:gd name="connsiteY253" fmla="*/ 9263178 h 9881970"/>
              <a:gd name="connsiteX254" fmla="*/ 4983565 w 11181876"/>
              <a:gd name="connsiteY254" fmla="*/ 9263178 h 9881970"/>
              <a:gd name="connsiteX255" fmla="*/ 4983565 w 11181876"/>
              <a:gd name="connsiteY255" fmla="*/ 9275637 h 9881970"/>
              <a:gd name="connsiteX256" fmla="*/ 4908810 w 11181876"/>
              <a:gd name="connsiteY256" fmla="*/ 9263178 h 9881970"/>
              <a:gd name="connsiteX257" fmla="*/ 4908810 w 11181876"/>
              <a:gd name="connsiteY257" fmla="*/ 9269408 h 9881970"/>
              <a:gd name="connsiteX258" fmla="*/ 4896352 w 11181876"/>
              <a:gd name="connsiteY258" fmla="*/ 9275637 h 9881970"/>
              <a:gd name="connsiteX259" fmla="*/ 3662919 w 11181876"/>
              <a:gd name="connsiteY259" fmla="*/ 9263178 h 9881970"/>
              <a:gd name="connsiteX260" fmla="*/ 3662919 w 11181876"/>
              <a:gd name="connsiteY260" fmla="*/ 9275637 h 9881970"/>
              <a:gd name="connsiteX261" fmla="*/ 3656689 w 11181876"/>
              <a:gd name="connsiteY261" fmla="*/ 9269408 h 9881970"/>
              <a:gd name="connsiteX262" fmla="*/ 3662919 w 11181876"/>
              <a:gd name="connsiteY262" fmla="*/ 9263178 h 9881970"/>
              <a:gd name="connsiteX263" fmla="*/ 6403881 w 11181876"/>
              <a:gd name="connsiteY263" fmla="*/ 9253833 h 9881970"/>
              <a:gd name="connsiteX264" fmla="*/ 6416340 w 11181876"/>
              <a:gd name="connsiteY264" fmla="*/ 9275637 h 9881970"/>
              <a:gd name="connsiteX265" fmla="*/ 6403881 w 11181876"/>
              <a:gd name="connsiteY265" fmla="*/ 9288096 h 9881970"/>
              <a:gd name="connsiteX266" fmla="*/ 6397652 w 11181876"/>
              <a:gd name="connsiteY266" fmla="*/ 9281866 h 9881970"/>
              <a:gd name="connsiteX267" fmla="*/ 6391422 w 11181876"/>
              <a:gd name="connsiteY267" fmla="*/ 9263178 h 9881970"/>
              <a:gd name="connsiteX268" fmla="*/ 6403881 w 11181876"/>
              <a:gd name="connsiteY268" fmla="*/ 9253833 h 9881970"/>
              <a:gd name="connsiteX269" fmla="*/ 6341586 w 11181876"/>
              <a:gd name="connsiteY269" fmla="*/ 9250719 h 9881970"/>
              <a:gd name="connsiteX270" fmla="*/ 6354045 w 11181876"/>
              <a:gd name="connsiteY270" fmla="*/ 9269408 h 9881970"/>
              <a:gd name="connsiteX271" fmla="*/ 6341586 w 11181876"/>
              <a:gd name="connsiteY271" fmla="*/ 9288096 h 9881970"/>
              <a:gd name="connsiteX272" fmla="*/ 6341586 w 11181876"/>
              <a:gd name="connsiteY272" fmla="*/ 9275637 h 9881970"/>
              <a:gd name="connsiteX273" fmla="*/ 6329127 w 11181876"/>
              <a:gd name="connsiteY273" fmla="*/ 9275637 h 9881970"/>
              <a:gd name="connsiteX274" fmla="*/ 6316667 w 11181876"/>
              <a:gd name="connsiteY274" fmla="*/ 9263178 h 9881970"/>
              <a:gd name="connsiteX275" fmla="*/ 6322897 w 11181876"/>
              <a:gd name="connsiteY275" fmla="*/ 9256948 h 9881970"/>
              <a:gd name="connsiteX276" fmla="*/ 6341586 w 11181876"/>
              <a:gd name="connsiteY276" fmla="*/ 9250719 h 9881970"/>
              <a:gd name="connsiteX277" fmla="*/ 5394708 w 11181876"/>
              <a:gd name="connsiteY277" fmla="*/ 9250719 h 9881970"/>
              <a:gd name="connsiteX278" fmla="*/ 5407168 w 11181876"/>
              <a:gd name="connsiteY278" fmla="*/ 9263178 h 9881970"/>
              <a:gd name="connsiteX279" fmla="*/ 5394708 w 11181876"/>
              <a:gd name="connsiteY279" fmla="*/ 9275637 h 9881970"/>
              <a:gd name="connsiteX280" fmla="*/ 5394708 w 11181876"/>
              <a:gd name="connsiteY280" fmla="*/ 9263178 h 9881970"/>
              <a:gd name="connsiteX281" fmla="*/ 5394708 w 11181876"/>
              <a:gd name="connsiteY281" fmla="*/ 9250719 h 9881970"/>
              <a:gd name="connsiteX282" fmla="*/ 5326185 w 11181876"/>
              <a:gd name="connsiteY282" fmla="*/ 9250719 h 9881970"/>
              <a:gd name="connsiteX283" fmla="*/ 5319955 w 11181876"/>
              <a:gd name="connsiteY283" fmla="*/ 9263178 h 9881970"/>
              <a:gd name="connsiteX284" fmla="*/ 5326185 w 11181876"/>
              <a:gd name="connsiteY284" fmla="*/ 9275637 h 9881970"/>
              <a:gd name="connsiteX285" fmla="*/ 5332413 w 11181876"/>
              <a:gd name="connsiteY285" fmla="*/ 9263178 h 9881970"/>
              <a:gd name="connsiteX286" fmla="*/ 5326185 w 11181876"/>
              <a:gd name="connsiteY286" fmla="*/ 9250719 h 9881970"/>
              <a:gd name="connsiteX287" fmla="*/ 6136014 w 11181876"/>
              <a:gd name="connsiteY287" fmla="*/ 9244489 h 9881970"/>
              <a:gd name="connsiteX288" fmla="*/ 6154702 w 11181876"/>
              <a:gd name="connsiteY288" fmla="*/ 9250719 h 9881970"/>
              <a:gd name="connsiteX289" fmla="*/ 6167162 w 11181876"/>
              <a:gd name="connsiteY289" fmla="*/ 9250719 h 9881970"/>
              <a:gd name="connsiteX290" fmla="*/ 6179621 w 11181876"/>
              <a:gd name="connsiteY290" fmla="*/ 9275637 h 9881970"/>
              <a:gd name="connsiteX291" fmla="*/ 6167162 w 11181876"/>
              <a:gd name="connsiteY291" fmla="*/ 9288096 h 9881970"/>
              <a:gd name="connsiteX292" fmla="*/ 6142244 w 11181876"/>
              <a:gd name="connsiteY292" fmla="*/ 9275637 h 9881970"/>
              <a:gd name="connsiteX293" fmla="*/ 6142244 w 11181876"/>
              <a:gd name="connsiteY293" fmla="*/ 9288096 h 9881970"/>
              <a:gd name="connsiteX294" fmla="*/ 6129784 w 11181876"/>
              <a:gd name="connsiteY294" fmla="*/ 9288096 h 9881970"/>
              <a:gd name="connsiteX295" fmla="*/ 6129784 w 11181876"/>
              <a:gd name="connsiteY295" fmla="*/ 9275637 h 9881970"/>
              <a:gd name="connsiteX296" fmla="*/ 6142244 w 11181876"/>
              <a:gd name="connsiteY296" fmla="*/ 9263178 h 9881970"/>
              <a:gd name="connsiteX297" fmla="*/ 6129784 w 11181876"/>
              <a:gd name="connsiteY297" fmla="*/ 9250719 h 9881970"/>
              <a:gd name="connsiteX298" fmla="*/ 6136014 w 11181876"/>
              <a:gd name="connsiteY298" fmla="*/ 9244489 h 9881970"/>
              <a:gd name="connsiteX299" fmla="*/ 5756017 w 11181876"/>
              <a:gd name="connsiteY299" fmla="*/ 9225801 h 9881970"/>
              <a:gd name="connsiteX300" fmla="*/ 5780935 w 11181876"/>
              <a:gd name="connsiteY300" fmla="*/ 9225801 h 9881970"/>
              <a:gd name="connsiteX301" fmla="*/ 5768475 w 11181876"/>
              <a:gd name="connsiteY301" fmla="*/ 9263178 h 9881970"/>
              <a:gd name="connsiteX302" fmla="*/ 5693723 w 11181876"/>
              <a:gd name="connsiteY302" fmla="*/ 9337932 h 9881970"/>
              <a:gd name="connsiteX303" fmla="*/ 5756017 w 11181876"/>
              <a:gd name="connsiteY303" fmla="*/ 9225801 h 9881970"/>
              <a:gd name="connsiteX304" fmla="*/ 5257661 w 11181876"/>
              <a:gd name="connsiteY304" fmla="*/ 9225801 h 9881970"/>
              <a:gd name="connsiteX305" fmla="*/ 5245201 w 11181876"/>
              <a:gd name="connsiteY305" fmla="*/ 9238259 h 9881970"/>
              <a:gd name="connsiteX306" fmla="*/ 5251431 w 11181876"/>
              <a:gd name="connsiteY306" fmla="*/ 9250719 h 9881970"/>
              <a:gd name="connsiteX307" fmla="*/ 5263891 w 11181876"/>
              <a:gd name="connsiteY307" fmla="*/ 9244489 h 9881970"/>
              <a:gd name="connsiteX308" fmla="*/ 5263891 w 11181876"/>
              <a:gd name="connsiteY308" fmla="*/ 9232031 h 9881970"/>
              <a:gd name="connsiteX309" fmla="*/ 5257661 w 11181876"/>
              <a:gd name="connsiteY309" fmla="*/ 9225801 h 9881970"/>
              <a:gd name="connsiteX310" fmla="*/ 3712754 w 11181876"/>
              <a:gd name="connsiteY310" fmla="*/ 9225801 h 9881970"/>
              <a:gd name="connsiteX311" fmla="*/ 3712754 w 11181876"/>
              <a:gd name="connsiteY311" fmla="*/ 9238259 h 9881970"/>
              <a:gd name="connsiteX312" fmla="*/ 3706526 w 11181876"/>
              <a:gd name="connsiteY312" fmla="*/ 9232031 h 9881970"/>
              <a:gd name="connsiteX313" fmla="*/ 3712754 w 11181876"/>
              <a:gd name="connsiteY313" fmla="*/ 9225801 h 9881970"/>
              <a:gd name="connsiteX314" fmla="*/ 5045859 w 11181876"/>
              <a:gd name="connsiteY314" fmla="*/ 9213341 h 9881970"/>
              <a:gd name="connsiteX315" fmla="*/ 5058317 w 11181876"/>
              <a:gd name="connsiteY315" fmla="*/ 9213341 h 9881970"/>
              <a:gd name="connsiteX316" fmla="*/ 5058317 w 11181876"/>
              <a:gd name="connsiteY316" fmla="*/ 9225801 h 9881970"/>
              <a:gd name="connsiteX317" fmla="*/ 5058317 w 11181876"/>
              <a:gd name="connsiteY317" fmla="*/ 9238259 h 9881970"/>
              <a:gd name="connsiteX318" fmla="*/ 5033399 w 11181876"/>
              <a:gd name="connsiteY318" fmla="*/ 9275637 h 9881970"/>
              <a:gd name="connsiteX319" fmla="*/ 4996023 w 11181876"/>
              <a:gd name="connsiteY319" fmla="*/ 9300554 h 9881970"/>
              <a:gd name="connsiteX320" fmla="*/ 5008483 w 11181876"/>
              <a:gd name="connsiteY320" fmla="*/ 9213341 h 9881970"/>
              <a:gd name="connsiteX321" fmla="*/ 5008483 w 11181876"/>
              <a:gd name="connsiteY321" fmla="*/ 9219571 h 9881970"/>
              <a:gd name="connsiteX322" fmla="*/ 4996023 w 11181876"/>
              <a:gd name="connsiteY322" fmla="*/ 9238259 h 9881970"/>
              <a:gd name="connsiteX323" fmla="*/ 4983565 w 11181876"/>
              <a:gd name="connsiteY323" fmla="*/ 9238259 h 9881970"/>
              <a:gd name="connsiteX324" fmla="*/ 4983565 w 11181876"/>
              <a:gd name="connsiteY324" fmla="*/ 9225801 h 9881970"/>
              <a:gd name="connsiteX325" fmla="*/ 4996023 w 11181876"/>
              <a:gd name="connsiteY325" fmla="*/ 9225801 h 9881970"/>
              <a:gd name="connsiteX326" fmla="*/ 5868147 w 11181876"/>
              <a:gd name="connsiteY326" fmla="*/ 9200883 h 9881970"/>
              <a:gd name="connsiteX327" fmla="*/ 5855688 w 11181876"/>
              <a:gd name="connsiteY327" fmla="*/ 9225801 h 9881970"/>
              <a:gd name="connsiteX328" fmla="*/ 5855688 w 11181876"/>
              <a:gd name="connsiteY328" fmla="*/ 9213341 h 9881970"/>
              <a:gd name="connsiteX329" fmla="*/ 5519297 w 11181876"/>
              <a:gd name="connsiteY329" fmla="*/ 9200883 h 9881970"/>
              <a:gd name="connsiteX330" fmla="*/ 5519297 w 11181876"/>
              <a:gd name="connsiteY330" fmla="*/ 9238259 h 9881970"/>
              <a:gd name="connsiteX331" fmla="*/ 5506839 w 11181876"/>
              <a:gd name="connsiteY331" fmla="*/ 9263178 h 9881970"/>
              <a:gd name="connsiteX332" fmla="*/ 5481921 w 11181876"/>
              <a:gd name="connsiteY332" fmla="*/ 9288096 h 9881970"/>
              <a:gd name="connsiteX333" fmla="*/ 5469463 w 11181876"/>
              <a:gd name="connsiteY333" fmla="*/ 9275637 h 9881970"/>
              <a:gd name="connsiteX334" fmla="*/ 5494381 w 11181876"/>
              <a:gd name="connsiteY334" fmla="*/ 9213341 h 9881970"/>
              <a:gd name="connsiteX335" fmla="*/ 5519297 w 11181876"/>
              <a:gd name="connsiteY335" fmla="*/ 9200883 h 9881970"/>
              <a:gd name="connsiteX336" fmla="*/ 5083235 w 11181876"/>
              <a:gd name="connsiteY336" fmla="*/ 9200883 h 9881970"/>
              <a:gd name="connsiteX337" fmla="*/ 5058317 w 11181876"/>
              <a:gd name="connsiteY337" fmla="*/ 9213341 h 9881970"/>
              <a:gd name="connsiteX338" fmla="*/ 3301611 w 11181876"/>
              <a:gd name="connsiteY338" fmla="*/ 9194653 h 9881970"/>
              <a:gd name="connsiteX339" fmla="*/ 3307841 w 11181876"/>
              <a:gd name="connsiteY339" fmla="*/ 9200883 h 9881970"/>
              <a:gd name="connsiteX340" fmla="*/ 3301611 w 11181876"/>
              <a:gd name="connsiteY340" fmla="*/ 9213341 h 9881970"/>
              <a:gd name="connsiteX341" fmla="*/ 3295381 w 11181876"/>
              <a:gd name="connsiteY341" fmla="*/ 9200883 h 9881970"/>
              <a:gd name="connsiteX342" fmla="*/ 3301611 w 11181876"/>
              <a:gd name="connsiteY342" fmla="*/ 9194653 h 9881970"/>
              <a:gd name="connsiteX343" fmla="*/ 5282579 w 11181876"/>
              <a:gd name="connsiteY343" fmla="*/ 9188425 h 9881970"/>
              <a:gd name="connsiteX344" fmla="*/ 5270119 w 11181876"/>
              <a:gd name="connsiteY344" fmla="*/ 9200883 h 9881970"/>
              <a:gd name="connsiteX345" fmla="*/ 5295037 w 11181876"/>
              <a:gd name="connsiteY345" fmla="*/ 9200883 h 9881970"/>
              <a:gd name="connsiteX346" fmla="*/ 5382250 w 11181876"/>
              <a:gd name="connsiteY346" fmla="*/ 9175965 h 9881970"/>
              <a:gd name="connsiteX347" fmla="*/ 5376020 w 11181876"/>
              <a:gd name="connsiteY347" fmla="*/ 9207113 h 9881970"/>
              <a:gd name="connsiteX348" fmla="*/ 5369790 w 11181876"/>
              <a:gd name="connsiteY348" fmla="*/ 9238259 h 9881970"/>
              <a:gd name="connsiteX349" fmla="*/ 5394708 w 11181876"/>
              <a:gd name="connsiteY349" fmla="*/ 9213341 h 9881970"/>
              <a:gd name="connsiteX350" fmla="*/ 5382250 w 11181876"/>
              <a:gd name="connsiteY350" fmla="*/ 9175965 h 9881970"/>
              <a:gd name="connsiteX351" fmla="*/ 6343247 w 11181876"/>
              <a:gd name="connsiteY351" fmla="*/ 9152294 h 9881970"/>
              <a:gd name="connsiteX352" fmla="*/ 6391422 w 11181876"/>
              <a:gd name="connsiteY352" fmla="*/ 9188425 h 9881970"/>
              <a:gd name="connsiteX353" fmla="*/ 6403881 w 11181876"/>
              <a:gd name="connsiteY353" fmla="*/ 9200883 h 9881970"/>
              <a:gd name="connsiteX354" fmla="*/ 6391422 w 11181876"/>
              <a:gd name="connsiteY354" fmla="*/ 9225801 h 9881970"/>
              <a:gd name="connsiteX355" fmla="*/ 6366504 w 11181876"/>
              <a:gd name="connsiteY355" fmla="*/ 9213341 h 9881970"/>
              <a:gd name="connsiteX356" fmla="*/ 6354045 w 11181876"/>
              <a:gd name="connsiteY356" fmla="*/ 9188425 h 9881970"/>
              <a:gd name="connsiteX357" fmla="*/ 6354045 w 11181876"/>
              <a:gd name="connsiteY357" fmla="*/ 9175965 h 9881970"/>
              <a:gd name="connsiteX358" fmla="*/ 6354045 w 11181876"/>
              <a:gd name="connsiteY358" fmla="*/ 9163507 h 9881970"/>
              <a:gd name="connsiteX359" fmla="*/ 6344701 w 11181876"/>
              <a:gd name="connsiteY359" fmla="*/ 9158834 h 9881970"/>
              <a:gd name="connsiteX360" fmla="*/ 6341586 w 11181876"/>
              <a:gd name="connsiteY360" fmla="*/ 9151047 h 9881970"/>
              <a:gd name="connsiteX361" fmla="*/ 6342971 w 11181876"/>
              <a:gd name="connsiteY361" fmla="*/ 9151047 h 9881970"/>
              <a:gd name="connsiteX362" fmla="*/ 6343247 w 11181876"/>
              <a:gd name="connsiteY362" fmla="*/ 9152294 h 9881970"/>
              <a:gd name="connsiteX363" fmla="*/ 6316667 w 11181876"/>
              <a:gd name="connsiteY363" fmla="*/ 9151047 h 9881970"/>
              <a:gd name="connsiteX364" fmla="*/ 6316667 w 11181876"/>
              <a:gd name="connsiteY364" fmla="*/ 9163507 h 9881970"/>
              <a:gd name="connsiteX365" fmla="*/ 6329127 w 11181876"/>
              <a:gd name="connsiteY365" fmla="*/ 9175965 h 9881970"/>
              <a:gd name="connsiteX366" fmla="*/ 6341586 w 11181876"/>
              <a:gd name="connsiteY366" fmla="*/ 9188425 h 9881970"/>
              <a:gd name="connsiteX367" fmla="*/ 6354045 w 11181876"/>
              <a:gd name="connsiteY367" fmla="*/ 9213341 h 9881970"/>
              <a:gd name="connsiteX368" fmla="*/ 6329127 w 11181876"/>
              <a:gd name="connsiteY368" fmla="*/ 9213341 h 9881970"/>
              <a:gd name="connsiteX369" fmla="*/ 6304209 w 11181876"/>
              <a:gd name="connsiteY369" fmla="*/ 9200883 h 9881970"/>
              <a:gd name="connsiteX370" fmla="*/ 6291751 w 11181876"/>
              <a:gd name="connsiteY370" fmla="*/ 9200883 h 9881970"/>
              <a:gd name="connsiteX371" fmla="*/ 6297979 w 11181876"/>
              <a:gd name="connsiteY371" fmla="*/ 9188425 h 9881970"/>
              <a:gd name="connsiteX372" fmla="*/ 6304209 w 11181876"/>
              <a:gd name="connsiteY372" fmla="*/ 9175965 h 9881970"/>
              <a:gd name="connsiteX373" fmla="*/ 6316667 w 11181876"/>
              <a:gd name="connsiteY373" fmla="*/ 9151047 h 9881970"/>
              <a:gd name="connsiteX374" fmla="*/ 5506839 w 11181876"/>
              <a:gd name="connsiteY374" fmla="*/ 9151047 h 9881970"/>
              <a:gd name="connsiteX375" fmla="*/ 5506839 w 11181876"/>
              <a:gd name="connsiteY375" fmla="*/ 9163507 h 9881970"/>
              <a:gd name="connsiteX376" fmla="*/ 5500609 w 11181876"/>
              <a:gd name="connsiteY376" fmla="*/ 9175965 h 9881970"/>
              <a:gd name="connsiteX377" fmla="*/ 5500609 w 11181876"/>
              <a:gd name="connsiteY377" fmla="*/ 9163507 h 9881970"/>
              <a:gd name="connsiteX378" fmla="*/ 5506839 w 11181876"/>
              <a:gd name="connsiteY378" fmla="*/ 9151047 h 9881970"/>
              <a:gd name="connsiteX379" fmla="*/ 4098981 w 11181876"/>
              <a:gd name="connsiteY379" fmla="*/ 9151047 h 9881970"/>
              <a:gd name="connsiteX380" fmla="*/ 4111439 w 11181876"/>
              <a:gd name="connsiteY380" fmla="*/ 9163507 h 9881970"/>
              <a:gd name="connsiteX381" fmla="*/ 4117669 w 11181876"/>
              <a:gd name="connsiteY381" fmla="*/ 9157277 h 9881970"/>
              <a:gd name="connsiteX382" fmla="*/ 4111439 w 11181876"/>
              <a:gd name="connsiteY382" fmla="*/ 9151047 h 9881970"/>
              <a:gd name="connsiteX383" fmla="*/ 4098981 w 11181876"/>
              <a:gd name="connsiteY383" fmla="*/ 9151047 h 9881970"/>
              <a:gd name="connsiteX384" fmla="*/ 6600108 w 11181876"/>
              <a:gd name="connsiteY384" fmla="*/ 9141703 h 9881970"/>
              <a:gd name="connsiteX385" fmla="*/ 6603224 w 11181876"/>
              <a:gd name="connsiteY385" fmla="*/ 9144818 h 9881970"/>
              <a:gd name="connsiteX386" fmla="*/ 6603224 w 11181876"/>
              <a:gd name="connsiteY386" fmla="*/ 9163507 h 9881970"/>
              <a:gd name="connsiteX387" fmla="*/ 6590764 w 11181876"/>
              <a:gd name="connsiteY387" fmla="*/ 9163507 h 9881970"/>
              <a:gd name="connsiteX388" fmla="*/ 6578305 w 11181876"/>
              <a:gd name="connsiteY388" fmla="*/ 9157277 h 9881970"/>
              <a:gd name="connsiteX389" fmla="*/ 6590764 w 11181876"/>
              <a:gd name="connsiteY389" fmla="*/ 9144818 h 9881970"/>
              <a:gd name="connsiteX390" fmla="*/ 6600108 w 11181876"/>
              <a:gd name="connsiteY390" fmla="*/ 9141703 h 9881970"/>
              <a:gd name="connsiteX391" fmla="*/ 6241915 w 11181876"/>
              <a:gd name="connsiteY391" fmla="*/ 9138589 h 9881970"/>
              <a:gd name="connsiteX392" fmla="*/ 6254373 w 11181876"/>
              <a:gd name="connsiteY392" fmla="*/ 9138589 h 9881970"/>
              <a:gd name="connsiteX393" fmla="*/ 6257489 w 11181876"/>
              <a:gd name="connsiteY393" fmla="*/ 9138589 h 9881970"/>
              <a:gd name="connsiteX394" fmla="*/ 6266833 w 11181876"/>
              <a:gd name="connsiteY394" fmla="*/ 9138589 h 9881970"/>
              <a:gd name="connsiteX395" fmla="*/ 6241915 w 11181876"/>
              <a:gd name="connsiteY395" fmla="*/ 9163507 h 9881970"/>
              <a:gd name="connsiteX396" fmla="*/ 5070777 w 11181876"/>
              <a:gd name="connsiteY396" fmla="*/ 9138589 h 9881970"/>
              <a:gd name="connsiteX397" fmla="*/ 5070777 w 11181876"/>
              <a:gd name="connsiteY397" fmla="*/ 9151047 h 9881970"/>
              <a:gd name="connsiteX398" fmla="*/ 5058317 w 11181876"/>
              <a:gd name="connsiteY398" fmla="*/ 9163507 h 9881970"/>
              <a:gd name="connsiteX399" fmla="*/ 5070777 w 11181876"/>
              <a:gd name="connsiteY399" fmla="*/ 9138589 h 9881970"/>
              <a:gd name="connsiteX400" fmla="*/ 6047245 w 11181876"/>
              <a:gd name="connsiteY400" fmla="*/ 9134696 h 9881970"/>
              <a:gd name="connsiteX401" fmla="*/ 6042571 w 11181876"/>
              <a:gd name="connsiteY401" fmla="*/ 9151047 h 9881970"/>
              <a:gd name="connsiteX402" fmla="*/ 6017655 w 11181876"/>
              <a:gd name="connsiteY402" fmla="*/ 9188425 h 9881970"/>
              <a:gd name="connsiteX403" fmla="*/ 6005195 w 11181876"/>
              <a:gd name="connsiteY403" fmla="*/ 9182195 h 9881970"/>
              <a:gd name="connsiteX404" fmla="*/ 6005195 w 11181876"/>
              <a:gd name="connsiteY404" fmla="*/ 9163507 h 9881970"/>
              <a:gd name="connsiteX405" fmla="*/ 6017655 w 11181876"/>
              <a:gd name="connsiteY405" fmla="*/ 9138589 h 9881970"/>
              <a:gd name="connsiteX406" fmla="*/ 6042571 w 11181876"/>
              <a:gd name="connsiteY406" fmla="*/ 9138589 h 9881970"/>
              <a:gd name="connsiteX407" fmla="*/ 6047245 w 11181876"/>
              <a:gd name="connsiteY407" fmla="*/ 9134696 h 9881970"/>
              <a:gd name="connsiteX408" fmla="*/ 6271815 w 11181876"/>
              <a:gd name="connsiteY408" fmla="*/ 9133604 h 9881970"/>
              <a:gd name="connsiteX409" fmla="*/ 6273063 w 11181876"/>
              <a:gd name="connsiteY409" fmla="*/ 9135474 h 9881970"/>
              <a:gd name="connsiteX410" fmla="*/ 6266833 w 11181876"/>
              <a:gd name="connsiteY410" fmla="*/ 9138589 h 9881970"/>
              <a:gd name="connsiteX411" fmla="*/ 4292096 w 11181876"/>
              <a:gd name="connsiteY411" fmla="*/ 9132359 h 9881970"/>
              <a:gd name="connsiteX412" fmla="*/ 4248489 w 11181876"/>
              <a:gd name="connsiteY412" fmla="*/ 9175965 h 9881970"/>
              <a:gd name="connsiteX413" fmla="*/ 4273407 w 11181876"/>
              <a:gd name="connsiteY413" fmla="*/ 9151047 h 9881970"/>
              <a:gd name="connsiteX414" fmla="*/ 4292096 w 11181876"/>
              <a:gd name="connsiteY414" fmla="*/ 9132359 h 9881970"/>
              <a:gd name="connsiteX415" fmla="*/ 6347815 w 11181876"/>
              <a:gd name="connsiteY415" fmla="*/ 9126130 h 9881970"/>
              <a:gd name="connsiteX416" fmla="*/ 6366504 w 11181876"/>
              <a:gd name="connsiteY416" fmla="*/ 9138589 h 9881970"/>
              <a:gd name="connsiteX417" fmla="*/ 6354045 w 11181876"/>
              <a:gd name="connsiteY417" fmla="*/ 9151047 h 9881970"/>
              <a:gd name="connsiteX418" fmla="*/ 6344701 w 11181876"/>
              <a:gd name="connsiteY418" fmla="*/ 9151047 h 9881970"/>
              <a:gd name="connsiteX419" fmla="*/ 6342971 w 11181876"/>
              <a:gd name="connsiteY419" fmla="*/ 9151047 h 9881970"/>
              <a:gd name="connsiteX420" fmla="*/ 6341586 w 11181876"/>
              <a:gd name="connsiteY420" fmla="*/ 9144818 h 9881970"/>
              <a:gd name="connsiteX421" fmla="*/ 6347815 w 11181876"/>
              <a:gd name="connsiteY421" fmla="*/ 9126130 h 9881970"/>
              <a:gd name="connsiteX422" fmla="*/ 5868147 w 11181876"/>
              <a:gd name="connsiteY422" fmla="*/ 9113670 h 9881970"/>
              <a:gd name="connsiteX423" fmla="*/ 5843229 w 11181876"/>
              <a:gd name="connsiteY423" fmla="*/ 9163507 h 9881970"/>
              <a:gd name="connsiteX424" fmla="*/ 5793393 w 11181876"/>
              <a:gd name="connsiteY424" fmla="*/ 9225801 h 9881970"/>
              <a:gd name="connsiteX425" fmla="*/ 5824541 w 11181876"/>
              <a:gd name="connsiteY425" fmla="*/ 9163507 h 9881970"/>
              <a:gd name="connsiteX426" fmla="*/ 5868147 w 11181876"/>
              <a:gd name="connsiteY426" fmla="*/ 9113670 h 9881970"/>
              <a:gd name="connsiteX427" fmla="*/ 5039629 w 11181876"/>
              <a:gd name="connsiteY427" fmla="*/ 9113670 h 9881970"/>
              <a:gd name="connsiteX428" fmla="*/ 5052089 w 11181876"/>
              <a:gd name="connsiteY428" fmla="*/ 9113670 h 9881970"/>
              <a:gd name="connsiteX429" fmla="*/ 5058317 w 11181876"/>
              <a:gd name="connsiteY429" fmla="*/ 9113670 h 9881970"/>
              <a:gd name="connsiteX430" fmla="*/ 5058317 w 11181876"/>
              <a:gd name="connsiteY430" fmla="*/ 9126130 h 9881970"/>
              <a:gd name="connsiteX431" fmla="*/ 5045859 w 11181876"/>
              <a:gd name="connsiteY431" fmla="*/ 9126130 h 9881970"/>
              <a:gd name="connsiteX432" fmla="*/ 5033399 w 11181876"/>
              <a:gd name="connsiteY432" fmla="*/ 9126130 h 9881970"/>
              <a:gd name="connsiteX433" fmla="*/ 5039629 w 11181876"/>
              <a:gd name="connsiteY433" fmla="*/ 9113670 h 9881970"/>
              <a:gd name="connsiteX434" fmla="*/ 6590764 w 11181876"/>
              <a:gd name="connsiteY434" fmla="*/ 9101212 h 9881970"/>
              <a:gd name="connsiteX435" fmla="*/ 6603224 w 11181876"/>
              <a:gd name="connsiteY435" fmla="*/ 9101212 h 9881970"/>
              <a:gd name="connsiteX436" fmla="*/ 6615682 w 11181876"/>
              <a:gd name="connsiteY436" fmla="*/ 9113670 h 9881970"/>
              <a:gd name="connsiteX437" fmla="*/ 6603224 w 11181876"/>
              <a:gd name="connsiteY437" fmla="*/ 9126130 h 9881970"/>
              <a:gd name="connsiteX438" fmla="*/ 6578305 w 11181876"/>
              <a:gd name="connsiteY438" fmla="*/ 9119900 h 9881970"/>
              <a:gd name="connsiteX439" fmla="*/ 6590764 w 11181876"/>
              <a:gd name="connsiteY439" fmla="*/ 9101212 h 9881970"/>
              <a:gd name="connsiteX440" fmla="*/ 3413741 w 11181876"/>
              <a:gd name="connsiteY440" fmla="*/ 9101212 h 9881970"/>
              <a:gd name="connsiteX441" fmla="*/ 3401281 w 11181876"/>
              <a:gd name="connsiteY441" fmla="*/ 9113670 h 9881970"/>
              <a:gd name="connsiteX442" fmla="*/ 3413741 w 11181876"/>
              <a:gd name="connsiteY442" fmla="*/ 9126130 h 9881970"/>
              <a:gd name="connsiteX443" fmla="*/ 3413741 w 11181876"/>
              <a:gd name="connsiteY443" fmla="*/ 9113670 h 9881970"/>
              <a:gd name="connsiteX444" fmla="*/ 3413741 w 11181876"/>
              <a:gd name="connsiteY444" fmla="*/ 9101212 h 9881970"/>
              <a:gd name="connsiteX445" fmla="*/ 6487979 w 11181876"/>
              <a:gd name="connsiteY445" fmla="*/ 9093425 h 9881970"/>
              <a:gd name="connsiteX446" fmla="*/ 6491093 w 11181876"/>
              <a:gd name="connsiteY446" fmla="*/ 9094982 h 9881970"/>
              <a:gd name="connsiteX447" fmla="*/ 6503553 w 11181876"/>
              <a:gd name="connsiteY447" fmla="*/ 9113670 h 9881970"/>
              <a:gd name="connsiteX448" fmla="*/ 6491093 w 11181876"/>
              <a:gd name="connsiteY448" fmla="*/ 9113670 h 9881970"/>
              <a:gd name="connsiteX449" fmla="*/ 6478635 w 11181876"/>
              <a:gd name="connsiteY449" fmla="*/ 9101212 h 9881970"/>
              <a:gd name="connsiteX450" fmla="*/ 6487979 w 11181876"/>
              <a:gd name="connsiteY450" fmla="*/ 9093425 h 9881970"/>
              <a:gd name="connsiteX451" fmla="*/ 5843229 w 11181876"/>
              <a:gd name="connsiteY451" fmla="*/ 9088752 h 9881970"/>
              <a:gd name="connsiteX452" fmla="*/ 5836999 w 11181876"/>
              <a:gd name="connsiteY452" fmla="*/ 9107442 h 9881970"/>
              <a:gd name="connsiteX453" fmla="*/ 5818311 w 11181876"/>
              <a:gd name="connsiteY453" fmla="*/ 9126130 h 9881970"/>
              <a:gd name="connsiteX454" fmla="*/ 5818311 w 11181876"/>
              <a:gd name="connsiteY454" fmla="*/ 9113670 h 9881970"/>
              <a:gd name="connsiteX455" fmla="*/ 5388479 w 11181876"/>
              <a:gd name="connsiteY455" fmla="*/ 9088752 h 9881970"/>
              <a:gd name="connsiteX456" fmla="*/ 5382250 w 11181876"/>
              <a:gd name="connsiteY456" fmla="*/ 9101212 h 9881970"/>
              <a:gd name="connsiteX457" fmla="*/ 5394708 w 11181876"/>
              <a:gd name="connsiteY457" fmla="*/ 9094982 h 9881970"/>
              <a:gd name="connsiteX458" fmla="*/ 5388479 w 11181876"/>
              <a:gd name="connsiteY458" fmla="*/ 9088752 h 9881970"/>
              <a:gd name="connsiteX459" fmla="*/ 6553387 w 11181876"/>
              <a:gd name="connsiteY459" fmla="*/ 9076294 h 9881970"/>
              <a:gd name="connsiteX460" fmla="*/ 6578305 w 11181876"/>
              <a:gd name="connsiteY460" fmla="*/ 9088752 h 9881970"/>
              <a:gd name="connsiteX461" fmla="*/ 6565847 w 11181876"/>
              <a:gd name="connsiteY461" fmla="*/ 9088752 h 9881970"/>
              <a:gd name="connsiteX462" fmla="*/ 6553387 w 11181876"/>
              <a:gd name="connsiteY462" fmla="*/ 9088752 h 9881970"/>
              <a:gd name="connsiteX463" fmla="*/ 6553387 w 11181876"/>
              <a:gd name="connsiteY463" fmla="*/ 9076294 h 9881970"/>
              <a:gd name="connsiteX464" fmla="*/ 6491093 w 11181876"/>
              <a:gd name="connsiteY464" fmla="*/ 9076294 h 9881970"/>
              <a:gd name="connsiteX465" fmla="*/ 6503553 w 11181876"/>
              <a:gd name="connsiteY465" fmla="*/ 9076294 h 9881970"/>
              <a:gd name="connsiteX466" fmla="*/ 6522241 w 11181876"/>
              <a:gd name="connsiteY466" fmla="*/ 9088752 h 9881970"/>
              <a:gd name="connsiteX467" fmla="*/ 6528469 w 11181876"/>
              <a:gd name="connsiteY467" fmla="*/ 9088752 h 9881970"/>
              <a:gd name="connsiteX468" fmla="*/ 6540929 w 11181876"/>
              <a:gd name="connsiteY468" fmla="*/ 9101212 h 9881970"/>
              <a:gd name="connsiteX469" fmla="*/ 6540929 w 11181876"/>
              <a:gd name="connsiteY469" fmla="*/ 9126130 h 9881970"/>
              <a:gd name="connsiteX470" fmla="*/ 6528469 w 11181876"/>
              <a:gd name="connsiteY470" fmla="*/ 9113670 h 9881970"/>
              <a:gd name="connsiteX471" fmla="*/ 6503553 w 11181876"/>
              <a:gd name="connsiteY471" fmla="*/ 9088752 h 9881970"/>
              <a:gd name="connsiteX472" fmla="*/ 6491093 w 11181876"/>
              <a:gd name="connsiteY472" fmla="*/ 9076294 h 9881970"/>
              <a:gd name="connsiteX473" fmla="*/ 6279291 w 11181876"/>
              <a:gd name="connsiteY473" fmla="*/ 9076294 h 9881970"/>
              <a:gd name="connsiteX474" fmla="*/ 6279291 w 11181876"/>
              <a:gd name="connsiteY474" fmla="*/ 9101212 h 9881970"/>
              <a:gd name="connsiteX475" fmla="*/ 6279291 w 11181876"/>
              <a:gd name="connsiteY475" fmla="*/ 9126130 h 9881970"/>
              <a:gd name="connsiteX476" fmla="*/ 6271815 w 11181876"/>
              <a:gd name="connsiteY476" fmla="*/ 9133604 h 9881970"/>
              <a:gd name="connsiteX477" fmla="*/ 6266833 w 11181876"/>
              <a:gd name="connsiteY477" fmla="*/ 9126130 h 9881970"/>
              <a:gd name="connsiteX478" fmla="*/ 6266833 w 11181876"/>
              <a:gd name="connsiteY478" fmla="*/ 9113670 h 9881970"/>
              <a:gd name="connsiteX479" fmla="*/ 6254373 w 11181876"/>
              <a:gd name="connsiteY479" fmla="*/ 9126130 h 9881970"/>
              <a:gd name="connsiteX480" fmla="*/ 6241915 w 11181876"/>
              <a:gd name="connsiteY480" fmla="*/ 9138589 h 9881970"/>
              <a:gd name="connsiteX481" fmla="*/ 6266833 w 11181876"/>
              <a:gd name="connsiteY481" fmla="*/ 9101212 h 9881970"/>
              <a:gd name="connsiteX482" fmla="*/ 6154702 w 11181876"/>
              <a:gd name="connsiteY482" fmla="*/ 9076294 h 9881970"/>
              <a:gd name="connsiteX483" fmla="*/ 6142244 w 11181876"/>
              <a:gd name="connsiteY483" fmla="*/ 9101212 h 9881970"/>
              <a:gd name="connsiteX484" fmla="*/ 6129784 w 11181876"/>
              <a:gd name="connsiteY484" fmla="*/ 9113670 h 9881970"/>
              <a:gd name="connsiteX485" fmla="*/ 4510125 w 11181876"/>
              <a:gd name="connsiteY485" fmla="*/ 9076294 h 9881970"/>
              <a:gd name="connsiteX486" fmla="*/ 4522585 w 11181876"/>
              <a:gd name="connsiteY486" fmla="*/ 9076294 h 9881970"/>
              <a:gd name="connsiteX487" fmla="*/ 4497667 w 11181876"/>
              <a:gd name="connsiteY487" fmla="*/ 9088752 h 9881970"/>
              <a:gd name="connsiteX488" fmla="*/ 4510125 w 11181876"/>
              <a:gd name="connsiteY488" fmla="*/ 9076294 h 9881970"/>
              <a:gd name="connsiteX489" fmla="*/ 5405611 w 11181876"/>
              <a:gd name="connsiteY489" fmla="*/ 9066950 h 9881970"/>
              <a:gd name="connsiteX490" fmla="*/ 5400938 w 11181876"/>
              <a:gd name="connsiteY490" fmla="*/ 9070064 h 9881970"/>
              <a:gd name="connsiteX491" fmla="*/ 5394708 w 11181876"/>
              <a:gd name="connsiteY491" fmla="*/ 9082524 h 9881970"/>
              <a:gd name="connsiteX492" fmla="*/ 5400938 w 11181876"/>
              <a:gd name="connsiteY492" fmla="*/ 9082524 h 9881970"/>
              <a:gd name="connsiteX493" fmla="*/ 5407168 w 11181876"/>
              <a:gd name="connsiteY493" fmla="*/ 9070064 h 9881970"/>
              <a:gd name="connsiteX494" fmla="*/ 5405611 w 11181876"/>
              <a:gd name="connsiteY494" fmla="*/ 9066950 h 9881970"/>
              <a:gd name="connsiteX495" fmla="*/ 6441259 w 11181876"/>
              <a:gd name="connsiteY495" fmla="*/ 9063836 h 9881970"/>
              <a:gd name="connsiteX496" fmla="*/ 6453717 w 11181876"/>
              <a:gd name="connsiteY496" fmla="*/ 9076294 h 9881970"/>
              <a:gd name="connsiteX497" fmla="*/ 6459947 w 11181876"/>
              <a:gd name="connsiteY497" fmla="*/ 9088752 h 9881970"/>
              <a:gd name="connsiteX498" fmla="*/ 6459947 w 11181876"/>
              <a:gd name="connsiteY498" fmla="*/ 9101212 h 9881970"/>
              <a:gd name="connsiteX499" fmla="*/ 6466175 w 11181876"/>
              <a:gd name="connsiteY499" fmla="*/ 9113670 h 9881970"/>
              <a:gd name="connsiteX500" fmla="*/ 6453717 w 11181876"/>
              <a:gd name="connsiteY500" fmla="*/ 9113670 h 9881970"/>
              <a:gd name="connsiteX501" fmla="*/ 6441259 w 11181876"/>
              <a:gd name="connsiteY501" fmla="*/ 9088752 h 9881970"/>
              <a:gd name="connsiteX502" fmla="*/ 5569133 w 11181876"/>
              <a:gd name="connsiteY502" fmla="*/ 9063836 h 9881970"/>
              <a:gd name="connsiteX503" fmla="*/ 5581591 w 11181876"/>
              <a:gd name="connsiteY503" fmla="*/ 9063836 h 9881970"/>
              <a:gd name="connsiteX504" fmla="*/ 5594051 w 11181876"/>
              <a:gd name="connsiteY504" fmla="*/ 9076294 h 9881970"/>
              <a:gd name="connsiteX505" fmla="*/ 5581591 w 11181876"/>
              <a:gd name="connsiteY505" fmla="*/ 9101212 h 9881970"/>
              <a:gd name="connsiteX506" fmla="*/ 5556675 w 11181876"/>
              <a:gd name="connsiteY506" fmla="*/ 9113670 h 9881970"/>
              <a:gd name="connsiteX507" fmla="*/ 5569133 w 11181876"/>
              <a:gd name="connsiteY507" fmla="*/ 9101212 h 9881970"/>
              <a:gd name="connsiteX508" fmla="*/ 5575363 w 11181876"/>
              <a:gd name="connsiteY508" fmla="*/ 9076294 h 9881970"/>
              <a:gd name="connsiteX509" fmla="*/ 5569133 w 11181876"/>
              <a:gd name="connsiteY509" fmla="*/ 9063836 h 9881970"/>
              <a:gd name="connsiteX510" fmla="*/ 4117669 w 11181876"/>
              <a:gd name="connsiteY510" fmla="*/ 9054492 h 9881970"/>
              <a:gd name="connsiteX511" fmla="*/ 4105211 w 11181876"/>
              <a:gd name="connsiteY511" fmla="*/ 9057606 h 9881970"/>
              <a:gd name="connsiteX512" fmla="*/ 4098981 w 11181876"/>
              <a:gd name="connsiteY512" fmla="*/ 9076294 h 9881970"/>
              <a:gd name="connsiteX513" fmla="*/ 4111439 w 11181876"/>
              <a:gd name="connsiteY513" fmla="*/ 9076294 h 9881970"/>
              <a:gd name="connsiteX514" fmla="*/ 4117669 w 11181876"/>
              <a:gd name="connsiteY514" fmla="*/ 9057606 h 9881970"/>
              <a:gd name="connsiteX515" fmla="*/ 4117669 w 11181876"/>
              <a:gd name="connsiteY515" fmla="*/ 9054492 h 9881970"/>
              <a:gd name="connsiteX516" fmla="*/ 6192079 w 11181876"/>
              <a:gd name="connsiteY516" fmla="*/ 9038918 h 9881970"/>
              <a:gd name="connsiteX517" fmla="*/ 6167162 w 11181876"/>
              <a:gd name="connsiteY517" fmla="*/ 9063836 h 9881970"/>
              <a:gd name="connsiteX518" fmla="*/ 6154702 w 11181876"/>
              <a:gd name="connsiteY518" fmla="*/ 9076294 h 9881970"/>
              <a:gd name="connsiteX519" fmla="*/ 6167162 w 11181876"/>
              <a:gd name="connsiteY519" fmla="*/ 9051376 h 9881970"/>
              <a:gd name="connsiteX520" fmla="*/ 4175293 w 11181876"/>
              <a:gd name="connsiteY520" fmla="*/ 9035802 h 9881970"/>
              <a:gd name="connsiteX521" fmla="*/ 4161276 w 11181876"/>
              <a:gd name="connsiteY521" fmla="*/ 9063836 h 9881970"/>
              <a:gd name="connsiteX522" fmla="*/ 4167506 w 11181876"/>
              <a:gd name="connsiteY522" fmla="*/ 9045146 h 9881970"/>
              <a:gd name="connsiteX523" fmla="*/ 4173734 w 11181876"/>
              <a:gd name="connsiteY523" fmla="*/ 9038918 h 9881970"/>
              <a:gd name="connsiteX524" fmla="*/ 4186194 w 11181876"/>
              <a:gd name="connsiteY524" fmla="*/ 9038918 h 9881970"/>
              <a:gd name="connsiteX525" fmla="*/ 4175293 w 11181876"/>
              <a:gd name="connsiteY525" fmla="*/ 9035802 h 9881970"/>
              <a:gd name="connsiteX526" fmla="*/ 4136357 w 11181876"/>
              <a:gd name="connsiteY526" fmla="*/ 9026458 h 9881970"/>
              <a:gd name="connsiteX527" fmla="*/ 4142587 w 11181876"/>
              <a:gd name="connsiteY527" fmla="*/ 9038918 h 9881970"/>
              <a:gd name="connsiteX528" fmla="*/ 4148817 w 11181876"/>
              <a:gd name="connsiteY528" fmla="*/ 9032688 h 9881970"/>
              <a:gd name="connsiteX529" fmla="*/ 4136357 w 11181876"/>
              <a:gd name="connsiteY529" fmla="*/ 9026458 h 9881970"/>
              <a:gd name="connsiteX530" fmla="*/ 3500954 w 11181876"/>
              <a:gd name="connsiteY530" fmla="*/ 9026458 h 9881970"/>
              <a:gd name="connsiteX531" fmla="*/ 3500954 w 11181876"/>
              <a:gd name="connsiteY531" fmla="*/ 9038918 h 9881970"/>
              <a:gd name="connsiteX532" fmla="*/ 3513412 w 11181876"/>
              <a:gd name="connsiteY532" fmla="*/ 9026458 h 9881970"/>
              <a:gd name="connsiteX533" fmla="*/ 3500954 w 11181876"/>
              <a:gd name="connsiteY533" fmla="*/ 9026458 h 9881970"/>
              <a:gd name="connsiteX534" fmla="*/ 6136014 w 11181876"/>
              <a:gd name="connsiteY534" fmla="*/ 9013999 h 9881970"/>
              <a:gd name="connsiteX535" fmla="*/ 6154702 w 11181876"/>
              <a:gd name="connsiteY535" fmla="*/ 9013999 h 9881970"/>
              <a:gd name="connsiteX536" fmla="*/ 6154702 w 11181876"/>
              <a:gd name="connsiteY536" fmla="*/ 9038918 h 9881970"/>
              <a:gd name="connsiteX537" fmla="*/ 6117326 w 11181876"/>
              <a:gd name="connsiteY537" fmla="*/ 9076294 h 9881970"/>
              <a:gd name="connsiteX538" fmla="*/ 6104867 w 11181876"/>
              <a:gd name="connsiteY538" fmla="*/ 9094982 h 9881970"/>
              <a:gd name="connsiteX539" fmla="*/ 6092407 w 11181876"/>
              <a:gd name="connsiteY539" fmla="*/ 9088752 h 9881970"/>
              <a:gd name="connsiteX540" fmla="*/ 6092407 w 11181876"/>
              <a:gd name="connsiteY540" fmla="*/ 9076294 h 9881970"/>
              <a:gd name="connsiteX541" fmla="*/ 6104867 w 11181876"/>
              <a:gd name="connsiteY541" fmla="*/ 9051376 h 9881970"/>
              <a:gd name="connsiteX542" fmla="*/ 6117326 w 11181876"/>
              <a:gd name="connsiteY542" fmla="*/ 9026458 h 9881970"/>
              <a:gd name="connsiteX543" fmla="*/ 6136014 w 11181876"/>
              <a:gd name="connsiteY543" fmla="*/ 9013999 h 9881970"/>
              <a:gd name="connsiteX544" fmla="*/ 6478635 w 11181876"/>
              <a:gd name="connsiteY544" fmla="*/ 9001541 h 9881970"/>
              <a:gd name="connsiteX545" fmla="*/ 6491093 w 11181876"/>
              <a:gd name="connsiteY545" fmla="*/ 9026458 h 9881970"/>
              <a:gd name="connsiteX546" fmla="*/ 6484863 w 11181876"/>
              <a:gd name="connsiteY546" fmla="*/ 9051376 h 9881970"/>
              <a:gd name="connsiteX547" fmla="*/ 6478635 w 11181876"/>
              <a:gd name="connsiteY547" fmla="*/ 9038918 h 9881970"/>
              <a:gd name="connsiteX548" fmla="*/ 6466175 w 11181876"/>
              <a:gd name="connsiteY548" fmla="*/ 9038918 h 9881970"/>
              <a:gd name="connsiteX549" fmla="*/ 6453717 w 11181876"/>
              <a:gd name="connsiteY549" fmla="*/ 9038918 h 9881970"/>
              <a:gd name="connsiteX550" fmla="*/ 6466175 w 11181876"/>
              <a:gd name="connsiteY550" fmla="*/ 9020229 h 9881970"/>
              <a:gd name="connsiteX551" fmla="*/ 6478635 w 11181876"/>
              <a:gd name="connsiteY551" fmla="*/ 9001541 h 9881970"/>
              <a:gd name="connsiteX552" fmla="*/ 5855688 w 11181876"/>
              <a:gd name="connsiteY552" fmla="*/ 9001541 h 9881970"/>
              <a:gd name="connsiteX553" fmla="*/ 5855688 w 11181876"/>
              <a:gd name="connsiteY553" fmla="*/ 9026458 h 9881970"/>
              <a:gd name="connsiteX554" fmla="*/ 5843229 w 11181876"/>
              <a:gd name="connsiteY554" fmla="*/ 9038918 h 9881970"/>
              <a:gd name="connsiteX555" fmla="*/ 5836999 w 11181876"/>
              <a:gd name="connsiteY555" fmla="*/ 9051376 h 9881970"/>
              <a:gd name="connsiteX556" fmla="*/ 5830769 w 11181876"/>
              <a:gd name="connsiteY556" fmla="*/ 9045146 h 9881970"/>
              <a:gd name="connsiteX557" fmla="*/ 5843229 w 11181876"/>
              <a:gd name="connsiteY557" fmla="*/ 9013999 h 9881970"/>
              <a:gd name="connsiteX558" fmla="*/ 5681264 w 11181876"/>
              <a:gd name="connsiteY558" fmla="*/ 9001541 h 9881970"/>
              <a:gd name="connsiteX559" fmla="*/ 5693723 w 11181876"/>
              <a:gd name="connsiteY559" fmla="*/ 9013999 h 9881970"/>
              <a:gd name="connsiteX560" fmla="*/ 5668804 w 11181876"/>
              <a:gd name="connsiteY560" fmla="*/ 9051376 h 9881970"/>
              <a:gd name="connsiteX561" fmla="*/ 5643886 w 11181876"/>
              <a:gd name="connsiteY561" fmla="*/ 9138589 h 9881970"/>
              <a:gd name="connsiteX562" fmla="*/ 5631428 w 11181876"/>
              <a:gd name="connsiteY562" fmla="*/ 9175965 h 9881970"/>
              <a:gd name="connsiteX563" fmla="*/ 5618969 w 11181876"/>
              <a:gd name="connsiteY563" fmla="*/ 9188425 h 9881970"/>
              <a:gd name="connsiteX564" fmla="*/ 5606509 w 11181876"/>
              <a:gd name="connsiteY564" fmla="*/ 9200883 h 9881970"/>
              <a:gd name="connsiteX565" fmla="*/ 5581591 w 11181876"/>
              <a:gd name="connsiteY565" fmla="*/ 9275637 h 9881970"/>
              <a:gd name="connsiteX566" fmla="*/ 5575363 w 11181876"/>
              <a:gd name="connsiteY566" fmla="*/ 9319242 h 9881970"/>
              <a:gd name="connsiteX567" fmla="*/ 5556675 w 11181876"/>
              <a:gd name="connsiteY567" fmla="*/ 9337932 h 9881970"/>
              <a:gd name="connsiteX568" fmla="*/ 5556675 w 11181876"/>
              <a:gd name="connsiteY568" fmla="*/ 9350390 h 9881970"/>
              <a:gd name="connsiteX569" fmla="*/ 5544215 w 11181876"/>
              <a:gd name="connsiteY569" fmla="*/ 9350390 h 9881970"/>
              <a:gd name="connsiteX570" fmla="*/ 5531757 w 11181876"/>
              <a:gd name="connsiteY570" fmla="*/ 9300554 h 9881970"/>
              <a:gd name="connsiteX571" fmla="*/ 5569133 w 11181876"/>
              <a:gd name="connsiteY571" fmla="*/ 9188425 h 9881970"/>
              <a:gd name="connsiteX572" fmla="*/ 5581591 w 11181876"/>
              <a:gd name="connsiteY572" fmla="*/ 9151047 h 9881970"/>
              <a:gd name="connsiteX573" fmla="*/ 5606509 w 11181876"/>
              <a:gd name="connsiteY573" fmla="*/ 9101212 h 9881970"/>
              <a:gd name="connsiteX574" fmla="*/ 5656346 w 11181876"/>
              <a:gd name="connsiteY574" fmla="*/ 9026458 h 9881970"/>
              <a:gd name="connsiteX575" fmla="*/ 5681264 w 11181876"/>
              <a:gd name="connsiteY575" fmla="*/ 9001541 h 9881970"/>
              <a:gd name="connsiteX576" fmla="*/ 5133071 w 11181876"/>
              <a:gd name="connsiteY576" fmla="*/ 9001541 h 9881970"/>
              <a:gd name="connsiteX577" fmla="*/ 5145530 w 11181876"/>
              <a:gd name="connsiteY577" fmla="*/ 9001541 h 9881970"/>
              <a:gd name="connsiteX578" fmla="*/ 5133071 w 11181876"/>
              <a:gd name="connsiteY578" fmla="*/ 9013999 h 9881970"/>
              <a:gd name="connsiteX579" fmla="*/ 5120613 w 11181876"/>
              <a:gd name="connsiteY579" fmla="*/ 9026458 h 9881970"/>
              <a:gd name="connsiteX580" fmla="*/ 6030113 w 11181876"/>
              <a:gd name="connsiteY580" fmla="*/ 8989081 h 9881970"/>
              <a:gd name="connsiteX581" fmla="*/ 6042571 w 11181876"/>
              <a:gd name="connsiteY581" fmla="*/ 8989081 h 9881970"/>
              <a:gd name="connsiteX582" fmla="*/ 6042571 w 11181876"/>
              <a:gd name="connsiteY582" fmla="*/ 8995311 h 9881970"/>
              <a:gd name="connsiteX583" fmla="*/ 6036343 w 11181876"/>
              <a:gd name="connsiteY583" fmla="*/ 9001541 h 9881970"/>
              <a:gd name="connsiteX584" fmla="*/ 6030113 w 11181876"/>
              <a:gd name="connsiteY584" fmla="*/ 8989081 h 9881970"/>
              <a:gd name="connsiteX585" fmla="*/ 5606509 w 11181876"/>
              <a:gd name="connsiteY585" fmla="*/ 8989081 h 9881970"/>
              <a:gd name="connsiteX586" fmla="*/ 5618969 w 11181876"/>
              <a:gd name="connsiteY586" fmla="*/ 8989081 h 9881970"/>
              <a:gd name="connsiteX587" fmla="*/ 5618969 w 11181876"/>
              <a:gd name="connsiteY587" fmla="*/ 9001541 h 9881970"/>
              <a:gd name="connsiteX588" fmla="*/ 3949474 w 11181876"/>
              <a:gd name="connsiteY588" fmla="*/ 8989081 h 9881970"/>
              <a:gd name="connsiteX589" fmla="*/ 3949474 w 11181876"/>
              <a:gd name="connsiteY589" fmla="*/ 9013999 h 9881970"/>
              <a:gd name="connsiteX590" fmla="*/ 3937016 w 11181876"/>
              <a:gd name="connsiteY590" fmla="*/ 9013999 h 9881970"/>
              <a:gd name="connsiteX591" fmla="*/ 3949474 w 11181876"/>
              <a:gd name="connsiteY591" fmla="*/ 9001541 h 9881970"/>
              <a:gd name="connsiteX592" fmla="*/ 3949474 w 11181876"/>
              <a:gd name="connsiteY592" fmla="*/ 8989081 h 9881970"/>
              <a:gd name="connsiteX593" fmla="*/ 3372861 w 11181876"/>
              <a:gd name="connsiteY593" fmla="*/ 8975066 h 9881970"/>
              <a:gd name="connsiteX594" fmla="*/ 3376363 w 11181876"/>
              <a:gd name="connsiteY594" fmla="*/ 8989081 h 9881970"/>
              <a:gd name="connsiteX595" fmla="*/ 3351447 w 11181876"/>
              <a:gd name="connsiteY595" fmla="*/ 9013999 h 9881970"/>
              <a:gd name="connsiteX596" fmla="*/ 3372861 w 11181876"/>
              <a:gd name="connsiteY596" fmla="*/ 8975066 h 9881970"/>
              <a:gd name="connsiteX597" fmla="*/ 6537813 w 11181876"/>
              <a:gd name="connsiteY597" fmla="*/ 8970393 h 9881970"/>
              <a:gd name="connsiteX598" fmla="*/ 6540929 w 11181876"/>
              <a:gd name="connsiteY598" fmla="*/ 8976623 h 9881970"/>
              <a:gd name="connsiteX599" fmla="*/ 6516011 w 11181876"/>
              <a:gd name="connsiteY599" fmla="*/ 8989081 h 9881970"/>
              <a:gd name="connsiteX600" fmla="*/ 6522241 w 11181876"/>
              <a:gd name="connsiteY600" fmla="*/ 8982853 h 9881970"/>
              <a:gd name="connsiteX601" fmla="*/ 6528469 w 11181876"/>
              <a:gd name="connsiteY601" fmla="*/ 8976623 h 9881970"/>
              <a:gd name="connsiteX602" fmla="*/ 6537813 w 11181876"/>
              <a:gd name="connsiteY602" fmla="*/ 8970393 h 9881970"/>
              <a:gd name="connsiteX603" fmla="*/ 6192079 w 11181876"/>
              <a:gd name="connsiteY603" fmla="*/ 8964165 h 9881970"/>
              <a:gd name="connsiteX604" fmla="*/ 6204539 w 11181876"/>
              <a:gd name="connsiteY604" fmla="*/ 8976623 h 9881970"/>
              <a:gd name="connsiteX605" fmla="*/ 6192079 w 11181876"/>
              <a:gd name="connsiteY605" fmla="*/ 8976623 h 9881970"/>
              <a:gd name="connsiteX606" fmla="*/ 5904745 w 11181876"/>
              <a:gd name="connsiteY606" fmla="*/ 8960270 h 9881970"/>
              <a:gd name="connsiteX607" fmla="*/ 5905524 w 11181876"/>
              <a:gd name="connsiteY607" fmla="*/ 8964165 h 9881970"/>
              <a:gd name="connsiteX608" fmla="*/ 5893066 w 11181876"/>
              <a:gd name="connsiteY608" fmla="*/ 8976623 h 9881970"/>
              <a:gd name="connsiteX609" fmla="*/ 5904745 w 11181876"/>
              <a:gd name="connsiteY609" fmla="*/ 8960270 h 9881970"/>
              <a:gd name="connsiteX610" fmla="*/ 3937016 w 11181876"/>
              <a:gd name="connsiteY610" fmla="*/ 8956378 h 9881970"/>
              <a:gd name="connsiteX611" fmla="*/ 3949474 w 11181876"/>
              <a:gd name="connsiteY611" fmla="*/ 8957935 h 9881970"/>
              <a:gd name="connsiteX612" fmla="*/ 3961934 w 11181876"/>
              <a:gd name="connsiteY612" fmla="*/ 8964165 h 9881970"/>
              <a:gd name="connsiteX613" fmla="*/ 3949474 w 11181876"/>
              <a:gd name="connsiteY613" fmla="*/ 8964165 h 9881970"/>
              <a:gd name="connsiteX614" fmla="*/ 3943244 w 11181876"/>
              <a:gd name="connsiteY614" fmla="*/ 8964165 h 9881970"/>
              <a:gd name="connsiteX615" fmla="*/ 3924556 w 11181876"/>
              <a:gd name="connsiteY615" fmla="*/ 8976623 h 9881970"/>
              <a:gd name="connsiteX616" fmla="*/ 3924556 w 11181876"/>
              <a:gd name="connsiteY616" fmla="*/ 8964165 h 9881970"/>
              <a:gd name="connsiteX617" fmla="*/ 3937016 w 11181876"/>
              <a:gd name="connsiteY617" fmla="*/ 8956378 h 9881970"/>
              <a:gd name="connsiteX618" fmla="*/ 6391422 w 11181876"/>
              <a:gd name="connsiteY618" fmla="*/ 8951705 h 9881970"/>
              <a:gd name="connsiteX619" fmla="*/ 6391422 w 11181876"/>
              <a:gd name="connsiteY619" fmla="*/ 8964165 h 9881970"/>
              <a:gd name="connsiteX620" fmla="*/ 6397652 w 11181876"/>
              <a:gd name="connsiteY620" fmla="*/ 8957935 h 9881970"/>
              <a:gd name="connsiteX621" fmla="*/ 6391422 w 11181876"/>
              <a:gd name="connsiteY621" fmla="*/ 8951705 h 9881970"/>
              <a:gd name="connsiteX622" fmla="*/ 5731099 w 11181876"/>
              <a:gd name="connsiteY622" fmla="*/ 8951705 h 9881970"/>
              <a:gd name="connsiteX623" fmla="*/ 5743559 w 11181876"/>
              <a:gd name="connsiteY623" fmla="*/ 8964165 h 9881970"/>
              <a:gd name="connsiteX624" fmla="*/ 5731099 w 11181876"/>
              <a:gd name="connsiteY624" fmla="*/ 8964165 h 9881970"/>
              <a:gd name="connsiteX625" fmla="*/ 5731099 w 11181876"/>
              <a:gd name="connsiteY625" fmla="*/ 8951705 h 9881970"/>
              <a:gd name="connsiteX626" fmla="*/ 3377922 w 11181876"/>
              <a:gd name="connsiteY626" fmla="*/ 8943918 h 9881970"/>
              <a:gd name="connsiteX627" fmla="*/ 3388823 w 11181876"/>
              <a:gd name="connsiteY627" fmla="*/ 8951705 h 9881970"/>
              <a:gd name="connsiteX628" fmla="*/ 3376363 w 11181876"/>
              <a:gd name="connsiteY628" fmla="*/ 8951705 h 9881970"/>
              <a:gd name="connsiteX629" fmla="*/ 3363905 w 11181876"/>
              <a:gd name="connsiteY629" fmla="*/ 8951705 h 9881970"/>
              <a:gd name="connsiteX630" fmla="*/ 3370135 w 11181876"/>
              <a:gd name="connsiteY630" fmla="*/ 8945475 h 9881970"/>
              <a:gd name="connsiteX631" fmla="*/ 3377922 w 11181876"/>
              <a:gd name="connsiteY631" fmla="*/ 8943918 h 9881970"/>
              <a:gd name="connsiteX632" fmla="*/ 5693723 w 11181876"/>
              <a:gd name="connsiteY632" fmla="*/ 8939247 h 9881970"/>
              <a:gd name="connsiteX633" fmla="*/ 5706181 w 11181876"/>
              <a:gd name="connsiteY633" fmla="*/ 8951705 h 9881970"/>
              <a:gd name="connsiteX634" fmla="*/ 5693723 w 11181876"/>
              <a:gd name="connsiteY634" fmla="*/ 8951705 h 9881970"/>
              <a:gd name="connsiteX635" fmla="*/ 5693723 w 11181876"/>
              <a:gd name="connsiteY635" fmla="*/ 8939247 h 9881970"/>
              <a:gd name="connsiteX636" fmla="*/ 6066711 w 11181876"/>
              <a:gd name="connsiteY636" fmla="*/ 8931848 h 9881970"/>
              <a:gd name="connsiteX637" fmla="*/ 6067489 w 11181876"/>
              <a:gd name="connsiteY637" fmla="*/ 8933017 h 9881970"/>
              <a:gd name="connsiteX638" fmla="*/ 6073719 w 11181876"/>
              <a:gd name="connsiteY638" fmla="*/ 8957935 h 9881970"/>
              <a:gd name="connsiteX639" fmla="*/ 6061261 w 11181876"/>
              <a:gd name="connsiteY639" fmla="*/ 9001541 h 9881970"/>
              <a:gd name="connsiteX640" fmla="*/ 6055031 w 11181876"/>
              <a:gd name="connsiteY640" fmla="*/ 9026458 h 9881970"/>
              <a:gd name="connsiteX641" fmla="*/ 6067489 w 11181876"/>
              <a:gd name="connsiteY641" fmla="*/ 9013999 h 9881970"/>
              <a:gd name="connsiteX642" fmla="*/ 6104867 w 11181876"/>
              <a:gd name="connsiteY642" fmla="*/ 9001541 h 9881970"/>
              <a:gd name="connsiteX643" fmla="*/ 6086177 w 11181876"/>
              <a:gd name="connsiteY643" fmla="*/ 9032688 h 9881970"/>
              <a:gd name="connsiteX644" fmla="*/ 6055031 w 11181876"/>
              <a:gd name="connsiteY644" fmla="*/ 9063836 h 9881970"/>
              <a:gd name="connsiteX645" fmla="*/ 6017655 w 11181876"/>
              <a:gd name="connsiteY645" fmla="*/ 9138589 h 9881970"/>
              <a:gd name="connsiteX646" fmla="*/ 5980277 w 11181876"/>
              <a:gd name="connsiteY646" fmla="*/ 9175965 h 9881970"/>
              <a:gd name="connsiteX647" fmla="*/ 5917983 w 11181876"/>
              <a:gd name="connsiteY647" fmla="*/ 9238259 h 9881970"/>
              <a:gd name="connsiteX648" fmla="*/ 5893066 w 11181876"/>
              <a:gd name="connsiteY648" fmla="*/ 9238259 h 9881970"/>
              <a:gd name="connsiteX649" fmla="*/ 5868147 w 11181876"/>
              <a:gd name="connsiteY649" fmla="*/ 9250719 h 9881970"/>
              <a:gd name="connsiteX650" fmla="*/ 5855688 w 11181876"/>
              <a:gd name="connsiteY650" fmla="*/ 9250719 h 9881970"/>
              <a:gd name="connsiteX651" fmla="*/ 5917983 w 11181876"/>
              <a:gd name="connsiteY651" fmla="*/ 9175965 h 9881970"/>
              <a:gd name="connsiteX652" fmla="*/ 5942901 w 11181876"/>
              <a:gd name="connsiteY652" fmla="*/ 9138589 h 9881970"/>
              <a:gd name="connsiteX653" fmla="*/ 6017655 w 11181876"/>
              <a:gd name="connsiteY653" fmla="*/ 9038918 h 9881970"/>
              <a:gd name="connsiteX654" fmla="*/ 6067489 w 11181876"/>
              <a:gd name="connsiteY654" fmla="*/ 8976623 h 9881970"/>
              <a:gd name="connsiteX655" fmla="*/ 6055031 w 11181876"/>
              <a:gd name="connsiteY655" fmla="*/ 8976623 h 9881970"/>
              <a:gd name="connsiteX656" fmla="*/ 6055031 w 11181876"/>
              <a:gd name="connsiteY656" fmla="*/ 8951705 h 9881970"/>
              <a:gd name="connsiteX657" fmla="*/ 6066711 w 11181876"/>
              <a:gd name="connsiteY657" fmla="*/ 8931848 h 9881970"/>
              <a:gd name="connsiteX658" fmla="*/ 6204539 w 11181876"/>
              <a:gd name="connsiteY658" fmla="*/ 8926787 h 9881970"/>
              <a:gd name="connsiteX659" fmla="*/ 6216997 w 11181876"/>
              <a:gd name="connsiteY659" fmla="*/ 8939247 h 9881970"/>
              <a:gd name="connsiteX660" fmla="*/ 6223227 w 11181876"/>
              <a:gd name="connsiteY660" fmla="*/ 8951705 h 9881970"/>
              <a:gd name="connsiteX661" fmla="*/ 6223227 w 11181876"/>
              <a:gd name="connsiteY661" fmla="*/ 8957935 h 9881970"/>
              <a:gd name="connsiteX662" fmla="*/ 6210769 w 11181876"/>
              <a:gd name="connsiteY662" fmla="*/ 8951705 h 9881970"/>
              <a:gd name="connsiteX663" fmla="*/ 6204539 w 11181876"/>
              <a:gd name="connsiteY663" fmla="*/ 8926787 h 9881970"/>
              <a:gd name="connsiteX664" fmla="*/ 5930443 w 11181876"/>
              <a:gd name="connsiteY664" fmla="*/ 8926787 h 9881970"/>
              <a:gd name="connsiteX665" fmla="*/ 5930443 w 11181876"/>
              <a:gd name="connsiteY665" fmla="*/ 8939247 h 9881970"/>
              <a:gd name="connsiteX666" fmla="*/ 5924213 w 11181876"/>
              <a:gd name="connsiteY666" fmla="*/ 8945475 h 9881970"/>
              <a:gd name="connsiteX667" fmla="*/ 5917983 w 11181876"/>
              <a:gd name="connsiteY667" fmla="*/ 8951705 h 9881970"/>
              <a:gd name="connsiteX668" fmla="*/ 5917983 w 11181876"/>
              <a:gd name="connsiteY668" fmla="*/ 8939247 h 9881970"/>
              <a:gd name="connsiteX669" fmla="*/ 5930443 w 11181876"/>
              <a:gd name="connsiteY669" fmla="*/ 8926787 h 9881970"/>
              <a:gd name="connsiteX670" fmla="*/ 5818311 w 11181876"/>
              <a:gd name="connsiteY670" fmla="*/ 8926787 h 9881970"/>
              <a:gd name="connsiteX671" fmla="*/ 5830769 w 11181876"/>
              <a:gd name="connsiteY671" fmla="*/ 8939247 h 9881970"/>
              <a:gd name="connsiteX672" fmla="*/ 5818311 w 11181876"/>
              <a:gd name="connsiteY672" fmla="*/ 8939247 h 9881970"/>
              <a:gd name="connsiteX673" fmla="*/ 5805853 w 11181876"/>
              <a:gd name="connsiteY673" fmla="*/ 8939247 h 9881970"/>
              <a:gd name="connsiteX674" fmla="*/ 5818311 w 11181876"/>
              <a:gd name="connsiteY674" fmla="*/ 8926787 h 9881970"/>
              <a:gd name="connsiteX675" fmla="*/ 6229457 w 11181876"/>
              <a:gd name="connsiteY675" fmla="*/ 8914329 h 9881970"/>
              <a:gd name="connsiteX676" fmla="*/ 6229457 w 11181876"/>
              <a:gd name="connsiteY676" fmla="*/ 8926787 h 9881970"/>
              <a:gd name="connsiteX677" fmla="*/ 6216997 w 11181876"/>
              <a:gd name="connsiteY677" fmla="*/ 8926787 h 9881970"/>
              <a:gd name="connsiteX678" fmla="*/ 6229457 w 11181876"/>
              <a:gd name="connsiteY678" fmla="*/ 8914329 h 9881970"/>
              <a:gd name="connsiteX679" fmla="*/ 5706181 w 11181876"/>
              <a:gd name="connsiteY679" fmla="*/ 8914329 h 9881970"/>
              <a:gd name="connsiteX680" fmla="*/ 5706181 w 11181876"/>
              <a:gd name="connsiteY680" fmla="*/ 8926787 h 9881970"/>
              <a:gd name="connsiteX681" fmla="*/ 5699953 w 11181876"/>
              <a:gd name="connsiteY681" fmla="*/ 8920558 h 9881970"/>
              <a:gd name="connsiteX682" fmla="*/ 5706181 w 11181876"/>
              <a:gd name="connsiteY682" fmla="*/ 8914329 h 9881970"/>
              <a:gd name="connsiteX683" fmla="*/ 5531757 w 11181876"/>
              <a:gd name="connsiteY683" fmla="*/ 8914329 h 9881970"/>
              <a:gd name="connsiteX684" fmla="*/ 5494381 w 11181876"/>
              <a:gd name="connsiteY684" fmla="*/ 8976623 h 9881970"/>
              <a:gd name="connsiteX685" fmla="*/ 5519297 w 11181876"/>
              <a:gd name="connsiteY685" fmla="*/ 8976623 h 9881970"/>
              <a:gd name="connsiteX686" fmla="*/ 5525527 w 11181876"/>
              <a:gd name="connsiteY686" fmla="*/ 8970393 h 9881970"/>
              <a:gd name="connsiteX687" fmla="*/ 5531757 w 11181876"/>
              <a:gd name="connsiteY687" fmla="*/ 8964165 h 9881970"/>
              <a:gd name="connsiteX688" fmla="*/ 5531757 w 11181876"/>
              <a:gd name="connsiteY688" fmla="*/ 8951705 h 9881970"/>
              <a:gd name="connsiteX689" fmla="*/ 5531757 w 11181876"/>
              <a:gd name="connsiteY689" fmla="*/ 8939247 h 9881970"/>
              <a:gd name="connsiteX690" fmla="*/ 5544215 w 11181876"/>
              <a:gd name="connsiteY690" fmla="*/ 8926787 h 9881970"/>
              <a:gd name="connsiteX691" fmla="*/ 5531757 w 11181876"/>
              <a:gd name="connsiteY691" fmla="*/ 8914329 h 9881970"/>
              <a:gd name="connsiteX692" fmla="*/ 4989795 w 11181876"/>
              <a:gd name="connsiteY692" fmla="*/ 8914329 h 9881970"/>
              <a:gd name="connsiteX693" fmla="*/ 4996023 w 11181876"/>
              <a:gd name="connsiteY693" fmla="*/ 8920558 h 9881970"/>
              <a:gd name="connsiteX694" fmla="*/ 4983565 w 11181876"/>
              <a:gd name="connsiteY694" fmla="*/ 8926787 h 9881970"/>
              <a:gd name="connsiteX695" fmla="*/ 4989795 w 11181876"/>
              <a:gd name="connsiteY695" fmla="*/ 8914329 h 9881970"/>
              <a:gd name="connsiteX696" fmla="*/ 4254719 w 11181876"/>
              <a:gd name="connsiteY696" fmla="*/ 8914329 h 9881970"/>
              <a:gd name="connsiteX697" fmla="*/ 4248489 w 11181876"/>
              <a:gd name="connsiteY697" fmla="*/ 8926787 h 9881970"/>
              <a:gd name="connsiteX698" fmla="*/ 4260947 w 11181876"/>
              <a:gd name="connsiteY698" fmla="*/ 8926787 h 9881970"/>
              <a:gd name="connsiteX699" fmla="*/ 4260947 w 11181876"/>
              <a:gd name="connsiteY699" fmla="*/ 8914329 h 9881970"/>
              <a:gd name="connsiteX700" fmla="*/ 4254719 w 11181876"/>
              <a:gd name="connsiteY700" fmla="*/ 8914329 h 9881970"/>
              <a:gd name="connsiteX701" fmla="*/ 6079949 w 11181876"/>
              <a:gd name="connsiteY701" fmla="*/ 8901870 h 9881970"/>
              <a:gd name="connsiteX702" fmla="*/ 6092407 w 11181876"/>
              <a:gd name="connsiteY702" fmla="*/ 8908099 h 9881970"/>
              <a:gd name="connsiteX703" fmla="*/ 6079949 w 11181876"/>
              <a:gd name="connsiteY703" fmla="*/ 8926787 h 9881970"/>
              <a:gd name="connsiteX704" fmla="*/ 6079949 w 11181876"/>
              <a:gd name="connsiteY704" fmla="*/ 8914329 h 9881970"/>
              <a:gd name="connsiteX705" fmla="*/ 6079949 w 11181876"/>
              <a:gd name="connsiteY705" fmla="*/ 8901870 h 9881970"/>
              <a:gd name="connsiteX706" fmla="*/ 5631428 w 11181876"/>
              <a:gd name="connsiteY706" fmla="*/ 8901870 h 9881970"/>
              <a:gd name="connsiteX707" fmla="*/ 5606509 w 11181876"/>
              <a:gd name="connsiteY707" fmla="*/ 8939247 h 9881970"/>
              <a:gd name="connsiteX708" fmla="*/ 5581593 w 11181876"/>
              <a:gd name="connsiteY708" fmla="*/ 8951705 h 9881970"/>
              <a:gd name="connsiteX709" fmla="*/ 4921270 w 11181876"/>
              <a:gd name="connsiteY709" fmla="*/ 8901870 h 9881970"/>
              <a:gd name="connsiteX710" fmla="*/ 4933728 w 11181876"/>
              <a:gd name="connsiteY710" fmla="*/ 8914329 h 9881970"/>
              <a:gd name="connsiteX711" fmla="*/ 4921270 w 11181876"/>
              <a:gd name="connsiteY711" fmla="*/ 8926787 h 9881970"/>
              <a:gd name="connsiteX712" fmla="*/ 4915040 w 11181876"/>
              <a:gd name="connsiteY712" fmla="*/ 8939247 h 9881970"/>
              <a:gd name="connsiteX713" fmla="*/ 4921270 w 11181876"/>
              <a:gd name="connsiteY713" fmla="*/ 8951705 h 9881970"/>
              <a:gd name="connsiteX714" fmla="*/ 4933728 w 11181876"/>
              <a:gd name="connsiteY714" fmla="*/ 8964165 h 9881970"/>
              <a:gd name="connsiteX715" fmla="*/ 4946188 w 11181876"/>
              <a:gd name="connsiteY715" fmla="*/ 8976623 h 9881970"/>
              <a:gd name="connsiteX716" fmla="*/ 4946188 w 11181876"/>
              <a:gd name="connsiteY716" fmla="*/ 9001541 h 9881970"/>
              <a:gd name="connsiteX717" fmla="*/ 4939958 w 11181876"/>
              <a:gd name="connsiteY717" fmla="*/ 9013999 h 9881970"/>
              <a:gd name="connsiteX718" fmla="*/ 4946188 w 11181876"/>
              <a:gd name="connsiteY718" fmla="*/ 9026458 h 9881970"/>
              <a:gd name="connsiteX719" fmla="*/ 4927500 w 11181876"/>
              <a:gd name="connsiteY719" fmla="*/ 9063836 h 9881970"/>
              <a:gd name="connsiteX720" fmla="*/ 4921270 w 11181876"/>
              <a:gd name="connsiteY720" fmla="*/ 9076294 h 9881970"/>
              <a:gd name="connsiteX721" fmla="*/ 4908810 w 11181876"/>
              <a:gd name="connsiteY721" fmla="*/ 9076294 h 9881970"/>
              <a:gd name="connsiteX722" fmla="*/ 4908810 w 11181876"/>
              <a:gd name="connsiteY722" fmla="*/ 9051376 h 9881970"/>
              <a:gd name="connsiteX723" fmla="*/ 4908810 w 11181876"/>
              <a:gd name="connsiteY723" fmla="*/ 9038918 h 9881970"/>
              <a:gd name="connsiteX724" fmla="*/ 4908810 w 11181876"/>
              <a:gd name="connsiteY724" fmla="*/ 9013999 h 9881970"/>
              <a:gd name="connsiteX725" fmla="*/ 4921270 w 11181876"/>
              <a:gd name="connsiteY725" fmla="*/ 8976623 h 9881970"/>
              <a:gd name="connsiteX726" fmla="*/ 4902581 w 11181876"/>
              <a:gd name="connsiteY726" fmla="*/ 9001541 h 9881970"/>
              <a:gd name="connsiteX727" fmla="*/ 4896352 w 11181876"/>
              <a:gd name="connsiteY727" fmla="*/ 9038918 h 9881970"/>
              <a:gd name="connsiteX728" fmla="*/ 4871435 w 11181876"/>
              <a:gd name="connsiteY728" fmla="*/ 9063836 h 9881970"/>
              <a:gd name="connsiteX729" fmla="*/ 4858975 w 11181876"/>
              <a:gd name="connsiteY729" fmla="*/ 9038918 h 9881970"/>
              <a:gd name="connsiteX730" fmla="*/ 4871435 w 11181876"/>
              <a:gd name="connsiteY730" fmla="*/ 9013999 h 9881970"/>
              <a:gd name="connsiteX731" fmla="*/ 4883893 w 11181876"/>
              <a:gd name="connsiteY731" fmla="*/ 8976623 h 9881970"/>
              <a:gd name="connsiteX732" fmla="*/ 4883893 w 11181876"/>
              <a:gd name="connsiteY732" fmla="*/ 8951705 h 9881970"/>
              <a:gd name="connsiteX733" fmla="*/ 4896352 w 11181876"/>
              <a:gd name="connsiteY733" fmla="*/ 8933017 h 9881970"/>
              <a:gd name="connsiteX734" fmla="*/ 4890122 w 11181876"/>
              <a:gd name="connsiteY734" fmla="*/ 8926787 h 9881970"/>
              <a:gd name="connsiteX735" fmla="*/ 4896352 w 11181876"/>
              <a:gd name="connsiteY735" fmla="*/ 8914329 h 9881970"/>
              <a:gd name="connsiteX736" fmla="*/ 4908810 w 11181876"/>
              <a:gd name="connsiteY736" fmla="*/ 8914329 h 9881970"/>
              <a:gd name="connsiteX737" fmla="*/ 4528815 w 11181876"/>
              <a:gd name="connsiteY737" fmla="*/ 8901870 h 9881970"/>
              <a:gd name="connsiteX738" fmla="*/ 4547503 w 11181876"/>
              <a:gd name="connsiteY738" fmla="*/ 8914329 h 9881970"/>
              <a:gd name="connsiteX739" fmla="*/ 4535043 w 11181876"/>
              <a:gd name="connsiteY739" fmla="*/ 8914329 h 9881970"/>
              <a:gd name="connsiteX740" fmla="*/ 4510125 w 11181876"/>
              <a:gd name="connsiteY740" fmla="*/ 8914329 h 9881970"/>
              <a:gd name="connsiteX741" fmla="*/ 4528815 w 11181876"/>
              <a:gd name="connsiteY741" fmla="*/ 8901870 h 9881970"/>
              <a:gd name="connsiteX742" fmla="*/ 3388823 w 11181876"/>
              <a:gd name="connsiteY742" fmla="*/ 8901870 h 9881970"/>
              <a:gd name="connsiteX743" fmla="*/ 3363905 w 11181876"/>
              <a:gd name="connsiteY743" fmla="*/ 8926787 h 9881970"/>
              <a:gd name="connsiteX744" fmla="*/ 3351447 w 11181876"/>
              <a:gd name="connsiteY744" fmla="*/ 8951705 h 9881970"/>
              <a:gd name="connsiteX745" fmla="*/ 3338987 w 11181876"/>
              <a:gd name="connsiteY745" fmla="*/ 8964165 h 9881970"/>
              <a:gd name="connsiteX746" fmla="*/ 3326529 w 11181876"/>
              <a:gd name="connsiteY746" fmla="*/ 8964165 h 9881970"/>
              <a:gd name="connsiteX747" fmla="*/ 3314069 w 11181876"/>
              <a:gd name="connsiteY747" fmla="*/ 8964165 h 9881970"/>
              <a:gd name="connsiteX748" fmla="*/ 3363905 w 11181876"/>
              <a:gd name="connsiteY748" fmla="*/ 8914329 h 9881970"/>
              <a:gd name="connsiteX749" fmla="*/ 6487979 w 11181876"/>
              <a:gd name="connsiteY749" fmla="*/ 8894083 h 9881970"/>
              <a:gd name="connsiteX750" fmla="*/ 6491093 w 11181876"/>
              <a:gd name="connsiteY750" fmla="*/ 8895640 h 9881970"/>
              <a:gd name="connsiteX751" fmla="*/ 6491093 w 11181876"/>
              <a:gd name="connsiteY751" fmla="*/ 8914329 h 9881970"/>
              <a:gd name="connsiteX752" fmla="*/ 6478635 w 11181876"/>
              <a:gd name="connsiteY752" fmla="*/ 8914329 h 9881970"/>
              <a:gd name="connsiteX753" fmla="*/ 6478635 w 11181876"/>
              <a:gd name="connsiteY753" fmla="*/ 8901870 h 9881970"/>
              <a:gd name="connsiteX754" fmla="*/ 6487979 w 11181876"/>
              <a:gd name="connsiteY754" fmla="*/ 8894083 h 9881970"/>
              <a:gd name="connsiteX755" fmla="*/ 3544561 w 11181876"/>
              <a:gd name="connsiteY755" fmla="*/ 8894083 h 9881970"/>
              <a:gd name="connsiteX756" fmla="*/ 3525871 w 11181876"/>
              <a:gd name="connsiteY756" fmla="*/ 8901870 h 9881970"/>
              <a:gd name="connsiteX757" fmla="*/ 3513412 w 11181876"/>
              <a:gd name="connsiteY757" fmla="*/ 8901870 h 9881970"/>
              <a:gd name="connsiteX758" fmla="*/ 3525871 w 11181876"/>
              <a:gd name="connsiteY758" fmla="*/ 8926787 h 9881970"/>
              <a:gd name="connsiteX759" fmla="*/ 3525871 w 11181876"/>
              <a:gd name="connsiteY759" fmla="*/ 8939247 h 9881970"/>
              <a:gd name="connsiteX760" fmla="*/ 3538331 w 11181876"/>
              <a:gd name="connsiteY760" fmla="*/ 8926787 h 9881970"/>
              <a:gd name="connsiteX761" fmla="*/ 3550789 w 11181876"/>
              <a:gd name="connsiteY761" fmla="*/ 8895640 h 9881970"/>
              <a:gd name="connsiteX762" fmla="*/ 3544561 w 11181876"/>
              <a:gd name="connsiteY762" fmla="*/ 8894083 h 9881970"/>
              <a:gd name="connsiteX763" fmla="*/ 6839943 w 11181876"/>
              <a:gd name="connsiteY763" fmla="*/ 8889410 h 9881970"/>
              <a:gd name="connsiteX764" fmla="*/ 6839943 w 11181876"/>
              <a:gd name="connsiteY764" fmla="*/ 8901870 h 9881970"/>
              <a:gd name="connsiteX765" fmla="*/ 6852402 w 11181876"/>
              <a:gd name="connsiteY765" fmla="*/ 8901870 h 9881970"/>
              <a:gd name="connsiteX766" fmla="*/ 6846172 w 11181876"/>
              <a:gd name="connsiteY766" fmla="*/ 8889410 h 9881970"/>
              <a:gd name="connsiteX767" fmla="*/ 6839943 w 11181876"/>
              <a:gd name="connsiteY767" fmla="*/ 8889410 h 9881970"/>
              <a:gd name="connsiteX768" fmla="*/ 6690437 w 11181876"/>
              <a:gd name="connsiteY768" fmla="*/ 8889410 h 9881970"/>
              <a:gd name="connsiteX769" fmla="*/ 6702895 w 11181876"/>
              <a:gd name="connsiteY769" fmla="*/ 8901870 h 9881970"/>
              <a:gd name="connsiteX770" fmla="*/ 6690437 w 11181876"/>
              <a:gd name="connsiteY770" fmla="*/ 8901870 h 9881970"/>
              <a:gd name="connsiteX771" fmla="*/ 6690437 w 11181876"/>
              <a:gd name="connsiteY771" fmla="*/ 8889410 h 9881970"/>
              <a:gd name="connsiteX772" fmla="*/ 6410111 w 11181876"/>
              <a:gd name="connsiteY772" fmla="*/ 8889410 h 9881970"/>
              <a:gd name="connsiteX773" fmla="*/ 6428799 w 11181876"/>
              <a:gd name="connsiteY773" fmla="*/ 8889410 h 9881970"/>
              <a:gd name="connsiteX774" fmla="*/ 6466175 w 11181876"/>
              <a:gd name="connsiteY774" fmla="*/ 8939247 h 9881970"/>
              <a:gd name="connsiteX775" fmla="*/ 6491093 w 11181876"/>
              <a:gd name="connsiteY775" fmla="*/ 8939247 h 9881970"/>
              <a:gd name="connsiteX776" fmla="*/ 6491093 w 11181876"/>
              <a:gd name="connsiteY776" fmla="*/ 8976623 h 9881970"/>
              <a:gd name="connsiteX777" fmla="*/ 6478635 w 11181876"/>
              <a:gd name="connsiteY777" fmla="*/ 8976623 h 9881970"/>
              <a:gd name="connsiteX778" fmla="*/ 6472405 w 11181876"/>
              <a:gd name="connsiteY778" fmla="*/ 8970393 h 9881970"/>
              <a:gd name="connsiteX779" fmla="*/ 6466175 w 11181876"/>
              <a:gd name="connsiteY779" fmla="*/ 8951705 h 9881970"/>
              <a:gd name="connsiteX780" fmla="*/ 6453717 w 11181876"/>
              <a:gd name="connsiteY780" fmla="*/ 8939247 h 9881970"/>
              <a:gd name="connsiteX781" fmla="*/ 6441259 w 11181876"/>
              <a:gd name="connsiteY781" fmla="*/ 8939247 h 9881970"/>
              <a:gd name="connsiteX782" fmla="*/ 6441259 w 11181876"/>
              <a:gd name="connsiteY782" fmla="*/ 8945475 h 9881970"/>
              <a:gd name="connsiteX783" fmla="*/ 6441259 w 11181876"/>
              <a:gd name="connsiteY783" fmla="*/ 8964165 h 9881970"/>
              <a:gd name="connsiteX784" fmla="*/ 6459947 w 11181876"/>
              <a:gd name="connsiteY784" fmla="*/ 8976623 h 9881970"/>
              <a:gd name="connsiteX785" fmla="*/ 6466175 w 11181876"/>
              <a:gd name="connsiteY785" fmla="*/ 8989081 h 9881970"/>
              <a:gd name="connsiteX786" fmla="*/ 6416340 w 11181876"/>
              <a:gd name="connsiteY786" fmla="*/ 9038918 h 9881970"/>
              <a:gd name="connsiteX787" fmla="*/ 6403881 w 11181876"/>
              <a:gd name="connsiteY787" fmla="*/ 9051376 h 9881970"/>
              <a:gd name="connsiteX788" fmla="*/ 6403881 w 11181876"/>
              <a:gd name="connsiteY788" fmla="*/ 9026458 h 9881970"/>
              <a:gd name="connsiteX789" fmla="*/ 6428799 w 11181876"/>
              <a:gd name="connsiteY789" fmla="*/ 8995311 h 9881970"/>
              <a:gd name="connsiteX790" fmla="*/ 6441259 w 11181876"/>
              <a:gd name="connsiteY790" fmla="*/ 8976623 h 9881970"/>
              <a:gd name="connsiteX791" fmla="*/ 6428799 w 11181876"/>
              <a:gd name="connsiteY791" fmla="*/ 8976623 h 9881970"/>
              <a:gd name="connsiteX792" fmla="*/ 6416340 w 11181876"/>
              <a:gd name="connsiteY792" fmla="*/ 8976623 h 9881970"/>
              <a:gd name="connsiteX793" fmla="*/ 6391422 w 11181876"/>
              <a:gd name="connsiteY793" fmla="*/ 8989081 h 9881970"/>
              <a:gd name="connsiteX794" fmla="*/ 6366504 w 11181876"/>
              <a:gd name="connsiteY794" fmla="*/ 9001541 h 9881970"/>
              <a:gd name="connsiteX795" fmla="*/ 6366504 w 11181876"/>
              <a:gd name="connsiteY795" fmla="*/ 9038918 h 9881970"/>
              <a:gd name="connsiteX796" fmla="*/ 6354045 w 11181876"/>
              <a:gd name="connsiteY796" fmla="*/ 9051376 h 9881970"/>
              <a:gd name="connsiteX797" fmla="*/ 6366504 w 11181876"/>
              <a:gd name="connsiteY797" fmla="*/ 9063836 h 9881970"/>
              <a:gd name="connsiteX798" fmla="*/ 6378962 w 11181876"/>
              <a:gd name="connsiteY798" fmla="*/ 9063836 h 9881970"/>
              <a:gd name="connsiteX799" fmla="*/ 6391422 w 11181876"/>
              <a:gd name="connsiteY799" fmla="*/ 9088752 h 9881970"/>
              <a:gd name="connsiteX800" fmla="*/ 6403881 w 11181876"/>
              <a:gd name="connsiteY800" fmla="*/ 9101212 h 9881970"/>
              <a:gd name="connsiteX801" fmla="*/ 6428799 w 11181876"/>
              <a:gd name="connsiteY801" fmla="*/ 9113670 h 9881970"/>
              <a:gd name="connsiteX802" fmla="*/ 6428799 w 11181876"/>
              <a:gd name="connsiteY802" fmla="*/ 9126130 h 9881970"/>
              <a:gd name="connsiteX803" fmla="*/ 6428799 w 11181876"/>
              <a:gd name="connsiteY803" fmla="*/ 9138589 h 9881970"/>
              <a:gd name="connsiteX804" fmla="*/ 6416340 w 11181876"/>
              <a:gd name="connsiteY804" fmla="*/ 9126130 h 9881970"/>
              <a:gd name="connsiteX805" fmla="*/ 6403881 w 11181876"/>
              <a:gd name="connsiteY805" fmla="*/ 9113670 h 9881970"/>
              <a:gd name="connsiteX806" fmla="*/ 6341586 w 11181876"/>
              <a:gd name="connsiteY806" fmla="*/ 9063836 h 9881970"/>
              <a:gd name="connsiteX807" fmla="*/ 6329127 w 11181876"/>
              <a:gd name="connsiteY807" fmla="*/ 9051376 h 9881970"/>
              <a:gd name="connsiteX808" fmla="*/ 6329127 w 11181876"/>
              <a:gd name="connsiteY808" fmla="*/ 9063836 h 9881970"/>
              <a:gd name="connsiteX809" fmla="*/ 6310439 w 11181876"/>
              <a:gd name="connsiteY809" fmla="*/ 9076294 h 9881970"/>
              <a:gd name="connsiteX810" fmla="*/ 6310439 w 11181876"/>
              <a:gd name="connsiteY810" fmla="*/ 9070064 h 9881970"/>
              <a:gd name="connsiteX811" fmla="*/ 6291751 w 11181876"/>
              <a:gd name="connsiteY811" fmla="*/ 9063836 h 9881970"/>
              <a:gd name="connsiteX812" fmla="*/ 6291751 w 11181876"/>
              <a:gd name="connsiteY812" fmla="*/ 9051376 h 9881970"/>
              <a:gd name="connsiteX813" fmla="*/ 6316667 w 11181876"/>
              <a:gd name="connsiteY813" fmla="*/ 9026458 h 9881970"/>
              <a:gd name="connsiteX814" fmla="*/ 6329127 w 11181876"/>
              <a:gd name="connsiteY814" fmla="*/ 9001541 h 9881970"/>
              <a:gd name="connsiteX815" fmla="*/ 6351277 w 11181876"/>
              <a:gd name="connsiteY815" fmla="*/ 8973855 h 9881970"/>
              <a:gd name="connsiteX816" fmla="*/ 6341586 w 11181876"/>
              <a:gd name="connsiteY816" fmla="*/ 8964165 h 9881970"/>
              <a:gd name="connsiteX817" fmla="*/ 6354045 w 11181876"/>
              <a:gd name="connsiteY817" fmla="*/ 8964165 h 9881970"/>
              <a:gd name="connsiteX818" fmla="*/ 6354045 w 11181876"/>
              <a:gd name="connsiteY818" fmla="*/ 8967279 h 9881970"/>
              <a:gd name="connsiteX819" fmla="*/ 6354045 w 11181876"/>
              <a:gd name="connsiteY819" fmla="*/ 8970393 h 9881970"/>
              <a:gd name="connsiteX820" fmla="*/ 6378962 w 11181876"/>
              <a:gd name="connsiteY820" fmla="*/ 8939247 h 9881970"/>
              <a:gd name="connsiteX821" fmla="*/ 6378962 w 11181876"/>
              <a:gd name="connsiteY821" fmla="*/ 8920558 h 9881970"/>
              <a:gd name="connsiteX822" fmla="*/ 6391422 w 11181876"/>
              <a:gd name="connsiteY822" fmla="*/ 8914329 h 9881970"/>
              <a:gd name="connsiteX823" fmla="*/ 6403881 w 11181876"/>
              <a:gd name="connsiteY823" fmla="*/ 8901870 h 9881970"/>
              <a:gd name="connsiteX824" fmla="*/ 6410111 w 11181876"/>
              <a:gd name="connsiteY824" fmla="*/ 8889410 h 9881970"/>
              <a:gd name="connsiteX825" fmla="*/ 5780935 w 11181876"/>
              <a:gd name="connsiteY825" fmla="*/ 8889410 h 9881970"/>
              <a:gd name="connsiteX826" fmla="*/ 5793393 w 11181876"/>
              <a:gd name="connsiteY826" fmla="*/ 8901870 h 9881970"/>
              <a:gd name="connsiteX827" fmla="*/ 5793393 w 11181876"/>
              <a:gd name="connsiteY827" fmla="*/ 8889410 h 9881970"/>
              <a:gd name="connsiteX828" fmla="*/ 3986850 w 11181876"/>
              <a:gd name="connsiteY828" fmla="*/ 8889410 h 9881970"/>
              <a:gd name="connsiteX829" fmla="*/ 4011769 w 11181876"/>
              <a:gd name="connsiteY829" fmla="*/ 8901870 h 9881970"/>
              <a:gd name="connsiteX830" fmla="*/ 3986850 w 11181876"/>
              <a:gd name="connsiteY830" fmla="*/ 8901870 h 9881970"/>
              <a:gd name="connsiteX831" fmla="*/ 3986850 w 11181876"/>
              <a:gd name="connsiteY831" fmla="*/ 8889410 h 9881970"/>
              <a:gd name="connsiteX832" fmla="*/ 6456831 w 11181876"/>
              <a:gd name="connsiteY832" fmla="*/ 8881623 h 9881970"/>
              <a:gd name="connsiteX833" fmla="*/ 6466175 w 11181876"/>
              <a:gd name="connsiteY833" fmla="*/ 8883180 h 9881970"/>
              <a:gd name="connsiteX834" fmla="*/ 6478635 w 11181876"/>
              <a:gd name="connsiteY834" fmla="*/ 8889410 h 9881970"/>
              <a:gd name="connsiteX835" fmla="*/ 6466175 w 11181876"/>
              <a:gd name="connsiteY835" fmla="*/ 8889410 h 9881970"/>
              <a:gd name="connsiteX836" fmla="*/ 6453717 w 11181876"/>
              <a:gd name="connsiteY836" fmla="*/ 8889410 h 9881970"/>
              <a:gd name="connsiteX837" fmla="*/ 6456831 w 11181876"/>
              <a:gd name="connsiteY837" fmla="*/ 8881623 h 9881970"/>
              <a:gd name="connsiteX838" fmla="*/ 6939615 w 11181876"/>
              <a:gd name="connsiteY838" fmla="*/ 8864492 h 9881970"/>
              <a:gd name="connsiteX839" fmla="*/ 6952073 w 11181876"/>
              <a:gd name="connsiteY839" fmla="*/ 8876952 h 9881970"/>
              <a:gd name="connsiteX840" fmla="*/ 6927155 w 11181876"/>
              <a:gd name="connsiteY840" fmla="*/ 8889410 h 9881970"/>
              <a:gd name="connsiteX841" fmla="*/ 6939615 w 11181876"/>
              <a:gd name="connsiteY841" fmla="*/ 8864492 h 9881970"/>
              <a:gd name="connsiteX842" fmla="*/ 6416340 w 11181876"/>
              <a:gd name="connsiteY842" fmla="*/ 8864492 h 9881970"/>
              <a:gd name="connsiteX843" fmla="*/ 6428799 w 11181876"/>
              <a:gd name="connsiteY843" fmla="*/ 8876952 h 9881970"/>
              <a:gd name="connsiteX844" fmla="*/ 6428799 w 11181876"/>
              <a:gd name="connsiteY844" fmla="*/ 8889410 h 9881970"/>
              <a:gd name="connsiteX845" fmla="*/ 6416340 w 11181876"/>
              <a:gd name="connsiteY845" fmla="*/ 8876952 h 9881970"/>
              <a:gd name="connsiteX846" fmla="*/ 4248489 w 11181876"/>
              <a:gd name="connsiteY846" fmla="*/ 8864492 h 9881970"/>
              <a:gd name="connsiteX847" fmla="*/ 4242259 w 11181876"/>
              <a:gd name="connsiteY847" fmla="*/ 8870722 h 9881970"/>
              <a:gd name="connsiteX848" fmla="*/ 4236029 w 11181876"/>
              <a:gd name="connsiteY848" fmla="*/ 8876952 h 9881970"/>
              <a:gd name="connsiteX849" fmla="*/ 4260947 w 11181876"/>
              <a:gd name="connsiteY849" fmla="*/ 8876952 h 9881970"/>
              <a:gd name="connsiteX850" fmla="*/ 4273407 w 11181876"/>
              <a:gd name="connsiteY850" fmla="*/ 8864492 h 9881970"/>
              <a:gd name="connsiteX851" fmla="*/ 3426199 w 11181876"/>
              <a:gd name="connsiteY851" fmla="*/ 8864492 h 9881970"/>
              <a:gd name="connsiteX852" fmla="*/ 3438658 w 11181876"/>
              <a:gd name="connsiteY852" fmla="*/ 8876952 h 9881970"/>
              <a:gd name="connsiteX853" fmla="*/ 3432429 w 11181876"/>
              <a:gd name="connsiteY853" fmla="*/ 8889410 h 9881970"/>
              <a:gd name="connsiteX854" fmla="*/ 3426199 w 11181876"/>
              <a:gd name="connsiteY854" fmla="*/ 8889410 h 9881970"/>
              <a:gd name="connsiteX855" fmla="*/ 3426199 w 11181876"/>
              <a:gd name="connsiteY855" fmla="*/ 8876952 h 9881970"/>
              <a:gd name="connsiteX856" fmla="*/ 4482093 w 11181876"/>
              <a:gd name="connsiteY856" fmla="*/ 8858264 h 9881970"/>
              <a:gd name="connsiteX857" fmla="*/ 4485208 w 11181876"/>
              <a:gd name="connsiteY857" fmla="*/ 8864492 h 9881970"/>
              <a:gd name="connsiteX858" fmla="*/ 4472749 w 11181876"/>
              <a:gd name="connsiteY858" fmla="*/ 8864492 h 9881970"/>
              <a:gd name="connsiteX859" fmla="*/ 4482093 w 11181876"/>
              <a:gd name="connsiteY859" fmla="*/ 8858264 h 9881970"/>
              <a:gd name="connsiteX860" fmla="*/ 6391422 w 11181876"/>
              <a:gd name="connsiteY860" fmla="*/ 8852034 h 9881970"/>
              <a:gd name="connsiteX861" fmla="*/ 6403881 w 11181876"/>
              <a:gd name="connsiteY861" fmla="*/ 8852034 h 9881970"/>
              <a:gd name="connsiteX862" fmla="*/ 6403881 w 11181876"/>
              <a:gd name="connsiteY862" fmla="*/ 8864492 h 9881970"/>
              <a:gd name="connsiteX863" fmla="*/ 5976773 w 11181876"/>
              <a:gd name="connsiteY863" fmla="*/ 8851255 h 9881970"/>
              <a:gd name="connsiteX864" fmla="*/ 5980277 w 11181876"/>
              <a:gd name="connsiteY864" fmla="*/ 8876952 h 9881970"/>
              <a:gd name="connsiteX865" fmla="*/ 6017655 w 11181876"/>
              <a:gd name="connsiteY865" fmla="*/ 8876952 h 9881970"/>
              <a:gd name="connsiteX866" fmla="*/ 6017655 w 11181876"/>
              <a:gd name="connsiteY866" fmla="*/ 8889410 h 9881970"/>
              <a:gd name="connsiteX867" fmla="*/ 5986507 w 11181876"/>
              <a:gd name="connsiteY867" fmla="*/ 8901870 h 9881970"/>
              <a:gd name="connsiteX868" fmla="*/ 5955361 w 11181876"/>
              <a:gd name="connsiteY868" fmla="*/ 8914329 h 9881970"/>
              <a:gd name="connsiteX869" fmla="*/ 5955361 w 11181876"/>
              <a:gd name="connsiteY869" fmla="*/ 8901870 h 9881970"/>
              <a:gd name="connsiteX870" fmla="*/ 5976773 w 11181876"/>
              <a:gd name="connsiteY870" fmla="*/ 8851255 h 9881970"/>
              <a:gd name="connsiteX871" fmla="*/ 5743559 w 11181876"/>
              <a:gd name="connsiteY871" fmla="*/ 8839576 h 9881970"/>
              <a:gd name="connsiteX872" fmla="*/ 5731099 w 11181876"/>
              <a:gd name="connsiteY872" fmla="*/ 8864492 h 9881970"/>
              <a:gd name="connsiteX873" fmla="*/ 5743559 w 11181876"/>
              <a:gd name="connsiteY873" fmla="*/ 8852034 h 9881970"/>
              <a:gd name="connsiteX874" fmla="*/ 5756017 w 11181876"/>
              <a:gd name="connsiteY874" fmla="*/ 8839576 h 9881970"/>
              <a:gd name="connsiteX875" fmla="*/ 4535043 w 11181876"/>
              <a:gd name="connsiteY875" fmla="*/ 8839576 h 9881970"/>
              <a:gd name="connsiteX876" fmla="*/ 4528815 w 11181876"/>
              <a:gd name="connsiteY876" fmla="*/ 8845804 h 9881970"/>
              <a:gd name="connsiteX877" fmla="*/ 4510125 w 11181876"/>
              <a:gd name="connsiteY877" fmla="*/ 8864492 h 9881970"/>
              <a:gd name="connsiteX878" fmla="*/ 3451118 w 11181876"/>
              <a:gd name="connsiteY878" fmla="*/ 8839576 h 9881970"/>
              <a:gd name="connsiteX879" fmla="*/ 3463576 w 11181876"/>
              <a:gd name="connsiteY879" fmla="*/ 8839576 h 9881970"/>
              <a:gd name="connsiteX880" fmla="*/ 3457348 w 11181876"/>
              <a:gd name="connsiteY880" fmla="*/ 8852034 h 9881970"/>
              <a:gd name="connsiteX881" fmla="*/ 3451118 w 11181876"/>
              <a:gd name="connsiteY881" fmla="*/ 8845804 h 9881970"/>
              <a:gd name="connsiteX882" fmla="*/ 3451118 w 11181876"/>
              <a:gd name="connsiteY882" fmla="*/ 8839576 h 9881970"/>
              <a:gd name="connsiteX883" fmla="*/ 6478635 w 11181876"/>
              <a:gd name="connsiteY883" fmla="*/ 8827116 h 9881970"/>
              <a:gd name="connsiteX884" fmla="*/ 6484863 w 11181876"/>
              <a:gd name="connsiteY884" fmla="*/ 8827116 h 9881970"/>
              <a:gd name="connsiteX885" fmla="*/ 6497323 w 11181876"/>
              <a:gd name="connsiteY885" fmla="*/ 8833346 h 9881970"/>
              <a:gd name="connsiteX886" fmla="*/ 6503553 w 11181876"/>
              <a:gd name="connsiteY886" fmla="*/ 8852034 h 9881970"/>
              <a:gd name="connsiteX887" fmla="*/ 6528469 w 11181876"/>
              <a:gd name="connsiteY887" fmla="*/ 8876952 h 9881970"/>
              <a:gd name="connsiteX888" fmla="*/ 6540929 w 11181876"/>
              <a:gd name="connsiteY888" fmla="*/ 8889410 h 9881970"/>
              <a:gd name="connsiteX889" fmla="*/ 6528469 w 11181876"/>
              <a:gd name="connsiteY889" fmla="*/ 8901870 h 9881970"/>
              <a:gd name="connsiteX890" fmla="*/ 6516011 w 11181876"/>
              <a:gd name="connsiteY890" fmla="*/ 8901870 h 9881970"/>
              <a:gd name="connsiteX891" fmla="*/ 6516011 w 11181876"/>
              <a:gd name="connsiteY891" fmla="*/ 8914329 h 9881970"/>
              <a:gd name="connsiteX892" fmla="*/ 6516011 w 11181876"/>
              <a:gd name="connsiteY892" fmla="*/ 8926787 h 9881970"/>
              <a:gd name="connsiteX893" fmla="*/ 6491093 w 11181876"/>
              <a:gd name="connsiteY893" fmla="*/ 8926787 h 9881970"/>
              <a:gd name="connsiteX894" fmla="*/ 6491093 w 11181876"/>
              <a:gd name="connsiteY894" fmla="*/ 8864492 h 9881970"/>
              <a:gd name="connsiteX895" fmla="*/ 6478635 w 11181876"/>
              <a:gd name="connsiteY895" fmla="*/ 8852034 h 9881970"/>
              <a:gd name="connsiteX896" fmla="*/ 6478635 w 11181876"/>
              <a:gd name="connsiteY896" fmla="*/ 8827116 h 9881970"/>
              <a:gd name="connsiteX897" fmla="*/ 6055031 w 11181876"/>
              <a:gd name="connsiteY897" fmla="*/ 8827116 h 9881970"/>
              <a:gd name="connsiteX898" fmla="*/ 6055031 w 11181876"/>
              <a:gd name="connsiteY898" fmla="*/ 8839576 h 9881970"/>
              <a:gd name="connsiteX899" fmla="*/ 6042571 w 11181876"/>
              <a:gd name="connsiteY899" fmla="*/ 8839576 h 9881970"/>
              <a:gd name="connsiteX900" fmla="*/ 5955361 w 11181876"/>
              <a:gd name="connsiteY900" fmla="*/ 8827116 h 9881970"/>
              <a:gd name="connsiteX901" fmla="*/ 5955361 w 11181876"/>
              <a:gd name="connsiteY901" fmla="*/ 8864492 h 9881970"/>
              <a:gd name="connsiteX902" fmla="*/ 5942901 w 11181876"/>
              <a:gd name="connsiteY902" fmla="*/ 8864492 h 9881970"/>
              <a:gd name="connsiteX903" fmla="*/ 4036687 w 11181876"/>
              <a:gd name="connsiteY903" fmla="*/ 8827116 h 9881970"/>
              <a:gd name="connsiteX904" fmla="*/ 4024229 w 11181876"/>
              <a:gd name="connsiteY904" fmla="*/ 8839576 h 9881970"/>
              <a:gd name="connsiteX905" fmla="*/ 4027343 w 11181876"/>
              <a:gd name="connsiteY905" fmla="*/ 8830230 h 9881970"/>
              <a:gd name="connsiteX906" fmla="*/ 6585425 w 11181876"/>
              <a:gd name="connsiteY906" fmla="*/ 8825336 h 9881970"/>
              <a:gd name="connsiteX907" fmla="*/ 6590764 w 11181876"/>
              <a:gd name="connsiteY907" fmla="*/ 8827116 h 9881970"/>
              <a:gd name="connsiteX908" fmla="*/ 6603224 w 11181876"/>
              <a:gd name="connsiteY908" fmla="*/ 8839576 h 9881970"/>
              <a:gd name="connsiteX909" fmla="*/ 6615682 w 11181876"/>
              <a:gd name="connsiteY909" fmla="*/ 8852034 h 9881970"/>
              <a:gd name="connsiteX910" fmla="*/ 6603224 w 11181876"/>
              <a:gd name="connsiteY910" fmla="*/ 8852034 h 9881970"/>
              <a:gd name="connsiteX911" fmla="*/ 4043806 w 11181876"/>
              <a:gd name="connsiteY911" fmla="*/ 8819997 h 9881970"/>
              <a:gd name="connsiteX912" fmla="*/ 4044474 w 11181876"/>
              <a:gd name="connsiteY912" fmla="*/ 8824002 h 9881970"/>
              <a:gd name="connsiteX913" fmla="*/ 4036687 w 11181876"/>
              <a:gd name="connsiteY913" fmla="*/ 8827116 h 9881970"/>
              <a:gd name="connsiteX914" fmla="*/ 6578305 w 11181876"/>
              <a:gd name="connsiteY914" fmla="*/ 8814658 h 9881970"/>
              <a:gd name="connsiteX915" fmla="*/ 6585425 w 11181876"/>
              <a:gd name="connsiteY915" fmla="*/ 8825336 h 9881970"/>
              <a:gd name="connsiteX916" fmla="*/ 6581420 w 11181876"/>
              <a:gd name="connsiteY916" fmla="*/ 8824002 h 9881970"/>
              <a:gd name="connsiteX917" fmla="*/ 6578305 w 11181876"/>
              <a:gd name="connsiteY917" fmla="*/ 8814658 h 9881970"/>
              <a:gd name="connsiteX918" fmla="*/ 4075845 w 11181876"/>
              <a:gd name="connsiteY918" fmla="*/ 8812878 h 9881970"/>
              <a:gd name="connsiteX919" fmla="*/ 4074063 w 11181876"/>
              <a:gd name="connsiteY919" fmla="*/ 8814658 h 9881970"/>
              <a:gd name="connsiteX920" fmla="*/ 4073042 w 11181876"/>
              <a:gd name="connsiteY920" fmla="*/ 8813228 h 9881970"/>
              <a:gd name="connsiteX921" fmla="*/ 6023883 w 11181876"/>
              <a:gd name="connsiteY921" fmla="*/ 8808428 h 9881970"/>
              <a:gd name="connsiteX922" fmla="*/ 6030113 w 11181876"/>
              <a:gd name="connsiteY922" fmla="*/ 8833346 h 9881970"/>
              <a:gd name="connsiteX923" fmla="*/ 6017655 w 11181876"/>
              <a:gd name="connsiteY923" fmla="*/ 8852034 h 9881970"/>
              <a:gd name="connsiteX924" fmla="*/ 6017655 w 11181876"/>
              <a:gd name="connsiteY924" fmla="*/ 8827116 h 9881970"/>
              <a:gd name="connsiteX925" fmla="*/ 6023883 w 11181876"/>
              <a:gd name="connsiteY925" fmla="*/ 8808428 h 9881970"/>
              <a:gd name="connsiteX926" fmla="*/ 3421529 w 11181876"/>
              <a:gd name="connsiteY926" fmla="*/ 8794411 h 9881970"/>
              <a:gd name="connsiteX927" fmla="*/ 3432429 w 11181876"/>
              <a:gd name="connsiteY927" fmla="*/ 8795969 h 9881970"/>
              <a:gd name="connsiteX928" fmla="*/ 3432429 w 11181876"/>
              <a:gd name="connsiteY928" fmla="*/ 8820886 h 9881970"/>
              <a:gd name="connsiteX929" fmla="*/ 3426199 w 11181876"/>
              <a:gd name="connsiteY929" fmla="*/ 8852034 h 9881970"/>
              <a:gd name="connsiteX930" fmla="*/ 3388823 w 11181876"/>
              <a:gd name="connsiteY930" fmla="*/ 8901870 h 9881970"/>
              <a:gd name="connsiteX931" fmla="*/ 3376363 w 11181876"/>
              <a:gd name="connsiteY931" fmla="*/ 8876952 h 9881970"/>
              <a:gd name="connsiteX932" fmla="*/ 3401281 w 11181876"/>
              <a:gd name="connsiteY932" fmla="*/ 8802198 h 9881970"/>
              <a:gd name="connsiteX933" fmla="*/ 3421529 w 11181876"/>
              <a:gd name="connsiteY933" fmla="*/ 8794411 h 9881970"/>
              <a:gd name="connsiteX934" fmla="*/ 6005195 w 11181876"/>
              <a:gd name="connsiteY934" fmla="*/ 8789739 h 9881970"/>
              <a:gd name="connsiteX935" fmla="*/ 5992737 w 11181876"/>
              <a:gd name="connsiteY935" fmla="*/ 8802198 h 9881970"/>
              <a:gd name="connsiteX936" fmla="*/ 6005195 w 11181876"/>
              <a:gd name="connsiteY936" fmla="*/ 8802198 h 9881970"/>
              <a:gd name="connsiteX937" fmla="*/ 6005195 w 11181876"/>
              <a:gd name="connsiteY937" fmla="*/ 8789739 h 9881970"/>
              <a:gd name="connsiteX938" fmla="*/ 6516011 w 11181876"/>
              <a:gd name="connsiteY938" fmla="*/ 8764821 h 9881970"/>
              <a:gd name="connsiteX939" fmla="*/ 6540929 w 11181876"/>
              <a:gd name="connsiteY939" fmla="*/ 8777281 h 9881970"/>
              <a:gd name="connsiteX940" fmla="*/ 6540929 w 11181876"/>
              <a:gd name="connsiteY940" fmla="*/ 8783510 h 9881970"/>
              <a:gd name="connsiteX941" fmla="*/ 6540929 w 11181876"/>
              <a:gd name="connsiteY941" fmla="*/ 8802198 h 9881970"/>
              <a:gd name="connsiteX942" fmla="*/ 6540929 w 11181876"/>
              <a:gd name="connsiteY942" fmla="*/ 8814658 h 9881970"/>
              <a:gd name="connsiteX943" fmla="*/ 6540929 w 11181876"/>
              <a:gd name="connsiteY943" fmla="*/ 8827116 h 9881970"/>
              <a:gd name="connsiteX944" fmla="*/ 6516011 w 11181876"/>
              <a:gd name="connsiteY944" fmla="*/ 8827116 h 9881970"/>
              <a:gd name="connsiteX945" fmla="*/ 6516011 w 11181876"/>
              <a:gd name="connsiteY945" fmla="*/ 8814658 h 9881970"/>
              <a:gd name="connsiteX946" fmla="*/ 6503553 w 11181876"/>
              <a:gd name="connsiteY946" fmla="*/ 8814658 h 9881970"/>
              <a:gd name="connsiteX947" fmla="*/ 6503553 w 11181876"/>
              <a:gd name="connsiteY947" fmla="*/ 8802198 h 9881970"/>
              <a:gd name="connsiteX948" fmla="*/ 6503553 w 11181876"/>
              <a:gd name="connsiteY948" fmla="*/ 8789739 h 9881970"/>
              <a:gd name="connsiteX949" fmla="*/ 6503553 w 11181876"/>
              <a:gd name="connsiteY949" fmla="*/ 8777281 h 9881970"/>
              <a:gd name="connsiteX950" fmla="*/ 6391422 w 11181876"/>
              <a:gd name="connsiteY950" fmla="*/ 8764821 h 9881970"/>
              <a:gd name="connsiteX951" fmla="*/ 6378962 w 11181876"/>
              <a:gd name="connsiteY951" fmla="*/ 8777281 h 9881970"/>
              <a:gd name="connsiteX952" fmla="*/ 6397652 w 11181876"/>
              <a:gd name="connsiteY952" fmla="*/ 8771051 h 9881970"/>
              <a:gd name="connsiteX953" fmla="*/ 6391422 w 11181876"/>
              <a:gd name="connsiteY953" fmla="*/ 8764821 h 9881970"/>
              <a:gd name="connsiteX954" fmla="*/ 6092407 w 11181876"/>
              <a:gd name="connsiteY954" fmla="*/ 8764821 h 9881970"/>
              <a:gd name="connsiteX955" fmla="*/ 6098637 w 11181876"/>
              <a:gd name="connsiteY955" fmla="*/ 8777281 h 9881970"/>
              <a:gd name="connsiteX956" fmla="*/ 6104867 w 11181876"/>
              <a:gd name="connsiteY956" fmla="*/ 8777281 h 9881970"/>
              <a:gd name="connsiteX957" fmla="*/ 4497667 w 11181876"/>
              <a:gd name="connsiteY957" fmla="*/ 8764821 h 9881970"/>
              <a:gd name="connsiteX958" fmla="*/ 4497667 w 11181876"/>
              <a:gd name="connsiteY958" fmla="*/ 8777281 h 9881970"/>
              <a:gd name="connsiteX959" fmla="*/ 4491437 w 11181876"/>
              <a:gd name="connsiteY959" fmla="*/ 8783510 h 9881970"/>
              <a:gd name="connsiteX960" fmla="*/ 4485208 w 11181876"/>
              <a:gd name="connsiteY960" fmla="*/ 8777281 h 9881970"/>
              <a:gd name="connsiteX961" fmla="*/ 4497667 w 11181876"/>
              <a:gd name="connsiteY961" fmla="*/ 8764821 h 9881970"/>
              <a:gd name="connsiteX962" fmla="*/ 4074063 w 11181876"/>
              <a:gd name="connsiteY962" fmla="*/ 8764821 h 9881970"/>
              <a:gd name="connsiteX963" fmla="*/ 4061605 w 11181876"/>
              <a:gd name="connsiteY963" fmla="*/ 8777281 h 9881970"/>
              <a:gd name="connsiteX964" fmla="*/ 4074063 w 11181876"/>
              <a:gd name="connsiteY964" fmla="*/ 8777281 h 9881970"/>
              <a:gd name="connsiteX965" fmla="*/ 3326529 w 11181876"/>
              <a:gd name="connsiteY965" fmla="*/ 8764821 h 9881970"/>
              <a:gd name="connsiteX966" fmla="*/ 3314069 w 11181876"/>
              <a:gd name="connsiteY966" fmla="*/ 8777281 h 9881970"/>
              <a:gd name="connsiteX967" fmla="*/ 3301611 w 11181876"/>
              <a:gd name="connsiteY967" fmla="*/ 8789739 h 9881970"/>
              <a:gd name="connsiteX968" fmla="*/ 6241915 w 11181876"/>
              <a:gd name="connsiteY968" fmla="*/ 8752363 h 9881970"/>
              <a:gd name="connsiteX969" fmla="*/ 6241915 w 11181876"/>
              <a:gd name="connsiteY969" fmla="*/ 8777281 h 9881970"/>
              <a:gd name="connsiteX970" fmla="*/ 6216997 w 11181876"/>
              <a:gd name="connsiteY970" fmla="*/ 8777281 h 9881970"/>
              <a:gd name="connsiteX971" fmla="*/ 6229457 w 11181876"/>
              <a:gd name="connsiteY971" fmla="*/ 8764821 h 9881970"/>
              <a:gd name="connsiteX972" fmla="*/ 3650459 w 11181876"/>
              <a:gd name="connsiteY972" fmla="*/ 8752363 h 9881970"/>
              <a:gd name="connsiteX973" fmla="*/ 3650459 w 11181876"/>
              <a:gd name="connsiteY973" fmla="*/ 8777281 h 9881970"/>
              <a:gd name="connsiteX974" fmla="*/ 3662919 w 11181876"/>
              <a:gd name="connsiteY974" fmla="*/ 8764821 h 9881970"/>
              <a:gd name="connsiteX975" fmla="*/ 3338987 w 11181876"/>
              <a:gd name="connsiteY975" fmla="*/ 8752363 h 9881970"/>
              <a:gd name="connsiteX976" fmla="*/ 3357675 w 11181876"/>
              <a:gd name="connsiteY976" fmla="*/ 8771051 h 9881970"/>
              <a:gd name="connsiteX977" fmla="*/ 3363905 w 11181876"/>
              <a:gd name="connsiteY977" fmla="*/ 8777281 h 9881970"/>
              <a:gd name="connsiteX978" fmla="*/ 3338987 w 11181876"/>
              <a:gd name="connsiteY978" fmla="*/ 8777281 h 9881970"/>
              <a:gd name="connsiteX979" fmla="*/ 3329643 w 11181876"/>
              <a:gd name="connsiteY979" fmla="*/ 8767935 h 9881970"/>
              <a:gd name="connsiteX980" fmla="*/ 3326529 w 11181876"/>
              <a:gd name="connsiteY980" fmla="*/ 8764821 h 9881970"/>
              <a:gd name="connsiteX981" fmla="*/ 6976991 w 11181876"/>
              <a:gd name="connsiteY981" fmla="*/ 8739903 h 9881970"/>
              <a:gd name="connsiteX982" fmla="*/ 6976991 w 11181876"/>
              <a:gd name="connsiteY982" fmla="*/ 8752363 h 9881970"/>
              <a:gd name="connsiteX983" fmla="*/ 6964533 w 11181876"/>
              <a:gd name="connsiteY983" fmla="*/ 8752363 h 9881970"/>
              <a:gd name="connsiteX984" fmla="*/ 6366504 w 11181876"/>
              <a:gd name="connsiteY984" fmla="*/ 8739903 h 9881970"/>
              <a:gd name="connsiteX985" fmla="*/ 6341586 w 11181876"/>
              <a:gd name="connsiteY985" fmla="*/ 8752363 h 9881970"/>
              <a:gd name="connsiteX986" fmla="*/ 6329127 w 11181876"/>
              <a:gd name="connsiteY986" fmla="*/ 8777281 h 9881970"/>
              <a:gd name="connsiteX987" fmla="*/ 6341586 w 11181876"/>
              <a:gd name="connsiteY987" fmla="*/ 8789739 h 9881970"/>
              <a:gd name="connsiteX988" fmla="*/ 6341586 w 11181876"/>
              <a:gd name="connsiteY988" fmla="*/ 8777281 h 9881970"/>
              <a:gd name="connsiteX989" fmla="*/ 6354045 w 11181876"/>
              <a:gd name="connsiteY989" fmla="*/ 8771051 h 9881970"/>
              <a:gd name="connsiteX990" fmla="*/ 6354045 w 11181876"/>
              <a:gd name="connsiteY990" fmla="*/ 8764821 h 9881970"/>
              <a:gd name="connsiteX991" fmla="*/ 6366504 w 11181876"/>
              <a:gd name="connsiteY991" fmla="*/ 8752363 h 9881970"/>
              <a:gd name="connsiteX992" fmla="*/ 6366504 w 11181876"/>
              <a:gd name="connsiteY992" fmla="*/ 8739903 h 9881970"/>
              <a:gd name="connsiteX993" fmla="*/ 6216997 w 11181876"/>
              <a:gd name="connsiteY993" fmla="*/ 8739903 h 9881970"/>
              <a:gd name="connsiteX994" fmla="*/ 6229457 w 11181876"/>
              <a:gd name="connsiteY994" fmla="*/ 8739903 h 9881970"/>
              <a:gd name="connsiteX995" fmla="*/ 6216997 w 11181876"/>
              <a:gd name="connsiteY995" fmla="*/ 8752363 h 9881970"/>
              <a:gd name="connsiteX996" fmla="*/ 6204539 w 11181876"/>
              <a:gd name="connsiteY996" fmla="*/ 8746133 h 9881970"/>
              <a:gd name="connsiteX997" fmla="*/ 6216997 w 11181876"/>
              <a:gd name="connsiteY997" fmla="*/ 8739903 h 9881970"/>
              <a:gd name="connsiteX998" fmla="*/ 3500954 w 11181876"/>
              <a:gd name="connsiteY998" fmla="*/ 8739903 h 9881970"/>
              <a:gd name="connsiteX999" fmla="*/ 3513412 w 11181876"/>
              <a:gd name="connsiteY999" fmla="*/ 8739903 h 9881970"/>
              <a:gd name="connsiteX1000" fmla="*/ 3500954 w 11181876"/>
              <a:gd name="connsiteY1000" fmla="*/ 8752363 h 9881970"/>
              <a:gd name="connsiteX1001" fmla="*/ 3488494 w 11181876"/>
              <a:gd name="connsiteY1001" fmla="*/ 8746133 h 9881970"/>
              <a:gd name="connsiteX1002" fmla="*/ 3500954 w 11181876"/>
              <a:gd name="connsiteY1002" fmla="*/ 8739903 h 9881970"/>
              <a:gd name="connsiteX1003" fmla="*/ 6329127 w 11181876"/>
              <a:gd name="connsiteY1003" fmla="*/ 8727445 h 9881970"/>
              <a:gd name="connsiteX1004" fmla="*/ 6291751 w 11181876"/>
              <a:gd name="connsiteY1004" fmla="*/ 8777281 h 9881970"/>
              <a:gd name="connsiteX1005" fmla="*/ 6329127 w 11181876"/>
              <a:gd name="connsiteY1005" fmla="*/ 8739903 h 9881970"/>
              <a:gd name="connsiteX1006" fmla="*/ 6329127 w 11181876"/>
              <a:gd name="connsiteY1006" fmla="*/ 8727445 h 9881970"/>
              <a:gd name="connsiteX1007" fmla="*/ 4622255 w 11181876"/>
              <a:gd name="connsiteY1007" fmla="*/ 8727445 h 9881970"/>
              <a:gd name="connsiteX1008" fmla="*/ 4584879 w 11181876"/>
              <a:gd name="connsiteY1008" fmla="*/ 8752363 h 9881970"/>
              <a:gd name="connsiteX1009" fmla="*/ 4572419 w 11181876"/>
              <a:gd name="connsiteY1009" fmla="*/ 8752363 h 9881970"/>
              <a:gd name="connsiteX1010" fmla="*/ 4584879 w 11181876"/>
              <a:gd name="connsiteY1010" fmla="*/ 8739903 h 9881970"/>
              <a:gd name="connsiteX1011" fmla="*/ 4535043 w 11181876"/>
              <a:gd name="connsiteY1011" fmla="*/ 8727445 h 9881970"/>
              <a:gd name="connsiteX1012" fmla="*/ 4535043 w 11181876"/>
              <a:gd name="connsiteY1012" fmla="*/ 8739903 h 9881970"/>
              <a:gd name="connsiteX1013" fmla="*/ 4522585 w 11181876"/>
              <a:gd name="connsiteY1013" fmla="*/ 8739903 h 9881970"/>
              <a:gd name="connsiteX1014" fmla="*/ 4535043 w 11181876"/>
              <a:gd name="connsiteY1014" fmla="*/ 8727445 h 9881970"/>
              <a:gd name="connsiteX1015" fmla="*/ 4155046 w 11181876"/>
              <a:gd name="connsiteY1015" fmla="*/ 8727445 h 9881970"/>
              <a:gd name="connsiteX1016" fmla="*/ 4161276 w 11181876"/>
              <a:gd name="connsiteY1016" fmla="*/ 8739903 h 9881970"/>
              <a:gd name="connsiteX1017" fmla="*/ 4148817 w 11181876"/>
              <a:gd name="connsiteY1017" fmla="*/ 8733675 h 9881970"/>
              <a:gd name="connsiteX1018" fmla="*/ 4155046 w 11181876"/>
              <a:gd name="connsiteY1018" fmla="*/ 8727445 h 9881970"/>
              <a:gd name="connsiteX1019" fmla="*/ 3619313 w 11181876"/>
              <a:gd name="connsiteY1019" fmla="*/ 8727445 h 9881970"/>
              <a:gd name="connsiteX1020" fmla="*/ 3613083 w 11181876"/>
              <a:gd name="connsiteY1020" fmla="*/ 8739903 h 9881970"/>
              <a:gd name="connsiteX1021" fmla="*/ 3625543 w 11181876"/>
              <a:gd name="connsiteY1021" fmla="*/ 8752363 h 9881970"/>
              <a:gd name="connsiteX1022" fmla="*/ 3625543 w 11181876"/>
              <a:gd name="connsiteY1022" fmla="*/ 8739903 h 9881970"/>
              <a:gd name="connsiteX1023" fmla="*/ 3619313 w 11181876"/>
              <a:gd name="connsiteY1023" fmla="*/ 8727445 h 9881970"/>
              <a:gd name="connsiteX1024" fmla="*/ 5891507 w 11181876"/>
              <a:gd name="connsiteY1024" fmla="*/ 8719658 h 9881970"/>
              <a:gd name="connsiteX1025" fmla="*/ 5899294 w 11181876"/>
              <a:gd name="connsiteY1025" fmla="*/ 8721215 h 9881970"/>
              <a:gd name="connsiteX1026" fmla="*/ 5899294 w 11181876"/>
              <a:gd name="connsiteY1026" fmla="*/ 8739903 h 9881970"/>
              <a:gd name="connsiteX1027" fmla="*/ 5886836 w 11181876"/>
              <a:gd name="connsiteY1027" fmla="*/ 8758591 h 9881970"/>
              <a:gd name="connsiteX1028" fmla="*/ 5880606 w 11181876"/>
              <a:gd name="connsiteY1028" fmla="*/ 8752363 h 9881970"/>
              <a:gd name="connsiteX1029" fmla="*/ 5893066 w 11181876"/>
              <a:gd name="connsiteY1029" fmla="*/ 8739903 h 9881970"/>
              <a:gd name="connsiteX1030" fmla="*/ 5880606 w 11181876"/>
              <a:gd name="connsiteY1030" fmla="*/ 8739903 h 9881970"/>
              <a:gd name="connsiteX1031" fmla="*/ 5880606 w 11181876"/>
              <a:gd name="connsiteY1031" fmla="*/ 8727445 h 9881970"/>
              <a:gd name="connsiteX1032" fmla="*/ 5891507 w 11181876"/>
              <a:gd name="connsiteY1032" fmla="*/ 8719658 h 9881970"/>
              <a:gd name="connsiteX1033" fmla="*/ 6852402 w 11181876"/>
              <a:gd name="connsiteY1033" fmla="*/ 8714985 h 9881970"/>
              <a:gd name="connsiteX1034" fmla="*/ 6839943 w 11181876"/>
              <a:gd name="connsiteY1034" fmla="*/ 8727445 h 9881970"/>
              <a:gd name="connsiteX1035" fmla="*/ 6839943 w 11181876"/>
              <a:gd name="connsiteY1035" fmla="*/ 8733675 h 9881970"/>
              <a:gd name="connsiteX1036" fmla="*/ 6839943 w 11181876"/>
              <a:gd name="connsiteY1036" fmla="*/ 8752363 h 9881970"/>
              <a:gd name="connsiteX1037" fmla="*/ 6839943 w 11181876"/>
              <a:gd name="connsiteY1037" fmla="*/ 8764821 h 9881970"/>
              <a:gd name="connsiteX1038" fmla="*/ 6827484 w 11181876"/>
              <a:gd name="connsiteY1038" fmla="*/ 8752363 h 9881970"/>
              <a:gd name="connsiteX1039" fmla="*/ 6815025 w 11181876"/>
              <a:gd name="connsiteY1039" fmla="*/ 8727445 h 9881970"/>
              <a:gd name="connsiteX1040" fmla="*/ 6802565 w 11181876"/>
              <a:gd name="connsiteY1040" fmla="*/ 8739903 h 9881970"/>
              <a:gd name="connsiteX1041" fmla="*/ 6802565 w 11181876"/>
              <a:gd name="connsiteY1041" fmla="*/ 8789739 h 9881970"/>
              <a:gd name="connsiteX1042" fmla="*/ 6815025 w 11181876"/>
              <a:gd name="connsiteY1042" fmla="*/ 8795969 h 9881970"/>
              <a:gd name="connsiteX1043" fmla="*/ 6852402 w 11181876"/>
              <a:gd name="connsiteY1043" fmla="*/ 8789739 h 9881970"/>
              <a:gd name="connsiteX1044" fmla="*/ 6864860 w 11181876"/>
              <a:gd name="connsiteY1044" fmla="*/ 8752363 h 9881970"/>
              <a:gd name="connsiteX1045" fmla="*/ 6852402 w 11181876"/>
              <a:gd name="connsiteY1045" fmla="*/ 8727445 h 9881970"/>
              <a:gd name="connsiteX1046" fmla="*/ 6852402 w 11181876"/>
              <a:gd name="connsiteY1046" fmla="*/ 8714985 h 9881970"/>
              <a:gd name="connsiteX1047" fmla="*/ 6428799 w 11181876"/>
              <a:gd name="connsiteY1047" fmla="*/ 8714985 h 9881970"/>
              <a:gd name="connsiteX1048" fmla="*/ 6416340 w 11181876"/>
              <a:gd name="connsiteY1048" fmla="*/ 8727445 h 9881970"/>
              <a:gd name="connsiteX1049" fmla="*/ 6416340 w 11181876"/>
              <a:gd name="connsiteY1049" fmla="*/ 8739903 h 9881970"/>
              <a:gd name="connsiteX1050" fmla="*/ 6428799 w 11181876"/>
              <a:gd name="connsiteY1050" fmla="*/ 8739903 h 9881970"/>
              <a:gd name="connsiteX1051" fmla="*/ 6403881 w 11181876"/>
              <a:gd name="connsiteY1051" fmla="*/ 8714985 h 9881970"/>
              <a:gd name="connsiteX1052" fmla="*/ 6400379 w 11181876"/>
              <a:gd name="connsiteY1052" fmla="*/ 8718488 h 9881970"/>
              <a:gd name="connsiteX1053" fmla="*/ 6402323 w 11181876"/>
              <a:gd name="connsiteY1053" fmla="*/ 8716544 h 9881970"/>
              <a:gd name="connsiteX1054" fmla="*/ 6403881 w 11181876"/>
              <a:gd name="connsiteY1054" fmla="*/ 8714985 h 9881970"/>
              <a:gd name="connsiteX1055" fmla="*/ 3394485 w 11181876"/>
              <a:gd name="connsiteY1055" fmla="*/ 8705926 h 9881970"/>
              <a:gd name="connsiteX1056" fmla="*/ 3382593 w 11181876"/>
              <a:gd name="connsiteY1056" fmla="*/ 8711871 h 9881970"/>
              <a:gd name="connsiteX1057" fmla="*/ 3376363 w 11181876"/>
              <a:gd name="connsiteY1057" fmla="*/ 8714985 h 9881970"/>
              <a:gd name="connsiteX1058" fmla="*/ 3388045 w 11181876"/>
              <a:gd name="connsiteY1058" fmla="*/ 8706421 h 9881970"/>
              <a:gd name="connsiteX1059" fmla="*/ 6821254 w 11181876"/>
              <a:gd name="connsiteY1059" fmla="*/ 8702527 h 9881970"/>
              <a:gd name="connsiteX1060" fmla="*/ 6815025 w 11181876"/>
              <a:gd name="connsiteY1060" fmla="*/ 8714985 h 9881970"/>
              <a:gd name="connsiteX1061" fmla="*/ 6821254 w 11181876"/>
              <a:gd name="connsiteY1061" fmla="*/ 8727445 h 9881970"/>
              <a:gd name="connsiteX1062" fmla="*/ 6827484 w 11181876"/>
              <a:gd name="connsiteY1062" fmla="*/ 8714985 h 9881970"/>
              <a:gd name="connsiteX1063" fmla="*/ 6821254 w 11181876"/>
              <a:gd name="connsiteY1063" fmla="*/ 8702527 h 9881970"/>
              <a:gd name="connsiteX1064" fmla="*/ 5955361 w 11181876"/>
              <a:gd name="connsiteY1064" fmla="*/ 8702527 h 9881970"/>
              <a:gd name="connsiteX1065" fmla="*/ 5949131 w 11181876"/>
              <a:gd name="connsiteY1065" fmla="*/ 8708757 h 9881970"/>
              <a:gd name="connsiteX1066" fmla="*/ 5942901 w 11181876"/>
              <a:gd name="connsiteY1066" fmla="*/ 8714985 h 9881970"/>
              <a:gd name="connsiteX1067" fmla="*/ 5955361 w 11181876"/>
              <a:gd name="connsiteY1067" fmla="*/ 8714985 h 9881970"/>
              <a:gd name="connsiteX1068" fmla="*/ 5955361 w 11181876"/>
              <a:gd name="connsiteY1068" fmla="*/ 8702527 h 9881970"/>
              <a:gd name="connsiteX1069" fmla="*/ 5058317 w 11181876"/>
              <a:gd name="connsiteY1069" fmla="*/ 8702527 h 9881970"/>
              <a:gd name="connsiteX1070" fmla="*/ 5033399 w 11181876"/>
              <a:gd name="connsiteY1070" fmla="*/ 8721215 h 9881970"/>
              <a:gd name="connsiteX1071" fmla="*/ 5020941 w 11181876"/>
              <a:gd name="connsiteY1071" fmla="*/ 8752363 h 9881970"/>
              <a:gd name="connsiteX1072" fmla="*/ 5045859 w 11181876"/>
              <a:gd name="connsiteY1072" fmla="*/ 8727445 h 9881970"/>
              <a:gd name="connsiteX1073" fmla="*/ 5058317 w 11181876"/>
              <a:gd name="connsiteY1073" fmla="*/ 8702527 h 9881970"/>
              <a:gd name="connsiteX1074" fmla="*/ 4148817 w 11181876"/>
              <a:gd name="connsiteY1074" fmla="*/ 8702527 h 9881970"/>
              <a:gd name="connsiteX1075" fmla="*/ 4161276 w 11181876"/>
              <a:gd name="connsiteY1075" fmla="*/ 8702527 h 9881970"/>
              <a:gd name="connsiteX1076" fmla="*/ 4148817 w 11181876"/>
              <a:gd name="connsiteY1076" fmla="*/ 8714985 h 9881970"/>
              <a:gd name="connsiteX1077" fmla="*/ 4136357 w 11181876"/>
              <a:gd name="connsiteY1077" fmla="*/ 8708757 h 9881970"/>
              <a:gd name="connsiteX1078" fmla="*/ 4148817 w 11181876"/>
              <a:gd name="connsiteY1078" fmla="*/ 8702527 h 9881970"/>
              <a:gd name="connsiteX1079" fmla="*/ 3631771 w 11181876"/>
              <a:gd name="connsiteY1079" fmla="*/ 8702527 h 9881970"/>
              <a:gd name="connsiteX1080" fmla="*/ 3625543 w 11181876"/>
              <a:gd name="connsiteY1080" fmla="*/ 8708757 h 9881970"/>
              <a:gd name="connsiteX1081" fmla="*/ 3638001 w 11181876"/>
              <a:gd name="connsiteY1081" fmla="*/ 8714985 h 9881970"/>
              <a:gd name="connsiteX1082" fmla="*/ 3631771 w 11181876"/>
              <a:gd name="connsiteY1082" fmla="*/ 8702527 h 9881970"/>
              <a:gd name="connsiteX1083" fmla="*/ 7724525 w 11181876"/>
              <a:gd name="connsiteY1083" fmla="*/ 8677609 h 9881970"/>
              <a:gd name="connsiteX1084" fmla="*/ 7736983 w 11181876"/>
              <a:gd name="connsiteY1084" fmla="*/ 8690069 h 9881970"/>
              <a:gd name="connsiteX1085" fmla="*/ 7724525 w 11181876"/>
              <a:gd name="connsiteY1085" fmla="*/ 8702527 h 9881970"/>
              <a:gd name="connsiteX1086" fmla="*/ 7724525 w 11181876"/>
              <a:gd name="connsiteY1086" fmla="*/ 8690069 h 9881970"/>
              <a:gd name="connsiteX1087" fmla="*/ 7724525 w 11181876"/>
              <a:gd name="connsiteY1087" fmla="*/ 8677609 h 9881970"/>
              <a:gd name="connsiteX1088" fmla="*/ 7126498 w 11181876"/>
              <a:gd name="connsiteY1088" fmla="*/ 8677609 h 9881970"/>
              <a:gd name="connsiteX1089" fmla="*/ 7151417 w 11181876"/>
              <a:gd name="connsiteY1089" fmla="*/ 8683839 h 9881970"/>
              <a:gd name="connsiteX1090" fmla="*/ 7138957 w 11181876"/>
              <a:gd name="connsiteY1090" fmla="*/ 8714985 h 9881970"/>
              <a:gd name="connsiteX1091" fmla="*/ 7126498 w 11181876"/>
              <a:gd name="connsiteY1091" fmla="*/ 8777281 h 9881970"/>
              <a:gd name="connsiteX1092" fmla="*/ 7126498 w 11181876"/>
              <a:gd name="connsiteY1092" fmla="*/ 8814658 h 9881970"/>
              <a:gd name="connsiteX1093" fmla="*/ 7114039 w 11181876"/>
              <a:gd name="connsiteY1093" fmla="*/ 8802198 h 9881970"/>
              <a:gd name="connsiteX1094" fmla="*/ 7101580 w 11181876"/>
              <a:gd name="connsiteY1094" fmla="*/ 8764821 h 9881970"/>
              <a:gd name="connsiteX1095" fmla="*/ 7089122 w 11181876"/>
              <a:gd name="connsiteY1095" fmla="*/ 8727445 h 9881970"/>
              <a:gd name="connsiteX1096" fmla="*/ 7089122 w 11181876"/>
              <a:gd name="connsiteY1096" fmla="*/ 8708757 h 9881970"/>
              <a:gd name="connsiteX1097" fmla="*/ 7101580 w 11181876"/>
              <a:gd name="connsiteY1097" fmla="*/ 8702527 h 9881970"/>
              <a:gd name="connsiteX1098" fmla="*/ 7114039 w 11181876"/>
              <a:gd name="connsiteY1098" fmla="*/ 8690069 h 9881970"/>
              <a:gd name="connsiteX1099" fmla="*/ 7126498 w 11181876"/>
              <a:gd name="connsiteY1099" fmla="*/ 8677609 h 9881970"/>
              <a:gd name="connsiteX1100" fmla="*/ 4285865 w 11181876"/>
              <a:gd name="connsiteY1100" fmla="*/ 8677609 h 9881970"/>
              <a:gd name="connsiteX1101" fmla="*/ 4273407 w 11181876"/>
              <a:gd name="connsiteY1101" fmla="*/ 8683839 h 9881970"/>
              <a:gd name="connsiteX1102" fmla="*/ 4273407 w 11181876"/>
              <a:gd name="connsiteY1102" fmla="*/ 8690069 h 9881970"/>
              <a:gd name="connsiteX1103" fmla="*/ 4285865 w 11181876"/>
              <a:gd name="connsiteY1103" fmla="*/ 8690069 h 9881970"/>
              <a:gd name="connsiteX1104" fmla="*/ 4285865 w 11181876"/>
              <a:gd name="connsiteY1104" fmla="*/ 8677609 h 9881970"/>
              <a:gd name="connsiteX1105" fmla="*/ 6677977 w 11181876"/>
              <a:gd name="connsiteY1105" fmla="*/ 8665150 h 9881970"/>
              <a:gd name="connsiteX1106" fmla="*/ 6690437 w 11181876"/>
              <a:gd name="connsiteY1106" fmla="*/ 8665150 h 9881970"/>
              <a:gd name="connsiteX1107" fmla="*/ 6690437 w 11181876"/>
              <a:gd name="connsiteY1107" fmla="*/ 8677609 h 9881970"/>
              <a:gd name="connsiteX1108" fmla="*/ 6677977 w 11181876"/>
              <a:gd name="connsiteY1108" fmla="*/ 8677609 h 9881970"/>
              <a:gd name="connsiteX1109" fmla="*/ 3413741 w 11181876"/>
              <a:gd name="connsiteY1109" fmla="*/ 8665150 h 9881970"/>
              <a:gd name="connsiteX1110" fmla="*/ 3426199 w 11181876"/>
              <a:gd name="connsiteY1110" fmla="*/ 8665150 h 9881970"/>
              <a:gd name="connsiteX1111" fmla="*/ 3438658 w 11181876"/>
              <a:gd name="connsiteY1111" fmla="*/ 8665150 h 9881970"/>
              <a:gd name="connsiteX1112" fmla="*/ 3463576 w 11181876"/>
              <a:gd name="connsiteY1112" fmla="*/ 8702527 h 9881970"/>
              <a:gd name="connsiteX1113" fmla="*/ 3463576 w 11181876"/>
              <a:gd name="connsiteY1113" fmla="*/ 8708757 h 9881970"/>
              <a:gd name="connsiteX1114" fmla="*/ 3463576 w 11181876"/>
              <a:gd name="connsiteY1114" fmla="*/ 8727445 h 9881970"/>
              <a:gd name="connsiteX1115" fmla="*/ 3476036 w 11181876"/>
              <a:gd name="connsiteY1115" fmla="*/ 8714985 h 9881970"/>
              <a:gd name="connsiteX1116" fmla="*/ 3488494 w 11181876"/>
              <a:gd name="connsiteY1116" fmla="*/ 8714985 h 9881970"/>
              <a:gd name="connsiteX1117" fmla="*/ 3463576 w 11181876"/>
              <a:gd name="connsiteY1117" fmla="*/ 8739903 h 9881970"/>
              <a:gd name="connsiteX1118" fmla="*/ 3457348 w 11181876"/>
              <a:gd name="connsiteY1118" fmla="*/ 8746133 h 9881970"/>
              <a:gd name="connsiteX1119" fmla="*/ 3451118 w 11181876"/>
              <a:gd name="connsiteY1119" fmla="*/ 8752363 h 9881970"/>
              <a:gd name="connsiteX1120" fmla="*/ 3426199 w 11181876"/>
              <a:gd name="connsiteY1120" fmla="*/ 8752363 h 9881970"/>
              <a:gd name="connsiteX1121" fmla="*/ 3413741 w 11181876"/>
              <a:gd name="connsiteY1121" fmla="*/ 8727445 h 9881970"/>
              <a:gd name="connsiteX1122" fmla="*/ 3398167 w 11181876"/>
              <a:gd name="connsiteY1122" fmla="*/ 8705641 h 9881970"/>
              <a:gd name="connsiteX1123" fmla="*/ 3394485 w 11181876"/>
              <a:gd name="connsiteY1123" fmla="*/ 8705926 h 9881970"/>
              <a:gd name="connsiteX1124" fmla="*/ 3401281 w 11181876"/>
              <a:gd name="connsiteY1124" fmla="*/ 8702527 h 9881970"/>
              <a:gd name="connsiteX1125" fmla="*/ 3413741 w 11181876"/>
              <a:gd name="connsiteY1125" fmla="*/ 8683839 h 9881970"/>
              <a:gd name="connsiteX1126" fmla="*/ 3401281 w 11181876"/>
              <a:gd name="connsiteY1126" fmla="*/ 8677609 h 9881970"/>
              <a:gd name="connsiteX1127" fmla="*/ 3395053 w 11181876"/>
              <a:gd name="connsiteY1127" fmla="*/ 8671380 h 9881970"/>
              <a:gd name="connsiteX1128" fmla="*/ 3413741 w 11181876"/>
              <a:gd name="connsiteY1128" fmla="*/ 8665150 h 9881970"/>
              <a:gd name="connsiteX1129" fmla="*/ 5819480 w 11181876"/>
              <a:gd name="connsiteY1129" fmla="*/ 8661256 h 9881970"/>
              <a:gd name="connsiteX1130" fmla="*/ 5812081 w 11181876"/>
              <a:gd name="connsiteY1130" fmla="*/ 8665150 h 9881970"/>
              <a:gd name="connsiteX1131" fmla="*/ 5793393 w 11181876"/>
              <a:gd name="connsiteY1131" fmla="*/ 8690069 h 9881970"/>
              <a:gd name="connsiteX1132" fmla="*/ 5787165 w 11181876"/>
              <a:gd name="connsiteY1132" fmla="*/ 8708757 h 9881970"/>
              <a:gd name="connsiteX1133" fmla="*/ 5793393 w 11181876"/>
              <a:gd name="connsiteY1133" fmla="*/ 8721215 h 9881970"/>
              <a:gd name="connsiteX1134" fmla="*/ 5793393 w 11181876"/>
              <a:gd name="connsiteY1134" fmla="*/ 8739903 h 9881970"/>
              <a:gd name="connsiteX1135" fmla="*/ 5818311 w 11181876"/>
              <a:gd name="connsiteY1135" fmla="*/ 8727445 h 9881970"/>
              <a:gd name="connsiteX1136" fmla="*/ 5843229 w 11181876"/>
              <a:gd name="connsiteY1136" fmla="*/ 8714985 h 9881970"/>
              <a:gd name="connsiteX1137" fmla="*/ 5880606 w 11181876"/>
              <a:gd name="connsiteY1137" fmla="*/ 8665150 h 9881970"/>
              <a:gd name="connsiteX1138" fmla="*/ 5868147 w 11181876"/>
              <a:gd name="connsiteY1138" fmla="*/ 8665150 h 9881970"/>
              <a:gd name="connsiteX1139" fmla="*/ 5855688 w 11181876"/>
              <a:gd name="connsiteY1139" fmla="*/ 8665150 h 9881970"/>
              <a:gd name="connsiteX1140" fmla="*/ 5849459 w 11181876"/>
              <a:gd name="connsiteY1140" fmla="*/ 8671380 h 9881970"/>
              <a:gd name="connsiteX1141" fmla="*/ 5830769 w 11181876"/>
              <a:gd name="connsiteY1141" fmla="*/ 8690069 h 9881970"/>
              <a:gd name="connsiteX1142" fmla="*/ 5818311 w 11181876"/>
              <a:gd name="connsiteY1142" fmla="*/ 8702527 h 9881970"/>
              <a:gd name="connsiteX1143" fmla="*/ 5818311 w 11181876"/>
              <a:gd name="connsiteY1143" fmla="*/ 8677609 h 9881970"/>
              <a:gd name="connsiteX1144" fmla="*/ 5819480 w 11181876"/>
              <a:gd name="connsiteY1144" fmla="*/ 8661256 h 9881970"/>
              <a:gd name="connsiteX1145" fmla="*/ 6491093 w 11181876"/>
              <a:gd name="connsiteY1145" fmla="*/ 8652691 h 9881970"/>
              <a:gd name="connsiteX1146" fmla="*/ 6466175 w 11181876"/>
              <a:gd name="connsiteY1146" fmla="*/ 8665150 h 9881970"/>
              <a:gd name="connsiteX1147" fmla="*/ 6453717 w 11181876"/>
              <a:gd name="connsiteY1147" fmla="*/ 8690069 h 9881970"/>
              <a:gd name="connsiteX1148" fmla="*/ 6478635 w 11181876"/>
              <a:gd name="connsiteY1148" fmla="*/ 8677609 h 9881970"/>
              <a:gd name="connsiteX1149" fmla="*/ 4211112 w 11181876"/>
              <a:gd name="connsiteY1149" fmla="*/ 8652691 h 9881970"/>
              <a:gd name="connsiteX1150" fmla="*/ 4192424 w 11181876"/>
              <a:gd name="connsiteY1150" fmla="*/ 8671380 h 9881970"/>
              <a:gd name="connsiteX1151" fmla="*/ 4173734 w 11181876"/>
              <a:gd name="connsiteY1151" fmla="*/ 8690069 h 9881970"/>
              <a:gd name="connsiteX1152" fmla="*/ 4173734 w 11181876"/>
              <a:gd name="connsiteY1152" fmla="*/ 8677609 h 9881970"/>
              <a:gd name="connsiteX1153" fmla="*/ 6743387 w 11181876"/>
              <a:gd name="connsiteY1153" fmla="*/ 8646462 h 9881970"/>
              <a:gd name="connsiteX1154" fmla="*/ 6740271 w 11181876"/>
              <a:gd name="connsiteY1154" fmla="*/ 8652691 h 9881970"/>
              <a:gd name="connsiteX1155" fmla="*/ 6752731 w 11181876"/>
              <a:gd name="connsiteY1155" fmla="*/ 8665150 h 9881970"/>
              <a:gd name="connsiteX1156" fmla="*/ 6752731 w 11181876"/>
              <a:gd name="connsiteY1156" fmla="*/ 8652691 h 9881970"/>
              <a:gd name="connsiteX1157" fmla="*/ 6743387 w 11181876"/>
              <a:gd name="connsiteY1157" fmla="*/ 8646462 h 9881970"/>
              <a:gd name="connsiteX1158" fmla="*/ 6777647 w 11181876"/>
              <a:gd name="connsiteY1158" fmla="*/ 8640232 h 9881970"/>
              <a:gd name="connsiteX1159" fmla="*/ 6790107 w 11181876"/>
              <a:gd name="connsiteY1159" fmla="*/ 8652691 h 9881970"/>
              <a:gd name="connsiteX1160" fmla="*/ 6796337 w 11181876"/>
              <a:gd name="connsiteY1160" fmla="*/ 8646462 h 9881970"/>
              <a:gd name="connsiteX1161" fmla="*/ 6777647 w 11181876"/>
              <a:gd name="connsiteY1161" fmla="*/ 8640232 h 9881970"/>
              <a:gd name="connsiteX1162" fmla="*/ 6104867 w 11181876"/>
              <a:gd name="connsiteY1162" fmla="*/ 8640232 h 9881970"/>
              <a:gd name="connsiteX1163" fmla="*/ 6055031 w 11181876"/>
              <a:gd name="connsiteY1163" fmla="*/ 8690069 h 9881970"/>
              <a:gd name="connsiteX1164" fmla="*/ 6005195 w 11181876"/>
              <a:gd name="connsiteY1164" fmla="*/ 8752363 h 9881970"/>
              <a:gd name="connsiteX1165" fmla="*/ 6005195 w 11181876"/>
              <a:gd name="connsiteY1165" fmla="*/ 8777281 h 9881970"/>
              <a:gd name="connsiteX1166" fmla="*/ 6017655 w 11181876"/>
              <a:gd name="connsiteY1166" fmla="*/ 8764821 h 9881970"/>
              <a:gd name="connsiteX1167" fmla="*/ 6023883 w 11181876"/>
              <a:gd name="connsiteY1167" fmla="*/ 8758591 h 9881970"/>
              <a:gd name="connsiteX1168" fmla="*/ 6030113 w 11181876"/>
              <a:gd name="connsiteY1168" fmla="*/ 8752363 h 9881970"/>
              <a:gd name="connsiteX1169" fmla="*/ 6042571 w 11181876"/>
              <a:gd name="connsiteY1169" fmla="*/ 8739903 h 9881970"/>
              <a:gd name="connsiteX1170" fmla="*/ 6067489 w 11181876"/>
              <a:gd name="connsiteY1170" fmla="*/ 8714985 h 9881970"/>
              <a:gd name="connsiteX1171" fmla="*/ 5830769 w 11181876"/>
              <a:gd name="connsiteY1171" fmla="*/ 8640232 h 9881970"/>
              <a:gd name="connsiteX1172" fmla="*/ 5830769 w 11181876"/>
              <a:gd name="connsiteY1172" fmla="*/ 8652691 h 9881970"/>
              <a:gd name="connsiteX1173" fmla="*/ 5843229 w 11181876"/>
              <a:gd name="connsiteY1173" fmla="*/ 8640232 h 9881970"/>
              <a:gd name="connsiteX1174" fmla="*/ 5830769 w 11181876"/>
              <a:gd name="connsiteY1174" fmla="*/ 8640232 h 9881970"/>
              <a:gd name="connsiteX1175" fmla="*/ 3413741 w 11181876"/>
              <a:gd name="connsiteY1175" fmla="*/ 8640232 h 9881970"/>
              <a:gd name="connsiteX1176" fmla="*/ 3426199 w 11181876"/>
              <a:gd name="connsiteY1176" fmla="*/ 8640232 h 9881970"/>
              <a:gd name="connsiteX1177" fmla="*/ 3413741 w 11181876"/>
              <a:gd name="connsiteY1177" fmla="*/ 8646462 h 9881970"/>
              <a:gd name="connsiteX1178" fmla="*/ 3401281 w 11181876"/>
              <a:gd name="connsiteY1178" fmla="*/ 8646462 h 9881970"/>
              <a:gd name="connsiteX1179" fmla="*/ 3413741 w 11181876"/>
              <a:gd name="connsiteY1179" fmla="*/ 8640232 h 9881970"/>
              <a:gd name="connsiteX1180" fmla="*/ 6640600 w 11181876"/>
              <a:gd name="connsiteY1180" fmla="*/ 8627774 h 9881970"/>
              <a:gd name="connsiteX1181" fmla="*/ 6653059 w 11181876"/>
              <a:gd name="connsiteY1181" fmla="*/ 8652691 h 9881970"/>
              <a:gd name="connsiteX1182" fmla="*/ 6659289 w 11181876"/>
              <a:gd name="connsiteY1182" fmla="*/ 8665150 h 9881970"/>
              <a:gd name="connsiteX1183" fmla="*/ 6640600 w 11181876"/>
              <a:gd name="connsiteY1183" fmla="*/ 8665150 h 9881970"/>
              <a:gd name="connsiteX1184" fmla="*/ 6634370 w 11181876"/>
              <a:gd name="connsiteY1184" fmla="*/ 8690069 h 9881970"/>
              <a:gd name="connsiteX1185" fmla="*/ 6646830 w 11181876"/>
              <a:gd name="connsiteY1185" fmla="*/ 8721215 h 9881970"/>
              <a:gd name="connsiteX1186" fmla="*/ 6640600 w 11181876"/>
              <a:gd name="connsiteY1186" fmla="*/ 8727445 h 9881970"/>
              <a:gd name="connsiteX1187" fmla="*/ 6653059 w 11181876"/>
              <a:gd name="connsiteY1187" fmla="*/ 8727445 h 9881970"/>
              <a:gd name="connsiteX1188" fmla="*/ 6665519 w 11181876"/>
              <a:gd name="connsiteY1188" fmla="*/ 8739903 h 9881970"/>
              <a:gd name="connsiteX1189" fmla="*/ 6671749 w 11181876"/>
              <a:gd name="connsiteY1189" fmla="*/ 8758591 h 9881970"/>
              <a:gd name="connsiteX1190" fmla="*/ 6659289 w 11181876"/>
              <a:gd name="connsiteY1190" fmla="*/ 8758591 h 9881970"/>
              <a:gd name="connsiteX1191" fmla="*/ 6640600 w 11181876"/>
              <a:gd name="connsiteY1191" fmla="*/ 8752363 h 9881970"/>
              <a:gd name="connsiteX1192" fmla="*/ 6628142 w 11181876"/>
              <a:gd name="connsiteY1192" fmla="*/ 8752363 h 9881970"/>
              <a:gd name="connsiteX1193" fmla="*/ 6615682 w 11181876"/>
              <a:gd name="connsiteY1193" fmla="*/ 8739903 h 9881970"/>
              <a:gd name="connsiteX1194" fmla="*/ 6603224 w 11181876"/>
              <a:gd name="connsiteY1194" fmla="*/ 8739903 h 9881970"/>
              <a:gd name="connsiteX1195" fmla="*/ 6590764 w 11181876"/>
              <a:gd name="connsiteY1195" fmla="*/ 8739903 h 9881970"/>
              <a:gd name="connsiteX1196" fmla="*/ 6578305 w 11181876"/>
              <a:gd name="connsiteY1196" fmla="*/ 8752363 h 9881970"/>
              <a:gd name="connsiteX1197" fmla="*/ 6565847 w 11181876"/>
              <a:gd name="connsiteY1197" fmla="*/ 8777281 h 9881970"/>
              <a:gd name="connsiteX1198" fmla="*/ 6553387 w 11181876"/>
              <a:gd name="connsiteY1198" fmla="*/ 8777281 h 9881970"/>
              <a:gd name="connsiteX1199" fmla="*/ 6553387 w 11181876"/>
              <a:gd name="connsiteY1199" fmla="*/ 8758591 h 9881970"/>
              <a:gd name="connsiteX1200" fmla="*/ 6578305 w 11181876"/>
              <a:gd name="connsiteY1200" fmla="*/ 8708757 h 9881970"/>
              <a:gd name="connsiteX1201" fmla="*/ 6615682 w 11181876"/>
              <a:gd name="connsiteY1201" fmla="*/ 8652691 h 9881970"/>
              <a:gd name="connsiteX1202" fmla="*/ 6391422 w 11181876"/>
              <a:gd name="connsiteY1202" fmla="*/ 8627774 h 9881970"/>
              <a:gd name="connsiteX1203" fmla="*/ 6385192 w 11181876"/>
              <a:gd name="connsiteY1203" fmla="*/ 8634002 h 9881970"/>
              <a:gd name="connsiteX1204" fmla="*/ 6391422 w 11181876"/>
              <a:gd name="connsiteY1204" fmla="*/ 8640232 h 9881970"/>
              <a:gd name="connsiteX1205" fmla="*/ 6179621 w 11181876"/>
              <a:gd name="connsiteY1205" fmla="*/ 8627774 h 9881970"/>
              <a:gd name="connsiteX1206" fmla="*/ 6167162 w 11181876"/>
              <a:gd name="connsiteY1206" fmla="*/ 8640232 h 9881970"/>
              <a:gd name="connsiteX1207" fmla="*/ 6179621 w 11181876"/>
              <a:gd name="connsiteY1207" fmla="*/ 8640232 h 9881970"/>
              <a:gd name="connsiteX1208" fmla="*/ 6179621 w 11181876"/>
              <a:gd name="connsiteY1208" fmla="*/ 8627774 h 9881970"/>
              <a:gd name="connsiteX1209" fmla="*/ 7576977 w 11181876"/>
              <a:gd name="connsiteY1209" fmla="*/ 8626513 h 9881970"/>
              <a:gd name="connsiteX1210" fmla="*/ 7575018 w 11181876"/>
              <a:gd name="connsiteY1210" fmla="*/ 8640232 h 9881970"/>
              <a:gd name="connsiteX1211" fmla="*/ 7575018 w 11181876"/>
              <a:gd name="connsiteY1211" fmla="*/ 8627774 h 9881970"/>
              <a:gd name="connsiteX1212" fmla="*/ 6020769 w 11181876"/>
              <a:gd name="connsiteY1212" fmla="*/ 8621544 h 9881970"/>
              <a:gd name="connsiteX1213" fmla="*/ 6017655 w 11181876"/>
              <a:gd name="connsiteY1213" fmla="*/ 8627774 h 9881970"/>
              <a:gd name="connsiteX1214" fmla="*/ 6005195 w 11181876"/>
              <a:gd name="connsiteY1214" fmla="*/ 8640232 h 9881970"/>
              <a:gd name="connsiteX1215" fmla="*/ 6030113 w 11181876"/>
              <a:gd name="connsiteY1215" fmla="*/ 8652691 h 9881970"/>
              <a:gd name="connsiteX1216" fmla="*/ 6030113 w 11181876"/>
              <a:gd name="connsiteY1216" fmla="*/ 8627774 h 9881970"/>
              <a:gd name="connsiteX1217" fmla="*/ 6020769 w 11181876"/>
              <a:gd name="connsiteY1217" fmla="*/ 8621544 h 9881970"/>
              <a:gd name="connsiteX1218" fmla="*/ 788024 w 11181876"/>
              <a:gd name="connsiteY1218" fmla="*/ 8619987 h 9881970"/>
              <a:gd name="connsiteX1219" fmla="*/ 797370 w 11181876"/>
              <a:gd name="connsiteY1219" fmla="*/ 8627774 h 9881970"/>
              <a:gd name="connsiteX1220" fmla="*/ 791140 w 11181876"/>
              <a:gd name="connsiteY1220" fmla="*/ 8627774 h 9881970"/>
              <a:gd name="connsiteX1221" fmla="*/ 784910 w 11181876"/>
              <a:gd name="connsiteY1221" fmla="*/ 8621544 h 9881970"/>
              <a:gd name="connsiteX1222" fmla="*/ 788024 w 11181876"/>
              <a:gd name="connsiteY1222" fmla="*/ 8619987 h 9881970"/>
              <a:gd name="connsiteX1223" fmla="*/ 6378962 w 11181876"/>
              <a:gd name="connsiteY1223" fmla="*/ 8615314 h 9881970"/>
              <a:gd name="connsiteX1224" fmla="*/ 6366504 w 11181876"/>
              <a:gd name="connsiteY1224" fmla="*/ 8627774 h 9881970"/>
              <a:gd name="connsiteX1225" fmla="*/ 6341586 w 11181876"/>
              <a:gd name="connsiteY1225" fmla="*/ 8627774 h 9881970"/>
              <a:gd name="connsiteX1226" fmla="*/ 6329127 w 11181876"/>
              <a:gd name="connsiteY1226" fmla="*/ 8640232 h 9881970"/>
              <a:gd name="connsiteX1227" fmla="*/ 6329127 w 11181876"/>
              <a:gd name="connsiteY1227" fmla="*/ 8652691 h 9881970"/>
              <a:gd name="connsiteX1228" fmla="*/ 6366504 w 11181876"/>
              <a:gd name="connsiteY1228" fmla="*/ 8640232 h 9881970"/>
              <a:gd name="connsiteX1229" fmla="*/ 6378962 w 11181876"/>
              <a:gd name="connsiteY1229" fmla="*/ 8615314 h 9881970"/>
              <a:gd name="connsiteX1230" fmla="*/ 6079949 w 11181876"/>
              <a:gd name="connsiteY1230" fmla="*/ 8615314 h 9881970"/>
              <a:gd name="connsiteX1231" fmla="*/ 6067489 w 11181876"/>
              <a:gd name="connsiteY1231" fmla="*/ 8627774 h 9881970"/>
              <a:gd name="connsiteX1232" fmla="*/ 6092407 w 11181876"/>
              <a:gd name="connsiteY1232" fmla="*/ 8627774 h 9881970"/>
              <a:gd name="connsiteX1233" fmla="*/ 6079949 w 11181876"/>
              <a:gd name="connsiteY1233" fmla="*/ 8615314 h 9881970"/>
              <a:gd name="connsiteX1234" fmla="*/ 4746845 w 11181876"/>
              <a:gd name="connsiteY1234" fmla="*/ 8615314 h 9881970"/>
              <a:gd name="connsiteX1235" fmla="*/ 4759305 w 11181876"/>
              <a:gd name="connsiteY1235" fmla="*/ 8615314 h 9881970"/>
              <a:gd name="connsiteX1236" fmla="*/ 4746845 w 11181876"/>
              <a:gd name="connsiteY1236" fmla="*/ 8627774 h 9881970"/>
              <a:gd name="connsiteX1237" fmla="*/ 4746845 w 11181876"/>
              <a:gd name="connsiteY1237" fmla="*/ 8615314 h 9881970"/>
              <a:gd name="connsiteX1238" fmla="*/ 6696665 w 11181876"/>
              <a:gd name="connsiteY1238" fmla="*/ 8602856 h 9881970"/>
              <a:gd name="connsiteX1239" fmla="*/ 6696665 w 11181876"/>
              <a:gd name="connsiteY1239" fmla="*/ 8609086 h 9881970"/>
              <a:gd name="connsiteX1240" fmla="*/ 6702895 w 11181876"/>
              <a:gd name="connsiteY1240" fmla="*/ 8615314 h 9881970"/>
              <a:gd name="connsiteX1241" fmla="*/ 6696665 w 11181876"/>
              <a:gd name="connsiteY1241" fmla="*/ 8602856 h 9881970"/>
              <a:gd name="connsiteX1242" fmla="*/ 6098637 w 11181876"/>
              <a:gd name="connsiteY1242" fmla="*/ 8590396 h 9881970"/>
              <a:gd name="connsiteX1243" fmla="*/ 6092407 w 11181876"/>
              <a:gd name="connsiteY1243" fmla="*/ 8602856 h 9881970"/>
              <a:gd name="connsiteX1244" fmla="*/ 6098637 w 11181876"/>
              <a:gd name="connsiteY1244" fmla="*/ 8602856 h 9881970"/>
              <a:gd name="connsiteX1245" fmla="*/ 6104867 w 11181876"/>
              <a:gd name="connsiteY1245" fmla="*/ 8602856 h 9881970"/>
              <a:gd name="connsiteX1246" fmla="*/ 6098637 w 11181876"/>
              <a:gd name="connsiteY1246" fmla="*/ 8590396 h 9881970"/>
              <a:gd name="connsiteX1247" fmla="*/ 5182907 w 11181876"/>
              <a:gd name="connsiteY1247" fmla="*/ 8590396 h 9881970"/>
              <a:gd name="connsiteX1248" fmla="*/ 5170448 w 11181876"/>
              <a:gd name="connsiteY1248" fmla="*/ 8596626 h 9881970"/>
              <a:gd name="connsiteX1249" fmla="*/ 5182907 w 11181876"/>
              <a:gd name="connsiteY1249" fmla="*/ 8602856 h 9881970"/>
              <a:gd name="connsiteX1250" fmla="*/ 5182907 w 11181876"/>
              <a:gd name="connsiteY1250" fmla="*/ 8590396 h 9881970"/>
              <a:gd name="connsiteX1251" fmla="*/ 4697010 w 11181876"/>
              <a:gd name="connsiteY1251" fmla="*/ 8590396 h 9881970"/>
              <a:gd name="connsiteX1252" fmla="*/ 4709468 w 11181876"/>
              <a:gd name="connsiteY1252" fmla="*/ 8602856 h 9881970"/>
              <a:gd name="connsiteX1253" fmla="*/ 4709468 w 11181876"/>
              <a:gd name="connsiteY1253" fmla="*/ 8609086 h 9881970"/>
              <a:gd name="connsiteX1254" fmla="*/ 4709468 w 11181876"/>
              <a:gd name="connsiteY1254" fmla="*/ 8627774 h 9881970"/>
              <a:gd name="connsiteX1255" fmla="*/ 4721927 w 11181876"/>
              <a:gd name="connsiteY1255" fmla="*/ 8627774 h 9881970"/>
              <a:gd name="connsiteX1256" fmla="*/ 4709468 w 11181876"/>
              <a:gd name="connsiteY1256" fmla="*/ 8634002 h 9881970"/>
              <a:gd name="connsiteX1257" fmla="*/ 4697010 w 11181876"/>
              <a:gd name="connsiteY1257" fmla="*/ 8640232 h 9881970"/>
              <a:gd name="connsiteX1258" fmla="*/ 4697010 w 11181876"/>
              <a:gd name="connsiteY1258" fmla="*/ 8652691 h 9881970"/>
              <a:gd name="connsiteX1259" fmla="*/ 4684550 w 11181876"/>
              <a:gd name="connsiteY1259" fmla="*/ 8652691 h 9881970"/>
              <a:gd name="connsiteX1260" fmla="*/ 4672092 w 11181876"/>
              <a:gd name="connsiteY1260" fmla="*/ 8665150 h 9881970"/>
              <a:gd name="connsiteX1261" fmla="*/ 4672092 w 11181876"/>
              <a:gd name="connsiteY1261" fmla="*/ 8677609 h 9881970"/>
              <a:gd name="connsiteX1262" fmla="*/ 4672092 w 11181876"/>
              <a:gd name="connsiteY1262" fmla="*/ 8690069 h 9881970"/>
              <a:gd name="connsiteX1263" fmla="*/ 4659632 w 11181876"/>
              <a:gd name="connsiteY1263" fmla="*/ 8714985 h 9881970"/>
              <a:gd name="connsiteX1264" fmla="*/ 4622255 w 11181876"/>
              <a:gd name="connsiteY1264" fmla="*/ 8714985 h 9881970"/>
              <a:gd name="connsiteX1265" fmla="*/ 4616025 w 11181876"/>
              <a:gd name="connsiteY1265" fmla="*/ 8708757 h 9881970"/>
              <a:gd name="connsiteX1266" fmla="*/ 4634714 w 11181876"/>
              <a:gd name="connsiteY1266" fmla="*/ 8690069 h 9881970"/>
              <a:gd name="connsiteX1267" fmla="*/ 4647173 w 11181876"/>
              <a:gd name="connsiteY1267" fmla="*/ 8652691 h 9881970"/>
              <a:gd name="connsiteX1268" fmla="*/ 4659632 w 11181876"/>
              <a:gd name="connsiteY1268" fmla="*/ 8640232 h 9881970"/>
              <a:gd name="connsiteX1269" fmla="*/ 4672092 w 11181876"/>
              <a:gd name="connsiteY1269" fmla="*/ 8627774 h 9881970"/>
              <a:gd name="connsiteX1270" fmla="*/ 5967819 w 11181876"/>
              <a:gd name="connsiteY1270" fmla="*/ 8577938 h 9881970"/>
              <a:gd name="connsiteX1271" fmla="*/ 5955361 w 11181876"/>
              <a:gd name="connsiteY1271" fmla="*/ 8590396 h 9881970"/>
              <a:gd name="connsiteX1272" fmla="*/ 5942901 w 11181876"/>
              <a:gd name="connsiteY1272" fmla="*/ 8602856 h 9881970"/>
              <a:gd name="connsiteX1273" fmla="*/ 5955361 w 11181876"/>
              <a:gd name="connsiteY1273" fmla="*/ 8602856 h 9881970"/>
              <a:gd name="connsiteX1274" fmla="*/ 5961589 w 11181876"/>
              <a:gd name="connsiteY1274" fmla="*/ 8590396 h 9881970"/>
              <a:gd name="connsiteX1275" fmla="*/ 5967819 w 11181876"/>
              <a:gd name="connsiteY1275" fmla="*/ 8577938 h 9881970"/>
              <a:gd name="connsiteX1276" fmla="*/ 4871435 w 11181876"/>
              <a:gd name="connsiteY1276" fmla="*/ 8577938 h 9881970"/>
              <a:gd name="connsiteX1277" fmla="*/ 4852745 w 11181876"/>
              <a:gd name="connsiteY1277" fmla="*/ 8590396 h 9881970"/>
              <a:gd name="connsiteX1278" fmla="*/ 4846515 w 11181876"/>
              <a:gd name="connsiteY1278" fmla="*/ 8602856 h 9881970"/>
              <a:gd name="connsiteX1279" fmla="*/ 4871435 w 11181876"/>
              <a:gd name="connsiteY1279" fmla="*/ 8602856 h 9881970"/>
              <a:gd name="connsiteX1280" fmla="*/ 759992 w 11181876"/>
              <a:gd name="connsiteY1280" fmla="*/ 8577938 h 9881970"/>
              <a:gd name="connsiteX1281" fmla="*/ 766222 w 11181876"/>
              <a:gd name="connsiteY1281" fmla="*/ 8596626 h 9881970"/>
              <a:gd name="connsiteX1282" fmla="*/ 759992 w 11181876"/>
              <a:gd name="connsiteY1282" fmla="*/ 8615314 h 9881970"/>
              <a:gd name="connsiteX1283" fmla="*/ 747534 w 11181876"/>
              <a:gd name="connsiteY1283" fmla="*/ 8615314 h 9881970"/>
              <a:gd name="connsiteX1284" fmla="*/ 735074 w 11181876"/>
              <a:gd name="connsiteY1284" fmla="*/ 8615314 h 9881970"/>
              <a:gd name="connsiteX1285" fmla="*/ 741304 w 11181876"/>
              <a:gd name="connsiteY1285" fmla="*/ 8596626 h 9881970"/>
              <a:gd name="connsiteX1286" fmla="*/ 747534 w 11181876"/>
              <a:gd name="connsiteY1286" fmla="*/ 8590396 h 9881970"/>
              <a:gd name="connsiteX1287" fmla="*/ 753763 w 11181876"/>
              <a:gd name="connsiteY1287" fmla="*/ 8590396 h 9881970"/>
              <a:gd name="connsiteX1288" fmla="*/ 759992 w 11181876"/>
              <a:gd name="connsiteY1288" fmla="*/ 8577938 h 9881970"/>
              <a:gd name="connsiteX1289" fmla="*/ 7724525 w 11181876"/>
              <a:gd name="connsiteY1289" fmla="*/ 8565480 h 9881970"/>
              <a:gd name="connsiteX1290" fmla="*/ 7712067 w 11181876"/>
              <a:gd name="connsiteY1290" fmla="*/ 8590396 h 9881970"/>
              <a:gd name="connsiteX1291" fmla="*/ 7712067 w 11181876"/>
              <a:gd name="connsiteY1291" fmla="*/ 8577938 h 9881970"/>
              <a:gd name="connsiteX1292" fmla="*/ 7195023 w 11181876"/>
              <a:gd name="connsiteY1292" fmla="*/ 8565480 h 9881970"/>
              <a:gd name="connsiteX1293" fmla="*/ 7188793 w 11181876"/>
              <a:gd name="connsiteY1293" fmla="*/ 8577938 h 9881970"/>
              <a:gd name="connsiteX1294" fmla="*/ 7188793 w 11181876"/>
              <a:gd name="connsiteY1294" fmla="*/ 8590396 h 9881970"/>
              <a:gd name="connsiteX1295" fmla="*/ 7195023 w 11181876"/>
              <a:gd name="connsiteY1295" fmla="*/ 8577938 h 9881970"/>
              <a:gd name="connsiteX1296" fmla="*/ 7195023 w 11181876"/>
              <a:gd name="connsiteY1296" fmla="*/ 8565480 h 9881970"/>
              <a:gd name="connsiteX1297" fmla="*/ 6827484 w 11181876"/>
              <a:gd name="connsiteY1297" fmla="*/ 8565480 h 9881970"/>
              <a:gd name="connsiteX1298" fmla="*/ 6827484 w 11181876"/>
              <a:gd name="connsiteY1298" fmla="*/ 8577938 h 9881970"/>
              <a:gd name="connsiteX1299" fmla="*/ 6839943 w 11181876"/>
              <a:gd name="connsiteY1299" fmla="*/ 8577938 h 9881970"/>
              <a:gd name="connsiteX1300" fmla="*/ 6827484 w 11181876"/>
              <a:gd name="connsiteY1300" fmla="*/ 8565480 h 9881970"/>
              <a:gd name="connsiteX1301" fmla="*/ 6341586 w 11181876"/>
              <a:gd name="connsiteY1301" fmla="*/ 8565480 h 9881970"/>
              <a:gd name="connsiteX1302" fmla="*/ 6341586 w 11181876"/>
              <a:gd name="connsiteY1302" fmla="*/ 8577938 h 9881970"/>
              <a:gd name="connsiteX1303" fmla="*/ 6329127 w 11181876"/>
              <a:gd name="connsiteY1303" fmla="*/ 8571708 h 9881970"/>
              <a:gd name="connsiteX1304" fmla="*/ 6341586 w 11181876"/>
              <a:gd name="connsiteY1304" fmla="*/ 8565480 h 9881970"/>
              <a:gd name="connsiteX1305" fmla="*/ 4360619 w 11181876"/>
              <a:gd name="connsiteY1305" fmla="*/ 8565480 h 9881970"/>
              <a:gd name="connsiteX1306" fmla="*/ 4348159 w 11181876"/>
              <a:gd name="connsiteY1306" fmla="*/ 8577938 h 9881970"/>
              <a:gd name="connsiteX1307" fmla="*/ 4348159 w 11181876"/>
              <a:gd name="connsiteY1307" fmla="*/ 8590396 h 9881970"/>
              <a:gd name="connsiteX1308" fmla="*/ 4335701 w 11181876"/>
              <a:gd name="connsiteY1308" fmla="*/ 8590396 h 9881970"/>
              <a:gd name="connsiteX1309" fmla="*/ 4317013 w 11181876"/>
              <a:gd name="connsiteY1309" fmla="*/ 8621544 h 9881970"/>
              <a:gd name="connsiteX1310" fmla="*/ 4310783 w 11181876"/>
              <a:gd name="connsiteY1310" fmla="*/ 8627774 h 9881970"/>
              <a:gd name="connsiteX1311" fmla="*/ 4302996 w 11181876"/>
              <a:gd name="connsiteY1311" fmla="*/ 8635561 h 9881970"/>
              <a:gd name="connsiteX1312" fmla="*/ 4298325 w 11181876"/>
              <a:gd name="connsiteY1312" fmla="*/ 8640232 h 9881970"/>
              <a:gd name="connsiteX1313" fmla="*/ 4310783 w 11181876"/>
              <a:gd name="connsiteY1313" fmla="*/ 8634002 h 9881970"/>
              <a:gd name="connsiteX1314" fmla="*/ 4310783 w 11181876"/>
              <a:gd name="connsiteY1314" fmla="*/ 8629331 h 9881970"/>
              <a:gd name="connsiteX1315" fmla="*/ 4310783 w 11181876"/>
              <a:gd name="connsiteY1315" fmla="*/ 8627774 h 9881970"/>
              <a:gd name="connsiteX1316" fmla="*/ 4323241 w 11181876"/>
              <a:gd name="connsiteY1316" fmla="*/ 8626215 h 9881970"/>
              <a:gd name="connsiteX1317" fmla="*/ 4335701 w 11181876"/>
              <a:gd name="connsiteY1317" fmla="*/ 8621544 h 9881970"/>
              <a:gd name="connsiteX1318" fmla="*/ 4348159 w 11181876"/>
              <a:gd name="connsiteY1318" fmla="*/ 8602856 h 9881970"/>
              <a:gd name="connsiteX1319" fmla="*/ 4360619 w 11181876"/>
              <a:gd name="connsiteY1319" fmla="*/ 8590396 h 9881970"/>
              <a:gd name="connsiteX1320" fmla="*/ 6939615 w 11181876"/>
              <a:gd name="connsiteY1320" fmla="*/ 8553020 h 9881970"/>
              <a:gd name="connsiteX1321" fmla="*/ 6902238 w 11181876"/>
              <a:gd name="connsiteY1321" fmla="*/ 8565480 h 9881970"/>
              <a:gd name="connsiteX1322" fmla="*/ 6902238 w 11181876"/>
              <a:gd name="connsiteY1322" fmla="*/ 8571708 h 9881970"/>
              <a:gd name="connsiteX1323" fmla="*/ 6896008 w 11181876"/>
              <a:gd name="connsiteY1323" fmla="*/ 8584168 h 9881970"/>
              <a:gd name="connsiteX1324" fmla="*/ 6883549 w 11181876"/>
              <a:gd name="connsiteY1324" fmla="*/ 8596626 h 9881970"/>
              <a:gd name="connsiteX1325" fmla="*/ 6877320 w 11181876"/>
              <a:gd name="connsiteY1325" fmla="*/ 8615314 h 9881970"/>
              <a:gd name="connsiteX1326" fmla="*/ 6889779 w 11181876"/>
              <a:gd name="connsiteY1326" fmla="*/ 8640232 h 9881970"/>
              <a:gd name="connsiteX1327" fmla="*/ 6889779 w 11181876"/>
              <a:gd name="connsiteY1327" fmla="*/ 8652691 h 9881970"/>
              <a:gd name="connsiteX1328" fmla="*/ 6902238 w 11181876"/>
              <a:gd name="connsiteY1328" fmla="*/ 8652691 h 9881970"/>
              <a:gd name="connsiteX1329" fmla="*/ 6902238 w 11181876"/>
              <a:gd name="connsiteY1329" fmla="*/ 8640232 h 9881970"/>
              <a:gd name="connsiteX1330" fmla="*/ 6908467 w 11181876"/>
              <a:gd name="connsiteY1330" fmla="*/ 8640232 h 9881970"/>
              <a:gd name="connsiteX1331" fmla="*/ 6914697 w 11181876"/>
              <a:gd name="connsiteY1331" fmla="*/ 8640232 h 9881970"/>
              <a:gd name="connsiteX1332" fmla="*/ 6927155 w 11181876"/>
              <a:gd name="connsiteY1332" fmla="*/ 8615314 h 9881970"/>
              <a:gd name="connsiteX1333" fmla="*/ 6939615 w 11181876"/>
              <a:gd name="connsiteY1333" fmla="*/ 8590396 h 9881970"/>
              <a:gd name="connsiteX1334" fmla="*/ 6952073 w 11181876"/>
              <a:gd name="connsiteY1334" fmla="*/ 8577938 h 9881970"/>
              <a:gd name="connsiteX1335" fmla="*/ 6939615 w 11181876"/>
              <a:gd name="connsiteY1335" fmla="*/ 8553020 h 9881970"/>
              <a:gd name="connsiteX1336" fmla="*/ 6612568 w 11181876"/>
              <a:gd name="connsiteY1336" fmla="*/ 8546790 h 9881970"/>
              <a:gd name="connsiteX1337" fmla="*/ 6603224 w 11181876"/>
              <a:gd name="connsiteY1337" fmla="*/ 8553020 h 9881970"/>
              <a:gd name="connsiteX1338" fmla="*/ 6590764 w 11181876"/>
              <a:gd name="connsiteY1338" fmla="*/ 8565480 h 9881970"/>
              <a:gd name="connsiteX1339" fmla="*/ 6603224 w 11181876"/>
              <a:gd name="connsiteY1339" fmla="*/ 8565480 h 9881970"/>
              <a:gd name="connsiteX1340" fmla="*/ 6615682 w 11181876"/>
              <a:gd name="connsiteY1340" fmla="*/ 8553020 h 9881970"/>
              <a:gd name="connsiteX1341" fmla="*/ 6612568 w 11181876"/>
              <a:gd name="connsiteY1341" fmla="*/ 8546790 h 9881970"/>
              <a:gd name="connsiteX1342" fmla="*/ 7114039 w 11181876"/>
              <a:gd name="connsiteY1342" fmla="*/ 8540561 h 9881970"/>
              <a:gd name="connsiteX1343" fmla="*/ 7126498 w 11181876"/>
              <a:gd name="connsiteY1343" fmla="*/ 8565480 h 9881970"/>
              <a:gd name="connsiteX1344" fmla="*/ 7126498 w 11181876"/>
              <a:gd name="connsiteY1344" fmla="*/ 8546790 h 9881970"/>
              <a:gd name="connsiteX1345" fmla="*/ 7114039 w 11181876"/>
              <a:gd name="connsiteY1345" fmla="*/ 8540561 h 9881970"/>
              <a:gd name="connsiteX1346" fmla="*/ 6428799 w 11181876"/>
              <a:gd name="connsiteY1346" fmla="*/ 8540561 h 9881970"/>
              <a:gd name="connsiteX1347" fmla="*/ 6422569 w 11181876"/>
              <a:gd name="connsiteY1347" fmla="*/ 8546790 h 9881970"/>
              <a:gd name="connsiteX1348" fmla="*/ 6416340 w 11181876"/>
              <a:gd name="connsiteY1348" fmla="*/ 8553020 h 9881970"/>
              <a:gd name="connsiteX1349" fmla="*/ 6414955 w 11181876"/>
              <a:gd name="connsiteY1349" fmla="*/ 8559942 h 9881970"/>
              <a:gd name="connsiteX1350" fmla="*/ 6413848 w 11181876"/>
              <a:gd name="connsiteY1350" fmla="*/ 8560496 h 9881970"/>
              <a:gd name="connsiteX1351" fmla="*/ 6410111 w 11181876"/>
              <a:gd name="connsiteY1351" fmla="*/ 8559250 h 9881970"/>
              <a:gd name="connsiteX1352" fmla="*/ 6391422 w 11181876"/>
              <a:gd name="connsiteY1352" fmla="*/ 8559250 h 9881970"/>
              <a:gd name="connsiteX1353" fmla="*/ 6378962 w 11181876"/>
              <a:gd name="connsiteY1353" fmla="*/ 8577938 h 9881970"/>
              <a:gd name="connsiteX1354" fmla="*/ 6391422 w 11181876"/>
              <a:gd name="connsiteY1354" fmla="*/ 8577938 h 9881970"/>
              <a:gd name="connsiteX1355" fmla="*/ 6391422 w 11181876"/>
              <a:gd name="connsiteY1355" fmla="*/ 8571708 h 9881970"/>
              <a:gd name="connsiteX1356" fmla="*/ 6403881 w 11181876"/>
              <a:gd name="connsiteY1356" fmla="*/ 8565480 h 9881970"/>
              <a:gd name="connsiteX1357" fmla="*/ 6413848 w 11181876"/>
              <a:gd name="connsiteY1357" fmla="*/ 8560496 h 9881970"/>
              <a:gd name="connsiteX1358" fmla="*/ 6414782 w 11181876"/>
              <a:gd name="connsiteY1358" fmla="*/ 8560807 h 9881970"/>
              <a:gd name="connsiteX1359" fmla="*/ 6414955 w 11181876"/>
              <a:gd name="connsiteY1359" fmla="*/ 8559942 h 9881970"/>
              <a:gd name="connsiteX1360" fmla="*/ 6428799 w 11181876"/>
              <a:gd name="connsiteY1360" fmla="*/ 8553020 h 9881970"/>
              <a:gd name="connsiteX1361" fmla="*/ 7634199 w 11181876"/>
              <a:gd name="connsiteY1361" fmla="*/ 8534331 h 9881970"/>
              <a:gd name="connsiteX1362" fmla="*/ 7637313 w 11181876"/>
              <a:gd name="connsiteY1362" fmla="*/ 8540561 h 9881970"/>
              <a:gd name="connsiteX1363" fmla="*/ 7631085 w 11181876"/>
              <a:gd name="connsiteY1363" fmla="*/ 8559250 h 9881970"/>
              <a:gd name="connsiteX1364" fmla="*/ 7612395 w 11181876"/>
              <a:gd name="connsiteY1364" fmla="*/ 8596626 h 9881970"/>
              <a:gd name="connsiteX1365" fmla="*/ 7596822 w 11181876"/>
              <a:gd name="connsiteY1365" fmla="*/ 8613757 h 9881970"/>
              <a:gd name="connsiteX1366" fmla="*/ 7576977 w 11181876"/>
              <a:gd name="connsiteY1366" fmla="*/ 8626513 h 9881970"/>
              <a:gd name="connsiteX1367" fmla="*/ 7578134 w 11181876"/>
              <a:gd name="connsiteY1367" fmla="*/ 8618430 h 9881970"/>
              <a:gd name="connsiteX1368" fmla="*/ 7587478 w 11181876"/>
              <a:gd name="connsiteY1368" fmla="*/ 8602856 h 9881970"/>
              <a:gd name="connsiteX1369" fmla="*/ 7624855 w 11181876"/>
              <a:gd name="connsiteY1369" fmla="*/ 8540561 h 9881970"/>
              <a:gd name="connsiteX1370" fmla="*/ 7634199 w 11181876"/>
              <a:gd name="connsiteY1370" fmla="*/ 8534331 h 9881970"/>
              <a:gd name="connsiteX1371" fmla="*/ 4933728 w 11181876"/>
              <a:gd name="connsiteY1371" fmla="*/ 8528101 h 9881970"/>
              <a:gd name="connsiteX1372" fmla="*/ 4921270 w 11181876"/>
              <a:gd name="connsiteY1372" fmla="*/ 8534331 h 9881970"/>
              <a:gd name="connsiteX1373" fmla="*/ 4933728 w 11181876"/>
              <a:gd name="connsiteY1373" fmla="*/ 8540561 h 9881970"/>
              <a:gd name="connsiteX1374" fmla="*/ 4933728 w 11181876"/>
              <a:gd name="connsiteY1374" fmla="*/ 8528101 h 9881970"/>
              <a:gd name="connsiteX1375" fmla="*/ 4659632 w 11181876"/>
              <a:gd name="connsiteY1375" fmla="*/ 8528101 h 9881970"/>
              <a:gd name="connsiteX1376" fmla="*/ 4659632 w 11181876"/>
              <a:gd name="connsiteY1376" fmla="*/ 8540561 h 9881970"/>
              <a:gd name="connsiteX1377" fmla="*/ 4659632 w 11181876"/>
              <a:gd name="connsiteY1377" fmla="*/ 8553020 h 9881970"/>
              <a:gd name="connsiteX1378" fmla="*/ 4672092 w 11181876"/>
              <a:gd name="connsiteY1378" fmla="*/ 8540561 h 9881970"/>
              <a:gd name="connsiteX1379" fmla="*/ 4659632 w 11181876"/>
              <a:gd name="connsiteY1379" fmla="*/ 8528101 h 9881970"/>
              <a:gd name="connsiteX1380" fmla="*/ 4298325 w 11181876"/>
              <a:gd name="connsiteY1380" fmla="*/ 8528101 h 9881970"/>
              <a:gd name="connsiteX1381" fmla="*/ 4273407 w 11181876"/>
              <a:gd name="connsiteY1381" fmla="*/ 8540561 h 9881970"/>
              <a:gd name="connsiteX1382" fmla="*/ 4260947 w 11181876"/>
              <a:gd name="connsiteY1382" fmla="*/ 8553020 h 9881970"/>
              <a:gd name="connsiteX1383" fmla="*/ 4236029 w 11181876"/>
              <a:gd name="connsiteY1383" fmla="*/ 8577938 h 9881970"/>
              <a:gd name="connsiteX1384" fmla="*/ 4223570 w 11181876"/>
              <a:gd name="connsiteY1384" fmla="*/ 8590396 h 9881970"/>
              <a:gd name="connsiteX1385" fmla="*/ 4217341 w 11181876"/>
              <a:gd name="connsiteY1385" fmla="*/ 8609086 h 9881970"/>
              <a:gd name="connsiteX1386" fmla="*/ 4217341 w 11181876"/>
              <a:gd name="connsiteY1386" fmla="*/ 8621544 h 9881970"/>
              <a:gd name="connsiteX1387" fmla="*/ 4198652 w 11181876"/>
              <a:gd name="connsiteY1387" fmla="*/ 8615314 h 9881970"/>
              <a:gd name="connsiteX1388" fmla="*/ 4186194 w 11181876"/>
              <a:gd name="connsiteY1388" fmla="*/ 8640232 h 9881970"/>
              <a:gd name="connsiteX1389" fmla="*/ 4161276 w 11181876"/>
              <a:gd name="connsiteY1389" fmla="*/ 8652691 h 9881970"/>
              <a:gd name="connsiteX1390" fmla="*/ 4148817 w 11181876"/>
              <a:gd name="connsiteY1390" fmla="*/ 8665150 h 9881970"/>
              <a:gd name="connsiteX1391" fmla="*/ 4136357 w 11181876"/>
              <a:gd name="connsiteY1391" fmla="*/ 8677609 h 9881970"/>
              <a:gd name="connsiteX1392" fmla="*/ 4111439 w 11181876"/>
              <a:gd name="connsiteY1392" fmla="*/ 8702527 h 9881970"/>
              <a:gd name="connsiteX1393" fmla="*/ 4092751 w 11181876"/>
              <a:gd name="connsiteY1393" fmla="*/ 8714985 h 9881970"/>
              <a:gd name="connsiteX1394" fmla="*/ 4086523 w 11181876"/>
              <a:gd name="connsiteY1394" fmla="*/ 8739903 h 9881970"/>
              <a:gd name="connsiteX1395" fmla="*/ 4098981 w 11181876"/>
              <a:gd name="connsiteY1395" fmla="*/ 8752363 h 9881970"/>
              <a:gd name="connsiteX1396" fmla="*/ 4117669 w 11181876"/>
              <a:gd name="connsiteY1396" fmla="*/ 8758591 h 9881970"/>
              <a:gd name="connsiteX1397" fmla="*/ 4123899 w 11181876"/>
              <a:gd name="connsiteY1397" fmla="*/ 8764821 h 9881970"/>
              <a:gd name="connsiteX1398" fmla="*/ 4148817 w 11181876"/>
              <a:gd name="connsiteY1398" fmla="*/ 8752363 h 9881970"/>
              <a:gd name="connsiteX1399" fmla="*/ 4186194 w 11181876"/>
              <a:gd name="connsiteY1399" fmla="*/ 8739903 h 9881970"/>
              <a:gd name="connsiteX1400" fmla="*/ 4186194 w 11181876"/>
              <a:gd name="connsiteY1400" fmla="*/ 8752363 h 9881970"/>
              <a:gd name="connsiteX1401" fmla="*/ 4173734 w 11181876"/>
              <a:gd name="connsiteY1401" fmla="*/ 8764821 h 9881970"/>
              <a:gd name="connsiteX1402" fmla="*/ 4211112 w 11181876"/>
              <a:gd name="connsiteY1402" fmla="*/ 8739903 h 9881970"/>
              <a:gd name="connsiteX1403" fmla="*/ 4211112 w 11181876"/>
              <a:gd name="connsiteY1403" fmla="*/ 8727445 h 9881970"/>
              <a:gd name="connsiteX1404" fmla="*/ 4211112 w 11181876"/>
              <a:gd name="connsiteY1404" fmla="*/ 8714985 h 9881970"/>
              <a:gd name="connsiteX1405" fmla="*/ 4229800 w 11181876"/>
              <a:gd name="connsiteY1405" fmla="*/ 8714985 h 9881970"/>
              <a:gd name="connsiteX1406" fmla="*/ 4236029 w 11181876"/>
              <a:gd name="connsiteY1406" fmla="*/ 8708757 h 9881970"/>
              <a:gd name="connsiteX1407" fmla="*/ 4242259 w 11181876"/>
              <a:gd name="connsiteY1407" fmla="*/ 8696297 h 9881970"/>
              <a:gd name="connsiteX1408" fmla="*/ 4248489 w 11181876"/>
              <a:gd name="connsiteY1408" fmla="*/ 8677609 h 9881970"/>
              <a:gd name="connsiteX1409" fmla="*/ 4260947 w 11181876"/>
              <a:gd name="connsiteY1409" fmla="*/ 8665150 h 9881970"/>
              <a:gd name="connsiteX1410" fmla="*/ 4260947 w 11181876"/>
              <a:gd name="connsiteY1410" fmla="*/ 8640232 h 9881970"/>
              <a:gd name="connsiteX1411" fmla="*/ 4267177 w 11181876"/>
              <a:gd name="connsiteY1411" fmla="*/ 8634002 h 9881970"/>
              <a:gd name="connsiteX1412" fmla="*/ 4273407 w 11181876"/>
              <a:gd name="connsiteY1412" fmla="*/ 8627774 h 9881970"/>
              <a:gd name="connsiteX1413" fmla="*/ 4310783 w 11181876"/>
              <a:gd name="connsiteY1413" fmla="*/ 8602856 h 9881970"/>
              <a:gd name="connsiteX1414" fmla="*/ 4335701 w 11181876"/>
              <a:gd name="connsiteY1414" fmla="*/ 8565480 h 9881970"/>
              <a:gd name="connsiteX1415" fmla="*/ 4285865 w 11181876"/>
              <a:gd name="connsiteY1415" fmla="*/ 8590396 h 9881970"/>
              <a:gd name="connsiteX1416" fmla="*/ 4248489 w 11181876"/>
              <a:gd name="connsiteY1416" fmla="*/ 8602856 h 9881970"/>
              <a:gd name="connsiteX1417" fmla="*/ 4236029 w 11181876"/>
              <a:gd name="connsiteY1417" fmla="*/ 8602856 h 9881970"/>
              <a:gd name="connsiteX1418" fmla="*/ 4223570 w 11181876"/>
              <a:gd name="connsiteY1418" fmla="*/ 8602856 h 9881970"/>
              <a:gd name="connsiteX1419" fmla="*/ 4229800 w 11181876"/>
              <a:gd name="connsiteY1419" fmla="*/ 8590396 h 9881970"/>
              <a:gd name="connsiteX1420" fmla="*/ 4236029 w 11181876"/>
              <a:gd name="connsiteY1420" fmla="*/ 8577938 h 9881970"/>
              <a:gd name="connsiteX1421" fmla="*/ 4260947 w 11181876"/>
              <a:gd name="connsiteY1421" fmla="*/ 8577938 h 9881970"/>
              <a:gd name="connsiteX1422" fmla="*/ 4285865 w 11181876"/>
              <a:gd name="connsiteY1422" fmla="*/ 8565480 h 9881970"/>
              <a:gd name="connsiteX1423" fmla="*/ 4292095 w 11181876"/>
              <a:gd name="connsiteY1423" fmla="*/ 8565480 h 9881970"/>
              <a:gd name="connsiteX1424" fmla="*/ 4310783 w 11181876"/>
              <a:gd name="connsiteY1424" fmla="*/ 8553020 h 9881970"/>
              <a:gd name="connsiteX1425" fmla="*/ 4323241 w 11181876"/>
              <a:gd name="connsiteY1425" fmla="*/ 8528101 h 9881970"/>
              <a:gd name="connsiteX1426" fmla="*/ 6952073 w 11181876"/>
              <a:gd name="connsiteY1426" fmla="*/ 8518757 h 9881970"/>
              <a:gd name="connsiteX1427" fmla="*/ 6939615 w 11181876"/>
              <a:gd name="connsiteY1427" fmla="*/ 8521873 h 9881970"/>
              <a:gd name="connsiteX1428" fmla="*/ 6933385 w 11181876"/>
              <a:gd name="connsiteY1428" fmla="*/ 8540561 h 9881970"/>
              <a:gd name="connsiteX1429" fmla="*/ 6952073 w 11181876"/>
              <a:gd name="connsiteY1429" fmla="*/ 8553020 h 9881970"/>
              <a:gd name="connsiteX1430" fmla="*/ 6964533 w 11181876"/>
              <a:gd name="connsiteY1430" fmla="*/ 8540561 h 9881970"/>
              <a:gd name="connsiteX1431" fmla="*/ 6964533 w 11181876"/>
              <a:gd name="connsiteY1431" fmla="*/ 8521873 h 9881970"/>
              <a:gd name="connsiteX1432" fmla="*/ 6952073 w 11181876"/>
              <a:gd name="connsiteY1432" fmla="*/ 8518757 h 9881970"/>
              <a:gd name="connsiteX1433" fmla="*/ 7724525 w 11181876"/>
              <a:gd name="connsiteY1433" fmla="*/ 8515643 h 9881970"/>
              <a:gd name="connsiteX1434" fmla="*/ 7718295 w 11181876"/>
              <a:gd name="connsiteY1434" fmla="*/ 8528101 h 9881970"/>
              <a:gd name="connsiteX1435" fmla="*/ 7712067 w 11181876"/>
              <a:gd name="connsiteY1435" fmla="*/ 8528101 h 9881970"/>
              <a:gd name="connsiteX1436" fmla="*/ 7388135 w 11181876"/>
              <a:gd name="connsiteY1436" fmla="*/ 8515643 h 9881970"/>
              <a:gd name="connsiteX1437" fmla="*/ 7388135 w 11181876"/>
              <a:gd name="connsiteY1437" fmla="*/ 8540561 h 9881970"/>
              <a:gd name="connsiteX1438" fmla="*/ 7375677 w 11181876"/>
              <a:gd name="connsiteY1438" fmla="*/ 8571708 h 9881970"/>
              <a:gd name="connsiteX1439" fmla="*/ 7350758 w 11181876"/>
              <a:gd name="connsiteY1439" fmla="*/ 8590396 h 9881970"/>
              <a:gd name="connsiteX1440" fmla="*/ 7338298 w 11181876"/>
              <a:gd name="connsiteY1440" fmla="*/ 8577938 h 9881970"/>
              <a:gd name="connsiteX1441" fmla="*/ 7350758 w 11181876"/>
              <a:gd name="connsiteY1441" fmla="*/ 8528101 h 9881970"/>
              <a:gd name="connsiteX1442" fmla="*/ 7388135 w 11181876"/>
              <a:gd name="connsiteY1442" fmla="*/ 8515643 h 9881970"/>
              <a:gd name="connsiteX1443" fmla="*/ 6690437 w 11181876"/>
              <a:gd name="connsiteY1443" fmla="*/ 8506299 h 9881970"/>
              <a:gd name="connsiteX1444" fmla="*/ 6684207 w 11181876"/>
              <a:gd name="connsiteY1444" fmla="*/ 8509413 h 9881970"/>
              <a:gd name="connsiteX1445" fmla="*/ 6677977 w 11181876"/>
              <a:gd name="connsiteY1445" fmla="*/ 8521873 h 9881970"/>
              <a:gd name="connsiteX1446" fmla="*/ 6690437 w 11181876"/>
              <a:gd name="connsiteY1446" fmla="*/ 8521873 h 9881970"/>
              <a:gd name="connsiteX1447" fmla="*/ 6696665 w 11181876"/>
              <a:gd name="connsiteY1447" fmla="*/ 8509413 h 9881970"/>
              <a:gd name="connsiteX1448" fmla="*/ 6690437 w 11181876"/>
              <a:gd name="connsiteY1448" fmla="*/ 8506299 h 9881970"/>
              <a:gd name="connsiteX1449" fmla="*/ 4366847 w 11181876"/>
              <a:gd name="connsiteY1449" fmla="*/ 8503185 h 9881970"/>
              <a:gd name="connsiteX1450" fmla="*/ 4360619 w 11181876"/>
              <a:gd name="connsiteY1450" fmla="*/ 8509413 h 9881970"/>
              <a:gd name="connsiteX1451" fmla="*/ 4373077 w 11181876"/>
              <a:gd name="connsiteY1451" fmla="*/ 8515643 h 9881970"/>
              <a:gd name="connsiteX1452" fmla="*/ 4366847 w 11181876"/>
              <a:gd name="connsiteY1452" fmla="*/ 8503185 h 9881970"/>
              <a:gd name="connsiteX1453" fmla="*/ 6788551 w 11181876"/>
              <a:gd name="connsiteY1453" fmla="*/ 8496955 h 9881970"/>
              <a:gd name="connsiteX1454" fmla="*/ 6777647 w 11181876"/>
              <a:gd name="connsiteY1454" fmla="*/ 8503185 h 9881970"/>
              <a:gd name="connsiteX1455" fmla="*/ 6815025 w 11181876"/>
              <a:gd name="connsiteY1455" fmla="*/ 8553020 h 9881970"/>
              <a:gd name="connsiteX1456" fmla="*/ 6846172 w 11181876"/>
              <a:gd name="connsiteY1456" fmla="*/ 8565480 h 9881970"/>
              <a:gd name="connsiteX1457" fmla="*/ 6852402 w 11181876"/>
              <a:gd name="connsiteY1457" fmla="*/ 8590396 h 9881970"/>
              <a:gd name="connsiteX1458" fmla="*/ 6852402 w 11181876"/>
              <a:gd name="connsiteY1458" fmla="*/ 8602856 h 9881970"/>
              <a:gd name="connsiteX1459" fmla="*/ 6877320 w 11181876"/>
              <a:gd name="connsiteY1459" fmla="*/ 8577938 h 9881970"/>
              <a:gd name="connsiteX1460" fmla="*/ 6877320 w 11181876"/>
              <a:gd name="connsiteY1460" fmla="*/ 8559250 h 9881970"/>
              <a:gd name="connsiteX1461" fmla="*/ 6877320 w 11181876"/>
              <a:gd name="connsiteY1461" fmla="*/ 8553020 h 9881970"/>
              <a:gd name="connsiteX1462" fmla="*/ 6877320 w 11181876"/>
              <a:gd name="connsiteY1462" fmla="*/ 8551463 h 9881970"/>
              <a:gd name="connsiteX1463" fmla="*/ 6877320 w 11181876"/>
              <a:gd name="connsiteY1463" fmla="*/ 8546790 h 9881970"/>
              <a:gd name="connsiteX1464" fmla="*/ 6877320 w 11181876"/>
              <a:gd name="connsiteY1464" fmla="*/ 8545233 h 9881970"/>
              <a:gd name="connsiteX1465" fmla="*/ 6877320 w 11181876"/>
              <a:gd name="connsiteY1465" fmla="*/ 8540561 h 9881970"/>
              <a:gd name="connsiteX1466" fmla="*/ 6871090 w 11181876"/>
              <a:gd name="connsiteY1466" fmla="*/ 8534331 h 9881970"/>
              <a:gd name="connsiteX1467" fmla="*/ 6864860 w 11181876"/>
              <a:gd name="connsiteY1467" fmla="*/ 8528101 h 9881970"/>
              <a:gd name="connsiteX1468" fmla="*/ 6852402 w 11181876"/>
              <a:gd name="connsiteY1468" fmla="*/ 8553020 h 9881970"/>
              <a:gd name="connsiteX1469" fmla="*/ 6839943 w 11181876"/>
              <a:gd name="connsiteY1469" fmla="*/ 8528101 h 9881970"/>
              <a:gd name="connsiteX1470" fmla="*/ 6815025 w 11181876"/>
              <a:gd name="connsiteY1470" fmla="*/ 8503185 h 9881970"/>
              <a:gd name="connsiteX1471" fmla="*/ 6796337 w 11181876"/>
              <a:gd name="connsiteY1471" fmla="*/ 8503185 h 9881970"/>
              <a:gd name="connsiteX1472" fmla="*/ 6788551 w 11181876"/>
              <a:gd name="connsiteY1472" fmla="*/ 8496955 h 9881970"/>
              <a:gd name="connsiteX1473" fmla="*/ 4961762 w 11181876"/>
              <a:gd name="connsiteY1473" fmla="*/ 8496955 h 9881970"/>
              <a:gd name="connsiteX1474" fmla="*/ 4958647 w 11181876"/>
              <a:gd name="connsiteY1474" fmla="*/ 8503185 h 9881970"/>
              <a:gd name="connsiteX1475" fmla="*/ 4964877 w 11181876"/>
              <a:gd name="connsiteY1475" fmla="*/ 8509413 h 9881970"/>
              <a:gd name="connsiteX1476" fmla="*/ 4971105 w 11181876"/>
              <a:gd name="connsiteY1476" fmla="*/ 8503185 h 9881970"/>
              <a:gd name="connsiteX1477" fmla="*/ 4961762 w 11181876"/>
              <a:gd name="connsiteY1477" fmla="*/ 8496955 h 9881970"/>
              <a:gd name="connsiteX1478" fmla="*/ 6615682 w 11181876"/>
              <a:gd name="connsiteY1478" fmla="*/ 8478267 h 9881970"/>
              <a:gd name="connsiteX1479" fmla="*/ 6628142 w 11181876"/>
              <a:gd name="connsiteY1479" fmla="*/ 8490725 h 9881970"/>
              <a:gd name="connsiteX1480" fmla="*/ 6628142 w 11181876"/>
              <a:gd name="connsiteY1480" fmla="*/ 8478267 h 9881970"/>
              <a:gd name="connsiteX1481" fmla="*/ 6403881 w 11181876"/>
              <a:gd name="connsiteY1481" fmla="*/ 8478267 h 9881970"/>
              <a:gd name="connsiteX1482" fmla="*/ 6403881 w 11181876"/>
              <a:gd name="connsiteY1482" fmla="*/ 8503185 h 9881970"/>
              <a:gd name="connsiteX1483" fmla="*/ 6416340 w 11181876"/>
              <a:gd name="connsiteY1483" fmla="*/ 8490725 h 9881970"/>
              <a:gd name="connsiteX1484" fmla="*/ 4373077 w 11181876"/>
              <a:gd name="connsiteY1484" fmla="*/ 8478267 h 9881970"/>
              <a:gd name="connsiteX1485" fmla="*/ 4385535 w 11181876"/>
              <a:gd name="connsiteY1485" fmla="*/ 8490725 h 9881970"/>
              <a:gd name="connsiteX1486" fmla="*/ 4410454 w 11181876"/>
              <a:gd name="connsiteY1486" fmla="*/ 8478267 h 9881970"/>
              <a:gd name="connsiteX1487" fmla="*/ 3818655 w 11181876"/>
              <a:gd name="connsiteY1487" fmla="*/ 8478267 h 9881970"/>
              <a:gd name="connsiteX1488" fmla="*/ 3812427 w 11181876"/>
              <a:gd name="connsiteY1488" fmla="*/ 8484495 h 9881970"/>
              <a:gd name="connsiteX1489" fmla="*/ 3824885 w 11181876"/>
              <a:gd name="connsiteY1489" fmla="*/ 8490725 h 9881970"/>
              <a:gd name="connsiteX1490" fmla="*/ 3818655 w 11181876"/>
              <a:gd name="connsiteY1490" fmla="*/ 8478267 h 9881970"/>
              <a:gd name="connsiteX1491" fmla="*/ 872123 w 11181876"/>
              <a:gd name="connsiteY1491" fmla="*/ 8478267 h 9881970"/>
              <a:gd name="connsiteX1492" fmla="*/ 865893 w 11181876"/>
              <a:gd name="connsiteY1492" fmla="*/ 8490725 h 9881970"/>
              <a:gd name="connsiteX1493" fmla="*/ 859664 w 11181876"/>
              <a:gd name="connsiteY1493" fmla="*/ 8484495 h 9881970"/>
              <a:gd name="connsiteX1494" fmla="*/ 872123 w 11181876"/>
              <a:gd name="connsiteY1494" fmla="*/ 8478267 h 9881970"/>
              <a:gd name="connsiteX1495" fmla="*/ 7171077 w 11181876"/>
              <a:gd name="connsiteY1495" fmla="*/ 8476710 h 9881970"/>
              <a:gd name="connsiteX1496" fmla="*/ 7138957 w 11181876"/>
              <a:gd name="connsiteY1496" fmla="*/ 8515643 h 9881970"/>
              <a:gd name="connsiteX1497" fmla="*/ 7138957 w 11181876"/>
              <a:gd name="connsiteY1497" fmla="*/ 8521873 h 9881970"/>
              <a:gd name="connsiteX1498" fmla="*/ 7151417 w 11181876"/>
              <a:gd name="connsiteY1498" fmla="*/ 8528101 h 9881970"/>
              <a:gd name="connsiteX1499" fmla="*/ 7163875 w 11181876"/>
              <a:gd name="connsiteY1499" fmla="*/ 8515643 h 9881970"/>
              <a:gd name="connsiteX1500" fmla="*/ 7163875 w 11181876"/>
              <a:gd name="connsiteY1500" fmla="*/ 8503185 h 9881970"/>
              <a:gd name="connsiteX1501" fmla="*/ 7176333 w 11181876"/>
              <a:gd name="connsiteY1501" fmla="*/ 8490725 h 9881970"/>
              <a:gd name="connsiteX1502" fmla="*/ 7171077 w 11181876"/>
              <a:gd name="connsiteY1502" fmla="*/ 8476710 h 9881970"/>
              <a:gd name="connsiteX1503" fmla="*/ 7375677 w 11181876"/>
              <a:gd name="connsiteY1503" fmla="*/ 8465807 h 9881970"/>
              <a:gd name="connsiteX1504" fmla="*/ 7375677 w 11181876"/>
              <a:gd name="connsiteY1504" fmla="*/ 8478267 h 9881970"/>
              <a:gd name="connsiteX1505" fmla="*/ 7363217 w 11181876"/>
              <a:gd name="connsiteY1505" fmla="*/ 8478267 h 9881970"/>
              <a:gd name="connsiteX1506" fmla="*/ 7369447 w 11181876"/>
              <a:gd name="connsiteY1506" fmla="*/ 8472037 h 9881970"/>
              <a:gd name="connsiteX1507" fmla="*/ 7375677 w 11181876"/>
              <a:gd name="connsiteY1507" fmla="*/ 8465807 h 9881970"/>
              <a:gd name="connsiteX1508" fmla="*/ 4460290 w 11181876"/>
              <a:gd name="connsiteY1508" fmla="*/ 8465807 h 9881970"/>
              <a:gd name="connsiteX1509" fmla="*/ 4447830 w 11181876"/>
              <a:gd name="connsiteY1509" fmla="*/ 8478267 h 9881970"/>
              <a:gd name="connsiteX1510" fmla="*/ 4460290 w 11181876"/>
              <a:gd name="connsiteY1510" fmla="*/ 8478267 h 9881970"/>
              <a:gd name="connsiteX1511" fmla="*/ 4460290 w 11181876"/>
              <a:gd name="connsiteY1511" fmla="*/ 8465807 h 9881970"/>
              <a:gd name="connsiteX1512" fmla="*/ 6961417 w 11181876"/>
              <a:gd name="connsiteY1512" fmla="*/ 8458020 h 9881970"/>
              <a:gd name="connsiteX1513" fmla="*/ 6952073 w 11181876"/>
              <a:gd name="connsiteY1513" fmla="*/ 8465807 h 9881970"/>
              <a:gd name="connsiteX1514" fmla="*/ 6945843 w 11181876"/>
              <a:gd name="connsiteY1514" fmla="*/ 8478267 h 9881970"/>
              <a:gd name="connsiteX1515" fmla="*/ 6952073 w 11181876"/>
              <a:gd name="connsiteY1515" fmla="*/ 8503185 h 9881970"/>
              <a:gd name="connsiteX1516" fmla="*/ 6964533 w 11181876"/>
              <a:gd name="connsiteY1516" fmla="*/ 8478267 h 9881970"/>
              <a:gd name="connsiteX1517" fmla="*/ 6964533 w 11181876"/>
              <a:gd name="connsiteY1517" fmla="*/ 8459579 h 9881970"/>
              <a:gd name="connsiteX1518" fmla="*/ 6961417 w 11181876"/>
              <a:gd name="connsiteY1518" fmla="*/ 8458020 h 9881970"/>
              <a:gd name="connsiteX1519" fmla="*/ 4969549 w 11181876"/>
              <a:gd name="connsiteY1519" fmla="*/ 8458020 h 9881970"/>
              <a:gd name="connsiteX1520" fmla="*/ 4964877 w 11181876"/>
              <a:gd name="connsiteY1520" fmla="*/ 8459579 h 9881970"/>
              <a:gd name="connsiteX1521" fmla="*/ 4958647 w 11181876"/>
              <a:gd name="connsiteY1521" fmla="*/ 8478267 h 9881970"/>
              <a:gd name="connsiteX1522" fmla="*/ 4971105 w 11181876"/>
              <a:gd name="connsiteY1522" fmla="*/ 8465807 h 9881970"/>
              <a:gd name="connsiteX1523" fmla="*/ 4969549 w 11181876"/>
              <a:gd name="connsiteY1523" fmla="*/ 8458020 h 9881970"/>
              <a:gd name="connsiteX1524" fmla="*/ 6939615 w 11181876"/>
              <a:gd name="connsiteY1524" fmla="*/ 8453349 h 9881970"/>
              <a:gd name="connsiteX1525" fmla="*/ 6902238 w 11181876"/>
              <a:gd name="connsiteY1525" fmla="*/ 8490725 h 9881970"/>
              <a:gd name="connsiteX1526" fmla="*/ 6927155 w 11181876"/>
              <a:gd name="connsiteY1526" fmla="*/ 8465807 h 9881970"/>
              <a:gd name="connsiteX1527" fmla="*/ 6727813 w 11181876"/>
              <a:gd name="connsiteY1527" fmla="*/ 8453349 h 9881970"/>
              <a:gd name="connsiteX1528" fmla="*/ 6721583 w 11181876"/>
              <a:gd name="connsiteY1528" fmla="*/ 8472037 h 9881970"/>
              <a:gd name="connsiteX1529" fmla="*/ 6740271 w 11181876"/>
              <a:gd name="connsiteY1529" fmla="*/ 8472037 h 9881970"/>
              <a:gd name="connsiteX1530" fmla="*/ 6752731 w 11181876"/>
              <a:gd name="connsiteY1530" fmla="*/ 8453349 h 9881970"/>
              <a:gd name="connsiteX1531" fmla="*/ 6640600 w 11181876"/>
              <a:gd name="connsiteY1531" fmla="*/ 8453349 h 9881970"/>
              <a:gd name="connsiteX1532" fmla="*/ 6646830 w 11181876"/>
              <a:gd name="connsiteY1532" fmla="*/ 8465807 h 9881970"/>
              <a:gd name="connsiteX1533" fmla="*/ 6653059 w 11181876"/>
              <a:gd name="connsiteY1533" fmla="*/ 8453349 h 9881970"/>
              <a:gd name="connsiteX1534" fmla="*/ 4659632 w 11181876"/>
              <a:gd name="connsiteY1534" fmla="*/ 8453349 h 9881970"/>
              <a:gd name="connsiteX1535" fmla="*/ 4659632 w 11181876"/>
              <a:gd name="connsiteY1535" fmla="*/ 8465807 h 9881970"/>
              <a:gd name="connsiteX1536" fmla="*/ 4672092 w 11181876"/>
              <a:gd name="connsiteY1536" fmla="*/ 8453349 h 9881970"/>
              <a:gd name="connsiteX1537" fmla="*/ 4472749 w 11181876"/>
              <a:gd name="connsiteY1537" fmla="*/ 8453349 h 9881970"/>
              <a:gd name="connsiteX1538" fmla="*/ 4472749 w 11181876"/>
              <a:gd name="connsiteY1538" fmla="*/ 8465807 h 9881970"/>
              <a:gd name="connsiteX1539" fmla="*/ 4485208 w 11181876"/>
              <a:gd name="connsiteY1539" fmla="*/ 8453349 h 9881970"/>
              <a:gd name="connsiteX1540" fmla="*/ 884581 w 11181876"/>
              <a:gd name="connsiteY1540" fmla="*/ 8453349 h 9881970"/>
              <a:gd name="connsiteX1541" fmla="*/ 897041 w 11181876"/>
              <a:gd name="connsiteY1541" fmla="*/ 8465807 h 9881970"/>
              <a:gd name="connsiteX1542" fmla="*/ 884581 w 11181876"/>
              <a:gd name="connsiteY1542" fmla="*/ 8465807 h 9881970"/>
              <a:gd name="connsiteX1543" fmla="*/ 884581 w 11181876"/>
              <a:gd name="connsiteY1543" fmla="*/ 8453349 h 9881970"/>
              <a:gd name="connsiteX1544" fmla="*/ 7911409 w 11181876"/>
              <a:gd name="connsiteY1544" fmla="*/ 8440890 h 9881970"/>
              <a:gd name="connsiteX1545" fmla="*/ 7911409 w 11181876"/>
              <a:gd name="connsiteY1545" fmla="*/ 8465807 h 9881970"/>
              <a:gd name="connsiteX1546" fmla="*/ 7886491 w 11181876"/>
              <a:gd name="connsiteY1546" fmla="*/ 8490725 h 9881970"/>
              <a:gd name="connsiteX1547" fmla="*/ 7898951 w 11181876"/>
              <a:gd name="connsiteY1547" fmla="*/ 8465807 h 9881970"/>
              <a:gd name="connsiteX1548" fmla="*/ 7774361 w 11181876"/>
              <a:gd name="connsiteY1548" fmla="*/ 8440890 h 9881970"/>
              <a:gd name="connsiteX1549" fmla="*/ 7749443 w 11181876"/>
              <a:gd name="connsiteY1549" fmla="*/ 8478267 h 9881970"/>
              <a:gd name="connsiteX1550" fmla="*/ 7761901 w 11181876"/>
              <a:gd name="connsiteY1550" fmla="*/ 8453349 h 9881970"/>
              <a:gd name="connsiteX1551" fmla="*/ 4827827 w 11181876"/>
              <a:gd name="connsiteY1551" fmla="*/ 8428431 h 9881970"/>
              <a:gd name="connsiteX1552" fmla="*/ 4821599 w 11181876"/>
              <a:gd name="connsiteY1552" fmla="*/ 8440890 h 9881970"/>
              <a:gd name="connsiteX1553" fmla="*/ 4834057 w 11181876"/>
              <a:gd name="connsiteY1553" fmla="*/ 8434660 h 9881970"/>
              <a:gd name="connsiteX1554" fmla="*/ 4827827 w 11181876"/>
              <a:gd name="connsiteY1554" fmla="*/ 8428431 h 9881970"/>
              <a:gd name="connsiteX1555" fmla="*/ 4491437 w 11181876"/>
              <a:gd name="connsiteY1555" fmla="*/ 8428431 h 9881970"/>
              <a:gd name="connsiteX1556" fmla="*/ 4485208 w 11181876"/>
              <a:gd name="connsiteY1556" fmla="*/ 8440890 h 9881970"/>
              <a:gd name="connsiteX1557" fmla="*/ 4497667 w 11181876"/>
              <a:gd name="connsiteY1557" fmla="*/ 8440890 h 9881970"/>
              <a:gd name="connsiteX1558" fmla="*/ 4491437 w 11181876"/>
              <a:gd name="connsiteY1558" fmla="*/ 8428431 h 9881970"/>
              <a:gd name="connsiteX1559" fmla="*/ 909500 w 11181876"/>
              <a:gd name="connsiteY1559" fmla="*/ 8428431 h 9881970"/>
              <a:gd name="connsiteX1560" fmla="*/ 884581 w 11181876"/>
              <a:gd name="connsiteY1560" fmla="*/ 8453349 h 9881970"/>
              <a:gd name="connsiteX1561" fmla="*/ 884581 w 11181876"/>
              <a:gd name="connsiteY1561" fmla="*/ 8440890 h 9881970"/>
              <a:gd name="connsiteX1562" fmla="*/ 909500 w 11181876"/>
              <a:gd name="connsiteY1562" fmla="*/ 8428431 h 9881970"/>
              <a:gd name="connsiteX1563" fmla="*/ 4387095 w 11181876"/>
              <a:gd name="connsiteY1563" fmla="*/ 8420644 h 9881970"/>
              <a:gd name="connsiteX1564" fmla="*/ 4385535 w 11181876"/>
              <a:gd name="connsiteY1564" fmla="*/ 8428431 h 9881970"/>
              <a:gd name="connsiteX1565" fmla="*/ 4373077 w 11181876"/>
              <a:gd name="connsiteY1565" fmla="*/ 8447119 h 9881970"/>
              <a:gd name="connsiteX1566" fmla="*/ 4373077 w 11181876"/>
              <a:gd name="connsiteY1566" fmla="*/ 8453349 h 9881970"/>
              <a:gd name="connsiteX1567" fmla="*/ 4397995 w 11181876"/>
              <a:gd name="connsiteY1567" fmla="*/ 8440890 h 9881970"/>
              <a:gd name="connsiteX1568" fmla="*/ 4391765 w 11181876"/>
              <a:gd name="connsiteY1568" fmla="*/ 8422201 h 9881970"/>
              <a:gd name="connsiteX1569" fmla="*/ 4387095 w 11181876"/>
              <a:gd name="connsiteY1569" fmla="*/ 8420644 h 9881970"/>
              <a:gd name="connsiteX1570" fmla="*/ 7736983 w 11181876"/>
              <a:gd name="connsiteY1570" fmla="*/ 8415972 h 9881970"/>
              <a:gd name="connsiteX1571" fmla="*/ 7736983 w 11181876"/>
              <a:gd name="connsiteY1571" fmla="*/ 8428431 h 9881970"/>
              <a:gd name="connsiteX1572" fmla="*/ 7662231 w 11181876"/>
              <a:gd name="connsiteY1572" fmla="*/ 8540561 h 9881970"/>
              <a:gd name="connsiteX1573" fmla="*/ 7674689 w 11181876"/>
              <a:gd name="connsiteY1573" fmla="*/ 8503185 h 9881970"/>
              <a:gd name="connsiteX1574" fmla="*/ 4522585 w 11181876"/>
              <a:gd name="connsiteY1574" fmla="*/ 8415972 h 9881970"/>
              <a:gd name="connsiteX1575" fmla="*/ 4535043 w 11181876"/>
              <a:gd name="connsiteY1575" fmla="*/ 8428431 h 9881970"/>
              <a:gd name="connsiteX1576" fmla="*/ 4535043 w 11181876"/>
              <a:gd name="connsiteY1576" fmla="*/ 8415972 h 9881970"/>
              <a:gd name="connsiteX1577" fmla="*/ 4522585 w 11181876"/>
              <a:gd name="connsiteY1577" fmla="*/ 8415972 h 9881970"/>
              <a:gd name="connsiteX1578" fmla="*/ 4871435 w 11181876"/>
              <a:gd name="connsiteY1578" fmla="*/ 8403512 h 9881970"/>
              <a:gd name="connsiteX1579" fmla="*/ 4871435 w 11181876"/>
              <a:gd name="connsiteY1579" fmla="*/ 8415972 h 9881970"/>
              <a:gd name="connsiteX1580" fmla="*/ 4858975 w 11181876"/>
              <a:gd name="connsiteY1580" fmla="*/ 8415972 h 9881970"/>
              <a:gd name="connsiteX1581" fmla="*/ 4871435 w 11181876"/>
              <a:gd name="connsiteY1581" fmla="*/ 8403512 h 9881970"/>
              <a:gd name="connsiteX1582" fmla="*/ 987855 w 11181876"/>
              <a:gd name="connsiteY1582" fmla="*/ 8401955 h 9881970"/>
              <a:gd name="connsiteX1583" fmla="*/ 990482 w 11181876"/>
              <a:gd name="connsiteY1583" fmla="*/ 8403512 h 9881970"/>
              <a:gd name="connsiteX1584" fmla="*/ 990482 w 11181876"/>
              <a:gd name="connsiteY1584" fmla="*/ 8434660 h 9881970"/>
              <a:gd name="connsiteX1585" fmla="*/ 971793 w 11181876"/>
              <a:gd name="connsiteY1585" fmla="*/ 8459579 h 9881970"/>
              <a:gd name="connsiteX1586" fmla="*/ 959335 w 11181876"/>
              <a:gd name="connsiteY1586" fmla="*/ 8453349 h 9881970"/>
              <a:gd name="connsiteX1587" fmla="*/ 959335 w 11181876"/>
              <a:gd name="connsiteY1587" fmla="*/ 8440890 h 9881970"/>
              <a:gd name="connsiteX1588" fmla="*/ 946876 w 11181876"/>
              <a:gd name="connsiteY1588" fmla="*/ 8459579 h 9881970"/>
              <a:gd name="connsiteX1589" fmla="*/ 934418 w 11181876"/>
              <a:gd name="connsiteY1589" fmla="*/ 8478267 h 9881970"/>
              <a:gd name="connsiteX1590" fmla="*/ 897041 w 11181876"/>
              <a:gd name="connsiteY1590" fmla="*/ 8515643 h 9881970"/>
              <a:gd name="connsiteX1591" fmla="*/ 890811 w 11181876"/>
              <a:gd name="connsiteY1591" fmla="*/ 8509413 h 9881970"/>
              <a:gd name="connsiteX1592" fmla="*/ 909500 w 11181876"/>
              <a:gd name="connsiteY1592" fmla="*/ 8478267 h 9881970"/>
              <a:gd name="connsiteX1593" fmla="*/ 987855 w 11181876"/>
              <a:gd name="connsiteY1593" fmla="*/ 8401955 h 9881970"/>
              <a:gd name="connsiteX1594" fmla="*/ 7712067 w 11181876"/>
              <a:gd name="connsiteY1594" fmla="*/ 8391054 h 9881970"/>
              <a:gd name="connsiteX1595" fmla="*/ 7687149 w 11181876"/>
              <a:gd name="connsiteY1595" fmla="*/ 8428431 h 9881970"/>
              <a:gd name="connsiteX1596" fmla="*/ 7687149 w 11181876"/>
              <a:gd name="connsiteY1596" fmla="*/ 8415972 h 9881970"/>
              <a:gd name="connsiteX1597" fmla="*/ 7325840 w 11181876"/>
              <a:gd name="connsiteY1597" fmla="*/ 8391054 h 9881970"/>
              <a:gd name="connsiteX1598" fmla="*/ 7313381 w 11181876"/>
              <a:gd name="connsiteY1598" fmla="*/ 8403512 h 9881970"/>
              <a:gd name="connsiteX1599" fmla="*/ 7325840 w 11181876"/>
              <a:gd name="connsiteY1599" fmla="*/ 8403512 h 9881970"/>
              <a:gd name="connsiteX1600" fmla="*/ 7263545 w 11181876"/>
              <a:gd name="connsiteY1600" fmla="*/ 8391054 h 9881970"/>
              <a:gd name="connsiteX1601" fmla="*/ 7251087 w 11181876"/>
              <a:gd name="connsiteY1601" fmla="*/ 8415972 h 9881970"/>
              <a:gd name="connsiteX1602" fmla="*/ 7263545 w 11181876"/>
              <a:gd name="connsiteY1602" fmla="*/ 8391054 h 9881970"/>
              <a:gd name="connsiteX1603" fmla="*/ 6827484 w 11181876"/>
              <a:gd name="connsiteY1603" fmla="*/ 8391054 h 9881970"/>
              <a:gd name="connsiteX1604" fmla="*/ 6833713 w 11181876"/>
              <a:gd name="connsiteY1604" fmla="*/ 8403512 h 9881970"/>
              <a:gd name="connsiteX1605" fmla="*/ 6839943 w 11181876"/>
              <a:gd name="connsiteY1605" fmla="*/ 8403512 h 9881970"/>
              <a:gd name="connsiteX1606" fmla="*/ 6852402 w 11181876"/>
              <a:gd name="connsiteY1606" fmla="*/ 8397284 h 9881970"/>
              <a:gd name="connsiteX1607" fmla="*/ 6839943 w 11181876"/>
              <a:gd name="connsiteY1607" fmla="*/ 8391054 h 9881970"/>
              <a:gd name="connsiteX1608" fmla="*/ 6827484 w 11181876"/>
              <a:gd name="connsiteY1608" fmla="*/ 8391054 h 9881970"/>
              <a:gd name="connsiteX1609" fmla="*/ 4858975 w 11181876"/>
              <a:gd name="connsiteY1609" fmla="*/ 8391054 h 9881970"/>
              <a:gd name="connsiteX1610" fmla="*/ 4858975 w 11181876"/>
              <a:gd name="connsiteY1610" fmla="*/ 8415972 h 9881970"/>
              <a:gd name="connsiteX1611" fmla="*/ 4883893 w 11181876"/>
              <a:gd name="connsiteY1611" fmla="*/ 8428431 h 9881970"/>
              <a:gd name="connsiteX1612" fmla="*/ 4883893 w 11181876"/>
              <a:gd name="connsiteY1612" fmla="*/ 8409742 h 9881970"/>
              <a:gd name="connsiteX1613" fmla="*/ 4883893 w 11181876"/>
              <a:gd name="connsiteY1613" fmla="*/ 8391054 h 9881970"/>
              <a:gd name="connsiteX1614" fmla="*/ 7450429 w 11181876"/>
              <a:gd name="connsiteY1614" fmla="*/ 8378596 h 9881970"/>
              <a:gd name="connsiteX1615" fmla="*/ 7437971 w 11181876"/>
              <a:gd name="connsiteY1615" fmla="*/ 8415972 h 9881970"/>
              <a:gd name="connsiteX1616" fmla="*/ 7413053 w 11181876"/>
              <a:gd name="connsiteY1616" fmla="*/ 8428431 h 9881970"/>
              <a:gd name="connsiteX1617" fmla="*/ 7425511 w 11181876"/>
              <a:gd name="connsiteY1617" fmla="*/ 8415972 h 9881970"/>
              <a:gd name="connsiteX1618" fmla="*/ 7437971 w 11181876"/>
              <a:gd name="connsiteY1618" fmla="*/ 8391054 h 9881970"/>
              <a:gd name="connsiteX1619" fmla="*/ 7450429 w 11181876"/>
              <a:gd name="connsiteY1619" fmla="*/ 8378596 h 9881970"/>
              <a:gd name="connsiteX1620" fmla="*/ 4653403 w 11181876"/>
              <a:gd name="connsiteY1620" fmla="*/ 8378596 h 9881970"/>
              <a:gd name="connsiteX1621" fmla="*/ 4647173 w 11181876"/>
              <a:gd name="connsiteY1621" fmla="*/ 8391054 h 9881970"/>
              <a:gd name="connsiteX1622" fmla="*/ 4659632 w 11181876"/>
              <a:gd name="connsiteY1622" fmla="*/ 8384824 h 9881970"/>
              <a:gd name="connsiteX1623" fmla="*/ 4653403 w 11181876"/>
              <a:gd name="connsiteY1623" fmla="*/ 8378596 h 9881970"/>
              <a:gd name="connsiteX1624" fmla="*/ 6964533 w 11181876"/>
              <a:gd name="connsiteY1624" fmla="*/ 8366136 h 9881970"/>
              <a:gd name="connsiteX1625" fmla="*/ 6964533 w 11181876"/>
              <a:gd name="connsiteY1625" fmla="*/ 8378596 h 9881970"/>
              <a:gd name="connsiteX1626" fmla="*/ 6976991 w 11181876"/>
              <a:gd name="connsiteY1626" fmla="*/ 8391054 h 9881970"/>
              <a:gd name="connsiteX1627" fmla="*/ 6976991 w 11181876"/>
              <a:gd name="connsiteY1627" fmla="*/ 8378596 h 9881970"/>
              <a:gd name="connsiteX1628" fmla="*/ 6516011 w 11181876"/>
              <a:gd name="connsiteY1628" fmla="*/ 8366136 h 9881970"/>
              <a:gd name="connsiteX1629" fmla="*/ 6522241 w 11181876"/>
              <a:gd name="connsiteY1629" fmla="*/ 8372366 h 9881970"/>
              <a:gd name="connsiteX1630" fmla="*/ 6528469 w 11181876"/>
              <a:gd name="connsiteY1630" fmla="*/ 8378596 h 9881970"/>
              <a:gd name="connsiteX1631" fmla="*/ 6528469 w 11181876"/>
              <a:gd name="connsiteY1631" fmla="*/ 8366136 h 9881970"/>
              <a:gd name="connsiteX1632" fmla="*/ 4796681 w 11181876"/>
              <a:gd name="connsiteY1632" fmla="*/ 8366136 h 9881970"/>
              <a:gd name="connsiteX1633" fmla="*/ 4771763 w 11181876"/>
              <a:gd name="connsiteY1633" fmla="*/ 8378596 h 9881970"/>
              <a:gd name="connsiteX1634" fmla="*/ 4759305 w 11181876"/>
              <a:gd name="connsiteY1634" fmla="*/ 8391054 h 9881970"/>
              <a:gd name="connsiteX1635" fmla="*/ 4771763 w 11181876"/>
              <a:gd name="connsiteY1635" fmla="*/ 8403512 h 9881970"/>
              <a:gd name="connsiteX1636" fmla="*/ 4784221 w 11181876"/>
              <a:gd name="connsiteY1636" fmla="*/ 8391054 h 9881970"/>
              <a:gd name="connsiteX1637" fmla="*/ 921959 w 11181876"/>
              <a:gd name="connsiteY1637" fmla="*/ 8366136 h 9881970"/>
              <a:gd name="connsiteX1638" fmla="*/ 934418 w 11181876"/>
              <a:gd name="connsiteY1638" fmla="*/ 8391054 h 9881970"/>
              <a:gd name="connsiteX1639" fmla="*/ 934418 w 11181876"/>
              <a:gd name="connsiteY1639" fmla="*/ 8415972 h 9881970"/>
              <a:gd name="connsiteX1640" fmla="*/ 928187 w 11181876"/>
              <a:gd name="connsiteY1640" fmla="*/ 8409742 h 9881970"/>
              <a:gd name="connsiteX1641" fmla="*/ 921959 w 11181876"/>
              <a:gd name="connsiteY1641" fmla="*/ 8378596 h 9881970"/>
              <a:gd name="connsiteX1642" fmla="*/ 6864860 w 11181876"/>
              <a:gd name="connsiteY1642" fmla="*/ 8353678 h 9881970"/>
              <a:gd name="connsiteX1643" fmla="*/ 6864860 w 11181876"/>
              <a:gd name="connsiteY1643" fmla="*/ 8366136 h 9881970"/>
              <a:gd name="connsiteX1644" fmla="*/ 6877320 w 11181876"/>
              <a:gd name="connsiteY1644" fmla="*/ 8366136 h 9881970"/>
              <a:gd name="connsiteX1645" fmla="*/ 4896352 w 11181876"/>
              <a:gd name="connsiteY1645" fmla="*/ 8353678 h 9881970"/>
              <a:gd name="connsiteX1646" fmla="*/ 4908810 w 11181876"/>
              <a:gd name="connsiteY1646" fmla="*/ 8366136 h 9881970"/>
              <a:gd name="connsiteX1647" fmla="*/ 4908810 w 11181876"/>
              <a:gd name="connsiteY1647" fmla="*/ 8353678 h 9881970"/>
              <a:gd name="connsiteX1648" fmla="*/ 4896352 w 11181876"/>
              <a:gd name="connsiteY1648" fmla="*/ 8353678 h 9881970"/>
              <a:gd name="connsiteX1649" fmla="*/ 4759305 w 11181876"/>
              <a:gd name="connsiteY1649" fmla="*/ 8353678 h 9881970"/>
              <a:gd name="connsiteX1650" fmla="*/ 4746845 w 11181876"/>
              <a:gd name="connsiteY1650" fmla="*/ 8366136 h 9881970"/>
              <a:gd name="connsiteX1651" fmla="*/ 4759305 w 11181876"/>
              <a:gd name="connsiteY1651" fmla="*/ 8366136 h 9881970"/>
              <a:gd name="connsiteX1652" fmla="*/ 4771763 w 11181876"/>
              <a:gd name="connsiteY1652" fmla="*/ 8353678 h 9881970"/>
              <a:gd name="connsiteX1653" fmla="*/ 7936327 w 11181876"/>
              <a:gd name="connsiteY1653" fmla="*/ 8341218 h 9881970"/>
              <a:gd name="connsiteX1654" fmla="*/ 7948785 w 11181876"/>
              <a:gd name="connsiteY1654" fmla="*/ 8353678 h 9881970"/>
              <a:gd name="connsiteX1655" fmla="*/ 7923869 w 11181876"/>
              <a:gd name="connsiteY1655" fmla="*/ 8353678 h 9881970"/>
              <a:gd name="connsiteX1656" fmla="*/ 6902238 w 11181876"/>
              <a:gd name="connsiteY1656" fmla="*/ 8341218 h 9881970"/>
              <a:gd name="connsiteX1657" fmla="*/ 6877320 w 11181876"/>
              <a:gd name="connsiteY1657" fmla="*/ 8378596 h 9881970"/>
              <a:gd name="connsiteX1658" fmla="*/ 6852402 w 11181876"/>
              <a:gd name="connsiteY1658" fmla="*/ 8428431 h 9881970"/>
              <a:gd name="connsiteX1659" fmla="*/ 6889779 w 11181876"/>
              <a:gd name="connsiteY1659" fmla="*/ 8384824 h 9881970"/>
              <a:gd name="connsiteX1660" fmla="*/ 6902238 w 11181876"/>
              <a:gd name="connsiteY1660" fmla="*/ 8341218 h 9881970"/>
              <a:gd name="connsiteX1661" fmla="*/ 8011080 w 11181876"/>
              <a:gd name="connsiteY1661" fmla="*/ 8328760 h 9881970"/>
              <a:gd name="connsiteX1662" fmla="*/ 7973703 w 11181876"/>
              <a:gd name="connsiteY1662" fmla="*/ 8378596 h 9881970"/>
              <a:gd name="connsiteX1663" fmla="*/ 7986163 w 11181876"/>
              <a:gd name="connsiteY1663" fmla="*/ 8353678 h 9881970"/>
              <a:gd name="connsiteX1664" fmla="*/ 8011080 w 11181876"/>
              <a:gd name="connsiteY1664" fmla="*/ 8328760 h 9881970"/>
              <a:gd name="connsiteX1665" fmla="*/ 6503553 w 11181876"/>
              <a:gd name="connsiteY1665" fmla="*/ 8328760 h 9881970"/>
              <a:gd name="connsiteX1666" fmla="*/ 6484863 w 11181876"/>
              <a:gd name="connsiteY1666" fmla="*/ 8347448 h 9881970"/>
              <a:gd name="connsiteX1667" fmla="*/ 6478635 w 11181876"/>
              <a:gd name="connsiteY1667" fmla="*/ 8353678 h 9881970"/>
              <a:gd name="connsiteX1668" fmla="*/ 6466175 w 11181876"/>
              <a:gd name="connsiteY1668" fmla="*/ 8353678 h 9881970"/>
              <a:gd name="connsiteX1669" fmla="*/ 6466175 w 11181876"/>
              <a:gd name="connsiteY1669" fmla="*/ 8366136 h 9881970"/>
              <a:gd name="connsiteX1670" fmla="*/ 6466175 w 11181876"/>
              <a:gd name="connsiteY1670" fmla="*/ 8391054 h 9881970"/>
              <a:gd name="connsiteX1671" fmla="*/ 6459947 w 11181876"/>
              <a:gd name="connsiteY1671" fmla="*/ 8397284 h 9881970"/>
              <a:gd name="connsiteX1672" fmla="*/ 6453717 w 11181876"/>
              <a:gd name="connsiteY1672" fmla="*/ 8415972 h 9881970"/>
              <a:gd name="connsiteX1673" fmla="*/ 6428799 w 11181876"/>
              <a:gd name="connsiteY1673" fmla="*/ 8428431 h 9881970"/>
              <a:gd name="connsiteX1674" fmla="*/ 6416340 w 11181876"/>
              <a:gd name="connsiteY1674" fmla="*/ 8440890 h 9881970"/>
              <a:gd name="connsiteX1675" fmla="*/ 6410111 w 11181876"/>
              <a:gd name="connsiteY1675" fmla="*/ 8459579 h 9881970"/>
              <a:gd name="connsiteX1676" fmla="*/ 6453717 w 11181876"/>
              <a:gd name="connsiteY1676" fmla="*/ 8440890 h 9881970"/>
              <a:gd name="connsiteX1677" fmla="*/ 6491093 w 11181876"/>
              <a:gd name="connsiteY1677" fmla="*/ 8415972 h 9881970"/>
              <a:gd name="connsiteX1678" fmla="*/ 6491093 w 11181876"/>
              <a:gd name="connsiteY1678" fmla="*/ 8403512 h 9881970"/>
              <a:gd name="connsiteX1679" fmla="*/ 6503553 w 11181876"/>
              <a:gd name="connsiteY1679" fmla="*/ 8366136 h 9881970"/>
              <a:gd name="connsiteX1680" fmla="*/ 6516011 w 11181876"/>
              <a:gd name="connsiteY1680" fmla="*/ 8353678 h 9881970"/>
              <a:gd name="connsiteX1681" fmla="*/ 6540929 w 11181876"/>
              <a:gd name="connsiteY1681" fmla="*/ 8341218 h 9881970"/>
              <a:gd name="connsiteX1682" fmla="*/ 6528469 w 11181876"/>
              <a:gd name="connsiteY1682" fmla="*/ 8334990 h 9881970"/>
              <a:gd name="connsiteX1683" fmla="*/ 6516011 w 11181876"/>
              <a:gd name="connsiteY1683" fmla="*/ 8328760 h 9881970"/>
              <a:gd name="connsiteX1684" fmla="*/ 7562560 w 11181876"/>
              <a:gd name="connsiteY1684" fmla="*/ 8316300 h 9881970"/>
              <a:gd name="connsiteX1685" fmla="*/ 7525183 w 11181876"/>
              <a:gd name="connsiteY1685" fmla="*/ 8378596 h 9881970"/>
              <a:gd name="connsiteX1686" fmla="*/ 7512723 w 11181876"/>
              <a:gd name="connsiteY1686" fmla="*/ 8428431 h 9881970"/>
              <a:gd name="connsiteX1687" fmla="*/ 7506493 w 11181876"/>
              <a:gd name="connsiteY1687" fmla="*/ 8472037 h 9881970"/>
              <a:gd name="connsiteX1688" fmla="*/ 7487805 w 11181876"/>
              <a:gd name="connsiteY1688" fmla="*/ 8503185 h 9881970"/>
              <a:gd name="connsiteX1689" fmla="*/ 7456659 w 11181876"/>
              <a:gd name="connsiteY1689" fmla="*/ 8528101 h 9881970"/>
              <a:gd name="connsiteX1690" fmla="*/ 7450429 w 11181876"/>
              <a:gd name="connsiteY1690" fmla="*/ 8577938 h 9881970"/>
              <a:gd name="connsiteX1691" fmla="*/ 7444199 w 11181876"/>
              <a:gd name="connsiteY1691" fmla="*/ 8634002 h 9881970"/>
              <a:gd name="connsiteX1692" fmla="*/ 7425511 w 11181876"/>
              <a:gd name="connsiteY1692" fmla="*/ 8652691 h 9881970"/>
              <a:gd name="connsiteX1693" fmla="*/ 7419283 w 11181876"/>
              <a:gd name="connsiteY1693" fmla="*/ 8658920 h 9881970"/>
              <a:gd name="connsiteX1694" fmla="*/ 7400595 w 11181876"/>
              <a:gd name="connsiteY1694" fmla="*/ 8652691 h 9881970"/>
              <a:gd name="connsiteX1695" fmla="*/ 7413053 w 11181876"/>
              <a:gd name="connsiteY1695" fmla="*/ 8540561 h 9881970"/>
              <a:gd name="connsiteX1696" fmla="*/ 7437971 w 11181876"/>
              <a:gd name="connsiteY1696" fmla="*/ 8503185 h 9881970"/>
              <a:gd name="connsiteX1697" fmla="*/ 7450429 w 11181876"/>
              <a:gd name="connsiteY1697" fmla="*/ 8465807 h 9881970"/>
              <a:gd name="connsiteX1698" fmla="*/ 7475347 w 11181876"/>
              <a:gd name="connsiteY1698" fmla="*/ 8403512 h 9881970"/>
              <a:gd name="connsiteX1699" fmla="*/ 7525183 w 11181876"/>
              <a:gd name="connsiteY1699" fmla="*/ 8341218 h 9881970"/>
              <a:gd name="connsiteX1700" fmla="*/ 6852402 w 11181876"/>
              <a:gd name="connsiteY1700" fmla="*/ 8316300 h 9881970"/>
              <a:gd name="connsiteX1701" fmla="*/ 6852402 w 11181876"/>
              <a:gd name="connsiteY1701" fmla="*/ 8328760 h 9881970"/>
              <a:gd name="connsiteX1702" fmla="*/ 6864860 w 11181876"/>
              <a:gd name="connsiteY1702" fmla="*/ 8316300 h 9881970"/>
              <a:gd name="connsiteX1703" fmla="*/ 6852402 w 11181876"/>
              <a:gd name="connsiteY1703" fmla="*/ 8316300 h 9881970"/>
              <a:gd name="connsiteX1704" fmla="*/ 4061605 w 11181876"/>
              <a:gd name="connsiteY1704" fmla="*/ 8316300 h 9881970"/>
              <a:gd name="connsiteX1705" fmla="*/ 4024229 w 11181876"/>
              <a:gd name="connsiteY1705" fmla="*/ 8341218 h 9881970"/>
              <a:gd name="connsiteX1706" fmla="*/ 3999310 w 11181876"/>
              <a:gd name="connsiteY1706" fmla="*/ 8378596 h 9881970"/>
              <a:gd name="connsiteX1707" fmla="*/ 3961934 w 11181876"/>
              <a:gd name="connsiteY1707" fmla="*/ 8453349 h 9881970"/>
              <a:gd name="connsiteX1708" fmla="*/ 3974392 w 11181876"/>
              <a:gd name="connsiteY1708" fmla="*/ 8440890 h 9881970"/>
              <a:gd name="connsiteX1709" fmla="*/ 3993080 w 11181876"/>
              <a:gd name="connsiteY1709" fmla="*/ 8409742 h 9881970"/>
              <a:gd name="connsiteX1710" fmla="*/ 4024229 w 11181876"/>
              <a:gd name="connsiteY1710" fmla="*/ 8359906 h 9881970"/>
              <a:gd name="connsiteX1711" fmla="*/ 4061605 w 11181876"/>
              <a:gd name="connsiteY1711" fmla="*/ 8316300 h 9881970"/>
              <a:gd name="connsiteX1712" fmla="*/ 6590764 w 11181876"/>
              <a:gd name="connsiteY1712" fmla="*/ 8303841 h 9881970"/>
              <a:gd name="connsiteX1713" fmla="*/ 6578305 w 11181876"/>
              <a:gd name="connsiteY1713" fmla="*/ 8322530 h 9881970"/>
              <a:gd name="connsiteX1714" fmla="*/ 6572075 w 11181876"/>
              <a:gd name="connsiteY1714" fmla="*/ 8328760 h 9881970"/>
              <a:gd name="connsiteX1715" fmla="*/ 6575191 w 11181876"/>
              <a:gd name="connsiteY1715" fmla="*/ 8328760 h 9881970"/>
              <a:gd name="connsiteX1716" fmla="*/ 6590764 w 11181876"/>
              <a:gd name="connsiteY1716" fmla="*/ 8328760 h 9881970"/>
              <a:gd name="connsiteX1717" fmla="*/ 7923869 w 11181876"/>
              <a:gd name="connsiteY1717" fmla="*/ 8291383 h 9881970"/>
              <a:gd name="connsiteX1718" fmla="*/ 7936327 w 11181876"/>
              <a:gd name="connsiteY1718" fmla="*/ 8303841 h 9881970"/>
              <a:gd name="connsiteX1719" fmla="*/ 7917639 w 11181876"/>
              <a:gd name="connsiteY1719" fmla="*/ 8328760 h 9881970"/>
              <a:gd name="connsiteX1720" fmla="*/ 7911409 w 11181876"/>
              <a:gd name="connsiteY1720" fmla="*/ 8353678 h 9881970"/>
              <a:gd name="connsiteX1721" fmla="*/ 7911409 w 11181876"/>
              <a:gd name="connsiteY1721" fmla="*/ 8366136 h 9881970"/>
              <a:gd name="connsiteX1722" fmla="*/ 7898951 w 11181876"/>
              <a:gd name="connsiteY1722" fmla="*/ 8409742 h 9881970"/>
              <a:gd name="connsiteX1723" fmla="*/ 7886491 w 11181876"/>
              <a:gd name="connsiteY1723" fmla="*/ 8447119 h 9881970"/>
              <a:gd name="connsiteX1724" fmla="*/ 7886491 w 11181876"/>
              <a:gd name="connsiteY1724" fmla="*/ 8453349 h 9881970"/>
              <a:gd name="connsiteX1725" fmla="*/ 7836656 w 11181876"/>
              <a:gd name="connsiteY1725" fmla="*/ 8503185 h 9881970"/>
              <a:gd name="connsiteX1726" fmla="*/ 7786820 w 11181876"/>
              <a:gd name="connsiteY1726" fmla="*/ 8553020 h 9881970"/>
              <a:gd name="connsiteX1727" fmla="*/ 7761901 w 11181876"/>
              <a:gd name="connsiteY1727" fmla="*/ 8553020 h 9881970"/>
              <a:gd name="connsiteX1728" fmla="*/ 7736983 w 11181876"/>
              <a:gd name="connsiteY1728" fmla="*/ 8565480 h 9881970"/>
              <a:gd name="connsiteX1729" fmla="*/ 7736983 w 11181876"/>
              <a:gd name="connsiteY1729" fmla="*/ 8553020 h 9881970"/>
              <a:gd name="connsiteX1730" fmla="*/ 7786820 w 11181876"/>
              <a:gd name="connsiteY1730" fmla="*/ 8490725 h 9881970"/>
              <a:gd name="connsiteX1731" fmla="*/ 7811738 w 11181876"/>
              <a:gd name="connsiteY1731" fmla="*/ 8453349 h 9881970"/>
              <a:gd name="connsiteX1732" fmla="*/ 7898951 w 11181876"/>
              <a:gd name="connsiteY1732" fmla="*/ 8328760 h 9881970"/>
              <a:gd name="connsiteX1733" fmla="*/ 7923869 w 11181876"/>
              <a:gd name="connsiteY1733" fmla="*/ 8291383 h 9881970"/>
              <a:gd name="connsiteX1734" fmla="*/ 4086523 w 11181876"/>
              <a:gd name="connsiteY1734" fmla="*/ 8291383 h 9881970"/>
              <a:gd name="connsiteX1735" fmla="*/ 4061605 w 11181876"/>
              <a:gd name="connsiteY1735" fmla="*/ 8303841 h 9881970"/>
              <a:gd name="connsiteX1736" fmla="*/ 4074063 w 11181876"/>
              <a:gd name="connsiteY1736" fmla="*/ 8303841 h 9881970"/>
              <a:gd name="connsiteX1737" fmla="*/ 4598895 w 11181876"/>
              <a:gd name="connsiteY1737" fmla="*/ 8283596 h 9881970"/>
              <a:gd name="connsiteX1738" fmla="*/ 4597337 w 11181876"/>
              <a:gd name="connsiteY1738" fmla="*/ 8291383 h 9881970"/>
              <a:gd name="connsiteX1739" fmla="*/ 4609797 w 11181876"/>
              <a:gd name="connsiteY1739" fmla="*/ 8291383 h 9881970"/>
              <a:gd name="connsiteX1740" fmla="*/ 4603567 w 11181876"/>
              <a:gd name="connsiteY1740" fmla="*/ 8285153 h 9881970"/>
              <a:gd name="connsiteX1741" fmla="*/ 4598895 w 11181876"/>
              <a:gd name="connsiteY1741" fmla="*/ 8283596 h 9881970"/>
              <a:gd name="connsiteX1742" fmla="*/ 6964533 w 11181876"/>
              <a:gd name="connsiteY1742" fmla="*/ 8278923 h 9881970"/>
              <a:gd name="connsiteX1743" fmla="*/ 6976991 w 11181876"/>
              <a:gd name="connsiteY1743" fmla="*/ 8291383 h 9881970"/>
              <a:gd name="connsiteX1744" fmla="*/ 6964533 w 11181876"/>
              <a:gd name="connsiteY1744" fmla="*/ 8303841 h 9881970"/>
              <a:gd name="connsiteX1745" fmla="*/ 6976991 w 11181876"/>
              <a:gd name="connsiteY1745" fmla="*/ 8341218 h 9881970"/>
              <a:gd name="connsiteX1746" fmla="*/ 7008139 w 11181876"/>
              <a:gd name="connsiteY1746" fmla="*/ 8366136 h 9881970"/>
              <a:gd name="connsiteX1747" fmla="*/ 7026827 w 11181876"/>
              <a:gd name="connsiteY1747" fmla="*/ 8341218 h 9881970"/>
              <a:gd name="connsiteX1748" fmla="*/ 7026827 w 11181876"/>
              <a:gd name="connsiteY1748" fmla="*/ 8316300 h 9881970"/>
              <a:gd name="connsiteX1749" fmla="*/ 7001909 w 11181876"/>
              <a:gd name="connsiteY1749" fmla="*/ 8328760 h 9881970"/>
              <a:gd name="connsiteX1750" fmla="*/ 6989449 w 11181876"/>
              <a:gd name="connsiteY1750" fmla="*/ 8328760 h 9881970"/>
              <a:gd name="connsiteX1751" fmla="*/ 6976991 w 11181876"/>
              <a:gd name="connsiteY1751" fmla="*/ 8310071 h 9881970"/>
              <a:gd name="connsiteX1752" fmla="*/ 6989449 w 11181876"/>
              <a:gd name="connsiteY1752" fmla="*/ 8303841 h 9881970"/>
              <a:gd name="connsiteX1753" fmla="*/ 6989449 w 11181876"/>
              <a:gd name="connsiteY1753" fmla="*/ 8291383 h 9881970"/>
              <a:gd name="connsiteX1754" fmla="*/ 6976991 w 11181876"/>
              <a:gd name="connsiteY1754" fmla="*/ 8278923 h 9881970"/>
              <a:gd name="connsiteX1755" fmla="*/ 4908810 w 11181876"/>
              <a:gd name="connsiteY1755" fmla="*/ 8278923 h 9881970"/>
              <a:gd name="connsiteX1756" fmla="*/ 4908810 w 11181876"/>
              <a:gd name="connsiteY1756" fmla="*/ 8291383 h 9881970"/>
              <a:gd name="connsiteX1757" fmla="*/ 4921270 w 11181876"/>
              <a:gd name="connsiteY1757" fmla="*/ 8278923 h 9881970"/>
              <a:gd name="connsiteX1758" fmla="*/ 4908810 w 11181876"/>
              <a:gd name="connsiteY1758" fmla="*/ 8278923 h 9881970"/>
              <a:gd name="connsiteX1759" fmla="*/ 1108842 w 11181876"/>
              <a:gd name="connsiteY1759" fmla="*/ 8278923 h 9881970"/>
              <a:gd name="connsiteX1760" fmla="*/ 1121301 w 11181876"/>
              <a:gd name="connsiteY1760" fmla="*/ 8278923 h 9881970"/>
              <a:gd name="connsiteX1761" fmla="*/ 1108842 w 11181876"/>
              <a:gd name="connsiteY1761" fmla="*/ 8291383 h 9881970"/>
              <a:gd name="connsiteX1762" fmla="*/ 1108842 w 11181876"/>
              <a:gd name="connsiteY1762" fmla="*/ 8278923 h 9881970"/>
              <a:gd name="connsiteX1763" fmla="*/ 984253 w 11181876"/>
              <a:gd name="connsiteY1763" fmla="*/ 8278923 h 9881970"/>
              <a:gd name="connsiteX1764" fmla="*/ 984253 w 11181876"/>
              <a:gd name="connsiteY1764" fmla="*/ 8291383 h 9881970"/>
              <a:gd name="connsiteX1765" fmla="*/ 965564 w 11181876"/>
              <a:gd name="connsiteY1765" fmla="*/ 8291383 h 9881970"/>
              <a:gd name="connsiteX1766" fmla="*/ 984253 w 11181876"/>
              <a:gd name="connsiteY1766" fmla="*/ 8278923 h 9881970"/>
              <a:gd name="connsiteX1767" fmla="*/ 784910 w 11181876"/>
              <a:gd name="connsiteY1767" fmla="*/ 8278923 h 9881970"/>
              <a:gd name="connsiteX1768" fmla="*/ 797370 w 11181876"/>
              <a:gd name="connsiteY1768" fmla="*/ 8278923 h 9881970"/>
              <a:gd name="connsiteX1769" fmla="*/ 797370 w 11181876"/>
              <a:gd name="connsiteY1769" fmla="*/ 8285153 h 9881970"/>
              <a:gd name="connsiteX1770" fmla="*/ 797370 w 11181876"/>
              <a:gd name="connsiteY1770" fmla="*/ 8291383 h 9881970"/>
              <a:gd name="connsiteX1771" fmla="*/ 3638001 w 11181876"/>
              <a:gd name="connsiteY1771" fmla="*/ 8266465 h 9881970"/>
              <a:gd name="connsiteX1772" fmla="*/ 3650459 w 11181876"/>
              <a:gd name="connsiteY1772" fmla="*/ 8278923 h 9881970"/>
              <a:gd name="connsiteX1773" fmla="*/ 3638001 w 11181876"/>
              <a:gd name="connsiteY1773" fmla="*/ 8278923 h 9881970"/>
              <a:gd name="connsiteX1774" fmla="*/ 3625543 w 11181876"/>
              <a:gd name="connsiteY1774" fmla="*/ 8278923 h 9881970"/>
              <a:gd name="connsiteX1775" fmla="*/ 3638001 w 11181876"/>
              <a:gd name="connsiteY1775" fmla="*/ 8266465 h 9881970"/>
              <a:gd name="connsiteX1776" fmla="*/ 6595437 w 11181876"/>
              <a:gd name="connsiteY1776" fmla="*/ 8263351 h 9881970"/>
              <a:gd name="connsiteX1777" fmla="*/ 6553387 w 11181876"/>
              <a:gd name="connsiteY1777" fmla="*/ 8291383 h 9881970"/>
              <a:gd name="connsiteX1778" fmla="*/ 6540929 w 11181876"/>
              <a:gd name="connsiteY1778" fmla="*/ 8303841 h 9881970"/>
              <a:gd name="connsiteX1779" fmla="*/ 6553387 w 11181876"/>
              <a:gd name="connsiteY1779" fmla="*/ 8328760 h 9881970"/>
              <a:gd name="connsiteX1780" fmla="*/ 6565847 w 11181876"/>
              <a:gd name="connsiteY1780" fmla="*/ 8328760 h 9881970"/>
              <a:gd name="connsiteX1781" fmla="*/ 6603224 w 11181876"/>
              <a:gd name="connsiteY1781" fmla="*/ 8278923 h 9881970"/>
              <a:gd name="connsiteX1782" fmla="*/ 6603224 w 11181876"/>
              <a:gd name="connsiteY1782" fmla="*/ 8266465 h 9881970"/>
              <a:gd name="connsiteX1783" fmla="*/ 6595437 w 11181876"/>
              <a:gd name="connsiteY1783" fmla="*/ 8263351 h 9881970"/>
              <a:gd name="connsiteX1784" fmla="*/ 812942 w 11181876"/>
              <a:gd name="connsiteY1784" fmla="*/ 8258678 h 9881970"/>
              <a:gd name="connsiteX1785" fmla="*/ 822287 w 11181876"/>
              <a:gd name="connsiteY1785" fmla="*/ 8260235 h 9881970"/>
              <a:gd name="connsiteX1786" fmla="*/ 822287 w 11181876"/>
              <a:gd name="connsiteY1786" fmla="*/ 8278923 h 9881970"/>
              <a:gd name="connsiteX1787" fmla="*/ 809828 w 11181876"/>
              <a:gd name="connsiteY1787" fmla="*/ 8266465 h 9881970"/>
              <a:gd name="connsiteX1788" fmla="*/ 812942 w 11181876"/>
              <a:gd name="connsiteY1788" fmla="*/ 8258678 h 9881970"/>
              <a:gd name="connsiteX1789" fmla="*/ 8023539 w 11181876"/>
              <a:gd name="connsiteY1789" fmla="*/ 8254005 h 9881970"/>
              <a:gd name="connsiteX1790" fmla="*/ 8023539 w 11181876"/>
              <a:gd name="connsiteY1790" fmla="*/ 8278923 h 9881970"/>
              <a:gd name="connsiteX1791" fmla="*/ 8017309 w 11181876"/>
              <a:gd name="connsiteY1791" fmla="*/ 8285153 h 9881970"/>
              <a:gd name="connsiteX1792" fmla="*/ 8011080 w 11181876"/>
              <a:gd name="connsiteY1792" fmla="*/ 8291383 h 9881970"/>
              <a:gd name="connsiteX1793" fmla="*/ 8011080 w 11181876"/>
              <a:gd name="connsiteY1793" fmla="*/ 8278923 h 9881970"/>
              <a:gd name="connsiteX1794" fmla="*/ 8023539 w 11181876"/>
              <a:gd name="connsiteY1794" fmla="*/ 8254005 h 9881970"/>
              <a:gd name="connsiteX1795" fmla="*/ 6914697 w 11181876"/>
              <a:gd name="connsiteY1795" fmla="*/ 8254005 h 9881970"/>
              <a:gd name="connsiteX1796" fmla="*/ 6902238 w 11181876"/>
              <a:gd name="connsiteY1796" fmla="*/ 8260235 h 9881970"/>
              <a:gd name="connsiteX1797" fmla="*/ 6908467 w 11181876"/>
              <a:gd name="connsiteY1797" fmla="*/ 8266465 h 9881970"/>
              <a:gd name="connsiteX1798" fmla="*/ 6914697 w 11181876"/>
              <a:gd name="connsiteY1798" fmla="*/ 8254005 h 9881970"/>
              <a:gd name="connsiteX1799" fmla="*/ 4734387 w 11181876"/>
              <a:gd name="connsiteY1799" fmla="*/ 8241547 h 9881970"/>
              <a:gd name="connsiteX1800" fmla="*/ 4721927 w 11181876"/>
              <a:gd name="connsiteY1800" fmla="*/ 8254005 h 9881970"/>
              <a:gd name="connsiteX1801" fmla="*/ 4734387 w 11181876"/>
              <a:gd name="connsiteY1801" fmla="*/ 8254005 h 9881970"/>
              <a:gd name="connsiteX1802" fmla="*/ 4734387 w 11181876"/>
              <a:gd name="connsiteY1802" fmla="*/ 8241547 h 9881970"/>
              <a:gd name="connsiteX1803" fmla="*/ 4547503 w 11181876"/>
              <a:gd name="connsiteY1803" fmla="*/ 8241547 h 9881970"/>
              <a:gd name="connsiteX1804" fmla="*/ 4535043 w 11181876"/>
              <a:gd name="connsiteY1804" fmla="*/ 8247777 h 9881970"/>
              <a:gd name="connsiteX1805" fmla="*/ 4547503 w 11181876"/>
              <a:gd name="connsiteY1805" fmla="*/ 8254005 h 9881970"/>
              <a:gd name="connsiteX1806" fmla="*/ 4547503 w 11181876"/>
              <a:gd name="connsiteY1806" fmla="*/ 8241547 h 9881970"/>
              <a:gd name="connsiteX1807" fmla="*/ 1059007 w 11181876"/>
              <a:gd name="connsiteY1807" fmla="*/ 8241547 h 9881970"/>
              <a:gd name="connsiteX1808" fmla="*/ 1059007 w 11181876"/>
              <a:gd name="connsiteY1808" fmla="*/ 8247777 h 9881970"/>
              <a:gd name="connsiteX1809" fmla="*/ 1059007 w 11181876"/>
              <a:gd name="connsiteY1809" fmla="*/ 8266465 h 9881970"/>
              <a:gd name="connsiteX1810" fmla="*/ 1059007 w 11181876"/>
              <a:gd name="connsiteY1810" fmla="*/ 8278923 h 9881970"/>
              <a:gd name="connsiteX1811" fmla="*/ 1034089 w 11181876"/>
              <a:gd name="connsiteY1811" fmla="*/ 8278923 h 9881970"/>
              <a:gd name="connsiteX1812" fmla="*/ 1059007 w 11181876"/>
              <a:gd name="connsiteY1812" fmla="*/ 8291383 h 9881970"/>
              <a:gd name="connsiteX1813" fmla="*/ 1077694 w 11181876"/>
              <a:gd name="connsiteY1813" fmla="*/ 8291383 h 9881970"/>
              <a:gd name="connsiteX1814" fmla="*/ 1090155 w 11181876"/>
              <a:gd name="connsiteY1814" fmla="*/ 8297612 h 9881970"/>
              <a:gd name="connsiteX1815" fmla="*/ 1096383 w 11181876"/>
              <a:gd name="connsiteY1815" fmla="*/ 8303841 h 9881970"/>
              <a:gd name="connsiteX1816" fmla="*/ 1083924 w 11181876"/>
              <a:gd name="connsiteY1816" fmla="*/ 8303841 h 9881970"/>
              <a:gd name="connsiteX1817" fmla="*/ 1071466 w 11181876"/>
              <a:gd name="connsiteY1817" fmla="*/ 8316300 h 9881970"/>
              <a:gd name="connsiteX1818" fmla="*/ 1059007 w 11181876"/>
              <a:gd name="connsiteY1818" fmla="*/ 8328760 h 9881970"/>
              <a:gd name="connsiteX1819" fmla="*/ 1034089 w 11181876"/>
              <a:gd name="connsiteY1819" fmla="*/ 8341218 h 9881970"/>
              <a:gd name="connsiteX1820" fmla="*/ 1046548 w 11181876"/>
              <a:gd name="connsiteY1820" fmla="*/ 8328760 h 9881970"/>
              <a:gd name="connsiteX1821" fmla="*/ 1046548 w 11181876"/>
              <a:gd name="connsiteY1821" fmla="*/ 8316300 h 9881970"/>
              <a:gd name="connsiteX1822" fmla="*/ 1009170 w 11181876"/>
              <a:gd name="connsiteY1822" fmla="*/ 8316300 h 9881970"/>
              <a:gd name="connsiteX1823" fmla="*/ 996712 w 11181876"/>
              <a:gd name="connsiteY1823" fmla="*/ 8316300 h 9881970"/>
              <a:gd name="connsiteX1824" fmla="*/ 996712 w 11181876"/>
              <a:gd name="connsiteY1824" fmla="*/ 8291383 h 9881970"/>
              <a:gd name="connsiteX1825" fmla="*/ 1009170 w 11181876"/>
              <a:gd name="connsiteY1825" fmla="*/ 8278923 h 9881970"/>
              <a:gd name="connsiteX1826" fmla="*/ 1021630 w 11181876"/>
              <a:gd name="connsiteY1826" fmla="*/ 8266465 h 9881970"/>
              <a:gd name="connsiteX1827" fmla="*/ 1040318 w 11181876"/>
              <a:gd name="connsiteY1827" fmla="*/ 8260235 h 9881970"/>
              <a:gd name="connsiteX1828" fmla="*/ 1046548 w 11181876"/>
              <a:gd name="connsiteY1828" fmla="*/ 8254005 h 9881970"/>
              <a:gd name="connsiteX1829" fmla="*/ 1059007 w 11181876"/>
              <a:gd name="connsiteY1829" fmla="*/ 8241547 h 9881970"/>
              <a:gd name="connsiteX1830" fmla="*/ 7475347 w 11181876"/>
              <a:gd name="connsiteY1830" fmla="*/ 8216629 h 9881970"/>
              <a:gd name="connsiteX1831" fmla="*/ 7487805 w 11181876"/>
              <a:gd name="connsiteY1831" fmla="*/ 8216629 h 9881970"/>
              <a:gd name="connsiteX1832" fmla="*/ 7462889 w 11181876"/>
              <a:gd name="connsiteY1832" fmla="*/ 8254005 h 9881970"/>
              <a:gd name="connsiteX1833" fmla="*/ 4123899 w 11181876"/>
              <a:gd name="connsiteY1833" fmla="*/ 8216629 h 9881970"/>
              <a:gd name="connsiteX1834" fmla="*/ 4086523 w 11181876"/>
              <a:gd name="connsiteY1834" fmla="*/ 8278923 h 9881970"/>
              <a:gd name="connsiteX1835" fmla="*/ 4123899 w 11181876"/>
              <a:gd name="connsiteY1835" fmla="*/ 8241547 h 9881970"/>
              <a:gd name="connsiteX1836" fmla="*/ 7425511 w 11181876"/>
              <a:gd name="connsiteY1836" fmla="*/ 8204171 h 9881970"/>
              <a:gd name="connsiteX1837" fmla="*/ 7388135 w 11181876"/>
              <a:gd name="connsiteY1837" fmla="*/ 8229089 h 9881970"/>
              <a:gd name="connsiteX1838" fmla="*/ 7388135 w 11181876"/>
              <a:gd name="connsiteY1838" fmla="*/ 8291383 h 9881970"/>
              <a:gd name="connsiteX1839" fmla="*/ 7400595 w 11181876"/>
              <a:gd name="connsiteY1839" fmla="*/ 8278923 h 9881970"/>
              <a:gd name="connsiteX1840" fmla="*/ 7406823 w 11181876"/>
              <a:gd name="connsiteY1840" fmla="*/ 8254005 h 9881970"/>
              <a:gd name="connsiteX1841" fmla="*/ 7425511 w 11181876"/>
              <a:gd name="connsiteY1841" fmla="*/ 8216629 h 9881970"/>
              <a:gd name="connsiteX1842" fmla="*/ 7425511 w 11181876"/>
              <a:gd name="connsiteY1842" fmla="*/ 8204171 h 9881970"/>
              <a:gd name="connsiteX1843" fmla="*/ 4572419 w 11181876"/>
              <a:gd name="connsiteY1843" fmla="*/ 8204171 h 9881970"/>
              <a:gd name="connsiteX1844" fmla="*/ 4591109 w 11181876"/>
              <a:gd name="connsiteY1844" fmla="*/ 8222859 h 9881970"/>
              <a:gd name="connsiteX1845" fmla="*/ 4622255 w 11181876"/>
              <a:gd name="connsiteY1845" fmla="*/ 8216629 h 9881970"/>
              <a:gd name="connsiteX1846" fmla="*/ 4609797 w 11181876"/>
              <a:gd name="connsiteY1846" fmla="*/ 8216629 h 9881970"/>
              <a:gd name="connsiteX1847" fmla="*/ 4584879 w 11181876"/>
              <a:gd name="connsiteY1847" fmla="*/ 8204171 h 9881970"/>
              <a:gd name="connsiteX1848" fmla="*/ 6677977 w 11181876"/>
              <a:gd name="connsiteY1848" fmla="*/ 8191711 h 9881970"/>
              <a:gd name="connsiteX1849" fmla="*/ 6653059 w 11181876"/>
              <a:gd name="connsiteY1849" fmla="*/ 8210401 h 9881970"/>
              <a:gd name="connsiteX1850" fmla="*/ 6615682 w 11181876"/>
              <a:gd name="connsiteY1850" fmla="*/ 8229089 h 9881970"/>
              <a:gd name="connsiteX1851" fmla="*/ 6615682 w 11181876"/>
              <a:gd name="connsiteY1851" fmla="*/ 8278923 h 9881970"/>
              <a:gd name="connsiteX1852" fmla="*/ 6628142 w 11181876"/>
              <a:gd name="connsiteY1852" fmla="*/ 8278923 h 9881970"/>
              <a:gd name="connsiteX1853" fmla="*/ 6628142 w 11181876"/>
              <a:gd name="connsiteY1853" fmla="*/ 8266465 h 9881970"/>
              <a:gd name="connsiteX1854" fmla="*/ 6653059 w 11181876"/>
              <a:gd name="connsiteY1854" fmla="*/ 8229089 h 9881970"/>
              <a:gd name="connsiteX1855" fmla="*/ 6659289 w 11181876"/>
              <a:gd name="connsiteY1855" fmla="*/ 8210401 h 9881970"/>
              <a:gd name="connsiteX1856" fmla="*/ 6671749 w 11181876"/>
              <a:gd name="connsiteY1856" fmla="*/ 8204171 h 9881970"/>
              <a:gd name="connsiteX1857" fmla="*/ 6690437 w 11181876"/>
              <a:gd name="connsiteY1857" fmla="*/ 8204171 h 9881970"/>
              <a:gd name="connsiteX1858" fmla="*/ 6684207 w 11181876"/>
              <a:gd name="connsiteY1858" fmla="*/ 8191711 h 9881970"/>
              <a:gd name="connsiteX1859" fmla="*/ 6677977 w 11181876"/>
              <a:gd name="connsiteY1859" fmla="*/ 8191711 h 9881970"/>
              <a:gd name="connsiteX1860" fmla="*/ 4684550 w 11181876"/>
              <a:gd name="connsiteY1860" fmla="*/ 8191711 h 9881970"/>
              <a:gd name="connsiteX1861" fmla="*/ 4678320 w 11181876"/>
              <a:gd name="connsiteY1861" fmla="*/ 8197941 h 9881970"/>
              <a:gd name="connsiteX1862" fmla="*/ 4672092 w 11181876"/>
              <a:gd name="connsiteY1862" fmla="*/ 8204171 h 9881970"/>
              <a:gd name="connsiteX1863" fmla="*/ 4609797 w 11181876"/>
              <a:gd name="connsiteY1863" fmla="*/ 8254005 h 9881970"/>
              <a:gd name="connsiteX1864" fmla="*/ 4622255 w 11181876"/>
              <a:gd name="connsiteY1864" fmla="*/ 8285153 h 9881970"/>
              <a:gd name="connsiteX1865" fmla="*/ 4647173 w 11181876"/>
              <a:gd name="connsiteY1865" fmla="*/ 8303841 h 9881970"/>
              <a:gd name="connsiteX1866" fmla="*/ 4659632 w 11181876"/>
              <a:gd name="connsiteY1866" fmla="*/ 8303841 h 9881970"/>
              <a:gd name="connsiteX1867" fmla="*/ 4672092 w 11181876"/>
              <a:gd name="connsiteY1867" fmla="*/ 8316300 h 9881970"/>
              <a:gd name="connsiteX1868" fmla="*/ 4684550 w 11181876"/>
              <a:gd name="connsiteY1868" fmla="*/ 8316300 h 9881970"/>
              <a:gd name="connsiteX1869" fmla="*/ 4697010 w 11181876"/>
              <a:gd name="connsiteY1869" fmla="*/ 8303841 h 9881970"/>
              <a:gd name="connsiteX1870" fmla="*/ 4709468 w 11181876"/>
              <a:gd name="connsiteY1870" fmla="*/ 8303841 h 9881970"/>
              <a:gd name="connsiteX1871" fmla="*/ 4711961 w 11181876"/>
              <a:gd name="connsiteY1871" fmla="*/ 8296366 h 9881970"/>
              <a:gd name="connsiteX1872" fmla="*/ 4697010 w 11181876"/>
              <a:gd name="connsiteY1872" fmla="*/ 8303841 h 9881970"/>
              <a:gd name="connsiteX1873" fmla="*/ 4684550 w 11181876"/>
              <a:gd name="connsiteY1873" fmla="*/ 8291383 h 9881970"/>
              <a:gd name="connsiteX1874" fmla="*/ 4678320 w 11181876"/>
              <a:gd name="connsiteY1874" fmla="*/ 8278923 h 9881970"/>
              <a:gd name="connsiteX1875" fmla="*/ 4647173 w 11181876"/>
              <a:gd name="connsiteY1875" fmla="*/ 8291383 h 9881970"/>
              <a:gd name="connsiteX1876" fmla="*/ 4634714 w 11181876"/>
              <a:gd name="connsiteY1876" fmla="*/ 8291383 h 9881970"/>
              <a:gd name="connsiteX1877" fmla="*/ 4622255 w 11181876"/>
              <a:gd name="connsiteY1877" fmla="*/ 8278923 h 9881970"/>
              <a:gd name="connsiteX1878" fmla="*/ 4659632 w 11181876"/>
              <a:gd name="connsiteY1878" fmla="*/ 8241547 h 9881970"/>
              <a:gd name="connsiteX1879" fmla="*/ 4678320 w 11181876"/>
              <a:gd name="connsiteY1879" fmla="*/ 8222859 h 9881970"/>
              <a:gd name="connsiteX1880" fmla="*/ 4684550 w 11181876"/>
              <a:gd name="connsiteY1880" fmla="*/ 8191711 h 9881970"/>
              <a:gd name="connsiteX1881" fmla="*/ 946876 w 11181876"/>
              <a:gd name="connsiteY1881" fmla="*/ 8191711 h 9881970"/>
              <a:gd name="connsiteX1882" fmla="*/ 946876 w 11181876"/>
              <a:gd name="connsiteY1882" fmla="*/ 8197941 h 9881970"/>
              <a:gd name="connsiteX1883" fmla="*/ 934418 w 11181876"/>
              <a:gd name="connsiteY1883" fmla="*/ 8204171 h 9881970"/>
              <a:gd name="connsiteX1884" fmla="*/ 946876 w 11181876"/>
              <a:gd name="connsiteY1884" fmla="*/ 8191711 h 9881970"/>
              <a:gd name="connsiteX1885" fmla="*/ 853435 w 11181876"/>
              <a:gd name="connsiteY1885" fmla="*/ 8191711 h 9881970"/>
              <a:gd name="connsiteX1886" fmla="*/ 865893 w 11181876"/>
              <a:gd name="connsiteY1886" fmla="*/ 8197941 h 9881970"/>
              <a:gd name="connsiteX1887" fmla="*/ 872123 w 11181876"/>
              <a:gd name="connsiteY1887" fmla="*/ 8216629 h 9881970"/>
              <a:gd name="connsiteX1888" fmla="*/ 859664 w 11181876"/>
              <a:gd name="connsiteY1888" fmla="*/ 8204171 h 9881970"/>
              <a:gd name="connsiteX1889" fmla="*/ 853435 w 11181876"/>
              <a:gd name="connsiteY1889" fmla="*/ 8191711 h 9881970"/>
              <a:gd name="connsiteX1890" fmla="*/ 8011080 w 11181876"/>
              <a:gd name="connsiteY1890" fmla="*/ 8179252 h 9881970"/>
              <a:gd name="connsiteX1891" fmla="*/ 7998621 w 11181876"/>
              <a:gd name="connsiteY1891" fmla="*/ 8204171 h 9881970"/>
              <a:gd name="connsiteX1892" fmla="*/ 7986163 w 11181876"/>
              <a:gd name="connsiteY1892" fmla="*/ 8204171 h 9881970"/>
              <a:gd name="connsiteX1893" fmla="*/ 7039285 w 11181876"/>
              <a:gd name="connsiteY1893" fmla="*/ 8166794 h 9881970"/>
              <a:gd name="connsiteX1894" fmla="*/ 7039285 w 11181876"/>
              <a:gd name="connsiteY1894" fmla="*/ 8179252 h 9881970"/>
              <a:gd name="connsiteX1895" fmla="*/ 7051743 w 11181876"/>
              <a:gd name="connsiteY1895" fmla="*/ 8166794 h 9881970"/>
              <a:gd name="connsiteX1896" fmla="*/ 3712754 w 11181876"/>
              <a:gd name="connsiteY1896" fmla="*/ 8166794 h 9881970"/>
              <a:gd name="connsiteX1897" fmla="*/ 3725214 w 11181876"/>
              <a:gd name="connsiteY1897" fmla="*/ 8166794 h 9881970"/>
              <a:gd name="connsiteX1898" fmla="*/ 3718984 w 11181876"/>
              <a:gd name="connsiteY1898" fmla="*/ 8179252 h 9881970"/>
              <a:gd name="connsiteX1899" fmla="*/ 3712754 w 11181876"/>
              <a:gd name="connsiteY1899" fmla="*/ 8179252 h 9881970"/>
              <a:gd name="connsiteX1900" fmla="*/ 3712754 w 11181876"/>
              <a:gd name="connsiteY1900" fmla="*/ 8166794 h 9881970"/>
              <a:gd name="connsiteX1901" fmla="*/ 4173734 w 11181876"/>
              <a:gd name="connsiteY1901" fmla="*/ 8154334 h 9881970"/>
              <a:gd name="connsiteX1902" fmla="*/ 4161276 w 11181876"/>
              <a:gd name="connsiteY1902" fmla="*/ 8179252 h 9881970"/>
              <a:gd name="connsiteX1903" fmla="*/ 4186194 w 11181876"/>
              <a:gd name="connsiteY1903" fmla="*/ 8166794 h 9881970"/>
              <a:gd name="connsiteX1904" fmla="*/ 6713796 w 11181876"/>
              <a:gd name="connsiteY1904" fmla="*/ 8134089 h 9881970"/>
              <a:gd name="connsiteX1905" fmla="*/ 6702895 w 11181876"/>
              <a:gd name="connsiteY1905" fmla="*/ 8141876 h 9881970"/>
              <a:gd name="connsiteX1906" fmla="*/ 6696665 w 11181876"/>
              <a:gd name="connsiteY1906" fmla="*/ 8154334 h 9881970"/>
              <a:gd name="connsiteX1907" fmla="*/ 6690437 w 11181876"/>
              <a:gd name="connsiteY1907" fmla="*/ 8166794 h 9881970"/>
              <a:gd name="connsiteX1908" fmla="*/ 6715353 w 11181876"/>
              <a:gd name="connsiteY1908" fmla="*/ 8166794 h 9881970"/>
              <a:gd name="connsiteX1909" fmla="*/ 6721583 w 11181876"/>
              <a:gd name="connsiteY1909" fmla="*/ 8135646 h 9881970"/>
              <a:gd name="connsiteX1910" fmla="*/ 6713796 w 11181876"/>
              <a:gd name="connsiteY1910" fmla="*/ 8134089 h 9881970"/>
              <a:gd name="connsiteX1911" fmla="*/ 4659632 w 11181876"/>
              <a:gd name="connsiteY1911" fmla="*/ 8129416 h 9881970"/>
              <a:gd name="connsiteX1912" fmla="*/ 4659632 w 11181876"/>
              <a:gd name="connsiteY1912" fmla="*/ 8141876 h 9881970"/>
              <a:gd name="connsiteX1913" fmla="*/ 4653403 w 11181876"/>
              <a:gd name="connsiteY1913" fmla="*/ 8154334 h 9881970"/>
              <a:gd name="connsiteX1914" fmla="*/ 4640943 w 11181876"/>
              <a:gd name="connsiteY1914" fmla="*/ 8160564 h 9881970"/>
              <a:gd name="connsiteX1915" fmla="*/ 4653403 w 11181876"/>
              <a:gd name="connsiteY1915" fmla="*/ 8166794 h 9881970"/>
              <a:gd name="connsiteX1916" fmla="*/ 4684550 w 11181876"/>
              <a:gd name="connsiteY1916" fmla="*/ 8154334 h 9881970"/>
              <a:gd name="connsiteX1917" fmla="*/ 4672092 w 11181876"/>
              <a:gd name="connsiteY1917" fmla="*/ 8129416 h 9881970"/>
              <a:gd name="connsiteX1918" fmla="*/ 4659632 w 11181876"/>
              <a:gd name="connsiteY1918" fmla="*/ 8129416 h 9881970"/>
              <a:gd name="connsiteX1919" fmla="*/ 1146219 w 11181876"/>
              <a:gd name="connsiteY1919" fmla="*/ 8129416 h 9881970"/>
              <a:gd name="connsiteX1920" fmla="*/ 1158677 w 11181876"/>
              <a:gd name="connsiteY1920" fmla="*/ 8141876 h 9881970"/>
              <a:gd name="connsiteX1921" fmla="*/ 1208513 w 11181876"/>
              <a:gd name="connsiteY1921" fmla="*/ 8141876 h 9881970"/>
              <a:gd name="connsiteX1922" fmla="*/ 1220973 w 11181876"/>
              <a:gd name="connsiteY1922" fmla="*/ 8129416 h 9881970"/>
              <a:gd name="connsiteX1923" fmla="*/ 1208513 w 11181876"/>
              <a:gd name="connsiteY1923" fmla="*/ 8154334 h 9881970"/>
              <a:gd name="connsiteX1924" fmla="*/ 1189825 w 11181876"/>
              <a:gd name="connsiteY1924" fmla="*/ 8173022 h 9881970"/>
              <a:gd name="connsiteX1925" fmla="*/ 1171138 w 11181876"/>
              <a:gd name="connsiteY1925" fmla="*/ 8179252 h 9881970"/>
              <a:gd name="connsiteX1926" fmla="*/ 1171138 w 11181876"/>
              <a:gd name="connsiteY1926" fmla="*/ 8166794 h 9881970"/>
              <a:gd name="connsiteX1927" fmla="*/ 1146219 w 11181876"/>
              <a:gd name="connsiteY1927" fmla="*/ 8154334 h 9881970"/>
              <a:gd name="connsiteX1928" fmla="*/ 4743731 w 11181876"/>
              <a:gd name="connsiteY1928" fmla="*/ 8121631 h 9881970"/>
              <a:gd name="connsiteX1929" fmla="*/ 4734387 w 11181876"/>
              <a:gd name="connsiteY1929" fmla="*/ 8123188 h 9881970"/>
              <a:gd name="connsiteX1930" fmla="*/ 4734387 w 11181876"/>
              <a:gd name="connsiteY1930" fmla="*/ 8141876 h 9881970"/>
              <a:gd name="connsiteX1931" fmla="*/ 4746845 w 11181876"/>
              <a:gd name="connsiteY1931" fmla="*/ 8129416 h 9881970"/>
              <a:gd name="connsiteX1932" fmla="*/ 4743731 w 11181876"/>
              <a:gd name="connsiteY1932" fmla="*/ 8121631 h 9881970"/>
              <a:gd name="connsiteX1933" fmla="*/ 7039285 w 11181876"/>
              <a:gd name="connsiteY1933" fmla="*/ 8092040 h 9881970"/>
              <a:gd name="connsiteX1934" fmla="*/ 6995679 w 11181876"/>
              <a:gd name="connsiteY1934" fmla="*/ 8148104 h 9881970"/>
              <a:gd name="connsiteX1935" fmla="*/ 6952073 w 11181876"/>
              <a:gd name="connsiteY1935" fmla="*/ 8204171 h 9881970"/>
              <a:gd name="connsiteX1936" fmla="*/ 6964533 w 11181876"/>
              <a:gd name="connsiteY1936" fmla="*/ 8204171 h 9881970"/>
              <a:gd name="connsiteX1937" fmla="*/ 6989449 w 11181876"/>
              <a:gd name="connsiteY1937" fmla="*/ 8166794 h 9881970"/>
              <a:gd name="connsiteX1938" fmla="*/ 4765533 w 11181876"/>
              <a:gd name="connsiteY1938" fmla="*/ 8092040 h 9881970"/>
              <a:gd name="connsiteX1939" fmla="*/ 4759305 w 11181876"/>
              <a:gd name="connsiteY1939" fmla="*/ 8098270 h 9881970"/>
              <a:gd name="connsiteX1940" fmla="*/ 4759305 w 11181876"/>
              <a:gd name="connsiteY1940" fmla="*/ 8104500 h 9881970"/>
              <a:gd name="connsiteX1941" fmla="*/ 4759305 w 11181876"/>
              <a:gd name="connsiteY1941" fmla="*/ 8116958 h 9881970"/>
              <a:gd name="connsiteX1942" fmla="*/ 4771763 w 11181876"/>
              <a:gd name="connsiteY1942" fmla="*/ 8116958 h 9881970"/>
              <a:gd name="connsiteX1943" fmla="*/ 4771763 w 11181876"/>
              <a:gd name="connsiteY1943" fmla="*/ 8104500 h 9881970"/>
              <a:gd name="connsiteX1944" fmla="*/ 4784221 w 11181876"/>
              <a:gd name="connsiteY1944" fmla="*/ 8092040 h 9881970"/>
              <a:gd name="connsiteX1945" fmla="*/ 4771763 w 11181876"/>
              <a:gd name="connsiteY1945" fmla="*/ 8092040 h 9881970"/>
              <a:gd name="connsiteX1946" fmla="*/ 4765533 w 11181876"/>
              <a:gd name="connsiteY1946" fmla="*/ 8092040 h 9881970"/>
              <a:gd name="connsiteX1947" fmla="*/ 1083924 w 11181876"/>
              <a:gd name="connsiteY1947" fmla="*/ 8092040 h 9881970"/>
              <a:gd name="connsiteX1948" fmla="*/ 1090155 w 11181876"/>
              <a:gd name="connsiteY1948" fmla="*/ 8092040 h 9881970"/>
              <a:gd name="connsiteX1949" fmla="*/ 1083924 w 11181876"/>
              <a:gd name="connsiteY1949" fmla="*/ 8104500 h 9881970"/>
              <a:gd name="connsiteX1950" fmla="*/ 1071466 w 11181876"/>
              <a:gd name="connsiteY1950" fmla="*/ 8104500 h 9881970"/>
              <a:gd name="connsiteX1951" fmla="*/ 1083924 w 11181876"/>
              <a:gd name="connsiteY1951" fmla="*/ 8092040 h 9881970"/>
              <a:gd name="connsiteX1952" fmla="*/ 4734387 w 11181876"/>
              <a:gd name="connsiteY1952" fmla="*/ 8067122 h 9881970"/>
              <a:gd name="connsiteX1953" fmla="*/ 4734387 w 11181876"/>
              <a:gd name="connsiteY1953" fmla="*/ 8079582 h 9881970"/>
              <a:gd name="connsiteX1954" fmla="*/ 4746845 w 11181876"/>
              <a:gd name="connsiteY1954" fmla="*/ 8067122 h 9881970"/>
              <a:gd name="connsiteX1955" fmla="*/ 4734387 w 11181876"/>
              <a:gd name="connsiteY1955" fmla="*/ 8067122 h 9881970"/>
              <a:gd name="connsiteX1956" fmla="*/ 1009170 w 11181876"/>
              <a:gd name="connsiteY1956" fmla="*/ 8067122 h 9881970"/>
              <a:gd name="connsiteX1957" fmla="*/ 1021630 w 11181876"/>
              <a:gd name="connsiteY1957" fmla="*/ 8092040 h 9881970"/>
              <a:gd name="connsiteX1958" fmla="*/ 996712 w 11181876"/>
              <a:gd name="connsiteY1958" fmla="*/ 8104500 h 9881970"/>
              <a:gd name="connsiteX1959" fmla="*/ 1009170 w 11181876"/>
              <a:gd name="connsiteY1959" fmla="*/ 8092040 h 9881970"/>
              <a:gd name="connsiteX1960" fmla="*/ 1009170 w 11181876"/>
              <a:gd name="connsiteY1960" fmla="*/ 8079582 h 9881970"/>
              <a:gd name="connsiteX1961" fmla="*/ 822287 w 11181876"/>
              <a:gd name="connsiteY1961" fmla="*/ 8067122 h 9881970"/>
              <a:gd name="connsiteX1962" fmla="*/ 822287 w 11181876"/>
              <a:gd name="connsiteY1962" fmla="*/ 8079582 h 9881970"/>
              <a:gd name="connsiteX1963" fmla="*/ 809828 w 11181876"/>
              <a:gd name="connsiteY1963" fmla="*/ 8079582 h 9881970"/>
              <a:gd name="connsiteX1964" fmla="*/ 921959 w 11181876"/>
              <a:gd name="connsiteY1964" fmla="*/ 8054663 h 9881970"/>
              <a:gd name="connsiteX1965" fmla="*/ 946876 w 11181876"/>
              <a:gd name="connsiteY1965" fmla="*/ 8060893 h 9881970"/>
              <a:gd name="connsiteX1966" fmla="*/ 971793 w 11181876"/>
              <a:gd name="connsiteY1966" fmla="*/ 8067122 h 9881970"/>
              <a:gd name="connsiteX1967" fmla="*/ 971793 w 11181876"/>
              <a:gd name="connsiteY1967" fmla="*/ 8092040 h 9881970"/>
              <a:gd name="connsiteX1968" fmla="*/ 959335 w 11181876"/>
              <a:gd name="connsiteY1968" fmla="*/ 8104500 h 9881970"/>
              <a:gd name="connsiteX1969" fmla="*/ 946876 w 11181876"/>
              <a:gd name="connsiteY1969" fmla="*/ 8104500 h 9881970"/>
              <a:gd name="connsiteX1970" fmla="*/ 934418 w 11181876"/>
              <a:gd name="connsiteY1970" fmla="*/ 8116958 h 9881970"/>
              <a:gd name="connsiteX1971" fmla="*/ 934418 w 11181876"/>
              <a:gd name="connsiteY1971" fmla="*/ 8129416 h 9881970"/>
              <a:gd name="connsiteX1972" fmla="*/ 921959 w 11181876"/>
              <a:gd name="connsiteY1972" fmla="*/ 8116958 h 9881970"/>
              <a:gd name="connsiteX1973" fmla="*/ 934418 w 11181876"/>
              <a:gd name="connsiteY1973" fmla="*/ 8092040 h 9881970"/>
              <a:gd name="connsiteX1974" fmla="*/ 921959 w 11181876"/>
              <a:gd name="connsiteY1974" fmla="*/ 8067122 h 9881970"/>
              <a:gd name="connsiteX1975" fmla="*/ 1457691 w 11181876"/>
              <a:gd name="connsiteY1975" fmla="*/ 8029745 h 9881970"/>
              <a:gd name="connsiteX1976" fmla="*/ 1470151 w 11181876"/>
              <a:gd name="connsiteY1976" fmla="*/ 8042205 h 9881970"/>
              <a:gd name="connsiteX1977" fmla="*/ 1457691 w 11181876"/>
              <a:gd name="connsiteY1977" fmla="*/ 8054663 h 9881970"/>
              <a:gd name="connsiteX1978" fmla="*/ 1457691 w 11181876"/>
              <a:gd name="connsiteY1978" fmla="*/ 8042205 h 9881970"/>
              <a:gd name="connsiteX1979" fmla="*/ 1457691 w 11181876"/>
              <a:gd name="connsiteY1979" fmla="*/ 8029745 h 9881970"/>
              <a:gd name="connsiteX1980" fmla="*/ 7724525 w 11181876"/>
              <a:gd name="connsiteY1980" fmla="*/ 8017287 h 9881970"/>
              <a:gd name="connsiteX1981" fmla="*/ 7736983 w 11181876"/>
              <a:gd name="connsiteY1981" fmla="*/ 8017287 h 9881970"/>
              <a:gd name="connsiteX1982" fmla="*/ 7736983 w 11181876"/>
              <a:gd name="connsiteY1982" fmla="*/ 8029745 h 9881970"/>
              <a:gd name="connsiteX1983" fmla="*/ 7730755 w 11181876"/>
              <a:gd name="connsiteY1983" fmla="*/ 8035975 h 9881970"/>
              <a:gd name="connsiteX1984" fmla="*/ 7712067 w 11181876"/>
              <a:gd name="connsiteY1984" fmla="*/ 8042205 h 9881970"/>
              <a:gd name="connsiteX1985" fmla="*/ 7699607 w 11181876"/>
              <a:gd name="connsiteY1985" fmla="*/ 8029745 h 9881970"/>
              <a:gd name="connsiteX1986" fmla="*/ 7705837 w 11181876"/>
              <a:gd name="connsiteY1986" fmla="*/ 8023515 h 9881970"/>
              <a:gd name="connsiteX1987" fmla="*/ 7724525 w 11181876"/>
              <a:gd name="connsiteY1987" fmla="*/ 8017287 h 9881970"/>
              <a:gd name="connsiteX1988" fmla="*/ 4186194 w 11181876"/>
              <a:gd name="connsiteY1988" fmla="*/ 8017287 h 9881970"/>
              <a:gd name="connsiteX1989" fmla="*/ 4173734 w 11181876"/>
              <a:gd name="connsiteY1989" fmla="*/ 8029745 h 9881970"/>
              <a:gd name="connsiteX1990" fmla="*/ 4186194 w 11181876"/>
              <a:gd name="connsiteY1990" fmla="*/ 8029745 h 9881970"/>
              <a:gd name="connsiteX1991" fmla="*/ 4186194 w 11181876"/>
              <a:gd name="connsiteY1991" fmla="*/ 8017287 h 9881970"/>
              <a:gd name="connsiteX1992" fmla="*/ 1020073 w 11181876"/>
              <a:gd name="connsiteY1992" fmla="*/ 8007943 h 9881970"/>
              <a:gd name="connsiteX1993" fmla="*/ 1021630 w 11181876"/>
              <a:gd name="connsiteY1993" fmla="*/ 8011057 h 9881970"/>
              <a:gd name="connsiteX1994" fmla="*/ 1021630 w 11181876"/>
              <a:gd name="connsiteY1994" fmla="*/ 8017287 h 9881970"/>
              <a:gd name="connsiteX1995" fmla="*/ 1015400 w 11181876"/>
              <a:gd name="connsiteY1995" fmla="*/ 8023515 h 9881970"/>
              <a:gd name="connsiteX1996" fmla="*/ 1009170 w 11181876"/>
              <a:gd name="connsiteY1996" fmla="*/ 8017287 h 9881970"/>
              <a:gd name="connsiteX1997" fmla="*/ 1015400 w 11181876"/>
              <a:gd name="connsiteY1997" fmla="*/ 8011057 h 9881970"/>
              <a:gd name="connsiteX1998" fmla="*/ 1020073 w 11181876"/>
              <a:gd name="connsiteY1998" fmla="*/ 8007943 h 9881970"/>
              <a:gd name="connsiteX1999" fmla="*/ 1507527 w 11181876"/>
              <a:gd name="connsiteY1999" fmla="*/ 7992369 h 9881970"/>
              <a:gd name="connsiteX2000" fmla="*/ 1507527 w 11181876"/>
              <a:gd name="connsiteY2000" fmla="*/ 8017287 h 9881970"/>
              <a:gd name="connsiteX2001" fmla="*/ 1495068 w 11181876"/>
              <a:gd name="connsiteY2001" fmla="*/ 8017287 h 9881970"/>
              <a:gd name="connsiteX2002" fmla="*/ 1507527 w 11181876"/>
              <a:gd name="connsiteY2002" fmla="*/ 7992369 h 9881970"/>
              <a:gd name="connsiteX2003" fmla="*/ 1333102 w 11181876"/>
              <a:gd name="connsiteY2003" fmla="*/ 7992369 h 9881970"/>
              <a:gd name="connsiteX2004" fmla="*/ 1333102 w 11181876"/>
              <a:gd name="connsiteY2004" fmla="*/ 8004827 h 9881970"/>
              <a:gd name="connsiteX2005" fmla="*/ 1333102 w 11181876"/>
              <a:gd name="connsiteY2005" fmla="*/ 8017287 h 9881970"/>
              <a:gd name="connsiteX2006" fmla="*/ 1320644 w 11181876"/>
              <a:gd name="connsiteY2006" fmla="*/ 8004827 h 9881970"/>
              <a:gd name="connsiteX2007" fmla="*/ 1333102 w 11181876"/>
              <a:gd name="connsiteY2007" fmla="*/ 7992369 h 9881970"/>
              <a:gd name="connsiteX2008" fmla="*/ 7961247 w 11181876"/>
              <a:gd name="connsiteY2008" fmla="*/ 7992367 h 9881970"/>
              <a:gd name="connsiteX2009" fmla="*/ 7961245 w 11181876"/>
              <a:gd name="connsiteY2009" fmla="*/ 7992369 h 9881970"/>
              <a:gd name="connsiteX2010" fmla="*/ 7948785 w 11181876"/>
              <a:gd name="connsiteY2010" fmla="*/ 8004827 h 9881970"/>
              <a:gd name="connsiteX2011" fmla="*/ 1277216 w 11181876"/>
              <a:gd name="connsiteY2011" fmla="*/ 7984893 h 9881970"/>
              <a:gd name="connsiteX2012" fmla="*/ 1277038 w 11181876"/>
              <a:gd name="connsiteY2012" fmla="*/ 7986139 h 9881970"/>
              <a:gd name="connsiteX2013" fmla="*/ 1275711 w 11181876"/>
              <a:gd name="connsiteY2013" fmla="*/ 7986650 h 9881970"/>
              <a:gd name="connsiteX2014" fmla="*/ 7674689 w 11181876"/>
              <a:gd name="connsiteY2014" fmla="*/ 7979911 h 9881970"/>
              <a:gd name="connsiteX2015" fmla="*/ 7687149 w 11181876"/>
              <a:gd name="connsiteY2015" fmla="*/ 7979911 h 9881970"/>
              <a:gd name="connsiteX2016" fmla="*/ 7674689 w 11181876"/>
              <a:gd name="connsiteY2016" fmla="*/ 7992369 h 9881970"/>
              <a:gd name="connsiteX2017" fmla="*/ 7674689 w 11181876"/>
              <a:gd name="connsiteY2017" fmla="*/ 7979911 h 9881970"/>
              <a:gd name="connsiteX2018" fmla="*/ 1214744 w 11181876"/>
              <a:gd name="connsiteY2018" fmla="*/ 7979911 h 9881970"/>
              <a:gd name="connsiteX2019" fmla="*/ 1233431 w 11181876"/>
              <a:gd name="connsiteY2019" fmla="*/ 7979911 h 9881970"/>
              <a:gd name="connsiteX2020" fmla="*/ 1271977 w 11181876"/>
              <a:gd name="connsiteY2020" fmla="*/ 7988086 h 9881970"/>
              <a:gd name="connsiteX2021" fmla="*/ 1275711 w 11181876"/>
              <a:gd name="connsiteY2021" fmla="*/ 7986650 h 9881970"/>
              <a:gd name="connsiteX2022" fmla="*/ 1270808 w 11181876"/>
              <a:gd name="connsiteY2022" fmla="*/ 7992369 h 9881970"/>
              <a:gd name="connsiteX2023" fmla="*/ 1252120 w 11181876"/>
              <a:gd name="connsiteY2023" fmla="*/ 8004827 h 9881970"/>
              <a:gd name="connsiteX2024" fmla="*/ 1245890 w 11181876"/>
              <a:gd name="connsiteY2024" fmla="*/ 8004827 h 9881970"/>
              <a:gd name="connsiteX2025" fmla="*/ 1295727 w 11181876"/>
              <a:gd name="connsiteY2025" fmla="*/ 8029745 h 9881970"/>
              <a:gd name="connsiteX2026" fmla="*/ 1333102 w 11181876"/>
              <a:gd name="connsiteY2026" fmla="*/ 8042205 h 9881970"/>
              <a:gd name="connsiteX2027" fmla="*/ 1326872 w 11181876"/>
              <a:gd name="connsiteY2027" fmla="*/ 8048433 h 9881970"/>
              <a:gd name="connsiteX2028" fmla="*/ 1320644 w 11181876"/>
              <a:gd name="connsiteY2028" fmla="*/ 8054663 h 9881970"/>
              <a:gd name="connsiteX2029" fmla="*/ 1314414 w 11181876"/>
              <a:gd name="connsiteY2029" fmla="*/ 8085810 h 9881970"/>
              <a:gd name="connsiteX2030" fmla="*/ 1295727 w 11181876"/>
              <a:gd name="connsiteY2030" fmla="*/ 8104500 h 9881970"/>
              <a:gd name="connsiteX2031" fmla="*/ 1270808 w 11181876"/>
              <a:gd name="connsiteY2031" fmla="*/ 8092040 h 9881970"/>
              <a:gd name="connsiteX2032" fmla="*/ 1270808 w 11181876"/>
              <a:gd name="connsiteY2032" fmla="*/ 8104500 h 9881970"/>
              <a:gd name="connsiteX2033" fmla="*/ 1283268 w 11181876"/>
              <a:gd name="connsiteY2033" fmla="*/ 8116958 h 9881970"/>
              <a:gd name="connsiteX2034" fmla="*/ 1270808 w 11181876"/>
              <a:gd name="connsiteY2034" fmla="*/ 8123188 h 9881970"/>
              <a:gd name="connsiteX2035" fmla="*/ 1258350 w 11181876"/>
              <a:gd name="connsiteY2035" fmla="*/ 8129416 h 9881970"/>
              <a:gd name="connsiteX2036" fmla="*/ 1264578 w 11181876"/>
              <a:gd name="connsiteY2036" fmla="*/ 8148104 h 9881970"/>
              <a:gd name="connsiteX2037" fmla="*/ 1258350 w 11181876"/>
              <a:gd name="connsiteY2037" fmla="*/ 8154334 h 9881970"/>
              <a:gd name="connsiteX2038" fmla="*/ 1245890 w 11181876"/>
              <a:gd name="connsiteY2038" fmla="*/ 8154334 h 9881970"/>
              <a:gd name="connsiteX2039" fmla="*/ 1245890 w 11181876"/>
              <a:gd name="connsiteY2039" fmla="*/ 8129416 h 9881970"/>
              <a:gd name="connsiteX2040" fmla="*/ 1233431 w 11181876"/>
              <a:gd name="connsiteY2040" fmla="*/ 8110728 h 9881970"/>
              <a:gd name="connsiteX2041" fmla="*/ 1233431 w 11181876"/>
              <a:gd name="connsiteY2041" fmla="*/ 8092040 h 9881970"/>
              <a:gd name="connsiteX2042" fmla="*/ 1264578 w 11181876"/>
              <a:gd name="connsiteY2042" fmla="*/ 8060893 h 9881970"/>
              <a:gd name="connsiteX2043" fmla="*/ 1295727 w 11181876"/>
              <a:gd name="connsiteY2043" fmla="*/ 8067122 h 9881970"/>
              <a:gd name="connsiteX2044" fmla="*/ 1295727 w 11181876"/>
              <a:gd name="connsiteY2044" fmla="*/ 8054663 h 9881970"/>
              <a:gd name="connsiteX2045" fmla="*/ 1283268 w 11181876"/>
              <a:gd name="connsiteY2045" fmla="*/ 8054663 h 9881970"/>
              <a:gd name="connsiteX2046" fmla="*/ 1283268 w 11181876"/>
              <a:gd name="connsiteY2046" fmla="*/ 8042205 h 9881970"/>
              <a:gd name="connsiteX2047" fmla="*/ 1245890 w 11181876"/>
              <a:gd name="connsiteY2047" fmla="*/ 8042205 h 9881970"/>
              <a:gd name="connsiteX2048" fmla="*/ 1208513 w 11181876"/>
              <a:gd name="connsiteY2048" fmla="*/ 8042205 h 9881970"/>
              <a:gd name="connsiteX2049" fmla="*/ 1196054 w 11181876"/>
              <a:gd name="connsiteY2049" fmla="*/ 8042205 h 9881970"/>
              <a:gd name="connsiteX2050" fmla="*/ 1220973 w 11181876"/>
              <a:gd name="connsiteY2050" fmla="*/ 8054663 h 9881970"/>
              <a:gd name="connsiteX2051" fmla="*/ 1220973 w 11181876"/>
              <a:gd name="connsiteY2051" fmla="*/ 8067122 h 9881970"/>
              <a:gd name="connsiteX2052" fmla="*/ 1196054 w 11181876"/>
              <a:gd name="connsiteY2052" fmla="*/ 8079582 h 9881970"/>
              <a:gd name="connsiteX2053" fmla="*/ 1183596 w 11181876"/>
              <a:gd name="connsiteY2053" fmla="*/ 8067122 h 9881970"/>
              <a:gd name="connsiteX2054" fmla="*/ 1183596 w 11181876"/>
              <a:gd name="connsiteY2054" fmla="*/ 8042205 h 9881970"/>
              <a:gd name="connsiteX2055" fmla="*/ 1220973 w 11181876"/>
              <a:gd name="connsiteY2055" fmla="*/ 8029745 h 9881970"/>
              <a:gd name="connsiteX2056" fmla="*/ 1239660 w 11181876"/>
              <a:gd name="connsiteY2056" fmla="*/ 8017287 h 9881970"/>
              <a:gd name="connsiteX2057" fmla="*/ 1233431 w 11181876"/>
              <a:gd name="connsiteY2057" fmla="*/ 8011057 h 9881970"/>
              <a:gd name="connsiteX2058" fmla="*/ 1220973 w 11181876"/>
              <a:gd name="connsiteY2058" fmla="*/ 8004827 h 9881970"/>
              <a:gd name="connsiteX2059" fmla="*/ 1220973 w 11181876"/>
              <a:gd name="connsiteY2059" fmla="*/ 7992369 h 9881970"/>
              <a:gd name="connsiteX2060" fmla="*/ 1208513 w 11181876"/>
              <a:gd name="connsiteY2060" fmla="*/ 7992369 h 9881970"/>
              <a:gd name="connsiteX2061" fmla="*/ 1214744 w 11181876"/>
              <a:gd name="connsiteY2061" fmla="*/ 7979911 h 9881970"/>
              <a:gd name="connsiteX2062" fmla="*/ 4173734 w 11181876"/>
              <a:gd name="connsiteY2062" fmla="*/ 7967451 h 9881970"/>
              <a:gd name="connsiteX2063" fmla="*/ 4161276 w 11181876"/>
              <a:gd name="connsiteY2063" fmla="*/ 7979911 h 9881970"/>
              <a:gd name="connsiteX2064" fmla="*/ 4173734 w 11181876"/>
              <a:gd name="connsiteY2064" fmla="*/ 7992369 h 9881970"/>
              <a:gd name="connsiteX2065" fmla="*/ 4173734 w 11181876"/>
              <a:gd name="connsiteY2065" fmla="*/ 7967451 h 9881970"/>
              <a:gd name="connsiteX2066" fmla="*/ 4816926 w 11181876"/>
              <a:gd name="connsiteY2066" fmla="*/ 7959664 h 9881970"/>
              <a:gd name="connsiteX2067" fmla="*/ 4809139 w 11181876"/>
              <a:gd name="connsiteY2067" fmla="*/ 7961221 h 9881970"/>
              <a:gd name="connsiteX2068" fmla="*/ 4796681 w 11181876"/>
              <a:gd name="connsiteY2068" fmla="*/ 8017287 h 9881970"/>
              <a:gd name="connsiteX2069" fmla="*/ 4790451 w 11181876"/>
              <a:gd name="connsiteY2069" fmla="*/ 8029745 h 9881970"/>
              <a:gd name="connsiteX2070" fmla="*/ 4796681 w 11181876"/>
              <a:gd name="connsiteY2070" fmla="*/ 8054663 h 9881970"/>
              <a:gd name="connsiteX2071" fmla="*/ 4796681 w 11181876"/>
              <a:gd name="connsiteY2071" fmla="*/ 8067122 h 9881970"/>
              <a:gd name="connsiteX2072" fmla="*/ 4809139 w 11181876"/>
              <a:gd name="connsiteY2072" fmla="*/ 8067122 h 9881970"/>
              <a:gd name="connsiteX2073" fmla="*/ 4809139 w 11181876"/>
              <a:gd name="connsiteY2073" fmla="*/ 8042205 h 9881970"/>
              <a:gd name="connsiteX2074" fmla="*/ 4809139 w 11181876"/>
              <a:gd name="connsiteY2074" fmla="*/ 8029745 h 9881970"/>
              <a:gd name="connsiteX2075" fmla="*/ 4821599 w 11181876"/>
              <a:gd name="connsiteY2075" fmla="*/ 8042205 h 9881970"/>
              <a:gd name="connsiteX2076" fmla="*/ 4834057 w 11181876"/>
              <a:gd name="connsiteY2076" fmla="*/ 8054663 h 9881970"/>
              <a:gd name="connsiteX2077" fmla="*/ 4827827 w 11181876"/>
              <a:gd name="connsiteY2077" fmla="*/ 8042205 h 9881970"/>
              <a:gd name="connsiteX2078" fmla="*/ 4834057 w 11181876"/>
              <a:gd name="connsiteY2078" fmla="*/ 8017287 h 9881970"/>
              <a:gd name="connsiteX2079" fmla="*/ 4852745 w 11181876"/>
              <a:gd name="connsiteY2079" fmla="*/ 8004827 h 9881970"/>
              <a:gd name="connsiteX2080" fmla="*/ 4858975 w 11181876"/>
              <a:gd name="connsiteY2080" fmla="*/ 8004827 h 9881970"/>
              <a:gd name="connsiteX2081" fmla="*/ 4858975 w 11181876"/>
              <a:gd name="connsiteY2081" fmla="*/ 7992369 h 9881970"/>
              <a:gd name="connsiteX2082" fmla="*/ 4858975 w 11181876"/>
              <a:gd name="connsiteY2082" fmla="*/ 7979911 h 9881970"/>
              <a:gd name="connsiteX2083" fmla="*/ 4846515 w 11181876"/>
              <a:gd name="connsiteY2083" fmla="*/ 7992369 h 9881970"/>
              <a:gd name="connsiteX2084" fmla="*/ 4821599 w 11181876"/>
              <a:gd name="connsiteY2084" fmla="*/ 7992369 h 9881970"/>
              <a:gd name="connsiteX2085" fmla="*/ 4815369 w 11181876"/>
              <a:gd name="connsiteY2085" fmla="*/ 7967451 h 9881970"/>
              <a:gd name="connsiteX2086" fmla="*/ 4816926 w 11181876"/>
              <a:gd name="connsiteY2086" fmla="*/ 7959664 h 9881970"/>
              <a:gd name="connsiteX2087" fmla="*/ 1183596 w 11181876"/>
              <a:gd name="connsiteY2087" fmla="*/ 7954992 h 9881970"/>
              <a:gd name="connsiteX2088" fmla="*/ 1183596 w 11181876"/>
              <a:gd name="connsiteY2088" fmla="*/ 7967451 h 9881970"/>
              <a:gd name="connsiteX2089" fmla="*/ 1171138 w 11181876"/>
              <a:gd name="connsiteY2089" fmla="*/ 7979911 h 9881970"/>
              <a:gd name="connsiteX2090" fmla="*/ 1171138 w 11181876"/>
              <a:gd name="connsiteY2090" fmla="*/ 7967451 h 9881970"/>
              <a:gd name="connsiteX2091" fmla="*/ 1183596 w 11181876"/>
              <a:gd name="connsiteY2091" fmla="*/ 7954992 h 9881970"/>
              <a:gd name="connsiteX2092" fmla="*/ 1059007 w 11181876"/>
              <a:gd name="connsiteY2092" fmla="*/ 7954992 h 9881970"/>
              <a:gd name="connsiteX2093" fmla="*/ 1059007 w 11181876"/>
              <a:gd name="connsiteY2093" fmla="*/ 7979911 h 9881970"/>
              <a:gd name="connsiteX2094" fmla="*/ 1052776 w 11181876"/>
              <a:gd name="connsiteY2094" fmla="*/ 7986139 h 9881970"/>
              <a:gd name="connsiteX2095" fmla="*/ 1046548 w 11181876"/>
              <a:gd name="connsiteY2095" fmla="*/ 7992369 h 9881970"/>
              <a:gd name="connsiteX2096" fmla="*/ 1046548 w 11181876"/>
              <a:gd name="connsiteY2096" fmla="*/ 7979911 h 9881970"/>
              <a:gd name="connsiteX2097" fmla="*/ 1046548 w 11181876"/>
              <a:gd name="connsiteY2097" fmla="*/ 7961221 h 9881970"/>
              <a:gd name="connsiteX2098" fmla="*/ 1059007 w 11181876"/>
              <a:gd name="connsiteY2098" fmla="*/ 7954992 h 9881970"/>
              <a:gd name="connsiteX2099" fmla="*/ 4908810 w 11181876"/>
              <a:gd name="connsiteY2099" fmla="*/ 7942533 h 9881970"/>
              <a:gd name="connsiteX2100" fmla="*/ 4896352 w 11181876"/>
              <a:gd name="connsiteY2100" fmla="*/ 7948762 h 9881970"/>
              <a:gd name="connsiteX2101" fmla="*/ 4896352 w 11181876"/>
              <a:gd name="connsiteY2101" fmla="*/ 7967451 h 9881970"/>
              <a:gd name="connsiteX2102" fmla="*/ 4908810 w 11181876"/>
              <a:gd name="connsiteY2102" fmla="*/ 7954992 h 9881970"/>
              <a:gd name="connsiteX2103" fmla="*/ 4921270 w 11181876"/>
              <a:gd name="connsiteY2103" fmla="*/ 7948762 h 9881970"/>
              <a:gd name="connsiteX2104" fmla="*/ 4908810 w 11181876"/>
              <a:gd name="connsiteY2104" fmla="*/ 7942533 h 9881970"/>
              <a:gd name="connsiteX2105" fmla="*/ 1133761 w 11181876"/>
              <a:gd name="connsiteY2105" fmla="*/ 7942533 h 9881970"/>
              <a:gd name="connsiteX2106" fmla="*/ 1146219 w 11181876"/>
              <a:gd name="connsiteY2106" fmla="*/ 7942533 h 9881970"/>
              <a:gd name="connsiteX2107" fmla="*/ 1133761 w 11181876"/>
              <a:gd name="connsiteY2107" fmla="*/ 7967451 h 9881970"/>
              <a:gd name="connsiteX2108" fmla="*/ 1127531 w 11181876"/>
              <a:gd name="connsiteY2108" fmla="*/ 7954992 h 9881970"/>
              <a:gd name="connsiteX2109" fmla="*/ 1133761 w 11181876"/>
              <a:gd name="connsiteY2109" fmla="*/ 7942533 h 9881970"/>
              <a:gd name="connsiteX2110" fmla="*/ 1034089 w 11181876"/>
              <a:gd name="connsiteY2110" fmla="*/ 7942533 h 9881970"/>
              <a:gd name="connsiteX2111" fmla="*/ 1027860 w 11181876"/>
              <a:gd name="connsiteY2111" fmla="*/ 7961221 h 9881970"/>
              <a:gd name="connsiteX2112" fmla="*/ 1009170 w 11181876"/>
              <a:gd name="connsiteY2112" fmla="*/ 7967451 h 9881970"/>
              <a:gd name="connsiteX2113" fmla="*/ 1009170 w 11181876"/>
              <a:gd name="connsiteY2113" fmla="*/ 7954992 h 9881970"/>
              <a:gd name="connsiteX2114" fmla="*/ 1021630 w 11181876"/>
              <a:gd name="connsiteY2114" fmla="*/ 7954992 h 9881970"/>
              <a:gd name="connsiteX2115" fmla="*/ 1034089 w 11181876"/>
              <a:gd name="connsiteY2115" fmla="*/ 7942533 h 9881970"/>
              <a:gd name="connsiteX2116" fmla="*/ 915729 w 11181876"/>
              <a:gd name="connsiteY2116" fmla="*/ 7942533 h 9881970"/>
              <a:gd name="connsiteX2117" fmla="*/ 921959 w 11181876"/>
              <a:gd name="connsiteY2117" fmla="*/ 7948762 h 9881970"/>
              <a:gd name="connsiteX2118" fmla="*/ 909500 w 11181876"/>
              <a:gd name="connsiteY2118" fmla="*/ 7954992 h 9881970"/>
              <a:gd name="connsiteX2119" fmla="*/ 915729 w 11181876"/>
              <a:gd name="connsiteY2119" fmla="*/ 7942533 h 9881970"/>
              <a:gd name="connsiteX2120" fmla="*/ 8048458 w 11181876"/>
              <a:gd name="connsiteY2120" fmla="*/ 7917614 h 9881970"/>
              <a:gd name="connsiteX2121" fmla="*/ 8048458 w 11181876"/>
              <a:gd name="connsiteY2121" fmla="*/ 7923844 h 9881970"/>
              <a:gd name="connsiteX2122" fmla="*/ 8048458 w 11181876"/>
              <a:gd name="connsiteY2122" fmla="*/ 7930074 h 9881970"/>
              <a:gd name="connsiteX2123" fmla="*/ 8035998 w 11181876"/>
              <a:gd name="connsiteY2123" fmla="*/ 7930074 h 9881970"/>
              <a:gd name="connsiteX2124" fmla="*/ 4946188 w 11181876"/>
              <a:gd name="connsiteY2124" fmla="*/ 7917614 h 9881970"/>
              <a:gd name="connsiteX2125" fmla="*/ 4933728 w 11181876"/>
              <a:gd name="connsiteY2125" fmla="*/ 7930074 h 9881970"/>
              <a:gd name="connsiteX2126" fmla="*/ 4921270 w 11181876"/>
              <a:gd name="connsiteY2126" fmla="*/ 7942533 h 9881970"/>
              <a:gd name="connsiteX2127" fmla="*/ 4933728 w 11181876"/>
              <a:gd name="connsiteY2127" fmla="*/ 7936304 h 9881970"/>
              <a:gd name="connsiteX2128" fmla="*/ 4946188 w 11181876"/>
              <a:gd name="connsiteY2128" fmla="*/ 7930074 h 9881970"/>
              <a:gd name="connsiteX2129" fmla="*/ 4211112 w 11181876"/>
              <a:gd name="connsiteY2129" fmla="*/ 7917614 h 9881970"/>
              <a:gd name="connsiteX2130" fmla="*/ 4198652 w 11181876"/>
              <a:gd name="connsiteY2130" fmla="*/ 7930074 h 9881970"/>
              <a:gd name="connsiteX2131" fmla="*/ 4198652 w 11181876"/>
              <a:gd name="connsiteY2131" fmla="*/ 7942533 h 9881970"/>
              <a:gd name="connsiteX2132" fmla="*/ 4211112 w 11181876"/>
              <a:gd name="connsiteY2132" fmla="*/ 7917614 h 9881970"/>
              <a:gd name="connsiteX2133" fmla="*/ 1295727 w 11181876"/>
              <a:gd name="connsiteY2133" fmla="*/ 7917614 h 9881970"/>
              <a:gd name="connsiteX2134" fmla="*/ 1289496 w 11181876"/>
              <a:gd name="connsiteY2134" fmla="*/ 7936304 h 9881970"/>
              <a:gd name="connsiteX2135" fmla="*/ 1283268 w 11181876"/>
              <a:gd name="connsiteY2135" fmla="*/ 7942533 h 9881970"/>
              <a:gd name="connsiteX2136" fmla="*/ 1277038 w 11181876"/>
              <a:gd name="connsiteY2136" fmla="*/ 7961221 h 9881970"/>
              <a:gd name="connsiteX2137" fmla="*/ 1283268 w 11181876"/>
              <a:gd name="connsiteY2137" fmla="*/ 7973681 h 9881970"/>
              <a:gd name="connsiteX2138" fmla="*/ 1280153 w 11181876"/>
              <a:gd name="connsiteY2138" fmla="*/ 7981468 h 9881970"/>
              <a:gd name="connsiteX2139" fmla="*/ 1277216 w 11181876"/>
              <a:gd name="connsiteY2139" fmla="*/ 7984893 h 9881970"/>
              <a:gd name="connsiteX2140" fmla="*/ 1278595 w 11181876"/>
              <a:gd name="connsiteY2140" fmla="*/ 7975238 h 9881970"/>
              <a:gd name="connsiteX2141" fmla="*/ 1270808 w 11181876"/>
              <a:gd name="connsiteY2141" fmla="*/ 7954992 h 9881970"/>
              <a:gd name="connsiteX2142" fmla="*/ 1270808 w 11181876"/>
              <a:gd name="connsiteY2142" fmla="*/ 7930074 h 9881970"/>
              <a:gd name="connsiteX2143" fmla="*/ 1283268 w 11181876"/>
              <a:gd name="connsiteY2143" fmla="*/ 7930074 h 9881970"/>
              <a:gd name="connsiteX2144" fmla="*/ 1283268 w 11181876"/>
              <a:gd name="connsiteY2144" fmla="*/ 7923844 h 9881970"/>
              <a:gd name="connsiteX2145" fmla="*/ 1295727 w 11181876"/>
              <a:gd name="connsiteY2145" fmla="*/ 7917614 h 9881970"/>
              <a:gd name="connsiteX2146" fmla="*/ 4273407 w 11181876"/>
              <a:gd name="connsiteY2146" fmla="*/ 7905156 h 9881970"/>
              <a:gd name="connsiteX2147" fmla="*/ 4260947 w 11181876"/>
              <a:gd name="connsiteY2147" fmla="*/ 7917614 h 9881970"/>
              <a:gd name="connsiteX2148" fmla="*/ 4211112 w 11181876"/>
              <a:gd name="connsiteY2148" fmla="*/ 7979911 h 9881970"/>
              <a:gd name="connsiteX2149" fmla="*/ 4260947 w 11181876"/>
              <a:gd name="connsiteY2149" fmla="*/ 7930074 h 9881970"/>
              <a:gd name="connsiteX2150" fmla="*/ 4273407 w 11181876"/>
              <a:gd name="connsiteY2150" fmla="*/ 7905156 h 9881970"/>
              <a:gd name="connsiteX2151" fmla="*/ 1557362 w 11181876"/>
              <a:gd name="connsiteY2151" fmla="*/ 7905156 h 9881970"/>
              <a:gd name="connsiteX2152" fmla="*/ 1569822 w 11181876"/>
              <a:gd name="connsiteY2152" fmla="*/ 7930074 h 9881970"/>
              <a:gd name="connsiteX2153" fmla="*/ 1582280 w 11181876"/>
              <a:gd name="connsiteY2153" fmla="*/ 7942533 h 9881970"/>
              <a:gd name="connsiteX2154" fmla="*/ 1557362 w 11181876"/>
              <a:gd name="connsiteY2154" fmla="*/ 7967451 h 9881970"/>
              <a:gd name="connsiteX2155" fmla="*/ 1532446 w 11181876"/>
              <a:gd name="connsiteY2155" fmla="*/ 7967451 h 9881970"/>
              <a:gd name="connsiteX2156" fmla="*/ 1532446 w 11181876"/>
              <a:gd name="connsiteY2156" fmla="*/ 7954992 h 9881970"/>
              <a:gd name="connsiteX2157" fmla="*/ 1551134 w 11181876"/>
              <a:gd name="connsiteY2157" fmla="*/ 7936304 h 9881970"/>
              <a:gd name="connsiteX2158" fmla="*/ 1557362 w 11181876"/>
              <a:gd name="connsiteY2158" fmla="*/ 7930074 h 9881970"/>
              <a:gd name="connsiteX2159" fmla="*/ 1569822 w 11181876"/>
              <a:gd name="connsiteY2159" fmla="*/ 7917614 h 9881970"/>
              <a:gd name="connsiteX2160" fmla="*/ 1557362 w 11181876"/>
              <a:gd name="connsiteY2160" fmla="*/ 7917614 h 9881970"/>
              <a:gd name="connsiteX2161" fmla="*/ 1557362 w 11181876"/>
              <a:gd name="connsiteY2161" fmla="*/ 7905156 h 9881970"/>
              <a:gd name="connsiteX2162" fmla="*/ 1096383 w 11181876"/>
              <a:gd name="connsiteY2162" fmla="*/ 7892698 h 9881970"/>
              <a:gd name="connsiteX2163" fmla="*/ 1108842 w 11181876"/>
              <a:gd name="connsiteY2163" fmla="*/ 7892698 h 9881970"/>
              <a:gd name="connsiteX2164" fmla="*/ 1108842 w 11181876"/>
              <a:gd name="connsiteY2164" fmla="*/ 7911386 h 9881970"/>
              <a:gd name="connsiteX2165" fmla="*/ 1096383 w 11181876"/>
              <a:gd name="connsiteY2165" fmla="*/ 7917614 h 9881970"/>
              <a:gd name="connsiteX2166" fmla="*/ 1083924 w 11181876"/>
              <a:gd name="connsiteY2166" fmla="*/ 7905156 h 9881970"/>
              <a:gd name="connsiteX2167" fmla="*/ 1059007 w 11181876"/>
              <a:gd name="connsiteY2167" fmla="*/ 7892698 h 9881970"/>
              <a:gd name="connsiteX2168" fmla="*/ 1071466 w 11181876"/>
              <a:gd name="connsiteY2168" fmla="*/ 7911386 h 9881970"/>
              <a:gd name="connsiteX2169" fmla="*/ 1059007 w 11181876"/>
              <a:gd name="connsiteY2169" fmla="*/ 7917614 h 9881970"/>
              <a:gd name="connsiteX2170" fmla="*/ 1046548 w 11181876"/>
              <a:gd name="connsiteY2170" fmla="*/ 7905156 h 9881970"/>
              <a:gd name="connsiteX2171" fmla="*/ 1034089 w 11181876"/>
              <a:gd name="connsiteY2171" fmla="*/ 7917614 h 9881970"/>
              <a:gd name="connsiteX2172" fmla="*/ 1059007 w 11181876"/>
              <a:gd name="connsiteY2172" fmla="*/ 7892698 h 9881970"/>
              <a:gd name="connsiteX2173" fmla="*/ 4323241 w 11181876"/>
              <a:gd name="connsiteY2173" fmla="*/ 7880238 h 9881970"/>
              <a:gd name="connsiteX2174" fmla="*/ 4310783 w 11181876"/>
              <a:gd name="connsiteY2174" fmla="*/ 7892698 h 9881970"/>
              <a:gd name="connsiteX2175" fmla="*/ 4298325 w 11181876"/>
              <a:gd name="connsiteY2175" fmla="*/ 7905156 h 9881970"/>
              <a:gd name="connsiteX2176" fmla="*/ 4323241 w 11181876"/>
              <a:gd name="connsiteY2176" fmla="*/ 7892698 h 9881970"/>
              <a:gd name="connsiteX2177" fmla="*/ 1594739 w 11181876"/>
              <a:gd name="connsiteY2177" fmla="*/ 7880238 h 9881970"/>
              <a:gd name="connsiteX2178" fmla="*/ 1607199 w 11181876"/>
              <a:gd name="connsiteY2178" fmla="*/ 7880238 h 9881970"/>
              <a:gd name="connsiteX2179" fmla="*/ 1594739 w 11181876"/>
              <a:gd name="connsiteY2179" fmla="*/ 7892698 h 9881970"/>
              <a:gd name="connsiteX2180" fmla="*/ 7851450 w 11181876"/>
              <a:gd name="connsiteY2180" fmla="*/ 7872451 h 9881970"/>
              <a:gd name="connsiteX2181" fmla="*/ 7830426 w 11181876"/>
              <a:gd name="connsiteY2181" fmla="*/ 7886468 h 9881970"/>
              <a:gd name="connsiteX2182" fmla="*/ 7811738 w 11181876"/>
              <a:gd name="connsiteY2182" fmla="*/ 7917614 h 9881970"/>
              <a:gd name="connsiteX2183" fmla="*/ 7836656 w 11181876"/>
              <a:gd name="connsiteY2183" fmla="*/ 7905156 h 9881970"/>
              <a:gd name="connsiteX2184" fmla="*/ 7855345 w 11181876"/>
              <a:gd name="connsiteY2184" fmla="*/ 7874010 h 9881970"/>
              <a:gd name="connsiteX2185" fmla="*/ 7851450 w 11181876"/>
              <a:gd name="connsiteY2185" fmla="*/ 7872451 h 9881970"/>
              <a:gd name="connsiteX2186" fmla="*/ 1273534 w 11181876"/>
              <a:gd name="connsiteY2186" fmla="*/ 7872451 h 9881970"/>
              <a:gd name="connsiteX2187" fmla="*/ 1277038 w 11181876"/>
              <a:gd name="connsiteY2187" fmla="*/ 7874010 h 9881970"/>
              <a:gd name="connsiteX2188" fmla="*/ 1264578 w 11181876"/>
              <a:gd name="connsiteY2188" fmla="*/ 7898926 h 9881970"/>
              <a:gd name="connsiteX2189" fmla="*/ 1239660 w 11181876"/>
              <a:gd name="connsiteY2189" fmla="*/ 7917614 h 9881970"/>
              <a:gd name="connsiteX2190" fmla="*/ 1233431 w 11181876"/>
              <a:gd name="connsiteY2190" fmla="*/ 7905156 h 9881970"/>
              <a:gd name="connsiteX2191" fmla="*/ 1258350 w 11181876"/>
              <a:gd name="connsiteY2191" fmla="*/ 7886468 h 9881970"/>
              <a:gd name="connsiteX2192" fmla="*/ 1273534 w 11181876"/>
              <a:gd name="connsiteY2192" fmla="*/ 7872451 h 9881970"/>
              <a:gd name="connsiteX2193" fmla="*/ 7780590 w 11181876"/>
              <a:gd name="connsiteY2193" fmla="*/ 7867780 h 9881970"/>
              <a:gd name="connsiteX2194" fmla="*/ 7774361 w 11181876"/>
              <a:gd name="connsiteY2194" fmla="*/ 7880238 h 9881970"/>
              <a:gd name="connsiteX2195" fmla="*/ 7786820 w 11181876"/>
              <a:gd name="connsiteY2195" fmla="*/ 7880238 h 9881970"/>
              <a:gd name="connsiteX2196" fmla="*/ 7780590 w 11181876"/>
              <a:gd name="connsiteY2196" fmla="*/ 7867780 h 9881970"/>
              <a:gd name="connsiteX2197" fmla="*/ 1183596 w 11181876"/>
              <a:gd name="connsiteY2197" fmla="*/ 7867780 h 9881970"/>
              <a:gd name="connsiteX2198" fmla="*/ 1158677 w 11181876"/>
              <a:gd name="connsiteY2198" fmla="*/ 7892698 h 9881970"/>
              <a:gd name="connsiteX2199" fmla="*/ 1146219 w 11181876"/>
              <a:gd name="connsiteY2199" fmla="*/ 7892698 h 9881970"/>
              <a:gd name="connsiteX2200" fmla="*/ 959335 w 11181876"/>
              <a:gd name="connsiteY2200" fmla="*/ 7867780 h 9881970"/>
              <a:gd name="connsiteX2201" fmla="*/ 965564 w 11181876"/>
              <a:gd name="connsiteY2201" fmla="*/ 7880238 h 9881970"/>
              <a:gd name="connsiteX2202" fmla="*/ 971793 w 11181876"/>
              <a:gd name="connsiteY2202" fmla="*/ 7867780 h 9881970"/>
              <a:gd name="connsiteX2203" fmla="*/ 959335 w 11181876"/>
              <a:gd name="connsiteY2203" fmla="*/ 7867780 h 9881970"/>
              <a:gd name="connsiteX2204" fmla="*/ 1345561 w 11181876"/>
              <a:gd name="connsiteY2204" fmla="*/ 7855320 h 9881970"/>
              <a:gd name="connsiteX2205" fmla="*/ 1345561 w 11181876"/>
              <a:gd name="connsiteY2205" fmla="*/ 7880238 h 9881970"/>
              <a:gd name="connsiteX2206" fmla="*/ 1320644 w 11181876"/>
              <a:gd name="connsiteY2206" fmla="*/ 7892698 h 9881970"/>
              <a:gd name="connsiteX2207" fmla="*/ 1320644 w 11181876"/>
              <a:gd name="connsiteY2207" fmla="*/ 7880238 h 9881970"/>
              <a:gd name="connsiteX2208" fmla="*/ 1320644 w 11181876"/>
              <a:gd name="connsiteY2208" fmla="*/ 7867780 h 9881970"/>
              <a:gd name="connsiteX2209" fmla="*/ 1333102 w 11181876"/>
              <a:gd name="connsiteY2209" fmla="*/ 7867780 h 9881970"/>
              <a:gd name="connsiteX2210" fmla="*/ 1345561 w 11181876"/>
              <a:gd name="connsiteY2210" fmla="*/ 7855320 h 9881970"/>
              <a:gd name="connsiteX2211" fmla="*/ 4251420 w 11181876"/>
              <a:gd name="connsiteY2211" fmla="*/ 7845060 h 9881970"/>
              <a:gd name="connsiteX2212" fmla="*/ 4236029 w 11181876"/>
              <a:gd name="connsiteY2212" fmla="*/ 7855320 h 9881970"/>
              <a:gd name="connsiteX2213" fmla="*/ 4248489 w 11181876"/>
              <a:gd name="connsiteY2213" fmla="*/ 7855320 h 9881970"/>
              <a:gd name="connsiteX2214" fmla="*/ 1255234 w 11181876"/>
              <a:gd name="connsiteY2214" fmla="*/ 7835075 h 9881970"/>
              <a:gd name="connsiteX2215" fmla="*/ 1258350 w 11181876"/>
              <a:gd name="connsiteY2215" fmla="*/ 7836632 h 9881970"/>
              <a:gd name="connsiteX2216" fmla="*/ 1252120 w 11181876"/>
              <a:gd name="connsiteY2216" fmla="*/ 7849092 h 9881970"/>
              <a:gd name="connsiteX2217" fmla="*/ 1233431 w 11181876"/>
              <a:gd name="connsiteY2217" fmla="*/ 7855320 h 9881970"/>
              <a:gd name="connsiteX2218" fmla="*/ 1245890 w 11181876"/>
              <a:gd name="connsiteY2218" fmla="*/ 7842862 h 9881970"/>
              <a:gd name="connsiteX2219" fmla="*/ 1255234 w 11181876"/>
              <a:gd name="connsiteY2219" fmla="*/ 7835075 h 9881970"/>
              <a:gd name="connsiteX2220" fmla="*/ 8247799 w 11181876"/>
              <a:gd name="connsiteY2220" fmla="*/ 7830404 h 9881970"/>
              <a:gd name="connsiteX2221" fmla="*/ 8247799 w 11181876"/>
              <a:gd name="connsiteY2221" fmla="*/ 7842862 h 9881970"/>
              <a:gd name="connsiteX2222" fmla="*/ 8235341 w 11181876"/>
              <a:gd name="connsiteY2222" fmla="*/ 7842862 h 9881970"/>
              <a:gd name="connsiteX2223" fmla="*/ 4217341 w 11181876"/>
              <a:gd name="connsiteY2223" fmla="*/ 7830404 h 9881970"/>
              <a:gd name="connsiteX2224" fmla="*/ 4211112 w 11181876"/>
              <a:gd name="connsiteY2224" fmla="*/ 7836632 h 9881970"/>
              <a:gd name="connsiteX2225" fmla="*/ 4223570 w 11181876"/>
              <a:gd name="connsiteY2225" fmla="*/ 7842862 h 9881970"/>
              <a:gd name="connsiteX2226" fmla="*/ 4217341 w 11181876"/>
              <a:gd name="connsiteY2226" fmla="*/ 7830404 h 9881970"/>
              <a:gd name="connsiteX2227" fmla="*/ 4421357 w 11181876"/>
              <a:gd name="connsiteY2227" fmla="*/ 7808600 h 9881970"/>
              <a:gd name="connsiteX2228" fmla="*/ 4416684 w 11181876"/>
              <a:gd name="connsiteY2228" fmla="*/ 7811715 h 9881970"/>
              <a:gd name="connsiteX2229" fmla="*/ 4410454 w 11181876"/>
              <a:gd name="connsiteY2229" fmla="*/ 7817944 h 9881970"/>
              <a:gd name="connsiteX2230" fmla="*/ 4422913 w 11181876"/>
              <a:gd name="connsiteY2230" fmla="*/ 7811715 h 9881970"/>
              <a:gd name="connsiteX2231" fmla="*/ 4421357 w 11181876"/>
              <a:gd name="connsiteY2231" fmla="*/ 7808600 h 9881970"/>
              <a:gd name="connsiteX2232" fmla="*/ 4279635 w 11181876"/>
              <a:gd name="connsiteY2232" fmla="*/ 7805485 h 9881970"/>
              <a:gd name="connsiteX2233" fmla="*/ 4273407 w 11181876"/>
              <a:gd name="connsiteY2233" fmla="*/ 7817944 h 9881970"/>
              <a:gd name="connsiteX2234" fmla="*/ 4285865 w 11181876"/>
              <a:gd name="connsiteY2234" fmla="*/ 7811715 h 9881970"/>
              <a:gd name="connsiteX2235" fmla="*/ 4279635 w 11181876"/>
              <a:gd name="connsiteY2235" fmla="*/ 7805485 h 9881970"/>
              <a:gd name="connsiteX2236" fmla="*/ 1657035 w 11181876"/>
              <a:gd name="connsiteY2236" fmla="*/ 7805485 h 9881970"/>
              <a:gd name="connsiteX2237" fmla="*/ 1669493 w 11181876"/>
              <a:gd name="connsiteY2237" fmla="*/ 7824174 h 9881970"/>
              <a:gd name="connsiteX2238" fmla="*/ 1657035 w 11181876"/>
              <a:gd name="connsiteY2238" fmla="*/ 7842862 h 9881970"/>
              <a:gd name="connsiteX2239" fmla="*/ 1619657 w 11181876"/>
              <a:gd name="connsiteY2239" fmla="*/ 7855320 h 9881970"/>
              <a:gd name="connsiteX2240" fmla="*/ 1625887 w 11181876"/>
              <a:gd name="connsiteY2240" fmla="*/ 7842862 h 9881970"/>
              <a:gd name="connsiteX2241" fmla="*/ 1644575 w 11181876"/>
              <a:gd name="connsiteY2241" fmla="*/ 7830404 h 9881970"/>
              <a:gd name="connsiteX2242" fmla="*/ 1650805 w 11181876"/>
              <a:gd name="connsiteY2242" fmla="*/ 7830404 h 9881970"/>
              <a:gd name="connsiteX2243" fmla="*/ 1657035 w 11181876"/>
              <a:gd name="connsiteY2243" fmla="*/ 7824174 h 9881970"/>
              <a:gd name="connsiteX2244" fmla="*/ 1657035 w 11181876"/>
              <a:gd name="connsiteY2244" fmla="*/ 7805485 h 9881970"/>
              <a:gd name="connsiteX2245" fmla="*/ 8335013 w 11181876"/>
              <a:gd name="connsiteY2245" fmla="*/ 7793026 h 9881970"/>
              <a:gd name="connsiteX2246" fmla="*/ 8310094 w 11181876"/>
              <a:gd name="connsiteY2246" fmla="*/ 7830404 h 9881970"/>
              <a:gd name="connsiteX2247" fmla="*/ 8297636 w 11181876"/>
              <a:gd name="connsiteY2247" fmla="*/ 7830404 h 9881970"/>
              <a:gd name="connsiteX2248" fmla="*/ 8335013 w 11181876"/>
              <a:gd name="connsiteY2248" fmla="*/ 7793026 h 9881970"/>
              <a:gd name="connsiteX2249" fmla="*/ 8160587 w 11181876"/>
              <a:gd name="connsiteY2249" fmla="*/ 7793026 h 9881970"/>
              <a:gd name="connsiteX2250" fmla="*/ 8148129 w 11181876"/>
              <a:gd name="connsiteY2250" fmla="*/ 7805485 h 9881970"/>
              <a:gd name="connsiteX2251" fmla="*/ 8135669 w 11181876"/>
              <a:gd name="connsiteY2251" fmla="*/ 7830404 h 9881970"/>
              <a:gd name="connsiteX2252" fmla="*/ 8148129 w 11181876"/>
              <a:gd name="connsiteY2252" fmla="*/ 7817944 h 9881970"/>
              <a:gd name="connsiteX2253" fmla="*/ 8160587 w 11181876"/>
              <a:gd name="connsiteY2253" fmla="*/ 7793026 h 9881970"/>
              <a:gd name="connsiteX2254" fmla="*/ 1719329 w 11181876"/>
              <a:gd name="connsiteY2254" fmla="*/ 7793026 h 9881970"/>
              <a:gd name="connsiteX2255" fmla="*/ 1731787 w 11181876"/>
              <a:gd name="connsiteY2255" fmla="*/ 7793026 h 9881970"/>
              <a:gd name="connsiteX2256" fmla="*/ 1725557 w 11181876"/>
              <a:gd name="connsiteY2256" fmla="*/ 7805485 h 9881970"/>
              <a:gd name="connsiteX2257" fmla="*/ 1719329 w 11181876"/>
              <a:gd name="connsiteY2257" fmla="*/ 7793026 h 9881970"/>
              <a:gd name="connsiteX2258" fmla="*/ 1526216 w 11181876"/>
              <a:gd name="connsiteY2258" fmla="*/ 7793026 h 9881970"/>
              <a:gd name="connsiteX2259" fmla="*/ 1532446 w 11181876"/>
              <a:gd name="connsiteY2259" fmla="*/ 7793026 h 9881970"/>
              <a:gd name="connsiteX2260" fmla="*/ 1538674 w 11181876"/>
              <a:gd name="connsiteY2260" fmla="*/ 7805485 h 9881970"/>
              <a:gd name="connsiteX2261" fmla="*/ 1544904 w 11181876"/>
              <a:gd name="connsiteY2261" fmla="*/ 7805485 h 9881970"/>
              <a:gd name="connsiteX2262" fmla="*/ 1544904 w 11181876"/>
              <a:gd name="connsiteY2262" fmla="*/ 7817944 h 9881970"/>
              <a:gd name="connsiteX2263" fmla="*/ 1532446 w 11181876"/>
              <a:gd name="connsiteY2263" fmla="*/ 7817944 h 9881970"/>
              <a:gd name="connsiteX2264" fmla="*/ 1519986 w 11181876"/>
              <a:gd name="connsiteY2264" fmla="*/ 7799256 h 9881970"/>
              <a:gd name="connsiteX2265" fmla="*/ 1526216 w 11181876"/>
              <a:gd name="connsiteY2265" fmla="*/ 7793026 h 9881970"/>
              <a:gd name="connsiteX2266" fmla="*/ 1258350 w 11181876"/>
              <a:gd name="connsiteY2266" fmla="*/ 7793026 h 9881970"/>
              <a:gd name="connsiteX2267" fmla="*/ 1258350 w 11181876"/>
              <a:gd name="connsiteY2267" fmla="*/ 7805485 h 9881970"/>
              <a:gd name="connsiteX2268" fmla="*/ 1245890 w 11181876"/>
              <a:gd name="connsiteY2268" fmla="*/ 7817944 h 9881970"/>
              <a:gd name="connsiteX2269" fmla="*/ 1245890 w 11181876"/>
              <a:gd name="connsiteY2269" fmla="*/ 7805485 h 9881970"/>
              <a:gd name="connsiteX2270" fmla="*/ 1457691 w 11181876"/>
              <a:gd name="connsiteY2270" fmla="*/ 7780567 h 9881970"/>
              <a:gd name="connsiteX2271" fmla="*/ 1432774 w 11181876"/>
              <a:gd name="connsiteY2271" fmla="*/ 7793026 h 9881970"/>
              <a:gd name="connsiteX2272" fmla="*/ 1407857 w 11181876"/>
              <a:gd name="connsiteY2272" fmla="*/ 7793026 h 9881970"/>
              <a:gd name="connsiteX2273" fmla="*/ 1407857 w 11181876"/>
              <a:gd name="connsiteY2273" fmla="*/ 7805485 h 9881970"/>
              <a:gd name="connsiteX2274" fmla="*/ 1420316 w 11181876"/>
              <a:gd name="connsiteY2274" fmla="*/ 7811715 h 9881970"/>
              <a:gd name="connsiteX2275" fmla="*/ 1445233 w 11181876"/>
              <a:gd name="connsiteY2275" fmla="*/ 7793026 h 9881970"/>
              <a:gd name="connsiteX2276" fmla="*/ 1457691 w 11181876"/>
              <a:gd name="connsiteY2276" fmla="*/ 7780567 h 9881970"/>
              <a:gd name="connsiteX2277" fmla="*/ 971793 w 11181876"/>
              <a:gd name="connsiteY2277" fmla="*/ 7780567 h 9881970"/>
              <a:gd name="connsiteX2278" fmla="*/ 971793 w 11181876"/>
              <a:gd name="connsiteY2278" fmla="*/ 7793026 h 9881970"/>
              <a:gd name="connsiteX2279" fmla="*/ 971793 w 11181876"/>
              <a:gd name="connsiteY2279" fmla="*/ 7805485 h 9881970"/>
              <a:gd name="connsiteX2280" fmla="*/ 984253 w 11181876"/>
              <a:gd name="connsiteY2280" fmla="*/ 7805485 h 9881970"/>
              <a:gd name="connsiteX2281" fmla="*/ 996712 w 11181876"/>
              <a:gd name="connsiteY2281" fmla="*/ 7805485 h 9881970"/>
              <a:gd name="connsiteX2282" fmla="*/ 1009170 w 11181876"/>
              <a:gd name="connsiteY2282" fmla="*/ 7805485 h 9881970"/>
              <a:gd name="connsiteX2283" fmla="*/ 1015400 w 11181876"/>
              <a:gd name="connsiteY2283" fmla="*/ 7811715 h 9881970"/>
              <a:gd name="connsiteX2284" fmla="*/ 1009170 w 11181876"/>
              <a:gd name="connsiteY2284" fmla="*/ 7817944 h 9881970"/>
              <a:gd name="connsiteX2285" fmla="*/ 1009170 w 11181876"/>
              <a:gd name="connsiteY2285" fmla="*/ 7824174 h 9881970"/>
              <a:gd name="connsiteX2286" fmla="*/ 996712 w 11181876"/>
              <a:gd name="connsiteY2286" fmla="*/ 7855320 h 9881970"/>
              <a:gd name="connsiteX2287" fmla="*/ 921959 w 11181876"/>
              <a:gd name="connsiteY2287" fmla="*/ 7930074 h 9881970"/>
              <a:gd name="connsiteX2288" fmla="*/ 921959 w 11181876"/>
              <a:gd name="connsiteY2288" fmla="*/ 7917614 h 9881970"/>
              <a:gd name="connsiteX2289" fmla="*/ 921959 w 11181876"/>
              <a:gd name="connsiteY2289" fmla="*/ 7905156 h 9881970"/>
              <a:gd name="connsiteX2290" fmla="*/ 928187 w 11181876"/>
              <a:gd name="connsiteY2290" fmla="*/ 7886468 h 9881970"/>
              <a:gd name="connsiteX2291" fmla="*/ 934418 w 11181876"/>
              <a:gd name="connsiteY2291" fmla="*/ 7880238 h 9881970"/>
              <a:gd name="connsiteX2292" fmla="*/ 959335 w 11181876"/>
              <a:gd name="connsiteY2292" fmla="*/ 7855320 h 9881970"/>
              <a:gd name="connsiteX2293" fmla="*/ 959335 w 11181876"/>
              <a:gd name="connsiteY2293" fmla="*/ 7830404 h 9881970"/>
              <a:gd name="connsiteX2294" fmla="*/ 965564 w 11181876"/>
              <a:gd name="connsiteY2294" fmla="*/ 7824174 h 9881970"/>
              <a:gd name="connsiteX2295" fmla="*/ 959335 w 11181876"/>
              <a:gd name="connsiteY2295" fmla="*/ 7805485 h 9881970"/>
              <a:gd name="connsiteX2296" fmla="*/ 953105 w 11181876"/>
              <a:gd name="connsiteY2296" fmla="*/ 7793026 h 9881970"/>
              <a:gd name="connsiteX2297" fmla="*/ 971793 w 11181876"/>
              <a:gd name="connsiteY2297" fmla="*/ 7780567 h 9881970"/>
              <a:gd name="connsiteX2298" fmla="*/ 8135669 w 11181876"/>
              <a:gd name="connsiteY2298" fmla="*/ 7758765 h 9881970"/>
              <a:gd name="connsiteX2299" fmla="*/ 8129441 w 11181876"/>
              <a:gd name="connsiteY2299" fmla="*/ 7761879 h 9881970"/>
              <a:gd name="connsiteX2300" fmla="*/ 8123211 w 11181876"/>
              <a:gd name="connsiteY2300" fmla="*/ 7768109 h 9881970"/>
              <a:gd name="connsiteX2301" fmla="*/ 8098293 w 11181876"/>
              <a:gd name="connsiteY2301" fmla="*/ 7780567 h 9881970"/>
              <a:gd name="connsiteX2302" fmla="*/ 8092064 w 11181876"/>
              <a:gd name="connsiteY2302" fmla="*/ 7786797 h 9881970"/>
              <a:gd name="connsiteX2303" fmla="*/ 8085834 w 11181876"/>
              <a:gd name="connsiteY2303" fmla="*/ 7793026 h 9881970"/>
              <a:gd name="connsiteX2304" fmla="*/ 8098293 w 11181876"/>
              <a:gd name="connsiteY2304" fmla="*/ 7793026 h 9881970"/>
              <a:gd name="connsiteX2305" fmla="*/ 8110753 w 11181876"/>
              <a:gd name="connsiteY2305" fmla="*/ 7793026 h 9881970"/>
              <a:gd name="connsiteX2306" fmla="*/ 8135669 w 11181876"/>
              <a:gd name="connsiteY2306" fmla="*/ 7780567 h 9881970"/>
              <a:gd name="connsiteX2307" fmla="*/ 8141899 w 11181876"/>
              <a:gd name="connsiteY2307" fmla="*/ 7761879 h 9881970"/>
              <a:gd name="connsiteX2308" fmla="*/ 8135669 w 11181876"/>
              <a:gd name="connsiteY2308" fmla="*/ 7758765 h 9881970"/>
              <a:gd name="connsiteX2309" fmla="*/ 8322554 w 11181876"/>
              <a:gd name="connsiteY2309" fmla="*/ 7755649 h 9881970"/>
              <a:gd name="connsiteX2310" fmla="*/ 8322554 w 11181876"/>
              <a:gd name="connsiteY2310" fmla="*/ 7768109 h 9881970"/>
              <a:gd name="connsiteX2311" fmla="*/ 8297636 w 11181876"/>
              <a:gd name="connsiteY2311" fmla="*/ 7793026 h 9881970"/>
              <a:gd name="connsiteX2312" fmla="*/ 4223570 w 11181876"/>
              <a:gd name="connsiteY2312" fmla="*/ 7755649 h 9881970"/>
              <a:gd name="connsiteX2313" fmla="*/ 4186194 w 11181876"/>
              <a:gd name="connsiteY2313" fmla="*/ 7793026 h 9881970"/>
              <a:gd name="connsiteX2314" fmla="*/ 4173734 w 11181876"/>
              <a:gd name="connsiteY2314" fmla="*/ 7830404 h 9881970"/>
              <a:gd name="connsiteX2315" fmla="*/ 4198652 w 11181876"/>
              <a:gd name="connsiteY2315" fmla="*/ 7805485 h 9881970"/>
              <a:gd name="connsiteX2316" fmla="*/ 4223570 w 11181876"/>
              <a:gd name="connsiteY2316" fmla="*/ 7780567 h 9881970"/>
              <a:gd name="connsiteX2317" fmla="*/ 4223570 w 11181876"/>
              <a:gd name="connsiteY2317" fmla="*/ 7768109 h 9881970"/>
              <a:gd name="connsiteX2318" fmla="*/ 4236029 w 11181876"/>
              <a:gd name="connsiteY2318" fmla="*/ 7755649 h 9881970"/>
              <a:gd name="connsiteX2319" fmla="*/ 4348159 w 11181876"/>
              <a:gd name="connsiteY2319" fmla="*/ 7743191 h 9881970"/>
              <a:gd name="connsiteX2320" fmla="*/ 4335701 w 11181876"/>
              <a:gd name="connsiteY2320" fmla="*/ 7755649 h 9881970"/>
              <a:gd name="connsiteX2321" fmla="*/ 4348159 w 11181876"/>
              <a:gd name="connsiteY2321" fmla="*/ 7755649 h 9881970"/>
              <a:gd name="connsiteX2322" fmla="*/ 4348159 w 11181876"/>
              <a:gd name="connsiteY2322" fmla="*/ 7743191 h 9881970"/>
              <a:gd name="connsiteX2323" fmla="*/ 1719329 w 11181876"/>
              <a:gd name="connsiteY2323" fmla="*/ 7743191 h 9881970"/>
              <a:gd name="connsiteX2324" fmla="*/ 1719329 w 11181876"/>
              <a:gd name="connsiteY2324" fmla="*/ 7780567 h 9881970"/>
              <a:gd name="connsiteX2325" fmla="*/ 1694411 w 11181876"/>
              <a:gd name="connsiteY2325" fmla="*/ 7780567 h 9881970"/>
              <a:gd name="connsiteX2326" fmla="*/ 1719329 w 11181876"/>
              <a:gd name="connsiteY2326" fmla="*/ 7743191 h 9881970"/>
              <a:gd name="connsiteX2327" fmla="*/ 1395397 w 11181876"/>
              <a:gd name="connsiteY2327" fmla="*/ 7743191 h 9881970"/>
              <a:gd name="connsiteX2328" fmla="*/ 1395397 w 11181876"/>
              <a:gd name="connsiteY2328" fmla="*/ 7755649 h 9881970"/>
              <a:gd name="connsiteX2329" fmla="*/ 1382939 w 11181876"/>
              <a:gd name="connsiteY2329" fmla="*/ 7755649 h 9881970"/>
              <a:gd name="connsiteX2330" fmla="*/ 1395397 w 11181876"/>
              <a:gd name="connsiteY2330" fmla="*/ 7743191 h 9881970"/>
              <a:gd name="connsiteX2331" fmla="*/ 1351791 w 11181876"/>
              <a:gd name="connsiteY2331" fmla="*/ 7743191 h 9881970"/>
              <a:gd name="connsiteX2332" fmla="*/ 1333102 w 11181876"/>
              <a:gd name="connsiteY2332" fmla="*/ 7755649 h 9881970"/>
              <a:gd name="connsiteX2333" fmla="*/ 1320644 w 11181876"/>
              <a:gd name="connsiteY2333" fmla="*/ 7768109 h 9881970"/>
              <a:gd name="connsiteX2334" fmla="*/ 1333102 w 11181876"/>
              <a:gd name="connsiteY2334" fmla="*/ 7749419 h 9881970"/>
              <a:gd name="connsiteX2335" fmla="*/ 1351791 w 11181876"/>
              <a:gd name="connsiteY2335" fmla="*/ 7743191 h 9881970"/>
              <a:gd name="connsiteX2336" fmla="*/ 4435372 w 11181876"/>
              <a:gd name="connsiteY2336" fmla="*/ 7730731 h 9881970"/>
              <a:gd name="connsiteX2337" fmla="*/ 4435372 w 11181876"/>
              <a:gd name="connsiteY2337" fmla="*/ 7743191 h 9881970"/>
              <a:gd name="connsiteX2338" fmla="*/ 4447830 w 11181876"/>
              <a:gd name="connsiteY2338" fmla="*/ 7730731 h 9881970"/>
              <a:gd name="connsiteX2339" fmla="*/ 1551134 w 11181876"/>
              <a:gd name="connsiteY2339" fmla="*/ 7730731 h 9881970"/>
              <a:gd name="connsiteX2340" fmla="*/ 1544904 w 11181876"/>
              <a:gd name="connsiteY2340" fmla="*/ 7743191 h 9881970"/>
              <a:gd name="connsiteX2341" fmla="*/ 1557362 w 11181876"/>
              <a:gd name="connsiteY2341" fmla="*/ 7743191 h 9881970"/>
              <a:gd name="connsiteX2342" fmla="*/ 1551134 w 11181876"/>
              <a:gd name="connsiteY2342" fmla="*/ 7730731 h 9881970"/>
              <a:gd name="connsiteX2343" fmla="*/ 8160587 w 11181876"/>
              <a:gd name="connsiteY2343" fmla="*/ 7718273 h 9881970"/>
              <a:gd name="connsiteX2344" fmla="*/ 8148129 w 11181876"/>
              <a:gd name="connsiteY2344" fmla="*/ 7730731 h 9881970"/>
              <a:gd name="connsiteX2345" fmla="*/ 8160587 w 11181876"/>
              <a:gd name="connsiteY2345" fmla="*/ 7724503 h 9881970"/>
              <a:gd name="connsiteX2346" fmla="*/ 8173047 w 11181876"/>
              <a:gd name="connsiteY2346" fmla="*/ 7718273 h 9881970"/>
              <a:gd name="connsiteX2347" fmla="*/ 4260947 w 11181876"/>
              <a:gd name="connsiteY2347" fmla="*/ 7718273 h 9881970"/>
              <a:gd name="connsiteX2348" fmla="*/ 4267177 w 11181876"/>
              <a:gd name="connsiteY2348" fmla="*/ 7730731 h 9881970"/>
              <a:gd name="connsiteX2349" fmla="*/ 4273407 w 11181876"/>
              <a:gd name="connsiteY2349" fmla="*/ 7724503 h 9881970"/>
              <a:gd name="connsiteX2350" fmla="*/ 4260947 w 11181876"/>
              <a:gd name="connsiteY2350" fmla="*/ 7718273 h 9881970"/>
              <a:gd name="connsiteX2351" fmla="*/ 1364251 w 11181876"/>
              <a:gd name="connsiteY2351" fmla="*/ 7718273 h 9881970"/>
              <a:gd name="connsiteX2352" fmla="*/ 1370479 w 11181876"/>
              <a:gd name="connsiteY2352" fmla="*/ 7718273 h 9881970"/>
              <a:gd name="connsiteX2353" fmla="*/ 1370479 w 11181876"/>
              <a:gd name="connsiteY2353" fmla="*/ 7730731 h 9881970"/>
              <a:gd name="connsiteX2354" fmla="*/ 1358021 w 11181876"/>
              <a:gd name="connsiteY2354" fmla="*/ 7730731 h 9881970"/>
              <a:gd name="connsiteX2355" fmla="*/ 1358021 w 11181876"/>
              <a:gd name="connsiteY2355" fmla="*/ 7724503 h 9881970"/>
              <a:gd name="connsiteX2356" fmla="*/ 1364251 w 11181876"/>
              <a:gd name="connsiteY2356" fmla="*/ 7718273 h 9881970"/>
              <a:gd name="connsiteX2357" fmla="*/ 1457691 w 11181876"/>
              <a:gd name="connsiteY2357" fmla="*/ 7705815 h 9881970"/>
              <a:gd name="connsiteX2358" fmla="*/ 1470151 w 11181876"/>
              <a:gd name="connsiteY2358" fmla="*/ 7718273 h 9881970"/>
              <a:gd name="connsiteX2359" fmla="*/ 1457691 w 11181876"/>
              <a:gd name="connsiteY2359" fmla="*/ 7718273 h 9881970"/>
              <a:gd name="connsiteX2360" fmla="*/ 4385535 w 11181876"/>
              <a:gd name="connsiteY2360" fmla="*/ 7693355 h 9881970"/>
              <a:gd name="connsiteX2361" fmla="*/ 4373077 w 11181876"/>
              <a:gd name="connsiteY2361" fmla="*/ 7705815 h 9881970"/>
              <a:gd name="connsiteX2362" fmla="*/ 4373077 w 11181876"/>
              <a:gd name="connsiteY2362" fmla="*/ 7718273 h 9881970"/>
              <a:gd name="connsiteX2363" fmla="*/ 4385535 w 11181876"/>
              <a:gd name="connsiteY2363" fmla="*/ 7705815 h 9881970"/>
              <a:gd name="connsiteX2364" fmla="*/ 4385535 w 11181876"/>
              <a:gd name="connsiteY2364" fmla="*/ 7693355 h 9881970"/>
              <a:gd name="connsiteX2365" fmla="*/ 4260947 w 11181876"/>
              <a:gd name="connsiteY2365" fmla="*/ 7693355 h 9881970"/>
              <a:gd name="connsiteX2366" fmla="*/ 4248489 w 11181876"/>
              <a:gd name="connsiteY2366" fmla="*/ 7705815 h 9881970"/>
              <a:gd name="connsiteX2367" fmla="*/ 4260947 w 11181876"/>
              <a:gd name="connsiteY2367" fmla="*/ 7699585 h 9881970"/>
              <a:gd name="connsiteX2368" fmla="*/ 4260947 w 11181876"/>
              <a:gd name="connsiteY2368" fmla="*/ 7693355 h 9881970"/>
              <a:gd name="connsiteX2369" fmla="*/ 1507527 w 11181876"/>
              <a:gd name="connsiteY2369" fmla="*/ 7693355 h 9881970"/>
              <a:gd name="connsiteX2370" fmla="*/ 1507527 w 11181876"/>
              <a:gd name="connsiteY2370" fmla="*/ 7705815 h 9881970"/>
              <a:gd name="connsiteX2371" fmla="*/ 1519986 w 11181876"/>
              <a:gd name="connsiteY2371" fmla="*/ 7693355 h 9881970"/>
              <a:gd name="connsiteX2372" fmla="*/ 1507527 w 11181876"/>
              <a:gd name="connsiteY2372" fmla="*/ 7693355 h 9881970"/>
              <a:gd name="connsiteX2373" fmla="*/ 1158677 w 11181876"/>
              <a:gd name="connsiteY2373" fmla="*/ 7693355 h 9881970"/>
              <a:gd name="connsiteX2374" fmla="*/ 1158677 w 11181876"/>
              <a:gd name="connsiteY2374" fmla="*/ 7705815 h 9881970"/>
              <a:gd name="connsiteX2375" fmla="*/ 1146219 w 11181876"/>
              <a:gd name="connsiteY2375" fmla="*/ 7705815 h 9881970"/>
              <a:gd name="connsiteX2376" fmla="*/ 1083924 w 11181876"/>
              <a:gd name="connsiteY2376" fmla="*/ 7693355 h 9881970"/>
              <a:gd name="connsiteX2377" fmla="*/ 1083924 w 11181876"/>
              <a:gd name="connsiteY2377" fmla="*/ 7718273 h 9881970"/>
              <a:gd name="connsiteX2378" fmla="*/ 1071466 w 11181876"/>
              <a:gd name="connsiteY2378" fmla="*/ 7743191 h 9881970"/>
              <a:gd name="connsiteX2379" fmla="*/ 1071466 w 11181876"/>
              <a:gd name="connsiteY2379" fmla="*/ 7755649 h 9881970"/>
              <a:gd name="connsiteX2380" fmla="*/ 1046548 w 11181876"/>
              <a:gd name="connsiteY2380" fmla="*/ 7768109 h 9881970"/>
              <a:gd name="connsiteX2381" fmla="*/ 1034089 w 11181876"/>
              <a:gd name="connsiteY2381" fmla="*/ 7780567 h 9881970"/>
              <a:gd name="connsiteX2382" fmla="*/ 1034089 w 11181876"/>
              <a:gd name="connsiteY2382" fmla="*/ 7761879 h 9881970"/>
              <a:gd name="connsiteX2383" fmla="*/ 1046548 w 11181876"/>
              <a:gd name="connsiteY2383" fmla="*/ 7743191 h 9881970"/>
              <a:gd name="connsiteX2384" fmla="*/ 1046548 w 11181876"/>
              <a:gd name="connsiteY2384" fmla="*/ 7718273 h 9881970"/>
              <a:gd name="connsiteX2385" fmla="*/ 1059007 w 11181876"/>
              <a:gd name="connsiteY2385" fmla="*/ 7718273 h 9881970"/>
              <a:gd name="connsiteX2386" fmla="*/ 1071466 w 11181876"/>
              <a:gd name="connsiteY2386" fmla="*/ 7705815 h 9881970"/>
              <a:gd name="connsiteX2387" fmla="*/ 1881295 w 11181876"/>
              <a:gd name="connsiteY2387" fmla="*/ 7680896 h 9881970"/>
              <a:gd name="connsiteX2388" fmla="*/ 1893753 w 11181876"/>
              <a:gd name="connsiteY2388" fmla="*/ 7687125 h 9881970"/>
              <a:gd name="connsiteX2389" fmla="*/ 1881295 w 11181876"/>
              <a:gd name="connsiteY2389" fmla="*/ 7693355 h 9881970"/>
              <a:gd name="connsiteX2390" fmla="*/ 1881295 w 11181876"/>
              <a:gd name="connsiteY2390" fmla="*/ 7680896 h 9881970"/>
              <a:gd name="connsiteX2391" fmla="*/ 1681953 w 11181876"/>
              <a:gd name="connsiteY2391" fmla="*/ 7680896 h 9881970"/>
              <a:gd name="connsiteX2392" fmla="*/ 1694411 w 11181876"/>
              <a:gd name="connsiteY2392" fmla="*/ 7680896 h 9881970"/>
              <a:gd name="connsiteX2393" fmla="*/ 1694411 w 11181876"/>
              <a:gd name="connsiteY2393" fmla="*/ 7693355 h 9881970"/>
              <a:gd name="connsiteX2394" fmla="*/ 1688181 w 11181876"/>
              <a:gd name="connsiteY2394" fmla="*/ 7687125 h 9881970"/>
              <a:gd name="connsiteX2395" fmla="*/ 1681953 w 11181876"/>
              <a:gd name="connsiteY2395" fmla="*/ 7680896 h 9881970"/>
              <a:gd name="connsiteX2396" fmla="*/ 1347119 w 11181876"/>
              <a:gd name="connsiteY2396" fmla="*/ 7673109 h 9881970"/>
              <a:gd name="connsiteX2397" fmla="*/ 1358021 w 11181876"/>
              <a:gd name="connsiteY2397" fmla="*/ 7680896 h 9881970"/>
              <a:gd name="connsiteX2398" fmla="*/ 1345561 w 11181876"/>
              <a:gd name="connsiteY2398" fmla="*/ 7687125 h 9881970"/>
              <a:gd name="connsiteX2399" fmla="*/ 1339333 w 11181876"/>
              <a:gd name="connsiteY2399" fmla="*/ 7674666 h 9881970"/>
              <a:gd name="connsiteX2400" fmla="*/ 1347119 w 11181876"/>
              <a:gd name="connsiteY2400" fmla="*/ 7673109 h 9881970"/>
              <a:gd name="connsiteX2401" fmla="*/ 1544904 w 11181876"/>
              <a:gd name="connsiteY2401" fmla="*/ 7668437 h 9881970"/>
              <a:gd name="connsiteX2402" fmla="*/ 1557362 w 11181876"/>
              <a:gd name="connsiteY2402" fmla="*/ 7680896 h 9881970"/>
              <a:gd name="connsiteX2403" fmla="*/ 1569822 w 11181876"/>
              <a:gd name="connsiteY2403" fmla="*/ 7668437 h 9881970"/>
              <a:gd name="connsiteX2404" fmla="*/ 1233431 w 11181876"/>
              <a:gd name="connsiteY2404" fmla="*/ 7668437 h 9881970"/>
              <a:gd name="connsiteX2405" fmla="*/ 1208513 w 11181876"/>
              <a:gd name="connsiteY2405" fmla="*/ 7680896 h 9881970"/>
              <a:gd name="connsiteX2406" fmla="*/ 1208513 w 11181876"/>
              <a:gd name="connsiteY2406" fmla="*/ 7693355 h 9881970"/>
              <a:gd name="connsiteX2407" fmla="*/ 1208513 w 11181876"/>
              <a:gd name="connsiteY2407" fmla="*/ 7718273 h 9881970"/>
              <a:gd name="connsiteX2408" fmla="*/ 1233431 w 11181876"/>
              <a:gd name="connsiteY2408" fmla="*/ 7693355 h 9881970"/>
              <a:gd name="connsiteX2409" fmla="*/ 8185505 w 11181876"/>
              <a:gd name="connsiteY2409" fmla="*/ 7655978 h 9881970"/>
              <a:gd name="connsiteX2410" fmla="*/ 8191735 w 11181876"/>
              <a:gd name="connsiteY2410" fmla="*/ 7662208 h 9881970"/>
              <a:gd name="connsiteX2411" fmla="*/ 8185505 w 11181876"/>
              <a:gd name="connsiteY2411" fmla="*/ 7668437 h 9881970"/>
              <a:gd name="connsiteX2412" fmla="*/ 1968507 w 11181876"/>
              <a:gd name="connsiteY2412" fmla="*/ 7655978 h 9881970"/>
              <a:gd name="connsiteX2413" fmla="*/ 1968507 w 11181876"/>
              <a:gd name="connsiteY2413" fmla="*/ 7668437 h 9881970"/>
              <a:gd name="connsiteX2414" fmla="*/ 1956047 w 11181876"/>
              <a:gd name="connsiteY2414" fmla="*/ 7680896 h 9881970"/>
              <a:gd name="connsiteX2415" fmla="*/ 1956047 w 11181876"/>
              <a:gd name="connsiteY2415" fmla="*/ 7668437 h 9881970"/>
              <a:gd name="connsiteX2416" fmla="*/ 1968507 w 11181876"/>
              <a:gd name="connsiteY2416" fmla="*/ 7655978 h 9881970"/>
              <a:gd name="connsiteX2417" fmla="*/ 1843918 w 11181876"/>
              <a:gd name="connsiteY2417" fmla="*/ 7655978 h 9881970"/>
              <a:gd name="connsiteX2418" fmla="*/ 1856377 w 11181876"/>
              <a:gd name="connsiteY2418" fmla="*/ 7655978 h 9881970"/>
              <a:gd name="connsiteX2419" fmla="*/ 1856377 w 11181876"/>
              <a:gd name="connsiteY2419" fmla="*/ 7668437 h 9881970"/>
              <a:gd name="connsiteX2420" fmla="*/ 1843918 w 11181876"/>
              <a:gd name="connsiteY2420" fmla="*/ 7668437 h 9881970"/>
              <a:gd name="connsiteX2421" fmla="*/ 1507527 w 11181876"/>
              <a:gd name="connsiteY2421" fmla="*/ 7655978 h 9881970"/>
              <a:gd name="connsiteX2422" fmla="*/ 1519986 w 11181876"/>
              <a:gd name="connsiteY2422" fmla="*/ 7668437 h 9881970"/>
              <a:gd name="connsiteX2423" fmla="*/ 1532446 w 11181876"/>
              <a:gd name="connsiteY2423" fmla="*/ 7668437 h 9881970"/>
              <a:gd name="connsiteX2424" fmla="*/ 1519986 w 11181876"/>
              <a:gd name="connsiteY2424" fmla="*/ 7662208 h 9881970"/>
              <a:gd name="connsiteX2425" fmla="*/ 1507527 w 11181876"/>
              <a:gd name="connsiteY2425" fmla="*/ 7655978 h 9881970"/>
              <a:gd name="connsiteX2426" fmla="*/ 7886491 w 11181876"/>
              <a:gd name="connsiteY2426" fmla="*/ 7631060 h 9881970"/>
              <a:gd name="connsiteX2427" fmla="*/ 7880263 w 11181876"/>
              <a:gd name="connsiteY2427" fmla="*/ 7643520 h 9881970"/>
              <a:gd name="connsiteX2428" fmla="*/ 7874033 w 11181876"/>
              <a:gd name="connsiteY2428" fmla="*/ 7655978 h 9881970"/>
              <a:gd name="connsiteX2429" fmla="*/ 7849115 w 11181876"/>
              <a:gd name="connsiteY2429" fmla="*/ 7680896 h 9881970"/>
              <a:gd name="connsiteX2430" fmla="*/ 7874033 w 11181876"/>
              <a:gd name="connsiteY2430" fmla="*/ 7680896 h 9881970"/>
              <a:gd name="connsiteX2431" fmla="*/ 7880263 w 11181876"/>
              <a:gd name="connsiteY2431" fmla="*/ 7674666 h 9881970"/>
              <a:gd name="connsiteX2432" fmla="*/ 7886491 w 11181876"/>
              <a:gd name="connsiteY2432" fmla="*/ 7655978 h 9881970"/>
              <a:gd name="connsiteX2433" fmla="*/ 7886491 w 11181876"/>
              <a:gd name="connsiteY2433" fmla="*/ 7643520 h 9881970"/>
              <a:gd name="connsiteX2434" fmla="*/ 7849115 w 11181876"/>
              <a:gd name="connsiteY2434" fmla="*/ 7631060 h 9881970"/>
              <a:gd name="connsiteX2435" fmla="*/ 7836656 w 11181876"/>
              <a:gd name="connsiteY2435" fmla="*/ 7643520 h 9881970"/>
              <a:gd name="connsiteX2436" fmla="*/ 7836656 w 11181876"/>
              <a:gd name="connsiteY2436" fmla="*/ 7668437 h 9881970"/>
              <a:gd name="connsiteX2437" fmla="*/ 7849115 w 11181876"/>
              <a:gd name="connsiteY2437" fmla="*/ 7643520 h 9881970"/>
              <a:gd name="connsiteX2438" fmla="*/ 7849115 w 11181876"/>
              <a:gd name="connsiteY2438" fmla="*/ 7631060 h 9881970"/>
              <a:gd name="connsiteX2439" fmla="*/ 1941254 w 11181876"/>
              <a:gd name="connsiteY2439" fmla="*/ 7627167 h 9881970"/>
              <a:gd name="connsiteX2440" fmla="*/ 1943589 w 11181876"/>
              <a:gd name="connsiteY2440" fmla="*/ 7643520 h 9881970"/>
              <a:gd name="connsiteX2441" fmla="*/ 1937359 w 11181876"/>
              <a:gd name="connsiteY2441" fmla="*/ 7649748 h 9881970"/>
              <a:gd name="connsiteX2442" fmla="*/ 1918671 w 11181876"/>
              <a:gd name="connsiteY2442" fmla="*/ 7643520 h 9881970"/>
              <a:gd name="connsiteX2443" fmla="*/ 1918671 w 11181876"/>
              <a:gd name="connsiteY2443" fmla="*/ 7655978 h 9881970"/>
              <a:gd name="connsiteX2444" fmla="*/ 1906213 w 11181876"/>
              <a:gd name="connsiteY2444" fmla="*/ 7643520 h 9881970"/>
              <a:gd name="connsiteX2445" fmla="*/ 1893753 w 11181876"/>
              <a:gd name="connsiteY2445" fmla="*/ 7643520 h 9881970"/>
              <a:gd name="connsiteX2446" fmla="*/ 1893753 w 11181876"/>
              <a:gd name="connsiteY2446" fmla="*/ 7631060 h 9881970"/>
              <a:gd name="connsiteX2447" fmla="*/ 1931131 w 11181876"/>
              <a:gd name="connsiteY2447" fmla="*/ 7631060 h 9881970"/>
              <a:gd name="connsiteX2448" fmla="*/ 1941254 w 11181876"/>
              <a:gd name="connsiteY2448" fmla="*/ 7627167 h 9881970"/>
              <a:gd name="connsiteX2449" fmla="*/ 8120097 w 11181876"/>
              <a:gd name="connsiteY2449" fmla="*/ 7621716 h 9881970"/>
              <a:gd name="connsiteX2450" fmla="*/ 8110753 w 11181876"/>
              <a:gd name="connsiteY2450" fmla="*/ 7624830 h 9881970"/>
              <a:gd name="connsiteX2451" fmla="*/ 8098293 w 11181876"/>
              <a:gd name="connsiteY2451" fmla="*/ 7631060 h 9881970"/>
              <a:gd name="connsiteX2452" fmla="*/ 8123211 w 11181876"/>
              <a:gd name="connsiteY2452" fmla="*/ 7631060 h 9881970"/>
              <a:gd name="connsiteX2453" fmla="*/ 8123211 w 11181876"/>
              <a:gd name="connsiteY2453" fmla="*/ 7624830 h 9881970"/>
              <a:gd name="connsiteX2454" fmla="*/ 8120097 w 11181876"/>
              <a:gd name="connsiteY2454" fmla="*/ 7621716 h 9881970"/>
              <a:gd name="connsiteX2455" fmla="*/ 1719329 w 11181876"/>
              <a:gd name="connsiteY2455" fmla="*/ 7618602 h 9881970"/>
              <a:gd name="connsiteX2456" fmla="*/ 1713099 w 11181876"/>
              <a:gd name="connsiteY2456" fmla="*/ 7631060 h 9881970"/>
              <a:gd name="connsiteX2457" fmla="*/ 1700641 w 11181876"/>
              <a:gd name="connsiteY2457" fmla="*/ 7643520 h 9881970"/>
              <a:gd name="connsiteX2458" fmla="*/ 1681953 w 11181876"/>
              <a:gd name="connsiteY2458" fmla="*/ 7631060 h 9881970"/>
              <a:gd name="connsiteX2459" fmla="*/ 1694411 w 11181876"/>
              <a:gd name="connsiteY2459" fmla="*/ 7631060 h 9881970"/>
              <a:gd name="connsiteX2460" fmla="*/ 1719329 w 11181876"/>
              <a:gd name="connsiteY2460" fmla="*/ 7618602 h 9881970"/>
              <a:gd name="connsiteX2461" fmla="*/ 4175514 w 11181876"/>
              <a:gd name="connsiteY2461" fmla="*/ 7609701 h 9881970"/>
              <a:gd name="connsiteX2462" fmla="*/ 4186194 w 11181876"/>
              <a:gd name="connsiteY2462" fmla="*/ 7631060 h 9881970"/>
              <a:gd name="connsiteX2463" fmla="*/ 4167506 w 11181876"/>
              <a:gd name="connsiteY2463" fmla="*/ 7655978 h 9881970"/>
              <a:gd name="connsiteX2464" fmla="*/ 4148817 w 11181876"/>
              <a:gd name="connsiteY2464" fmla="*/ 7680896 h 9881970"/>
              <a:gd name="connsiteX2465" fmla="*/ 4148817 w 11181876"/>
              <a:gd name="connsiteY2465" fmla="*/ 7668437 h 9881970"/>
              <a:gd name="connsiteX2466" fmla="*/ 4161276 w 11181876"/>
              <a:gd name="connsiteY2466" fmla="*/ 7643520 h 9881970"/>
              <a:gd name="connsiteX2467" fmla="*/ 4148817 w 11181876"/>
              <a:gd name="connsiteY2467" fmla="*/ 7655978 h 9881970"/>
              <a:gd name="connsiteX2468" fmla="*/ 4123899 w 11181876"/>
              <a:gd name="connsiteY2468" fmla="*/ 7668437 h 9881970"/>
              <a:gd name="connsiteX2469" fmla="*/ 4136357 w 11181876"/>
              <a:gd name="connsiteY2469" fmla="*/ 7655978 h 9881970"/>
              <a:gd name="connsiteX2470" fmla="*/ 4136357 w 11181876"/>
              <a:gd name="connsiteY2470" fmla="*/ 7643520 h 9881970"/>
              <a:gd name="connsiteX2471" fmla="*/ 4148817 w 11181876"/>
              <a:gd name="connsiteY2471" fmla="*/ 7631060 h 9881970"/>
              <a:gd name="connsiteX2472" fmla="*/ 4173734 w 11181876"/>
              <a:gd name="connsiteY2472" fmla="*/ 7618602 h 9881970"/>
              <a:gd name="connsiteX2473" fmla="*/ 8372389 w 11181876"/>
              <a:gd name="connsiteY2473" fmla="*/ 7606142 h 9881970"/>
              <a:gd name="connsiteX2474" fmla="*/ 8359931 w 11181876"/>
              <a:gd name="connsiteY2474" fmla="*/ 7618602 h 9881970"/>
              <a:gd name="connsiteX2475" fmla="*/ 8359931 w 11181876"/>
              <a:gd name="connsiteY2475" fmla="*/ 7631060 h 9881970"/>
              <a:gd name="connsiteX2476" fmla="*/ 8372389 w 11181876"/>
              <a:gd name="connsiteY2476" fmla="*/ 7618602 h 9881970"/>
              <a:gd name="connsiteX2477" fmla="*/ 1943589 w 11181876"/>
              <a:gd name="connsiteY2477" fmla="*/ 7606142 h 9881970"/>
              <a:gd name="connsiteX2478" fmla="*/ 1956047 w 11181876"/>
              <a:gd name="connsiteY2478" fmla="*/ 7606142 h 9881970"/>
              <a:gd name="connsiteX2479" fmla="*/ 1956047 w 11181876"/>
              <a:gd name="connsiteY2479" fmla="*/ 7618602 h 9881970"/>
              <a:gd name="connsiteX2480" fmla="*/ 1943589 w 11181876"/>
              <a:gd name="connsiteY2480" fmla="*/ 7606142 h 9881970"/>
              <a:gd name="connsiteX2481" fmla="*/ 1731787 w 11181876"/>
              <a:gd name="connsiteY2481" fmla="*/ 7606142 h 9881970"/>
              <a:gd name="connsiteX2482" fmla="*/ 1738017 w 11181876"/>
              <a:gd name="connsiteY2482" fmla="*/ 7612372 h 9881970"/>
              <a:gd name="connsiteX2483" fmla="*/ 1731787 w 11181876"/>
              <a:gd name="connsiteY2483" fmla="*/ 7618602 h 9881970"/>
              <a:gd name="connsiteX2484" fmla="*/ 1439782 w 11181876"/>
              <a:gd name="connsiteY2484" fmla="*/ 7602249 h 9881970"/>
              <a:gd name="connsiteX2485" fmla="*/ 1445233 w 11181876"/>
              <a:gd name="connsiteY2485" fmla="*/ 7606142 h 9881970"/>
              <a:gd name="connsiteX2486" fmla="*/ 1457691 w 11181876"/>
              <a:gd name="connsiteY2486" fmla="*/ 7618602 h 9881970"/>
              <a:gd name="connsiteX2487" fmla="*/ 1445233 w 11181876"/>
              <a:gd name="connsiteY2487" fmla="*/ 7618602 h 9881970"/>
              <a:gd name="connsiteX2488" fmla="*/ 1432774 w 11181876"/>
              <a:gd name="connsiteY2488" fmla="*/ 7643520 h 9881970"/>
              <a:gd name="connsiteX2489" fmla="*/ 1420316 w 11181876"/>
              <a:gd name="connsiteY2489" fmla="*/ 7631060 h 9881970"/>
              <a:gd name="connsiteX2490" fmla="*/ 1432774 w 11181876"/>
              <a:gd name="connsiteY2490" fmla="*/ 7631060 h 9881970"/>
              <a:gd name="connsiteX2491" fmla="*/ 1432774 w 11181876"/>
              <a:gd name="connsiteY2491" fmla="*/ 7618602 h 9881970"/>
              <a:gd name="connsiteX2492" fmla="*/ 1439782 w 11181876"/>
              <a:gd name="connsiteY2492" fmla="*/ 7602249 h 9881970"/>
              <a:gd name="connsiteX2493" fmla="*/ 1292611 w 11181876"/>
              <a:gd name="connsiteY2493" fmla="*/ 7599914 h 9881970"/>
              <a:gd name="connsiteX2494" fmla="*/ 1283268 w 11181876"/>
              <a:gd name="connsiteY2494" fmla="*/ 7606142 h 9881970"/>
              <a:gd name="connsiteX2495" fmla="*/ 1277038 w 11181876"/>
              <a:gd name="connsiteY2495" fmla="*/ 7612372 h 9881970"/>
              <a:gd name="connsiteX2496" fmla="*/ 1270808 w 11181876"/>
              <a:gd name="connsiteY2496" fmla="*/ 7631060 h 9881970"/>
              <a:gd name="connsiteX2497" fmla="*/ 1283268 w 11181876"/>
              <a:gd name="connsiteY2497" fmla="*/ 7631060 h 9881970"/>
              <a:gd name="connsiteX2498" fmla="*/ 1295727 w 11181876"/>
              <a:gd name="connsiteY2498" fmla="*/ 7606142 h 9881970"/>
              <a:gd name="connsiteX2499" fmla="*/ 1292611 w 11181876"/>
              <a:gd name="connsiteY2499" fmla="*/ 7599914 h 9881970"/>
              <a:gd name="connsiteX2500" fmla="*/ 4179964 w 11181876"/>
              <a:gd name="connsiteY2500" fmla="*/ 7593684 h 9881970"/>
              <a:gd name="connsiteX2501" fmla="*/ 4180855 w 11181876"/>
              <a:gd name="connsiteY2501" fmla="*/ 7593684 h 9881970"/>
              <a:gd name="connsiteX2502" fmla="*/ 4176850 w 11181876"/>
              <a:gd name="connsiteY2502" fmla="*/ 7603028 h 9881970"/>
              <a:gd name="connsiteX2503" fmla="*/ 4175514 w 11181876"/>
              <a:gd name="connsiteY2503" fmla="*/ 7609701 h 9881970"/>
              <a:gd name="connsiteX2504" fmla="*/ 4173734 w 11181876"/>
              <a:gd name="connsiteY2504" fmla="*/ 7606142 h 9881970"/>
              <a:gd name="connsiteX2505" fmla="*/ 4179964 w 11181876"/>
              <a:gd name="connsiteY2505" fmla="*/ 7593684 h 9881970"/>
              <a:gd name="connsiteX2506" fmla="*/ 1756706 w 11181876"/>
              <a:gd name="connsiteY2506" fmla="*/ 7593684 h 9881970"/>
              <a:gd name="connsiteX2507" fmla="*/ 1756706 w 11181876"/>
              <a:gd name="connsiteY2507" fmla="*/ 7618602 h 9881970"/>
              <a:gd name="connsiteX2508" fmla="*/ 1750476 w 11181876"/>
              <a:gd name="connsiteY2508" fmla="*/ 7606142 h 9881970"/>
              <a:gd name="connsiteX2509" fmla="*/ 1756706 w 11181876"/>
              <a:gd name="connsiteY2509" fmla="*/ 7593684 h 9881970"/>
              <a:gd name="connsiteX2510" fmla="*/ 1370479 w 11181876"/>
              <a:gd name="connsiteY2510" fmla="*/ 7593684 h 9881970"/>
              <a:gd name="connsiteX2511" fmla="*/ 1358021 w 11181876"/>
              <a:gd name="connsiteY2511" fmla="*/ 7606142 h 9881970"/>
              <a:gd name="connsiteX2512" fmla="*/ 1370479 w 11181876"/>
              <a:gd name="connsiteY2512" fmla="*/ 7606142 h 9881970"/>
              <a:gd name="connsiteX2513" fmla="*/ 1382939 w 11181876"/>
              <a:gd name="connsiteY2513" fmla="*/ 7606142 h 9881970"/>
              <a:gd name="connsiteX2514" fmla="*/ 1121301 w 11181876"/>
              <a:gd name="connsiteY2514" fmla="*/ 7593684 h 9881970"/>
              <a:gd name="connsiteX2515" fmla="*/ 1133761 w 11181876"/>
              <a:gd name="connsiteY2515" fmla="*/ 7593684 h 9881970"/>
              <a:gd name="connsiteX2516" fmla="*/ 1146219 w 11181876"/>
              <a:gd name="connsiteY2516" fmla="*/ 7606142 h 9881970"/>
              <a:gd name="connsiteX2517" fmla="*/ 1146219 w 11181876"/>
              <a:gd name="connsiteY2517" fmla="*/ 7631060 h 9881970"/>
              <a:gd name="connsiteX2518" fmla="*/ 1121301 w 11181876"/>
              <a:gd name="connsiteY2518" fmla="*/ 7631060 h 9881970"/>
              <a:gd name="connsiteX2519" fmla="*/ 1133761 w 11181876"/>
              <a:gd name="connsiteY2519" fmla="*/ 7631060 h 9881970"/>
              <a:gd name="connsiteX2520" fmla="*/ 1133761 w 11181876"/>
              <a:gd name="connsiteY2520" fmla="*/ 7618602 h 9881970"/>
              <a:gd name="connsiteX2521" fmla="*/ 1121301 w 11181876"/>
              <a:gd name="connsiteY2521" fmla="*/ 7606142 h 9881970"/>
              <a:gd name="connsiteX2522" fmla="*/ 7786820 w 11181876"/>
              <a:gd name="connsiteY2522" fmla="*/ 7581226 h 9881970"/>
              <a:gd name="connsiteX2523" fmla="*/ 7774361 w 11181876"/>
              <a:gd name="connsiteY2523" fmla="*/ 7593684 h 9881970"/>
              <a:gd name="connsiteX2524" fmla="*/ 7786820 w 11181876"/>
              <a:gd name="connsiteY2524" fmla="*/ 7593684 h 9881970"/>
              <a:gd name="connsiteX2525" fmla="*/ 4397995 w 11181876"/>
              <a:gd name="connsiteY2525" fmla="*/ 7581226 h 9881970"/>
              <a:gd name="connsiteX2526" fmla="*/ 4385535 w 11181876"/>
              <a:gd name="connsiteY2526" fmla="*/ 7593684 h 9881970"/>
              <a:gd name="connsiteX2527" fmla="*/ 4397995 w 11181876"/>
              <a:gd name="connsiteY2527" fmla="*/ 7593684 h 9881970"/>
              <a:gd name="connsiteX2528" fmla="*/ 4397995 w 11181876"/>
              <a:gd name="connsiteY2528" fmla="*/ 7581226 h 9881970"/>
              <a:gd name="connsiteX2529" fmla="*/ 4310783 w 11181876"/>
              <a:gd name="connsiteY2529" fmla="*/ 7581226 h 9881970"/>
              <a:gd name="connsiteX2530" fmla="*/ 4273407 w 11181876"/>
              <a:gd name="connsiteY2530" fmla="*/ 7643520 h 9881970"/>
              <a:gd name="connsiteX2531" fmla="*/ 4285865 w 11181876"/>
              <a:gd name="connsiteY2531" fmla="*/ 7643520 h 9881970"/>
              <a:gd name="connsiteX2532" fmla="*/ 4285865 w 11181876"/>
              <a:gd name="connsiteY2532" fmla="*/ 7655978 h 9881970"/>
              <a:gd name="connsiteX2533" fmla="*/ 4273407 w 11181876"/>
              <a:gd name="connsiteY2533" fmla="*/ 7668437 h 9881970"/>
              <a:gd name="connsiteX2534" fmla="*/ 4273407 w 11181876"/>
              <a:gd name="connsiteY2534" fmla="*/ 7680896 h 9881970"/>
              <a:gd name="connsiteX2535" fmla="*/ 4298325 w 11181876"/>
              <a:gd name="connsiteY2535" fmla="*/ 7655978 h 9881970"/>
              <a:gd name="connsiteX2536" fmla="*/ 4348159 w 11181876"/>
              <a:gd name="connsiteY2536" fmla="*/ 7631060 h 9881970"/>
              <a:gd name="connsiteX2537" fmla="*/ 4385535 w 11181876"/>
              <a:gd name="connsiteY2537" fmla="*/ 7606142 h 9881970"/>
              <a:gd name="connsiteX2538" fmla="*/ 4360619 w 11181876"/>
              <a:gd name="connsiteY2538" fmla="*/ 7618602 h 9881970"/>
              <a:gd name="connsiteX2539" fmla="*/ 4335701 w 11181876"/>
              <a:gd name="connsiteY2539" fmla="*/ 7624830 h 9881970"/>
              <a:gd name="connsiteX2540" fmla="*/ 4323241 w 11181876"/>
              <a:gd name="connsiteY2540" fmla="*/ 7618602 h 9881970"/>
              <a:gd name="connsiteX2541" fmla="*/ 4335701 w 11181876"/>
              <a:gd name="connsiteY2541" fmla="*/ 7618602 h 9881970"/>
              <a:gd name="connsiteX2542" fmla="*/ 4348159 w 11181876"/>
              <a:gd name="connsiteY2542" fmla="*/ 7606142 h 9881970"/>
              <a:gd name="connsiteX2543" fmla="*/ 4354389 w 11181876"/>
              <a:gd name="connsiteY2543" fmla="*/ 7593684 h 9881970"/>
              <a:gd name="connsiteX2544" fmla="*/ 4335701 w 11181876"/>
              <a:gd name="connsiteY2544" fmla="*/ 7593684 h 9881970"/>
              <a:gd name="connsiteX2545" fmla="*/ 4317013 w 11181876"/>
              <a:gd name="connsiteY2545" fmla="*/ 7606142 h 9881970"/>
              <a:gd name="connsiteX2546" fmla="*/ 4298325 w 11181876"/>
              <a:gd name="connsiteY2546" fmla="*/ 7618602 h 9881970"/>
              <a:gd name="connsiteX2547" fmla="*/ 4298325 w 11181876"/>
              <a:gd name="connsiteY2547" fmla="*/ 7606142 h 9881970"/>
              <a:gd name="connsiteX2548" fmla="*/ 2093096 w 11181876"/>
              <a:gd name="connsiteY2548" fmla="*/ 7568766 h 9881970"/>
              <a:gd name="connsiteX2549" fmla="*/ 2105555 w 11181876"/>
              <a:gd name="connsiteY2549" fmla="*/ 7568766 h 9881970"/>
              <a:gd name="connsiteX2550" fmla="*/ 2099327 w 11181876"/>
              <a:gd name="connsiteY2550" fmla="*/ 7581226 h 9881970"/>
              <a:gd name="connsiteX2551" fmla="*/ 2093096 w 11181876"/>
              <a:gd name="connsiteY2551" fmla="*/ 7581226 h 9881970"/>
              <a:gd name="connsiteX2552" fmla="*/ 1999654 w 11181876"/>
              <a:gd name="connsiteY2552" fmla="*/ 7568766 h 9881970"/>
              <a:gd name="connsiteX2553" fmla="*/ 2005884 w 11181876"/>
              <a:gd name="connsiteY2553" fmla="*/ 7568766 h 9881970"/>
              <a:gd name="connsiteX2554" fmla="*/ 2005884 w 11181876"/>
              <a:gd name="connsiteY2554" fmla="*/ 7581226 h 9881970"/>
              <a:gd name="connsiteX2555" fmla="*/ 1881295 w 11181876"/>
              <a:gd name="connsiteY2555" fmla="*/ 7568766 h 9881970"/>
              <a:gd name="connsiteX2556" fmla="*/ 1881295 w 11181876"/>
              <a:gd name="connsiteY2556" fmla="*/ 7581226 h 9881970"/>
              <a:gd name="connsiteX2557" fmla="*/ 1881295 w 11181876"/>
              <a:gd name="connsiteY2557" fmla="*/ 7606142 h 9881970"/>
              <a:gd name="connsiteX2558" fmla="*/ 1868837 w 11181876"/>
              <a:gd name="connsiteY2558" fmla="*/ 7618602 h 9881970"/>
              <a:gd name="connsiteX2559" fmla="*/ 1856377 w 11181876"/>
              <a:gd name="connsiteY2559" fmla="*/ 7618602 h 9881970"/>
              <a:gd name="connsiteX2560" fmla="*/ 1856377 w 11181876"/>
              <a:gd name="connsiteY2560" fmla="*/ 7631060 h 9881970"/>
              <a:gd name="connsiteX2561" fmla="*/ 1831458 w 11181876"/>
              <a:gd name="connsiteY2561" fmla="*/ 7655978 h 9881970"/>
              <a:gd name="connsiteX2562" fmla="*/ 1806542 w 11181876"/>
              <a:gd name="connsiteY2562" fmla="*/ 7668437 h 9881970"/>
              <a:gd name="connsiteX2563" fmla="*/ 1819000 w 11181876"/>
              <a:gd name="connsiteY2563" fmla="*/ 7655978 h 9881970"/>
              <a:gd name="connsiteX2564" fmla="*/ 1819000 w 11181876"/>
              <a:gd name="connsiteY2564" fmla="*/ 7631060 h 9881970"/>
              <a:gd name="connsiteX2565" fmla="*/ 1220973 w 11181876"/>
              <a:gd name="connsiteY2565" fmla="*/ 7568766 h 9881970"/>
              <a:gd name="connsiteX2566" fmla="*/ 1233431 w 11181876"/>
              <a:gd name="connsiteY2566" fmla="*/ 7581226 h 9881970"/>
              <a:gd name="connsiteX2567" fmla="*/ 1233431 w 11181876"/>
              <a:gd name="connsiteY2567" fmla="*/ 7568766 h 9881970"/>
              <a:gd name="connsiteX2568" fmla="*/ 1220973 w 11181876"/>
              <a:gd name="connsiteY2568" fmla="*/ 7568766 h 9881970"/>
              <a:gd name="connsiteX2569" fmla="*/ 1133761 w 11181876"/>
              <a:gd name="connsiteY2569" fmla="*/ 7568766 h 9881970"/>
              <a:gd name="connsiteX2570" fmla="*/ 1146219 w 11181876"/>
              <a:gd name="connsiteY2570" fmla="*/ 7581226 h 9881970"/>
              <a:gd name="connsiteX2571" fmla="*/ 1133761 w 11181876"/>
              <a:gd name="connsiteY2571" fmla="*/ 7593684 h 9881970"/>
              <a:gd name="connsiteX2572" fmla="*/ 1133761 w 11181876"/>
              <a:gd name="connsiteY2572" fmla="*/ 7581226 h 9881970"/>
              <a:gd name="connsiteX2573" fmla="*/ 1133761 w 11181876"/>
              <a:gd name="connsiteY2573" fmla="*/ 7568766 h 9881970"/>
              <a:gd name="connsiteX2574" fmla="*/ 8123211 w 11181876"/>
              <a:gd name="connsiteY2574" fmla="*/ 7556307 h 9881970"/>
              <a:gd name="connsiteX2575" fmla="*/ 8085834 w 11181876"/>
              <a:gd name="connsiteY2575" fmla="*/ 7581226 h 9881970"/>
              <a:gd name="connsiteX2576" fmla="*/ 8098293 w 11181876"/>
              <a:gd name="connsiteY2576" fmla="*/ 7581226 h 9881970"/>
              <a:gd name="connsiteX2577" fmla="*/ 1893753 w 11181876"/>
              <a:gd name="connsiteY2577" fmla="*/ 7556307 h 9881970"/>
              <a:gd name="connsiteX2578" fmla="*/ 1890639 w 11181876"/>
              <a:gd name="connsiteY2578" fmla="*/ 7565651 h 9881970"/>
              <a:gd name="connsiteX2579" fmla="*/ 1881295 w 11181876"/>
              <a:gd name="connsiteY2579" fmla="*/ 7568766 h 9881970"/>
              <a:gd name="connsiteX2580" fmla="*/ 1407857 w 11181876"/>
              <a:gd name="connsiteY2580" fmla="*/ 7556307 h 9881970"/>
              <a:gd name="connsiteX2581" fmla="*/ 1407857 w 11181876"/>
              <a:gd name="connsiteY2581" fmla="*/ 7568766 h 9881970"/>
              <a:gd name="connsiteX2582" fmla="*/ 1420316 w 11181876"/>
              <a:gd name="connsiteY2582" fmla="*/ 7562536 h 9881970"/>
              <a:gd name="connsiteX2583" fmla="*/ 1407857 w 11181876"/>
              <a:gd name="connsiteY2583" fmla="*/ 7556307 h 9881970"/>
              <a:gd name="connsiteX2584" fmla="*/ 1984081 w 11181876"/>
              <a:gd name="connsiteY2584" fmla="*/ 7550077 h 9881970"/>
              <a:gd name="connsiteX2585" fmla="*/ 1993425 w 11181876"/>
              <a:gd name="connsiteY2585" fmla="*/ 7556307 h 9881970"/>
              <a:gd name="connsiteX2586" fmla="*/ 1999654 w 11181876"/>
              <a:gd name="connsiteY2586" fmla="*/ 7568766 h 9881970"/>
              <a:gd name="connsiteX2587" fmla="*/ 1993425 w 11181876"/>
              <a:gd name="connsiteY2587" fmla="*/ 7568766 h 9881970"/>
              <a:gd name="connsiteX2588" fmla="*/ 1980966 w 11181876"/>
              <a:gd name="connsiteY2588" fmla="*/ 7556307 h 9881970"/>
              <a:gd name="connsiteX2589" fmla="*/ 1984081 w 11181876"/>
              <a:gd name="connsiteY2589" fmla="*/ 7550077 h 9881970"/>
              <a:gd name="connsiteX2590" fmla="*/ 1333102 w 11181876"/>
              <a:gd name="connsiteY2590" fmla="*/ 7546963 h 9881970"/>
              <a:gd name="connsiteX2591" fmla="*/ 1326872 w 11181876"/>
              <a:gd name="connsiteY2591" fmla="*/ 7550077 h 9881970"/>
              <a:gd name="connsiteX2592" fmla="*/ 1320644 w 11181876"/>
              <a:gd name="connsiteY2592" fmla="*/ 7568766 h 9881970"/>
              <a:gd name="connsiteX2593" fmla="*/ 1333102 w 11181876"/>
              <a:gd name="connsiteY2593" fmla="*/ 7568766 h 9881970"/>
              <a:gd name="connsiteX2594" fmla="*/ 1339333 w 11181876"/>
              <a:gd name="connsiteY2594" fmla="*/ 7550077 h 9881970"/>
              <a:gd name="connsiteX2595" fmla="*/ 1333102 w 11181876"/>
              <a:gd name="connsiteY2595" fmla="*/ 7546963 h 9881970"/>
              <a:gd name="connsiteX2596" fmla="*/ 7998621 w 11181876"/>
              <a:gd name="connsiteY2596" fmla="*/ 7543847 h 9881970"/>
              <a:gd name="connsiteX2597" fmla="*/ 7986163 w 11181876"/>
              <a:gd name="connsiteY2597" fmla="*/ 7550077 h 9881970"/>
              <a:gd name="connsiteX2598" fmla="*/ 7973703 w 11181876"/>
              <a:gd name="connsiteY2598" fmla="*/ 7556307 h 9881970"/>
              <a:gd name="connsiteX2599" fmla="*/ 7986163 w 11181876"/>
              <a:gd name="connsiteY2599" fmla="*/ 7556307 h 9881970"/>
              <a:gd name="connsiteX2600" fmla="*/ 8011080 w 11181876"/>
              <a:gd name="connsiteY2600" fmla="*/ 7543847 h 9881970"/>
              <a:gd name="connsiteX2601" fmla="*/ 7923869 w 11181876"/>
              <a:gd name="connsiteY2601" fmla="*/ 7543847 h 9881970"/>
              <a:gd name="connsiteX2602" fmla="*/ 7936327 w 11181876"/>
              <a:gd name="connsiteY2602" fmla="*/ 7543847 h 9881970"/>
              <a:gd name="connsiteX2603" fmla="*/ 7936327 w 11181876"/>
              <a:gd name="connsiteY2603" fmla="*/ 7556307 h 9881970"/>
              <a:gd name="connsiteX2604" fmla="*/ 2068178 w 11181876"/>
              <a:gd name="connsiteY2604" fmla="*/ 7543847 h 9881970"/>
              <a:gd name="connsiteX2605" fmla="*/ 2068178 w 11181876"/>
              <a:gd name="connsiteY2605" fmla="*/ 7556307 h 9881970"/>
              <a:gd name="connsiteX2606" fmla="*/ 2093096 w 11181876"/>
              <a:gd name="connsiteY2606" fmla="*/ 7543847 h 9881970"/>
              <a:gd name="connsiteX2607" fmla="*/ 2080637 w 11181876"/>
              <a:gd name="connsiteY2607" fmla="*/ 7543847 h 9881970"/>
              <a:gd name="connsiteX2608" fmla="*/ 2068178 w 11181876"/>
              <a:gd name="connsiteY2608" fmla="*/ 7543847 h 9881970"/>
              <a:gd name="connsiteX2609" fmla="*/ 1681953 w 11181876"/>
              <a:gd name="connsiteY2609" fmla="*/ 7531389 h 9881970"/>
              <a:gd name="connsiteX2610" fmla="*/ 1669493 w 11181876"/>
              <a:gd name="connsiteY2610" fmla="*/ 7537619 h 9881970"/>
              <a:gd name="connsiteX2611" fmla="*/ 1657035 w 11181876"/>
              <a:gd name="connsiteY2611" fmla="*/ 7543847 h 9881970"/>
              <a:gd name="connsiteX2612" fmla="*/ 1644575 w 11181876"/>
              <a:gd name="connsiteY2612" fmla="*/ 7568766 h 9881970"/>
              <a:gd name="connsiteX2613" fmla="*/ 1657035 w 11181876"/>
              <a:gd name="connsiteY2613" fmla="*/ 7556307 h 9881970"/>
              <a:gd name="connsiteX2614" fmla="*/ 1669493 w 11181876"/>
              <a:gd name="connsiteY2614" fmla="*/ 7543847 h 9881970"/>
              <a:gd name="connsiteX2615" fmla="*/ 1420316 w 11181876"/>
              <a:gd name="connsiteY2615" fmla="*/ 7531389 h 9881970"/>
              <a:gd name="connsiteX2616" fmla="*/ 1420316 w 11181876"/>
              <a:gd name="connsiteY2616" fmla="*/ 7543847 h 9881970"/>
              <a:gd name="connsiteX2617" fmla="*/ 1432774 w 11181876"/>
              <a:gd name="connsiteY2617" fmla="*/ 7531389 h 9881970"/>
              <a:gd name="connsiteX2618" fmla="*/ 1420316 w 11181876"/>
              <a:gd name="connsiteY2618" fmla="*/ 7531389 h 9881970"/>
              <a:gd name="connsiteX2619" fmla="*/ 1258350 w 11181876"/>
              <a:gd name="connsiteY2619" fmla="*/ 7531389 h 9881970"/>
              <a:gd name="connsiteX2620" fmla="*/ 1245890 w 11181876"/>
              <a:gd name="connsiteY2620" fmla="*/ 7543847 h 9881970"/>
              <a:gd name="connsiteX2621" fmla="*/ 1245890 w 11181876"/>
              <a:gd name="connsiteY2621" fmla="*/ 7556307 h 9881970"/>
              <a:gd name="connsiteX2622" fmla="*/ 1258350 w 11181876"/>
              <a:gd name="connsiteY2622" fmla="*/ 7543847 h 9881970"/>
              <a:gd name="connsiteX2623" fmla="*/ 1152449 w 11181876"/>
              <a:gd name="connsiteY2623" fmla="*/ 7531389 h 9881970"/>
              <a:gd name="connsiteX2624" fmla="*/ 1146219 w 11181876"/>
              <a:gd name="connsiteY2624" fmla="*/ 7543847 h 9881970"/>
              <a:gd name="connsiteX2625" fmla="*/ 1146219 w 11181876"/>
              <a:gd name="connsiteY2625" fmla="*/ 7556307 h 9881970"/>
              <a:gd name="connsiteX2626" fmla="*/ 1152449 w 11181876"/>
              <a:gd name="connsiteY2626" fmla="*/ 7550077 h 9881970"/>
              <a:gd name="connsiteX2627" fmla="*/ 1158677 w 11181876"/>
              <a:gd name="connsiteY2627" fmla="*/ 7543847 h 9881970"/>
              <a:gd name="connsiteX2628" fmla="*/ 1158677 w 11181876"/>
              <a:gd name="connsiteY2628" fmla="*/ 7556307 h 9881970"/>
              <a:gd name="connsiteX2629" fmla="*/ 1196054 w 11181876"/>
              <a:gd name="connsiteY2629" fmla="*/ 7556307 h 9881970"/>
              <a:gd name="connsiteX2630" fmla="*/ 1208513 w 11181876"/>
              <a:gd name="connsiteY2630" fmla="*/ 7531389 h 9881970"/>
              <a:gd name="connsiteX2631" fmla="*/ 1196054 w 11181876"/>
              <a:gd name="connsiteY2631" fmla="*/ 7531389 h 9881970"/>
              <a:gd name="connsiteX2632" fmla="*/ 1183596 w 11181876"/>
              <a:gd name="connsiteY2632" fmla="*/ 7543847 h 9881970"/>
              <a:gd name="connsiteX2633" fmla="*/ 1158677 w 11181876"/>
              <a:gd name="connsiteY2633" fmla="*/ 7543847 h 9881970"/>
              <a:gd name="connsiteX2634" fmla="*/ 1158677 w 11181876"/>
              <a:gd name="connsiteY2634" fmla="*/ 7531389 h 9881970"/>
              <a:gd name="connsiteX2635" fmla="*/ 1152449 w 11181876"/>
              <a:gd name="connsiteY2635" fmla="*/ 7531389 h 9881970"/>
              <a:gd name="connsiteX2636" fmla="*/ 8553044 w 11181876"/>
              <a:gd name="connsiteY2636" fmla="*/ 7518929 h 9881970"/>
              <a:gd name="connsiteX2637" fmla="*/ 8559272 w 11181876"/>
              <a:gd name="connsiteY2637" fmla="*/ 7518929 h 9881970"/>
              <a:gd name="connsiteX2638" fmla="*/ 8559272 w 11181876"/>
              <a:gd name="connsiteY2638" fmla="*/ 7531389 h 9881970"/>
              <a:gd name="connsiteX2639" fmla="*/ 8546814 w 11181876"/>
              <a:gd name="connsiteY2639" fmla="*/ 7531389 h 9881970"/>
              <a:gd name="connsiteX2640" fmla="*/ 8553044 w 11181876"/>
              <a:gd name="connsiteY2640" fmla="*/ 7518929 h 9881970"/>
              <a:gd name="connsiteX2641" fmla="*/ 7836656 w 11181876"/>
              <a:gd name="connsiteY2641" fmla="*/ 7518929 h 9881970"/>
              <a:gd name="connsiteX2642" fmla="*/ 7824196 w 11181876"/>
              <a:gd name="connsiteY2642" fmla="*/ 7525159 h 9881970"/>
              <a:gd name="connsiteX2643" fmla="*/ 7830426 w 11181876"/>
              <a:gd name="connsiteY2643" fmla="*/ 7531389 h 9881970"/>
              <a:gd name="connsiteX2644" fmla="*/ 7836656 w 11181876"/>
              <a:gd name="connsiteY2644" fmla="*/ 7518929 h 9881970"/>
              <a:gd name="connsiteX2645" fmla="*/ 4260947 w 11181876"/>
              <a:gd name="connsiteY2645" fmla="*/ 7518929 h 9881970"/>
              <a:gd name="connsiteX2646" fmla="*/ 4236029 w 11181876"/>
              <a:gd name="connsiteY2646" fmla="*/ 7531389 h 9881970"/>
              <a:gd name="connsiteX2647" fmla="*/ 4223570 w 11181876"/>
              <a:gd name="connsiteY2647" fmla="*/ 7556307 h 9881970"/>
              <a:gd name="connsiteX2648" fmla="*/ 4248489 w 11181876"/>
              <a:gd name="connsiteY2648" fmla="*/ 7543847 h 9881970"/>
              <a:gd name="connsiteX2649" fmla="*/ 7905959 w 11181876"/>
              <a:gd name="connsiteY2649" fmla="*/ 7515037 h 9881970"/>
              <a:gd name="connsiteX2650" fmla="*/ 7898951 w 11181876"/>
              <a:gd name="connsiteY2650" fmla="*/ 7518929 h 9881970"/>
              <a:gd name="connsiteX2651" fmla="*/ 7898951 w 11181876"/>
              <a:gd name="connsiteY2651" fmla="*/ 7531389 h 9881970"/>
              <a:gd name="connsiteX2652" fmla="*/ 7886491 w 11181876"/>
              <a:gd name="connsiteY2652" fmla="*/ 7531389 h 9881970"/>
              <a:gd name="connsiteX2653" fmla="*/ 7880263 w 11181876"/>
              <a:gd name="connsiteY2653" fmla="*/ 7537619 h 9881970"/>
              <a:gd name="connsiteX2654" fmla="*/ 7861574 w 11181876"/>
              <a:gd name="connsiteY2654" fmla="*/ 7543847 h 9881970"/>
              <a:gd name="connsiteX2655" fmla="*/ 7861574 w 11181876"/>
              <a:gd name="connsiteY2655" fmla="*/ 7568766 h 9881970"/>
              <a:gd name="connsiteX2656" fmla="*/ 7874033 w 11181876"/>
              <a:gd name="connsiteY2656" fmla="*/ 7581226 h 9881970"/>
              <a:gd name="connsiteX2657" fmla="*/ 7874033 w 11181876"/>
              <a:gd name="connsiteY2657" fmla="*/ 7587454 h 9881970"/>
              <a:gd name="connsiteX2658" fmla="*/ 7886491 w 11181876"/>
              <a:gd name="connsiteY2658" fmla="*/ 7593684 h 9881970"/>
              <a:gd name="connsiteX2659" fmla="*/ 7898951 w 11181876"/>
              <a:gd name="connsiteY2659" fmla="*/ 7581226 h 9881970"/>
              <a:gd name="connsiteX2660" fmla="*/ 7911409 w 11181876"/>
              <a:gd name="connsiteY2660" fmla="*/ 7568766 h 9881970"/>
              <a:gd name="connsiteX2661" fmla="*/ 7911409 w 11181876"/>
              <a:gd name="connsiteY2661" fmla="*/ 7581226 h 9881970"/>
              <a:gd name="connsiteX2662" fmla="*/ 7898951 w 11181876"/>
              <a:gd name="connsiteY2662" fmla="*/ 7618602 h 9881970"/>
              <a:gd name="connsiteX2663" fmla="*/ 7911409 w 11181876"/>
              <a:gd name="connsiteY2663" fmla="*/ 7631060 h 9881970"/>
              <a:gd name="connsiteX2664" fmla="*/ 7936327 w 11181876"/>
              <a:gd name="connsiteY2664" fmla="*/ 7593684 h 9881970"/>
              <a:gd name="connsiteX2665" fmla="*/ 7961245 w 11181876"/>
              <a:gd name="connsiteY2665" fmla="*/ 7543847 h 9881970"/>
              <a:gd name="connsiteX2666" fmla="*/ 7936327 w 11181876"/>
              <a:gd name="connsiteY2666" fmla="*/ 7531389 h 9881970"/>
              <a:gd name="connsiteX2667" fmla="*/ 7905959 w 11181876"/>
              <a:gd name="connsiteY2667" fmla="*/ 7515037 h 9881970"/>
              <a:gd name="connsiteX2668" fmla="*/ 1750476 w 11181876"/>
              <a:gd name="connsiteY2668" fmla="*/ 7506471 h 9881970"/>
              <a:gd name="connsiteX2669" fmla="*/ 1756706 w 11181876"/>
              <a:gd name="connsiteY2669" fmla="*/ 7518929 h 9881970"/>
              <a:gd name="connsiteX2670" fmla="*/ 1756706 w 11181876"/>
              <a:gd name="connsiteY2670" fmla="*/ 7516594 h 9881970"/>
              <a:gd name="connsiteX2671" fmla="*/ 1756706 w 11181876"/>
              <a:gd name="connsiteY2671" fmla="*/ 7506471 h 9881970"/>
              <a:gd name="connsiteX2672" fmla="*/ 1750476 w 11181876"/>
              <a:gd name="connsiteY2672" fmla="*/ 7506471 h 9881970"/>
              <a:gd name="connsiteX2673" fmla="*/ 8197965 w 11181876"/>
              <a:gd name="connsiteY2673" fmla="*/ 7494013 h 9881970"/>
              <a:gd name="connsiteX2674" fmla="*/ 8197965 w 11181876"/>
              <a:gd name="connsiteY2674" fmla="*/ 7506471 h 9881970"/>
              <a:gd name="connsiteX2675" fmla="*/ 8191735 w 11181876"/>
              <a:gd name="connsiteY2675" fmla="*/ 7506471 h 9881970"/>
              <a:gd name="connsiteX2676" fmla="*/ 8185505 w 11181876"/>
              <a:gd name="connsiteY2676" fmla="*/ 7506471 h 9881970"/>
              <a:gd name="connsiteX2677" fmla="*/ 8185505 w 11181876"/>
              <a:gd name="connsiteY2677" fmla="*/ 7512701 h 9881970"/>
              <a:gd name="connsiteX2678" fmla="*/ 8179275 w 11181876"/>
              <a:gd name="connsiteY2678" fmla="*/ 7525159 h 9881970"/>
              <a:gd name="connsiteX2679" fmla="*/ 8160587 w 11181876"/>
              <a:gd name="connsiteY2679" fmla="*/ 7531389 h 9881970"/>
              <a:gd name="connsiteX2680" fmla="*/ 8135669 w 11181876"/>
              <a:gd name="connsiteY2680" fmla="*/ 7537619 h 9881970"/>
              <a:gd name="connsiteX2681" fmla="*/ 8148129 w 11181876"/>
              <a:gd name="connsiteY2681" fmla="*/ 7543847 h 9881970"/>
              <a:gd name="connsiteX2682" fmla="*/ 8135669 w 11181876"/>
              <a:gd name="connsiteY2682" fmla="*/ 7581226 h 9881970"/>
              <a:gd name="connsiteX2683" fmla="*/ 8123211 w 11181876"/>
              <a:gd name="connsiteY2683" fmla="*/ 7618602 h 9881970"/>
              <a:gd name="connsiteX2684" fmla="*/ 8135669 w 11181876"/>
              <a:gd name="connsiteY2684" fmla="*/ 7624830 h 9881970"/>
              <a:gd name="connsiteX2685" fmla="*/ 8123211 w 11181876"/>
              <a:gd name="connsiteY2685" fmla="*/ 7637290 h 9881970"/>
              <a:gd name="connsiteX2686" fmla="*/ 8104523 w 11181876"/>
              <a:gd name="connsiteY2686" fmla="*/ 7649748 h 9881970"/>
              <a:gd name="connsiteX2687" fmla="*/ 8098293 w 11181876"/>
              <a:gd name="connsiteY2687" fmla="*/ 7643520 h 9881970"/>
              <a:gd name="connsiteX2688" fmla="*/ 8085834 w 11181876"/>
              <a:gd name="connsiteY2688" fmla="*/ 7655978 h 9881970"/>
              <a:gd name="connsiteX2689" fmla="*/ 8060916 w 11181876"/>
              <a:gd name="connsiteY2689" fmla="*/ 7643520 h 9881970"/>
              <a:gd name="connsiteX2690" fmla="*/ 8073375 w 11181876"/>
              <a:gd name="connsiteY2690" fmla="*/ 7643520 h 9881970"/>
              <a:gd name="connsiteX2691" fmla="*/ 8073375 w 11181876"/>
              <a:gd name="connsiteY2691" fmla="*/ 7631060 h 9881970"/>
              <a:gd name="connsiteX2692" fmla="*/ 8073375 w 11181876"/>
              <a:gd name="connsiteY2692" fmla="*/ 7618602 h 9881970"/>
              <a:gd name="connsiteX2693" fmla="*/ 8060916 w 11181876"/>
              <a:gd name="connsiteY2693" fmla="*/ 7618602 h 9881970"/>
              <a:gd name="connsiteX2694" fmla="*/ 8035998 w 11181876"/>
              <a:gd name="connsiteY2694" fmla="*/ 7655978 h 9881970"/>
              <a:gd name="connsiteX2695" fmla="*/ 8048458 w 11181876"/>
              <a:gd name="connsiteY2695" fmla="*/ 7643520 h 9881970"/>
              <a:gd name="connsiteX2696" fmla="*/ 8035998 w 11181876"/>
              <a:gd name="connsiteY2696" fmla="*/ 7668437 h 9881970"/>
              <a:gd name="connsiteX2697" fmla="*/ 8035998 w 11181876"/>
              <a:gd name="connsiteY2697" fmla="*/ 7680896 h 9881970"/>
              <a:gd name="connsiteX2698" fmla="*/ 8060916 w 11181876"/>
              <a:gd name="connsiteY2698" fmla="*/ 7680896 h 9881970"/>
              <a:gd name="connsiteX2699" fmla="*/ 8085834 w 11181876"/>
              <a:gd name="connsiteY2699" fmla="*/ 7680896 h 9881970"/>
              <a:gd name="connsiteX2700" fmla="*/ 8110753 w 11181876"/>
              <a:gd name="connsiteY2700" fmla="*/ 7668437 h 9881970"/>
              <a:gd name="connsiteX2701" fmla="*/ 8123211 w 11181876"/>
              <a:gd name="connsiteY2701" fmla="*/ 7680896 h 9881970"/>
              <a:gd name="connsiteX2702" fmla="*/ 8148129 w 11181876"/>
              <a:gd name="connsiteY2702" fmla="*/ 7680896 h 9881970"/>
              <a:gd name="connsiteX2703" fmla="*/ 8160587 w 11181876"/>
              <a:gd name="connsiteY2703" fmla="*/ 7680896 h 9881970"/>
              <a:gd name="connsiteX2704" fmla="*/ 8185505 w 11181876"/>
              <a:gd name="connsiteY2704" fmla="*/ 7680896 h 9881970"/>
              <a:gd name="connsiteX2705" fmla="*/ 8210423 w 11181876"/>
              <a:gd name="connsiteY2705" fmla="*/ 7655978 h 9881970"/>
              <a:gd name="connsiteX2706" fmla="*/ 8216653 w 11181876"/>
              <a:gd name="connsiteY2706" fmla="*/ 7643520 h 9881970"/>
              <a:gd name="connsiteX2707" fmla="*/ 8222881 w 11181876"/>
              <a:gd name="connsiteY2707" fmla="*/ 7631060 h 9881970"/>
              <a:gd name="connsiteX2708" fmla="*/ 8235341 w 11181876"/>
              <a:gd name="connsiteY2708" fmla="*/ 7618602 h 9881970"/>
              <a:gd name="connsiteX2709" fmla="*/ 8247799 w 11181876"/>
              <a:gd name="connsiteY2709" fmla="*/ 7606142 h 9881970"/>
              <a:gd name="connsiteX2710" fmla="*/ 8247799 w 11181876"/>
              <a:gd name="connsiteY2710" fmla="*/ 7593684 h 9881970"/>
              <a:gd name="connsiteX2711" fmla="*/ 8222881 w 11181876"/>
              <a:gd name="connsiteY2711" fmla="*/ 7606142 h 9881970"/>
              <a:gd name="connsiteX2712" fmla="*/ 8197965 w 11181876"/>
              <a:gd name="connsiteY2712" fmla="*/ 7631060 h 9881970"/>
              <a:gd name="connsiteX2713" fmla="*/ 8222881 w 11181876"/>
              <a:gd name="connsiteY2713" fmla="*/ 7587454 h 9881970"/>
              <a:gd name="connsiteX2714" fmla="*/ 8260259 w 11181876"/>
              <a:gd name="connsiteY2714" fmla="*/ 7556307 h 9881970"/>
              <a:gd name="connsiteX2715" fmla="*/ 8272718 w 11181876"/>
              <a:gd name="connsiteY2715" fmla="*/ 7494013 h 9881970"/>
              <a:gd name="connsiteX2716" fmla="*/ 8266488 w 11181876"/>
              <a:gd name="connsiteY2716" fmla="*/ 7506471 h 9881970"/>
              <a:gd name="connsiteX2717" fmla="*/ 8247799 w 11181876"/>
              <a:gd name="connsiteY2717" fmla="*/ 7531389 h 9881970"/>
              <a:gd name="connsiteX2718" fmla="*/ 8210423 w 11181876"/>
              <a:gd name="connsiteY2718" fmla="*/ 7543847 h 9881970"/>
              <a:gd name="connsiteX2719" fmla="*/ 8222881 w 11181876"/>
              <a:gd name="connsiteY2719" fmla="*/ 7518929 h 9881970"/>
              <a:gd name="connsiteX2720" fmla="*/ 8247799 w 11181876"/>
              <a:gd name="connsiteY2720" fmla="*/ 7506471 h 9881970"/>
              <a:gd name="connsiteX2721" fmla="*/ 8222881 w 11181876"/>
              <a:gd name="connsiteY2721" fmla="*/ 7506471 h 9881970"/>
              <a:gd name="connsiteX2722" fmla="*/ 8204193 w 11181876"/>
              <a:gd name="connsiteY2722" fmla="*/ 7506471 h 9881970"/>
              <a:gd name="connsiteX2723" fmla="*/ 8197965 w 11181876"/>
              <a:gd name="connsiteY2723" fmla="*/ 7506471 h 9881970"/>
              <a:gd name="connsiteX2724" fmla="*/ 8210423 w 11181876"/>
              <a:gd name="connsiteY2724" fmla="*/ 7494013 h 9881970"/>
              <a:gd name="connsiteX2725" fmla="*/ 2130473 w 11181876"/>
              <a:gd name="connsiteY2725" fmla="*/ 7494013 h 9881970"/>
              <a:gd name="connsiteX2726" fmla="*/ 2130473 w 11181876"/>
              <a:gd name="connsiteY2726" fmla="*/ 7506471 h 9881970"/>
              <a:gd name="connsiteX2727" fmla="*/ 2124243 w 11181876"/>
              <a:gd name="connsiteY2727" fmla="*/ 7518929 h 9881970"/>
              <a:gd name="connsiteX2728" fmla="*/ 2118015 w 11181876"/>
              <a:gd name="connsiteY2728" fmla="*/ 7506471 h 9881970"/>
              <a:gd name="connsiteX2729" fmla="*/ 2124243 w 11181876"/>
              <a:gd name="connsiteY2729" fmla="*/ 7500241 h 9881970"/>
              <a:gd name="connsiteX2730" fmla="*/ 2130473 w 11181876"/>
              <a:gd name="connsiteY2730" fmla="*/ 7494013 h 9881970"/>
              <a:gd name="connsiteX2731" fmla="*/ 1320644 w 11181876"/>
              <a:gd name="connsiteY2731" fmla="*/ 7494013 h 9881970"/>
              <a:gd name="connsiteX2732" fmla="*/ 1320644 w 11181876"/>
              <a:gd name="connsiteY2732" fmla="*/ 7506471 h 9881970"/>
              <a:gd name="connsiteX2733" fmla="*/ 1295727 w 11181876"/>
              <a:gd name="connsiteY2733" fmla="*/ 7531389 h 9881970"/>
              <a:gd name="connsiteX2734" fmla="*/ 1245890 w 11181876"/>
              <a:gd name="connsiteY2734" fmla="*/ 7606142 h 9881970"/>
              <a:gd name="connsiteX2735" fmla="*/ 1258350 w 11181876"/>
              <a:gd name="connsiteY2735" fmla="*/ 7593684 h 9881970"/>
              <a:gd name="connsiteX2736" fmla="*/ 1283268 w 11181876"/>
              <a:gd name="connsiteY2736" fmla="*/ 7556307 h 9881970"/>
              <a:gd name="connsiteX2737" fmla="*/ 1333102 w 11181876"/>
              <a:gd name="connsiteY2737" fmla="*/ 7494013 h 9881970"/>
              <a:gd name="connsiteX2738" fmla="*/ 1320644 w 11181876"/>
              <a:gd name="connsiteY2738" fmla="*/ 7494013 h 9881970"/>
              <a:gd name="connsiteX2739" fmla="*/ 8060916 w 11181876"/>
              <a:gd name="connsiteY2739" fmla="*/ 7481553 h 9881970"/>
              <a:gd name="connsiteX2740" fmla="*/ 8011080 w 11181876"/>
              <a:gd name="connsiteY2740" fmla="*/ 7531389 h 9881970"/>
              <a:gd name="connsiteX2741" fmla="*/ 8048458 w 11181876"/>
              <a:gd name="connsiteY2741" fmla="*/ 7506471 h 9881970"/>
              <a:gd name="connsiteX2742" fmla="*/ 8060916 w 11181876"/>
              <a:gd name="connsiteY2742" fmla="*/ 7481553 h 9881970"/>
              <a:gd name="connsiteX2743" fmla="*/ 1719329 w 11181876"/>
              <a:gd name="connsiteY2743" fmla="*/ 7481553 h 9881970"/>
              <a:gd name="connsiteX2744" fmla="*/ 1706869 w 11181876"/>
              <a:gd name="connsiteY2744" fmla="*/ 7494013 h 9881970"/>
              <a:gd name="connsiteX2745" fmla="*/ 1719329 w 11181876"/>
              <a:gd name="connsiteY2745" fmla="*/ 7494013 h 9881970"/>
              <a:gd name="connsiteX2746" fmla="*/ 1719329 w 11181876"/>
              <a:gd name="connsiteY2746" fmla="*/ 7481553 h 9881970"/>
              <a:gd name="connsiteX2747" fmla="*/ 1233431 w 11181876"/>
              <a:gd name="connsiteY2747" fmla="*/ 7481553 h 9881970"/>
              <a:gd name="connsiteX2748" fmla="*/ 1208513 w 11181876"/>
              <a:gd name="connsiteY2748" fmla="*/ 7518929 h 9881970"/>
              <a:gd name="connsiteX2749" fmla="*/ 1245890 w 11181876"/>
              <a:gd name="connsiteY2749" fmla="*/ 7506471 h 9881970"/>
              <a:gd name="connsiteX2750" fmla="*/ 1233431 w 11181876"/>
              <a:gd name="connsiteY2750" fmla="*/ 7518929 h 9881970"/>
              <a:gd name="connsiteX2751" fmla="*/ 1233431 w 11181876"/>
              <a:gd name="connsiteY2751" fmla="*/ 7531389 h 9881970"/>
              <a:gd name="connsiteX2752" fmla="*/ 1258350 w 11181876"/>
              <a:gd name="connsiteY2752" fmla="*/ 7506471 h 9881970"/>
              <a:gd name="connsiteX2753" fmla="*/ 1270808 w 11181876"/>
              <a:gd name="connsiteY2753" fmla="*/ 7494013 h 9881970"/>
              <a:gd name="connsiteX2754" fmla="*/ 1258350 w 11181876"/>
              <a:gd name="connsiteY2754" fmla="*/ 7494013 h 9881970"/>
              <a:gd name="connsiteX2755" fmla="*/ 1245890 w 11181876"/>
              <a:gd name="connsiteY2755" fmla="*/ 7506471 h 9881970"/>
              <a:gd name="connsiteX2756" fmla="*/ 1233431 w 11181876"/>
              <a:gd name="connsiteY2756" fmla="*/ 7506471 h 9881970"/>
              <a:gd name="connsiteX2757" fmla="*/ 1233431 w 11181876"/>
              <a:gd name="connsiteY2757" fmla="*/ 7494013 h 9881970"/>
              <a:gd name="connsiteX2758" fmla="*/ 8297636 w 11181876"/>
              <a:gd name="connsiteY2758" fmla="*/ 7469095 h 9881970"/>
              <a:gd name="connsiteX2759" fmla="*/ 8291406 w 11181876"/>
              <a:gd name="connsiteY2759" fmla="*/ 7475325 h 9881970"/>
              <a:gd name="connsiteX2760" fmla="*/ 8285176 w 11181876"/>
              <a:gd name="connsiteY2760" fmla="*/ 7481553 h 9881970"/>
              <a:gd name="connsiteX2761" fmla="*/ 8285176 w 11181876"/>
              <a:gd name="connsiteY2761" fmla="*/ 7494013 h 9881970"/>
              <a:gd name="connsiteX2762" fmla="*/ 8297636 w 11181876"/>
              <a:gd name="connsiteY2762" fmla="*/ 7481553 h 9881970"/>
              <a:gd name="connsiteX2763" fmla="*/ 1233431 w 11181876"/>
              <a:gd name="connsiteY2763" fmla="*/ 7469095 h 9881970"/>
              <a:gd name="connsiteX2764" fmla="*/ 1245890 w 11181876"/>
              <a:gd name="connsiteY2764" fmla="*/ 7481553 h 9881970"/>
              <a:gd name="connsiteX2765" fmla="*/ 1245890 w 11181876"/>
              <a:gd name="connsiteY2765" fmla="*/ 7469095 h 9881970"/>
              <a:gd name="connsiteX2766" fmla="*/ 1239660 w 11181876"/>
              <a:gd name="connsiteY2766" fmla="*/ 7469095 h 9881970"/>
              <a:gd name="connsiteX2767" fmla="*/ 1233431 w 11181876"/>
              <a:gd name="connsiteY2767" fmla="*/ 7469095 h 9881970"/>
              <a:gd name="connsiteX2768" fmla="*/ 4373077 w 11181876"/>
              <a:gd name="connsiteY2768" fmla="*/ 7456635 h 9881970"/>
              <a:gd name="connsiteX2769" fmla="*/ 4373077 w 11181876"/>
              <a:gd name="connsiteY2769" fmla="*/ 7469095 h 9881970"/>
              <a:gd name="connsiteX2770" fmla="*/ 4360619 w 11181876"/>
              <a:gd name="connsiteY2770" fmla="*/ 7469095 h 9881970"/>
              <a:gd name="connsiteX2771" fmla="*/ 4198652 w 11181876"/>
              <a:gd name="connsiteY2771" fmla="*/ 7456635 h 9881970"/>
              <a:gd name="connsiteX2772" fmla="*/ 4192424 w 11181876"/>
              <a:gd name="connsiteY2772" fmla="*/ 7469095 h 9881970"/>
              <a:gd name="connsiteX2773" fmla="*/ 4186194 w 11181876"/>
              <a:gd name="connsiteY2773" fmla="*/ 7462865 h 9881970"/>
              <a:gd name="connsiteX2774" fmla="*/ 4198652 w 11181876"/>
              <a:gd name="connsiteY2774" fmla="*/ 7456635 h 9881970"/>
              <a:gd name="connsiteX2775" fmla="*/ 2441945 w 11181876"/>
              <a:gd name="connsiteY2775" fmla="*/ 7456635 h 9881970"/>
              <a:gd name="connsiteX2776" fmla="*/ 2448175 w 11181876"/>
              <a:gd name="connsiteY2776" fmla="*/ 7462865 h 9881970"/>
              <a:gd name="connsiteX2777" fmla="*/ 2454405 w 11181876"/>
              <a:gd name="connsiteY2777" fmla="*/ 7469095 h 9881970"/>
              <a:gd name="connsiteX2778" fmla="*/ 2441945 w 11181876"/>
              <a:gd name="connsiteY2778" fmla="*/ 7469095 h 9881970"/>
              <a:gd name="connsiteX2779" fmla="*/ 2441945 w 11181876"/>
              <a:gd name="connsiteY2779" fmla="*/ 7456635 h 9881970"/>
              <a:gd name="connsiteX2780" fmla="*/ 1980966 w 11181876"/>
              <a:gd name="connsiteY2780" fmla="*/ 7456635 h 9881970"/>
              <a:gd name="connsiteX2781" fmla="*/ 1993425 w 11181876"/>
              <a:gd name="connsiteY2781" fmla="*/ 7456635 h 9881970"/>
              <a:gd name="connsiteX2782" fmla="*/ 1993425 w 11181876"/>
              <a:gd name="connsiteY2782" fmla="*/ 7475325 h 9881970"/>
              <a:gd name="connsiteX2783" fmla="*/ 1962277 w 11181876"/>
              <a:gd name="connsiteY2783" fmla="*/ 7512701 h 9881970"/>
              <a:gd name="connsiteX2784" fmla="*/ 1918671 w 11181876"/>
              <a:gd name="connsiteY2784" fmla="*/ 7543847 h 9881970"/>
              <a:gd name="connsiteX2785" fmla="*/ 1931131 w 11181876"/>
              <a:gd name="connsiteY2785" fmla="*/ 7518929 h 9881970"/>
              <a:gd name="connsiteX2786" fmla="*/ 1962277 w 11181876"/>
              <a:gd name="connsiteY2786" fmla="*/ 7494013 h 9881970"/>
              <a:gd name="connsiteX2787" fmla="*/ 1968507 w 11181876"/>
              <a:gd name="connsiteY2787" fmla="*/ 7481553 h 9881970"/>
              <a:gd name="connsiteX2788" fmla="*/ 4377231 w 11181876"/>
              <a:gd name="connsiteY2788" fmla="*/ 7452483 h 9881970"/>
              <a:gd name="connsiteX2789" fmla="*/ 4374037 w 11181876"/>
              <a:gd name="connsiteY2789" fmla="*/ 7455677 h 9881970"/>
              <a:gd name="connsiteX2790" fmla="*/ 4374635 w 11181876"/>
              <a:gd name="connsiteY2790" fmla="*/ 7455078 h 9881970"/>
              <a:gd name="connsiteX2791" fmla="*/ 8085834 w 11181876"/>
              <a:gd name="connsiteY2791" fmla="*/ 7444177 h 9881970"/>
              <a:gd name="connsiteX2792" fmla="*/ 8085834 w 11181876"/>
              <a:gd name="connsiteY2792" fmla="*/ 7456635 h 9881970"/>
              <a:gd name="connsiteX2793" fmla="*/ 8098293 w 11181876"/>
              <a:gd name="connsiteY2793" fmla="*/ 7456635 h 9881970"/>
              <a:gd name="connsiteX2794" fmla="*/ 8098293 w 11181876"/>
              <a:gd name="connsiteY2794" fmla="*/ 7444177 h 9881970"/>
              <a:gd name="connsiteX2795" fmla="*/ 7923869 w 11181876"/>
              <a:gd name="connsiteY2795" fmla="*/ 7444177 h 9881970"/>
              <a:gd name="connsiteX2796" fmla="*/ 7911409 w 11181876"/>
              <a:gd name="connsiteY2796" fmla="*/ 7469095 h 9881970"/>
              <a:gd name="connsiteX2797" fmla="*/ 7911409 w 11181876"/>
              <a:gd name="connsiteY2797" fmla="*/ 7494013 h 9881970"/>
              <a:gd name="connsiteX2798" fmla="*/ 7948785 w 11181876"/>
              <a:gd name="connsiteY2798" fmla="*/ 7494013 h 9881970"/>
              <a:gd name="connsiteX2799" fmla="*/ 7973703 w 11181876"/>
              <a:gd name="connsiteY2799" fmla="*/ 7506471 h 9881970"/>
              <a:gd name="connsiteX2800" fmla="*/ 7986163 w 11181876"/>
              <a:gd name="connsiteY2800" fmla="*/ 7494013 h 9881970"/>
              <a:gd name="connsiteX2801" fmla="*/ 8011080 w 11181876"/>
              <a:gd name="connsiteY2801" fmla="*/ 7469095 h 9881970"/>
              <a:gd name="connsiteX2802" fmla="*/ 7986163 w 11181876"/>
              <a:gd name="connsiteY2802" fmla="*/ 7456635 h 9881970"/>
              <a:gd name="connsiteX2803" fmla="*/ 7979933 w 11181876"/>
              <a:gd name="connsiteY2803" fmla="*/ 7456635 h 9881970"/>
              <a:gd name="connsiteX2804" fmla="*/ 7967475 w 11181876"/>
              <a:gd name="connsiteY2804" fmla="*/ 7450407 h 9881970"/>
              <a:gd name="connsiteX2805" fmla="*/ 7955015 w 11181876"/>
              <a:gd name="connsiteY2805" fmla="*/ 7450407 h 9881970"/>
              <a:gd name="connsiteX2806" fmla="*/ 7948785 w 11181876"/>
              <a:gd name="connsiteY2806" fmla="*/ 7456635 h 9881970"/>
              <a:gd name="connsiteX2807" fmla="*/ 7936327 w 11181876"/>
              <a:gd name="connsiteY2807" fmla="*/ 7456635 h 9881970"/>
              <a:gd name="connsiteX2808" fmla="*/ 7948785 w 11181876"/>
              <a:gd name="connsiteY2808" fmla="*/ 7444177 h 9881970"/>
              <a:gd name="connsiteX2809" fmla="*/ 7936327 w 11181876"/>
              <a:gd name="connsiteY2809" fmla="*/ 7444177 h 9881970"/>
              <a:gd name="connsiteX2810" fmla="*/ 4385535 w 11181876"/>
              <a:gd name="connsiteY2810" fmla="*/ 7444177 h 9881970"/>
              <a:gd name="connsiteX2811" fmla="*/ 4379307 w 11181876"/>
              <a:gd name="connsiteY2811" fmla="*/ 7450407 h 9881970"/>
              <a:gd name="connsiteX2812" fmla="*/ 4377231 w 11181876"/>
              <a:gd name="connsiteY2812" fmla="*/ 7452483 h 9881970"/>
              <a:gd name="connsiteX2813" fmla="*/ 2466863 w 11181876"/>
              <a:gd name="connsiteY2813" fmla="*/ 7444177 h 9881970"/>
              <a:gd name="connsiteX2814" fmla="*/ 2466863 w 11181876"/>
              <a:gd name="connsiteY2814" fmla="*/ 7456635 h 9881970"/>
              <a:gd name="connsiteX2815" fmla="*/ 2454405 w 11181876"/>
              <a:gd name="connsiteY2815" fmla="*/ 7456635 h 9881970"/>
              <a:gd name="connsiteX2816" fmla="*/ 2155391 w 11181876"/>
              <a:gd name="connsiteY2816" fmla="*/ 7444177 h 9881970"/>
              <a:gd name="connsiteX2817" fmla="*/ 2142933 w 11181876"/>
              <a:gd name="connsiteY2817" fmla="*/ 7481553 h 9881970"/>
              <a:gd name="connsiteX2818" fmla="*/ 2142933 w 11181876"/>
              <a:gd name="connsiteY2818" fmla="*/ 7469095 h 9881970"/>
              <a:gd name="connsiteX2819" fmla="*/ 2130473 w 11181876"/>
              <a:gd name="connsiteY2819" fmla="*/ 7456635 h 9881970"/>
              <a:gd name="connsiteX2820" fmla="*/ 2149161 w 11181876"/>
              <a:gd name="connsiteY2820" fmla="*/ 7450407 h 9881970"/>
              <a:gd name="connsiteX2821" fmla="*/ 2155391 w 11181876"/>
              <a:gd name="connsiteY2821" fmla="*/ 7444177 h 9881970"/>
              <a:gd name="connsiteX2822" fmla="*/ 2049490 w 11181876"/>
              <a:gd name="connsiteY2822" fmla="*/ 7444177 h 9881970"/>
              <a:gd name="connsiteX2823" fmla="*/ 2055720 w 11181876"/>
              <a:gd name="connsiteY2823" fmla="*/ 7456635 h 9881970"/>
              <a:gd name="connsiteX2824" fmla="*/ 2030802 w 11181876"/>
              <a:gd name="connsiteY2824" fmla="*/ 7494013 h 9881970"/>
              <a:gd name="connsiteX2825" fmla="*/ 2005884 w 11181876"/>
              <a:gd name="connsiteY2825" fmla="*/ 7494013 h 9881970"/>
              <a:gd name="connsiteX2826" fmla="*/ 2024572 w 11181876"/>
              <a:gd name="connsiteY2826" fmla="*/ 7469095 h 9881970"/>
              <a:gd name="connsiteX2827" fmla="*/ 2049490 w 11181876"/>
              <a:gd name="connsiteY2827" fmla="*/ 7444177 h 9881970"/>
              <a:gd name="connsiteX2828" fmla="*/ 1806542 w 11181876"/>
              <a:gd name="connsiteY2828" fmla="*/ 7444177 h 9881970"/>
              <a:gd name="connsiteX2829" fmla="*/ 1806542 w 11181876"/>
              <a:gd name="connsiteY2829" fmla="*/ 7462865 h 9881970"/>
              <a:gd name="connsiteX2830" fmla="*/ 1819000 w 11181876"/>
              <a:gd name="connsiteY2830" fmla="*/ 7469095 h 9881970"/>
              <a:gd name="connsiteX2831" fmla="*/ 1831458 w 11181876"/>
              <a:gd name="connsiteY2831" fmla="*/ 7456635 h 9881970"/>
              <a:gd name="connsiteX2832" fmla="*/ 1806542 w 11181876"/>
              <a:gd name="connsiteY2832" fmla="*/ 7444177 h 9881970"/>
              <a:gd name="connsiteX2833" fmla="*/ 1719329 w 11181876"/>
              <a:gd name="connsiteY2833" fmla="*/ 7444177 h 9881970"/>
              <a:gd name="connsiteX2834" fmla="*/ 1769164 w 11181876"/>
              <a:gd name="connsiteY2834" fmla="*/ 7469095 h 9881970"/>
              <a:gd name="connsiteX2835" fmla="*/ 1787852 w 11181876"/>
              <a:gd name="connsiteY2835" fmla="*/ 7487783 h 9881970"/>
              <a:gd name="connsiteX2836" fmla="*/ 1781624 w 11181876"/>
              <a:gd name="connsiteY2836" fmla="*/ 7531389 h 9881970"/>
              <a:gd name="connsiteX2837" fmla="*/ 1756706 w 11181876"/>
              <a:gd name="connsiteY2837" fmla="*/ 7550077 h 9881970"/>
              <a:gd name="connsiteX2838" fmla="*/ 1744246 w 11181876"/>
              <a:gd name="connsiteY2838" fmla="*/ 7568766 h 9881970"/>
              <a:gd name="connsiteX2839" fmla="*/ 1719329 w 11181876"/>
              <a:gd name="connsiteY2839" fmla="*/ 7581226 h 9881970"/>
              <a:gd name="connsiteX2840" fmla="*/ 1694411 w 11181876"/>
              <a:gd name="connsiteY2840" fmla="*/ 7581226 h 9881970"/>
              <a:gd name="connsiteX2841" fmla="*/ 1681953 w 11181876"/>
              <a:gd name="connsiteY2841" fmla="*/ 7593684 h 9881970"/>
              <a:gd name="connsiteX2842" fmla="*/ 1669493 w 11181876"/>
              <a:gd name="connsiteY2842" fmla="*/ 7618602 h 9881970"/>
              <a:gd name="connsiteX2843" fmla="*/ 1657035 w 11181876"/>
              <a:gd name="connsiteY2843" fmla="*/ 7618602 h 9881970"/>
              <a:gd name="connsiteX2844" fmla="*/ 1657035 w 11181876"/>
              <a:gd name="connsiteY2844" fmla="*/ 7655978 h 9881970"/>
              <a:gd name="connsiteX2845" fmla="*/ 1638347 w 11181876"/>
              <a:gd name="connsiteY2845" fmla="*/ 7668437 h 9881970"/>
              <a:gd name="connsiteX2846" fmla="*/ 1632117 w 11181876"/>
              <a:gd name="connsiteY2846" fmla="*/ 7655978 h 9881970"/>
              <a:gd name="connsiteX2847" fmla="*/ 1607199 w 11181876"/>
              <a:gd name="connsiteY2847" fmla="*/ 7668437 h 9881970"/>
              <a:gd name="connsiteX2848" fmla="*/ 1594739 w 11181876"/>
              <a:gd name="connsiteY2848" fmla="*/ 7705815 h 9881970"/>
              <a:gd name="connsiteX2849" fmla="*/ 1582280 w 11181876"/>
              <a:gd name="connsiteY2849" fmla="*/ 7718273 h 9881970"/>
              <a:gd name="connsiteX2850" fmla="*/ 1582280 w 11181876"/>
              <a:gd name="connsiteY2850" fmla="*/ 7755649 h 9881970"/>
              <a:gd name="connsiteX2851" fmla="*/ 1588510 w 11181876"/>
              <a:gd name="connsiteY2851" fmla="*/ 7749419 h 9881970"/>
              <a:gd name="connsiteX2852" fmla="*/ 1607199 w 11181876"/>
              <a:gd name="connsiteY2852" fmla="*/ 7730731 h 9881970"/>
              <a:gd name="connsiteX2853" fmla="*/ 1619657 w 11181876"/>
              <a:gd name="connsiteY2853" fmla="*/ 7730731 h 9881970"/>
              <a:gd name="connsiteX2854" fmla="*/ 1613428 w 11181876"/>
              <a:gd name="connsiteY2854" fmla="*/ 7743191 h 9881970"/>
              <a:gd name="connsiteX2855" fmla="*/ 1607199 w 11181876"/>
              <a:gd name="connsiteY2855" fmla="*/ 7755649 h 9881970"/>
              <a:gd name="connsiteX2856" fmla="*/ 1557362 w 11181876"/>
              <a:gd name="connsiteY2856" fmla="*/ 7755649 h 9881970"/>
              <a:gd name="connsiteX2857" fmla="*/ 1532446 w 11181876"/>
              <a:gd name="connsiteY2857" fmla="*/ 7743191 h 9881970"/>
              <a:gd name="connsiteX2858" fmla="*/ 1507527 w 11181876"/>
              <a:gd name="connsiteY2858" fmla="*/ 7768109 h 9881970"/>
              <a:gd name="connsiteX2859" fmla="*/ 1495068 w 11181876"/>
              <a:gd name="connsiteY2859" fmla="*/ 7805485 h 9881970"/>
              <a:gd name="connsiteX2860" fmla="*/ 1495068 w 11181876"/>
              <a:gd name="connsiteY2860" fmla="*/ 7817944 h 9881970"/>
              <a:gd name="connsiteX2861" fmla="*/ 1476379 w 11181876"/>
              <a:gd name="connsiteY2861" fmla="*/ 7817944 h 9881970"/>
              <a:gd name="connsiteX2862" fmla="*/ 1457691 w 11181876"/>
              <a:gd name="connsiteY2862" fmla="*/ 7817944 h 9881970"/>
              <a:gd name="connsiteX2863" fmla="*/ 1457691 w 11181876"/>
              <a:gd name="connsiteY2863" fmla="*/ 7830404 h 9881970"/>
              <a:gd name="connsiteX2864" fmla="*/ 1420316 w 11181876"/>
              <a:gd name="connsiteY2864" fmla="*/ 7855320 h 9881970"/>
              <a:gd name="connsiteX2865" fmla="*/ 1395397 w 11181876"/>
              <a:gd name="connsiteY2865" fmla="*/ 7855320 h 9881970"/>
              <a:gd name="connsiteX2866" fmla="*/ 1382939 w 11181876"/>
              <a:gd name="connsiteY2866" fmla="*/ 7880238 h 9881970"/>
              <a:gd name="connsiteX2867" fmla="*/ 1382939 w 11181876"/>
              <a:gd name="connsiteY2867" fmla="*/ 7898926 h 9881970"/>
              <a:gd name="connsiteX2868" fmla="*/ 1382939 w 11181876"/>
              <a:gd name="connsiteY2868" fmla="*/ 7905156 h 9881970"/>
              <a:gd name="connsiteX2869" fmla="*/ 1382939 w 11181876"/>
              <a:gd name="connsiteY2869" fmla="*/ 7917614 h 9881970"/>
              <a:gd name="connsiteX2870" fmla="*/ 1395397 w 11181876"/>
              <a:gd name="connsiteY2870" fmla="*/ 7930074 h 9881970"/>
              <a:gd name="connsiteX2871" fmla="*/ 1407857 w 11181876"/>
              <a:gd name="connsiteY2871" fmla="*/ 7930074 h 9881970"/>
              <a:gd name="connsiteX2872" fmla="*/ 1407857 w 11181876"/>
              <a:gd name="connsiteY2872" fmla="*/ 7917614 h 9881970"/>
              <a:gd name="connsiteX2873" fmla="*/ 1420316 w 11181876"/>
              <a:gd name="connsiteY2873" fmla="*/ 7892698 h 9881970"/>
              <a:gd name="connsiteX2874" fmla="*/ 1432774 w 11181876"/>
              <a:gd name="connsiteY2874" fmla="*/ 7880238 h 9881970"/>
              <a:gd name="connsiteX2875" fmla="*/ 1439003 w 11181876"/>
              <a:gd name="connsiteY2875" fmla="*/ 7898926 h 9881970"/>
              <a:gd name="connsiteX2876" fmla="*/ 1432774 w 11181876"/>
              <a:gd name="connsiteY2876" fmla="*/ 7905156 h 9881970"/>
              <a:gd name="connsiteX2877" fmla="*/ 1432774 w 11181876"/>
              <a:gd name="connsiteY2877" fmla="*/ 7917614 h 9881970"/>
              <a:gd name="connsiteX2878" fmla="*/ 1414085 w 11181876"/>
              <a:gd name="connsiteY2878" fmla="*/ 7923844 h 9881970"/>
              <a:gd name="connsiteX2879" fmla="*/ 1420316 w 11181876"/>
              <a:gd name="connsiteY2879" fmla="*/ 7936304 h 9881970"/>
              <a:gd name="connsiteX2880" fmla="*/ 1426545 w 11181876"/>
              <a:gd name="connsiteY2880" fmla="*/ 7954992 h 9881970"/>
              <a:gd name="connsiteX2881" fmla="*/ 1407857 w 11181876"/>
              <a:gd name="connsiteY2881" fmla="*/ 7979911 h 9881970"/>
              <a:gd name="connsiteX2882" fmla="*/ 1370479 w 11181876"/>
              <a:gd name="connsiteY2882" fmla="*/ 7992369 h 9881970"/>
              <a:gd name="connsiteX2883" fmla="*/ 1389168 w 11181876"/>
              <a:gd name="connsiteY2883" fmla="*/ 7973681 h 9881970"/>
              <a:gd name="connsiteX2884" fmla="*/ 1407857 w 11181876"/>
              <a:gd name="connsiteY2884" fmla="*/ 7961221 h 9881970"/>
              <a:gd name="connsiteX2885" fmla="*/ 1401627 w 11181876"/>
              <a:gd name="connsiteY2885" fmla="*/ 7948762 h 9881970"/>
              <a:gd name="connsiteX2886" fmla="*/ 1395397 w 11181876"/>
              <a:gd name="connsiteY2886" fmla="*/ 7954992 h 9881970"/>
              <a:gd name="connsiteX2887" fmla="*/ 1370479 w 11181876"/>
              <a:gd name="connsiteY2887" fmla="*/ 7967451 h 9881970"/>
              <a:gd name="connsiteX2888" fmla="*/ 1364251 w 11181876"/>
              <a:gd name="connsiteY2888" fmla="*/ 7954992 h 9881970"/>
              <a:gd name="connsiteX2889" fmla="*/ 1370479 w 11181876"/>
              <a:gd name="connsiteY2889" fmla="*/ 7942533 h 9881970"/>
              <a:gd name="connsiteX2890" fmla="*/ 1345561 w 11181876"/>
              <a:gd name="connsiteY2890" fmla="*/ 7917614 h 9881970"/>
              <a:gd name="connsiteX2891" fmla="*/ 1326872 w 11181876"/>
              <a:gd name="connsiteY2891" fmla="*/ 7930074 h 9881970"/>
              <a:gd name="connsiteX2892" fmla="*/ 1320644 w 11181876"/>
              <a:gd name="connsiteY2892" fmla="*/ 7942533 h 9881970"/>
              <a:gd name="connsiteX2893" fmla="*/ 1295727 w 11181876"/>
              <a:gd name="connsiteY2893" fmla="*/ 7954992 h 9881970"/>
              <a:gd name="connsiteX2894" fmla="*/ 1320644 w 11181876"/>
              <a:gd name="connsiteY2894" fmla="*/ 7930074 h 9881970"/>
              <a:gd name="connsiteX2895" fmla="*/ 1358021 w 11181876"/>
              <a:gd name="connsiteY2895" fmla="*/ 7886468 h 9881970"/>
              <a:gd name="connsiteX2896" fmla="*/ 1389168 w 11181876"/>
              <a:gd name="connsiteY2896" fmla="*/ 7842862 h 9881970"/>
              <a:gd name="connsiteX2897" fmla="*/ 1376709 w 11181876"/>
              <a:gd name="connsiteY2897" fmla="*/ 7842862 h 9881970"/>
              <a:gd name="connsiteX2898" fmla="*/ 1370479 w 11181876"/>
              <a:gd name="connsiteY2898" fmla="*/ 7849092 h 9881970"/>
              <a:gd name="connsiteX2899" fmla="*/ 1364251 w 11181876"/>
              <a:gd name="connsiteY2899" fmla="*/ 7855320 h 9881970"/>
              <a:gd name="connsiteX2900" fmla="*/ 1370479 w 11181876"/>
              <a:gd name="connsiteY2900" fmla="*/ 7842862 h 9881970"/>
              <a:gd name="connsiteX2901" fmla="*/ 1382939 w 11181876"/>
              <a:gd name="connsiteY2901" fmla="*/ 7805485 h 9881970"/>
              <a:gd name="connsiteX2902" fmla="*/ 1407857 w 11181876"/>
              <a:gd name="connsiteY2902" fmla="*/ 7780567 h 9881970"/>
              <a:gd name="connsiteX2903" fmla="*/ 1420316 w 11181876"/>
              <a:gd name="connsiteY2903" fmla="*/ 7755649 h 9881970"/>
              <a:gd name="connsiteX2904" fmla="*/ 1414085 w 11181876"/>
              <a:gd name="connsiteY2904" fmla="*/ 7730731 h 9881970"/>
              <a:gd name="connsiteX2905" fmla="*/ 1420316 w 11181876"/>
              <a:gd name="connsiteY2905" fmla="*/ 7718273 h 9881970"/>
              <a:gd name="connsiteX2906" fmla="*/ 1407857 w 11181876"/>
              <a:gd name="connsiteY2906" fmla="*/ 7718273 h 9881970"/>
              <a:gd name="connsiteX2907" fmla="*/ 1395397 w 11181876"/>
              <a:gd name="connsiteY2907" fmla="*/ 7712043 h 9881970"/>
              <a:gd name="connsiteX2908" fmla="*/ 1407857 w 11181876"/>
              <a:gd name="connsiteY2908" fmla="*/ 7687125 h 9881970"/>
              <a:gd name="connsiteX2909" fmla="*/ 1420316 w 11181876"/>
              <a:gd name="connsiteY2909" fmla="*/ 7693355 h 9881970"/>
              <a:gd name="connsiteX2910" fmla="*/ 1432774 w 11181876"/>
              <a:gd name="connsiteY2910" fmla="*/ 7705815 h 9881970"/>
              <a:gd name="connsiteX2911" fmla="*/ 1445233 w 11181876"/>
              <a:gd name="connsiteY2911" fmla="*/ 7718273 h 9881970"/>
              <a:gd name="connsiteX2912" fmla="*/ 1457691 w 11181876"/>
              <a:gd name="connsiteY2912" fmla="*/ 7730731 h 9881970"/>
              <a:gd name="connsiteX2913" fmla="*/ 1473265 w 11181876"/>
              <a:gd name="connsiteY2913" fmla="*/ 7727617 h 9881970"/>
              <a:gd name="connsiteX2914" fmla="*/ 1488359 w 11181876"/>
              <a:gd name="connsiteY2914" fmla="*/ 7721148 h 9881970"/>
              <a:gd name="connsiteX2915" fmla="*/ 1482609 w 11181876"/>
              <a:gd name="connsiteY2915" fmla="*/ 7718273 h 9881970"/>
              <a:gd name="connsiteX2916" fmla="*/ 1470151 w 11181876"/>
              <a:gd name="connsiteY2916" fmla="*/ 7693355 h 9881970"/>
              <a:gd name="connsiteX2917" fmla="*/ 1457691 w 11181876"/>
              <a:gd name="connsiteY2917" fmla="*/ 7674666 h 9881970"/>
              <a:gd name="connsiteX2918" fmla="*/ 1470151 w 11181876"/>
              <a:gd name="connsiteY2918" fmla="*/ 7655978 h 9881970"/>
              <a:gd name="connsiteX2919" fmla="*/ 1482609 w 11181876"/>
              <a:gd name="connsiteY2919" fmla="*/ 7631060 h 9881970"/>
              <a:gd name="connsiteX2920" fmla="*/ 1501298 w 11181876"/>
              <a:gd name="connsiteY2920" fmla="*/ 7618602 h 9881970"/>
              <a:gd name="connsiteX2921" fmla="*/ 1519986 w 11181876"/>
              <a:gd name="connsiteY2921" fmla="*/ 7618602 h 9881970"/>
              <a:gd name="connsiteX2922" fmla="*/ 1532446 w 11181876"/>
              <a:gd name="connsiteY2922" fmla="*/ 7643520 h 9881970"/>
              <a:gd name="connsiteX2923" fmla="*/ 1557362 w 11181876"/>
              <a:gd name="connsiteY2923" fmla="*/ 7643520 h 9881970"/>
              <a:gd name="connsiteX2924" fmla="*/ 1588510 w 11181876"/>
              <a:gd name="connsiteY2924" fmla="*/ 7649748 h 9881970"/>
              <a:gd name="connsiteX2925" fmla="*/ 1594739 w 11181876"/>
              <a:gd name="connsiteY2925" fmla="*/ 7631060 h 9881970"/>
              <a:gd name="connsiteX2926" fmla="*/ 1594739 w 11181876"/>
              <a:gd name="connsiteY2926" fmla="*/ 7606142 h 9881970"/>
              <a:gd name="connsiteX2927" fmla="*/ 1582280 w 11181876"/>
              <a:gd name="connsiteY2927" fmla="*/ 7618602 h 9881970"/>
              <a:gd name="connsiteX2928" fmla="*/ 1582280 w 11181876"/>
              <a:gd name="connsiteY2928" fmla="*/ 7606142 h 9881970"/>
              <a:gd name="connsiteX2929" fmla="*/ 1594739 w 11181876"/>
              <a:gd name="connsiteY2929" fmla="*/ 7581226 h 9881970"/>
              <a:gd name="connsiteX2930" fmla="*/ 1607199 w 11181876"/>
              <a:gd name="connsiteY2930" fmla="*/ 7568766 h 9881970"/>
              <a:gd name="connsiteX2931" fmla="*/ 1619657 w 11181876"/>
              <a:gd name="connsiteY2931" fmla="*/ 7568766 h 9881970"/>
              <a:gd name="connsiteX2932" fmla="*/ 1619657 w 11181876"/>
              <a:gd name="connsiteY2932" fmla="*/ 7556307 h 9881970"/>
              <a:gd name="connsiteX2933" fmla="*/ 1613428 w 11181876"/>
              <a:gd name="connsiteY2933" fmla="*/ 7537619 h 9881970"/>
              <a:gd name="connsiteX2934" fmla="*/ 1619657 w 11181876"/>
              <a:gd name="connsiteY2934" fmla="*/ 7531389 h 9881970"/>
              <a:gd name="connsiteX2935" fmla="*/ 1632117 w 11181876"/>
              <a:gd name="connsiteY2935" fmla="*/ 7531389 h 9881970"/>
              <a:gd name="connsiteX2936" fmla="*/ 1644575 w 11181876"/>
              <a:gd name="connsiteY2936" fmla="*/ 7518929 h 9881970"/>
              <a:gd name="connsiteX2937" fmla="*/ 1663263 w 11181876"/>
              <a:gd name="connsiteY2937" fmla="*/ 7518929 h 9881970"/>
              <a:gd name="connsiteX2938" fmla="*/ 1681953 w 11181876"/>
              <a:gd name="connsiteY2938" fmla="*/ 7506471 h 9881970"/>
              <a:gd name="connsiteX2939" fmla="*/ 1694411 w 11181876"/>
              <a:gd name="connsiteY2939" fmla="*/ 7494013 h 9881970"/>
              <a:gd name="connsiteX2940" fmla="*/ 1706869 w 11181876"/>
              <a:gd name="connsiteY2940" fmla="*/ 7481553 h 9881970"/>
              <a:gd name="connsiteX2941" fmla="*/ 1719329 w 11181876"/>
              <a:gd name="connsiteY2941" fmla="*/ 7469095 h 9881970"/>
              <a:gd name="connsiteX2942" fmla="*/ 1706869 w 11181876"/>
              <a:gd name="connsiteY2942" fmla="*/ 7456635 h 9881970"/>
              <a:gd name="connsiteX2943" fmla="*/ 1719329 w 11181876"/>
              <a:gd name="connsiteY2943" fmla="*/ 7444177 h 9881970"/>
              <a:gd name="connsiteX2944" fmla="*/ 1569822 w 11181876"/>
              <a:gd name="connsiteY2944" fmla="*/ 7444177 h 9881970"/>
              <a:gd name="connsiteX2945" fmla="*/ 1582280 w 11181876"/>
              <a:gd name="connsiteY2945" fmla="*/ 7444177 h 9881970"/>
              <a:gd name="connsiteX2946" fmla="*/ 1582280 w 11181876"/>
              <a:gd name="connsiteY2946" fmla="*/ 7450407 h 9881970"/>
              <a:gd name="connsiteX2947" fmla="*/ 1582280 w 11181876"/>
              <a:gd name="connsiteY2947" fmla="*/ 7456635 h 9881970"/>
              <a:gd name="connsiteX2948" fmla="*/ 1569822 w 11181876"/>
              <a:gd name="connsiteY2948" fmla="*/ 7456635 h 9881970"/>
              <a:gd name="connsiteX2949" fmla="*/ 1557362 w 11181876"/>
              <a:gd name="connsiteY2949" fmla="*/ 7456635 h 9881970"/>
              <a:gd name="connsiteX2950" fmla="*/ 1569822 w 11181876"/>
              <a:gd name="connsiteY2950" fmla="*/ 7444177 h 9881970"/>
              <a:gd name="connsiteX2951" fmla="*/ 1488839 w 11181876"/>
              <a:gd name="connsiteY2951" fmla="*/ 7444177 h 9881970"/>
              <a:gd name="connsiteX2952" fmla="*/ 1482609 w 11181876"/>
              <a:gd name="connsiteY2952" fmla="*/ 7456635 h 9881970"/>
              <a:gd name="connsiteX2953" fmla="*/ 1495068 w 11181876"/>
              <a:gd name="connsiteY2953" fmla="*/ 7456635 h 9881970"/>
              <a:gd name="connsiteX2954" fmla="*/ 1495068 w 11181876"/>
              <a:gd name="connsiteY2954" fmla="*/ 7444177 h 9881970"/>
              <a:gd name="connsiteX2955" fmla="*/ 1488839 w 11181876"/>
              <a:gd name="connsiteY2955" fmla="*/ 7444177 h 9881970"/>
              <a:gd name="connsiteX2956" fmla="*/ 1669493 w 11181876"/>
              <a:gd name="connsiteY2956" fmla="*/ 7431718 h 9881970"/>
              <a:gd name="connsiteX2957" fmla="*/ 1669493 w 11181876"/>
              <a:gd name="connsiteY2957" fmla="*/ 7444177 h 9881970"/>
              <a:gd name="connsiteX2958" fmla="*/ 1632117 w 11181876"/>
              <a:gd name="connsiteY2958" fmla="*/ 7481553 h 9881970"/>
              <a:gd name="connsiteX2959" fmla="*/ 1632117 w 11181876"/>
              <a:gd name="connsiteY2959" fmla="*/ 7494013 h 9881970"/>
              <a:gd name="connsiteX2960" fmla="*/ 1619657 w 11181876"/>
              <a:gd name="connsiteY2960" fmla="*/ 7506471 h 9881970"/>
              <a:gd name="connsiteX2961" fmla="*/ 1607199 w 11181876"/>
              <a:gd name="connsiteY2961" fmla="*/ 7512701 h 9881970"/>
              <a:gd name="connsiteX2962" fmla="*/ 1594739 w 11181876"/>
              <a:gd name="connsiteY2962" fmla="*/ 7518929 h 9881970"/>
              <a:gd name="connsiteX2963" fmla="*/ 1582280 w 11181876"/>
              <a:gd name="connsiteY2963" fmla="*/ 7518929 h 9881970"/>
              <a:gd name="connsiteX2964" fmla="*/ 1619657 w 11181876"/>
              <a:gd name="connsiteY2964" fmla="*/ 7481553 h 9881970"/>
              <a:gd name="connsiteX2965" fmla="*/ 1632117 w 11181876"/>
              <a:gd name="connsiteY2965" fmla="*/ 7456635 h 9881970"/>
              <a:gd name="connsiteX2966" fmla="*/ 1644575 w 11181876"/>
              <a:gd name="connsiteY2966" fmla="*/ 7444177 h 9881970"/>
              <a:gd name="connsiteX2967" fmla="*/ 1663263 w 11181876"/>
              <a:gd name="connsiteY2967" fmla="*/ 7437947 h 9881970"/>
              <a:gd name="connsiteX2968" fmla="*/ 1669493 w 11181876"/>
              <a:gd name="connsiteY2968" fmla="*/ 7431718 h 9881970"/>
              <a:gd name="connsiteX2969" fmla="*/ 2529158 w 11181876"/>
              <a:gd name="connsiteY2969" fmla="*/ 7419258 h 9881970"/>
              <a:gd name="connsiteX2970" fmla="*/ 2541618 w 11181876"/>
              <a:gd name="connsiteY2970" fmla="*/ 7419258 h 9881970"/>
              <a:gd name="connsiteX2971" fmla="*/ 2541618 w 11181876"/>
              <a:gd name="connsiteY2971" fmla="*/ 7425488 h 9881970"/>
              <a:gd name="connsiteX2972" fmla="*/ 2529158 w 11181876"/>
              <a:gd name="connsiteY2972" fmla="*/ 7431718 h 9881970"/>
              <a:gd name="connsiteX2973" fmla="*/ 2529158 w 11181876"/>
              <a:gd name="connsiteY2973" fmla="*/ 7419258 h 9881970"/>
              <a:gd name="connsiteX2974" fmla="*/ 1233431 w 11181876"/>
              <a:gd name="connsiteY2974" fmla="*/ 7419258 h 9881970"/>
              <a:gd name="connsiteX2975" fmla="*/ 1233431 w 11181876"/>
              <a:gd name="connsiteY2975" fmla="*/ 7444177 h 9881970"/>
              <a:gd name="connsiteX2976" fmla="*/ 1245890 w 11181876"/>
              <a:gd name="connsiteY2976" fmla="*/ 7431718 h 9881970"/>
              <a:gd name="connsiteX2977" fmla="*/ 4809139 w 11181876"/>
              <a:gd name="connsiteY2977" fmla="*/ 7406800 h 9881970"/>
              <a:gd name="connsiteX2978" fmla="*/ 4796681 w 11181876"/>
              <a:gd name="connsiteY2978" fmla="*/ 7419258 h 9881970"/>
              <a:gd name="connsiteX2979" fmla="*/ 4796681 w 11181876"/>
              <a:gd name="connsiteY2979" fmla="*/ 7431718 h 9881970"/>
              <a:gd name="connsiteX2980" fmla="*/ 4809139 w 11181876"/>
              <a:gd name="connsiteY2980" fmla="*/ 7419258 h 9881970"/>
              <a:gd name="connsiteX2981" fmla="*/ 2554076 w 11181876"/>
              <a:gd name="connsiteY2981" fmla="*/ 7406800 h 9881970"/>
              <a:gd name="connsiteX2982" fmla="*/ 2566535 w 11181876"/>
              <a:gd name="connsiteY2982" fmla="*/ 7419258 h 9881970"/>
              <a:gd name="connsiteX2983" fmla="*/ 2554076 w 11181876"/>
              <a:gd name="connsiteY2983" fmla="*/ 7419258 h 9881970"/>
              <a:gd name="connsiteX2984" fmla="*/ 2267522 w 11181876"/>
              <a:gd name="connsiteY2984" fmla="*/ 7406800 h 9881970"/>
              <a:gd name="connsiteX2985" fmla="*/ 2279980 w 11181876"/>
              <a:gd name="connsiteY2985" fmla="*/ 7406800 h 9881970"/>
              <a:gd name="connsiteX2986" fmla="*/ 2292438 w 11181876"/>
              <a:gd name="connsiteY2986" fmla="*/ 7419258 h 9881970"/>
              <a:gd name="connsiteX2987" fmla="*/ 2118015 w 11181876"/>
              <a:gd name="connsiteY2987" fmla="*/ 7406800 h 9881970"/>
              <a:gd name="connsiteX2988" fmla="*/ 2120506 w 11181876"/>
              <a:gd name="connsiteY2988" fmla="*/ 7406800 h 9881970"/>
              <a:gd name="connsiteX2989" fmla="*/ 2118015 w 11181876"/>
              <a:gd name="connsiteY2989" fmla="*/ 7410952 h 9881970"/>
              <a:gd name="connsiteX2990" fmla="*/ 1359059 w 11181876"/>
              <a:gd name="connsiteY2990" fmla="*/ 7405762 h 9881970"/>
              <a:gd name="connsiteX2991" fmla="*/ 1358675 w 11181876"/>
              <a:gd name="connsiteY2991" fmla="*/ 7410735 h 9881970"/>
              <a:gd name="connsiteX2992" fmla="*/ 1358021 w 11181876"/>
              <a:gd name="connsiteY2992" fmla="*/ 7406800 h 9881970"/>
              <a:gd name="connsiteX2993" fmla="*/ 2504240 w 11181876"/>
              <a:gd name="connsiteY2993" fmla="*/ 7394340 h 9881970"/>
              <a:gd name="connsiteX2994" fmla="*/ 2529158 w 11181876"/>
              <a:gd name="connsiteY2994" fmla="*/ 7400570 h 9881970"/>
              <a:gd name="connsiteX2995" fmla="*/ 2516700 w 11181876"/>
              <a:gd name="connsiteY2995" fmla="*/ 7419258 h 9881970"/>
              <a:gd name="connsiteX2996" fmla="*/ 2504240 w 11181876"/>
              <a:gd name="connsiteY2996" fmla="*/ 7431718 h 9881970"/>
              <a:gd name="connsiteX2997" fmla="*/ 2491782 w 11181876"/>
              <a:gd name="connsiteY2997" fmla="*/ 7444177 h 9881970"/>
              <a:gd name="connsiteX2998" fmla="*/ 2479322 w 11181876"/>
              <a:gd name="connsiteY2998" fmla="*/ 7431718 h 9881970"/>
              <a:gd name="connsiteX2999" fmla="*/ 2504240 w 11181876"/>
              <a:gd name="connsiteY2999" fmla="*/ 7394340 h 9881970"/>
              <a:gd name="connsiteX3000" fmla="*/ 1669493 w 11181876"/>
              <a:gd name="connsiteY3000" fmla="*/ 7394340 h 9881970"/>
              <a:gd name="connsiteX3001" fmla="*/ 1675723 w 11181876"/>
              <a:gd name="connsiteY3001" fmla="*/ 7394340 h 9881970"/>
              <a:gd name="connsiteX3002" fmla="*/ 1681953 w 11181876"/>
              <a:gd name="connsiteY3002" fmla="*/ 7394340 h 9881970"/>
              <a:gd name="connsiteX3003" fmla="*/ 1694411 w 11181876"/>
              <a:gd name="connsiteY3003" fmla="*/ 7394340 h 9881970"/>
              <a:gd name="connsiteX3004" fmla="*/ 1719329 w 11181876"/>
              <a:gd name="connsiteY3004" fmla="*/ 7394340 h 9881970"/>
              <a:gd name="connsiteX3005" fmla="*/ 1706869 w 11181876"/>
              <a:gd name="connsiteY3005" fmla="*/ 7406800 h 9881970"/>
              <a:gd name="connsiteX3006" fmla="*/ 1688181 w 11181876"/>
              <a:gd name="connsiteY3006" fmla="*/ 7419258 h 9881970"/>
              <a:gd name="connsiteX3007" fmla="*/ 1669493 w 11181876"/>
              <a:gd name="connsiteY3007" fmla="*/ 7406800 h 9881970"/>
              <a:gd name="connsiteX3008" fmla="*/ 1657035 w 11181876"/>
              <a:gd name="connsiteY3008" fmla="*/ 7400570 h 9881970"/>
              <a:gd name="connsiteX3009" fmla="*/ 1669493 w 11181876"/>
              <a:gd name="connsiteY3009" fmla="*/ 7394340 h 9881970"/>
              <a:gd name="connsiteX3010" fmla="*/ 8845828 w 11181876"/>
              <a:gd name="connsiteY3010" fmla="*/ 7381882 h 9881970"/>
              <a:gd name="connsiteX3011" fmla="*/ 8833369 w 11181876"/>
              <a:gd name="connsiteY3011" fmla="*/ 7406800 h 9881970"/>
              <a:gd name="connsiteX3012" fmla="*/ 8820910 w 11181876"/>
              <a:gd name="connsiteY3012" fmla="*/ 7419258 h 9881970"/>
              <a:gd name="connsiteX3013" fmla="*/ 4821599 w 11181876"/>
              <a:gd name="connsiteY3013" fmla="*/ 7381882 h 9881970"/>
              <a:gd name="connsiteX3014" fmla="*/ 4821599 w 11181876"/>
              <a:gd name="connsiteY3014" fmla="*/ 7394340 h 9881970"/>
              <a:gd name="connsiteX3015" fmla="*/ 4834057 w 11181876"/>
              <a:gd name="connsiteY3015" fmla="*/ 7381882 h 9881970"/>
              <a:gd name="connsiteX3016" fmla="*/ 1420316 w 11181876"/>
              <a:gd name="connsiteY3016" fmla="*/ 7381882 h 9881970"/>
              <a:gd name="connsiteX3017" fmla="*/ 1389168 w 11181876"/>
              <a:gd name="connsiteY3017" fmla="*/ 7413030 h 9881970"/>
              <a:gd name="connsiteX3018" fmla="*/ 1358021 w 11181876"/>
              <a:gd name="connsiteY3018" fmla="*/ 7456635 h 9881970"/>
              <a:gd name="connsiteX3019" fmla="*/ 1382939 w 11181876"/>
              <a:gd name="connsiteY3019" fmla="*/ 7456635 h 9881970"/>
              <a:gd name="connsiteX3020" fmla="*/ 1389168 w 11181876"/>
              <a:gd name="connsiteY3020" fmla="*/ 7431718 h 9881970"/>
              <a:gd name="connsiteX3021" fmla="*/ 1407857 w 11181876"/>
              <a:gd name="connsiteY3021" fmla="*/ 7419258 h 9881970"/>
              <a:gd name="connsiteX3022" fmla="*/ 1317528 w 11181876"/>
              <a:gd name="connsiteY3022" fmla="*/ 7375652 h 9881970"/>
              <a:gd name="connsiteX3023" fmla="*/ 1308185 w 11181876"/>
              <a:gd name="connsiteY3023" fmla="*/ 7381882 h 9881970"/>
              <a:gd name="connsiteX3024" fmla="*/ 1320644 w 11181876"/>
              <a:gd name="connsiteY3024" fmla="*/ 7381882 h 9881970"/>
              <a:gd name="connsiteX3025" fmla="*/ 1317528 w 11181876"/>
              <a:gd name="connsiteY3025" fmla="*/ 7375652 h 9881970"/>
              <a:gd name="connsiteX3026" fmla="*/ 4086523 w 11181876"/>
              <a:gd name="connsiteY3026" fmla="*/ 7369424 h 9881970"/>
              <a:gd name="connsiteX3027" fmla="*/ 4086523 w 11181876"/>
              <a:gd name="connsiteY3027" fmla="*/ 7381882 h 9881970"/>
              <a:gd name="connsiteX3028" fmla="*/ 4098981 w 11181876"/>
              <a:gd name="connsiteY3028" fmla="*/ 7369424 h 9881970"/>
              <a:gd name="connsiteX3029" fmla="*/ 4086523 w 11181876"/>
              <a:gd name="connsiteY3029" fmla="*/ 7369424 h 9881970"/>
              <a:gd name="connsiteX3030" fmla="*/ 3775049 w 11181876"/>
              <a:gd name="connsiteY3030" fmla="*/ 7369424 h 9881970"/>
              <a:gd name="connsiteX3031" fmla="*/ 3781279 w 11181876"/>
              <a:gd name="connsiteY3031" fmla="*/ 7369424 h 9881970"/>
              <a:gd name="connsiteX3032" fmla="*/ 3799969 w 11181876"/>
              <a:gd name="connsiteY3032" fmla="*/ 7369424 h 9881970"/>
              <a:gd name="connsiteX3033" fmla="*/ 3812427 w 11181876"/>
              <a:gd name="connsiteY3033" fmla="*/ 7369424 h 9881970"/>
              <a:gd name="connsiteX3034" fmla="*/ 3787509 w 11181876"/>
              <a:gd name="connsiteY3034" fmla="*/ 7381882 h 9881970"/>
              <a:gd name="connsiteX3035" fmla="*/ 3799969 w 11181876"/>
              <a:gd name="connsiteY3035" fmla="*/ 7406800 h 9881970"/>
              <a:gd name="connsiteX3036" fmla="*/ 3812427 w 11181876"/>
              <a:gd name="connsiteY3036" fmla="*/ 7456635 h 9881970"/>
              <a:gd name="connsiteX3037" fmla="*/ 3812427 w 11181876"/>
              <a:gd name="connsiteY3037" fmla="*/ 7462865 h 9881970"/>
              <a:gd name="connsiteX3038" fmla="*/ 3812427 w 11181876"/>
              <a:gd name="connsiteY3038" fmla="*/ 7481553 h 9881970"/>
              <a:gd name="connsiteX3039" fmla="*/ 3787509 w 11181876"/>
              <a:gd name="connsiteY3039" fmla="*/ 7531389 h 9881970"/>
              <a:gd name="connsiteX3040" fmla="*/ 3787509 w 11181876"/>
              <a:gd name="connsiteY3040" fmla="*/ 7506471 h 9881970"/>
              <a:gd name="connsiteX3041" fmla="*/ 3775049 w 11181876"/>
              <a:gd name="connsiteY3041" fmla="*/ 7494013 h 9881970"/>
              <a:gd name="connsiteX3042" fmla="*/ 3787509 w 11181876"/>
              <a:gd name="connsiteY3042" fmla="*/ 7469095 h 9881970"/>
              <a:gd name="connsiteX3043" fmla="*/ 3787509 w 11181876"/>
              <a:gd name="connsiteY3043" fmla="*/ 7431718 h 9881970"/>
              <a:gd name="connsiteX3044" fmla="*/ 3762591 w 11181876"/>
              <a:gd name="connsiteY3044" fmla="*/ 7481553 h 9881970"/>
              <a:gd name="connsiteX3045" fmla="*/ 3750132 w 11181876"/>
              <a:gd name="connsiteY3045" fmla="*/ 7518929 h 9881970"/>
              <a:gd name="connsiteX3046" fmla="*/ 3750132 w 11181876"/>
              <a:gd name="connsiteY3046" fmla="*/ 7469095 h 9881970"/>
              <a:gd name="connsiteX3047" fmla="*/ 3762591 w 11181876"/>
              <a:gd name="connsiteY3047" fmla="*/ 7462865 h 9881970"/>
              <a:gd name="connsiteX3048" fmla="*/ 3762591 w 11181876"/>
              <a:gd name="connsiteY3048" fmla="*/ 7431718 h 9881970"/>
              <a:gd name="connsiteX3049" fmla="*/ 3762591 w 11181876"/>
              <a:gd name="connsiteY3049" fmla="*/ 7394340 h 9881970"/>
              <a:gd name="connsiteX3050" fmla="*/ 3768820 w 11181876"/>
              <a:gd name="connsiteY3050" fmla="*/ 7381882 h 9881970"/>
              <a:gd name="connsiteX3051" fmla="*/ 3775049 w 11181876"/>
              <a:gd name="connsiteY3051" fmla="*/ 7369424 h 9881970"/>
              <a:gd name="connsiteX3052" fmla="*/ 2516700 w 11181876"/>
              <a:gd name="connsiteY3052" fmla="*/ 7369424 h 9881970"/>
              <a:gd name="connsiteX3053" fmla="*/ 2516700 w 11181876"/>
              <a:gd name="connsiteY3053" fmla="*/ 7381882 h 9881970"/>
              <a:gd name="connsiteX3054" fmla="*/ 2504240 w 11181876"/>
              <a:gd name="connsiteY3054" fmla="*/ 7381882 h 9881970"/>
              <a:gd name="connsiteX3055" fmla="*/ 2516700 w 11181876"/>
              <a:gd name="connsiteY3055" fmla="*/ 7369424 h 9881970"/>
              <a:gd name="connsiteX3056" fmla="*/ 2379651 w 11181876"/>
              <a:gd name="connsiteY3056" fmla="*/ 7369424 h 9881970"/>
              <a:gd name="connsiteX3057" fmla="*/ 2379651 w 11181876"/>
              <a:gd name="connsiteY3057" fmla="*/ 7394340 h 9881970"/>
              <a:gd name="connsiteX3058" fmla="*/ 2354733 w 11181876"/>
              <a:gd name="connsiteY3058" fmla="*/ 7400570 h 9881970"/>
              <a:gd name="connsiteX3059" fmla="*/ 2367193 w 11181876"/>
              <a:gd name="connsiteY3059" fmla="*/ 7381882 h 9881970"/>
              <a:gd name="connsiteX3060" fmla="*/ 2379651 w 11181876"/>
              <a:gd name="connsiteY3060" fmla="*/ 7369424 h 9881970"/>
              <a:gd name="connsiteX3061" fmla="*/ 1893753 w 11181876"/>
              <a:gd name="connsiteY3061" fmla="*/ 7369424 h 9881970"/>
              <a:gd name="connsiteX3062" fmla="*/ 1881295 w 11181876"/>
              <a:gd name="connsiteY3062" fmla="*/ 7394340 h 9881970"/>
              <a:gd name="connsiteX3063" fmla="*/ 1893753 w 11181876"/>
              <a:gd name="connsiteY3063" fmla="*/ 7381882 h 9881970"/>
              <a:gd name="connsiteX3064" fmla="*/ 1769164 w 11181876"/>
              <a:gd name="connsiteY3064" fmla="*/ 7369424 h 9881970"/>
              <a:gd name="connsiteX3065" fmla="*/ 1781624 w 11181876"/>
              <a:gd name="connsiteY3065" fmla="*/ 7381882 h 9881970"/>
              <a:gd name="connsiteX3066" fmla="*/ 1769164 w 11181876"/>
              <a:gd name="connsiteY3066" fmla="*/ 7381882 h 9881970"/>
              <a:gd name="connsiteX3067" fmla="*/ 1769164 w 11181876"/>
              <a:gd name="connsiteY3067" fmla="*/ 7369424 h 9881970"/>
              <a:gd name="connsiteX3068" fmla="*/ 8908123 w 11181876"/>
              <a:gd name="connsiteY3068" fmla="*/ 7356964 h 9881970"/>
              <a:gd name="connsiteX3069" fmla="*/ 8883205 w 11181876"/>
              <a:gd name="connsiteY3069" fmla="*/ 7381882 h 9881970"/>
              <a:gd name="connsiteX3070" fmla="*/ 8883205 w 11181876"/>
              <a:gd name="connsiteY3070" fmla="*/ 7369424 h 9881970"/>
              <a:gd name="connsiteX3071" fmla="*/ 8908123 w 11181876"/>
              <a:gd name="connsiteY3071" fmla="*/ 7356964 h 9881970"/>
              <a:gd name="connsiteX3072" fmla="*/ 8285176 w 11181876"/>
              <a:gd name="connsiteY3072" fmla="*/ 7356964 h 9881970"/>
              <a:gd name="connsiteX3073" fmla="*/ 8272718 w 11181876"/>
              <a:gd name="connsiteY3073" fmla="*/ 7369424 h 9881970"/>
              <a:gd name="connsiteX3074" fmla="*/ 8285176 w 11181876"/>
              <a:gd name="connsiteY3074" fmla="*/ 7381882 h 9881970"/>
              <a:gd name="connsiteX3075" fmla="*/ 8297636 w 11181876"/>
              <a:gd name="connsiteY3075" fmla="*/ 7369424 h 9881970"/>
              <a:gd name="connsiteX3076" fmla="*/ 8285176 w 11181876"/>
              <a:gd name="connsiteY3076" fmla="*/ 7356964 h 9881970"/>
              <a:gd name="connsiteX3077" fmla="*/ 8210423 w 11181876"/>
              <a:gd name="connsiteY3077" fmla="*/ 7356964 h 9881970"/>
              <a:gd name="connsiteX3078" fmla="*/ 8185505 w 11181876"/>
              <a:gd name="connsiteY3078" fmla="*/ 7369424 h 9881970"/>
              <a:gd name="connsiteX3079" fmla="*/ 8173047 w 11181876"/>
              <a:gd name="connsiteY3079" fmla="*/ 7375652 h 9881970"/>
              <a:gd name="connsiteX3080" fmla="*/ 8160587 w 11181876"/>
              <a:gd name="connsiteY3080" fmla="*/ 7394340 h 9881970"/>
              <a:gd name="connsiteX3081" fmla="*/ 4746845 w 11181876"/>
              <a:gd name="connsiteY3081" fmla="*/ 7356964 h 9881970"/>
              <a:gd name="connsiteX3082" fmla="*/ 4734387 w 11181876"/>
              <a:gd name="connsiteY3082" fmla="*/ 7369424 h 9881970"/>
              <a:gd name="connsiteX3083" fmla="*/ 4721927 w 11181876"/>
              <a:gd name="connsiteY3083" fmla="*/ 7381882 h 9881970"/>
              <a:gd name="connsiteX3084" fmla="*/ 4734387 w 11181876"/>
              <a:gd name="connsiteY3084" fmla="*/ 7381882 h 9881970"/>
              <a:gd name="connsiteX3085" fmla="*/ 4746845 w 11181876"/>
              <a:gd name="connsiteY3085" fmla="*/ 7356964 h 9881970"/>
              <a:gd name="connsiteX3086" fmla="*/ 2460633 w 11181876"/>
              <a:gd name="connsiteY3086" fmla="*/ 7356964 h 9881970"/>
              <a:gd name="connsiteX3087" fmla="*/ 2466863 w 11181876"/>
              <a:gd name="connsiteY3087" fmla="*/ 7356964 h 9881970"/>
              <a:gd name="connsiteX3088" fmla="*/ 2479322 w 11181876"/>
              <a:gd name="connsiteY3088" fmla="*/ 7381882 h 9881970"/>
              <a:gd name="connsiteX3089" fmla="*/ 2466863 w 11181876"/>
              <a:gd name="connsiteY3089" fmla="*/ 7394340 h 9881970"/>
              <a:gd name="connsiteX3090" fmla="*/ 2460633 w 11181876"/>
              <a:gd name="connsiteY3090" fmla="*/ 7388112 h 9881970"/>
              <a:gd name="connsiteX3091" fmla="*/ 2454405 w 11181876"/>
              <a:gd name="connsiteY3091" fmla="*/ 7381882 h 9881970"/>
              <a:gd name="connsiteX3092" fmla="*/ 2466863 w 11181876"/>
              <a:gd name="connsiteY3092" fmla="*/ 7369424 h 9881970"/>
              <a:gd name="connsiteX3093" fmla="*/ 2454405 w 11181876"/>
              <a:gd name="connsiteY3093" fmla="*/ 7369424 h 9881970"/>
              <a:gd name="connsiteX3094" fmla="*/ 2460633 w 11181876"/>
              <a:gd name="connsiteY3094" fmla="*/ 7356964 h 9881970"/>
              <a:gd name="connsiteX3095" fmla="*/ 8297636 w 11181876"/>
              <a:gd name="connsiteY3095" fmla="*/ 7344506 h 9881970"/>
              <a:gd name="connsiteX3096" fmla="*/ 8310094 w 11181876"/>
              <a:gd name="connsiteY3096" fmla="*/ 7356964 h 9881970"/>
              <a:gd name="connsiteX3097" fmla="*/ 8322554 w 11181876"/>
              <a:gd name="connsiteY3097" fmla="*/ 7344506 h 9881970"/>
              <a:gd name="connsiteX3098" fmla="*/ 8310094 w 11181876"/>
              <a:gd name="connsiteY3098" fmla="*/ 7344506 h 9881970"/>
              <a:gd name="connsiteX3099" fmla="*/ 1407857 w 11181876"/>
              <a:gd name="connsiteY3099" fmla="*/ 7344506 h 9881970"/>
              <a:gd name="connsiteX3100" fmla="*/ 1401627 w 11181876"/>
              <a:gd name="connsiteY3100" fmla="*/ 7356964 h 9881970"/>
              <a:gd name="connsiteX3101" fmla="*/ 1401627 w 11181876"/>
              <a:gd name="connsiteY3101" fmla="*/ 7369424 h 9881970"/>
              <a:gd name="connsiteX3102" fmla="*/ 1407857 w 11181876"/>
              <a:gd name="connsiteY3102" fmla="*/ 7356964 h 9881970"/>
              <a:gd name="connsiteX3103" fmla="*/ 1407857 w 11181876"/>
              <a:gd name="connsiteY3103" fmla="*/ 7344506 h 9881970"/>
              <a:gd name="connsiteX3104" fmla="*/ 8335013 w 11181876"/>
              <a:gd name="connsiteY3104" fmla="*/ 7332046 h 9881970"/>
              <a:gd name="connsiteX3105" fmla="*/ 8335013 w 11181876"/>
              <a:gd name="connsiteY3105" fmla="*/ 7344506 h 9881970"/>
              <a:gd name="connsiteX3106" fmla="*/ 8347471 w 11181876"/>
              <a:gd name="connsiteY3106" fmla="*/ 7332046 h 9881970"/>
              <a:gd name="connsiteX3107" fmla="*/ 4659632 w 11181876"/>
              <a:gd name="connsiteY3107" fmla="*/ 7332046 h 9881970"/>
              <a:gd name="connsiteX3108" fmla="*/ 4647173 w 11181876"/>
              <a:gd name="connsiteY3108" fmla="*/ 7338276 h 9881970"/>
              <a:gd name="connsiteX3109" fmla="*/ 4634714 w 11181876"/>
              <a:gd name="connsiteY3109" fmla="*/ 7344506 h 9881970"/>
              <a:gd name="connsiteX3110" fmla="*/ 4647173 w 11181876"/>
              <a:gd name="connsiteY3110" fmla="*/ 7344506 h 9881970"/>
              <a:gd name="connsiteX3111" fmla="*/ 4659632 w 11181876"/>
              <a:gd name="connsiteY3111" fmla="*/ 7332046 h 9881970"/>
              <a:gd name="connsiteX3112" fmla="*/ 4397995 w 11181876"/>
              <a:gd name="connsiteY3112" fmla="*/ 7332046 h 9881970"/>
              <a:gd name="connsiteX3113" fmla="*/ 4385535 w 11181876"/>
              <a:gd name="connsiteY3113" fmla="*/ 7369424 h 9881970"/>
              <a:gd name="connsiteX3114" fmla="*/ 4397995 w 11181876"/>
              <a:gd name="connsiteY3114" fmla="*/ 7356964 h 9881970"/>
              <a:gd name="connsiteX3115" fmla="*/ 2230144 w 11181876"/>
              <a:gd name="connsiteY3115" fmla="*/ 7332046 h 9881970"/>
              <a:gd name="connsiteX3116" fmla="*/ 2217685 w 11181876"/>
              <a:gd name="connsiteY3116" fmla="*/ 7344506 h 9881970"/>
              <a:gd name="connsiteX3117" fmla="*/ 2217685 w 11181876"/>
              <a:gd name="connsiteY3117" fmla="*/ 7369424 h 9881970"/>
              <a:gd name="connsiteX3118" fmla="*/ 2223915 w 11181876"/>
              <a:gd name="connsiteY3118" fmla="*/ 7363194 h 9881970"/>
              <a:gd name="connsiteX3119" fmla="*/ 2230144 w 11181876"/>
              <a:gd name="connsiteY3119" fmla="*/ 7356964 h 9881970"/>
              <a:gd name="connsiteX3120" fmla="*/ 2230144 w 11181876"/>
              <a:gd name="connsiteY3120" fmla="*/ 7344506 h 9881970"/>
              <a:gd name="connsiteX3121" fmla="*/ 2080637 w 11181876"/>
              <a:gd name="connsiteY3121" fmla="*/ 7332046 h 9881970"/>
              <a:gd name="connsiteX3122" fmla="*/ 2093096 w 11181876"/>
              <a:gd name="connsiteY3122" fmla="*/ 7332046 h 9881970"/>
              <a:gd name="connsiteX3123" fmla="*/ 2105555 w 11181876"/>
              <a:gd name="connsiteY3123" fmla="*/ 7332046 h 9881970"/>
              <a:gd name="connsiteX3124" fmla="*/ 2130473 w 11181876"/>
              <a:gd name="connsiteY3124" fmla="*/ 7332046 h 9881970"/>
              <a:gd name="connsiteX3125" fmla="*/ 2018342 w 11181876"/>
              <a:gd name="connsiteY3125" fmla="*/ 7444177 h 9881970"/>
              <a:gd name="connsiteX3126" fmla="*/ 2018342 w 11181876"/>
              <a:gd name="connsiteY3126" fmla="*/ 7431718 h 9881970"/>
              <a:gd name="connsiteX3127" fmla="*/ 2043260 w 11181876"/>
              <a:gd name="connsiteY3127" fmla="*/ 7394340 h 9881970"/>
              <a:gd name="connsiteX3128" fmla="*/ 2068178 w 11181876"/>
              <a:gd name="connsiteY3128" fmla="*/ 7363194 h 9881970"/>
              <a:gd name="connsiteX3129" fmla="*/ 2080637 w 11181876"/>
              <a:gd name="connsiteY3129" fmla="*/ 7356964 h 9881970"/>
              <a:gd name="connsiteX3130" fmla="*/ 2093096 w 11181876"/>
              <a:gd name="connsiteY3130" fmla="*/ 7344506 h 9881970"/>
              <a:gd name="connsiteX3131" fmla="*/ 2080637 w 11181876"/>
              <a:gd name="connsiteY3131" fmla="*/ 7332046 h 9881970"/>
              <a:gd name="connsiteX3132" fmla="*/ 2043260 w 11181876"/>
              <a:gd name="connsiteY3132" fmla="*/ 7332046 h 9881970"/>
              <a:gd name="connsiteX3133" fmla="*/ 2049490 w 11181876"/>
              <a:gd name="connsiteY3133" fmla="*/ 7338276 h 9881970"/>
              <a:gd name="connsiteX3134" fmla="*/ 2055720 w 11181876"/>
              <a:gd name="connsiteY3134" fmla="*/ 7356964 h 9881970"/>
              <a:gd name="connsiteX3135" fmla="*/ 2055720 w 11181876"/>
              <a:gd name="connsiteY3135" fmla="*/ 7369424 h 9881970"/>
              <a:gd name="connsiteX3136" fmla="*/ 2043260 w 11181876"/>
              <a:gd name="connsiteY3136" fmla="*/ 7356964 h 9881970"/>
              <a:gd name="connsiteX3137" fmla="*/ 2043260 w 11181876"/>
              <a:gd name="connsiteY3137" fmla="*/ 7344506 h 9881970"/>
              <a:gd name="connsiteX3138" fmla="*/ 2043260 w 11181876"/>
              <a:gd name="connsiteY3138" fmla="*/ 7332046 h 9881970"/>
              <a:gd name="connsiteX3139" fmla="*/ 280324 w 11181876"/>
              <a:gd name="connsiteY3139" fmla="*/ 7332046 h 9881970"/>
              <a:gd name="connsiteX3140" fmla="*/ 286554 w 11181876"/>
              <a:gd name="connsiteY3140" fmla="*/ 7344506 h 9881970"/>
              <a:gd name="connsiteX3141" fmla="*/ 286554 w 11181876"/>
              <a:gd name="connsiteY3141" fmla="*/ 7356964 h 9881970"/>
              <a:gd name="connsiteX3142" fmla="*/ 274096 w 11181876"/>
              <a:gd name="connsiteY3142" fmla="*/ 7344506 h 9881970"/>
              <a:gd name="connsiteX3143" fmla="*/ 280324 w 11181876"/>
              <a:gd name="connsiteY3143" fmla="*/ 7332046 h 9881970"/>
              <a:gd name="connsiteX3144" fmla="*/ 249177 w 11181876"/>
              <a:gd name="connsiteY3144" fmla="*/ 7332046 h 9881970"/>
              <a:gd name="connsiteX3145" fmla="*/ 242948 w 11181876"/>
              <a:gd name="connsiteY3145" fmla="*/ 7344506 h 9881970"/>
              <a:gd name="connsiteX3146" fmla="*/ 242948 w 11181876"/>
              <a:gd name="connsiteY3146" fmla="*/ 7338276 h 9881970"/>
              <a:gd name="connsiteX3147" fmla="*/ 249177 w 11181876"/>
              <a:gd name="connsiteY3147" fmla="*/ 7332046 h 9881970"/>
              <a:gd name="connsiteX3148" fmla="*/ 1333102 w 11181876"/>
              <a:gd name="connsiteY3148" fmla="*/ 7325817 h 9881970"/>
              <a:gd name="connsiteX3149" fmla="*/ 1320644 w 11181876"/>
              <a:gd name="connsiteY3149" fmla="*/ 7332046 h 9881970"/>
              <a:gd name="connsiteX3150" fmla="*/ 1326872 w 11181876"/>
              <a:gd name="connsiteY3150" fmla="*/ 7369424 h 9881970"/>
              <a:gd name="connsiteX3151" fmla="*/ 1320644 w 11181876"/>
              <a:gd name="connsiteY3151" fmla="*/ 7394340 h 9881970"/>
              <a:gd name="connsiteX3152" fmla="*/ 1308185 w 11181876"/>
              <a:gd name="connsiteY3152" fmla="*/ 7406800 h 9881970"/>
              <a:gd name="connsiteX3153" fmla="*/ 1283268 w 11181876"/>
              <a:gd name="connsiteY3153" fmla="*/ 7431718 h 9881970"/>
              <a:gd name="connsiteX3154" fmla="*/ 1320644 w 11181876"/>
              <a:gd name="connsiteY3154" fmla="*/ 7419258 h 9881970"/>
              <a:gd name="connsiteX3155" fmla="*/ 1345561 w 11181876"/>
              <a:gd name="connsiteY3155" fmla="*/ 7431718 h 9881970"/>
              <a:gd name="connsiteX3156" fmla="*/ 1345561 w 11181876"/>
              <a:gd name="connsiteY3156" fmla="*/ 7444177 h 9881970"/>
              <a:gd name="connsiteX3157" fmla="*/ 1358021 w 11181876"/>
              <a:gd name="connsiteY3157" fmla="*/ 7419258 h 9881970"/>
              <a:gd name="connsiteX3158" fmla="*/ 1358675 w 11181876"/>
              <a:gd name="connsiteY3158" fmla="*/ 7410735 h 9881970"/>
              <a:gd name="connsiteX3159" fmla="*/ 1358800 w 11181876"/>
              <a:gd name="connsiteY3159" fmla="*/ 7411471 h 9881970"/>
              <a:gd name="connsiteX3160" fmla="*/ 1370479 w 11181876"/>
              <a:gd name="connsiteY3160" fmla="*/ 7406800 h 9881970"/>
              <a:gd name="connsiteX3161" fmla="*/ 1382939 w 11181876"/>
              <a:gd name="connsiteY3161" fmla="*/ 7394340 h 9881970"/>
              <a:gd name="connsiteX3162" fmla="*/ 1382939 w 11181876"/>
              <a:gd name="connsiteY3162" fmla="*/ 7381882 h 9881970"/>
              <a:gd name="connsiteX3163" fmla="*/ 1359059 w 11181876"/>
              <a:gd name="connsiteY3163" fmla="*/ 7405762 h 9881970"/>
              <a:gd name="connsiteX3164" fmla="*/ 1359578 w 11181876"/>
              <a:gd name="connsiteY3164" fmla="*/ 7399013 h 9881970"/>
              <a:gd name="connsiteX3165" fmla="*/ 1364251 w 11181876"/>
              <a:gd name="connsiteY3165" fmla="*/ 7388112 h 9881970"/>
              <a:gd name="connsiteX3166" fmla="*/ 1358021 w 11181876"/>
              <a:gd name="connsiteY3166" fmla="*/ 7369424 h 9881970"/>
              <a:gd name="connsiteX3167" fmla="*/ 1370479 w 11181876"/>
              <a:gd name="connsiteY3167" fmla="*/ 7369424 h 9881970"/>
              <a:gd name="connsiteX3168" fmla="*/ 1370479 w 11181876"/>
              <a:gd name="connsiteY3168" fmla="*/ 7332046 h 9881970"/>
              <a:gd name="connsiteX3169" fmla="*/ 1358021 w 11181876"/>
              <a:gd name="connsiteY3169" fmla="*/ 7332046 h 9881970"/>
              <a:gd name="connsiteX3170" fmla="*/ 1333102 w 11181876"/>
              <a:gd name="connsiteY3170" fmla="*/ 7332046 h 9881970"/>
              <a:gd name="connsiteX3171" fmla="*/ 2242603 w 11181876"/>
              <a:gd name="connsiteY3171" fmla="*/ 7319587 h 9881970"/>
              <a:gd name="connsiteX3172" fmla="*/ 2242603 w 11181876"/>
              <a:gd name="connsiteY3172" fmla="*/ 7332046 h 9881970"/>
              <a:gd name="connsiteX3173" fmla="*/ 2255062 w 11181876"/>
              <a:gd name="connsiteY3173" fmla="*/ 7325817 h 9881970"/>
              <a:gd name="connsiteX3174" fmla="*/ 2242603 w 11181876"/>
              <a:gd name="connsiteY3174" fmla="*/ 7319587 h 9881970"/>
              <a:gd name="connsiteX3175" fmla="*/ 1756706 w 11181876"/>
              <a:gd name="connsiteY3175" fmla="*/ 7319587 h 9881970"/>
              <a:gd name="connsiteX3176" fmla="*/ 1769164 w 11181876"/>
              <a:gd name="connsiteY3176" fmla="*/ 7319587 h 9881970"/>
              <a:gd name="connsiteX3177" fmla="*/ 1769164 w 11181876"/>
              <a:gd name="connsiteY3177" fmla="*/ 7332046 h 9881970"/>
              <a:gd name="connsiteX3178" fmla="*/ 1756706 w 11181876"/>
              <a:gd name="connsiteY3178" fmla="*/ 7350734 h 9881970"/>
              <a:gd name="connsiteX3179" fmla="*/ 1744246 w 11181876"/>
              <a:gd name="connsiteY3179" fmla="*/ 7332046 h 9881970"/>
              <a:gd name="connsiteX3180" fmla="*/ 8085834 w 11181876"/>
              <a:gd name="connsiteY3180" fmla="*/ 7307129 h 9881970"/>
              <a:gd name="connsiteX3181" fmla="*/ 8060916 w 11181876"/>
              <a:gd name="connsiteY3181" fmla="*/ 7332046 h 9881970"/>
              <a:gd name="connsiteX3182" fmla="*/ 8048458 w 11181876"/>
              <a:gd name="connsiteY3182" fmla="*/ 7332046 h 9881970"/>
              <a:gd name="connsiteX3183" fmla="*/ 8035998 w 11181876"/>
              <a:gd name="connsiteY3183" fmla="*/ 7332046 h 9881970"/>
              <a:gd name="connsiteX3184" fmla="*/ 8035998 w 11181876"/>
              <a:gd name="connsiteY3184" fmla="*/ 7344506 h 9881970"/>
              <a:gd name="connsiteX3185" fmla="*/ 8042228 w 11181876"/>
              <a:gd name="connsiteY3185" fmla="*/ 7356964 h 9881970"/>
              <a:gd name="connsiteX3186" fmla="*/ 8048458 w 11181876"/>
              <a:gd name="connsiteY3186" fmla="*/ 7369424 h 9881970"/>
              <a:gd name="connsiteX3187" fmla="*/ 8035998 w 11181876"/>
              <a:gd name="connsiteY3187" fmla="*/ 7369424 h 9881970"/>
              <a:gd name="connsiteX3188" fmla="*/ 8023539 w 11181876"/>
              <a:gd name="connsiteY3188" fmla="*/ 7381882 h 9881970"/>
              <a:gd name="connsiteX3189" fmla="*/ 7998621 w 11181876"/>
              <a:gd name="connsiteY3189" fmla="*/ 7381882 h 9881970"/>
              <a:gd name="connsiteX3190" fmla="*/ 7998621 w 11181876"/>
              <a:gd name="connsiteY3190" fmla="*/ 7394340 h 9881970"/>
              <a:gd name="connsiteX3191" fmla="*/ 7986163 w 11181876"/>
              <a:gd name="connsiteY3191" fmla="*/ 7406800 h 9881970"/>
              <a:gd name="connsiteX3192" fmla="*/ 7973703 w 11181876"/>
              <a:gd name="connsiteY3192" fmla="*/ 7406800 h 9881970"/>
              <a:gd name="connsiteX3193" fmla="*/ 7986163 w 11181876"/>
              <a:gd name="connsiteY3193" fmla="*/ 7419258 h 9881970"/>
              <a:gd name="connsiteX3194" fmla="*/ 8011080 w 11181876"/>
              <a:gd name="connsiteY3194" fmla="*/ 7431718 h 9881970"/>
              <a:gd name="connsiteX3195" fmla="*/ 8004851 w 11181876"/>
              <a:gd name="connsiteY3195" fmla="*/ 7419258 h 9881970"/>
              <a:gd name="connsiteX3196" fmla="*/ 8004851 w 11181876"/>
              <a:gd name="connsiteY3196" fmla="*/ 7413030 h 9881970"/>
              <a:gd name="connsiteX3197" fmla="*/ 8023539 w 11181876"/>
              <a:gd name="connsiteY3197" fmla="*/ 7419258 h 9881970"/>
              <a:gd name="connsiteX3198" fmla="*/ 8035998 w 11181876"/>
              <a:gd name="connsiteY3198" fmla="*/ 7419258 h 9881970"/>
              <a:gd name="connsiteX3199" fmla="*/ 8048458 w 11181876"/>
              <a:gd name="connsiteY3199" fmla="*/ 7400570 h 9881970"/>
              <a:gd name="connsiteX3200" fmla="*/ 8060916 w 11181876"/>
              <a:gd name="connsiteY3200" fmla="*/ 7375652 h 9881970"/>
              <a:gd name="connsiteX3201" fmla="*/ 8085834 w 11181876"/>
              <a:gd name="connsiteY3201" fmla="*/ 7344506 h 9881970"/>
              <a:gd name="connsiteX3202" fmla="*/ 2516700 w 11181876"/>
              <a:gd name="connsiteY3202" fmla="*/ 7307129 h 9881970"/>
              <a:gd name="connsiteX3203" fmla="*/ 2516700 w 11181876"/>
              <a:gd name="connsiteY3203" fmla="*/ 7319587 h 9881970"/>
              <a:gd name="connsiteX3204" fmla="*/ 2504240 w 11181876"/>
              <a:gd name="connsiteY3204" fmla="*/ 7332046 h 9881970"/>
              <a:gd name="connsiteX3205" fmla="*/ 2504240 w 11181876"/>
              <a:gd name="connsiteY3205" fmla="*/ 7319587 h 9881970"/>
              <a:gd name="connsiteX3206" fmla="*/ 2516700 w 11181876"/>
              <a:gd name="connsiteY3206" fmla="*/ 7307129 h 9881970"/>
              <a:gd name="connsiteX3207" fmla="*/ 2572765 w 11181876"/>
              <a:gd name="connsiteY3207" fmla="*/ 7294669 h 9881970"/>
              <a:gd name="connsiteX3208" fmla="*/ 2578995 w 11181876"/>
              <a:gd name="connsiteY3208" fmla="*/ 7307129 h 9881970"/>
              <a:gd name="connsiteX3209" fmla="*/ 2603911 w 11181876"/>
              <a:gd name="connsiteY3209" fmla="*/ 7307129 h 9881970"/>
              <a:gd name="connsiteX3210" fmla="*/ 2628829 w 11181876"/>
              <a:gd name="connsiteY3210" fmla="*/ 7332046 h 9881970"/>
              <a:gd name="connsiteX3211" fmla="*/ 2591453 w 11181876"/>
              <a:gd name="connsiteY3211" fmla="*/ 7332046 h 9881970"/>
              <a:gd name="connsiteX3212" fmla="*/ 2603911 w 11181876"/>
              <a:gd name="connsiteY3212" fmla="*/ 7344506 h 9881970"/>
              <a:gd name="connsiteX3213" fmla="*/ 2603911 w 11181876"/>
              <a:gd name="connsiteY3213" fmla="*/ 7356964 h 9881970"/>
              <a:gd name="connsiteX3214" fmla="*/ 2591453 w 11181876"/>
              <a:gd name="connsiteY3214" fmla="*/ 7356964 h 9881970"/>
              <a:gd name="connsiteX3215" fmla="*/ 2578995 w 11181876"/>
              <a:gd name="connsiteY3215" fmla="*/ 7356964 h 9881970"/>
              <a:gd name="connsiteX3216" fmla="*/ 2554076 w 11181876"/>
              <a:gd name="connsiteY3216" fmla="*/ 7356964 h 9881970"/>
              <a:gd name="connsiteX3217" fmla="*/ 2554076 w 11181876"/>
              <a:gd name="connsiteY3217" fmla="*/ 7344506 h 9881970"/>
              <a:gd name="connsiteX3218" fmla="*/ 2554076 w 11181876"/>
              <a:gd name="connsiteY3218" fmla="*/ 7332046 h 9881970"/>
              <a:gd name="connsiteX3219" fmla="*/ 2566535 w 11181876"/>
              <a:gd name="connsiteY3219" fmla="*/ 7332046 h 9881970"/>
              <a:gd name="connsiteX3220" fmla="*/ 2578995 w 11181876"/>
              <a:gd name="connsiteY3220" fmla="*/ 7332046 h 9881970"/>
              <a:gd name="connsiteX3221" fmla="*/ 2572765 w 11181876"/>
              <a:gd name="connsiteY3221" fmla="*/ 7325817 h 9881970"/>
              <a:gd name="connsiteX3222" fmla="*/ 2566535 w 11181876"/>
              <a:gd name="connsiteY3222" fmla="*/ 7319587 h 9881970"/>
              <a:gd name="connsiteX3223" fmla="*/ 2554076 w 11181876"/>
              <a:gd name="connsiteY3223" fmla="*/ 7332046 h 9881970"/>
              <a:gd name="connsiteX3224" fmla="*/ 2554076 w 11181876"/>
              <a:gd name="connsiteY3224" fmla="*/ 7319587 h 9881970"/>
              <a:gd name="connsiteX3225" fmla="*/ 2566535 w 11181876"/>
              <a:gd name="connsiteY3225" fmla="*/ 7300899 h 9881970"/>
              <a:gd name="connsiteX3226" fmla="*/ 2572765 w 11181876"/>
              <a:gd name="connsiteY3226" fmla="*/ 7294669 h 9881970"/>
              <a:gd name="connsiteX3227" fmla="*/ 2554076 w 11181876"/>
              <a:gd name="connsiteY3227" fmla="*/ 7294669 h 9881970"/>
              <a:gd name="connsiteX3228" fmla="*/ 2554076 w 11181876"/>
              <a:gd name="connsiteY3228" fmla="*/ 7307129 h 9881970"/>
              <a:gd name="connsiteX3229" fmla="*/ 2547846 w 11181876"/>
              <a:gd name="connsiteY3229" fmla="*/ 7300899 h 9881970"/>
              <a:gd name="connsiteX3230" fmla="*/ 2554076 w 11181876"/>
              <a:gd name="connsiteY3230" fmla="*/ 7294669 h 9881970"/>
              <a:gd name="connsiteX3231" fmla="*/ 1924901 w 11181876"/>
              <a:gd name="connsiteY3231" fmla="*/ 7294669 h 9881970"/>
              <a:gd name="connsiteX3232" fmla="*/ 1918671 w 11181876"/>
              <a:gd name="connsiteY3232" fmla="*/ 7307129 h 9881970"/>
              <a:gd name="connsiteX3233" fmla="*/ 1924901 w 11181876"/>
              <a:gd name="connsiteY3233" fmla="*/ 7307129 h 9881970"/>
              <a:gd name="connsiteX3234" fmla="*/ 1931131 w 11181876"/>
              <a:gd name="connsiteY3234" fmla="*/ 7307129 h 9881970"/>
              <a:gd name="connsiteX3235" fmla="*/ 1931131 w 11181876"/>
              <a:gd name="connsiteY3235" fmla="*/ 7294669 h 9881970"/>
              <a:gd name="connsiteX3236" fmla="*/ 1924901 w 11181876"/>
              <a:gd name="connsiteY3236" fmla="*/ 7294669 h 9881970"/>
              <a:gd name="connsiteX3237" fmla="*/ 1893753 w 11181876"/>
              <a:gd name="connsiteY3237" fmla="*/ 7294669 h 9881970"/>
              <a:gd name="connsiteX3238" fmla="*/ 1881295 w 11181876"/>
              <a:gd name="connsiteY3238" fmla="*/ 7307129 h 9881970"/>
              <a:gd name="connsiteX3239" fmla="*/ 1881295 w 11181876"/>
              <a:gd name="connsiteY3239" fmla="*/ 7311800 h 9881970"/>
              <a:gd name="connsiteX3240" fmla="*/ 1881295 w 11181876"/>
              <a:gd name="connsiteY3240" fmla="*/ 7313358 h 9881970"/>
              <a:gd name="connsiteX3241" fmla="*/ 1881295 w 11181876"/>
              <a:gd name="connsiteY3241" fmla="*/ 7332046 h 9881970"/>
              <a:gd name="connsiteX3242" fmla="*/ 1868837 w 11181876"/>
              <a:gd name="connsiteY3242" fmla="*/ 7344506 h 9881970"/>
              <a:gd name="connsiteX3243" fmla="*/ 1881295 w 11181876"/>
              <a:gd name="connsiteY3243" fmla="*/ 7344506 h 9881970"/>
              <a:gd name="connsiteX3244" fmla="*/ 1906213 w 11181876"/>
              <a:gd name="connsiteY3244" fmla="*/ 7332046 h 9881970"/>
              <a:gd name="connsiteX3245" fmla="*/ 1918671 w 11181876"/>
              <a:gd name="connsiteY3245" fmla="*/ 7325817 h 9881970"/>
              <a:gd name="connsiteX3246" fmla="*/ 1906213 w 11181876"/>
              <a:gd name="connsiteY3246" fmla="*/ 7319587 h 9881970"/>
              <a:gd name="connsiteX3247" fmla="*/ 1906213 w 11181876"/>
              <a:gd name="connsiteY3247" fmla="*/ 7313358 h 9881970"/>
              <a:gd name="connsiteX3248" fmla="*/ 1893753 w 11181876"/>
              <a:gd name="connsiteY3248" fmla="*/ 7294669 h 9881970"/>
              <a:gd name="connsiteX3249" fmla="*/ 1495068 w 11181876"/>
              <a:gd name="connsiteY3249" fmla="*/ 7294669 h 9881970"/>
              <a:gd name="connsiteX3250" fmla="*/ 1445233 w 11181876"/>
              <a:gd name="connsiteY3250" fmla="*/ 7344506 h 9881970"/>
              <a:gd name="connsiteX3251" fmla="*/ 1457691 w 11181876"/>
              <a:gd name="connsiteY3251" fmla="*/ 7356964 h 9881970"/>
              <a:gd name="connsiteX3252" fmla="*/ 1457691 w 11181876"/>
              <a:gd name="connsiteY3252" fmla="*/ 7344506 h 9881970"/>
              <a:gd name="connsiteX3253" fmla="*/ 1470151 w 11181876"/>
              <a:gd name="connsiteY3253" fmla="*/ 7332046 h 9881970"/>
              <a:gd name="connsiteX3254" fmla="*/ 1386053 w 11181876"/>
              <a:gd name="connsiteY3254" fmla="*/ 7288439 h 9881970"/>
              <a:gd name="connsiteX3255" fmla="*/ 1382939 w 11181876"/>
              <a:gd name="connsiteY3255" fmla="*/ 7294669 h 9881970"/>
              <a:gd name="connsiteX3256" fmla="*/ 1395397 w 11181876"/>
              <a:gd name="connsiteY3256" fmla="*/ 7307129 h 9881970"/>
              <a:gd name="connsiteX3257" fmla="*/ 1395397 w 11181876"/>
              <a:gd name="connsiteY3257" fmla="*/ 7294669 h 9881970"/>
              <a:gd name="connsiteX3258" fmla="*/ 1386053 w 11181876"/>
              <a:gd name="connsiteY3258" fmla="*/ 7288439 h 9881970"/>
              <a:gd name="connsiteX3259" fmla="*/ 330161 w 11181876"/>
              <a:gd name="connsiteY3259" fmla="*/ 7288439 h 9881970"/>
              <a:gd name="connsiteX3260" fmla="*/ 348848 w 11181876"/>
              <a:gd name="connsiteY3260" fmla="*/ 7307129 h 9881970"/>
              <a:gd name="connsiteX3261" fmla="*/ 336389 w 11181876"/>
              <a:gd name="connsiteY3261" fmla="*/ 7307129 h 9881970"/>
              <a:gd name="connsiteX3262" fmla="*/ 336389 w 11181876"/>
              <a:gd name="connsiteY3262" fmla="*/ 7319587 h 9881970"/>
              <a:gd name="connsiteX3263" fmla="*/ 342618 w 11181876"/>
              <a:gd name="connsiteY3263" fmla="*/ 7332046 h 9881970"/>
              <a:gd name="connsiteX3264" fmla="*/ 361306 w 11181876"/>
              <a:gd name="connsiteY3264" fmla="*/ 7319587 h 9881970"/>
              <a:gd name="connsiteX3265" fmla="*/ 361306 w 11181876"/>
              <a:gd name="connsiteY3265" fmla="*/ 7332046 h 9881970"/>
              <a:gd name="connsiteX3266" fmla="*/ 336389 w 11181876"/>
              <a:gd name="connsiteY3266" fmla="*/ 7344506 h 9881970"/>
              <a:gd name="connsiteX3267" fmla="*/ 323930 w 11181876"/>
              <a:gd name="connsiteY3267" fmla="*/ 7319587 h 9881970"/>
              <a:gd name="connsiteX3268" fmla="*/ 311472 w 11181876"/>
              <a:gd name="connsiteY3268" fmla="*/ 7319587 h 9881970"/>
              <a:gd name="connsiteX3269" fmla="*/ 299012 w 11181876"/>
              <a:gd name="connsiteY3269" fmla="*/ 7307129 h 9881970"/>
              <a:gd name="connsiteX3270" fmla="*/ 330161 w 11181876"/>
              <a:gd name="connsiteY3270" fmla="*/ 7288439 h 9881970"/>
              <a:gd name="connsiteX3271" fmla="*/ 4684550 w 11181876"/>
              <a:gd name="connsiteY3271" fmla="*/ 7282211 h 9881970"/>
              <a:gd name="connsiteX3272" fmla="*/ 4672092 w 11181876"/>
              <a:gd name="connsiteY3272" fmla="*/ 7294669 h 9881970"/>
              <a:gd name="connsiteX3273" fmla="*/ 4672092 w 11181876"/>
              <a:gd name="connsiteY3273" fmla="*/ 7307129 h 9881970"/>
              <a:gd name="connsiteX3274" fmla="*/ 4684550 w 11181876"/>
              <a:gd name="connsiteY3274" fmla="*/ 7294669 h 9881970"/>
              <a:gd name="connsiteX3275" fmla="*/ 3899639 w 11181876"/>
              <a:gd name="connsiteY3275" fmla="*/ 7282211 h 9881970"/>
              <a:gd name="connsiteX3276" fmla="*/ 3912097 w 11181876"/>
              <a:gd name="connsiteY3276" fmla="*/ 7282211 h 9881970"/>
              <a:gd name="connsiteX3277" fmla="*/ 3899639 w 11181876"/>
              <a:gd name="connsiteY3277" fmla="*/ 7307129 h 9881970"/>
              <a:gd name="connsiteX3278" fmla="*/ 3899639 w 11181876"/>
              <a:gd name="connsiteY3278" fmla="*/ 7294669 h 9881970"/>
              <a:gd name="connsiteX3279" fmla="*/ 3899639 w 11181876"/>
              <a:gd name="connsiteY3279" fmla="*/ 7282211 h 9881970"/>
              <a:gd name="connsiteX3280" fmla="*/ 2678665 w 11181876"/>
              <a:gd name="connsiteY3280" fmla="*/ 7282211 h 9881970"/>
              <a:gd name="connsiteX3281" fmla="*/ 2678665 w 11181876"/>
              <a:gd name="connsiteY3281" fmla="*/ 7294669 h 9881970"/>
              <a:gd name="connsiteX3282" fmla="*/ 2691123 w 11181876"/>
              <a:gd name="connsiteY3282" fmla="*/ 7294669 h 9881970"/>
              <a:gd name="connsiteX3283" fmla="*/ 2691123 w 11181876"/>
              <a:gd name="connsiteY3283" fmla="*/ 7282211 h 9881970"/>
              <a:gd name="connsiteX3284" fmla="*/ 2678665 w 11181876"/>
              <a:gd name="connsiteY3284" fmla="*/ 7282211 h 9881970"/>
              <a:gd name="connsiteX3285" fmla="*/ 8973532 w 11181876"/>
              <a:gd name="connsiteY3285" fmla="*/ 7279095 h 9881970"/>
              <a:gd name="connsiteX3286" fmla="*/ 8982876 w 11181876"/>
              <a:gd name="connsiteY3286" fmla="*/ 7294669 h 9881970"/>
              <a:gd name="connsiteX3287" fmla="*/ 8945499 w 11181876"/>
              <a:gd name="connsiteY3287" fmla="*/ 7319587 h 9881970"/>
              <a:gd name="connsiteX3288" fmla="*/ 8933039 w 11181876"/>
              <a:gd name="connsiteY3288" fmla="*/ 7319587 h 9881970"/>
              <a:gd name="connsiteX3289" fmla="*/ 8945499 w 11181876"/>
              <a:gd name="connsiteY3289" fmla="*/ 7307129 h 9881970"/>
              <a:gd name="connsiteX3290" fmla="*/ 8973532 w 11181876"/>
              <a:gd name="connsiteY3290" fmla="*/ 7279095 h 9881970"/>
              <a:gd name="connsiteX3291" fmla="*/ 2441945 w 11181876"/>
              <a:gd name="connsiteY3291" fmla="*/ 7269751 h 9881970"/>
              <a:gd name="connsiteX3292" fmla="*/ 2448175 w 11181876"/>
              <a:gd name="connsiteY3292" fmla="*/ 7275981 h 9881970"/>
              <a:gd name="connsiteX3293" fmla="*/ 2441945 w 11181876"/>
              <a:gd name="connsiteY3293" fmla="*/ 7282211 h 9881970"/>
              <a:gd name="connsiteX3294" fmla="*/ 2441945 w 11181876"/>
              <a:gd name="connsiteY3294" fmla="*/ 7269751 h 9881970"/>
              <a:gd name="connsiteX3295" fmla="*/ 8705665 w 11181876"/>
              <a:gd name="connsiteY3295" fmla="*/ 7263523 h 9881970"/>
              <a:gd name="connsiteX3296" fmla="*/ 8696321 w 11181876"/>
              <a:gd name="connsiteY3296" fmla="*/ 7269751 h 9881970"/>
              <a:gd name="connsiteX3297" fmla="*/ 8683861 w 11181876"/>
              <a:gd name="connsiteY3297" fmla="*/ 7282211 h 9881970"/>
              <a:gd name="connsiteX3298" fmla="*/ 8708779 w 11181876"/>
              <a:gd name="connsiteY3298" fmla="*/ 7282211 h 9881970"/>
              <a:gd name="connsiteX3299" fmla="*/ 8708779 w 11181876"/>
              <a:gd name="connsiteY3299" fmla="*/ 7269751 h 9881970"/>
              <a:gd name="connsiteX3300" fmla="*/ 8705665 w 11181876"/>
              <a:gd name="connsiteY3300" fmla="*/ 7263523 h 9881970"/>
              <a:gd name="connsiteX3301" fmla="*/ 1828344 w 11181876"/>
              <a:gd name="connsiteY3301" fmla="*/ 7263523 h 9881970"/>
              <a:gd name="connsiteX3302" fmla="*/ 1831458 w 11181876"/>
              <a:gd name="connsiteY3302" fmla="*/ 7269751 h 9881970"/>
              <a:gd name="connsiteX3303" fmla="*/ 1806542 w 11181876"/>
              <a:gd name="connsiteY3303" fmla="*/ 7282211 h 9881970"/>
              <a:gd name="connsiteX3304" fmla="*/ 1819000 w 11181876"/>
              <a:gd name="connsiteY3304" fmla="*/ 7269751 h 9881970"/>
              <a:gd name="connsiteX3305" fmla="*/ 1828344 w 11181876"/>
              <a:gd name="connsiteY3305" fmla="*/ 7263523 h 9881970"/>
              <a:gd name="connsiteX3306" fmla="*/ 1519986 w 11181876"/>
              <a:gd name="connsiteY3306" fmla="*/ 7257293 h 9881970"/>
              <a:gd name="connsiteX3307" fmla="*/ 1519986 w 11181876"/>
              <a:gd name="connsiteY3307" fmla="*/ 7269751 h 9881970"/>
              <a:gd name="connsiteX3308" fmla="*/ 1532446 w 11181876"/>
              <a:gd name="connsiteY3308" fmla="*/ 7257293 h 9881970"/>
              <a:gd name="connsiteX3309" fmla="*/ 1519986 w 11181876"/>
              <a:gd name="connsiteY3309" fmla="*/ 7257293 h 9881970"/>
              <a:gd name="connsiteX3310" fmla="*/ 8886319 w 11181876"/>
              <a:gd name="connsiteY3310" fmla="*/ 7244835 h 9881970"/>
              <a:gd name="connsiteX3311" fmla="*/ 8883205 w 11181876"/>
              <a:gd name="connsiteY3311" fmla="*/ 7257293 h 9881970"/>
              <a:gd name="connsiteX3312" fmla="*/ 8870745 w 11181876"/>
              <a:gd name="connsiteY3312" fmla="*/ 7282211 h 9881970"/>
              <a:gd name="connsiteX3313" fmla="*/ 8870745 w 11181876"/>
              <a:gd name="connsiteY3313" fmla="*/ 7257293 h 9881970"/>
              <a:gd name="connsiteX3314" fmla="*/ 8886319 w 11181876"/>
              <a:gd name="connsiteY3314" fmla="*/ 7244835 h 9881970"/>
              <a:gd name="connsiteX3315" fmla="*/ 1956047 w 11181876"/>
              <a:gd name="connsiteY3315" fmla="*/ 7235489 h 9881970"/>
              <a:gd name="connsiteX3316" fmla="*/ 1949819 w 11181876"/>
              <a:gd name="connsiteY3316" fmla="*/ 7238605 h 9881970"/>
              <a:gd name="connsiteX3317" fmla="*/ 1949819 w 11181876"/>
              <a:gd name="connsiteY3317" fmla="*/ 7251063 h 9881970"/>
              <a:gd name="connsiteX3318" fmla="*/ 1962277 w 11181876"/>
              <a:gd name="connsiteY3318" fmla="*/ 7257293 h 9881970"/>
              <a:gd name="connsiteX3319" fmla="*/ 1968507 w 11181876"/>
              <a:gd name="connsiteY3319" fmla="*/ 7251063 h 9881970"/>
              <a:gd name="connsiteX3320" fmla="*/ 1962277 w 11181876"/>
              <a:gd name="connsiteY3320" fmla="*/ 7238605 h 9881970"/>
              <a:gd name="connsiteX3321" fmla="*/ 1956047 w 11181876"/>
              <a:gd name="connsiteY3321" fmla="*/ 7235489 h 9881970"/>
              <a:gd name="connsiteX3322" fmla="*/ 8989106 w 11181876"/>
              <a:gd name="connsiteY3322" fmla="*/ 7232375 h 9881970"/>
              <a:gd name="connsiteX3323" fmla="*/ 8995336 w 11181876"/>
              <a:gd name="connsiteY3323" fmla="*/ 7232375 h 9881970"/>
              <a:gd name="connsiteX3324" fmla="*/ 8982876 w 11181876"/>
              <a:gd name="connsiteY3324" fmla="*/ 7244835 h 9881970"/>
              <a:gd name="connsiteX3325" fmla="*/ 8989106 w 11181876"/>
              <a:gd name="connsiteY3325" fmla="*/ 7232375 h 9881970"/>
              <a:gd name="connsiteX3326" fmla="*/ 4098981 w 11181876"/>
              <a:gd name="connsiteY3326" fmla="*/ 7232375 h 9881970"/>
              <a:gd name="connsiteX3327" fmla="*/ 4086523 w 11181876"/>
              <a:gd name="connsiteY3327" fmla="*/ 7244835 h 9881970"/>
              <a:gd name="connsiteX3328" fmla="*/ 4092751 w 11181876"/>
              <a:gd name="connsiteY3328" fmla="*/ 7257293 h 9881970"/>
              <a:gd name="connsiteX3329" fmla="*/ 4098981 w 11181876"/>
              <a:gd name="connsiteY3329" fmla="*/ 7244835 h 9881970"/>
              <a:gd name="connsiteX3330" fmla="*/ 4098981 w 11181876"/>
              <a:gd name="connsiteY3330" fmla="*/ 7232375 h 9881970"/>
              <a:gd name="connsiteX3331" fmla="*/ 2441945 w 11181876"/>
              <a:gd name="connsiteY3331" fmla="*/ 7232375 h 9881970"/>
              <a:gd name="connsiteX3332" fmla="*/ 2454405 w 11181876"/>
              <a:gd name="connsiteY3332" fmla="*/ 7232375 h 9881970"/>
              <a:gd name="connsiteX3333" fmla="*/ 2441945 w 11181876"/>
              <a:gd name="connsiteY3333" fmla="*/ 7244835 h 9881970"/>
              <a:gd name="connsiteX3334" fmla="*/ 2429487 w 11181876"/>
              <a:gd name="connsiteY3334" fmla="*/ 7244835 h 9881970"/>
              <a:gd name="connsiteX3335" fmla="*/ 2441945 w 11181876"/>
              <a:gd name="connsiteY3335" fmla="*/ 7232375 h 9881970"/>
              <a:gd name="connsiteX3336" fmla="*/ 2354733 w 11181876"/>
              <a:gd name="connsiteY3336" fmla="*/ 7232375 h 9881970"/>
              <a:gd name="connsiteX3337" fmla="*/ 2354733 w 11181876"/>
              <a:gd name="connsiteY3337" fmla="*/ 7244835 h 9881970"/>
              <a:gd name="connsiteX3338" fmla="*/ 2367193 w 11181876"/>
              <a:gd name="connsiteY3338" fmla="*/ 7232375 h 9881970"/>
              <a:gd name="connsiteX3339" fmla="*/ 1719329 w 11181876"/>
              <a:gd name="connsiteY3339" fmla="*/ 7232375 h 9881970"/>
              <a:gd name="connsiteX3340" fmla="*/ 1706869 w 11181876"/>
              <a:gd name="connsiteY3340" fmla="*/ 7244835 h 9881970"/>
              <a:gd name="connsiteX3341" fmla="*/ 1694411 w 11181876"/>
              <a:gd name="connsiteY3341" fmla="*/ 7257293 h 9881970"/>
              <a:gd name="connsiteX3342" fmla="*/ 1719329 w 11181876"/>
              <a:gd name="connsiteY3342" fmla="*/ 7244835 h 9881970"/>
              <a:gd name="connsiteX3343" fmla="*/ 3843573 w 11181876"/>
              <a:gd name="connsiteY3343" fmla="*/ 7224978 h 9881970"/>
              <a:gd name="connsiteX3344" fmla="*/ 3862261 w 11181876"/>
              <a:gd name="connsiteY3344" fmla="*/ 7244835 h 9881970"/>
              <a:gd name="connsiteX3345" fmla="*/ 3849803 w 11181876"/>
              <a:gd name="connsiteY3345" fmla="*/ 7294669 h 9881970"/>
              <a:gd name="connsiteX3346" fmla="*/ 3831115 w 11181876"/>
              <a:gd name="connsiteY3346" fmla="*/ 7300899 h 9881970"/>
              <a:gd name="connsiteX3347" fmla="*/ 3824885 w 11181876"/>
              <a:gd name="connsiteY3347" fmla="*/ 7307129 h 9881970"/>
              <a:gd name="connsiteX3348" fmla="*/ 3812427 w 11181876"/>
              <a:gd name="connsiteY3348" fmla="*/ 7294669 h 9881970"/>
              <a:gd name="connsiteX3349" fmla="*/ 3812427 w 11181876"/>
              <a:gd name="connsiteY3349" fmla="*/ 7282211 h 9881970"/>
              <a:gd name="connsiteX3350" fmla="*/ 3824885 w 11181876"/>
              <a:gd name="connsiteY3350" fmla="*/ 7275981 h 9881970"/>
              <a:gd name="connsiteX3351" fmla="*/ 3824885 w 11181876"/>
              <a:gd name="connsiteY3351" fmla="*/ 7257293 h 9881970"/>
              <a:gd name="connsiteX3352" fmla="*/ 3837343 w 11181876"/>
              <a:gd name="connsiteY3352" fmla="*/ 7226145 h 9881970"/>
              <a:gd name="connsiteX3353" fmla="*/ 3843573 w 11181876"/>
              <a:gd name="connsiteY3353" fmla="*/ 7224978 h 9881970"/>
              <a:gd name="connsiteX3354" fmla="*/ 4485208 w 11181876"/>
              <a:gd name="connsiteY3354" fmla="*/ 7219917 h 9881970"/>
              <a:gd name="connsiteX3355" fmla="*/ 4460290 w 11181876"/>
              <a:gd name="connsiteY3355" fmla="*/ 7232375 h 9881970"/>
              <a:gd name="connsiteX3356" fmla="*/ 4447830 w 11181876"/>
              <a:gd name="connsiteY3356" fmla="*/ 7244835 h 9881970"/>
              <a:gd name="connsiteX3357" fmla="*/ 4429142 w 11181876"/>
              <a:gd name="connsiteY3357" fmla="*/ 7282211 h 9881970"/>
              <a:gd name="connsiteX3358" fmla="*/ 4410454 w 11181876"/>
              <a:gd name="connsiteY3358" fmla="*/ 7319587 h 9881970"/>
              <a:gd name="connsiteX3359" fmla="*/ 4416684 w 11181876"/>
              <a:gd name="connsiteY3359" fmla="*/ 7338276 h 9881970"/>
              <a:gd name="connsiteX3360" fmla="*/ 4410454 w 11181876"/>
              <a:gd name="connsiteY3360" fmla="*/ 7356964 h 9881970"/>
              <a:gd name="connsiteX3361" fmla="*/ 4410454 w 11181876"/>
              <a:gd name="connsiteY3361" fmla="*/ 7369424 h 9881970"/>
              <a:gd name="connsiteX3362" fmla="*/ 4422913 w 11181876"/>
              <a:gd name="connsiteY3362" fmla="*/ 7356964 h 9881970"/>
              <a:gd name="connsiteX3363" fmla="*/ 4422913 w 11181876"/>
              <a:gd name="connsiteY3363" fmla="*/ 7332046 h 9881970"/>
              <a:gd name="connsiteX3364" fmla="*/ 4435372 w 11181876"/>
              <a:gd name="connsiteY3364" fmla="*/ 7307129 h 9881970"/>
              <a:gd name="connsiteX3365" fmla="*/ 4447830 w 11181876"/>
              <a:gd name="connsiteY3365" fmla="*/ 7269751 h 9881970"/>
              <a:gd name="connsiteX3366" fmla="*/ 4472749 w 11181876"/>
              <a:gd name="connsiteY3366" fmla="*/ 7244835 h 9881970"/>
              <a:gd name="connsiteX3367" fmla="*/ 4410454 w 11181876"/>
              <a:gd name="connsiteY3367" fmla="*/ 7219917 h 9881970"/>
              <a:gd name="connsiteX3368" fmla="*/ 4397995 w 11181876"/>
              <a:gd name="connsiteY3368" fmla="*/ 7232375 h 9881970"/>
              <a:gd name="connsiteX3369" fmla="*/ 4410454 w 11181876"/>
              <a:gd name="connsiteY3369" fmla="*/ 7232375 h 9881970"/>
              <a:gd name="connsiteX3370" fmla="*/ 4410454 w 11181876"/>
              <a:gd name="connsiteY3370" fmla="*/ 7219917 h 9881970"/>
              <a:gd name="connsiteX3371" fmla="*/ 2703583 w 11181876"/>
              <a:gd name="connsiteY3371" fmla="*/ 7219917 h 9881970"/>
              <a:gd name="connsiteX3372" fmla="*/ 2678665 w 11181876"/>
              <a:gd name="connsiteY3372" fmla="*/ 7244835 h 9881970"/>
              <a:gd name="connsiteX3373" fmla="*/ 2703583 w 11181876"/>
              <a:gd name="connsiteY3373" fmla="*/ 7232375 h 9881970"/>
              <a:gd name="connsiteX3374" fmla="*/ 1931131 w 11181876"/>
              <a:gd name="connsiteY3374" fmla="*/ 7219917 h 9881970"/>
              <a:gd name="connsiteX3375" fmla="*/ 1918671 w 11181876"/>
              <a:gd name="connsiteY3375" fmla="*/ 7232375 h 9881970"/>
              <a:gd name="connsiteX3376" fmla="*/ 1906213 w 11181876"/>
              <a:gd name="connsiteY3376" fmla="*/ 7232375 h 9881970"/>
              <a:gd name="connsiteX3377" fmla="*/ 1382939 w 11181876"/>
              <a:gd name="connsiteY3377" fmla="*/ 7219917 h 9881970"/>
              <a:gd name="connsiteX3378" fmla="*/ 1395397 w 11181876"/>
              <a:gd name="connsiteY3378" fmla="*/ 7244835 h 9881970"/>
              <a:gd name="connsiteX3379" fmla="*/ 1401627 w 11181876"/>
              <a:gd name="connsiteY3379" fmla="*/ 7226145 h 9881970"/>
              <a:gd name="connsiteX3380" fmla="*/ 1407857 w 11181876"/>
              <a:gd name="connsiteY3380" fmla="*/ 7219917 h 9881970"/>
              <a:gd name="connsiteX3381" fmla="*/ 2840631 w 11181876"/>
              <a:gd name="connsiteY3381" fmla="*/ 7207457 h 9881970"/>
              <a:gd name="connsiteX3382" fmla="*/ 2853091 w 11181876"/>
              <a:gd name="connsiteY3382" fmla="*/ 7207457 h 9881970"/>
              <a:gd name="connsiteX3383" fmla="*/ 2865549 w 11181876"/>
              <a:gd name="connsiteY3383" fmla="*/ 7207457 h 9881970"/>
              <a:gd name="connsiteX3384" fmla="*/ 2853091 w 11181876"/>
              <a:gd name="connsiteY3384" fmla="*/ 7251063 h 9881970"/>
              <a:gd name="connsiteX3385" fmla="*/ 2828173 w 11181876"/>
              <a:gd name="connsiteY3385" fmla="*/ 7294669 h 9881970"/>
              <a:gd name="connsiteX3386" fmla="*/ 2828173 w 11181876"/>
              <a:gd name="connsiteY3386" fmla="*/ 7282211 h 9881970"/>
              <a:gd name="connsiteX3387" fmla="*/ 2840631 w 11181876"/>
              <a:gd name="connsiteY3387" fmla="*/ 7232375 h 9881970"/>
              <a:gd name="connsiteX3388" fmla="*/ 2828173 w 11181876"/>
              <a:gd name="connsiteY3388" fmla="*/ 7219917 h 9881970"/>
              <a:gd name="connsiteX3389" fmla="*/ 2840631 w 11181876"/>
              <a:gd name="connsiteY3389" fmla="*/ 7207457 h 9881970"/>
              <a:gd name="connsiteX3390" fmla="*/ 1794082 w 11181876"/>
              <a:gd name="connsiteY3390" fmla="*/ 7207457 h 9881970"/>
              <a:gd name="connsiteX3391" fmla="*/ 1787852 w 11181876"/>
              <a:gd name="connsiteY3391" fmla="*/ 7213687 h 9881970"/>
              <a:gd name="connsiteX3392" fmla="*/ 1800312 w 11181876"/>
              <a:gd name="connsiteY3392" fmla="*/ 7219917 h 9881970"/>
              <a:gd name="connsiteX3393" fmla="*/ 1806542 w 11181876"/>
              <a:gd name="connsiteY3393" fmla="*/ 7207457 h 9881970"/>
              <a:gd name="connsiteX3394" fmla="*/ 1794082 w 11181876"/>
              <a:gd name="connsiteY3394" fmla="*/ 7207457 h 9881970"/>
              <a:gd name="connsiteX3395" fmla="*/ 1569822 w 11181876"/>
              <a:gd name="connsiteY3395" fmla="*/ 7207457 h 9881970"/>
              <a:gd name="connsiteX3396" fmla="*/ 1551134 w 11181876"/>
              <a:gd name="connsiteY3396" fmla="*/ 7213687 h 9881970"/>
              <a:gd name="connsiteX3397" fmla="*/ 1544904 w 11181876"/>
              <a:gd name="connsiteY3397" fmla="*/ 7232375 h 9881970"/>
              <a:gd name="connsiteX3398" fmla="*/ 1544904 w 11181876"/>
              <a:gd name="connsiteY3398" fmla="*/ 7257293 h 9881970"/>
              <a:gd name="connsiteX3399" fmla="*/ 1551134 w 11181876"/>
              <a:gd name="connsiteY3399" fmla="*/ 7244835 h 9881970"/>
              <a:gd name="connsiteX3400" fmla="*/ 1544904 w 11181876"/>
              <a:gd name="connsiteY3400" fmla="*/ 7232375 h 9881970"/>
              <a:gd name="connsiteX3401" fmla="*/ 1557362 w 11181876"/>
              <a:gd name="connsiteY3401" fmla="*/ 7219917 h 9881970"/>
              <a:gd name="connsiteX3402" fmla="*/ 1563592 w 11181876"/>
              <a:gd name="connsiteY3402" fmla="*/ 7219917 h 9881970"/>
              <a:gd name="connsiteX3403" fmla="*/ 1569822 w 11181876"/>
              <a:gd name="connsiteY3403" fmla="*/ 7207457 h 9881970"/>
              <a:gd name="connsiteX3404" fmla="*/ 8222881 w 11181876"/>
              <a:gd name="connsiteY3404" fmla="*/ 7194998 h 9881970"/>
              <a:gd name="connsiteX3405" fmla="*/ 8185505 w 11181876"/>
              <a:gd name="connsiteY3405" fmla="*/ 7257293 h 9881970"/>
              <a:gd name="connsiteX3406" fmla="*/ 8179275 w 11181876"/>
              <a:gd name="connsiteY3406" fmla="*/ 7275981 h 9881970"/>
              <a:gd name="connsiteX3407" fmla="*/ 8160587 w 11181876"/>
              <a:gd name="connsiteY3407" fmla="*/ 7282211 h 9881970"/>
              <a:gd name="connsiteX3408" fmla="*/ 8148129 w 11181876"/>
              <a:gd name="connsiteY3408" fmla="*/ 7294669 h 9881970"/>
              <a:gd name="connsiteX3409" fmla="*/ 8135669 w 11181876"/>
              <a:gd name="connsiteY3409" fmla="*/ 7319587 h 9881970"/>
              <a:gd name="connsiteX3410" fmla="*/ 8173047 w 11181876"/>
              <a:gd name="connsiteY3410" fmla="*/ 7307129 h 9881970"/>
              <a:gd name="connsiteX3411" fmla="*/ 8185505 w 11181876"/>
              <a:gd name="connsiteY3411" fmla="*/ 7294669 h 9881970"/>
              <a:gd name="connsiteX3412" fmla="*/ 8197965 w 11181876"/>
              <a:gd name="connsiteY3412" fmla="*/ 7294669 h 9881970"/>
              <a:gd name="connsiteX3413" fmla="*/ 8235341 w 11181876"/>
              <a:gd name="connsiteY3413" fmla="*/ 7219917 h 9881970"/>
              <a:gd name="connsiteX3414" fmla="*/ 3961934 w 11181876"/>
              <a:gd name="connsiteY3414" fmla="*/ 7194998 h 9881970"/>
              <a:gd name="connsiteX3415" fmla="*/ 3949474 w 11181876"/>
              <a:gd name="connsiteY3415" fmla="*/ 7207457 h 9881970"/>
              <a:gd name="connsiteX3416" fmla="*/ 3961934 w 11181876"/>
              <a:gd name="connsiteY3416" fmla="*/ 7219917 h 9881970"/>
              <a:gd name="connsiteX3417" fmla="*/ 3961934 w 11181876"/>
              <a:gd name="connsiteY3417" fmla="*/ 7194998 h 9881970"/>
              <a:gd name="connsiteX3418" fmla="*/ 2118015 w 11181876"/>
              <a:gd name="connsiteY3418" fmla="*/ 7194998 h 9881970"/>
              <a:gd name="connsiteX3419" fmla="*/ 2068178 w 11181876"/>
              <a:gd name="connsiteY3419" fmla="*/ 7232375 h 9881970"/>
              <a:gd name="connsiteX3420" fmla="*/ 2049490 w 11181876"/>
              <a:gd name="connsiteY3420" fmla="*/ 7251063 h 9881970"/>
              <a:gd name="connsiteX3421" fmla="*/ 2030802 w 11181876"/>
              <a:gd name="connsiteY3421" fmla="*/ 7257293 h 9881970"/>
              <a:gd name="connsiteX3422" fmla="*/ 2024572 w 11181876"/>
              <a:gd name="connsiteY3422" fmla="*/ 7275981 h 9881970"/>
              <a:gd name="connsiteX3423" fmla="*/ 2005884 w 11181876"/>
              <a:gd name="connsiteY3423" fmla="*/ 7294669 h 9881970"/>
              <a:gd name="connsiteX3424" fmla="*/ 1999654 w 11181876"/>
              <a:gd name="connsiteY3424" fmla="*/ 7294669 h 9881970"/>
              <a:gd name="connsiteX3425" fmla="*/ 1993425 w 11181876"/>
              <a:gd name="connsiteY3425" fmla="*/ 7307129 h 9881970"/>
              <a:gd name="connsiteX3426" fmla="*/ 1974736 w 11181876"/>
              <a:gd name="connsiteY3426" fmla="*/ 7319587 h 9881970"/>
              <a:gd name="connsiteX3427" fmla="*/ 1968507 w 11181876"/>
              <a:gd name="connsiteY3427" fmla="*/ 7319587 h 9881970"/>
              <a:gd name="connsiteX3428" fmla="*/ 1956047 w 11181876"/>
              <a:gd name="connsiteY3428" fmla="*/ 7332046 h 9881970"/>
              <a:gd name="connsiteX3429" fmla="*/ 1918671 w 11181876"/>
              <a:gd name="connsiteY3429" fmla="*/ 7381882 h 9881970"/>
              <a:gd name="connsiteX3430" fmla="*/ 1856377 w 11181876"/>
              <a:gd name="connsiteY3430" fmla="*/ 7456635 h 9881970"/>
              <a:gd name="connsiteX3431" fmla="*/ 1843918 w 11181876"/>
              <a:gd name="connsiteY3431" fmla="*/ 7481553 h 9881970"/>
              <a:gd name="connsiteX3432" fmla="*/ 1862607 w 11181876"/>
              <a:gd name="connsiteY3432" fmla="*/ 7481553 h 9881970"/>
              <a:gd name="connsiteX3433" fmla="*/ 1881295 w 11181876"/>
              <a:gd name="connsiteY3433" fmla="*/ 7456635 h 9881970"/>
              <a:gd name="connsiteX3434" fmla="*/ 1906213 w 11181876"/>
              <a:gd name="connsiteY3434" fmla="*/ 7431718 h 9881970"/>
              <a:gd name="connsiteX3435" fmla="*/ 1931131 w 11181876"/>
              <a:gd name="connsiteY3435" fmla="*/ 7406800 h 9881970"/>
              <a:gd name="connsiteX3436" fmla="*/ 1993425 w 11181876"/>
              <a:gd name="connsiteY3436" fmla="*/ 7332046 h 9881970"/>
              <a:gd name="connsiteX3437" fmla="*/ 2049490 w 11181876"/>
              <a:gd name="connsiteY3437" fmla="*/ 7269751 h 9881970"/>
              <a:gd name="connsiteX3438" fmla="*/ 2068178 w 11181876"/>
              <a:gd name="connsiteY3438" fmla="*/ 7244835 h 9881970"/>
              <a:gd name="connsiteX3439" fmla="*/ 2105555 w 11181876"/>
              <a:gd name="connsiteY3439" fmla="*/ 7207457 h 9881970"/>
              <a:gd name="connsiteX3440" fmla="*/ 1750476 w 11181876"/>
              <a:gd name="connsiteY3440" fmla="*/ 7194998 h 9881970"/>
              <a:gd name="connsiteX3441" fmla="*/ 1744246 w 11181876"/>
              <a:gd name="connsiteY3441" fmla="*/ 7201228 h 9881970"/>
              <a:gd name="connsiteX3442" fmla="*/ 1756706 w 11181876"/>
              <a:gd name="connsiteY3442" fmla="*/ 7207457 h 9881970"/>
              <a:gd name="connsiteX3443" fmla="*/ 1750476 w 11181876"/>
              <a:gd name="connsiteY3443" fmla="*/ 7194998 h 9881970"/>
              <a:gd name="connsiteX3444" fmla="*/ 8883205 w 11181876"/>
              <a:gd name="connsiteY3444" fmla="*/ 7182540 h 9881970"/>
              <a:gd name="connsiteX3445" fmla="*/ 8870745 w 11181876"/>
              <a:gd name="connsiteY3445" fmla="*/ 7194998 h 9881970"/>
              <a:gd name="connsiteX3446" fmla="*/ 8858287 w 11181876"/>
              <a:gd name="connsiteY3446" fmla="*/ 7219917 h 9881970"/>
              <a:gd name="connsiteX3447" fmla="*/ 8852057 w 11181876"/>
              <a:gd name="connsiteY3447" fmla="*/ 7226145 h 9881970"/>
              <a:gd name="connsiteX3448" fmla="*/ 8845828 w 11181876"/>
              <a:gd name="connsiteY3448" fmla="*/ 7232375 h 9881970"/>
              <a:gd name="connsiteX3449" fmla="*/ 8808450 w 11181876"/>
              <a:gd name="connsiteY3449" fmla="*/ 7282211 h 9881970"/>
              <a:gd name="connsiteX3450" fmla="*/ 8795992 w 11181876"/>
              <a:gd name="connsiteY3450" fmla="*/ 7294669 h 9881970"/>
              <a:gd name="connsiteX3451" fmla="*/ 8783534 w 11181876"/>
              <a:gd name="connsiteY3451" fmla="*/ 7307129 h 9881970"/>
              <a:gd name="connsiteX3452" fmla="*/ 8771074 w 11181876"/>
              <a:gd name="connsiteY3452" fmla="*/ 7332046 h 9881970"/>
              <a:gd name="connsiteX3453" fmla="*/ 8733698 w 11181876"/>
              <a:gd name="connsiteY3453" fmla="*/ 7381882 h 9881970"/>
              <a:gd name="connsiteX3454" fmla="*/ 8721239 w 11181876"/>
              <a:gd name="connsiteY3454" fmla="*/ 7394340 h 9881970"/>
              <a:gd name="connsiteX3455" fmla="*/ 8708779 w 11181876"/>
              <a:gd name="connsiteY3455" fmla="*/ 7406800 h 9881970"/>
              <a:gd name="connsiteX3456" fmla="*/ 8683861 w 11181876"/>
              <a:gd name="connsiteY3456" fmla="*/ 7406800 h 9881970"/>
              <a:gd name="connsiteX3457" fmla="*/ 8683861 w 11181876"/>
              <a:gd name="connsiteY3457" fmla="*/ 7394340 h 9881970"/>
              <a:gd name="connsiteX3458" fmla="*/ 8696321 w 11181876"/>
              <a:gd name="connsiteY3458" fmla="*/ 7394340 h 9881970"/>
              <a:gd name="connsiteX3459" fmla="*/ 8696321 w 11181876"/>
              <a:gd name="connsiteY3459" fmla="*/ 7381882 h 9881970"/>
              <a:gd name="connsiteX3460" fmla="*/ 8708779 w 11181876"/>
              <a:gd name="connsiteY3460" fmla="*/ 7356964 h 9881970"/>
              <a:gd name="connsiteX3461" fmla="*/ 8746156 w 11181876"/>
              <a:gd name="connsiteY3461" fmla="*/ 7307129 h 9881970"/>
              <a:gd name="connsiteX3462" fmla="*/ 8758616 w 11181876"/>
              <a:gd name="connsiteY3462" fmla="*/ 7275981 h 9881970"/>
              <a:gd name="connsiteX3463" fmla="*/ 8783534 w 11181876"/>
              <a:gd name="connsiteY3463" fmla="*/ 7257293 h 9881970"/>
              <a:gd name="connsiteX3464" fmla="*/ 8814680 w 11181876"/>
              <a:gd name="connsiteY3464" fmla="*/ 7238605 h 9881970"/>
              <a:gd name="connsiteX3465" fmla="*/ 8858287 w 11181876"/>
              <a:gd name="connsiteY3465" fmla="*/ 7194998 h 9881970"/>
              <a:gd name="connsiteX3466" fmla="*/ 4485208 w 11181876"/>
              <a:gd name="connsiteY3466" fmla="*/ 7182540 h 9881970"/>
              <a:gd name="connsiteX3467" fmla="*/ 4472749 w 11181876"/>
              <a:gd name="connsiteY3467" fmla="*/ 7207457 h 9881970"/>
              <a:gd name="connsiteX3468" fmla="*/ 4485208 w 11181876"/>
              <a:gd name="connsiteY3468" fmla="*/ 7207457 h 9881970"/>
              <a:gd name="connsiteX3469" fmla="*/ 4491437 w 11181876"/>
              <a:gd name="connsiteY3469" fmla="*/ 7188768 h 9881970"/>
              <a:gd name="connsiteX3470" fmla="*/ 4485208 w 11181876"/>
              <a:gd name="connsiteY3470" fmla="*/ 7182540 h 9881970"/>
              <a:gd name="connsiteX3471" fmla="*/ 4410454 w 11181876"/>
              <a:gd name="connsiteY3471" fmla="*/ 7182540 h 9881970"/>
              <a:gd name="connsiteX3472" fmla="*/ 4397995 w 11181876"/>
              <a:gd name="connsiteY3472" fmla="*/ 7194998 h 9881970"/>
              <a:gd name="connsiteX3473" fmla="*/ 4410454 w 11181876"/>
              <a:gd name="connsiteY3473" fmla="*/ 7194998 h 9881970"/>
              <a:gd name="connsiteX3474" fmla="*/ 4410454 w 11181876"/>
              <a:gd name="connsiteY3474" fmla="*/ 7182540 h 9881970"/>
              <a:gd name="connsiteX3475" fmla="*/ 2778336 w 11181876"/>
              <a:gd name="connsiteY3475" fmla="*/ 7182540 h 9881970"/>
              <a:gd name="connsiteX3476" fmla="*/ 2778336 w 11181876"/>
              <a:gd name="connsiteY3476" fmla="*/ 7207457 h 9881970"/>
              <a:gd name="connsiteX3477" fmla="*/ 2790796 w 11181876"/>
              <a:gd name="connsiteY3477" fmla="*/ 7194998 h 9881970"/>
              <a:gd name="connsiteX3478" fmla="*/ 2790796 w 11181876"/>
              <a:gd name="connsiteY3478" fmla="*/ 7182540 h 9881970"/>
              <a:gd name="connsiteX3479" fmla="*/ 2778336 w 11181876"/>
              <a:gd name="connsiteY3479" fmla="*/ 7182540 h 9881970"/>
              <a:gd name="connsiteX3480" fmla="*/ 2360963 w 11181876"/>
              <a:gd name="connsiteY3480" fmla="*/ 7182540 h 9881970"/>
              <a:gd name="connsiteX3481" fmla="*/ 2354733 w 11181876"/>
              <a:gd name="connsiteY3481" fmla="*/ 7194998 h 9881970"/>
              <a:gd name="connsiteX3482" fmla="*/ 2354733 w 11181876"/>
              <a:gd name="connsiteY3482" fmla="*/ 7207457 h 9881970"/>
              <a:gd name="connsiteX3483" fmla="*/ 2367193 w 11181876"/>
              <a:gd name="connsiteY3483" fmla="*/ 7194998 h 9881970"/>
              <a:gd name="connsiteX3484" fmla="*/ 2360963 w 11181876"/>
              <a:gd name="connsiteY3484" fmla="*/ 7182540 h 9881970"/>
              <a:gd name="connsiteX3485" fmla="*/ 2080637 w 11181876"/>
              <a:gd name="connsiteY3485" fmla="*/ 7170080 h 9881970"/>
              <a:gd name="connsiteX3486" fmla="*/ 2080637 w 11181876"/>
              <a:gd name="connsiteY3486" fmla="*/ 7182540 h 9881970"/>
              <a:gd name="connsiteX3487" fmla="*/ 2093096 w 11181876"/>
              <a:gd name="connsiteY3487" fmla="*/ 7182540 h 9881970"/>
              <a:gd name="connsiteX3488" fmla="*/ 560650 w 11181876"/>
              <a:gd name="connsiteY3488" fmla="*/ 7157622 h 9881970"/>
              <a:gd name="connsiteX3489" fmla="*/ 573108 w 11181876"/>
              <a:gd name="connsiteY3489" fmla="*/ 7157622 h 9881970"/>
              <a:gd name="connsiteX3490" fmla="*/ 573108 w 11181876"/>
              <a:gd name="connsiteY3490" fmla="*/ 7170080 h 9881970"/>
              <a:gd name="connsiteX3491" fmla="*/ 560650 w 11181876"/>
              <a:gd name="connsiteY3491" fmla="*/ 7163850 h 9881970"/>
              <a:gd name="connsiteX3492" fmla="*/ 560650 w 11181876"/>
              <a:gd name="connsiteY3492" fmla="*/ 7157622 h 9881970"/>
              <a:gd name="connsiteX3493" fmla="*/ 8260259 w 11181876"/>
              <a:gd name="connsiteY3493" fmla="*/ 7145162 h 9881970"/>
              <a:gd name="connsiteX3494" fmla="*/ 8260259 w 11181876"/>
              <a:gd name="connsiteY3494" fmla="*/ 7157622 h 9881970"/>
              <a:gd name="connsiteX3495" fmla="*/ 8272718 w 11181876"/>
              <a:gd name="connsiteY3495" fmla="*/ 7145162 h 9881970"/>
              <a:gd name="connsiteX3496" fmla="*/ 1806542 w 11181876"/>
              <a:gd name="connsiteY3496" fmla="*/ 7145162 h 9881970"/>
              <a:gd name="connsiteX3497" fmla="*/ 1787852 w 11181876"/>
              <a:gd name="connsiteY3497" fmla="*/ 7151392 h 9881970"/>
              <a:gd name="connsiteX3498" fmla="*/ 1775394 w 11181876"/>
              <a:gd name="connsiteY3498" fmla="*/ 7163850 h 9881970"/>
              <a:gd name="connsiteX3499" fmla="*/ 1794082 w 11181876"/>
              <a:gd name="connsiteY3499" fmla="*/ 7170080 h 9881970"/>
              <a:gd name="connsiteX3500" fmla="*/ 1806542 w 11181876"/>
              <a:gd name="connsiteY3500" fmla="*/ 7157622 h 9881970"/>
              <a:gd name="connsiteX3501" fmla="*/ 1706869 w 11181876"/>
              <a:gd name="connsiteY3501" fmla="*/ 7145162 h 9881970"/>
              <a:gd name="connsiteX3502" fmla="*/ 1688181 w 11181876"/>
              <a:gd name="connsiteY3502" fmla="*/ 7157622 h 9881970"/>
              <a:gd name="connsiteX3503" fmla="*/ 1669493 w 11181876"/>
              <a:gd name="connsiteY3503" fmla="*/ 7182540 h 9881970"/>
              <a:gd name="connsiteX3504" fmla="*/ 1644575 w 11181876"/>
              <a:gd name="connsiteY3504" fmla="*/ 7207457 h 9881970"/>
              <a:gd name="connsiteX3505" fmla="*/ 1625887 w 11181876"/>
              <a:gd name="connsiteY3505" fmla="*/ 7244835 h 9881970"/>
              <a:gd name="connsiteX3506" fmla="*/ 1607199 w 11181876"/>
              <a:gd name="connsiteY3506" fmla="*/ 7257293 h 9881970"/>
              <a:gd name="connsiteX3507" fmla="*/ 1619657 w 11181876"/>
              <a:gd name="connsiteY3507" fmla="*/ 7257293 h 9881970"/>
              <a:gd name="connsiteX3508" fmla="*/ 1657035 w 11181876"/>
              <a:gd name="connsiteY3508" fmla="*/ 7219917 h 9881970"/>
              <a:gd name="connsiteX3509" fmla="*/ 1706869 w 11181876"/>
              <a:gd name="connsiteY3509" fmla="*/ 7157622 h 9881970"/>
              <a:gd name="connsiteX3510" fmla="*/ 1706869 w 11181876"/>
              <a:gd name="connsiteY3510" fmla="*/ 7145162 h 9881970"/>
              <a:gd name="connsiteX3511" fmla="*/ 1607199 w 11181876"/>
              <a:gd name="connsiteY3511" fmla="*/ 7145162 h 9881970"/>
              <a:gd name="connsiteX3512" fmla="*/ 1594739 w 11181876"/>
              <a:gd name="connsiteY3512" fmla="*/ 7157622 h 9881970"/>
              <a:gd name="connsiteX3513" fmla="*/ 1582280 w 11181876"/>
              <a:gd name="connsiteY3513" fmla="*/ 7170080 h 9881970"/>
              <a:gd name="connsiteX3514" fmla="*/ 1594739 w 11181876"/>
              <a:gd name="connsiteY3514" fmla="*/ 7170080 h 9881970"/>
              <a:gd name="connsiteX3515" fmla="*/ 1607199 w 11181876"/>
              <a:gd name="connsiteY3515" fmla="*/ 7145162 h 9881970"/>
              <a:gd name="connsiteX3516" fmla="*/ 1519986 w 11181876"/>
              <a:gd name="connsiteY3516" fmla="*/ 7145162 h 9881970"/>
              <a:gd name="connsiteX3517" fmla="*/ 1501298 w 11181876"/>
              <a:gd name="connsiteY3517" fmla="*/ 7163850 h 9881970"/>
              <a:gd name="connsiteX3518" fmla="*/ 1495068 w 11181876"/>
              <a:gd name="connsiteY3518" fmla="*/ 7194998 h 9881970"/>
              <a:gd name="connsiteX3519" fmla="*/ 1407857 w 11181876"/>
              <a:gd name="connsiteY3519" fmla="*/ 7282211 h 9881970"/>
              <a:gd name="connsiteX3520" fmla="*/ 1420316 w 11181876"/>
              <a:gd name="connsiteY3520" fmla="*/ 7282211 h 9881970"/>
              <a:gd name="connsiteX3521" fmla="*/ 1432774 w 11181876"/>
              <a:gd name="connsiteY3521" fmla="*/ 7294669 h 9881970"/>
              <a:gd name="connsiteX3522" fmla="*/ 1432774 w 11181876"/>
              <a:gd name="connsiteY3522" fmla="*/ 7319587 h 9881970"/>
              <a:gd name="connsiteX3523" fmla="*/ 1420316 w 11181876"/>
              <a:gd name="connsiteY3523" fmla="*/ 7332046 h 9881970"/>
              <a:gd name="connsiteX3524" fmla="*/ 1420316 w 11181876"/>
              <a:gd name="connsiteY3524" fmla="*/ 7344506 h 9881970"/>
              <a:gd name="connsiteX3525" fmla="*/ 1445233 w 11181876"/>
              <a:gd name="connsiteY3525" fmla="*/ 7307129 h 9881970"/>
              <a:gd name="connsiteX3526" fmla="*/ 1470151 w 11181876"/>
              <a:gd name="connsiteY3526" fmla="*/ 7282211 h 9881970"/>
              <a:gd name="connsiteX3527" fmla="*/ 1470151 w 11181876"/>
              <a:gd name="connsiteY3527" fmla="*/ 7232375 h 9881970"/>
              <a:gd name="connsiteX3528" fmla="*/ 1495068 w 11181876"/>
              <a:gd name="connsiteY3528" fmla="*/ 7207457 h 9881970"/>
              <a:gd name="connsiteX3529" fmla="*/ 1507527 w 11181876"/>
              <a:gd name="connsiteY3529" fmla="*/ 7194998 h 9881970"/>
              <a:gd name="connsiteX3530" fmla="*/ 1513757 w 11181876"/>
              <a:gd name="connsiteY3530" fmla="*/ 7182540 h 9881970"/>
              <a:gd name="connsiteX3531" fmla="*/ 1519986 w 11181876"/>
              <a:gd name="connsiteY3531" fmla="*/ 7170080 h 9881970"/>
              <a:gd name="connsiteX3532" fmla="*/ 1519986 w 11181876"/>
              <a:gd name="connsiteY3532" fmla="*/ 7157622 h 9881970"/>
              <a:gd name="connsiteX3533" fmla="*/ 1532446 w 11181876"/>
              <a:gd name="connsiteY3533" fmla="*/ 7157622 h 9881970"/>
              <a:gd name="connsiteX3534" fmla="*/ 1532446 w 11181876"/>
              <a:gd name="connsiteY3534" fmla="*/ 7145162 h 9881970"/>
              <a:gd name="connsiteX3535" fmla="*/ 199341 w 11181876"/>
              <a:gd name="connsiteY3535" fmla="*/ 7145162 h 9881970"/>
              <a:gd name="connsiteX3536" fmla="*/ 199341 w 11181876"/>
              <a:gd name="connsiteY3536" fmla="*/ 7157622 h 9881970"/>
              <a:gd name="connsiteX3537" fmla="*/ 186882 w 11181876"/>
              <a:gd name="connsiteY3537" fmla="*/ 7157622 h 9881970"/>
              <a:gd name="connsiteX3538" fmla="*/ 199341 w 11181876"/>
              <a:gd name="connsiteY3538" fmla="*/ 7145162 h 9881970"/>
              <a:gd name="connsiteX3539" fmla="*/ 4397995 w 11181876"/>
              <a:gd name="connsiteY3539" fmla="*/ 7132704 h 9881970"/>
              <a:gd name="connsiteX3540" fmla="*/ 4397995 w 11181876"/>
              <a:gd name="connsiteY3540" fmla="*/ 7145162 h 9881970"/>
              <a:gd name="connsiteX3541" fmla="*/ 4410454 w 11181876"/>
              <a:gd name="connsiteY3541" fmla="*/ 7132704 h 9881970"/>
              <a:gd name="connsiteX3542" fmla="*/ 2790796 w 11181876"/>
              <a:gd name="connsiteY3542" fmla="*/ 7132704 h 9881970"/>
              <a:gd name="connsiteX3543" fmla="*/ 2784566 w 11181876"/>
              <a:gd name="connsiteY3543" fmla="*/ 7138934 h 9881970"/>
              <a:gd name="connsiteX3544" fmla="*/ 2797025 w 11181876"/>
              <a:gd name="connsiteY3544" fmla="*/ 7145162 h 9881970"/>
              <a:gd name="connsiteX3545" fmla="*/ 2803254 w 11181876"/>
              <a:gd name="connsiteY3545" fmla="*/ 7132704 h 9881970"/>
              <a:gd name="connsiteX3546" fmla="*/ 2790796 w 11181876"/>
              <a:gd name="connsiteY3546" fmla="*/ 7132704 h 9881970"/>
              <a:gd name="connsiteX3547" fmla="*/ 2703583 w 11181876"/>
              <a:gd name="connsiteY3547" fmla="*/ 7132704 h 9881970"/>
              <a:gd name="connsiteX3548" fmla="*/ 2709812 w 11181876"/>
              <a:gd name="connsiteY3548" fmla="*/ 7138934 h 9881970"/>
              <a:gd name="connsiteX3549" fmla="*/ 2703583 w 11181876"/>
              <a:gd name="connsiteY3549" fmla="*/ 7145162 h 9881970"/>
              <a:gd name="connsiteX3550" fmla="*/ 2703583 w 11181876"/>
              <a:gd name="connsiteY3550" fmla="*/ 7132704 h 9881970"/>
              <a:gd name="connsiteX3551" fmla="*/ 2230144 w 11181876"/>
              <a:gd name="connsiteY3551" fmla="*/ 7132704 h 9881970"/>
              <a:gd name="connsiteX3552" fmla="*/ 2217685 w 11181876"/>
              <a:gd name="connsiteY3552" fmla="*/ 7145162 h 9881970"/>
              <a:gd name="connsiteX3553" fmla="*/ 2230144 w 11181876"/>
              <a:gd name="connsiteY3553" fmla="*/ 7145162 h 9881970"/>
              <a:gd name="connsiteX3554" fmla="*/ 2230144 w 11181876"/>
              <a:gd name="connsiteY3554" fmla="*/ 7132704 h 9881970"/>
              <a:gd name="connsiteX3555" fmla="*/ 2055720 w 11181876"/>
              <a:gd name="connsiteY3555" fmla="*/ 7132704 h 9881970"/>
              <a:gd name="connsiteX3556" fmla="*/ 2030802 w 11181876"/>
              <a:gd name="connsiteY3556" fmla="*/ 7145162 h 9881970"/>
              <a:gd name="connsiteX3557" fmla="*/ 2030802 w 11181876"/>
              <a:gd name="connsiteY3557" fmla="*/ 7170080 h 9881970"/>
              <a:gd name="connsiteX3558" fmla="*/ 2043260 w 11181876"/>
              <a:gd name="connsiteY3558" fmla="*/ 7170080 h 9881970"/>
              <a:gd name="connsiteX3559" fmla="*/ 2043260 w 11181876"/>
              <a:gd name="connsiteY3559" fmla="*/ 7157622 h 9881970"/>
              <a:gd name="connsiteX3560" fmla="*/ 2043260 w 11181876"/>
              <a:gd name="connsiteY3560" fmla="*/ 7151392 h 9881970"/>
              <a:gd name="connsiteX3561" fmla="*/ 2055720 w 11181876"/>
              <a:gd name="connsiteY3561" fmla="*/ 7132704 h 9881970"/>
              <a:gd name="connsiteX3562" fmla="*/ 1544904 w 11181876"/>
              <a:gd name="connsiteY3562" fmla="*/ 7132704 h 9881970"/>
              <a:gd name="connsiteX3563" fmla="*/ 1557362 w 11181876"/>
              <a:gd name="connsiteY3563" fmla="*/ 7145162 h 9881970"/>
              <a:gd name="connsiteX3564" fmla="*/ 1557362 w 11181876"/>
              <a:gd name="connsiteY3564" fmla="*/ 7132704 h 9881970"/>
              <a:gd name="connsiteX3565" fmla="*/ 1544904 w 11181876"/>
              <a:gd name="connsiteY3565" fmla="*/ 7132704 h 9881970"/>
              <a:gd name="connsiteX3566" fmla="*/ 479668 w 11181876"/>
              <a:gd name="connsiteY3566" fmla="*/ 7132704 h 9881970"/>
              <a:gd name="connsiteX3567" fmla="*/ 498355 w 11181876"/>
              <a:gd name="connsiteY3567" fmla="*/ 7132704 h 9881970"/>
              <a:gd name="connsiteX3568" fmla="*/ 485897 w 11181876"/>
              <a:gd name="connsiteY3568" fmla="*/ 7145162 h 9881970"/>
              <a:gd name="connsiteX3569" fmla="*/ 473437 w 11181876"/>
              <a:gd name="connsiteY3569" fmla="*/ 7138934 h 9881970"/>
              <a:gd name="connsiteX3570" fmla="*/ 479668 w 11181876"/>
              <a:gd name="connsiteY3570" fmla="*/ 7132704 h 9881970"/>
              <a:gd name="connsiteX3571" fmla="*/ 1831458 w 11181876"/>
              <a:gd name="connsiteY3571" fmla="*/ 7120244 h 9881970"/>
              <a:gd name="connsiteX3572" fmla="*/ 1825230 w 11181876"/>
              <a:gd name="connsiteY3572" fmla="*/ 7126474 h 9881970"/>
              <a:gd name="connsiteX3573" fmla="*/ 1831458 w 11181876"/>
              <a:gd name="connsiteY3573" fmla="*/ 7132704 h 9881970"/>
              <a:gd name="connsiteX3574" fmla="*/ 2033528 w 11181876"/>
              <a:gd name="connsiteY3574" fmla="*/ 7112459 h 9881970"/>
              <a:gd name="connsiteX3575" fmla="*/ 2018342 w 11181876"/>
              <a:gd name="connsiteY3575" fmla="*/ 7126474 h 9881970"/>
              <a:gd name="connsiteX3576" fmla="*/ 1999654 w 11181876"/>
              <a:gd name="connsiteY3576" fmla="*/ 7145162 h 9881970"/>
              <a:gd name="connsiteX3577" fmla="*/ 1993425 w 11181876"/>
              <a:gd name="connsiteY3577" fmla="*/ 7157622 h 9881970"/>
              <a:gd name="connsiteX3578" fmla="*/ 1999654 w 11181876"/>
              <a:gd name="connsiteY3578" fmla="*/ 7163850 h 9881970"/>
              <a:gd name="connsiteX3579" fmla="*/ 2018342 w 11181876"/>
              <a:gd name="connsiteY3579" fmla="*/ 7145162 h 9881970"/>
              <a:gd name="connsiteX3580" fmla="*/ 2037030 w 11181876"/>
              <a:gd name="connsiteY3580" fmla="*/ 7114016 h 9881970"/>
              <a:gd name="connsiteX3581" fmla="*/ 2033528 w 11181876"/>
              <a:gd name="connsiteY3581" fmla="*/ 7112459 h 9881970"/>
              <a:gd name="connsiteX3582" fmla="*/ 8908123 w 11181876"/>
              <a:gd name="connsiteY3582" fmla="*/ 7107786 h 9881970"/>
              <a:gd name="connsiteX3583" fmla="*/ 8920581 w 11181876"/>
              <a:gd name="connsiteY3583" fmla="*/ 7107786 h 9881970"/>
              <a:gd name="connsiteX3584" fmla="*/ 8908123 w 11181876"/>
              <a:gd name="connsiteY3584" fmla="*/ 7120244 h 9881970"/>
              <a:gd name="connsiteX3585" fmla="*/ 8908123 w 11181876"/>
              <a:gd name="connsiteY3585" fmla="*/ 7107786 h 9881970"/>
              <a:gd name="connsiteX3586" fmla="*/ 2716042 w 11181876"/>
              <a:gd name="connsiteY3586" fmla="*/ 7107786 h 9881970"/>
              <a:gd name="connsiteX3587" fmla="*/ 2728500 w 11181876"/>
              <a:gd name="connsiteY3587" fmla="*/ 7107786 h 9881970"/>
              <a:gd name="connsiteX3588" fmla="*/ 2728500 w 11181876"/>
              <a:gd name="connsiteY3588" fmla="*/ 7120244 h 9881970"/>
              <a:gd name="connsiteX3589" fmla="*/ 2716042 w 11181876"/>
              <a:gd name="connsiteY3589" fmla="*/ 7120244 h 9881970"/>
              <a:gd name="connsiteX3590" fmla="*/ 2716042 w 11181876"/>
              <a:gd name="connsiteY3590" fmla="*/ 7107786 h 9881970"/>
              <a:gd name="connsiteX3591" fmla="*/ 473437 w 11181876"/>
              <a:gd name="connsiteY3591" fmla="*/ 7107786 h 9881970"/>
              <a:gd name="connsiteX3592" fmla="*/ 485897 w 11181876"/>
              <a:gd name="connsiteY3592" fmla="*/ 7107786 h 9881970"/>
              <a:gd name="connsiteX3593" fmla="*/ 448519 w 11181876"/>
              <a:gd name="connsiteY3593" fmla="*/ 7145162 h 9881970"/>
              <a:gd name="connsiteX3594" fmla="*/ 436061 w 11181876"/>
              <a:gd name="connsiteY3594" fmla="*/ 7132704 h 9881970"/>
              <a:gd name="connsiteX3595" fmla="*/ 448519 w 11181876"/>
              <a:gd name="connsiteY3595" fmla="*/ 7132704 h 9881970"/>
              <a:gd name="connsiteX3596" fmla="*/ 274096 w 11181876"/>
              <a:gd name="connsiteY3596" fmla="*/ 7107786 h 9881970"/>
              <a:gd name="connsiteX3597" fmla="*/ 286554 w 11181876"/>
              <a:gd name="connsiteY3597" fmla="*/ 7107786 h 9881970"/>
              <a:gd name="connsiteX3598" fmla="*/ 286554 w 11181876"/>
              <a:gd name="connsiteY3598" fmla="*/ 7120244 h 9881970"/>
              <a:gd name="connsiteX3599" fmla="*/ 286554 w 11181876"/>
              <a:gd name="connsiteY3599" fmla="*/ 7132704 h 9881970"/>
              <a:gd name="connsiteX3600" fmla="*/ 286554 w 11181876"/>
              <a:gd name="connsiteY3600" fmla="*/ 7145162 h 9881970"/>
              <a:gd name="connsiteX3601" fmla="*/ 236717 w 11181876"/>
              <a:gd name="connsiteY3601" fmla="*/ 7170080 h 9881970"/>
              <a:gd name="connsiteX3602" fmla="*/ 218030 w 11181876"/>
              <a:gd name="connsiteY3602" fmla="*/ 7182540 h 9881970"/>
              <a:gd name="connsiteX3603" fmla="*/ 211801 w 11181876"/>
              <a:gd name="connsiteY3603" fmla="*/ 7170080 h 9881970"/>
              <a:gd name="connsiteX3604" fmla="*/ 224259 w 11181876"/>
              <a:gd name="connsiteY3604" fmla="*/ 7163850 h 9881970"/>
              <a:gd name="connsiteX3605" fmla="*/ 224259 w 11181876"/>
              <a:gd name="connsiteY3605" fmla="*/ 7157622 h 9881970"/>
              <a:gd name="connsiteX3606" fmla="*/ 224259 w 11181876"/>
              <a:gd name="connsiteY3606" fmla="*/ 7132704 h 9881970"/>
              <a:gd name="connsiteX3607" fmla="*/ 249177 w 11181876"/>
              <a:gd name="connsiteY3607" fmla="*/ 7120244 h 9881970"/>
              <a:gd name="connsiteX3608" fmla="*/ 267866 w 11181876"/>
              <a:gd name="connsiteY3608" fmla="*/ 7120244 h 9881970"/>
              <a:gd name="connsiteX3609" fmla="*/ 274096 w 11181876"/>
              <a:gd name="connsiteY3609" fmla="*/ 7114016 h 9881970"/>
              <a:gd name="connsiteX3610" fmla="*/ 274096 w 11181876"/>
              <a:gd name="connsiteY3610" fmla="*/ 7107786 h 9881970"/>
              <a:gd name="connsiteX3611" fmla="*/ 3974392 w 11181876"/>
              <a:gd name="connsiteY3611" fmla="*/ 7095328 h 9881970"/>
              <a:gd name="connsiteX3612" fmla="*/ 3968162 w 11181876"/>
              <a:gd name="connsiteY3612" fmla="*/ 7107786 h 9881970"/>
              <a:gd name="connsiteX3613" fmla="*/ 3968162 w 11181876"/>
              <a:gd name="connsiteY3613" fmla="*/ 7101556 h 9881970"/>
              <a:gd name="connsiteX3614" fmla="*/ 3974392 w 11181876"/>
              <a:gd name="connsiteY3614" fmla="*/ 7095328 h 9881970"/>
              <a:gd name="connsiteX3615" fmla="*/ 2304898 w 11181876"/>
              <a:gd name="connsiteY3615" fmla="*/ 7095328 h 9881970"/>
              <a:gd name="connsiteX3616" fmla="*/ 2292438 w 11181876"/>
              <a:gd name="connsiteY3616" fmla="*/ 7107786 h 9881970"/>
              <a:gd name="connsiteX3617" fmla="*/ 2304898 w 11181876"/>
              <a:gd name="connsiteY3617" fmla="*/ 7107786 h 9881970"/>
              <a:gd name="connsiteX3618" fmla="*/ 2317357 w 11181876"/>
              <a:gd name="connsiteY3618" fmla="*/ 7107786 h 9881970"/>
              <a:gd name="connsiteX3619" fmla="*/ 2304898 w 11181876"/>
              <a:gd name="connsiteY3619" fmla="*/ 7095328 h 9881970"/>
              <a:gd name="connsiteX3620" fmla="*/ 1731787 w 11181876"/>
              <a:gd name="connsiteY3620" fmla="*/ 7095328 h 9881970"/>
              <a:gd name="connsiteX3621" fmla="*/ 1719329 w 11181876"/>
              <a:gd name="connsiteY3621" fmla="*/ 7132704 h 9881970"/>
              <a:gd name="connsiteX3622" fmla="*/ 1744246 w 11181876"/>
              <a:gd name="connsiteY3622" fmla="*/ 7120244 h 9881970"/>
              <a:gd name="connsiteX3623" fmla="*/ 2322029 w 11181876"/>
              <a:gd name="connsiteY3623" fmla="*/ 7090655 h 9881970"/>
              <a:gd name="connsiteX3624" fmla="*/ 2323586 w 11181876"/>
              <a:gd name="connsiteY3624" fmla="*/ 7101556 h 9881970"/>
              <a:gd name="connsiteX3625" fmla="*/ 2329815 w 11181876"/>
              <a:gd name="connsiteY3625" fmla="*/ 7120244 h 9881970"/>
              <a:gd name="connsiteX3626" fmla="*/ 2329815 w 11181876"/>
              <a:gd name="connsiteY3626" fmla="*/ 7132704 h 9881970"/>
              <a:gd name="connsiteX3627" fmla="*/ 2342275 w 11181876"/>
              <a:gd name="connsiteY3627" fmla="*/ 7126474 h 9881970"/>
              <a:gd name="connsiteX3628" fmla="*/ 2342275 w 11181876"/>
              <a:gd name="connsiteY3628" fmla="*/ 7107786 h 9881970"/>
              <a:gd name="connsiteX3629" fmla="*/ 2329815 w 11181876"/>
              <a:gd name="connsiteY3629" fmla="*/ 7095328 h 9881970"/>
              <a:gd name="connsiteX3630" fmla="*/ 2322029 w 11181876"/>
              <a:gd name="connsiteY3630" fmla="*/ 7090655 h 9881970"/>
              <a:gd name="connsiteX3631" fmla="*/ 2264406 w 11181876"/>
              <a:gd name="connsiteY3631" fmla="*/ 7089098 h 9881970"/>
              <a:gd name="connsiteX3632" fmla="*/ 2255062 w 11181876"/>
              <a:gd name="connsiteY3632" fmla="*/ 7095328 h 9881970"/>
              <a:gd name="connsiteX3633" fmla="*/ 2255062 w 11181876"/>
              <a:gd name="connsiteY3633" fmla="*/ 7107786 h 9881970"/>
              <a:gd name="connsiteX3634" fmla="*/ 2267522 w 11181876"/>
              <a:gd name="connsiteY3634" fmla="*/ 7095328 h 9881970"/>
              <a:gd name="connsiteX3635" fmla="*/ 2264406 w 11181876"/>
              <a:gd name="connsiteY3635" fmla="*/ 7089098 h 9881970"/>
              <a:gd name="connsiteX3636" fmla="*/ 735074 w 11181876"/>
              <a:gd name="connsiteY3636" fmla="*/ 7085983 h 9881970"/>
              <a:gd name="connsiteX3637" fmla="*/ 741304 w 11181876"/>
              <a:gd name="connsiteY3637" fmla="*/ 7089098 h 9881970"/>
              <a:gd name="connsiteX3638" fmla="*/ 735074 w 11181876"/>
              <a:gd name="connsiteY3638" fmla="*/ 7095328 h 9881970"/>
              <a:gd name="connsiteX3639" fmla="*/ 735074 w 11181876"/>
              <a:gd name="connsiteY3639" fmla="*/ 7107786 h 9881970"/>
              <a:gd name="connsiteX3640" fmla="*/ 722615 w 11181876"/>
              <a:gd name="connsiteY3640" fmla="*/ 7095328 h 9881970"/>
              <a:gd name="connsiteX3641" fmla="*/ 728846 w 11181876"/>
              <a:gd name="connsiteY3641" fmla="*/ 7089098 h 9881970"/>
              <a:gd name="connsiteX3642" fmla="*/ 735074 w 11181876"/>
              <a:gd name="connsiteY3642" fmla="*/ 7085983 h 9881970"/>
              <a:gd name="connsiteX3643" fmla="*/ 2216129 w 11181876"/>
              <a:gd name="connsiteY3643" fmla="*/ 7075081 h 9881970"/>
              <a:gd name="connsiteX3644" fmla="*/ 2205227 w 11181876"/>
              <a:gd name="connsiteY3644" fmla="*/ 7082868 h 9881970"/>
              <a:gd name="connsiteX3645" fmla="*/ 2192767 w 11181876"/>
              <a:gd name="connsiteY3645" fmla="*/ 7107786 h 9881970"/>
              <a:gd name="connsiteX3646" fmla="*/ 2155391 w 11181876"/>
              <a:gd name="connsiteY3646" fmla="*/ 7145162 h 9881970"/>
              <a:gd name="connsiteX3647" fmla="*/ 2118015 w 11181876"/>
              <a:gd name="connsiteY3647" fmla="*/ 7170080 h 9881970"/>
              <a:gd name="connsiteX3648" fmla="*/ 2167849 w 11181876"/>
              <a:gd name="connsiteY3648" fmla="*/ 7145162 h 9881970"/>
              <a:gd name="connsiteX3649" fmla="*/ 2223915 w 11181876"/>
              <a:gd name="connsiteY3649" fmla="*/ 7076639 h 9881970"/>
              <a:gd name="connsiteX3650" fmla="*/ 2216129 w 11181876"/>
              <a:gd name="connsiteY3650" fmla="*/ 7075081 h 9881970"/>
              <a:gd name="connsiteX3651" fmla="*/ 9132383 w 11181876"/>
              <a:gd name="connsiteY3651" fmla="*/ 7070409 h 9881970"/>
              <a:gd name="connsiteX3652" fmla="*/ 9107465 w 11181876"/>
              <a:gd name="connsiteY3652" fmla="*/ 7095328 h 9881970"/>
              <a:gd name="connsiteX3653" fmla="*/ 9107465 w 11181876"/>
              <a:gd name="connsiteY3653" fmla="*/ 7082868 h 9881970"/>
              <a:gd name="connsiteX3654" fmla="*/ 9132383 w 11181876"/>
              <a:gd name="connsiteY3654" fmla="*/ 7070409 h 9881970"/>
              <a:gd name="connsiteX3655" fmla="*/ 3974392 w 11181876"/>
              <a:gd name="connsiteY3655" fmla="*/ 7070409 h 9881970"/>
              <a:gd name="connsiteX3656" fmla="*/ 3986850 w 11181876"/>
              <a:gd name="connsiteY3656" fmla="*/ 7070409 h 9881970"/>
              <a:gd name="connsiteX3657" fmla="*/ 3986850 w 11181876"/>
              <a:gd name="connsiteY3657" fmla="*/ 7082868 h 9881970"/>
              <a:gd name="connsiteX3658" fmla="*/ 2740960 w 11181876"/>
              <a:gd name="connsiteY3658" fmla="*/ 7070409 h 9881970"/>
              <a:gd name="connsiteX3659" fmla="*/ 2753418 w 11181876"/>
              <a:gd name="connsiteY3659" fmla="*/ 7070409 h 9881970"/>
              <a:gd name="connsiteX3660" fmla="*/ 2753418 w 11181876"/>
              <a:gd name="connsiteY3660" fmla="*/ 7082868 h 9881970"/>
              <a:gd name="connsiteX3661" fmla="*/ 2740960 w 11181876"/>
              <a:gd name="connsiteY3661" fmla="*/ 7082868 h 9881970"/>
              <a:gd name="connsiteX3662" fmla="*/ 2740960 w 11181876"/>
              <a:gd name="connsiteY3662" fmla="*/ 7070409 h 9881970"/>
              <a:gd name="connsiteX3663" fmla="*/ 1943589 w 11181876"/>
              <a:gd name="connsiteY3663" fmla="*/ 7070409 h 9881970"/>
              <a:gd name="connsiteX3664" fmla="*/ 1931131 w 11181876"/>
              <a:gd name="connsiteY3664" fmla="*/ 7082868 h 9881970"/>
              <a:gd name="connsiteX3665" fmla="*/ 1937359 w 11181876"/>
              <a:gd name="connsiteY3665" fmla="*/ 7082868 h 9881970"/>
              <a:gd name="connsiteX3666" fmla="*/ 1943589 w 11181876"/>
              <a:gd name="connsiteY3666" fmla="*/ 7070409 h 9881970"/>
              <a:gd name="connsiteX3667" fmla="*/ 1881295 w 11181876"/>
              <a:gd name="connsiteY3667" fmla="*/ 7070409 h 9881970"/>
              <a:gd name="connsiteX3668" fmla="*/ 1843918 w 11181876"/>
              <a:gd name="connsiteY3668" fmla="*/ 7095328 h 9881970"/>
              <a:gd name="connsiteX3669" fmla="*/ 1868837 w 11181876"/>
              <a:gd name="connsiteY3669" fmla="*/ 7082868 h 9881970"/>
              <a:gd name="connsiteX3670" fmla="*/ 573108 w 11181876"/>
              <a:gd name="connsiteY3670" fmla="*/ 7070409 h 9881970"/>
              <a:gd name="connsiteX3671" fmla="*/ 598026 w 11181876"/>
              <a:gd name="connsiteY3671" fmla="*/ 7082868 h 9881970"/>
              <a:gd name="connsiteX3672" fmla="*/ 604257 w 11181876"/>
              <a:gd name="connsiteY3672" fmla="*/ 7095328 h 9881970"/>
              <a:gd name="connsiteX3673" fmla="*/ 598026 w 11181876"/>
              <a:gd name="connsiteY3673" fmla="*/ 7095328 h 9881970"/>
              <a:gd name="connsiteX3674" fmla="*/ 598026 w 11181876"/>
              <a:gd name="connsiteY3674" fmla="*/ 7107786 h 9881970"/>
              <a:gd name="connsiteX3675" fmla="*/ 598026 w 11181876"/>
              <a:gd name="connsiteY3675" fmla="*/ 7120244 h 9881970"/>
              <a:gd name="connsiteX3676" fmla="*/ 591796 w 11181876"/>
              <a:gd name="connsiteY3676" fmla="*/ 7126474 h 9881970"/>
              <a:gd name="connsiteX3677" fmla="*/ 598026 w 11181876"/>
              <a:gd name="connsiteY3677" fmla="*/ 7132704 h 9881970"/>
              <a:gd name="connsiteX3678" fmla="*/ 585568 w 11181876"/>
              <a:gd name="connsiteY3678" fmla="*/ 7132704 h 9881970"/>
              <a:gd name="connsiteX3679" fmla="*/ 579338 w 11181876"/>
              <a:gd name="connsiteY3679" fmla="*/ 7138934 h 9881970"/>
              <a:gd name="connsiteX3680" fmla="*/ 560650 w 11181876"/>
              <a:gd name="connsiteY3680" fmla="*/ 7145162 h 9881970"/>
              <a:gd name="connsiteX3681" fmla="*/ 548191 w 11181876"/>
              <a:gd name="connsiteY3681" fmla="*/ 7157622 h 9881970"/>
              <a:gd name="connsiteX3682" fmla="*/ 529502 w 11181876"/>
              <a:gd name="connsiteY3682" fmla="*/ 7194998 h 9881970"/>
              <a:gd name="connsiteX3683" fmla="*/ 498355 w 11181876"/>
              <a:gd name="connsiteY3683" fmla="*/ 7219917 h 9881970"/>
              <a:gd name="connsiteX3684" fmla="*/ 510814 w 11181876"/>
              <a:gd name="connsiteY3684" fmla="*/ 7207457 h 9881970"/>
              <a:gd name="connsiteX3685" fmla="*/ 510814 w 11181876"/>
              <a:gd name="connsiteY3685" fmla="*/ 7182540 h 9881970"/>
              <a:gd name="connsiteX3686" fmla="*/ 498355 w 11181876"/>
              <a:gd name="connsiteY3686" fmla="*/ 7182540 h 9881970"/>
              <a:gd name="connsiteX3687" fmla="*/ 492126 w 11181876"/>
              <a:gd name="connsiteY3687" fmla="*/ 7170080 h 9881970"/>
              <a:gd name="connsiteX3688" fmla="*/ 485897 w 11181876"/>
              <a:gd name="connsiteY3688" fmla="*/ 7182540 h 9881970"/>
              <a:gd name="connsiteX3689" fmla="*/ 448519 w 11181876"/>
              <a:gd name="connsiteY3689" fmla="*/ 7232375 h 9881970"/>
              <a:gd name="connsiteX3690" fmla="*/ 448519 w 11181876"/>
              <a:gd name="connsiteY3690" fmla="*/ 7226145 h 9881970"/>
              <a:gd name="connsiteX3691" fmla="*/ 448519 w 11181876"/>
              <a:gd name="connsiteY3691" fmla="*/ 7207457 h 9881970"/>
              <a:gd name="connsiteX3692" fmla="*/ 436061 w 11181876"/>
              <a:gd name="connsiteY3692" fmla="*/ 7207457 h 9881970"/>
              <a:gd name="connsiteX3693" fmla="*/ 411143 w 11181876"/>
              <a:gd name="connsiteY3693" fmla="*/ 7207457 h 9881970"/>
              <a:gd name="connsiteX3694" fmla="*/ 411143 w 11181876"/>
              <a:gd name="connsiteY3694" fmla="*/ 7182540 h 9881970"/>
              <a:gd name="connsiteX3695" fmla="*/ 423602 w 11181876"/>
              <a:gd name="connsiteY3695" fmla="*/ 7182540 h 9881970"/>
              <a:gd name="connsiteX3696" fmla="*/ 429831 w 11181876"/>
              <a:gd name="connsiteY3696" fmla="*/ 7194998 h 9881970"/>
              <a:gd name="connsiteX3697" fmla="*/ 448519 w 11181876"/>
              <a:gd name="connsiteY3697" fmla="*/ 7194998 h 9881970"/>
              <a:gd name="connsiteX3698" fmla="*/ 473437 w 11181876"/>
              <a:gd name="connsiteY3698" fmla="*/ 7182540 h 9881970"/>
              <a:gd name="connsiteX3699" fmla="*/ 510814 w 11181876"/>
              <a:gd name="connsiteY3699" fmla="*/ 7170080 h 9881970"/>
              <a:gd name="connsiteX3700" fmla="*/ 510814 w 11181876"/>
              <a:gd name="connsiteY3700" fmla="*/ 7157622 h 9881970"/>
              <a:gd name="connsiteX3701" fmla="*/ 523274 w 11181876"/>
              <a:gd name="connsiteY3701" fmla="*/ 7120244 h 9881970"/>
              <a:gd name="connsiteX3702" fmla="*/ 560650 w 11181876"/>
              <a:gd name="connsiteY3702" fmla="*/ 7107786 h 9881970"/>
              <a:gd name="connsiteX3703" fmla="*/ 560650 w 11181876"/>
              <a:gd name="connsiteY3703" fmla="*/ 7095328 h 9881970"/>
              <a:gd name="connsiteX3704" fmla="*/ 560650 w 11181876"/>
              <a:gd name="connsiteY3704" fmla="*/ 7076639 h 9881970"/>
              <a:gd name="connsiteX3705" fmla="*/ 573108 w 11181876"/>
              <a:gd name="connsiteY3705" fmla="*/ 7070409 h 9881970"/>
              <a:gd name="connsiteX3706" fmla="*/ 2230144 w 11181876"/>
              <a:gd name="connsiteY3706" fmla="*/ 7057949 h 9881970"/>
              <a:gd name="connsiteX3707" fmla="*/ 2230144 w 11181876"/>
              <a:gd name="connsiteY3707" fmla="*/ 7064179 h 9881970"/>
              <a:gd name="connsiteX3708" fmla="*/ 2230144 w 11181876"/>
              <a:gd name="connsiteY3708" fmla="*/ 7070409 h 9881970"/>
              <a:gd name="connsiteX3709" fmla="*/ 2242603 w 11181876"/>
              <a:gd name="connsiteY3709" fmla="*/ 7057949 h 9881970"/>
              <a:gd name="connsiteX3710" fmla="*/ 1669493 w 11181876"/>
              <a:gd name="connsiteY3710" fmla="*/ 7057949 h 9881970"/>
              <a:gd name="connsiteX3711" fmla="*/ 1657035 w 11181876"/>
              <a:gd name="connsiteY3711" fmla="*/ 7082868 h 9881970"/>
              <a:gd name="connsiteX3712" fmla="*/ 1644575 w 11181876"/>
              <a:gd name="connsiteY3712" fmla="*/ 7101556 h 9881970"/>
              <a:gd name="connsiteX3713" fmla="*/ 1650805 w 11181876"/>
              <a:gd name="connsiteY3713" fmla="*/ 7098442 h 9881970"/>
              <a:gd name="connsiteX3714" fmla="*/ 1657035 w 11181876"/>
              <a:gd name="connsiteY3714" fmla="*/ 7095328 h 9881970"/>
              <a:gd name="connsiteX3715" fmla="*/ 1669493 w 11181876"/>
              <a:gd name="connsiteY3715" fmla="*/ 7057949 h 9881970"/>
              <a:gd name="connsiteX3716" fmla="*/ 8982876 w 11181876"/>
              <a:gd name="connsiteY3716" fmla="*/ 7045491 h 9881970"/>
              <a:gd name="connsiteX3717" fmla="*/ 8970417 w 11181876"/>
              <a:gd name="connsiteY3717" fmla="*/ 7070409 h 9881970"/>
              <a:gd name="connsiteX3718" fmla="*/ 8933039 w 11181876"/>
              <a:gd name="connsiteY3718" fmla="*/ 7107786 h 9881970"/>
              <a:gd name="connsiteX3719" fmla="*/ 8945499 w 11181876"/>
              <a:gd name="connsiteY3719" fmla="*/ 7095328 h 9881970"/>
              <a:gd name="connsiteX3720" fmla="*/ 8945499 w 11181876"/>
              <a:gd name="connsiteY3720" fmla="*/ 7070409 h 9881970"/>
              <a:gd name="connsiteX3721" fmla="*/ 8926811 w 11181876"/>
              <a:gd name="connsiteY3721" fmla="*/ 7082868 h 9881970"/>
              <a:gd name="connsiteX3722" fmla="*/ 8920581 w 11181876"/>
              <a:gd name="connsiteY3722" fmla="*/ 7070409 h 9881970"/>
              <a:gd name="connsiteX3723" fmla="*/ 8926811 w 11181876"/>
              <a:gd name="connsiteY3723" fmla="*/ 7064179 h 9881970"/>
              <a:gd name="connsiteX3724" fmla="*/ 8945499 w 11181876"/>
              <a:gd name="connsiteY3724" fmla="*/ 7057949 h 9881970"/>
              <a:gd name="connsiteX3725" fmla="*/ 8964188 w 11181876"/>
              <a:gd name="connsiteY3725" fmla="*/ 7057949 h 9881970"/>
              <a:gd name="connsiteX3726" fmla="*/ 8970417 w 11181876"/>
              <a:gd name="connsiteY3726" fmla="*/ 7057949 h 9881970"/>
              <a:gd name="connsiteX3727" fmla="*/ 2304898 w 11181876"/>
              <a:gd name="connsiteY3727" fmla="*/ 7045491 h 9881970"/>
              <a:gd name="connsiteX3728" fmla="*/ 2279980 w 11181876"/>
              <a:gd name="connsiteY3728" fmla="*/ 7057949 h 9881970"/>
              <a:gd name="connsiteX3729" fmla="*/ 2279980 w 11181876"/>
              <a:gd name="connsiteY3729" fmla="*/ 7070409 h 9881970"/>
              <a:gd name="connsiteX3730" fmla="*/ 2279980 w 11181876"/>
              <a:gd name="connsiteY3730" fmla="*/ 7082868 h 9881970"/>
              <a:gd name="connsiteX3731" fmla="*/ 2292438 w 11181876"/>
              <a:gd name="connsiteY3731" fmla="*/ 7082868 h 9881970"/>
              <a:gd name="connsiteX3732" fmla="*/ 2298668 w 11181876"/>
              <a:gd name="connsiteY3732" fmla="*/ 7076639 h 9881970"/>
              <a:gd name="connsiteX3733" fmla="*/ 2304898 w 11181876"/>
              <a:gd name="connsiteY3733" fmla="*/ 7070409 h 9881970"/>
              <a:gd name="connsiteX3734" fmla="*/ 2317357 w 11181876"/>
              <a:gd name="connsiteY3734" fmla="*/ 7057949 h 9881970"/>
              <a:gd name="connsiteX3735" fmla="*/ 2317357 w 11181876"/>
              <a:gd name="connsiteY3735" fmla="*/ 7045491 h 9881970"/>
              <a:gd name="connsiteX3736" fmla="*/ 2130473 w 11181876"/>
              <a:gd name="connsiteY3736" fmla="*/ 7045491 h 9881970"/>
              <a:gd name="connsiteX3737" fmla="*/ 2118015 w 11181876"/>
              <a:gd name="connsiteY3737" fmla="*/ 7057949 h 9881970"/>
              <a:gd name="connsiteX3738" fmla="*/ 2105555 w 11181876"/>
              <a:gd name="connsiteY3738" fmla="*/ 7057949 h 9881970"/>
              <a:gd name="connsiteX3739" fmla="*/ 772452 w 11181876"/>
              <a:gd name="connsiteY3739" fmla="*/ 7045491 h 9881970"/>
              <a:gd name="connsiteX3740" fmla="*/ 784910 w 11181876"/>
              <a:gd name="connsiteY3740" fmla="*/ 7045491 h 9881970"/>
              <a:gd name="connsiteX3741" fmla="*/ 759992 w 11181876"/>
              <a:gd name="connsiteY3741" fmla="*/ 7070409 h 9881970"/>
              <a:gd name="connsiteX3742" fmla="*/ 772452 w 11181876"/>
              <a:gd name="connsiteY3742" fmla="*/ 7045491 h 9881970"/>
              <a:gd name="connsiteX3743" fmla="*/ 598026 w 11181876"/>
              <a:gd name="connsiteY3743" fmla="*/ 7045491 h 9881970"/>
              <a:gd name="connsiteX3744" fmla="*/ 610485 w 11181876"/>
              <a:gd name="connsiteY3744" fmla="*/ 7045491 h 9881970"/>
              <a:gd name="connsiteX3745" fmla="*/ 610485 w 11181876"/>
              <a:gd name="connsiteY3745" fmla="*/ 7057949 h 9881970"/>
              <a:gd name="connsiteX3746" fmla="*/ 598026 w 11181876"/>
              <a:gd name="connsiteY3746" fmla="*/ 7057949 h 9881970"/>
              <a:gd name="connsiteX3747" fmla="*/ 598026 w 11181876"/>
              <a:gd name="connsiteY3747" fmla="*/ 7045491 h 9881970"/>
              <a:gd name="connsiteX3748" fmla="*/ 2255062 w 11181876"/>
              <a:gd name="connsiteY3748" fmla="*/ 7033033 h 9881970"/>
              <a:gd name="connsiteX3749" fmla="*/ 2255062 w 11181876"/>
              <a:gd name="connsiteY3749" fmla="*/ 7045491 h 9881970"/>
              <a:gd name="connsiteX3750" fmla="*/ 2267522 w 11181876"/>
              <a:gd name="connsiteY3750" fmla="*/ 7033033 h 9881970"/>
              <a:gd name="connsiteX3751" fmla="*/ 2255062 w 11181876"/>
              <a:gd name="connsiteY3751" fmla="*/ 7033033 h 9881970"/>
              <a:gd name="connsiteX3752" fmla="*/ 1632117 w 11181876"/>
              <a:gd name="connsiteY3752" fmla="*/ 7033033 h 9881970"/>
              <a:gd name="connsiteX3753" fmla="*/ 1638347 w 11181876"/>
              <a:gd name="connsiteY3753" fmla="*/ 7039261 h 9881970"/>
              <a:gd name="connsiteX3754" fmla="*/ 1637779 w 11181876"/>
              <a:gd name="connsiteY3754" fmla="*/ 7042094 h 9881970"/>
              <a:gd name="connsiteX3755" fmla="*/ 1628557 w 11181876"/>
              <a:gd name="connsiteY3755" fmla="*/ 7037482 h 9881970"/>
              <a:gd name="connsiteX3756" fmla="*/ 1703755 w 11181876"/>
              <a:gd name="connsiteY3756" fmla="*/ 7026803 h 9881970"/>
              <a:gd name="connsiteX3757" fmla="*/ 1694411 w 11181876"/>
              <a:gd name="connsiteY3757" fmla="*/ 7033033 h 9881970"/>
              <a:gd name="connsiteX3758" fmla="*/ 1694411 w 11181876"/>
              <a:gd name="connsiteY3758" fmla="*/ 7045491 h 9881970"/>
              <a:gd name="connsiteX3759" fmla="*/ 1706869 w 11181876"/>
              <a:gd name="connsiteY3759" fmla="*/ 7033033 h 9881970"/>
              <a:gd name="connsiteX3760" fmla="*/ 1703755 w 11181876"/>
              <a:gd name="connsiteY3760" fmla="*/ 7026803 h 9881970"/>
              <a:gd name="connsiteX3761" fmla="*/ 2990138 w 11181876"/>
              <a:gd name="connsiteY3761" fmla="*/ 7020573 h 9881970"/>
              <a:gd name="connsiteX3762" fmla="*/ 2977680 w 11181876"/>
              <a:gd name="connsiteY3762" fmla="*/ 7033033 h 9881970"/>
              <a:gd name="connsiteX3763" fmla="*/ 2990138 w 11181876"/>
              <a:gd name="connsiteY3763" fmla="*/ 7033033 h 9881970"/>
              <a:gd name="connsiteX3764" fmla="*/ 1906213 w 11181876"/>
              <a:gd name="connsiteY3764" fmla="*/ 7020573 h 9881970"/>
              <a:gd name="connsiteX3765" fmla="*/ 1881295 w 11181876"/>
              <a:gd name="connsiteY3765" fmla="*/ 7057949 h 9881970"/>
              <a:gd name="connsiteX3766" fmla="*/ 1906213 w 11181876"/>
              <a:gd name="connsiteY3766" fmla="*/ 7033033 h 9881970"/>
              <a:gd name="connsiteX3767" fmla="*/ 1445233 w 11181876"/>
              <a:gd name="connsiteY3767" fmla="*/ 7020573 h 9881970"/>
              <a:gd name="connsiteX3768" fmla="*/ 1445233 w 11181876"/>
              <a:gd name="connsiteY3768" fmla="*/ 7033033 h 9881970"/>
              <a:gd name="connsiteX3769" fmla="*/ 1432774 w 11181876"/>
              <a:gd name="connsiteY3769" fmla="*/ 7045491 h 9881970"/>
              <a:gd name="connsiteX3770" fmla="*/ 1445233 w 11181876"/>
              <a:gd name="connsiteY3770" fmla="*/ 7020573 h 9881970"/>
              <a:gd name="connsiteX3771" fmla="*/ 548191 w 11181876"/>
              <a:gd name="connsiteY3771" fmla="*/ 7020573 h 9881970"/>
              <a:gd name="connsiteX3772" fmla="*/ 554420 w 11181876"/>
              <a:gd name="connsiteY3772" fmla="*/ 7026803 h 9881970"/>
              <a:gd name="connsiteX3773" fmla="*/ 535732 w 11181876"/>
              <a:gd name="connsiteY3773" fmla="*/ 7045491 h 9881970"/>
              <a:gd name="connsiteX3774" fmla="*/ 535732 w 11181876"/>
              <a:gd name="connsiteY3774" fmla="*/ 7070409 h 9881970"/>
              <a:gd name="connsiteX3775" fmla="*/ 548191 w 11181876"/>
              <a:gd name="connsiteY3775" fmla="*/ 7095328 h 9881970"/>
              <a:gd name="connsiteX3776" fmla="*/ 498355 w 11181876"/>
              <a:gd name="connsiteY3776" fmla="*/ 7095328 h 9881970"/>
              <a:gd name="connsiteX3777" fmla="*/ 460978 w 11181876"/>
              <a:gd name="connsiteY3777" fmla="*/ 7095328 h 9881970"/>
              <a:gd name="connsiteX3778" fmla="*/ 460978 w 11181876"/>
              <a:gd name="connsiteY3778" fmla="*/ 7082868 h 9881970"/>
              <a:gd name="connsiteX3779" fmla="*/ 485897 w 11181876"/>
              <a:gd name="connsiteY3779" fmla="*/ 7082868 h 9881970"/>
              <a:gd name="connsiteX3780" fmla="*/ 492126 w 11181876"/>
              <a:gd name="connsiteY3780" fmla="*/ 7070409 h 9881970"/>
              <a:gd name="connsiteX3781" fmla="*/ 510814 w 11181876"/>
              <a:gd name="connsiteY3781" fmla="*/ 7070409 h 9881970"/>
              <a:gd name="connsiteX3782" fmla="*/ 498355 w 11181876"/>
              <a:gd name="connsiteY3782" fmla="*/ 7057949 h 9881970"/>
              <a:gd name="connsiteX3783" fmla="*/ 498355 w 11181876"/>
              <a:gd name="connsiteY3783" fmla="*/ 7045491 h 9881970"/>
              <a:gd name="connsiteX3784" fmla="*/ 510814 w 11181876"/>
              <a:gd name="connsiteY3784" fmla="*/ 7033033 h 9881970"/>
              <a:gd name="connsiteX3785" fmla="*/ 2107631 w 11181876"/>
              <a:gd name="connsiteY3785" fmla="*/ 7014345 h 9881970"/>
              <a:gd name="connsiteX3786" fmla="*/ 2102441 w 11181876"/>
              <a:gd name="connsiteY3786" fmla="*/ 7020573 h 9881970"/>
              <a:gd name="connsiteX3787" fmla="*/ 2080637 w 11181876"/>
              <a:gd name="connsiteY3787" fmla="*/ 7039261 h 9881970"/>
              <a:gd name="connsiteX3788" fmla="*/ 2078015 w 11181876"/>
              <a:gd name="connsiteY3788" fmla="*/ 7041557 h 9881970"/>
              <a:gd name="connsiteX3789" fmla="*/ 2086867 w 11181876"/>
              <a:gd name="connsiteY3789" fmla="*/ 7026803 h 9881970"/>
              <a:gd name="connsiteX3790" fmla="*/ 8621567 w 11181876"/>
              <a:gd name="connsiteY3790" fmla="*/ 7008115 h 9881970"/>
              <a:gd name="connsiteX3791" fmla="*/ 8609109 w 11181876"/>
              <a:gd name="connsiteY3791" fmla="*/ 7020573 h 9881970"/>
              <a:gd name="connsiteX3792" fmla="*/ 8596650 w 11181876"/>
              <a:gd name="connsiteY3792" fmla="*/ 7033033 h 9881970"/>
              <a:gd name="connsiteX3793" fmla="*/ 8609109 w 11181876"/>
              <a:gd name="connsiteY3793" fmla="*/ 7033033 h 9881970"/>
              <a:gd name="connsiteX3794" fmla="*/ 8621567 w 11181876"/>
              <a:gd name="connsiteY3794" fmla="*/ 7014345 h 9881970"/>
              <a:gd name="connsiteX3795" fmla="*/ 8621567 w 11181876"/>
              <a:gd name="connsiteY3795" fmla="*/ 7008115 h 9881970"/>
              <a:gd name="connsiteX3796" fmla="*/ 4049147 w 11181876"/>
              <a:gd name="connsiteY3796" fmla="*/ 7008115 h 9881970"/>
              <a:gd name="connsiteX3797" fmla="*/ 4049147 w 11181876"/>
              <a:gd name="connsiteY3797" fmla="*/ 7020573 h 9881970"/>
              <a:gd name="connsiteX3798" fmla="*/ 4036687 w 11181876"/>
              <a:gd name="connsiteY3798" fmla="*/ 7057949 h 9881970"/>
              <a:gd name="connsiteX3799" fmla="*/ 4024229 w 11181876"/>
              <a:gd name="connsiteY3799" fmla="*/ 7095328 h 9881970"/>
              <a:gd name="connsiteX3800" fmla="*/ 3999310 w 11181876"/>
              <a:gd name="connsiteY3800" fmla="*/ 7107786 h 9881970"/>
              <a:gd name="connsiteX3801" fmla="*/ 3999310 w 11181876"/>
              <a:gd name="connsiteY3801" fmla="*/ 7101556 h 9881970"/>
              <a:gd name="connsiteX3802" fmla="*/ 4024229 w 11181876"/>
              <a:gd name="connsiteY3802" fmla="*/ 7045491 h 9881970"/>
              <a:gd name="connsiteX3803" fmla="*/ 4049147 w 11181876"/>
              <a:gd name="connsiteY3803" fmla="*/ 7008115 h 9881970"/>
              <a:gd name="connsiteX3804" fmla="*/ 3314069 w 11181876"/>
              <a:gd name="connsiteY3804" fmla="*/ 7008115 h 9881970"/>
              <a:gd name="connsiteX3805" fmla="*/ 3314069 w 11181876"/>
              <a:gd name="connsiteY3805" fmla="*/ 7020573 h 9881970"/>
              <a:gd name="connsiteX3806" fmla="*/ 3301611 w 11181876"/>
              <a:gd name="connsiteY3806" fmla="*/ 7020573 h 9881970"/>
              <a:gd name="connsiteX3807" fmla="*/ 3314069 w 11181876"/>
              <a:gd name="connsiteY3807" fmla="*/ 7008115 h 9881970"/>
              <a:gd name="connsiteX3808" fmla="*/ 2005884 w 11181876"/>
              <a:gd name="connsiteY3808" fmla="*/ 7008115 h 9881970"/>
              <a:gd name="connsiteX3809" fmla="*/ 1993425 w 11181876"/>
              <a:gd name="connsiteY3809" fmla="*/ 7020573 h 9881970"/>
              <a:gd name="connsiteX3810" fmla="*/ 1980966 w 11181876"/>
              <a:gd name="connsiteY3810" fmla="*/ 7020573 h 9881970"/>
              <a:gd name="connsiteX3811" fmla="*/ 1980966 w 11181876"/>
              <a:gd name="connsiteY3811" fmla="*/ 7033033 h 9881970"/>
              <a:gd name="connsiteX3812" fmla="*/ 1980966 w 11181876"/>
              <a:gd name="connsiteY3812" fmla="*/ 7045491 h 9881970"/>
              <a:gd name="connsiteX3813" fmla="*/ 1987195 w 11181876"/>
              <a:gd name="connsiteY3813" fmla="*/ 7057949 h 9881970"/>
              <a:gd name="connsiteX3814" fmla="*/ 1980966 w 11181876"/>
              <a:gd name="connsiteY3814" fmla="*/ 7070409 h 9881970"/>
              <a:gd name="connsiteX3815" fmla="*/ 1962277 w 11181876"/>
              <a:gd name="connsiteY3815" fmla="*/ 7064179 h 9881970"/>
              <a:gd name="connsiteX3816" fmla="*/ 1968507 w 11181876"/>
              <a:gd name="connsiteY3816" fmla="*/ 7057949 h 9881970"/>
              <a:gd name="connsiteX3817" fmla="*/ 1968507 w 11181876"/>
              <a:gd name="connsiteY3817" fmla="*/ 7045491 h 9881970"/>
              <a:gd name="connsiteX3818" fmla="*/ 1956047 w 11181876"/>
              <a:gd name="connsiteY3818" fmla="*/ 7039261 h 9881970"/>
              <a:gd name="connsiteX3819" fmla="*/ 1943589 w 11181876"/>
              <a:gd name="connsiteY3819" fmla="*/ 7039261 h 9881970"/>
              <a:gd name="connsiteX3820" fmla="*/ 1956047 w 11181876"/>
              <a:gd name="connsiteY3820" fmla="*/ 7070409 h 9881970"/>
              <a:gd name="connsiteX3821" fmla="*/ 1943589 w 11181876"/>
              <a:gd name="connsiteY3821" fmla="*/ 7095328 h 9881970"/>
              <a:gd name="connsiteX3822" fmla="*/ 1918671 w 11181876"/>
              <a:gd name="connsiteY3822" fmla="*/ 7101556 h 9881970"/>
              <a:gd name="connsiteX3823" fmla="*/ 1906213 w 11181876"/>
              <a:gd name="connsiteY3823" fmla="*/ 7095328 h 9881970"/>
              <a:gd name="connsiteX3824" fmla="*/ 1881295 w 11181876"/>
              <a:gd name="connsiteY3824" fmla="*/ 7120244 h 9881970"/>
              <a:gd name="connsiteX3825" fmla="*/ 1881295 w 11181876"/>
              <a:gd name="connsiteY3825" fmla="*/ 7145162 h 9881970"/>
              <a:gd name="connsiteX3826" fmla="*/ 1899983 w 11181876"/>
              <a:gd name="connsiteY3826" fmla="*/ 7157622 h 9881970"/>
              <a:gd name="connsiteX3827" fmla="*/ 1906213 w 11181876"/>
              <a:gd name="connsiteY3827" fmla="*/ 7170080 h 9881970"/>
              <a:gd name="connsiteX3828" fmla="*/ 1931131 w 11181876"/>
              <a:gd name="connsiteY3828" fmla="*/ 7145162 h 9881970"/>
              <a:gd name="connsiteX3829" fmla="*/ 1943589 w 11181876"/>
              <a:gd name="connsiteY3829" fmla="*/ 7132704 h 9881970"/>
              <a:gd name="connsiteX3830" fmla="*/ 1956047 w 11181876"/>
              <a:gd name="connsiteY3830" fmla="*/ 7120244 h 9881970"/>
              <a:gd name="connsiteX3831" fmla="*/ 1993425 w 11181876"/>
              <a:gd name="connsiteY3831" fmla="*/ 7082868 h 9881970"/>
              <a:gd name="connsiteX3832" fmla="*/ 2005884 w 11181876"/>
              <a:gd name="connsiteY3832" fmla="*/ 7070409 h 9881970"/>
              <a:gd name="connsiteX3833" fmla="*/ 2018342 w 11181876"/>
              <a:gd name="connsiteY3833" fmla="*/ 7057949 h 9881970"/>
              <a:gd name="connsiteX3834" fmla="*/ 2018342 w 11181876"/>
              <a:gd name="connsiteY3834" fmla="*/ 7039261 h 9881970"/>
              <a:gd name="connsiteX3835" fmla="*/ 2018342 w 11181876"/>
              <a:gd name="connsiteY3835" fmla="*/ 7020573 h 9881970"/>
              <a:gd name="connsiteX3836" fmla="*/ 2018342 w 11181876"/>
              <a:gd name="connsiteY3836" fmla="*/ 7008115 h 9881970"/>
              <a:gd name="connsiteX3837" fmla="*/ 2005884 w 11181876"/>
              <a:gd name="connsiteY3837" fmla="*/ 7008115 h 9881970"/>
              <a:gd name="connsiteX3838" fmla="*/ 1806542 w 11181876"/>
              <a:gd name="connsiteY3838" fmla="*/ 7008115 h 9881970"/>
              <a:gd name="connsiteX3839" fmla="*/ 1781624 w 11181876"/>
              <a:gd name="connsiteY3839" fmla="*/ 7033033 h 9881970"/>
              <a:gd name="connsiteX3840" fmla="*/ 1794082 w 11181876"/>
              <a:gd name="connsiteY3840" fmla="*/ 7033033 h 9881970"/>
              <a:gd name="connsiteX3841" fmla="*/ 1819000 w 11181876"/>
              <a:gd name="connsiteY3841" fmla="*/ 7008115 h 9881970"/>
              <a:gd name="connsiteX3842" fmla="*/ 1445233 w 11181876"/>
              <a:gd name="connsiteY3842" fmla="*/ 7008115 h 9881970"/>
              <a:gd name="connsiteX3843" fmla="*/ 1445233 w 11181876"/>
              <a:gd name="connsiteY3843" fmla="*/ 7020573 h 9881970"/>
              <a:gd name="connsiteX3844" fmla="*/ 1432774 w 11181876"/>
              <a:gd name="connsiteY3844" fmla="*/ 7020573 h 9881970"/>
              <a:gd name="connsiteX3845" fmla="*/ 454750 w 11181876"/>
              <a:gd name="connsiteY3845" fmla="*/ 7008115 h 9881970"/>
              <a:gd name="connsiteX3846" fmla="*/ 448519 w 11181876"/>
              <a:gd name="connsiteY3846" fmla="*/ 7020573 h 9881970"/>
              <a:gd name="connsiteX3847" fmla="*/ 436061 w 11181876"/>
              <a:gd name="connsiteY3847" fmla="*/ 7020573 h 9881970"/>
              <a:gd name="connsiteX3848" fmla="*/ 454750 w 11181876"/>
              <a:gd name="connsiteY3848" fmla="*/ 7008115 h 9881970"/>
              <a:gd name="connsiteX3849" fmla="*/ 330161 w 11181876"/>
              <a:gd name="connsiteY3849" fmla="*/ 7008115 h 9881970"/>
              <a:gd name="connsiteX3850" fmla="*/ 336389 w 11181876"/>
              <a:gd name="connsiteY3850" fmla="*/ 7020573 h 9881970"/>
              <a:gd name="connsiteX3851" fmla="*/ 323930 w 11181876"/>
              <a:gd name="connsiteY3851" fmla="*/ 7020573 h 9881970"/>
              <a:gd name="connsiteX3852" fmla="*/ 330161 w 11181876"/>
              <a:gd name="connsiteY3852" fmla="*/ 7008115 h 9881970"/>
              <a:gd name="connsiteX3853" fmla="*/ 2817270 w 11181876"/>
              <a:gd name="connsiteY3853" fmla="*/ 7000328 h 9881970"/>
              <a:gd name="connsiteX3854" fmla="*/ 2821943 w 11181876"/>
              <a:gd name="connsiteY3854" fmla="*/ 7001885 h 9881970"/>
              <a:gd name="connsiteX3855" fmla="*/ 2815713 w 11181876"/>
              <a:gd name="connsiteY3855" fmla="*/ 7020573 h 9881970"/>
              <a:gd name="connsiteX3856" fmla="*/ 2815713 w 11181876"/>
              <a:gd name="connsiteY3856" fmla="*/ 7008115 h 9881970"/>
              <a:gd name="connsiteX3857" fmla="*/ 2817270 w 11181876"/>
              <a:gd name="connsiteY3857" fmla="*/ 7000328 h 9881970"/>
              <a:gd name="connsiteX3858" fmla="*/ 1655997 w 11181876"/>
              <a:gd name="connsiteY3858" fmla="*/ 6998771 h 9881970"/>
              <a:gd name="connsiteX3859" fmla="*/ 1653919 w 11181876"/>
              <a:gd name="connsiteY3859" fmla="*/ 7004999 h 9881970"/>
              <a:gd name="connsiteX3860" fmla="*/ 1644575 w 11181876"/>
              <a:gd name="connsiteY3860" fmla="*/ 7008115 h 9881970"/>
              <a:gd name="connsiteX3861" fmla="*/ 1650805 w 11181876"/>
              <a:gd name="connsiteY3861" fmla="*/ 7001885 h 9881970"/>
              <a:gd name="connsiteX3862" fmla="*/ 4285865 w 11181876"/>
              <a:gd name="connsiteY3862" fmla="*/ 6995655 h 9881970"/>
              <a:gd name="connsiteX3863" fmla="*/ 4273407 w 11181876"/>
              <a:gd name="connsiteY3863" fmla="*/ 7008115 h 9881970"/>
              <a:gd name="connsiteX3864" fmla="*/ 4285865 w 11181876"/>
              <a:gd name="connsiteY3864" fmla="*/ 7008115 h 9881970"/>
              <a:gd name="connsiteX3865" fmla="*/ 4285865 w 11181876"/>
              <a:gd name="connsiteY3865" fmla="*/ 6995655 h 9881970"/>
              <a:gd name="connsiteX3866" fmla="*/ 1931131 w 11181876"/>
              <a:gd name="connsiteY3866" fmla="*/ 6995655 h 9881970"/>
              <a:gd name="connsiteX3867" fmla="*/ 1931131 w 11181876"/>
              <a:gd name="connsiteY3867" fmla="*/ 7008115 h 9881970"/>
              <a:gd name="connsiteX3868" fmla="*/ 1943589 w 11181876"/>
              <a:gd name="connsiteY3868" fmla="*/ 6995655 h 9881970"/>
              <a:gd name="connsiteX3869" fmla="*/ 1931131 w 11181876"/>
              <a:gd name="connsiteY3869" fmla="*/ 6995655 h 9881970"/>
              <a:gd name="connsiteX3870" fmla="*/ 423602 w 11181876"/>
              <a:gd name="connsiteY3870" fmla="*/ 6995655 h 9881970"/>
              <a:gd name="connsiteX3871" fmla="*/ 423602 w 11181876"/>
              <a:gd name="connsiteY3871" fmla="*/ 7008115 h 9881970"/>
              <a:gd name="connsiteX3872" fmla="*/ 411143 w 11181876"/>
              <a:gd name="connsiteY3872" fmla="*/ 7020573 h 9881970"/>
              <a:gd name="connsiteX3873" fmla="*/ 398685 w 11181876"/>
              <a:gd name="connsiteY3873" fmla="*/ 7014345 h 9881970"/>
              <a:gd name="connsiteX3874" fmla="*/ 398685 w 11181876"/>
              <a:gd name="connsiteY3874" fmla="*/ 7008115 h 9881970"/>
              <a:gd name="connsiteX3875" fmla="*/ 404913 w 11181876"/>
              <a:gd name="connsiteY3875" fmla="*/ 7001885 h 9881970"/>
              <a:gd name="connsiteX3876" fmla="*/ 411143 w 11181876"/>
              <a:gd name="connsiteY3876" fmla="*/ 7001885 h 9881970"/>
              <a:gd name="connsiteX3877" fmla="*/ 423602 w 11181876"/>
              <a:gd name="connsiteY3877" fmla="*/ 6995655 h 9881970"/>
              <a:gd name="connsiteX3878" fmla="*/ 9157301 w 11181876"/>
              <a:gd name="connsiteY3878" fmla="*/ 6983197 h 9881970"/>
              <a:gd name="connsiteX3879" fmla="*/ 9169759 w 11181876"/>
              <a:gd name="connsiteY3879" fmla="*/ 6983197 h 9881970"/>
              <a:gd name="connsiteX3880" fmla="*/ 9182219 w 11181876"/>
              <a:gd name="connsiteY3880" fmla="*/ 6995655 h 9881970"/>
              <a:gd name="connsiteX3881" fmla="*/ 9169759 w 11181876"/>
              <a:gd name="connsiteY3881" fmla="*/ 6995655 h 9881970"/>
              <a:gd name="connsiteX3882" fmla="*/ 9157301 w 11181876"/>
              <a:gd name="connsiteY3882" fmla="*/ 6983197 h 9881970"/>
              <a:gd name="connsiteX3883" fmla="*/ 3114727 w 11181876"/>
              <a:gd name="connsiteY3883" fmla="*/ 6983197 h 9881970"/>
              <a:gd name="connsiteX3884" fmla="*/ 3102269 w 11181876"/>
              <a:gd name="connsiteY3884" fmla="*/ 6995655 h 9881970"/>
              <a:gd name="connsiteX3885" fmla="*/ 3114727 w 11181876"/>
              <a:gd name="connsiteY3885" fmla="*/ 7008115 h 9881970"/>
              <a:gd name="connsiteX3886" fmla="*/ 3102269 w 11181876"/>
              <a:gd name="connsiteY3886" fmla="*/ 7008115 h 9881970"/>
              <a:gd name="connsiteX3887" fmla="*/ 3089809 w 11181876"/>
              <a:gd name="connsiteY3887" fmla="*/ 7020573 h 9881970"/>
              <a:gd name="connsiteX3888" fmla="*/ 3096039 w 11181876"/>
              <a:gd name="connsiteY3888" fmla="*/ 7033033 h 9881970"/>
              <a:gd name="connsiteX3889" fmla="*/ 3114727 w 11181876"/>
              <a:gd name="connsiteY3889" fmla="*/ 7020573 h 9881970"/>
              <a:gd name="connsiteX3890" fmla="*/ 3114727 w 11181876"/>
              <a:gd name="connsiteY3890" fmla="*/ 7008115 h 9881970"/>
              <a:gd name="connsiteX3891" fmla="*/ 2790796 w 11181876"/>
              <a:gd name="connsiteY3891" fmla="*/ 6983197 h 9881970"/>
              <a:gd name="connsiteX3892" fmla="*/ 2803254 w 11181876"/>
              <a:gd name="connsiteY3892" fmla="*/ 6983197 h 9881970"/>
              <a:gd name="connsiteX3893" fmla="*/ 2803254 w 11181876"/>
              <a:gd name="connsiteY3893" fmla="*/ 6995655 h 9881970"/>
              <a:gd name="connsiteX3894" fmla="*/ 2797025 w 11181876"/>
              <a:gd name="connsiteY3894" fmla="*/ 6989427 h 9881970"/>
              <a:gd name="connsiteX3895" fmla="*/ 2790796 w 11181876"/>
              <a:gd name="connsiteY3895" fmla="*/ 6983197 h 9881970"/>
              <a:gd name="connsiteX3896" fmla="*/ 2018342 w 11181876"/>
              <a:gd name="connsiteY3896" fmla="*/ 6983197 h 9881970"/>
              <a:gd name="connsiteX3897" fmla="*/ 2018342 w 11181876"/>
              <a:gd name="connsiteY3897" fmla="*/ 6995655 h 9881970"/>
              <a:gd name="connsiteX3898" fmla="*/ 2030802 w 11181876"/>
              <a:gd name="connsiteY3898" fmla="*/ 6995655 h 9881970"/>
              <a:gd name="connsiteX3899" fmla="*/ 2030802 w 11181876"/>
              <a:gd name="connsiteY3899" fmla="*/ 6983197 h 9881970"/>
              <a:gd name="connsiteX3900" fmla="*/ 2018342 w 11181876"/>
              <a:gd name="connsiteY3900" fmla="*/ 6983197 h 9881970"/>
              <a:gd name="connsiteX3901" fmla="*/ 2004327 w 11181876"/>
              <a:gd name="connsiteY3901" fmla="*/ 6975410 h 9881970"/>
              <a:gd name="connsiteX3902" fmla="*/ 1999654 w 11181876"/>
              <a:gd name="connsiteY3902" fmla="*/ 6976967 h 9881970"/>
              <a:gd name="connsiteX3903" fmla="*/ 1993425 w 11181876"/>
              <a:gd name="connsiteY3903" fmla="*/ 6995655 h 9881970"/>
              <a:gd name="connsiteX3904" fmla="*/ 1999654 w 11181876"/>
              <a:gd name="connsiteY3904" fmla="*/ 6989427 h 9881970"/>
              <a:gd name="connsiteX3905" fmla="*/ 2005884 w 11181876"/>
              <a:gd name="connsiteY3905" fmla="*/ 6983197 h 9881970"/>
              <a:gd name="connsiteX3906" fmla="*/ 2004327 w 11181876"/>
              <a:gd name="connsiteY3906" fmla="*/ 6975410 h 9881970"/>
              <a:gd name="connsiteX3907" fmla="*/ 2317357 w 11181876"/>
              <a:gd name="connsiteY3907" fmla="*/ 6970738 h 9881970"/>
              <a:gd name="connsiteX3908" fmla="*/ 2279980 w 11181876"/>
              <a:gd name="connsiteY3908" fmla="*/ 7008115 h 9881970"/>
              <a:gd name="connsiteX3909" fmla="*/ 2279980 w 11181876"/>
              <a:gd name="connsiteY3909" fmla="*/ 7013454 h 9881970"/>
              <a:gd name="connsiteX3910" fmla="*/ 2289324 w 11181876"/>
              <a:gd name="connsiteY3910" fmla="*/ 7008115 h 9881970"/>
              <a:gd name="connsiteX3911" fmla="*/ 2304898 w 11181876"/>
              <a:gd name="connsiteY3911" fmla="*/ 6995655 h 9881970"/>
              <a:gd name="connsiteX3912" fmla="*/ 2653747 w 11181876"/>
              <a:gd name="connsiteY3912" fmla="*/ 6958279 h 9881970"/>
              <a:gd name="connsiteX3913" fmla="*/ 2666205 w 11181876"/>
              <a:gd name="connsiteY3913" fmla="*/ 6970738 h 9881970"/>
              <a:gd name="connsiteX3914" fmla="*/ 2666205 w 11181876"/>
              <a:gd name="connsiteY3914" fmla="*/ 6958279 h 9881970"/>
              <a:gd name="connsiteX3915" fmla="*/ 2030802 w 11181876"/>
              <a:gd name="connsiteY3915" fmla="*/ 6958279 h 9881970"/>
              <a:gd name="connsiteX3916" fmla="*/ 2030802 w 11181876"/>
              <a:gd name="connsiteY3916" fmla="*/ 6964509 h 9881970"/>
              <a:gd name="connsiteX3917" fmla="*/ 2043260 w 11181876"/>
              <a:gd name="connsiteY3917" fmla="*/ 6970738 h 9881970"/>
              <a:gd name="connsiteX3918" fmla="*/ 2030802 w 11181876"/>
              <a:gd name="connsiteY3918" fmla="*/ 6958279 h 9881970"/>
              <a:gd name="connsiteX3919" fmla="*/ 2018342 w 11181876"/>
              <a:gd name="connsiteY3919" fmla="*/ 6958279 h 9881970"/>
              <a:gd name="connsiteX3920" fmla="*/ 2005884 w 11181876"/>
              <a:gd name="connsiteY3920" fmla="*/ 6970738 h 9881970"/>
              <a:gd name="connsiteX3921" fmla="*/ 2012114 w 11181876"/>
              <a:gd name="connsiteY3921" fmla="*/ 6983197 h 9881970"/>
              <a:gd name="connsiteX3922" fmla="*/ 2018342 w 11181876"/>
              <a:gd name="connsiteY3922" fmla="*/ 6970738 h 9881970"/>
              <a:gd name="connsiteX3923" fmla="*/ 2018342 w 11181876"/>
              <a:gd name="connsiteY3923" fmla="*/ 6958279 h 9881970"/>
              <a:gd name="connsiteX3924" fmla="*/ 1426545 w 11181876"/>
              <a:gd name="connsiteY3924" fmla="*/ 6958279 h 9881970"/>
              <a:gd name="connsiteX3925" fmla="*/ 1426545 w 11181876"/>
              <a:gd name="connsiteY3925" fmla="*/ 6970738 h 9881970"/>
              <a:gd name="connsiteX3926" fmla="*/ 1420316 w 11181876"/>
              <a:gd name="connsiteY3926" fmla="*/ 6983197 h 9881970"/>
              <a:gd name="connsiteX3927" fmla="*/ 1420316 w 11181876"/>
              <a:gd name="connsiteY3927" fmla="*/ 6970738 h 9881970"/>
              <a:gd name="connsiteX3928" fmla="*/ 1426545 w 11181876"/>
              <a:gd name="connsiteY3928" fmla="*/ 6958279 h 9881970"/>
              <a:gd name="connsiteX3929" fmla="*/ 1071466 w 11181876"/>
              <a:gd name="connsiteY3929" fmla="*/ 6958279 h 9881970"/>
              <a:gd name="connsiteX3930" fmla="*/ 1083924 w 11181876"/>
              <a:gd name="connsiteY3930" fmla="*/ 6958279 h 9881970"/>
              <a:gd name="connsiteX3931" fmla="*/ 1059007 w 11181876"/>
              <a:gd name="connsiteY3931" fmla="*/ 6970738 h 9881970"/>
              <a:gd name="connsiteX3932" fmla="*/ 1071466 w 11181876"/>
              <a:gd name="connsiteY3932" fmla="*/ 6958279 h 9881970"/>
              <a:gd name="connsiteX3933" fmla="*/ 822287 w 11181876"/>
              <a:gd name="connsiteY3933" fmla="*/ 6958279 h 9881970"/>
              <a:gd name="connsiteX3934" fmla="*/ 847204 w 11181876"/>
              <a:gd name="connsiteY3934" fmla="*/ 6970738 h 9881970"/>
              <a:gd name="connsiteX3935" fmla="*/ 834746 w 11181876"/>
              <a:gd name="connsiteY3935" fmla="*/ 6983197 h 9881970"/>
              <a:gd name="connsiteX3936" fmla="*/ 834746 w 11181876"/>
              <a:gd name="connsiteY3936" fmla="*/ 7008115 h 9881970"/>
              <a:gd name="connsiteX3937" fmla="*/ 822287 w 11181876"/>
              <a:gd name="connsiteY3937" fmla="*/ 7008115 h 9881970"/>
              <a:gd name="connsiteX3938" fmla="*/ 834746 w 11181876"/>
              <a:gd name="connsiteY3938" fmla="*/ 6970738 h 9881970"/>
              <a:gd name="connsiteX3939" fmla="*/ 822287 w 11181876"/>
              <a:gd name="connsiteY3939" fmla="*/ 6970738 h 9881970"/>
              <a:gd name="connsiteX3940" fmla="*/ 822287 w 11181876"/>
              <a:gd name="connsiteY3940" fmla="*/ 6958279 h 9881970"/>
              <a:gd name="connsiteX3941" fmla="*/ 8484520 w 11181876"/>
              <a:gd name="connsiteY3941" fmla="*/ 6945820 h 9881970"/>
              <a:gd name="connsiteX3942" fmla="*/ 8496978 w 11181876"/>
              <a:gd name="connsiteY3942" fmla="*/ 6945820 h 9881970"/>
              <a:gd name="connsiteX3943" fmla="*/ 8484520 w 11181876"/>
              <a:gd name="connsiteY3943" fmla="*/ 6958279 h 9881970"/>
              <a:gd name="connsiteX3944" fmla="*/ 8484520 w 11181876"/>
              <a:gd name="connsiteY3944" fmla="*/ 6945820 h 9881970"/>
              <a:gd name="connsiteX3945" fmla="*/ 2379651 w 11181876"/>
              <a:gd name="connsiteY3945" fmla="*/ 6945820 h 9881970"/>
              <a:gd name="connsiteX3946" fmla="*/ 2367193 w 11181876"/>
              <a:gd name="connsiteY3946" fmla="*/ 6970738 h 9881970"/>
              <a:gd name="connsiteX3947" fmla="*/ 2342275 w 11181876"/>
              <a:gd name="connsiteY3947" fmla="*/ 6995655 h 9881970"/>
              <a:gd name="connsiteX3948" fmla="*/ 2336045 w 11181876"/>
              <a:gd name="connsiteY3948" fmla="*/ 7014345 h 9881970"/>
              <a:gd name="connsiteX3949" fmla="*/ 2354733 w 11181876"/>
              <a:gd name="connsiteY3949" fmla="*/ 7008115 h 9881970"/>
              <a:gd name="connsiteX3950" fmla="*/ 2379651 w 11181876"/>
              <a:gd name="connsiteY3950" fmla="*/ 7008115 h 9881970"/>
              <a:gd name="connsiteX3951" fmla="*/ 2392111 w 11181876"/>
              <a:gd name="connsiteY3951" fmla="*/ 7008115 h 9881970"/>
              <a:gd name="connsiteX3952" fmla="*/ 2385881 w 11181876"/>
              <a:gd name="connsiteY3952" fmla="*/ 7001885 h 9881970"/>
              <a:gd name="connsiteX3953" fmla="*/ 2385881 w 11181876"/>
              <a:gd name="connsiteY3953" fmla="*/ 6989427 h 9881970"/>
              <a:gd name="connsiteX3954" fmla="*/ 2379651 w 11181876"/>
              <a:gd name="connsiteY3954" fmla="*/ 6970738 h 9881970"/>
              <a:gd name="connsiteX3955" fmla="*/ 2217685 w 11181876"/>
              <a:gd name="connsiteY3955" fmla="*/ 6945820 h 9881970"/>
              <a:gd name="connsiteX3956" fmla="*/ 2217685 w 11181876"/>
              <a:gd name="connsiteY3956" fmla="*/ 6958279 h 9881970"/>
              <a:gd name="connsiteX3957" fmla="*/ 2230144 w 11181876"/>
              <a:gd name="connsiteY3957" fmla="*/ 6958279 h 9881970"/>
              <a:gd name="connsiteX3958" fmla="*/ 2217685 w 11181876"/>
              <a:gd name="connsiteY3958" fmla="*/ 6945820 h 9881970"/>
              <a:gd name="connsiteX3959" fmla="*/ 510814 w 11181876"/>
              <a:gd name="connsiteY3959" fmla="*/ 6945820 h 9881970"/>
              <a:gd name="connsiteX3960" fmla="*/ 523274 w 11181876"/>
              <a:gd name="connsiteY3960" fmla="*/ 6958279 h 9881970"/>
              <a:gd name="connsiteX3961" fmla="*/ 510814 w 11181876"/>
              <a:gd name="connsiteY3961" fmla="*/ 6958279 h 9881970"/>
              <a:gd name="connsiteX3962" fmla="*/ 510814 w 11181876"/>
              <a:gd name="connsiteY3962" fmla="*/ 6945820 h 9881970"/>
              <a:gd name="connsiteX3963" fmla="*/ 9244514 w 11181876"/>
              <a:gd name="connsiteY3963" fmla="*/ 6933360 h 9881970"/>
              <a:gd name="connsiteX3964" fmla="*/ 9219596 w 11181876"/>
              <a:gd name="connsiteY3964" fmla="*/ 6958279 h 9881970"/>
              <a:gd name="connsiteX3965" fmla="*/ 9219596 w 11181876"/>
              <a:gd name="connsiteY3965" fmla="*/ 6945820 h 9881970"/>
              <a:gd name="connsiteX3966" fmla="*/ 9244514 w 11181876"/>
              <a:gd name="connsiteY3966" fmla="*/ 6933360 h 9881970"/>
              <a:gd name="connsiteX3967" fmla="*/ 3127185 w 11181876"/>
              <a:gd name="connsiteY3967" fmla="*/ 6933360 h 9881970"/>
              <a:gd name="connsiteX3968" fmla="*/ 3114727 w 11181876"/>
              <a:gd name="connsiteY3968" fmla="*/ 6945820 h 9881970"/>
              <a:gd name="connsiteX3969" fmla="*/ 3139645 w 11181876"/>
              <a:gd name="connsiteY3969" fmla="*/ 6945820 h 9881970"/>
              <a:gd name="connsiteX3970" fmla="*/ 1557362 w 11181876"/>
              <a:gd name="connsiteY3970" fmla="*/ 6933360 h 9881970"/>
              <a:gd name="connsiteX3971" fmla="*/ 1563592 w 11181876"/>
              <a:gd name="connsiteY3971" fmla="*/ 6933360 h 9881970"/>
              <a:gd name="connsiteX3972" fmla="*/ 1569822 w 11181876"/>
              <a:gd name="connsiteY3972" fmla="*/ 6945820 h 9881970"/>
              <a:gd name="connsiteX3973" fmla="*/ 1563592 w 11181876"/>
              <a:gd name="connsiteY3973" fmla="*/ 6939590 h 9881970"/>
              <a:gd name="connsiteX3974" fmla="*/ 1557362 w 11181876"/>
              <a:gd name="connsiteY3974" fmla="*/ 6933360 h 9881970"/>
              <a:gd name="connsiteX3975" fmla="*/ 1445233 w 11181876"/>
              <a:gd name="connsiteY3975" fmla="*/ 6933360 h 9881970"/>
              <a:gd name="connsiteX3976" fmla="*/ 1457691 w 11181876"/>
              <a:gd name="connsiteY3976" fmla="*/ 6945820 h 9881970"/>
              <a:gd name="connsiteX3977" fmla="*/ 1445233 w 11181876"/>
              <a:gd name="connsiteY3977" fmla="*/ 6945820 h 9881970"/>
              <a:gd name="connsiteX3978" fmla="*/ 1445233 w 11181876"/>
              <a:gd name="connsiteY3978" fmla="*/ 6933360 h 9881970"/>
              <a:gd name="connsiteX3979" fmla="*/ 1034089 w 11181876"/>
              <a:gd name="connsiteY3979" fmla="*/ 6933360 h 9881970"/>
              <a:gd name="connsiteX3980" fmla="*/ 1046548 w 11181876"/>
              <a:gd name="connsiteY3980" fmla="*/ 6945820 h 9881970"/>
              <a:gd name="connsiteX3981" fmla="*/ 1034089 w 11181876"/>
              <a:gd name="connsiteY3981" fmla="*/ 6945820 h 9881970"/>
              <a:gd name="connsiteX3982" fmla="*/ 1034089 w 11181876"/>
              <a:gd name="connsiteY3982" fmla="*/ 6933360 h 9881970"/>
              <a:gd name="connsiteX3983" fmla="*/ 398685 w 11181876"/>
              <a:gd name="connsiteY3983" fmla="*/ 6933360 h 9881970"/>
              <a:gd name="connsiteX3984" fmla="*/ 411143 w 11181876"/>
              <a:gd name="connsiteY3984" fmla="*/ 6958279 h 9881970"/>
              <a:gd name="connsiteX3985" fmla="*/ 386225 w 11181876"/>
              <a:gd name="connsiteY3985" fmla="*/ 6952049 h 9881970"/>
              <a:gd name="connsiteX3986" fmla="*/ 398685 w 11181876"/>
              <a:gd name="connsiteY3986" fmla="*/ 6933360 h 9881970"/>
              <a:gd name="connsiteX3987" fmla="*/ 2217685 w 11181876"/>
              <a:gd name="connsiteY3987" fmla="*/ 6924016 h 9881970"/>
              <a:gd name="connsiteX3988" fmla="*/ 2211455 w 11181876"/>
              <a:gd name="connsiteY3988" fmla="*/ 6927132 h 9881970"/>
              <a:gd name="connsiteX3989" fmla="*/ 2205227 w 11181876"/>
              <a:gd name="connsiteY3989" fmla="*/ 6945820 h 9881970"/>
              <a:gd name="connsiteX3990" fmla="*/ 2217685 w 11181876"/>
              <a:gd name="connsiteY3990" fmla="*/ 6933360 h 9881970"/>
              <a:gd name="connsiteX3991" fmla="*/ 2223915 w 11181876"/>
              <a:gd name="connsiteY3991" fmla="*/ 6927132 h 9881970"/>
              <a:gd name="connsiteX3992" fmla="*/ 2217685 w 11181876"/>
              <a:gd name="connsiteY3992" fmla="*/ 6924016 h 9881970"/>
              <a:gd name="connsiteX3993" fmla="*/ 8970417 w 11181876"/>
              <a:gd name="connsiteY3993" fmla="*/ 6920902 h 9881970"/>
              <a:gd name="connsiteX3994" fmla="*/ 8970417 w 11181876"/>
              <a:gd name="connsiteY3994" fmla="*/ 6927132 h 9881970"/>
              <a:gd name="connsiteX3995" fmla="*/ 8982876 w 11181876"/>
              <a:gd name="connsiteY3995" fmla="*/ 6933360 h 9881970"/>
              <a:gd name="connsiteX3996" fmla="*/ 8995336 w 11181876"/>
              <a:gd name="connsiteY3996" fmla="*/ 6920902 h 9881970"/>
              <a:gd name="connsiteX3997" fmla="*/ 8982876 w 11181876"/>
              <a:gd name="connsiteY3997" fmla="*/ 6920902 h 9881970"/>
              <a:gd name="connsiteX3998" fmla="*/ 8970417 w 11181876"/>
              <a:gd name="connsiteY3998" fmla="*/ 6920902 h 9881970"/>
              <a:gd name="connsiteX3999" fmla="*/ 8621567 w 11181876"/>
              <a:gd name="connsiteY3999" fmla="*/ 6920902 h 9881970"/>
              <a:gd name="connsiteX4000" fmla="*/ 8621567 w 11181876"/>
              <a:gd name="connsiteY4000" fmla="*/ 6933360 h 9881970"/>
              <a:gd name="connsiteX4001" fmla="*/ 8609109 w 11181876"/>
              <a:gd name="connsiteY4001" fmla="*/ 6945820 h 9881970"/>
              <a:gd name="connsiteX4002" fmla="*/ 8609109 w 11181876"/>
              <a:gd name="connsiteY4002" fmla="*/ 6933360 h 9881970"/>
              <a:gd name="connsiteX4003" fmla="*/ 8621567 w 11181876"/>
              <a:gd name="connsiteY4003" fmla="*/ 6920902 h 9881970"/>
              <a:gd name="connsiteX4004" fmla="*/ 3301611 w 11181876"/>
              <a:gd name="connsiteY4004" fmla="*/ 6920902 h 9881970"/>
              <a:gd name="connsiteX4005" fmla="*/ 3301611 w 11181876"/>
              <a:gd name="connsiteY4005" fmla="*/ 6945820 h 9881970"/>
              <a:gd name="connsiteX4006" fmla="*/ 3276693 w 11181876"/>
              <a:gd name="connsiteY4006" fmla="*/ 6958279 h 9881970"/>
              <a:gd name="connsiteX4007" fmla="*/ 3251774 w 11181876"/>
              <a:gd name="connsiteY4007" fmla="*/ 6970738 h 9881970"/>
              <a:gd name="connsiteX4008" fmla="*/ 3276693 w 11181876"/>
              <a:gd name="connsiteY4008" fmla="*/ 6945820 h 9881970"/>
              <a:gd name="connsiteX4009" fmla="*/ 3301611 w 11181876"/>
              <a:gd name="connsiteY4009" fmla="*/ 6920902 h 9881970"/>
              <a:gd name="connsiteX4010" fmla="*/ 479668 w 11181876"/>
              <a:gd name="connsiteY4010" fmla="*/ 6920902 h 9881970"/>
              <a:gd name="connsiteX4011" fmla="*/ 485897 w 11181876"/>
              <a:gd name="connsiteY4011" fmla="*/ 6927132 h 9881970"/>
              <a:gd name="connsiteX4012" fmla="*/ 473437 w 11181876"/>
              <a:gd name="connsiteY4012" fmla="*/ 6933360 h 9881970"/>
              <a:gd name="connsiteX4013" fmla="*/ 479668 w 11181876"/>
              <a:gd name="connsiteY4013" fmla="*/ 6920902 h 9881970"/>
              <a:gd name="connsiteX4014" fmla="*/ 3404397 w 11181876"/>
              <a:gd name="connsiteY4014" fmla="*/ 6914672 h 9881970"/>
              <a:gd name="connsiteX4015" fmla="*/ 3401281 w 11181876"/>
              <a:gd name="connsiteY4015" fmla="*/ 6920902 h 9881970"/>
              <a:gd name="connsiteX4016" fmla="*/ 3388823 w 11181876"/>
              <a:gd name="connsiteY4016" fmla="*/ 6945820 h 9881970"/>
              <a:gd name="connsiteX4017" fmla="*/ 3376363 w 11181876"/>
              <a:gd name="connsiteY4017" fmla="*/ 6952049 h 9881970"/>
              <a:gd name="connsiteX4018" fmla="*/ 3376363 w 11181876"/>
              <a:gd name="connsiteY4018" fmla="*/ 6958279 h 9881970"/>
              <a:gd name="connsiteX4019" fmla="*/ 3351447 w 11181876"/>
              <a:gd name="connsiteY4019" fmla="*/ 6970738 h 9881970"/>
              <a:gd name="connsiteX4020" fmla="*/ 3363905 w 11181876"/>
              <a:gd name="connsiteY4020" fmla="*/ 6945820 h 9881970"/>
              <a:gd name="connsiteX4021" fmla="*/ 3376363 w 11181876"/>
              <a:gd name="connsiteY4021" fmla="*/ 6933360 h 9881970"/>
              <a:gd name="connsiteX4022" fmla="*/ 3382593 w 11181876"/>
              <a:gd name="connsiteY4022" fmla="*/ 6927132 h 9881970"/>
              <a:gd name="connsiteX4023" fmla="*/ 3388823 w 11181876"/>
              <a:gd name="connsiteY4023" fmla="*/ 6920902 h 9881970"/>
              <a:gd name="connsiteX4024" fmla="*/ 3404397 w 11181876"/>
              <a:gd name="connsiteY4024" fmla="*/ 6914672 h 9881970"/>
              <a:gd name="connsiteX4025" fmla="*/ 3326529 w 11181876"/>
              <a:gd name="connsiteY4025" fmla="*/ 6908444 h 9881970"/>
              <a:gd name="connsiteX4026" fmla="*/ 3326529 w 11181876"/>
              <a:gd name="connsiteY4026" fmla="*/ 6920902 h 9881970"/>
              <a:gd name="connsiteX4027" fmla="*/ 3314069 w 11181876"/>
              <a:gd name="connsiteY4027" fmla="*/ 6920902 h 9881970"/>
              <a:gd name="connsiteX4028" fmla="*/ 622944 w 11181876"/>
              <a:gd name="connsiteY4028" fmla="*/ 6908444 h 9881970"/>
              <a:gd name="connsiteX4029" fmla="*/ 598026 w 11181876"/>
              <a:gd name="connsiteY4029" fmla="*/ 6945820 h 9881970"/>
              <a:gd name="connsiteX4030" fmla="*/ 585568 w 11181876"/>
              <a:gd name="connsiteY4030" fmla="*/ 6933360 h 9881970"/>
              <a:gd name="connsiteX4031" fmla="*/ 591796 w 11181876"/>
              <a:gd name="connsiteY4031" fmla="*/ 6920902 h 9881970"/>
              <a:gd name="connsiteX4032" fmla="*/ 598026 w 11181876"/>
              <a:gd name="connsiteY4032" fmla="*/ 6920902 h 9881970"/>
              <a:gd name="connsiteX4033" fmla="*/ 610485 w 11181876"/>
              <a:gd name="connsiteY4033" fmla="*/ 6920902 h 9881970"/>
              <a:gd name="connsiteX4034" fmla="*/ 1407857 w 11181876"/>
              <a:gd name="connsiteY4034" fmla="*/ 6895984 h 9881970"/>
              <a:gd name="connsiteX4035" fmla="*/ 1407857 w 11181876"/>
              <a:gd name="connsiteY4035" fmla="*/ 6908444 h 9881970"/>
              <a:gd name="connsiteX4036" fmla="*/ 1382939 w 11181876"/>
              <a:gd name="connsiteY4036" fmla="*/ 6945820 h 9881970"/>
              <a:gd name="connsiteX4037" fmla="*/ 1370479 w 11181876"/>
              <a:gd name="connsiteY4037" fmla="*/ 6939590 h 9881970"/>
              <a:gd name="connsiteX4038" fmla="*/ 1395397 w 11181876"/>
              <a:gd name="connsiteY4038" fmla="*/ 6908444 h 9881970"/>
              <a:gd name="connsiteX4039" fmla="*/ 2169408 w 11181876"/>
              <a:gd name="connsiteY4039" fmla="*/ 6888197 h 9881970"/>
              <a:gd name="connsiteX4040" fmla="*/ 2161621 w 11181876"/>
              <a:gd name="connsiteY4040" fmla="*/ 6889754 h 9881970"/>
              <a:gd name="connsiteX4041" fmla="*/ 2142933 w 11181876"/>
              <a:gd name="connsiteY4041" fmla="*/ 6908444 h 9881970"/>
              <a:gd name="connsiteX4042" fmla="*/ 2130473 w 11181876"/>
              <a:gd name="connsiteY4042" fmla="*/ 6933360 h 9881970"/>
              <a:gd name="connsiteX4043" fmla="*/ 2155391 w 11181876"/>
              <a:gd name="connsiteY4043" fmla="*/ 6908444 h 9881970"/>
              <a:gd name="connsiteX4044" fmla="*/ 2167849 w 11181876"/>
              <a:gd name="connsiteY4044" fmla="*/ 6895984 h 9881970"/>
              <a:gd name="connsiteX4045" fmla="*/ 2180309 w 11181876"/>
              <a:gd name="connsiteY4045" fmla="*/ 6895984 h 9881970"/>
              <a:gd name="connsiteX4046" fmla="*/ 2167849 w 11181876"/>
              <a:gd name="connsiteY4046" fmla="*/ 6920902 h 9881970"/>
              <a:gd name="connsiteX4047" fmla="*/ 2149161 w 11181876"/>
              <a:gd name="connsiteY4047" fmla="*/ 6939590 h 9881970"/>
              <a:gd name="connsiteX4048" fmla="*/ 2142933 w 11181876"/>
              <a:gd name="connsiteY4048" fmla="*/ 6945820 h 9881970"/>
              <a:gd name="connsiteX4049" fmla="*/ 2130473 w 11181876"/>
              <a:gd name="connsiteY4049" fmla="*/ 6945820 h 9881970"/>
              <a:gd name="connsiteX4050" fmla="*/ 2105555 w 11181876"/>
              <a:gd name="connsiteY4050" fmla="*/ 6995655 h 9881970"/>
              <a:gd name="connsiteX4051" fmla="*/ 2074408 w 11181876"/>
              <a:gd name="connsiteY4051" fmla="*/ 7033033 h 9881970"/>
              <a:gd name="connsiteX4052" fmla="*/ 2030802 w 11181876"/>
              <a:gd name="connsiteY4052" fmla="*/ 7076639 h 9881970"/>
              <a:gd name="connsiteX4053" fmla="*/ 1987195 w 11181876"/>
              <a:gd name="connsiteY4053" fmla="*/ 7120244 h 9881970"/>
              <a:gd name="connsiteX4054" fmla="*/ 1956047 w 11181876"/>
              <a:gd name="connsiteY4054" fmla="*/ 7157622 h 9881970"/>
              <a:gd name="connsiteX4055" fmla="*/ 1931131 w 11181876"/>
              <a:gd name="connsiteY4055" fmla="*/ 7194998 h 9881970"/>
              <a:gd name="connsiteX4056" fmla="*/ 1949819 w 11181876"/>
              <a:gd name="connsiteY4056" fmla="*/ 7182540 h 9881970"/>
              <a:gd name="connsiteX4057" fmla="*/ 1980966 w 11181876"/>
              <a:gd name="connsiteY4057" fmla="*/ 7157622 h 9881970"/>
              <a:gd name="connsiteX4058" fmla="*/ 2030802 w 11181876"/>
              <a:gd name="connsiteY4058" fmla="*/ 7089098 h 9881970"/>
              <a:gd name="connsiteX4059" fmla="*/ 2055720 w 11181876"/>
              <a:gd name="connsiteY4059" fmla="*/ 7061065 h 9881970"/>
              <a:gd name="connsiteX4060" fmla="*/ 2078015 w 11181876"/>
              <a:gd name="connsiteY4060" fmla="*/ 7041557 h 9881970"/>
              <a:gd name="connsiteX4061" fmla="*/ 2072851 w 11181876"/>
              <a:gd name="connsiteY4061" fmla="*/ 7050164 h 9881970"/>
              <a:gd name="connsiteX4062" fmla="*/ 2068178 w 11181876"/>
              <a:gd name="connsiteY4062" fmla="*/ 7082868 h 9881970"/>
              <a:gd name="connsiteX4063" fmla="*/ 2080637 w 11181876"/>
              <a:gd name="connsiteY4063" fmla="*/ 7082868 h 9881970"/>
              <a:gd name="connsiteX4064" fmla="*/ 2099327 w 11181876"/>
              <a:gd name="connsiteY4064" fmla="*/ 7076639 h 9881970"/>
              <a:gd name="connsiteX4065" fmla="*/ 2105555 w 11181876"/>
              <a:gd name="connsiteY4065" fmla="*/ 7089098 h 9881970"/>
              <a:gd name="connsiteX4066" fmla="*/ 2093096 w 11181876"/>
              <a:gd name="connsiteY4066" fmla="*/ 7095328 h 9881970"/>
              <a:gd name="connsiteX4067" fmla="*/ 2080637 w 11181876"/>
              <a:gd name="connsiteY4067" fmla="*/ 7107786 h 9881970"/>
              <a:gd name="connsiteX4068" fmla="*/ 2093096 w 11181876"/>
              <a:gd name="connsiteY4068" fmla="*/ 7120244 h 9881970"/>
              <a:gd name="connsiteX4069" fmla="*/ 2111785 w 11181876"/>
              <a:gd name="connsiteY4069" fmla="*/ 7120244 h 9881970"/>
              <a:gd name="connsiteX4070" fmla="*/ 2118015 w 11181876"/>
              <a:gd name="connsiteY4070" fmla="*/ 7120244 h 9881970"/>
              <a:gd name="connsiteX4071" fmla="*/ 2124243 w 11181876"/>
              <a:gd name="connsiteY4071" fmla="*/ 7107786 h 9881970"/>
              <a:gd name="connsiteX4072" fmla="*/ 2136703 w 11181876"/>
              <a:gd name="connsiteY4072" fmla="*/ 7089098 h 9881970"/>
              <a:gd name="connsiteX4073" fmla="*/ 2142933 w 11181876"/>
              <a:gd name="connsiteY4073" fmla="*/ 7070409 h 9881970"/>
              <a:gd name="connsiteX4074" fmla="*/ 2142933 w 11181876"/>
              <a:gd name="connsiteY4074" fmla="*/ 7057949 h 9881970"/>
              <a:gd name="connsiteX4075" fmla="*/ 2155391 w 11181876"/>
              <a:gd name="connsiteY4075" fmla="*/ 7057949 h 9881970"/>
              <a:gd name="connsiteX4076" fmla="*/ 2161621 w 11181876"/>
              <a:gd name="connsiteY4076" fmla="*/ 7033033 h 9881970"/>
              <a:gd name="connsiteX4077" fmla="*/ 2167849 w 11181876"/>
              <a:gd name="connsiteY4077" fmla="*/ 7020573 h 9881970"/>
              <a:gd name="connsiteX4078" fmla="*/ 2180309 w 11181876"/>
              <a:gd name="connsiteY4078" fmla="*/ 7014345 h 9881970"/>
              <a:gd name="connsiteX4079" fmla="*/ 2198997 w 11181876"/>
              <a:gd name="connsiteY4079" fmla="*/ 6976967 h 9881970"/>
              <a:gd name="connsiteX4080" fmla="*/ 2205227 w 11181876"/>
              <a:gd name="connsiteY4080" fmla="*/ 6958279 h 9881970"/>
              <a:gd name="connsiteX4081" fmla="*/ 2192767 w 11181876"/>
              <a:gd name="connsiteY4081" fmla="*/ 6958279 h 9881970"/>
              <a:gd name="connsiteX4082" fmla="*/ 2186539 w 11181876"/>
              <a:gd name="connsiteY4082" fmla="*/ 6970738 h 9881970"/>
              <a:gd name="connsiteX4083" fmla="*/ 2180309 w 11181876"/>
              <a:gd name="connsiteY4083" fmla="*/ 6970738 h 9881970"/>
              <a:gd name="connsiteX4084" fmla="*/ 2167849 w 11181876"/>
              <a:gd name="connsiteY4084" fmla="*/ 6970738 h 9881970"/>
              <a:gd name="connsiteX4085" fmla="*/ 2155391 w 11181876"/>
              <a:gd name="connsiteY4085" fmla="*/ 6995655 h 9881970"/>
              <a:gd name="connsiteX4086" fmla="*/ 2142933 w 11181876"/>
              <a:gd name="connsiteY4086" fmla="*/ 7008115 h 9881970"/>
              <a:gd name="connsiteX4087" fmla="*/ 2110227 w 11181876"/>
              <a:gd name="connsiteY4087" fmla="*/ 7012786 h 9881970"/>
              <a:gd name="connsiteX4088" fmla="*/ 2107631 w 11181876"/>
              <a:gd name="connsiteY4088" fmla="*/ 7014345 h 9881970"/>
              <a:gd name="connsiteX4089" fmla="*/ 2118015 w 11181876"/>
              <a:gd name="connsiteY4089" fmla="*/ 7001885 h 9881970"/>
              <a:gd name="connsiteX4090" fmla="*/ 2161621 w 11181876"/>
              <a:gd name="connsiteY4090" fmla="*/ 6952049 h 9881970"/>
              <a:gd name="connsiteX4091" fmla="*/ 2192767 w 11181876"/>
              <a:gd name="connsiteY4091" fmla="*/ 6920902 h 9881970"/>
              <a:gd name="connsiteX4092" fmla="*/ 2198997 w 11181876"/>
              <a:gd name="connsiteY4092" fmla="*/ 6908444 h 9881970"/>
              <a:gd name="connsiteX4093" fmla="*/ 2205227 w 11181876"/>
              <a:gd name="connsiteY4093" fmla="*/ 6908444 h 9881970"/>
              <a:gd name="connsiteX4094" fmla="*/ 2211455 w 11181876"/>
              <a:gd name="connsiteY4094" fmla="*/ 6908444 h 9881970"/>
              <a:gd name="connsiteX4095" fmla="*/ 2217685 w 11181876"/>
              <a:gd name="connsiteY4095" fmla="*/ 6895984 h 9881970"/>
              <a:gd name="connsiteX4096" fmla="*/ 2205227 w 11181876"/>
              <a:gd name="connsiteY4096" fmla="*/ 6895984 h 9881970"/>
              <a:gd name="connsiteX4097" fmla="*/ 2192767 w 11181876"/>
              <a:gd name="connsiteY4097" fmla="*/ 6895984 h 9881970"/>
              <a:gd name="connsiteX4098" fmla="*/ 2180309 w 11181876"/>
              <a:gd name="connsiteY4098" fmla="*/ 6895984 h 9881970"/>
              <a:gd name="connsiteX4099" fmla="*/ 2169408 w 11181876"/>
              <a:gd name="connsiteY4099" fmla="*/ 6888197 h 9881970"/>
              <a:gd name="connsiteX4100" fmla="*/ 8970417 w 11181876"/>
              <a:gd name="connsiteY4100" fmla="*/ 6883526 h 9881970"/>
              <a:gd name="connsiteX4101" fmla="*/ 8970417 w 11181876"/>
              <a:gd name="connsiteY4101" fmla="*/ 6895984 h 9881970"/>
              <a:gd name="connsiteX4102" fmla="*/ 8982876 w 11181876"/>
              <a:gd name="connsiteY4102" fmla="*/ 6889754 h 9881970"/>
              <a:gd name="connsiteX4103" fmla="*/ 8970417 w 11181876"/>
              <a:gd name="connsiteY4103" fmla="*/ 6883526 h 9881970"/>
              <a:gd name="connsiteX4104" fmla="*/ 510814 w 11181876"/>
              <a:gd name="connsiteY4104" fmla="*/ 6883526 h 9881970"/>
              <a:gd name="connsiteX4105" fmla="*/ 517044 w 11181876"/>
              <a:gd name="connsiteY4105" fmla="*/ 6883526 h 9881970"/>
              <a:gd name="connsiteX4106" fmla="*/ 523274 w 11181876"/>
              <a:gd name="connsiteY4106" fmla="*/ 6895984 h 9881970"/>
              <a:gd name="connsiteX4107" fmla="*/ 498355 w 11181876"/>
              <a:gd name="connsiteY4107" fmla="*/ 6908444 h 9881970"/>
              <a:gd name="connsiteX4108" fmla="*/ 510814 w 11181876"/>
              <a:gd name="connsiteY4108" fmla="*/ 6895984 h 9881970"/>
              <a:gd name="connsiteX4109" fmla="*/ 510814 w 11181876"/>
              <a:gd name="connsiteY4109" fmla="*/ 6883526 h 9881970"/>
              <a:gd name="connsiteX4110" fmla="*/ 1043433 w 11181876"/>
              <a:gd name="connsiteY4110" fmla="*/ 6875739 h 9881970"/>
              <a:gd name="connsiteX4111" fmla="*/ 1046548 w 11181876"/>
              <a:gd name="connsiteY4111" fmla="*/ 6883526 h 9881970"/>
              <a:gd name="connsiteX4112" fmla="*/ 1034089 w 11181876"/>
              <a:gd name="connsiteY4112" fmla="*/ 6883526 h 9881970"/>
              <a:gd name="connsiteX4113" fmla="*/ 1021630 w 11181876"/>
              <a:gd name="connsiteY4113" fmla="*/ 6883526 h 9881970"/>
              <a:gd name="connsiteX4114" fmla="*/ 1034089 w 11181876"/>
              <a:gd name="connsiteY4114" fmla="*/ 6877296 h 9881970"/>
              <a:gd name="connsiteX4115" fmla="*/ 1043433 w 11181876"/>
              <a:gd name="connsiteY4115" fmla="*/ 6875739 h 9881970"/>
              <a:gd name="connsiteX4116" fmla="*/ 9331725 w 11181876"/>
              <a:gd name="connsiteY4116" fmla="*/ 6871066 h 9881970"/>
              <a:gd name="connsiteX4117" fmla="*/ 9331725 w 11181876"/>
              <a:gd name="connsiteY4117" fmla="*/ 6883526 h 9881970"/>
              <a:gd name="connsiteX4118" fmla="*/ 9319266 w 11181876"/>
              <a:gd name="connsiteY4118" fmla="*/ 6883526 h 9881970"/>
              <a:gd name="connsiteX4119" fmla="*/ 9032712 w 11181876"/>
              <a:gd name="connsiteY4119" fmla="*/ 6871066 h 9881970"/>
              <a:gd name="connsiteX4120" fmla="*/ 9045170 w 11181876"/>
              <a:gd name="connsiteY4120" fmla="*/ 6871066 h 9881970"/>
              <a:gd name="connsiteX4121" fmla="*/ 9045170 w 11181876"/>
              <a:gd name="connsiteY4121" fmla="*/ 6883526 h 9881970"/>
              <a:gd name="connsiteX4122" fmla="*/ 3525871 w 11181876"/>
              <a:gd name="connsiteY4122" fmla="*/ 6871066 h 9881970"/>
              <a:gd name="connsiteX4123" fmla="*/ 3500954 w 11181876"/>
              <a:gd name="connsiteY4123" fmla="*/ 6895984 h 9881970"/>
              <a:gd name="connsiteX4124" fmla="*/ 3500954 w 11181876"/>
              <a:gd name="connsiteY4124" fmla="*/ 6883526 h 9881970"/>
              <a:gd name="connsiteX4125" fmla="*/ 3525871 w 11181876"/>
              <a:gd name="connsiteY4125" fmla="*/ 6871066 h 9881970"/>
              <a:gd name="connsiteX4126" fmla="*/ 2404569 w 11181876"/>
              <a:gd name="connsiteY4126" fmla="*/ 6871066 h 9881970"/>
              <a:gd name="connsiteX4127" fmla="*/ 2404569 w 11181876"/>
              <a:gd name="connsiteY4127" fmla="*/ 6883526 h 9881970"/>
              <a:gd name="connsiteX4128" fmla="*/ 2417027 w 11181876"/>
              <a:gd name="connsiteY4128" fmla="*/ 6883526 h 9881970"/>
              <a:gd name="connsiteX4129" fmla="*/ 1819000 w 11181876"/>
              <a:gd name="connsiteY4129" fmla="*/ 6871066 h 9881970"/>
              <a:gd name="connsiteX4130" fmla="*/ 1794082 w 11181876"/>
              <a:gd name="connsiteY4130" fmla="*/ 6877296 h 9881970"/>
              <a:gd name="connsiteX4131" fmla="*/ 1781624 w 11181876"/>
              <a:gd name="connsiteY4131" fmla="*/ 6883526 h 9881970"/>
              <a:gd name="connsiteX4132" fmla="*/ 1794082 w 11181876"/>
              <a:gd name="connsiteY4132" fmla="*/ 6895984 h 9881970"/>
              <a:gd name="connsiteX4133" fmla="*/ 1819000 w 11181876"/>
              <a:gd name="connsiteY4133" fmla="*/ 6883526 h 9881970"/>
              <a:gd name="connsiteX4134" fmla="*/ 1831458 w 11181876"/>
              <a:gd name="connsiteY4134" fmla="*/ 6871066 h 9881970"/>
              <a:gd name="connsiteX4135" fmla="*/ 1706869 w 11181876"/>
              <a:gd name="connsiteY4135" fmla="*/ 6871066 h 9881970"/>
              <a:gd name="connsiteX4136" fmla="*/ 1694411 w 11181876"/>
              <a:gd name="connsiteY4136" fmla="*/ 6883526 h 9881970"/>
              <a:gd name="connsiteX4137" fmla="*/ 1706869 w 11181876"/>
              <a:gd name="connsiteY4137" fmla="*/ 6883526 h 9881970"/>
              <a:gd name="connsiteX4138" fmla="*/ 934418 w 11181876"/>
              <a:gd name="connsiteY4138" fmla="*/ 6871066 h 9881970"/>
              <a:gd name="connsiteX4139" fmla="*/ 897041 w 11181876"/>
              <a:gd name="connsiteY4139" fmla="*/ 6908444 h 9881970"/>
              <a:gd name="connsiteX4140" fmla="*/ 909500 w 11181876"/>
              <a:gd name="connsiteY4140" fmla="*/ 6883526 h 9881970"/>
              <a:gd name="connsiteX4141" fmla="*/ 386225 w 11181876"/>
              <a:gd name="connsiteY4141" fmla="*/ 6871066 h 9881970"/>
              <a:gd name="connsiteX4142" fmla="*/ 392455 w 11181876"/>
              <a:gd name="connsiteY4142" fmla="*/ 6877296 h 9881970"/>
              <a:gd name="connsiteX4143" fmla="*/ 398685 w 11181876"/>
              <a:gd name="connsiteY4143" fmla="*/ 6889754 h 9881970"/>
              <a:gd name="connsiteX4144" fmla="*/ 398685 w 11181876"/>
              <a:gd name="connsiteY4144" fmla="*/ 6895984 h 9881970"/>
              <a:gd name="connsiteX4145" fmla="*/ 386225 w 11181876"/>
              <a:gd name="connsiteY4145" fmla="*/ 6908444 h 9881970"/>
              <a:gd name="connsiteX4146" fmla="*/ 361306 w 11181876"/>
              <a:gd name="connsiteY4146" fmla="*/ 6908444 h 9881970"/>
              <a:gd name="connsiteX4147" fmla="*/ 367537 w 11181876"/>
              <a:gd name="connsiteY4147" fmla="*/ 6902214 h 9881970"/>
              <a:gd name="connsiteX4148" fmla="*/ 373766 w 11181876"/>
              <a:gd name="connsiteY4148" fmla="*/ 6895984 h 9881970"/>
              <a:gd name="connsiteX4149" fmla="*/ 386225 w 11181876"/>
              <a:gd name="connsiteY4149" fmla="*/ 6883526 h 9881970"/>
              <a:gd name="connsiteX4150" fmla="*/ 386225 w 11181876"/>
              <a:gd name="connsiteY4150" fmla="*/ 6871066 h 9881970"/>
              <a:gd name="connsiteX4151" fmla="*/ 2304898 w 11181876"/>
              <a:gd name="connsiteY4151" fmla="*/ 6858608 h 9881970"/>
              <a:gd name="connsiteX4152" fmla="*/ 2317357 w 11181876"/>
              <a:gd name="connsiteY4152" fmla="*/ 6871066 h 9881970"/>
              <a:gd name="connsiteX4153" fmla="*/ 2304898 w 11181876"/>
              <a:gd name="connsiteY4153" fmla="*/ 6871066 h 9881970"/>
              <a:gd name="connsiteX4154" fmla="*/ 2304898 w 11181876"/>
              <a:gd name="connsiteY4154" fmla="*/ 6883526 h 9881970"/>
              <a:gd name="connsiteX4155" fmla="*/ 2292438 w 11181876"/>
              <a:gd name="connsiteY4155" fmla="*/ 6883526 h 9881970"/>
              <a:gd name="connsiteX4156" fmla="*/ 2242603 w 11181876"/>
              <a:gd name="connsiteY4156" fmla="*/ 6858608 h 9881970"/>
              <a:gd name="connsiteX4157" fmla="*/ 2230144 w 11181876"/>
              <a:gd name="connsiteY4157" fmla="*/ 6871066 h 9881970"/>
              <a:gd name="connsiteX4158" fmla="*/ 2255062 w 11181876"/>
              <a:gd name="connsiteY4158" fmla="*/ 6858608 h 9881970"/>
              <a:gd name="connsiteX4159" fmla="*/ 2192767 w 11181876"/>
              <a:gd name="connsiteY4159" fmla="*/ 6858608 h 9881970"/>
              <a:gd name="connsiteX4160" fmla="*/ 2180309 w 11181876"/>
              <a:gd name="connsiteY4160" fmla="*/ 6871066 h 9881970"/>
              <a:gd name="connsiteX4161" fmla="*/ 2186539 w 11181876"/>
              <a:gd name="connsiteY4161" fmla="*/ 6871066 h 9881970"/>
              <a:gd name="connsiteX4162" fmla="*/ 2192767 w 11181876"/>
              <a:gd name="connsiteY4162" fmla="*/ 6858608 h 9881970"/>
              <a:gd name="connsiteX4163" fmla="*/ 1567875 w 11181876"/>
              <a:gd name="connsiteY4163" fmla="*/ 6855493 h 9881970"/>
              <a:gd name="connsiteX4164" fmla="*/ 1569822 w 11181876"/>
              <a:gd name="connsiteY4164" fmla="*/ 6858608 h 9881970"/>
              <a:gd name="connsiteX4165" fmla="*/ 1557362 w 11181876"/>
              <a:gd name="connsiteY4165" fmla="*/ 6883526 h 9881970"/>
              <a:gd name="connsiteX4166" fmla="*/ 1544904 w 11181876"/>
              <a:gd name="connsiteY4166" fmla="*/ 6908444 h 9881970"/>
              <a:gd name="connsiteX4167" fmla="*/ 1532446 w 11181876"/>
              <a:gd name="connsiteY4167" fmla="*/ 6920902 h 9881970"/>
              <a:gd name="connsiteX4168" fmla="*/ 1513757 w 11181876"/>
              <a:gd name="connsiteY4168" fmla="*/ 6920902 h 9881970"/>
              <a:gd name="connsiteX4169" fmla="*/ 1507527 w 11181876"/>
              <a:gd name="connsiteY4169" fmla="*/ 6920902 h 9881970"/>
              <a:gd name="connsiteX4170" fmla="*/ 1538674 w 11181876"/>
              <a:gd name="connsiteY4170" fmla="*/ 6883526 h 9881970"/>
              <a:gd name="connsiteX4171" fmla="*/ 1567875 w 11181876"/>
              <a:gd name="connsiteY4171" fmla="*/ 6855493 h 9881970"/>
              <a:gd name="connsiteX4172" fmla="*/ 8669846 w 11181876"/>
              <a:gd name="connsiteY4172" fmla="*/ 6849264 h 9881970"/>
              <a:gd name="connsiteX4173" fmla="*/ 8658945 w 11181876"/>
              <a:gd name="connsiteY4173" fmla="*/ 6852378 h 9881970"/>
              <a:gd name="connsiteX4174" fmla="*/ 8621567 w 11181876"/>
              <a:gd name="connsiteY4174" fmla="*/ 6858608 h 9881970"/>
              <a:gd name="connsiteX4175" fmla="*/ 8621567 w 11181876"/>
              <a:gd name="connsiteY4175" fmla="*/ 6871066 h 9881970"/>
              <a:gd name="connsiteX4176" fmla="*/ 8559272 w 11181876"/>
              <a:gd name="connsiteY4176" fmla="*/ 6920902 h 9881970"/>
              <a:gd name="connsiteX4177" fmla="*/ 8571732 w 11181876"/>
              <a:gd name="connsiteY4177" fmla="*/ 6908444 h 9881970"/>
              <a:gd name="connsiteX4178" fmla="*/ 8596650 w 11181876"/>
              <a:gd name="connsiteY4178" fmla="*/ 6883526 h 9881970"/>
              <a:gd name="connsiteX4179" fmla="*/ 8596650 w 11181876"/>
              <a:gd name="connsiteY4179" fmla="*/ 6871066 h 9881970"/>
              <a:gd name="connsiteX4180" fmla="*/ 8553044 w 11181876"/>
              <a:gd name="connsiteY4180" fmla="*/ 6864838 h 9881970"/>
              <a:gd name="connsiteX4181" fmla="*/ 8534354 w 11181876"/>
              <a:gd name="connsiteY4181" fmla="*/ 6877296 h 9881970"/>
              <a:gd name="connsiteX4182" fmla="*/ 8521896 w 11181876"/>
              <a:gd name="connsiteY4182" fmla="*/ 6883526 h 9881970"/>
              <a:gd name="connsiteX4183" fmla="*/ 8434683 w 11181876"/>
              <a:gd name="connsiteY4183" fmla="*/ 6958279 h 9881970"/>
              <a:gd name="connsiteX4184" fmla="*/ 8428455 w 11181876"/>
              <a:gd name="connsiteY4184" fmla="*/ 6964509 h 9881970"/>
              <a:gd name="connsiteX4185" fmla="*/ 8422225 w 11181876"/>
              <a:gd name="connsiteY4185" fmla="*/ 6970738 h 9881970"/>
              <a:gd name="connsiteX4186" fmla="*/ 8409765 w 11181876"/>
              <a:gd name="connsiteY4186" fmla="*/ 6976967 h 9881970"/>
              <a:gd name="connsiteX4187" fmla="*/ 8384849 w 11181876"/>
              <a:gd name="connsiteY4187" fmla="*/ 6995655 h 9881970"/>
              <a:gd name="connsiteX4188" fmla="*/ 8372389 w 11181876"/>
              <a:gd name="connsiteY4188" fmla="*/ 7014345 h 9881970"/>
              <a:gd name="connsiteX4189" fmla="*/ 8372389 w 11181876"/>
              <a:gd name="connsiteY4189" fmla="*/ 7026803 h 9881970"/>
              <a:gd name="connsiteX4190" fmla="*/ 8372389 w 11181876"/>
              <a:gd name="connsiteY4190" fmla="*/ 7033033 h 9881970"/>
              <a:gd name="connsiteX4191" fmla="*/ 8359931 w 11181876"/>
              <a:gd name="connsiteY4191" fmla="*/ 7033033 h 9881970"/>
              <a:gd name="connsiteX4192" fmla="*/ 8297636 w 11181876"/>
              <a:gd name="connsiteY4192" fmla="*/ 7107786 h 9881970"/>
              <a:gd name="connsiteX4193" fmla="*/ 8285176 w 11181876"/>
              <a:gd name="connsiteY4193" fmla="*/ 7132704 h 9881970"/>
              <a:gd name="connsiteX4194" fmla="*/ 8310094 w 11181876"/>
              <a:gd name="connsiteY4194" fmla="*/ 7107786 h 9881970"/>
              <a:gd name="connsiteX4195" fmla="*/ 8347471 w 11181876"/>
              <a:gd name="connsiteY4195" fmla="*/ 7070409 h 9881970"/>
              <a:gd name="connsiteX4196" fmla="*/ 8359931 w 11181876"/>
              <a:gd name="connsiteY4196" fmla="*/ 7070409 h 9881970"/>
              <a:gd name="connsiteX4197" fmla="*/ 8366161 w 11181876"/>
              <a:gd name="connsiteY4197" fmla="*/ 7057949 h 9881970"/>
              <a:gd name="connsiteX4198" fmla="*/ 8372389 w 11181876"/>
              <a:gd name="connsiteY4198" fmla="*/ 7045491 h 9881970"/>
              <a:gd name="connsiteX4199" fmla="*/ 8372389 w 11181876"/>
              <a:gd name="connsiteY4199" fmla="*/ 7057949 h 9881970"/>
              <a:gd name="connsiteX4200" fmla="*/ 8384849 w 11181876"/>
              <a:gd name="connsiteY4200" fmla="*/ 7045491 h 9881970"/>
              <a:gd name="connsiteX4201" fmla="*/ 8447143 w 11181876"/>
              <a:gd name="connsiteY4201" fmla="*/ 6995655 h 9881970"/>
              <a:gd name="connsiteX4202" fmla="*/ 8521896 w 11181876"/>
              <a:gd name="connsiteY4202" fmla="*/ 7008115 h 9881970"/>
              <a:gd name="connsiteX4203" fmla="*/ 8546814 w 11181876"/>
              <a:gd name="connsiteY4203" fmla="*/ 6995655 h 9881970"/>
              <a:gd name="connsiteX4204" fmla="*/ 8534354 w 11181876"/>
              <a:gd name="connsiteY4204" fmla="*/ 7033033 h 9881970"/>
              <a:gd name="connsiteX4205" fmla="*/ 8546814 w 11181876"/>
              <a:gd name="connsiteY4205" fmla="*/ 7020573 h 9881970"/>
              <a:gd name="connsiteX4206" fmla="*/ 8571732 w 11181876"/>
              <a:gd name="connsiteY4206" fmla="*/ 7008115 h 9881970"/>
              <a:gd name="connsiteX4207" fmla="*/ 8584190 w 11181876"/>
              <a:gd name="connsiteY4207" fmla="*/ 7008115 h 9881970"/>
              <a:gd name="connsiteX4208" fmla="*/ 8596650 w 11181876"/>
              <a:gd name="connsiteY4208" fmla="*/ 6983197 h 9881970"/>
              <a:gd name="connsiteX4209" fmla="*/ 8609109 w 11181876"/>
              <a:gd name="connsiteY4209" fmla="*/ 6976967 h 9881970"/>
              <a:gd name="connsiteX4210" fmla="*/ 8615339 w 11181876"/>
              <a:gd name="connsiteY4210" fmla="*/ 6970738 h 9881970"/>
              <a:gd name="connsiteX4211" fmla="*/ 8621567 w 11181876"/>
              <a:gd name="connsiteY4211" fmla="*/ 6945820 h 9881970"/>
              <a:gd name="connsiteX4212" fmla="*/ 8634027 w 11181876"/>
              <a:gd name="connsiteY4212" fmla="*/ 6920902 h 9881970"/>
              <a:gd name="connsiteX4213" fmla="*/ 8658945 w 11181876"/>
              <a:gd name="connsiteY4213" fmla="*/ 6883526 h 9881970"/>
              <a:gd name="connsiteX4214" fmla="*/ 8677633 w 11181876"/>
              <a:gd name="connsiteY4214" fmla="*/ 6852378 h 9881970"/>
              <a:gd name="connsiteX4215" fmla="*/ 8669846 w 11181876"/>
              <a:gd name="connsiteY4215" fmla="*/ 6849264 h 9881970"/>
              <a:gd name="connsiteX4216" fmla="*/ 2952761 w 11181876"/>
              <a:gd name="connsiteY4216" fmla="*/ 6846149 h 9881970"/>
              <a:gd name="connsiteX4217" fmla="*/ 2940302 w 11181876"/>
              <a:gd name="connsiteY4217" fmla="*/ 6858608 h 9881970"/>
              <a:gd name="connsiteX4218" fmla="*/ 2952761 w 11181876"/>
              <a:gd name="connsiteY4218" fmla="*/ 6858608 h 9881970"/>
              <a:gd name="connsiteX4219" fmla="*/ 2965220 w 11181876"/>
              <a:gd name="connsiteY4219" fmla="*/ 6846149 h 9881970"/>
              <a:gd name="connsiteX4220" fmla="*/ 1719329 w 11181876"/>
              <a:gd name="connsiteY4220" fmla="*/ 6846149 h 9881970"/>
              <a:gd name="connsiteX4221" fmla="*/ 1706869 w 11181876"/>
              <a:gd name="connsiteY4221" fmla="*/ 6858608 h 9881970"/>
              <a:gd name="connsiteX4222" fmla="*/ 1719329 w 11181876"/>
              <a:gd name="connsiteY4222" fmla="*/ 6871066 h 9881970"/>
              <a:gd name="connsiteX4223" fmla="*/ 1719329 w 11181876"/>
              <a:gd name="connsiteY4223" fmla="*/ 6858608 h 9881970"/>
              <a:gd name="connsiteX4224" fmla="*/ 1719329 w 11181876"/>
              <a:gd name="connsiteY4224" fmla="*/ 6846149 h 9881970"/>
              <a:gd name="connsiteX4225" fmla="*/ 791140 w 11181876"/>
              <a:gd name="connsiteY4225" fmla="*/ 6846149 h 9881970"/>
              <a:gd name="connsiteX4226" fmla="*/ 803598 w 11181876"/>
              <a:gd name="connsiteY4226" fmla="*/ 6852378 h 9881970"/>
              <a:gd name="connsiteX4227" fmla="*/ 822287 w 11181876"/>
              <a:gd name="connsiteY4227" fmla="*/ 6846149 h 9881970"/>
              <a:gd name="connsiteX4228" fmla="*/ 822287 w 11181876"/>
              <a:gd name="connsiteY4228" fmla="*/ 6858608 h 9881970"/>
              <a:gd name="connsiteX4229" fmla="*/ 809828 w 11181876"/>
              <a:gd name="connsiteY4229" fmla="*/ 6871066 h 9881970"/>
              <a:gd name="connsiteX4230" fmla="*/ 797370 w 11181876"/>
              <a:gd name="connsiteY4230" fmla="*/ 6852378 h 9881970"/>
              <a:gd name="connsiteX4231" fmla="*/ 791140 w 11181876"/>
              <a:gd name="connsiteY4231" fmla="*/ 6846149 h 9881970"/>
              <a:gd name="connsiteX4232" fmla="*/ 9330168 w 11181876"/>
              <a:gd name="connsiteY4232" fmla="*/ 6838362 h 9881970"/>
              <a:gd name="connsiteX4233" fmla="*/ 9331725 w 11181876"/>
              <a:gd name="connsiteY4233" fmla="*/ 6846149 h 9881970"/>
              <a:gd name="connsiteX4234" fmla="*/ 9306808 w 11181876"/>
              <a:gd name="connsiteY4234" fmla="*/ 6871066 h 9881970"/>
              <a:gd name="connsiteX4235" fmla="*/ 9275660 w 11181876"/>
              <a:gd name="connsiteY4235" fmla="*/ 6895984 h 9881970"/>
              <a:gd name="connsiteX4236" fmla="*/ 9269430 w 11181876"/>
              <a:gd name="connsiteY4236" fmla="*/ 6908444 h 9881970"/>
              <a:gd name="connsiteX4237" fmla="*/ 9256972 w 11181876"/>
              <a:gd name="connsiteY4237" fmla="*/ 6920902 h 9881970"/>
              <a:gd name="connsiteX4238" fmla="*/ 9256972 w 11181876"/>
              <a:gd name="connsiteY4238" fmla="*/ 6908444 h 9881970"/>
              <a:gd name="connsiteX4239" fmla="*/ 9219596 w 11181876"/>
              <a:gd name="connsiteY4239" fmla="*/ 6908444 h 9881970"/>
              <a:gd name="connsiteX4240" fmla="*/ 9219596 w 11181876"/>
              <a:gd name="connsiteY4240" fmla="*/ 6895984 h 9881970"/>
              <a:gd name="connsiteX4241" fmla="*/ 9281890 w 11181876"/>
              <a:gd name="connsiteY4241" fmla="*/ 6858608 h 9881970"/>
              <a:gd name="connsiteX4242" fmla="*/ 9319266 w 11181876"/>
              <a:gd name="connsiteY4242" fmla="*/ 6846149 h 9881970"/>
              <a:gd name="connsiteX4243" fmla="*/ 9325496 w 11181876"/>
              <a:gd name="connsiteY4243" fmla="*/ 6839919 h 9881970"/>
              <a:gd name="connsiteX4244" fmla="*/ 9330168 w 11181876"/>
              <a:gd name="connsiteY4244" fmla="*/ 6838362 h 9881970"/>
              <a:gd name="connsiteX4245" fmla="*/ 3476036 w 11181876"/>
              <a:gd name="connsiteY4245" fmla="*/ 6833689 h 9881970"/>
              <a:gd name="connsiteX4246" fmla="*/ 3488494 w 11181876"/>
              <a:gd name="connsiteY4246" fmla="*/ 6833689 h 9881970"/>
              <a:gd name="connsiteX4247" fmla="*/ 3488494 w 11181876"/>
              <a:gd name="connsiteY4247" fmla="*/ 6839919 h 9881970"/>
              <a:gd name="connsiteX4248" fmla="*/ 3476036 w 11181876"/>
              <a:gd name="connsiteY4248" fmla="*/ 6846149 h 9881970"/>
              <a:gd name="connsiteX4249" fmla="*/ 3476036 w 11181876"/>
              <a:gd name="connsiteY4249" fmla="*/ 6833689 h 9881970"/>
              <a:gd name="connsiteX4250" fmla="*/ 2217685 w 11181876"/>
              <a:gd name="connsiteY4250" fmla="*/ 6833689 h 9881970"/>
              <a:gd name="connsiteX4251" fmla="*/ 2211455 w 11181876"/>
              <a:gd name="connsiteY4251" fmla="*/ 6839919 h 9881970"/>
              <a:gd name="connsiteX4252" fmla="*/ 2217685 w 11181876"/>
              <a:gd name="connsiteY4252" fmla="*/ 6846149 h 9881970"/>
              <a:gd name="connsiteX4253" fmla="*/ 2217685 w 11181876"/>
              <a:gd name="connsiteY4253" fmla="*/ 6833689 h 9881970"/>
              <a:gd name="connsiteX4254" fmla="*/ 996712 w 11181876"/>
              <a:gd name="connsiteY4254" fmla="*/ 6833689 h 9881970"/>
              <a:gd name="connsiteX4255" fmla="*/ 996712 w 11181876"/>
              <a:gd name="connsiteY4255" fmla="*/ 6858608 h 9881970"/>
              <a:gd name="connsiteX4256" fmla="*/ 984253 w 11181876"/>
              <a:gd name="connsiteY4256" fmla="*/ 6852378 h 9881970"/>
              <a:gd name="connsiteX4257" fmla="*/ 984253 w 11181876"/>
              <a:gd name="connsiteY4257" fmla="*/ 6846149 h 9881970"/>
              <a:gd name="connsiteX4258" fmla="*/ 996712 w 11181876"/>
              <a:gd name="connsiteY4258" fmla="*/ 6833689 h 9881970"/>
              <a:gd name="connsiteX4259" fmla="*/ 2329815 w 11181876"/>
              <a:gd name="connsiteY4259" fmla="*/ 6821231 h 9881970"/>
              <a:gd name="connsiteX4260" fmla="*/ 2304898 w 11181876"/>
              <a:gd name="connsiteY4260" fmla="*/ 6833689 h 9881970"/>
              <a:gd name="connsiteX4261" fmla="*/ 2255062 w 11181876"/>
              <a:gd name="connsiteY4261" fmla="*/ 6883526 h 9881970"/>
              <a:gd name="connsiteX4262" fmla="*/ 2230144 w 11181876"/>
              <a:gd name="connsiteY4262" fmla="*/ 6920902 h 9881970"/>
              <a:gd name="connsiteX4263" fmla="*/ 2242603 w 11181876"/>
              <a:gd name="connsiteY4263" fmla="*/ 6945820 h 9881970"/>
              <a:gd name="connsiteX4264" fmla="*/ 2267522 w 11181876"/>
              <a:gd name="connsiteY4264" fmla="*/ 6920902 h 9881970"/>
              <a:gd name="connsiteX4265" fmla="*/ 2255062 w 11181876"/>
              <a:gd name="connsiteY4265" fmla="*/ 6920902 h 9881970"/>
              <a:gd name="connsiteX4266" fmla="*/ 2242603 w 11181876"/>
              <a:gd name="connsiteY4266" fmla="*/ 6920902 h 9881970"/>
              <a:gd name="connsiteX4267" fmla="*/ 2292438 w 11181876"/>
              <a:gd name="connsiteY4267" fmla="*/ 6895984 h 9881970"/>
              <a:gd name="connsiteX4268" fmla="*/ 2317357 w 11181876"/>
              <a:gd name="connsiteY4268" fmla="*/ 6886640 h 9881970"/>
              <a:gd name="connsiteX4269" fmla="*/ 2317357 w 11181876"/>
              <a:gd name="connsiteY4269" fmla="*/ 6871066 h 9881970"/>
              <a:gd name="connsiteX4270" fmla="*/ 2317357 w 11181876"/>
              <a:gd name="connsiteY4270" fmla="*/ 6858608 h 9881970"/>
              <a:gd name="connsiteX4271" fmla="*/ 2329815 w 11181876"/>
              <a:gd name="connsiteY4271" fmla="*/ 6846149 h 9881970"/>
              <a:gd name="connsiteX4272" fmla="*/ 2354733 w 11181876"/>
              <a:gd name="connsiteY4272" fmla="*/ 6833689 h 9881970"/>
              <a:gd name="connsiteX4273" fmla="*/ 2142933 w 11181876"/>
              <a:gd name="connsiteY4273" fmla="*/ 6821231 h 9881970"/>
              <a:gd name="connsiteX4274" fmla="*/ 2080637 w 11181876"/>
              <a:gd name="connsiteY4274" fmla="*/ 6883526 h 9881970"/>
              <a:gd name="connsiteX4275" fmla="*/ 2043260 w 11181876"/>
              <a:gd name="connsiteY4275" fmla="*/ 6933360 h 9881970"/>
              <a:gd name="connsiteX4276" fmla="*/ 2043260 w 11181876"/>
              <a:gd name="connsiteY4276" fmla="*/ 6945820 h 9881970"/>
              <a:gd name="connsiteX4277" fmla="*/ 2055720 w 11181876"/>
              <a:gd name="connsiteY4277" fmla="*/ 6945820 h 9881970"/>
              <a:gd name="connsiteX4278" fmla="*/ 2061948 w 11181876"/>
              <a:gd name="connsiteY4278" fmla="*/ 6933360 h 9881970"/>
              <a:gd name="connsiteX4279" fmla="*/ 2080637 w 11181876"/>
              <a:gd name="connsiteY4279" fmla="*/ 6945820 h 9881970"/>
              <a:gd name="connsiteX4280" fmla="*/ 2080637 w 11181876"/>
              <a:gd name="connsiteY4280" fmla="*/ 6964509 h 9881970"/>
              <a:gd name="connsiteX4281" fmla="*/ 2055720 w 11181876"/>
              <a:gd name="connsiteY4281" fmla="*/ 6970738 h 9881970"/>
              <a:gd name="connsiteX4282" fmla="*/ 2055720 w 11181876"/>
              <a:gd name="connsiteY4282" fmla="*/ 6989427 h 9881970"/>
              <a:gd name="connsiteX4283" fmla="*/ 2043260 w 11181876"/>
              <a:gd name="connsiteY4283" fmla="*/ 7008115 h 9881970"/>
              <a:gd name="connsiteX4284" fmla="*/ 2030802 w 11181876"/>
              <a:gd name="connsiteY4284" fmla="*/ 7033033 h 9881970"/>
              <a:gd name="connsiteX4285" fmla="*/ 2055720 w 11181876"/>
              <a:gd name="connsiteY4285" fmla="*/ 7033033 h 9881970"/>
              <a:gd name="connsiteX4286" fmla="*/ 2055720 w 11181876"/>
              <a:gd name="connsiteY4286" fmla="*/ 7020573 h 9881970"/>
              <a:gd name="connsiteX4287" fmla="*/ 2055720 w 11181876"/>
              <a:gd name="connsiteY4287" fmla="*/ 7008115 h 9881970"/>
              <a:gd name="connsiteX4288" fmla="*/ 2068178 w 11181876"/>
              <a:gd name="connsiteY4288" fmla="*/ 6995655 h 9881970"/>
              <a:gd name="connsiteX4289" fmla="*/ 2080637 w 11181876"/>
              <a:gd name="connsiteY4289" fmla="*/ 6970738 h 9881970"/>
              <a:gd name="connsiteX4290" fmla="*/ 2105555 w 11181876"/>
              <a:gd name="connsiteY4290" fmla="*/ 6958279 h 9881970"/>
              <a:gd name="connsiteX4291" fmla="*/ 2093096 w 11181876"/>
              <a:gd name="connsiteY4291" fmla="*/ 6945820 h 9881970"/>
              <a:gd name="connsiteX4292" fmla="*/ 2080637 w 11181876"/>
              <a:gd name="connsiteY4292" fmla="*/ 6933360 h 9881970"/>
              <a:gd name="connsiteX4293" fmla="*/ 2080637 w 11181876"/>
              <a:gd name="connsiteY4293" fmla="*/ 6914672 h 9881970"/>
              <a:gd name="connsiteX4294" fmla="*/ 2093096 w 11181876"/>
              <a:gd name="connsiteY4294" fmla="*/ 6895984 h 9881970"/>
              <a:gd name="connsiteX4295" fmla="*/ 2130473 w 11181876"/>
              <a:gd name="connsiteY4295" fmla="*/ 6858608 h 9881970"/>
              <a:gd name="connsiteX4296" fmla="*/ 2142933 w 11181876"/>
              <a:gd name="connsiteY4296" fmla="*/ 6846149 h 9881970"/>
              <a:gd name="connsiteX4297" fmla="*/ 2155391 w 11181876"/>
              <a:gd name="connsiteY4297" fmla="*/ 6858608 h 9881970"/>
              <a:gd name="connsiteX4298" fmla="*/ 2155391 w 11181876"/>
              <a:gd name="connsiteY4298" fmla="*/ 6846149 h 9881970"/>
              <a:gd name="connsiteX4299" fmla="*/ 2142933 w 11181876"/>
              <a:gd name="connsiteY4299" fmla="*/ 6833689 h 9881970"/>
              <a:gd name="connsiteX4300" fmla="*/ 2142933 w 11181876"/>
              <a:gd name="connsiteY4300" fmla="*/ 6821231 h 9881970"/>
              <a:gd name="connsiteX4301" fmla="*/ 1607199 w 11181876"/>
              <a:gd name="connsiteY4301" fmla="*/ 6821231 h 9881970"/>
              <a:gd name="connsiteX4302" fmla="*/ 1594739 w 11181876"/>
              <a:gd name="connsiteY4302" fmla="*/ 6846149 h 9881970"/>
              <a:gd name="connsiteX4303" fmla="*/ 1582280 w 11181876"/>
              <a:gd name="connsiteY4303" fmla="*/ 6833689 h 9881970"/>
              <a:gd name="connsiteX4304" fmla="*/ 2285584 w 11181876"/>
              <a:gd name="connsiteY4304" fmla="*/ 6815627 h 9881970"/>
              <a:gd name="connsiteX4305" fmla="*/ 2281537 w 11181876"/>
              <a:gd name="connsiteY4305" fmla="*/ 6819674 h 9881970"/>
              <a:gd name="connsiteX4306" fmla="*/ 2279980 w 11181876"/>
              <a:gd name="connsiteY4306" fmla="*/ 6821231 h 9881970"/>
              <a:gd name="connsiteX4307" fmla="*/ 3500954 w 11181876"/>
              <a:gd name="connsiteY4307" fmla="*/ 6808771 h 9881970"/>
              <a:gd name="connsiteX4308" fmla="*/ 3513412 w 11181876"/>
              <a:gd name="connsiteY4308" fmla="*/ 6808771 h 9881970"/>
              <a:gd name="connsiteX4309" fmla="*/ 3513412 w 11181876"/>
              <a:gd name="connsiteY4309" fmla="*/ 6821231 h 9881970"/>
              <a:gd name="connsiteX4310" fmla="*/ 408029 w 11181876"/>
              <a:gd name="connsiteY4310" fmla="*/ 6802543 h 9881970"/>
              <a:gd name="connsiteX4311" fmla="*/ 411143 w 11181876"/>
              <a:gd name="connsiteY4311" fmla="*/ 6808771 h 9881970"/>
              <a:gd name="connsiteX4312" fmla="*/ 398685 w 11181876"/>
              <a:gd name="connsiteY4312" fmla="*/ 6808771 h 9881970"/>
              <a:gd name="connsiteX4313" fmla="*/ 408029 w 11181876"/>
              <a:gd name="connsiteY4313" fmla="*/ 6802543 h 9881970"/>
              <a:gd name="connsiteX4314" fmla="*/ 2441945 w 11181876"/>
              <a:gd name="connsiteY4314" fmla="*/ 6796313 h 9881970"/>
              <a:gd name="connsiteX4315" fmla="*/ 2429487 w 11181876"/>
              <a:gd name="connsiteY4315" fmla="*/ 6802543 h 9881970"/>
              <a:gd name="connsiteX4316" fmla="*/ 2435717 w 11181876"/>
              <a:gd name="connsiteY4316" fmla="*/ 6808771 h 9881970"/>
              <a:gd name="connsiteX4317" fmla="*/ 2441945 w 11181876"/>
              <a:gd name="connsiteY4317" fmla="*/ 6808771 h 9881970"/>
              <a:gd name="connsiteX4318" fmla="*/ 2441945 w 11181876"/>
              <a:gd name="connsiteY4318" fmla="*/ 6796313 h 9881970"/>
              <a:gd name="connsiteX4319" fmla="*/ 2180309 w 11181876"/>
              <a:gd name="connsiteY4319" fmla="*/ 6796313 h 9881970"/>
              <a:gd name="connsiteX4320" fmla="*/ 2180309 w 11181876"/>
              <a:gd name="connsiteY4320" fmla="*/ 6821231 h 9881970"/>
              <a:gd name="connsiteX4321" fmla="*/ 2167849 w 11181876"/>
              <a:gd name="connsiteY4321" fmla="*/ 6833689 h 9881970"/>
              <a:gd name="connsiteX4322" fmla="*/ 2180309 w 11181876"/>
              <a:gd name="connsiteY4322" fmla="*/ 6833689 h 9881970"/>
              <a:gd name="connsiteX4323" fmla="*/ 2205227 w 11181876"/>
              <a:gd name="connsiteY4323" fmla="*/ 6821231 h 9881970"/>
              <a:gd name="connsiteX4324" fmla="*/ 2192767 w 11181876"/>
              <a:gd name="connsiteY4324" fmla="*/ 6808771 h 9881970"/>
              <a:gd name="connsiteX4325" fmla="*/ 2174079 w 11181876"/>
              <a:gd name="connsiteY4325" fmla="*/ 6796313 h 9881970"/>
              <a:gd name="connsiteX4326" fmla="*/ 2161621 w 11181876"/>
              <a:gd name="connsiteY4326" fmla="*/ 6802543 h 9881970"/>
              <a:gd name="connsiteX4327" fmla="*/ 2155391 w 11181876"/>
              <a:gd name="connsiteY4327" fmla="*/ 6808771 h 9881970"/>
              <a:gd name="connsiteX4328" fmla="*/ 2167849 w 11181876"/>
              <a:gd name="connsiteY4328" fmla="*/ 6808771 h 9881970"/>
              <a:gd name="connsiteX4329" fmla="*/ 2174079 w 11181876"/>
              <a:gd name="connsiteY4329" fmla="*/ 6796313 h 9881970"/>
              <a:gd name="connsiteX4330" fmla="*/ 1569822 w 11181876"/>
              <a:gd name="connsiteY4330" fmla="*/ 6796313 h 9881970"/>
              <a:gd name="connsiteX4331" fmla="*/ 1576052 w 11181876"/>
              <a:gd name="connsiteY4331" fmla="*/ 6796313 h 9881970"/>
              <a:gd name="connsiteX4332" fmla="*/ 1582280 w 11181876"/>
              <a:gd name="connsiteY4332" fmla="*/ 6808771 h 9881970"/>
              <a:gd name="connsiteX4333" fmla="*/ 1569822 w 11181876"/>
              <a:gd name="connsiteY4333" fmla="*/ 6821231 h 9881970"/>
              <a:gd name="connsiteX4334" fmla="*/ 1557362 w 11181876"/>
              <a:gd name="connsiteY4334" fmla="*/ 6808771 h 9881970"/>
              <a:gd name="connsiteX4335" fmla="*/ 984253 w 11181876"/>
              <a:gd name="connsiteY4335" fmla="*/ 6796313 h 9881970"/>
              <a:gd name="connsiteX4336" fmla="*/ 984253 w 11181876"/>
              <a:gd name="connsiteY4336" fmla="*/ 6833689 h 9881970"/>
              <a:gd name="connsiteX4337" fmla="*/ 965564 w 11181876"/>
              <a:gd name="connsiteY4337" fmla="*/ 6833689 h 9881970"/>
              <a:gd name="connsiteX4338" fmla="*/ 971793 w 11181876"/>
              <a:gd name="connsiteY4338" fmla="*/ 6808771 h 9881970"/>
              <a:gd name="connsiteX4339" fmla="*/ 984253 w 11181876"/>
              <a:gd name="connsiteY4339" fmla="*/ 6796313 h 9881970"/>
              <a:gd name="connsiteX4340" fmla="*/ 3560755 w 11181876"/>
              <a:gd name="connsiteY4340" fmla="*/ 6788837 h 9881970"/>
              <a:gd name="connsiteX4341" fmla="*/ 3550789 w 11181876"/>
              <a:gd name="connsiteY4341" fmla="*/ 6808771 h 9881970"/>
              <a:gd name="connsiteX4342" fmla="*/ 3557019 w 11181876"/>
              <a:gd name="connsiteY4342" fmla="*/ 6793199 h 9881970"/>
              <a:gd name="connsiteX4343" fmla="*/ 2255062 w 11181876"/>
              <a:gd name="connsiteY4343" fmla="*/ 6783855 h 9881970"/>
              <a:gd name="connsiteX4344" fmla="*/ 2230144 w 11181876"/>
              <a:gd name="connsiteY4344" fmla="*/ 6821231 h 9881970"/>
              <a:gd name="connsiteX4345" fmla="*/ 2267522 w 11181876"/>
              <a:gd name="connsiteY4345" fmla="*/ 6796313 h 9881970"/>
              <a:gd name="connsiteX4346" fmla="*/ 1283268 w 11181876"/>
              <a:gd name="connsiteY4346" fmla="*/ 6783855 h 9881970"/>
              <a:gd name="connsiteX4347" fmla="*/ 1283268 w 11181876"/>
              <a:gd name="connsiteY4347" fmla="*/ 6796313 h 9881970"/>
              <a:gd name="connsiteX4348" fmla="*/ 1270808 w 11181876"/>
              <a:gd name="connsiteY4348" fmla="*/ 6808771 h 9881970"/>
              <a:gd name="connsiteX4349" fmla="*/ 1270808 w 11181876"/>
              <a:gd name="connsiteY4349" fmla="*/ 6821231 h 9881970"/>
              <a:gd name="connsiteX4350" fmla="*/ 1264578 w 11181876"/>
              <a:gd name="connsiteY4350" fmla="*/ 6827460 h 9881970"/>
              <a:gd name="connsiteX4351" fmla="*/ 1245890 w 11181876"/>
              <a:gd name="connsiteY4351" fmla="*/ 6821231 h 9881970"/>
              <a:gd name="connsiteX4352" fmla="*/ 1252120 w 11181876"/>
              <a:gd name="connsiteY4352" fmla="*/ 6815001 h 9881970"/>
              <a:gd name="connsiteX4353" fmla="*/ 1258350 w 11181876"/>
              <a:gd name="connsiteY4353" fmla="*/ 6796313 h 9881970"/>
              <a:gd name="connsiteX4354" fmla="*/ 3565740 w 11181876"/>
              <a:gd name="connsiteY4354" fmla="*/ 6783024 h 9881970"/>
              <a:gd name="connsiteX4355" fmla="*/ 3560755 w 11181876"/>
              <a:gd name="connsiteY4355" fmla="*/ 6788837 h 9881970"/>
              <a:gd name="connsiteX4356" fmla="*/ 3563249 w 11181876"/>
              <a:gd name="connsiteY4356" fmla="*/ 6783855 h 9881970"/>
              <a:gd name="connsiteX4357" fmla="*/ 3525871 w 11181876"/>
              <a:gd name="connsiteY4357" fmla="*/ 6771395 h 9881970"/>
              <a:gd name="connsiteX4358" fmla="*/ 3525871 w 11181876"/>
              <a:gd name="connsiteY4358" fmla="*/ 6796313 h 9881970"/>
              <a:gd name="connsiteX4359" fmla="*/ 3500954 w 11181876"/>
              <a:gd name="connsiteY4359" fmla="*/ 6796313 h 9881970"/>
              <a:gd name="connsiteX4360" fmla="*/ 3513412 w 11181876"/>
              <a:gd name="connsiteY4360" fmla="*/ 6783855 h 9881970"/>
              <a:gd name="connsiteX4361" fmla="*/ 3525871 w 11181876"/>
              <a:gd name="connsiteY4361" fmla="*/ 6771395 h 9881970"/>
              <a:gd name="connsiteX4362" fmla="*/ 1519986 w 11181876"/>
              <a:gd name="connsiteY4362" fmla="*/ 6771395 h 9881970"/>
              <a:gd name="connsiteX4363" fmla="*/ 1532446 w 11181876"/>
              <a:gd name="connsiteY4363" fmla="*/ 6783855 h 9881970"/>
              <a:gd name="connsiteX4364" fmla="*/ 1482609 w 11181876"/>
              <a:gd name="connsiteY4364" fmla="*/ 6808771 h 9881970"/>
              <a:gd name="connsiteX4365" fmla="*/ 1519986 w 11181876"/>
              <a:gd name="connsiteY4365" fmla="*/ 6771395 h 9881970"/>
              <a:gd name="connsiteX4366" fmla="*/ 9194677 w 11181876"/>
              <a:gd name="connsiteY4366" fmla="*/ 6758937 h 9881970"/>
              <a:gd name="connsiteX4367" fmla="*/ 9188447 w 11181876"/>
              <a:gd name="connsiteY4367" fmla="*/ 6765165 h 9881970"/>
              <a:gd name="connsiteX4368" fmla="*/ 9182219 w 11181876"/>
              <a:gd name="connsiteY4368" fmla="*/ 6771395 h 9881970"/>
              <a:gd name="connsiteX4369" fmla="*/ 9182219 w 11181876"/>
              <a:gd name="connsiteY4369" fmla="*/ 6783855 h 9881970"/>
              <a:gd name="connsiteX4370" fmla="*/ 9194677 w 11181876"/>
              <a:gd name="connsiteY4370" fmla="*/ 6771395 h 9881970"/>
              <a:gd name="connsiteX4371" fmla="*/ 3613083 w 11181876"/>
              <a:gd name="connsiteY4371" fmla="*/ 6758937 h 9881970"/>
              <a:gd name="connsiteX4372" fmla="*/ 3600625 w 11181876"/>
              <a:gd name="connsiteY4372" fmla="*/ 6771395 h 9881970"/>
              <a:gd name="connsiteX4373" fmla="*/ 3565740 w 11181876"/>
              <a:gd name="connsiteY4373" fmla="*/ 6783024 h 9881970"/>
              <a:gd name="connsiteX4374" fmla="*/ 3575707 w 11181876"/>
              <a:gd name="connsiteY4374" fmla="*/ 6771395 h 9881970"/>
              <a:gd name="connsiteX4375" fmla="*/ 2242603 w 11181876"/>
              <a:gd name="connsiteY4375" fmla="*/ 6758937 h 9881970"/>
              <a:gd name="connsiteX4376" fmla="*/ 2230144 w 11181876"/>
              <a:gd name="connsiteY4376" fmla="*/ 6771395 h 9881970"/>
              <a:gd name="connsiteX4377" fmla="*/ 2255062 w 11181876"/>
              <a:gd name="connsiteY4377" fmla="*/ 6771395 h 9881970"/>
              <a:gd name="connsiteX4378" fmla="*/ 2242603 w 11181876"/>
              <a:gd name="connsiteY4378" fmla="*/ 6758937 h 9881970"/>
              <a:gd name="connsiteX4379" fmla="*/ 1843918 w 11181876"/>
              <a:gd name="connsiteY4379" fmla="*/ 6758937 h 9881970"/>
              <a:gd name="connsiteX4380" fmla="*/ 1843918 w 11181876"/>
              <a:gd name="connsiteY4380" fmla="*/ 6771395 h 9881970"/>
              <a:gd name="connsiteX4381" fmla="*/ 1831458 w 11181876"/>
              <a:gd name="connsiteY4381" fmla="*/ 6771395 h 9881970"/>
              <a:gd name="connsiteX4382" fmla="*/ 1270808 w 11181876"/>
              <a:gd name="connsiteY4382" fmla="*/ 6758937 h 9881970"/>
              <a:gd name="connsiteX4383" fmla="*/ 1270808 w 11181876"/>
              <a:gd name="connsiteY4383" fmla="*/ 6771395 h 9881970"/>
              <a:gd name="connsiteX4384" fmla="*/ 1258350 w 11181876"/>
              <a:gd name="connsiteY4384" fmla="*/ 6771395 h 9881970"/>
              <a:gd name="connsiteX4385" fmla="*/ 1270808 w 11181876"/>
              <a:gd name="connsiteY4385" fmla="*/ 6758937 h 9881970"/>
              <a:gd name="connsiteX4386" fmla="*/ 722615 w 11181876"/>
              <a:gd name="connsiteY4386" fmla="*/ 6758937 h 9881970"/>
              <a:gd name="connsiteX4387" fmla="*/ 735074 w 11181876"/>
              <a:gd name="connsiteY4387" fmla="*/ 6758937 h 9881970"/>
              <a:gd name="connsiteX4388" fmla="*/ 735074 w 11181876"/>
              <a:gd name="connsiteY4388" fmla="*/ 6771395 h 9881970"/>
              <a:gd name="connsiteX4389" fmla="*/ 660321 w 11181876"/>
              <a:gd name="connsiteY4389" fmla="*/ 6758937 h 9881970"/>
              <a:gd name="connsiteX4390" fmla="*/ 660321 w 11181876"/>
              <a:gd name="connsiteY4390" fmla="*/ 6771395 h 9881970"/>
              <a:gd name="connsiteX4391" fmla="*/ 635403 w 11181876"/>
              <a:gd name="connsiteY4391" fmla="*/ 6783855 h 9881970"/>
              <a:gd name="connsiteX4392" fmla="*/ 660321 w 11181876"/>
              <a:gd name="connsiteY4392" fmla="*/ 6758937 h 9881970"/>
              <a:gd name="connsiteX4393" fmla="*/ 498355 w 11181876"/>
              <a:gd name="connsiteY4393" fmla="*/ 6758937 h 9881970"/>
              <a:gd name="connsiteX4394" fmla="*/ 492126 w 11181876"/>
              <a:gd name="connsiteY4394" fmla="*/ 6771395 h 9881970"/>
              <a:gd name="connsiteX4395" fmla="*/ 473437 w 11181876"/>
              <a:gd name="connsiteY4395" fmla="*/ 6771395 h 9881970"/>
              <a:gd name="connsiteX4396" fmla="*/ 460978 w 11181876"/>
              <a:gd name="connsiteY4396" fmla="*/ 6796313 h 9881970"/>
              <a:gd name="connsiteX4397" fmla="*/ 473437 w 11181876"/>
              <a:gd name="connsiteY4397" fmla="*/ 6808771 h 9881970"/>
              <a:gd name="connsiteX4398" fmla="*/ 485897 w 11181876"/>
              <a:gd name="connsiteY4398" fmla="*/ 6808771 h 9881970"/>
              <a:gd name="connsiteX4399" fmla="*/ 492126 w 11181876"/>
              <a:gd name="connsiteY4399" fmla="*/ 6796313 h 9881970"/>
              <a:gd name="connsiteX4400" fmla="*/ 498355 w 11181876"/>
              <a:gd name="connsiteY4400" fmla="*/ 6790083 h 9881970"/>
              <a:gd name="connsiteX4401" fmla="*/ 498355 w 11181876"/>
              <a:gd name="connsiteY4401" fmla="*/ 6771395 h 9881970"/>
              <a:gd name="connsiteX4402" fmla="*/ 2466863 w 11181876"/>
              <a:gd name="connsiteY4402" fmla="*/ 6746477 h 9881970"/>
              <a:gd name="connsiteX4403" fmla="*/ 2466863 w 11181876"/>
              <a:gd name="connsiteY4403" fmla="*/ 6758937 h 9881970"/>
              <a:gd name="connsiteX4404" fmla="*/ 2479322 w 11181876"/>
              <a:gd name="connsiteY4404" fmla="*/ 6758937 h 9881970"/>
              <a:gd name="connsiteX4405" fmla="*/ 2466863 w 11181876"/>
              <a:gd name="connsiteY4405" fmla="*/ 6746477 h 9881970"/>
              <a:gd name="connsiteX4406" fmla="*/ 2192767 w 11181876"/>
              <a:gd name="connsiteY4406" fmla="*/ 6746477 h 9881970"/>
              <a:gd name="connsiteX4407" fmla="*/ 2180309 w 11181876"/>
              <a:gd name="connsiteY4407" fmla="*/ 6758937 h 9881970"/>
              <a:gd name="connsiteX4408" fmla="*/ 2192767 w 11181876"/>
              <a:gd name="connsiteY4408" fmla="*/ 6771395 h 9881970"/>
              <a:gd name="connsiteX4409" fmla="*/ 1931131 w 11181876"/>
              <a:gd name="connsiteY4409" fmla="*/ 6746477 h 9881970"/>
              <a:gd name="connsiteX4410" fmla="*/ 1931131 w 11181876"/>
              <a:gd name="connsiteY4410" fmla="*/ 6771395 h 9881970"/>
              <a:gd name="connsiteX4411" fmla="*/ 1943589 w 11181876"/>
              <a:gd name="connsiteY4411" fmla="*/ 6758937 h 9881970"/>
              <a:gd name="connsiteX4412" fmla="*/ 1837688 w 11181876"/>
              <a:gd name="connsiteY4412" fmla="*/ 6745698 h 9881970"/>
              <a:gd name="connsiteX4413" fmla="*/ 1781624 w 11181876"/>
              <a:gd name="connsiteY4413" fmla="*/ 6808771 h 9881970"/>
              <a:gd name="connsiteX4414" fmla="*/ 1694411 w 11181876"/>
              <a:gd name="connsiteY4414" fmla="*/ 6920902 h 9881970"/>
              <a:gd name="connsiteX4415" fmla="*/ 1669493 w 11181876"/>
              <a:gd name="connsiteY4415" fmla="*/ 6970738 h 9881970"/>
              <a:gd name="connsiteX4416" fmla="*/ 1669493 w 11181876"/>
              <a:gd name="connsiteY4416" fmla="*/ 6995655 h 9881970"/>
              <a:gd name="connsiteX4417" fmla="*/ 1658592 w 11181876"/>
              <a:gd name="connsiteY4417" fmla="*/ 6997214 h 9881970"/>
              <a:gd name="connsiteX4418" fmla="*/ 1655997 w 11181876"/>
              <a:gd name="connsiteY4418" fmla="*/ 6998771 h 9881970"/>
              <a:gd name="connsiteX4419" fmla="*/ 1657035 w 11181876"/>
              <a:gd name="connsiteY4419" fmla="*/ 6995655 h 9881970"/>
              <a:gd name="connsiteX4420" fmla="*/ 1657035 w 11181876"/>
              <a:gd name="connsiteY4420" fmla="*/ 6983197 h 9881970"/>
              <a:gd name="connsiteX4421" fmla="*/ 1644575 w 11181876"/>
              <a:gd name="connsiteY4421" fmla="*/ 7008115 h 9881970"/>
              <a:gd name="connsiteX4422" fmla="*/ 1594739 w 11181876"/>
              <a:gd name="connsiteY4422" fmla="*/ 7045491 h 9881970"/>
              <a:gd name="connsiteX4423" fmla="*/ 1619657 w 11181876"/>
              <a:gd name="connsiteY4423" fmla="*/ 7033033 h 9881970"/>
              <a:gd name="connsiteX4424" fmla="*/ 1628557 w 11181876"/>
              <a:gd name="connsiteY4424" fmla="*/ 7037482 h 9881970"/>
              <a:gd name="connsiteX4425" fmla="*/ 1582280 w 11181876"/>
              <a:gd name="connsiteY4425" fmla="*/ 7095328 h 9881970"/>
              <a:gd name="connsiteX4426" fmla="*/ 1594739 w 11181876"/>
              <a:gd name="connsiteY4426" fmla="*/ 7095328 h 9881970"/>
              <a:gd name="connsiteX4427" fmla="*/ 1619657 w 11181876"/>
              <a:gd name="connsiteY4427" fmla="*/ 7095328 h 9881970"/>
              <a:gd name="connsiteX4428" fmla="*/ 1632117 w 11181876"/>
              <a:gd name="connsiteY4428" fmla="*/ 7057949 h 9881970"/>
              <a:gd name="connsiteX4429" fmla="*/ 1636788 w 11181876"/>
              <a:gd name="connsiteY4429" fmla="*/ 7047048 h 9881970"/>
              <a:gd name="connsiteX4430" fmla="*/ 1637779 w 11181876"/>
              <a:gd name="connsiteY4430" fmla="*/ 7042094 h 9881970"/>
              <a:gd name="connsiteX4431" fmla="*/ 1644575 w 11181876"/>
              <a:gd name="connsiteY4431" fmla="*/ 7045491 h 9881970"/>
              <a:gd name="connsiteX4432" fmla="*/ 1657035 w 11181876"/>
              <a:gd name="connsiteY4432" fmla="*/ 7045491 h 9881970"/>
              <a:gd name="connsiteX4433" fmla="*/ 1663263 w 11181876"/>
              <a:gd name="connsiteY4433" fmla="*/ 7026803 h 9881970"/>
              <a:gd name="connsiteX4434" fmla="*/ 1669493 w 11181876"/>
              <a:gd name="connsiteY4434" fmla="*/ 7008115 h 9881970"/>
              <a:gd name="connsiteX4435" fmla="*/ 1681953 w 11181876"/>
              <a:gd name="connsiteY4435" fmla="*/ 6995655 h 9881970"/>
              <a:gd name="connsiteX4436" fmla="*/ 1694411 w 11181876"/>
              <a:gd name="connsiteY4436" fmla="*/ 6995655 h 9881970"/>
              <a:gd name="connsiteX4437" fmla="*/ 1731787 w 11181876"/>
              <a:gd name="connsiteY4437" fmla="*/ 6933360 h 9881970"/>
              <a:gd name="connsiteX4438" fmla="*/ 1762936 w 11181876"/>
              <a:gd name="connsiteY4438" fmla="*/ 6889754 h 9881970"/>
              <a:gd name="connsiteX4439" fmla="*/ 1781624 w 11181876"/>
              <a:gd name="connsiteY4439" fmla="*/ 6871066 h 9881970"/>
              <a:gd name="connsiteX4440" fmla="*/ 1781624 w 11181876"/>
              <a:gd name="connsiteY4440" fmla="*/ 6858608 h 9881970"/>
              <a:gd name="connsiteX4441" fmla="*/ 1781624 w 11181876"/>
              <a:gd name="connsiteY4441" fmla="*/ 6833689 h 9881970"/>
              <a:gd name="connsiteX4442" fmla="*/ 1794082 w 11181876"/>
              <a:gd name="connsiteY4442" fmla="*/ 6821231 h 9881970"/>
              <a:gd name="connsiteX4443" fmla="*/ 1794082 w 11181876"/>
              <a:gd name="connsiteY4443" fmla="*/ 6833689 h 9881970"/>
              <a:gd name="connsiteX4444" fmla="*/ 1794082 w 11181876"/>
              <a:gd name="connsiteY4444" fmla="*/ 6846149 h 9881970"/>
              <a:gd name="connsiteX4445" fmla="*/ 1806542 w 11181876"/>
              <a:gd name="connsiteY4445" fmla="*/ 6833689 h 9881970"/>
              <a:gd name="connsiteX4446" fmla="*/ 1819000 w 11181876"/>
              <a:gd name="connsiteY4446" fmla="*/ 6808771 h 9881970"/>
              <a:gd name="connsiteX4447" fmla="*/ 1856377 w 11181876"/>
              <a:gd name="connsiteY4447" fmla="*/ 6758937 h 9881970"/>
              <a:gd name="connsiteX4448" fmla="*/ 1856377 w 11181876"/>
              <a:gd name="connsiteY4448" fmla="*/ 6746477 h 9881970"/>
              <a:gd name="connsiteX4449" fmla="*/ 1837688 w 11181876"/>
              <a:gd name="connsiteY4449" fmla="*/ 6745698 h 9881970"/>
              <a:gd name="connsiteX4450" fmla="*/ 2267522 w 11181876"/>
              <a:gd name="connsiteY4450" fmla="*/ 6737133 h 9881970"/>
              <a:gd name="connsiteX4451" fmla="*/ 2261292 w 11181876"/>
              <a:gd name="connsiteY4451" fmla="*/ 6740249 h 9881970"/>
              <a:gd name="connsiteX4452" fmla="*/ 2255062 w 11181876"/>
              <a:gd name="connsiteY4452" fmla="*/ 6746477 h 9881970"/>
              <a:gd name="connsiteX4453" fmla="*/ 2267522 w 11181876"/>
              <a:gd name="connsiteY4453" fmla="*/ 6746477 h 9881970"/>
              <a:gd name="connsiteX4454" fmla="*/ 2273750 w 11181876"/>
              <a:gd name="connsiteY4454" fmla="*/ 6740249 h 9881970"/>
              <a:gd name="connsiteX4455" fmla="*/ 2267522 w 11181876"/>
              <a:gd name="connsiteY4455" fmla="*/ 6737133 h 9881970"/>
              <a:gd name="connsiteX4456" fmla="*/ 9207136 w 11181876"/>
              <a:gd name="connsiteY4456" fmla="*/ 6734019 h 9881970"/>
              <a:gd name="connsiteX4457" fmla="*/ 9200907 w 11181876"/>
              <a:gd name="connsiteY4457" fmla="*/ 6746477 h 9881970"/>
              <a:gd name="connsiteX4458" fmla="*/ 9207136 w 11181876"/>
              <a:gd name="connsiteY4458" fmla="*/ 6758937 h 9881970"/>
              <a:gd name="connsiteX4459" fmla="*/ 9213366 w 11181876"/>
              <a:gd name="connsiteY4459" fmla="*/ 6752707 h 9881970"/>
              <a:gd name="connsiteX4460" fmla="*/ 9219596 w 11181876"/>
              <a:gd name="connsiteY4460" fmla="*/ 6746477 h 9881970"/>
              <a:gd name="connsiteX4461" fmla="*/ 9207136 w 11181876"/>
              <a:gd name="connsiteY4461" fmla="*/ 6734019 h 9881970"/>
              <a:gd name="connsiteX4462" fmla="*/ 9144841 w 11181876"/>
              <a:gd name="connsiteY4462" fmla="*/ 6734019 h 9881970"/>
              <a:gd name="connsiteX4463" fmla="*/ 9144841 w 11181876"/>
              <a:gd name="connsiteY4463" fmla="*/ 6746477 h 9881970"/>
              <a:gd name="connsiteX4464" fmla="*/ 9157301 w 11181876"/>
              <a:gd name="connsiteY4464" fmla="*/ 6734019 h 9881970"/>
              <a:gd name="connsiteX4465" fmla="*/ 9144841 w 11181876"/>
              <a:gd name="connsiteY4465" fmla="*/ 6734019 h 9881970"/>
              <a:gd name="connsiteX4466" fmla="*/ 2167849 w 11181876"/>
              <a:gd name="connsiteY4466" fmla="*/ 6734019 h 9881970"/>
              <a:gd name="connsiteX4467" fmla="*/ 2155391 w 11181876"/>
              <a:gd name="connsiteY4467" fmla="*/ 6746477 h 9881970"/>
              <a:gd name="connsiteX4468" fmla="*/ 2155391 w 11181876"/>
              <a:gd name="connsiteY4468" fmla="*/ 6758937 h 9881970"/>
              <a:gd name="connsiteX4469" fmla="*/ 2167849 w 11181876"/>
              <a:gd name="connsiteY4469" fmla="*/ 6746477 h 9881970"/>
              <a:gd name="connsiteX4470" fmla="*/ 1931131 w 11181876"/>
              <a:gd name="connsiteY4470" fmla="*/ 6734019 h 9881970"/>
              <a:gd name="connsiteX4471" fmla="*/ 1918671 w 11181876"/>
              <a:gd name="connsiteY4471" fmla="*/ 6746477 h 9881970"/>
              <a:gd name="connsiteX4472" fmla="*/ 1893753 w 11181876"/>
              <a:gd name="connsiteY4472" fmla="*/ 6771395 h 9881970"/>
              <a:gd name="connsiteX4473" fmla="*/ 1881295 w 11181876"/>
              <a:gd name="connsiteY4473" fmla="*/ 6796313 h 9881970"/>
              <a:gd name="connsiteX4474" fmla="*/ 1856377 w 11181876"/>
              <a:gd name="connsiteY4474" fmla="*/ 6833689 h 9881970"/>
              <a:gd name="connsiteX4475" fmla="*/ 1881295 w 11181876"/>
              <a:gd name="connsiteY4475" fmla="*/ 6802543 h 9881970"/>
              <a:gd name="connsiteX4476" fmla="*/ 1906213 w 11181876"/>
              <a:gd name="connsiteY4476" fmla="*/ 6771395 h 9881970"/>
              <a:gd name="connsiteX4477" fmla="*/ 1931131 w 11181876"/>
              <a:gd name="connsiteY4477" fmla="*/ 6734019 h 9881970"/>
              <a:gd name="connsiteX4478" fmla="*/ 1781624 w 11181876"/>
              <a:gd name="connsiteY4478" fmla="*/ 6734019 h 9881970"/>
              <a:gd name="connsiteX4479" fmla="*/ 1769164 w 11181876"/>
              <a:gd name="connsiteY4479" fmla="*/ 6746477 h 9881970"/>
              <a:gd name="connsiteX4480" fmla="*/ 1769164 w 11181876"/>
              <a:gd name="connsiteY4480" fmla="*/ 6740249 h 9881970"/>
              <a:gd name="connsiteX4481" fmla="*/ 1781624 w 11181876"/>
              <a:gd name="connsiteY4481" fmla="*/ 6734019 h 9881970"/>
              <a:gd name="connsiteX4482" fmla="*/ 1619657 w 11181876"/>
              <a:gd name="connsiteY4482" fmla="*/ 6734019 h 9881970"/>
              <a:gd name="connsiteX4483" fmla="*/ 1632117 w 11181876"/>
              <a:gd name="connsiteY4483" fmla="*/ 6746477 h 9881970"/>
              <a:gd name="connsiteX4484" fmla="*/ 1619657 w 11181876"/>
              <a:gd name="connsiteY4484" fmla="*/ 6758937 h 9881970"/>
              <a:gd name="connsiteX4485" fmla="*/ 1619657 w 11181876"/>
              <a:gd name="connsiteY4485" fmla="*/ 6746477 h 9881970"/>
              <a:gd name="connsiteX4486" fmla="*/ 1619657 w 11181876"/>
              <a:gd name="connsiteY4486" fmla="*/ 6734019 h 9881970"/>
              <a:gd name="connsiteX4487" fmla="*/ 1333102 w 11181876"/>
              <a:gd name="connsiteY4487" fmla="*/ 6734019 h 9881970"/>
              <a:gd name="connsiteX4488" fmla="*/ 1326872 w 11181876"/>
              <a:gd name="connsiteY4488" fmla="*/ 6746477 h 9881970"/>
              <a:gd name="connsiteX4489" fmla="*/ 1326872 w 11181876"/>
              <a:gd name="connsiteY4489" fmla="*/ 6740249 h 9881970"/>
              <a:gd name="connsiteX4490" fmla="*/ 1333102 w 11181876"/>
              <a:gd name="connsiteY4490" fmla="*/ 6734019 h 9881970"/>
              <a:gd name="connsiteX4491" fmla="*/ 8771074 w 11181876"/>
              <a:gd name="connsiteY4491" fmla="*/ 6721559 h 9881970"/>
              <a:gd name="connsiteX4492" fmla="*/ 8771074 w 11181876"/>
              <a:gd name="connsiteY4492" fmla="*/ 6734019 h 9881970"/>
              <a:gd name="connsiteX4493" fmla="*/ 8758616 w 11181876"/>
              <a:gd name="connsiteY4493" fmla="*/ 6734019 h 9881970"/>
              <a:gd name="connsiteX4494" fmla="*/ 2317357 w 11181876"/>
              <a:gd name="connsiteY4494" fmla="*/ 6721559 h 9881970"/>
              <a:gd name="connsiteX4495" fmla="*/ 2304898 w 11181876"/>
              <a:gd name="connsiteY4495" fmla="*/ 6734019 h 9881970"/>
              <a:gd name="connsiteX4496" fmla="*/ 2317357 w 11181876"/>
              <a:gd name="connsiteY4496" fmla="*/ 6734019 h 9881970"/>
              <a:gd name="connsiteX4497" fmla="*/ 2317357 w 11181876"/>
              <a:gd name="connsiteY4497" fmla="*/ 6721559 h 9881970"/>
              <a:gd name="connsiteX4498" fmla="*/ 1819000 w 11181876"/>
              <a:gd name="connsiteY4498" fmla="*/ 6721559 h 9881970"/>
              <a:gd name="connsiteX4499" fmla="*/ 1806542 w 11181876"/>
              <a:gd name="connsiteY4499" fmla="*/ 6734019 h 9881970"/>
              <a:gd name="connsiteX4500" fmla="*/ 1819000 w 11181876"/>
              <a:gd name="connsiteY4500" fmla="*/ 6734019 h 9881970"/>
              <a:gd name="connsiteX4501" fmla="*/ 1819000 w 11181876"/>
              <a:gd name="connsiteY4501" fmla="*/ 6721559 h 9881970"/>
              <a:gd name="connsiteX4502" fmla="*/ 1495068 w 11181876"/>
              <a:gd name="connsiteY4502" fmla="*/ 6721559 h 9881970"/>
              <a:gd name="connsiteX4503" fmla="*/ 1457691 w 11181876"/>
              <a:gd name="connsiteY4503" fmla="*/ 6758937 h 9881970"/>
              <a:gd name="connsiteX4504" fmla="*/ 1470151 w 11181876"/>
              <a:gd name="connsiteY4504" fmla="*/ 6734019 h 9881970"/>
              <a:gd name="connsiteX4505" fmla="*/ 1158677 w 11181876"/>
              <a:gd name="connsiteY4505" fmla="*/ 6721559 h 9881970"/>
              <a:gd name="connsiteX4506" fmla="*/ 1158677 w 11181876"/>
              <a:gd name="connsiteY4506" fmla="*/ 6734019 h 9881970"/>
              <a:gd name="connsiteX4507" fmla="*/ 1146219 w 11181876"/>
              <a:gd name="connsiteY4507" fmla="*/ 6734019 h 9881970"/>
              <a:gd name="connsiteX4508" fmla="*/ 772452 w 11181876"/>
              <a:gd name="connsiteY4508" fmla="*/ 6721559 h 9881970"/>
              <a:gd name="connsiteX4509" fmla="*/ 772452 w 11181876"/>
              <a:gd name="connsiteY4509" fmla="*/ 6734019 h 9881970"/>
              <a:gd name="connsiteX4510" fmla="*/ 784910 w 11181876"/>
              <a:gd name="connsiteY4510" fmla="*/ 6758937 h 9881970"/>
              <a:gd name="connsiteX4511" fmla="*/ 784910 w 11181876"/>
              <a:gd name="connsiteY4511" fmla="*/ 6746477 h 9881970"/>
              <a:gd name="connsiteX4512" fmla="*/ 1633674 w 11181876"/>
              <a:gd name="connsiteY4512" fmla="*/ 6713773 h 9881970"/>
              <a:gd name="connsiteX4513" fmla="*/ 1638347 w 11181876"/>
              <a:gd name="connsiteY4513" fmla="*/ 6721559 h 9881970"/>
              <a:gd name="connsiteX4514" fmla="*/ 1644575 w 11181876"/>
              <a:gd name="connsiteY4514" fmla="*/ 6734019 h 9881970"/>
              <a:gd name="connsiteX4515" fmla="*/ 1632117 w 11181876"/>
              <a:gd name="connsiteY4515" fmla="*/ 6734019 h 9881970"/>
              <a:gd name="connsiteX4516" fmla="*/ 1632117 w 11181876"/>
              <a:gd name="connsiteY4516" fmla="*/ 6715330 h 9881970"/>
              <a:gd name="connsiteX4517" fmla="*/ 1633674 w 11181876"/>
              <a:gd name="connsiteY4517" fmla="*/ 6713773 h 9881970"/>
              <a:gd name="connsiteX4518" fmla="*/ 9369103 w 11181876"/>
              <a:gd name="connsiteY4518" fmla="*/ 6709100 h 9881970"/>
              <a:gd name="connsiteX4519" fmla="*/ 9369103 w 11181876"/>
              <a:gd name="connsiteY4519" fmla="*/ 6734019 h 9881970"/>
              <a:gd name="connsiteX4520" fmla="*/ 9369103 w 11181876"/>
              <a:gd name="connsiteY4520" fmla="*/ 6771395 h 9881970"/>
              <a:gd name="connsiteX4521" fmla="*/ 9356643 w 11181876"/>
              <a:gd name="connsiteY4521" fmla="*/ 6771395 h 9881970"/>
              <a:gd name="connsiteX4522" fmla="*/ 9344185 w 11181876"/>
              <a:gd name="connsiteY4522" fmla="*/ 6783855 h 9881970"/>
              <a:gd name="connsiteX4523" fmla="*/ 9331725 w 11181876"/>
              <a:gd name="connsiteY4523" fmla="*/ 6796313 h 9881970"/>
              <a:gd name="connsiteX4524" fmla="*/ 9319266 w 11181876"/>
              <a:gd name="connsiteY4524" fmla="*/ 6808771 h 9881970"/>
              <a:gd name="connsiteX4525" fmla="*/ 9331725 w 11181876"/>
              <a:gd name="connsiteY4525" fmla="*/ 6783855 h 9881970"/>
              <a:gd name="connsiteX4526" fmla="*/ 9344185 w 11181876"/>
              <a:gd name="connsiteY4526" fmla="*/ 6746477 h 9881970"/>
              <a:gd name="connsiteX4527" fmla="*/ 8771074 w 11181876"/>
              <a:gd name="connsiteY4527" fmla="*/ 6709100 h 9881970"/>
              <a:gd name="connsiteX4528" fmla="*/ 8783534 w 11181876"/>
              <a:gd name="connsiteY4528" fmla="*/ 6709100 h 9881970"/>
              <a:gd name="connsiteX4529" fmla="*/ 8771074 w 11181876"/>
              <a:gd name="connsiteY4529" fmla="*/ 6721559 h 9881970"/>
              <a:gd name="connsiteX4530" fmla="*/ 8771074 w 11181876"/>
              <a:gd name="connsiteY4530" fmla="*/ 6709100 h 9881970"/>
              <a:gd name="connsiteX4531" fmla="*/ 1245890 w 11181876"/>
              <a:gd name="connsiteY4531" fmla="*/ 6709100 h 9881970"/>
              <a:gd name="connsiteX4532" fmla="*/ 1252120 w 11181876"/>
              <a:gd name="connsiteY4532" fmla="*/ 6715330 h 9881970"/>
              <a:gd name="connsiteX4533" fmla="*/ 1239660 w 11181876"/>
              <a:gd name="connsiteY4533" fmla="*/ 6721559 h 9881970"/>
              <a:gd name="connsiteX4534" fmla="*/ 1233431 w 11181876"/>
              <a:gd name="connsiteY4534" fmla="*/ 6721559 h 9881970"/>
              <a:gd name="connsiteX4535" fmla="*/ 784910 w 11181876"/>
              <a:gd name="connsiteY4535" fmla="*/ 6709100 h 9881970"/>
              <a:gd name="connsiteX4536" fmla="*/ 784910 w 11181876"/>
              <a:gd name="connsiteY4536" fmla="*/ 6721559 h 9881970"/>
              <a:gd name="connsiteX4537" fmla="*/ 797370 w 11181876"/>
              <a:gd name="connsiteY4537" fmla="*/ 6709100 h 9881970"/>
              <a:gd name="connsiteX4538" fmla="*/ 784910 w 11181876"/>
              <a:gd name="connsiteY4538" fmla="*/ 6709100 h 9881970"/>
              <a:gd name="connsiteX4539" fmla="*/ 697698 w 11181876"/>
              <a:gd name="connsiteY4539" fmla="*/ 6709100 h 9881970"/>
              <a:gd name="connsiteX4540" fmla="*/ 722615 w 11181876"/>
              <a:gd name="connsiteY4540" fmla="*/ 6709100 h 9881970"/>
              <a:gd name="connsiteX4541" fmla="*/ 735074 w 11181876"/>
              <a:gd name="connsiteY4541" fmla="*/ 6721559 h 9881970"/>
              <a:gd name="connsiteX4542" fmla="*/ 722615 w 11181876"/>
              <a:gd name="connsiteY4542" fmla="*/ 6721559 h 9881970"/>
              <a:gd name="connsiteX4543" fmla="*/ 703927 w 11181876"/>
              <a:gd name="connsiteY4543" fmla="*/ 6715330 h 9881970"/>
              <a:gd name="connsiteX4544" fmla="*/ 710157 w 11181876"/>
              <a:gd name="connsiteY4544" fmla="*/ 6721559 h 9881970"/>
              <a:gd name="connsiteX4545" fmla="*/ 697698 w 11181876"/>
              <a:gd name="connsiteY4545" fmla="*/ 6721559 h 9881970"/>
              <a:gd name="connsiteX4546" fmla="*/ 1354907 w 11181876"/>
              <a:gd name="connsiteY4546" fmla="*/ 6702870 h 9881970"/>
              <a:gd name="connsiteX4547" fmla="*/ 1358021 w 11181876"/>
              <a:gd name="connsiteY4547" fmla="*/ 6709100 h 9881970"/>
              <a:gd name="connsiteX4548" fmla="*/ 1345561 w 11181876"/>
              <a:gd name="connsiteY4548" fmla="*/ 6727789 h 9881970"/>
              <a:gd name="connsiteX4549" fmla="*/ 1333102 w 11181876"/>
              <a:gd name="connsiteY4549" fmla="*/ 6727789 h 9881970"/>
              <a:gd name="connsiteX4550" fmla="*/ 1345561 w 11181876"/>
              <a:gd name="connsiteY4550" fmla="*/ 6709100 h 9881970"/>
              <a:gd name="connsiteX4551" fmla="*/ 1354907 w 11181876"/>
              <a:gd name="connsiteY4551" fmla="*/ 6702870 h 9881970"/>
              <a:gd name="connsiteX4552" fmla="*/ 2441945 w 11181876"/>
              <a:gd name="connsiteY4552" fmla="*/ 6698718 h 9881970"/>
              <a:gd name="connsiteX4553" fmla="*/ 2435715 w 11181876"/>
              <a:gd name="connsiteY4553" fmla="*/ 6705986 h 9881970"/>
              <a:gd name="connsiteX4554" fmla="*/ 2429487 w 11181876"/>
              <a:gd name="connsiteY4554" fmla="*/ 6721559 h 9881970"/>
              <a:gd name="connsiteX4555" fmla="*/ 2441945 w 11181876"/>
              <a:gd name="connsiteY4555" fmla="*/ 6721559 h 9881970"/>
              <a:gd name="connsiteX4556" fmla="*/ 2441945 w 11181876"/>
              <a:gd name="connsiteY4556" fmla="*/ 6709100 h 9881970"/>
              <a:gd name="connsiteX4557" fmla="*/ 3015056 w 11181876"/>
              <a:gd name="connsiteY4557" fmla="*/ 6696642 h 9881970"/>
              <a:gd name="connsiteX4558" fmla="*/ 3027514 w 11181876"/>
              <a:gd name="connsiteY4558" fmla="*/ 6696642 h 9881970"/>
              <a:gd name="connsiteX4559" fmla="*/ 3027514 w 11181876"/>
              <a:gd name="connsiteY4559" fmla="*/ 6709100 h 9881970"/>
              <a:gd name="connsiteX4560" fmla="*/ 3015056 w 11181876"/>
              <a:gd name="connsiteY4560" fmla="*/ 6696642 h 9881970"/>
              <a:gd name="connsiteX4561" fmla="*/ 2242603 w 11181876"/>
              <a:gd name="connsiteY4561" fmla="*/ 6696642 h 9881970"/>
              <a:gd name="connsiteX4562" fmla="*/ 2230144 w 11181876"/>
              <a:gd name="connsiteY4562" fmla="*/ 6709100 h 9881970"/>
              <a:gd name="connsiteX4563" fmla="*/ 2242603 w 11181876"/>
              <a:gd name="connsiteY4563" fmla="*/ 6709100 h 9881970"/>
              <a:gd name="connsiteX4564" fmla="*/ 1644575 w 11181876"/>
              <a:gd name="connsiteY4564" fmla="*/ 6696642 h 9881970"/>
              <a:gd name="connsiteX4565" fmla="*/ 1657035 w 11181876"/>
              <a:gd name="connsiteY4565" fmla="*/ 6696642 h 9881970"/>
              <a:gd name="connsiteX4566" fmla="*/ 1657035 w 11181876"/>
              <a:gd name="connsiteY4566" fmla="*/ 6709100 h 9881970"/>
              <a:gd name="connsiteX4567" fmla="*/ 1650805 w 11181876"/>
              <a:gd name="connsiteY4567" fmla="*/ 6702870 h 9881970"/>
              <a:gd name="connsiteX4568" fmla="*/ 1644575 w 11181876"/>
              <a:gd name="connsiteY4568" fmla="*/ 6696642 h 9881970"/>
              <a:gd name="connsiteX4569" fmla="*/ 1470151 w 11181876"/>
              <a:gd name="connsiteY4569" fmla="*/ 6696642 h 9881970"/>
              <a:gd name="connsiteX4570" fmla="*/ 1482609 w 11181876"/>
              <a:gd name="connsiteY4570" fmla="*/ 6709100 h 9881970"/>
              <a:gd name="connsiteX4571" fmla="*/ 1470151 w 11181876"/>
              <a:gd name="connsiteY4571" fmla="*/ 6709100 h 9881970"/>
              <a:gd name="connsiteX4572" fmla="*/ 1470151 w 11181876"/>
              <a:gd name="connsiteY4572" fmla="*/ 6696642 h 9881970"/>
              <a:gd name="connsiteX4573" fmla="*/ 3015056 w 11181876"/>
              <a:gd name="connsiteY4573" fmla="*/ 6684182 h 9881970"/>
              <a:gd name="connsiteX4574" fmla="*/ 2996368 w 11181876"/>
              <a:gd name="connsiteY4574" fmla="*/ 6696642 h 9881970"/>
              <a:gd name="connsiteX4575" fmla="*/ 2983908 w 11181876"/>
              <a:gd name="connsiteY4575" fmla="*/ 6709100 h 9881970"/>
              <a:gd name="connsiteX4576" fmla="*/ 2990138 w 11181876"/>
              <a:gd name="connsiteY4576" fmla="*/ 6721559 h 9881970"/>
              <a:gd name="connsiteX4577" fmla="*/ 2996368 w 11181876"/>
              <a:gd name="connsiteY4577" fmla="*/ 6721559 h 9881970"/>
              <a:gd name="connsiteX4578" fmla="*/ 3002596 w 11181876"/>
              <a:gd name="connsiteY4578" fmla="*/ 6734019 h 9881970"/>
              <a:gd name="connsiteX4579" fmla="*/ 2952761 w 11181876"/>
              <a:gd name="connsiteY4579" fmla="*/ 6783855 h 9881970"/>
              <a:gd name="connsiteX4580" fmla="*/ 2940302 w 11181876"/>
              <a:gd name="connsiteY4580" fmla="*/ 6790083 h 9881970"/>
              <a:gd name="connsiteX4581" fmla="*/ 2915385 w 11181876"/>
              <a:gd name="connsiteY4581" fmla="*/ 6821231 h 9881970"/>
              <a:gd name="connsiteX4582" fmla="*/ 2915385 w 11181876"/>
              <a:gd name="connsiteY4582" fmla="*/ 6833689 h 9881970"/>
              <a:gd name="connsiteX4583" fmla="*/ 2915385 w 11181876"/>
              <a:gd name="connsiteY4583" fmla="*/ 6846149 h 9881970"/>
              <a:gd name="connsiteX4584" fmla="*/ 2940302 w 11181876"/>
              <a:gd name="connsiteY4584" fmla="*/ 6846149 h 9881970"/>
              <a:gd name="connsiteX4585" fmla="*/ 2940302 w 11181876"/>
              <a:gd name="connsiteY4585" fmla="*/ 6833689 h 9881970"/>
              <a:gd name="connsiteX4586" fmla="*/ 2940302 w 11181876"/>
              <a:gd name="connsiteY4586" fmla="*/ 6821231 h 9881970"/>
              <a:gd name="connsiteX4587" fmla="*/ 2946531 w 11181876"/>
              <a:gd name="connsiteY4587" fmla="*/ 6815001 h 9881970"/>
              <a:gd name="connsiteX4588" fmla="*/ 2965220 w 11181876"/>
              <a:gd name="connsiteY4588" fmla="*/ 6808771 h 9881970"/>
              <a:gd name="connsiteX4589" fmla="*/ 2990138 w 11181876"/>
              <a:gd name="connsiteY4589" fmla="*/ 6808771 h 9881970"/>
              <a:gd name="connsiteX4590" fmla="*/ 2990138 w 11181876"/>
              <a:gd name="connsiteY4590" fmla="*/ 6796313 h 9881970"/>
              <a:gd name="connsiteX4591" fmla="*/ 3002596 w 11181876"/>
              <a:gd name="connsiteY4591" fmla="*/ 6783855 h 9881970"/>
              <a:gd name="connsiteX4592" fmla="*/ 3027514 w 11181876"/>
              <a:gd name="connsiteY4592" fmla="*/ 6746477 h 9881970"/>
              <a:gd name="connsiteX4593" fmla="*/ 3039974 w 11181876"/>
              <a:gd name="connsiteY4593" fmla="*/ 6696642 h 9881970"/>
              <a:gd name="connsiteX4594" fmla="*/ 3039974 w 11181876"/>
              <a:gd name="connsiteY4594" fmla="*/ 6684182 h 9881970"/>
              <a:gd name="connsiteX4595" fmla="*/ 2454405 w 11181876"/>
              <a:gd name="connsiteY4595" fmla="*/ 6684182 h 9881970"/>
              <a:gd name="connsiteX4596" fmla="*/ 2443725 w 11181876"/>
              <a:gd name="connsiteY4596" fmla="*/ 6696642 h 9881970"/>
              <a:gd name="connsiteX4597" fmla="*/ 2451289 w 11181876"/>
              <a:gd name="connsiteY4597" fmla="*/ 6696642 h 9881970"/>
              <a:gd name="connsiteX4598" fmla="*/ 2454405 w 11181876"/>
              <a:gd name="connsiteY4598" fmla="*/ 6696642 h 9881970"/>
              <a:gd name="connsiteX4599" fmla="*/ 2460633 w 11181876"/>
              <a:gd name="connsiteY4599" fmla="*/ 6709100 h 9881970"/>
              <a:gd name="connsiteX4600" fmla="*/ 2479322 w 11181876"/>
              <a:gd name="connsiteY4600" fmla="*/ 6702870 h 9881970"/>
              <a:gd name="connsiteX4601" fmla="*/ 2491782 w 11181876"/>
              <a:gd name="connsiteY4601" fmla="*/ 6684182 h 9881970"/>
              <a:gd name="connsiteX4602" fmla="*/ 2479322 w 11181876"/>
              <a:gd name="connsiteY4602" fmla="*/ 6684182 h 9881970"/>
              <a:gd name="connsiteX4603" fmla="*/ 2454405 w 11181876"/>
              <a:gd name="connsiteY4603" fmla="*/ 6684182 h 9881970"/>
              <a:gd name="connsiteX4604" fmla="*/ 523274 w 11181876"/>
              <a:gd name="connsiteY4604" fmla="*/ 6684182 h 9881970"/>
              <a:gd name="connsiteX4605" fmla="*/ 510814 w 11181876"/>
              <a:gd name="connsiteY4605" fmla="*/ 6696642 h 9881970"/>
              <a:gd name="connsiteX4606" fmla="*/ 523274 w 11181876"/>
              <a:gd name="connsiteY4606" fmla="*/ 6696642 h 9881970"/>
              <a:gd name="connsiteX4607" fmla="*/ 523274 w 11181876"/>
              <a:gd name="connsiteY4607" fmla="*/ 6684182 h 9881970"/>
              <a:gd name="connsiteX4608" fmla="*/ 3476036 w 11181876"/>
              <a:gd name="connsiteY4608" fmla="*/ 6671724 h 9881970"/>
              <a:gd name="connsiteX4609" fmla="*/ 3476036 w 11181876"/>
              <a:gd name="connsiteY4609" fmla="*/ 6709100 h 9881970"/>
              <a:gd name="connsiteX4610" fmla="*/ 3488494 w 11181876"/>
              <a:gd name="connsiteY4610" fmla="*/ 6684182 h 9881970"/>
              <a:gd name="connsiteX4611" fmla="*/ 3407511 w 11181876"/>
              <a:gd name="connsiteY4611" fmla="*/ 6671724 h 9881970"/>
              <a:gd name="connsiteX4612" fmla="*/ 3388823 w 11181876"/>
              <a:gd name="connsiteY4612" fmla="*/ 6690412 h 9881970"/>
              <a:gd name="connsiteX4613" fmla="*/ 3382593 w 11181876"/>
              <a:gd name="connsiteY4613" fmla="*/ 6715330 h 9881970"/>
              <a:gd name="connsiteX4614" fmla="*/ 3413741 w 11181876"/>
              <a:gd name="connsiteY4614" fmla="*/ 6709100 h 9881970"/>
              <a:gd name="connsiteX4615" fmla="*/ 3419970 w 11181876"/>
              <a:gd name="connsiteY4615" fmla="*/ 6684182 h 9881970"/>
              <a:gd name="connsiteX4616" fmla="*/ 3407511 w 11181876"/>
              <a:gd name="connsiteY4616" fmla="*/ 6671724 h 9881970"/>
              <a:gd name="connsiteX4617" fmla="*/ 2329815 w 11181876"/>
              <a:gd name="connsiteY4617" fmla="*/ 6671724 h 9881970"/>
              <a:gd name="connsiteX4618" fmla="*/ 2317357 w 11181876"/>
              <a:gd name="connsiteY4618" fmla="*/ 6684182 h 9881970"/>
              <a:gd name="connsiteX4619" fmla="*/ 2342275 w 11181876"/>
              <a:gd name="connsiteY4619" fmla="*/ 6671724 h 9881970"/>
              <a:gd name="connsiteX4620" fmla="*/ 2329815 w 11181876"/>
              <a:gd name="connsiteY4620" fmla="*/ 6671724 h 9881970"/>
              <a:gd name="connsiteX4621" fmla="*/ 1507527 w 11181876"/>
              <a:gd name="connsiteY4621" fmla="*/ 6671724 h 9881970"/>
              <a:gd name="connsiteX4622" fmla="*/ 1507527 w 11181876"/>
              <a:gd name="connsiteY4622" fmla="*/ 6684182 h 9881970"/>
              <a:gd name="connsiteX4623" fmla="*/ 1507527 w 11181876"/>
              <a:gd name="connsiteY4623" fmla="*/ 6696642 h 9881970"/>
              <a:gd name="connsiteX4624" fmla="*/ 1495068 w 11181876"/>
              <a:gd name="connsiteY4624" fmla="*/ 6684182 h 9881970"/>
              <a:gd name="connsiteX4625" fmla="*/ 1507527 w 11181876"/>
              <a:gd name="connsiteY4625" fmla="*/ 6671724 h 9881970"/>
              <a:gd name="connsiteX4626" fmla="*/ 1121301 w 11181876"/>
              <a:gd name="connsiteY4626" fmla="*/ 6671724 h 9881970"/>
              <a:gd name="connsiteX4627" fmla="*/ 1108842 w 11181876"/>
              <a:gd name="connsiteY4627" fmla="*/ 6696642 h 9881970"/>
              <a:gd name="connsiteX4628" fmla="*/ 1071466 w 11181876"/>
              <a:gd name="connsiteY4628" fmla="*/ 6721559 h 9881970"/>
              <a:gd name="connsiteX4629" fmla="*/ 1083924 w 11181876"/>
              <a:gd name="connsiteY4629" fmla="*/ 6709100 h 9881970"/>
              <a:gd name="connsiteX4630" fmla="*/ 1096383 w 11181876"/>
              <a:gd name="connsiteY4630" fmla="*/ 6684182 h 9881970"/>
              <a:gd name="connsiteX4631" fmla="*/ 971793 w 11181876"/>
              <a:gd name="connsiteY4631" fmla="*/ 6671724 h 9881970"/>
              <a:gd name="connsiteX4632" fmla="*/ 984253 w 11181876"/>
              <a:gd name="connsiteY4632" fmla="*/ 6684182 h 9881970"/>
              <a:gd name="connsiteX4633" fmla="*/ 959335 w 11181876"/>
              <a:gd name="connsiteY4633" fmla="*/ 6684182 h 9881970"/>
              <a:gd name="connsiteX4634" fmla="*/ 722615 w 11181876"/>
              <a:gd name="connsiteY4634" fmla="*/ 6671724 h 9881970"/>
              <a:gd name="connsiteX4635" fmla="*/ 735074 w 11181876"/>
              <a:gd name="connsiteY4635" fmla="*/ 6671724 h 9881970"/>
              <a:gd name="connsiteX4636" fmla="*/ 722615 w 11181876"/>
              <a:gd name="connsiteY4636" fmla="*/ 6684182 h 9881970"/>
              <a:gd name="connsiteX4637" fmla="*/ 2430654 w 11181876"/>
              <a:gd name="connsiteY4637" fmla="*/ 6665106 h 9881970"/>
              <a:gd name="connsiteX4638" fmla="*/ 2392111 w 11181876"/>
              <a:gd name="connsiteY4638" fmla="*/ 6696642 h 9881970"/>
              <a:gd name="connsiteX4639" fmla="*/ 2354733 w 11181876"/>
              <a:gd name="connsiteY4639" fmla="*/ 6734019 h 9881970"/>
              <a:gd name="connsiteX4640" fmla="*/ 2342275 w 11181876"/>
              <a:gd name="connsiteY4640" fmla="*/ 6746477 h 9881970"/>
              <a:gd name="connsiteX4641" fmla="*/ 2329815 w 11181876"/>
              <a:gd name="connsiteY4641" fmla="*/ 6758937 h 9881970"/>
              <a:gd name="connsiteX4642" fmla="*/ 2304898 w 11181876"/>
              <a:gd name="connsiteY4642" fmla="*/ 6783855 h 9881970"/>
              <a:gd name="connsiteX4643" fmla="*/ 2298668 w 11181876"/>
              <a:gd name="connsiteY4643" fmla="*/ 6802543 h 9881970"/>
              <a:gd name="connsiteX4644" fmla="*/ 2292438 w 11181876"/>
              <a:gd name="connsiteY4644" fmla="*/ 6808771 h 9881970"/>
              <a:gd name="connsiteX4645" fmla="*/ 2286210 w 11181876"/>
              <a:gd name="connsiteY4645" fmla="*/ 6815001 h 9881970"/>
              <a:gd name="connsiteX4646" fmla="*/ 2293995 w 11181876"/>
              <a:gd name="connsiteY4646" fmla="*/ 6810328 h 9881970"/>
              <a:gd name="connsiteX4647" fmla="*/ 2304898 w 11181876"/>
              <a:gd name="connsiteY4647" fmla="*/ 6808771 h 9881970"/>
              <a:gd name="connsiteX4648" fmla="*/ 2317357 w 11181876"/>
              <a:gd name="connsiteY4648" fmla="*/ 6796313 h 9881970"/>
              <a:gd name="connsiteX4649" fmla="*/ 2373421 w 11181876"/>
              <a:gd name="connsiteY4649" fmla="*/ 6734019 h 9881970"/>
              <a:gd name="connsiteX4650" fmla="*/ 2435717 w 11181876"/>
              <a:gd name="connsiteY4650" fmla="*/ 6677954 h 9881970"/>
              <a:gd name="connsiteX4651" fmla="*/ 2435717 w 11181876"/>
              <a:gd name="connsiteY4651" fmla="*/ 6665494 h 9881970"/>
              <a:gd name="connsiteX4652" fmla="*/ 2430654 w 11181876"/>
              <a:gd name="connsiteY4652" fmla="*/ 6665106 h 9881970"/>
              <a:gd name="connsiteX4653" fmla="*/ 1197612 w 11181876"/>
              <a:gd name="connsiteY4653" fmla="*/ 6662380 h 9881970"/>
              <a:gd name="connsiteX4654" fmla="*/ 1208513 w 11181876"/>
              <a:gd name="connsiteY4654" fmla="*/ 6665494 h 9881970"/>
              <a:gd name="connsiteX4655" fmla="*/ 1227202 w 11181876"/>
              <a:gd name="connsiteY4655" fmla="*/ 6677954 h 9881970"/>
              <a:gd name="connsiteX4656" fmla="*/ 1220973 w 11181876"/>
              <a:gd name="connsiteY4656" fmla="*/ 6696642 h 9881970"/>
              <a:gd name="connsiteX4657" fmla="*/ 1208513 w 11181876"/>
              <a:gd name="connsiteY4657" fmla="*/ 6696642 h 9881970"/>
              <a:gd name="connsiteX4658" fmla="*/ 1196054 w 11181876"/>
              <a:gd name="connsiteY4658" fmla="*/ 6696642 h 9881970"/>
              <a:gd name="connsiteX4659" fmla="*/ 1183596 w 11181876"/>
              <a:gd name="connsiteY4659" fmla="*/ 6696642 h 9881970"/>
              <a:gd name="connsiteX4660" fmla="*/ 1171138 w 11181876"/>
              <a:gd name="connsiteY4660" fmla="*/ 6696642 h 9881970"/>
              <a:gd name="connsiteX4661" fmla="*/ 1171138 w 11181876"/>
              <a:gd name="connsiteY4661" fmla="*/ 6684182 h 9881970"/>
              <a:gd name="connsiteX4662" fmla="*/ 1189825 w 11181876"/>
              <a:gd name="connsiteY4662" fmla="*/ 6665494 h 9881970"/>
              <a:gd name="connsiteX4663" fmla="*/ 1197612 w 11181876"/>
              <a:gd name="connsiteY4663" fmla="*/ 6662380 h 9881970"/>
              <a:gd name="connsiteX4664" fmla="*/ 3550789 w 11181876"/>
              <a:gd name="connsiteY4664" fmla="*/ 6659264 h 9881970"/>
              <a:gd name="connsiteX4665" fmla="*/ 3525871 w 11181876"/>
              <a:gd name="connsiteY4665" fmla="*/ 6684182 h 9881970"/>
              <a:gd name="connsiteX4666" fmla="*/ 3550789 w 11181876"/>
              <a:gd name="connsiteY4666" fmla="*/ 6684182 h 9881970"/>
              <a:gd name="connsiteX4667" fmla="*/ 498355 w 11181876"/>
              <a:gd name="connsiteY4667" fmla="*/ 6659264 h 9881970"/>
              <a:gd name="connsiteX4668" fmla="*/ 485897 w 11181876"/>
              <a:gd name="connsiteY4668" fmla="*/ 6671724 h 9881970"/>
              <a:gd name="connsiteX4669" fmla="*/ 498355 w 11181876"/>
              <a:gd name="connsiteY4669" fmla="*/ 6671724 h 9881970"/>
              <a:gd name="connsiteX4670" fmla="*/ 498355 w 11181876"/>
              <a:gd name="connsiteY4670" fmla="*/ 6659264 h 9881970"/>
              <a:gd name="connsiteX4671" fmla="*/ 8870745 w 11181876"/>
              <a:gd name="connsiteY4671" fmla="*/ 6646806 h 9881970"/>
              <a:gd name="connsiteX4672" fmla="*/ 8845828 w 11181876"/>
              <a:gd name="connsiteY4672" fmla="*/ 6671724 h 9881970"/>
              <a:gd name="connsiteX4673" fmla="*/ 8783534 w 11181876"/>
              <a:gd name="connsiteY4673" fmla="*/ 6746477 h 9881970"/>
              <a:gd name="connsiteX4674" fmla="*/ 8758616 w 11181876"/>
              <a:gd name="connsiteY4674" fmla="*/ 6796313 h 9881970"/>
              <a:gd name="connsiteX4675" fmla="*/ 8783534 w 11181876"/>
              <a:gd name="connsiteY4675" fmla="*/ 6783855 h 9881970"/>
              <a:gd name="connsiteX4676" fmla="*/ 8795992 w 11181876"/>
              <a:gd name="connsiteY4676" fmla="*/ 6746477 h 9881970"/>
              <a:gd name="connsiteX4677" fmla="*/ 8802222 w 11181876"/>
              <a:gd name="connsiteY4677" fmla="*/ 6740249 h 9881970"/>
              <a:gd name="connsiteX4678" fmla="*/ 8808450 w 11181876"/>
              <a:gd name="connsiteY4678" fmla="*/ 6734019 h 9881970"/>
              <a:gd name="connsiteX4679" fmla="*/ 8820910 w 11181876"/>
              <a:gd name="connsiteY4679" fmla="*/ 6734019 h 9881970"/>
              <a:gd name="connsiteX4680" fmla="*/ 8833369 w 11181876"/>
              <a:gd name="connsiteY4680" fmla="*/ 6709100 h 9881970"/>
              <a:gd name="connsiteX4681" fmla="*/ 8845828 w 11181876"/>
              <a:gd name="connsiteY4681" fmla="*/ 6690412 h 9881970"/>
              <a:gd name="connsiteX4682" fmla="*/ 8858287 w 11181876"/>
              <a:gd name="connsiteY4682" fmla="*/ 6665494 h 9881970"/>
              <a:gd name="connsiteX4683" fmla="*/ 8870745 w 11181876"/>
              <a:gd name="connsiteY4683" fmla="*/ 6646806 h 9881970"/>
              <a:gd name="connsiteX4684" fmla="*/ 1220973 w 11181876"/>
              <a:gd name="connsiteY4684" fmla="*/ 6646806 h 9881970"/>
              <a:gd name="connsiteX4685" fmla="*/ 1245890 w 11181876"/>
              <a:gd name="connsiteY4685" fmla="*/ 6659264 h 9881970"/>
              <a:gd name="connsiteX4686" fmla="*/ 1220973 w 11181876"/>
              <a:gd name="connsiteY4686" fmla="*/ 6659264 h 9881970"/>
              <a:gd name="connsiteX4687" fmla="*/ 1220973 w 11181876"/>
              <a:gd name="connsiteY4687" fmla="*/ 6646806 h 9881970"/>
              <a:gd name="connsiteX4688" fmla="*/ 747534 w 11181876"/>
              <a:gd name="connsiteY4688" fmla="*/ 6646806 h 9881970"/>
              <a:gd name="connsiteX4689" fmla="*/ 759992 w 11181876"/>
              <a:gd name="connsiteY4689" fmla="*/ 6659264 h 9881970"/>
              <a:gd name="connsiteX4690" fmla="*/ 753763 w 11181876"/>
              <a:gd name="connsiteY4690" fmla="*/ 6665494 h 9881970"/>
              <a:gd name="connsiteX4691" fmla="*/ 735074 w 11181876"/>
              <a:gd name="connsiteY4691" fmla="*/ 6671724 h 9881970"/>
              <a:gd name="connsiteX4692" fmla="*/ 747534 w 11181876"/>
              <a:gd name="connsiteY4692" fmla="*/ 6646806 h 9881970"/>
              <a:gd name="connsiteX4693" fmla="*/ 591796 w 11181876"/>
              <a:gd name="connsiteY4693" fmla="*/ 6646806 h 9881970"/>
              <a:gd name="connsiteX4694" fmla="*/ 579338 w 11181876"/>
              <a:gd name="connsiteY4694" fmla="*/ 6659264 h 9881970"/>
              <a:gd name="connsiteX4695" fmla="*/ 585568 w 11181876"/>
              <a:gd name="connsiteY4695" fmla="*/ 6671724 h 9881970"/>
              <a:gd name="connsiteX4696" fmla="*/ 598026 w 11181876"/>
              <a:gd name="connsiteY4696" fmla="*/ 6659264 h 9881970"/>
              <a:gd name="connsiteX4697" fmla="*/ 591796 w 11181876"/>
              <a:gd name="connsiteY4697" fmla="*/ 6646806 h 9881970"/>
              <a:gd name="connsiteX4698" fmla="*/ 8858287 w 11181876"/>
              <a:gd name="connsiteY4698" fmla="*/ 6634348 h 9881970"/>
              <a:gd name="connsiteX4699" fmla="*/ 8852057 w 11181876"/>
              <a:gd name="connsiteY4699" fmla="*/ 6640576 h 9881970"/>
              <a:gd name="connsiteX4700" fmla="*/ 8839598 w 11181876"/>
              <a:gd name="connsiteY4700" fmla="*/ 6646806 h 9881970"/>
              <a:gd name="connsiteX4701" fmla="*/ 8827140 w 11181876"/>
              <a:gd name="connsiteY4701" fmla="*/ 6653036 h 9881970"/>
              <a:gd name="connsiteX4702" fmla="*/ 8820910 w 11181876"/>
              <a:gd name="connsiteY4702" fmla="*/ 6671724 h 9881970"/>
              <a:gd name="connsiteX4703" fmla="*/ 8845828 w 11181876"/>
              <a:gd name="connsiteY4703" fmla="*/ 6659264 h 9881970"/>
              <a:gd name="connsiteX4704" fmla="*/ 8858287 w 11181876"/>
              <a:gd name="connsiteY4704" fmla="*/ 6634348 h 9881970"/>
              <a:gd name="connsiteX4705" fmla="*/ 2628829 w 11181876"/>
              <a:gd name="connsiteY4705" fmla="*/ 6634348 h 9881970"/>
              <a:gd name="connsiteX4706" fmla="*/ 2616371 w 11181876"/>
              <a:gd name="connsiteY4706" fmla="*/ 6659264 h 9881970"/>
              <a:gd name="connsiteX4707" fmla="*/ 2628829 w 11181876"/>
              <a:gd name="connsiteY4707" fmla="*/ 6646806 h 9881970"/>
              <a:gd name="connsiteX4708" fmla="*/ 1806542 w 11181876"/>
              <a:gd name="connsiteY4708" fmla="*/ 6634348 h 9881970"/>
              <a:gd name="connsiteX4709" fmla="*/ 1819000 w 11181876"/>
              <a:gd name="connsiteY4709" fmla="*/ 6634348 h 9881970"/>
              <a:gd name="connsiteX4710" fmla="*/ 1825230 w 11181876"/>
              <a:gd name="connsiteY4710" fmla="*/ 6634348 h 9881970"/>
              <a:gd name="connsiteX4711" fmla="*/ 1819000 w 11181876"/>
              <a:gd name="connsiteY4711" fmla="*/ 6646806 h 9881970"/>
              <a:gd name="connsiteX4712" fmla="*/ 1806542 w 11181876"/>
              <a:gd name="connsiteY4712" fmla="*/ 6634348 h 9881970"/>
              <a:gd name="connsiteX4713" fmla="*/ 1407857 w 11181876"/>
              <a:gd name="connsiteY4713" fmla="*/ 6634348 h 9881970"/>
              <a:gd name="connsiteX4714" fmla="*/ 1407857 w 11181876"/>
              <a:gd name="connsiteY4714" fmla="*/ 6653036 h 9881970"/>
              <a:gd name="connsiteX4715" fmla="*/ 1414085 w 11181876"/>
              <a:gd name="connsiteY4715" fmla="*/ 6665494 h 9881970"/>
              <a:gd name="connsiteX4716" fmla="*/ 1420316 w 11181876"/>
              <a:gd name="connsiteY4716" fmla="*/ 6671724 h 9881970"/>
              <a:gd name="connsiteX4717" fmla="*/ 1414085 w 11181876"/>
              <a:gd name="connsiteY4717" fmla="*/ 6671724 h 9881970"/>
              <a:gd name="connsiteX4718" fmla="*/ 1401627 w 11181876"/>
              <a:gd name="connsiteY4718" fmla="*/ 6677954 h 9881970"/>
              <a:gd name="connsiteX4719" fmla="*/ 1382939 w 11181876"/>
              <a:gd name="connsiteY4719" fmla="*/ 6684182 h 9881970"/>
              <a:gd name="connsiteX4720" fmla="*/ 1370479 w 11181876"/>
              <a:gd name="connsiteY4720" fmla="*/ 6684182 h 9881970"/>
              <a:gd name="connsiteX4721" fmla="*/ 1407857 w 11181876"/>
              <a:gd name="connsiteY4721" fmla="*/ 6634348 h 9881970"/>
              <a:gd name="connsiteX4722" fmla="*/ 8721239 w 11181876"/>
              <a:gd name="connsiteY4722" fmla="*/ 6621888 h 9881970"/>
              <a:gd name="connsiteX4723" fmla="*/ 8721239 w 11181876"/>
              <a:gd name="connsiteY4723" fmla="*/ 6634348 h 9881970"/>
              <a:gd name="connsiteX4724" fmla="*/ 8733698 w 11181876"/>
              <a:gd name="connsiteY4724" fmla="*/ 6634348 h 9881970"/>
              <a:gd name="connsiteX4725" fmla="*/ 3538331 w 11181876"/>
              <a:gd name="connsiteY4725" fmla="*/ 6621888 h 9881970"/>
              <a:gd name="connsiteX4726" fmla="*/ 3538331 w 11181876"/>
              <a:gd name="connsiteY4726" fmla="*/ 6634348 h 9881970"/>
              <a:gd name="connsiteX4727" fmla="*/ 3550789 w 11181876"/>
              <a:gd name="connsiteY4727" fmla="*/ 6634348 h 9881970"/>
              <a:gd name="connsiteX4728" fmla="*/ 2304898 w 11181876"/>
              <a:gd name="connsiteY4728" fmla="*/ 6621888 h 9881970"/>
              <a:gd name="connsiteX4729" fmla="*/ 2292438 w 11181876"/>
              <a:gd name="connsiteY4729" fmla="*/ 6634348 h 9881970"/>
              <a:gd name="connsiteX4730" fmla="*/ 2304898 w 11181876"/>
              <a:gd name="connsiteY4730" fmla="*/ 6634348 h 9881970"/>
              <a:gd name="connsiteX4731" fmla="*/ 2304898 w 11181876"/>
              <a:gd name="connsiteY4731" fmla="*/ 6621888 h 9881970"/>
              <a:gd name="connsiteX4732" fmla="*/ 1358021 w 11181876"/>
              <a:gd name="connsiteY4732" fmla="*/ 6621888 h 9881970"/>
              <a:gd name="connsiteX4733" fmla="*/ 1382939 w 11181876"/>
              <a:gd name="connsiteY4733" fmla="*/ 6621888 h 9881970"/>
              <a:gd name="connsiteX4734" fmla="*/ 1395397 w 11181876"/>
              <a:gd name="connsiteY4734" fmla="*/ 6621888 h 9881970"/>
              <a:gd name="connsiteX4735" fmla="*/ 1382939 w 11181876"/>
              <a:gd name="connsiteY4735" fmla="*/ 6634348 h 9881970"/>
              <a:gd name="connsiteX4736" fmla="*/ 1358021 w 11181876"/>
              <a:gd name="connsiteY4736" fmla="*/ 6646806 h 9881970"/>
              <a:gd name="connsiteX4737" fmla="*/ 1358021 w 11181876"/>
              <a:gd name="connsiteY4737" fmla="*/ 6634348 h 9881970"/>
              <a:gd name="connsiteX4738" fmla="*/ 1358021 w 11181876"/>
              <a:gd name="connsiteY4738" fmla="*/ 6621888 h 9881970"/>
              <a:gd name="connsiteX4739" fmla="*/ 772452 w 11181876"/>
              <a:gd name="connsiteY4739" fmla="*/ 6614101 h 9881970"/>
              <a:gd name="connsiteX4740" fmla="*/ 778682 w 11181876"/>
              <a:gd name="connsiteY4740" fmla="*/ 6615659 h 9881970"/>
              <a:gd name="connsiteX4741" fmla="*/ 784910 w 11181876"/>
              <a:gd name="connsiteY4741" fmla="*/ 6628118 h 9881970"/>
              <a:gd name="connsiteX4742" fmla="*/ 772452 w 11181876"/>
              <a:gd name="connsiteY4742" fmla="*/ 6634348 h 9881970"/>
              <a:gd name="connsiteX4743" fmla="*/ 766222 w 11181876"/>
              <a:gd name="connsiteY4743" fmla="*/ 6621888 h 9881970"/>
              <a:gd name="connsiteX4744" fmla="*/ 772452 w 11181876"/>
              <a:gd name="connsiteY4744" fmla="*/ 6614101 h 9881970"/>
              <a:gd name="connsiteX4745" fmla="*/ 3039974 w 11181876"/>
              <a:gd name="connsiteY4745" fmla="*/ 6609430 h 9881970"/>
              <a:gd name="connsiteX4746" fmla="*/ 3039974 w 11181876"/>
              <a:gd name="connsiteY4746" fmla="*/ 6621888 h 9881970"/>
              <a:gd name="connsiteX4747" fmla="*/ 3046203 w 11181876"/>
              <a:gd name="connsiteY4747" fmla="*/ 6621888 h 9881970"/>
              <a:gd name="connsiteX4748" fmla="*/ 3052433 w 11181876"/>
              <a:gd name="connsiteY4748" fmla="*/ 6609430 h 9881970"/>
              <a:gd name="connsiteX4749" fmla="*/ 2367193 w 11181876"/>
              <a:gd name="connsiteY4749" fmla="*/ 6609430 h 9881970"/>
              <a:gd name="connsiteX4750" fmla="*/ 2379651 w 11181876"/>
              <a:gd name="connsiteY4750" fmla="*/ 6634348 h 9881970"/>
              <a:gd name="connsiteX4751" fmla="*/ 2392111 w 11181876"/>
              <a:gd name="connsiteY4751" fmla="*/ 6621888 h 9881970"/>
              <a:gd name="connsiteX4752" fmla="*/ 2367193 w 11181876"/>
              <a:gd name="connsiteY4752" fmla="*/ 6609430 h 9881970"/>
              <a:gd name="connsiteX4753" fmla="*/ 1146219 w 11181876"/>
              <a:gd name="connsiteY4753" fmla="*/ 6609430 h 9881970"/>
              <a:gd name="connsiteX4754" fmla="*/ 1158677 w 11181876"/>
              <a:gd name="connsiteY4754" fmla="*/ 6609430 h 9881970"/>
              <a:gd name="connsiteX4755" fmla="*/ 1158677 w 11181876"/>
              <a:gd name="connsiteY4755" fmla="*/ 6621888 h 9881970"/>
              <a:gd name="connsiteX4756" fmla="*/ 1152449 w 11181876"/>
              <a:gd name="connsiteY4756" fmla="*/ 6621888 h 9881970"/>
              <a:gd name="connsiteX4757" fmla="*/ 1146219 w 11181876"/>
              <a:gd name="connsiteY4757" fmla="*/ 6634348 h 9881970"/>
              <a:gd name="connsiteX4758" fmla="*/ 1158677 w 11181876"/>
              <a:gd name="connsiteY4758" fmla="*/ 6634348 h 9881970"/>
              <a:gd name="connsiteX4759" fmla="*/ 1158677 w 11181876"/>
              <a:gd name="connsiteY4759" fmla="*/ 6646806 h 9881970"/>
              <a:gd name="connsiteX4760" fmla="*/ 1121301 w 11181876"/>
              <a:gd name="connsiteY4760" fmla="*/ 6659264 h 9881970"/>
              <a:gd name="connsiteX4761" fmla="*/ 1133761 w 11181876"/>
              <a:gd name="connsiteY4761" fmla="*/ 6634348 h 9881970"/>
              <a:gd name="connsiteX4762" fmla="*/ 1139989 w 11181876"/>
              <a:gd name="connsiteY4762" fmla="*/ 6628118 h 9881970"/>
              <a:gd name="connsiteX4763" fmla="*/ 1146219 w 11181876"/>
              <a:gd name="connsiteY4763" fmla="*/ 6609430 h 9881970"/>
              <a:gd name="connsiteX4764" fmla="*/ 909500 w 11181876"/>
              <a:gd name="connsiteY4764" fmla="*/ 6609430 h 9881970"/>
              <a:gd name="connsiteX4765" fmla="*/ 921959 w 11181876"/>
              <a:gd name="connsiteY4765" fmla="*/ 6621888 h 9881970"/>
              <a:gd name="connsiteX4766" fmla="*/ 934418 w 11181876"/>
              <a:gd name="connsiteY4766" fmla="*/ 6609430 h 9881970"/>
              <a:gd name="connsiteX4767" fmla="*/ 672781 w 11181876"/>
              <a:gd name="connsiteY4767" fmla="*/ 6609430 h 9881970"/>
              <a:gd name="connsiteX4768" fmla="*/ 672781 w 11181876"/>
              <a:gd name="connsiteY4768" fmla="*/ 6621888 h 9881970"/>
              <a:gd name="connsiteX4769" fmla="*/ 697698 w 11181876"/>
              <a:gd name="connsiteY4769" fmla="*/ 6609430 h 9881970"/>
              <a:gd name="connsiteX4770" fmla="*/ 1980966 w 11181876"/>
              <a:gd name="connsiteY4770" fmla="*/ 6596970 h 9881970"/>
              <a:gd name="connsiteX4771" fmla="*/ 1931131 w 11181876"/>
              <a:gd name="connsiteY4771" fmla="*/ 6659264 h 9881970"/>
              <a:gd name="connsiteX4772" fmla="*/ 1956047 w 11181876"/>
              <a:gd name="connsiteY4772" fmla="*/ 6634348 h 9881970"/>
              <a:gd name="connsiteX4773" fmla="*/ 1980966 w 11181876"/>
              <a:gd name="connsiteY4773" fmla="*/ 6596970 h 9881970"/>
              <a:gd name="connsiteX4774" fmla="*/ 1445233 w 11181876"/>
              <a:gd name="connsiteY4774" fmla="*/ 6596970 h 9881970"/>
              <a:gd name="connsiteX4775" fmla="*/ 1457691 w 11181876"/>
              <a:gd name="connsiteY4775" fmla="*/ 6596970 h 9881970"/>
              <a:gd name="connsiteX4776" fmla="*/ 1432774 w 11181876"/>
              <a:gd name="connsiteY4776" fmla="*/ 6621888 h 9881970"/>
              <a:gd name="connsiteX4777" fmla="*/ 1420316 w 11181876"/>
              <a:gd name="connsiteY4777" fmla="*/ 6615659 h 9881970"/>
              <a:gd name="connsiteX4778" fmla="*/ 1432774 w 11181876"/>
              <a:gd name="connsiteY4778" fmla="*/ 6609430 h 9881970"/>
              <a:gd name="connsiteX4779" fmla="*/ 1445233 w 11181876"/>
              <a:gd name="connsiteY4779" fmla="*/ 6596970 h 9881970"/>
              <a:gd name="connsiteX4780" fmla="*/ 1582280 w 11181876"/>
              <a:gd name="connsiteY4780" fmla="*/ 6587626 h 9881970"/>
              <a:gd name="connsiteX4781" fmla="*/ 1594739 w 11181876"/>
              <a:gd name="connsiteY4781" fmla="*/ 6596970 h 9881970"/>
              <a:gd name="connsiteX4782" fmla="*/ 1588510 w 11181876"/>
              <a:gd name="connsiteY4782" fmla="*/ 6621888 h 9881970"/>
              <a:gd name="connsiteX4783" fmla="*/ 1569822 w 11181876"/>
              <a:gd name="connsiteY4783" fmla="*/ 6640576 h 9881970"/>
              <a:gd name="connsiteX4784" fmla="*/ 1569822 w 11181876"/>
              <a:gd name="connsiteY4784" fmla="*/ 6646806 h 9881970"/>
              <a:gd name="connsiteX4785" fmla="*/ 1557362 w 11181876"/>
              <a:gd name="connsiteY4785" fmla="*/ 6659264 h 9881970"/>
              <a:gd name="connsiteX4786" fmla="*/ 1532446 w 11181876"/>
              <a:gd name="connsiteY4786" fmla="*/ 6684182 h 9881970"/>
              <a:gd name="connsiteX4787" fmla="*/ 1532446 w 11181876"/>
              <a:gd name="connsiteY4787" fmla="*/ 6671724 h 9881970"/>
              <a:gd name="connsiteX4788" fmla="*/ 1526216 w 11181876"/>
              <a:gd name="connsiteY4788" fmla="*/ 6659264 h 9881970"/>
              <a:gd name="connsiteX4789" fmla="*/ 1538674 w 11181876"/>
              <a:gd name="connsiteY4789" fmla="*/ 6634348 h 9881970"/>
              <a:gd name="connsiteX4790" fmla="*/ 1544904 w 11181876"/>
              <a:gd name="connsiteY4790" fmla="*/ 6634348 h 9881970"/>
              <a:gd name="connsiteX4791" fmla="*/ 1544904 w 11181876"/>
              <a:gd name="connsiteY4791" fmla="*/ 6609430 h 9881970"/>
              <a:gd name="connsiteX4792" fmla="*/ 1569822 w 11181876"/>
              <a:gd name="connsiteY4792" fmla="*/ 6609430 h 9881970"/>
              <a:gd name="connsiteX4793" fmla="*/ 1582280 w 11181876"/>
              <a:gd name="connsiteY4793" fmla="*/ 6587626 h 9881970"/>
              <a:gd name="connsiteX4794" fmla="*/ 8828307 w 11181876"/>
              <a:gd name="connsiteY4794" fmla="*/ 6584901 h 9881970"/>
              <a:gd name="connsiteX4795" fmla="*/ 8808450 w 11181876"/>
              <a:gd name="connsiteY4795" fmla="*/ 6609430 h 9881970"/>
              <a:gd name="connsiteX4796" fmla="*/ 8777304 w 11181876"/>
              <a:gd name="connsiteY4796" fmla="*/ 6634348 h 9881970"/>
              <a:gd name="connsiteX4797" fmla="*/ 8758616 w 11181876"/>
              <a:gd name="connsiteY4797" fmla="*/ 6646806 h 9881970"/>
              <a:gd name="connsiteX4798" fmla="*/ 8746156 w 11181876"/>
              <a:gd name="connsiteY4798" fmla="*/ 6671724 h 9881970"/>
              <a:gd name="connsiteX4799" fmla="*/ 8733698 w 11181876"/>
              <a:gd name="connsiteY4799" fmla="*/ 6696642 h 9881970"/>
              <a:gd name="connsiteX4800" fmla="*/ 8696321 w 11181876"/>
              <a:gd name="connsiteY4800" fmla="*/ 6721559 h 9881970"/>
              <a:gd name="connsiteX4801" fmla="*/ 8658945 w 11181876"/>
              <a:gd name="connsiteY4801" fmla="*/ 6758937 h 9881970"/>
              <a:gd name="connsiteX4802" fmla="*/ 8658945 w 11181876"/>
              <a:gd name="connsiteY4802" fmla="*/ 6796313 h 9881970"/>
              <a:gd name="connsiteX4803" fmla="*/ 8665173 w 11181876"/>
              <a:gd name="connsiteY4803" fmla="*/ 6802543 h 9881970"/>
              <a:gd name="connsiteX4804" fmla="*/ 8683861 w 11181876"/>
              <a:gd name="connsiteY4804" fmla="*/ 6808771 h 9881970"/>
              <a:gd name="connsiteX4805" fmla="*/ 8708779 w 11181876"/>
              <a:gd name="connsiteY4805" fmla="*/ 6821231 h 9881970"/>
              <a:gd name="connsiteX4806" fmla="*/ 8721239 w 11181876"/>
              <a:gd name="connsiteY4806" fmla="*/ 6821231 h 9881970"/>
              <a:gd name="connsiteX4807" fmla="*/ 8733698 w 11181876"/>
              <a:gd name="connsiteY4807" fmla="*/ 6821231 h 9881970"/>
              <a:gd name="connsiteX4808" fmla="*/ 8746156 w 11181876"/>
              <a:gd name="connsiteY4808" fmla="*/ 6821231 h 9881970"/>
              <a:gd name="connsiteX4809" fmla="*/ 8746156 w 11181876"/>
              <a:gd name="connsiteY4809" fmla="*/ 6796313 h 9881970"/>
              <a:gd name="connsiteX4810" fmla="*/ 8777304 w 11181876"/>
              <a:gd name="connsiteY4810" fmla="*/ 6734019 h 9881970"/>
              <a:gd name="connsiteX4811" fmla="*/ 8808450 w 11181876"/>
              <a:gd name="connsiteY4811" fmla="*/ 6684182 h 9881970"/>
              <a:gd name="connsiteX4812" fmla="*/ 8802222 w 11181876"/>
              <a:gd name="connsiteY4812" fmla="*/ 6677954 h 9881970"/>
              <a:gd name="connsiteX4813" fmla="*/ 8795992 w 11181876"/>
              <a:gd name="connsiteY4813" fmla="*/ 6659264 h 9881970"/>
              <a:gd name="connsiteX4814" fmla="*/ 8820910 w 11181876"/>
              <a:gd name="connsiteY4814" fmla="*/ 6621888 h 9881970"/>
              <a:gd name="connsiteX4815" fmla="*/ 8833369 w 11181876"/>
              <a:gd name="connsiteY4815" fmla="*/ 6609430 h 9881970"/>
              <a:gd name="connsiteX4816" fmla="*/ 8827140 w 11181876"/>
              <a:gd name="connsiteY4816" fmla="*/ 6590741 h 9881970"/>
              <a:gd name="connsiteX4817" fmla="*/ 8828307 w 11181876"/>
              <a:gd name="connsiteY4817" fmla="*/ 6584901 h 9881970"/>
              <a:gd name="connsiteX4818" fmla="*/ 3451118 w 11181876"/>
              <a:gd name="connsiteY4818" fmla="*/ 6584511 h 9881970"/>
              <a:gd name="connsiteX4819" fmla="*/ 3451118 w 11181876"/>
              <a:gd name="connsiteY4819" fmla="*/ 6596970 h 9881970"/>
              <a:gd name="connsiteX4820" fmla="*/ 3463576 w 11181876"/>
              <a:gd name="connsiteY4820" fmla="*/ 6584511 h 9881970"/>
              <a:gd name="connsiteX4821" fmla="*/ 2086867 w 11181876"/>
              <a:gd name="connsiteY4821" fmla="*/ 6584511 h 9881970"/>
              <a:gd name="connsiteX4822" fmla="*/ 2068178 w 11181876"/>
              <a:gd name="connsiteY4822" fmla="*/ 6596970 h 9881970"/>
              <a:gd name="connsiteX4823" fmla="*/ 2074408 w 11181876"/>
              <a:gd name="connsiteY4823" fmla="*/ 6603200 h 9881970"/>
              <a:gd name="connsiteX4824" fmla="*/ 2093096 w 11181876"/>
              <a:gd name="connsiteY4824" fmla="*/ 6596970 h 9881970"/>
              <a:gd name="connsiteX4825" fmla="*/ 2086867 w 11181876"/>
              <a:gd name="connsiteY4825" fmla="*/ 6584511 h 9881970"/>
              <a:gd name="connsiteX4826" fmla="*/ 934418 w 11181876"/>
              <a:gd name="connsiteY4826" fmla="*/ 6584511 h 9881970"/>
              <a:gd name="connsiteX4827" fmla="*/ 946876 w 11181876"/>
              <a:gd name="connsiteY4827" fmla="*/ 6596970 h 9881970"/>
              <a:gd name="connsiteX4828" fmla="*/ 959335 w 11181876"/>
              <a:gd name="connsiteY4828" fmla="*/ 6584511 h 9881970"/>
              <a:gd name="connsiteX4829" fmla="*/ 582452 w 11181876"/>
              <a:gd name="connsiteY4829" fmla="*/ 6584511 h 9881970"/>
              <a:gd name="connsiteX4830" fmla="*/ 573108 w 11181876"/>
              <a:gd name="connsiteY4830" fmla="*/ 6596970 h 9881970"/>
              <a:gd name="connsiteX4831" fmla="*/ 535732 w 11181876"/>
              <a:gd name="connsiteY4831" fmla="*/ 6634348 h 9881970"/>
              <a:gd name="connsiteX4832" fmla="*/ 523274 w 11181876"/>
              <a:gd name="connsiteY4832" fmla="*/ 6671724 h 9881970"/>
              <a:gd name="connsiteX4833" fmla="*/ 560650 w 11181876"/>
              <a:gd name="connsiteY4833" fmla="*/ 6634348 h 9881970"/>
              <a:gd name="connsiteX4834" fmla="*/ 585568 w 11181876"/>
              <a:gd name="connsiteY4834" fmla="*/ 6596970 h 9881970"/>
              <a:gd name="connsiteX4835" fmla="*/ 582452 w 11181876"/>
              <a:gd name="connsiteY4835" fmla="*/ 6584511 h 9881970"/>
              <a:gd name="connsiteX4836" fmla="*/ 2540059 w 11181876"/>
              <a:gd name="connsiteY4836" fmla="*/ 6579838 h 9881970"/>
              <a:gd name="connsiteX4837" fmla="*/ 2529158 w 11181876"/>
              <a:gd name="connsiteY4837" fmla="*/ 6590741 h 9881970"/>
              <a:gd name="connsiteX4838" fmla="*/ 2504240 w 11181876"/>
              <a:gd name="connsiteY4838" fmla="*/ 6596970 h 9881970"/>
              <a:gd name="connsiteX4839" fmla="*/ 2479322 w 11181876"/>
              <a:gd name="connsiteY4839" fmla="*/ 6596970 h 9881970"/>
              <a:gd name="connsiteX4840" fmla="*/ 2491782 w 11181876"/>
              <a:gd name="connsiteY4840" fmla="*/ 6609430 h 9881970"/>
              <a:gd name="connsiteX4841" fmla="*/ 2504240 w 11181876"/>
              <a:gd name="connsiteY4841" fmla="*/ 6609430 h 9881970"/>
              <a:gd name="connsiteX4842" fmla="*/ 2498012 w 11181876"/>
              <a:gd name="connsiteY4842" fmla="*/ 6628118 h 9881970"/>
              <a:gd name="connsiteX4843" fmla="*/ 2491782 w 11181876"/>
              <a:gd name="connsiteY4843" fmla="*/ 6634348 h 9881970"/>
              <a:gd name="connsiteX4844" fmla="*/ 2491782 w 11181876"/>
              <a:gd name="connsiteY4844" fmla="*/ 6659264 h 9881970"/>
              <a:gd name="connsiteX4845" fmla="*/ 2504240 w 11181876"/>
              <a:gd name="connsiteY4845" fmla="*/ 6646806 h 9881970"/>
              <a:gd name="connsiteX4846" fmla="*/ 2516700 w 11181876"/>
              <a:gd name="connsiteY4846" fmla="*/ 6646806 h 9881970"/>
              <a:gd name="connsiteX4847" fmla="*/ 2516700 w 11181876"/>
              <a:gd name="connsiteY4847" fmla="*/ 6634348 h 9881970"/>
              <a:gd name="connsiteX4848" fmla="*/ 2541618 w 11181876"/>
              <a:gd name="connsiteY4848" fmla="*/ 6609430 h 9881970"/>
              <a:gd name="connsiteX4849" fmla="*/ 2554076 w 11181876"/>
              <a:gd name="connsiteY4849" fmla="*/ 6603200 h 9881970"/>
              <a:gd name="connsiteX4850" fmla="*/ 2547846 w 11181876"/>
              <a:gd name="connsiteY4850" fmla="*/ 6584511 h 9881970"/>
              <a:gd name="connsiteX4851" fmla="*/ 2540059 w 11181876"/>
              <a:gd name="connsiteY4851" fmla="*/ 6579838 h 9881970"/>
              <a:gd name="connsiteX4852" fmla="*/ 696140 w 11181876"/>
              <a:gd name="connsiteY4852" fmla="*/ 6576724 h 9881970"/>
              <a:gd name="connsiteX4853" fmla="*/ 691470 w 11181876"/>
              <a:gd name="connsiteY4853" fmla="*/ 6578281 h 9881970"/>
              <a:gd name="connsiteX4854" fmla="*/ 697698 w 11181876"/>
              <a:gd name="connsiteY4854" fmla="*/ 6584511 h 9881970"/>
              <a:gd name="connsiteX4855" fmla="*/ 696140 w 11181876"/>
              <a:gd name="connsiteY4855" fmla="*/ 6576724 h 9881970"/>
              <a:gd name="connsiteX4856" fmla="*/ 2105555 w 11181876"/>
              <a:gd name="connsiteY4856" fmla="*/ 6572053 h 9881970"/>
              <a:gd name="connsiteX4857" fmla="*/ 2093096 w 11181876"/>
              <a:gd name="connsiteY4857" fmla="*/ 6584511 h 9881970"/>
              <a:gd name="connsiteX4858" fmla="*/ 2099327 w 11181876"/>
              <a:gd name="connsiteY4858" fmla="*/ 6590741 h 9881970"/>
              <a:gd name="connsiteX4859" fmla="*/ 2105555 w 11181876"/>
              <a:gd name="connsiteY4859" fmla="*/ 6596970 h 9881970"/>
              <a:gd name="connsiteX4860" fmla="*/ 2105555 w 11181876"/>
              <a:gd name="connsiteY4860" fmla="*/ 6584511 h 9881970"/>
              <a:gd name="connsiteX4861" fmla="*/ 9518610 w 11181876"/>
              <a:gd name="connsiteY4861" fmla="*/ 6559593 h 9881970"/>
              <a:gd name="connsiteX4862" fmla="*/ 9531068 w 11181876"/>
              <a:gd name="connsiteY4862" fmla="*/ 6559593 h 9881970"/>
              <a:gd name="connsiteX4863" fmla="*/ 9531068 w 11181876"/>
              <a:gd name="connsiteY4863" fmla="*/ 6572053 h 9881970"/>
              <a:gd name="connsiteX4864" fmla="*/ 9518610 w 11181876"/>
              <a:gd name="connsiteY4864" fmla="*/ 6572053 h 9881970"/>
              <a:gd name="connsiteX4865" fmla="*/ 9518610 w 11181876"/>
              <a:gd name="connsiteY4865" fmla="*/ 6559593 h 9881970"/>
              <a:gd name="connsiteX4866" fmla="*/ 2005884 w 11181876"/>
              <a:gd name="connsiteY4866" fmla="*/ 6559593 h 9881970"/>
              <a:gd name="connsiteX4867" fmla="*/ 2005884 w 11181876"/>
              <a:gd name="connsiteY4867" fmla="*/ 6572053 h 9881970"/>
              <a:gd name="connsiteX4868" fmla="*/ 2018342 w 11181876"/>
              <a:gd name="connsiteY4868" fmla="*/ 6559593 h 9881970"/>
              <a:gd name="connsiteX4869" fmla="*/ 1032532 w 11181876"/>
              <a:gd name="connsiteY4869" fmla="*/ 6551806 h 9881970"/>
              <a:gd name="connsiteX4870" fmla="*/ 1027860 w 11181876"/>
              <a:gd name="connsiteY4870" fmla="*/ 6553363 h 9881970"/>
              <a:gd name="connsiteX4871" fmla="*/ 1021630 w 11181876"/>
              <a:gd name="connsiteY4871" fmla="*/ 6559593 h 9881970"/>
              <a:gd name="connsiteX4872" fmla="*/ 1027860 w 11181876"/>
              <a:gd name="connsiteY4872" fmla="*/ 6559593 h 9881970"/>
              <a:gd name="connsiteX4873" fmla="*/ 1034089 w 11181876"/>
              <a:gd name="connsiteY4873" fmla="*/ 6559593 h 9881970"/>
              <a:gd name="connsiteX4874" fmla="*/ 1032532 w 11181876"/>
              <a:gd name="connsiteY4874" fmla="*/ 6551806 h 9881970"/>
              <a:gd name="connsiteX4875" fmla="*/ 731959 w 11181876"/>
              <a:gd name="connsiteY4875" fmla="*/ 6551806 h 9881970"/>
              <a:gd name="connsiteX4876" fmla="*/ 722615 w 11181876"/>
              <a:gd name="connsiteY4876" fmla="*/ 6553363 h 9881970"/>
              <a:gd name="connsiteX4877" fmla="*/ 710157 w 11181876"/>
              <a:gd name="connsiteY4877" fmla="*/ 6572053 h 9881970"/>
              <a:gd name="connsiteX4878" fmla="*/ 741304 w 11181876"/>
              <a:gd name="connsiteY4878" fmla="*/ 6584511 h 9881970"/>
              <a:gd name="connsiteX4879" fmla="*/ 759992 w 11181876"/>
              <a:gd name="connsiteY4879" fmla="*/ 6578281 h 9881970"/>
              <a:gd name="connsiteX4880" fmla="*/ 753763 w 11181876"/>
              <a:gd name="connsiteY4880" fmla="*/ 6565823 h 9881970"/>
              <a:gd name="connsiteX4881" fmla="*/ 741304 w 11181876"/>
              <a:gd name="connsiteY4881" fmla="*/ 6565823 h 9881970"/>
              <a:gd name="connsiteX4882" fmla="*/ 735074 w 11181876"/>
              <a:gd name="connsiteY4882" fmla="*/ 6559593 h 9881970"/>
              <a:gd name="connsiteX4883" fmla="*/ 731959 w 11181876"/>
              <a:gd name="connsiteY4883" fmla="*/ 6551806 h 9881970"/>
              <a:gd name="connsiteX4884" fmla="*/ 3189480 w 11181876"/>
              <a:gd name="connsiteY4884" fmla="*/ 6547135 h 9881970"/>
              <a:gd name="connsiteX4885" fmla="*/ 3189480 w 11181876"/>
              <a:gd name="connsiteY4885" fmla="*/ 6559593 h 9881970"/>
              <a:gd name="connsiteX4886" fmla="*/ 3201940 w 11181876"/>
              <a:gd name="connsiteY4886" fmla="*/ 6547135 h 9881970"/>
              <a:gd name="connsiteX4887" fmla="*/ 2578995 w 11181876"/>
              <a:gd name="connsiteY4887" fmla="*/ 6547135 h 9881970"/>
              <a:gd name="connsiteX4888" fmla="*/ 2560306 w 11181876"/>
              <a:gd name="connsiteY4888" fmla="*/ 6559593 h 9881970"/>
              <a:gd name="connsiteX4889" fmla="*/ 2554076 w 11181876"/>
              <a:gd name="connsiteY4889" fmla="*/ 6572053 h 9881970"/>
              <a:gd name="connsiteX4890" fmla="*/ 2578995 w 11181876"/>
              <a:gd name="connsiteY4890" fmla="*/ 6559593 h 9881970"/>
              <a:gd name="connsiteX4891" fmla="*/ 2578995 w 11181876"/>
              <a:gd name="connsiteY4891" fmla="*/ 6547135 h 9881970"/>
              <a:gd name="connsiteX4892" fmla="*/ 1806542 w 11181876"/>
              <a:gd name="connsiteY4892" fmla="*/ 6534675 h 9881970"/>
              <a:gd name="connsiteX4893" fmla="*/ 1806542 w 11181876"/>
              <a:gd name="connsiteY4893" fmla="*/ 6547135 h 9881970"/>
              <a:gd name="connsiteX4894" fmla="*/ 1806542 w 11181876"/>
              <a:gd name="connsiteY4894" fmla="*/ 6553363 h 9881970"/>
              <a:gd name="connsiteX4895" fmla="*/ 1812770 w 11181876"/>
              <a:gd name="connsiteY4895" fmla="*/ 6553363 h 9881970"/>
              <a:gd name="connsiteX4896" fmla="*/ 1819000 w 11181876"/>
              <a:gd name="connsiteY4896" fmla="*/ 6547135 h 9881970"/>
              <a:gd name="connsiteX4897" fmla="*/ 1657035 w 11181876"/>
              <a:gd name="connsiteY4897" fmla="*/ 6534675 h 9881970"/>
              <a:gd name="connsiteX4898" fmla="*/ 1669493 w 11181876"/>
              <a:gd name="connsiteY4898" fmla="*/ 6534675 h 9881970"/>
              <a:gd name="connsiteX4899" fmla="*/ 1657035 w 11181876"/>
              <a:gd name="connsiteY4899" fmla="*/ 6547135 h 9881970"/>
              <a:gd name="connsiteX4900" fmla="*/ 1657035 w 11181876"/>
              <a:gd name="connsiteY4900" fmla="*/ 6534675 h 9881970"/>
              <a:gd name="connsiteX4901" fmla="*/ 984253 w 11181876"/>
              <a:gd name="connsiteY4901" fmla="*/ 6534675 h 9881970"/>
              <a:gd name="connsiteX4902" fmla="*/ 984253 w 11181876"/>
              <a:gd name="connsiteY4902" fmla="*/ 6553363 h 9881970"/>
              <a:gd name="connsiteX4903" fmla="*/ 996712 w 11181876"/>
              <a:gd name="connsiteY4903" fmla="*/ 6547135 h 9881970"/>
              <a:gd name="connsiteX4904" fmla="*/ 984253 w 11181876"/>
              <a:gd name="connsiteY4904" fmla="*/ 6534675 h 9881970"/>
              <a:gd name="connsiteX4905" fmla="*/ 884581 w 11181876"/>
              <a:gd name="connsiteY4905" fmla="*/ 6534675 h 9881970"/>
              <a:gd name="connsiteX4906" fmla="*/ 897041 w 11181876"/>
              <a:gd name="connsiteY4906" fmla="*/ 6534675 h 9881970"/>
              <a:gd name="connsiteX4907" fmla="*/ 884581 w 11181876"/>
              <a:gd name="connsiteY4907" fmla="*/ 6559593 h 9881970"/>
              <a:gd name="connsiteX4908" fmla="*/ 872123 w 11181876"/>
              <a:gd name="connsiteY4908" fmla="*/ 6559593 h 9881970"/>
              <a:gd name="connsiteX4909" fmla="*/ 872123 w 11181876"/>
              <a:gd name="connsiteY4909" fmla="*/ 6547135 h 9881970"/>
              <a:gd name="connsiteX4910" fmla="*/ 884581 w 11181876"/>
              <a:gd name="connsiteY4910" fmla="*/ 6534675 h 9881970"/>
              <a:gd name="connsiteX4911" fmla="*/ 847204 w 11181876"/>
              <a:gd name="connsiteY4911" fmla="*/ 6534675 h 9881970"/>
              <a:gd name="connsiteX4912" fmla="*/ 853435 w 11181876"/>
              <a:gd name="connsiteY4912" fmla="*/ 6540905 h 9881970"/>
              <a:gd name="connsiteX4913" fmla="*/ 859664 w 11181876"/>
              <a:gd name="connsiteY4913" fmla="*/ 6547135 h 9881970"/>
              <a:gd name="connsiteX4914" fmla="*/ 853435 w 11181876"/>
              <a:gd name="connsiteY4914" fmla="*/ 6553363 h 9881970"/>
              <a:gd name="connsiteX4915" fmla="*/ 847204 w 11181876"/>
              <a:gd name="connsiteY4915" fmla="*/ 6553363 h 9881970"/>
              <a:gd name="connsiteX4916" fmla="*/ 847204 w 11181876"/>
              <a:gd name="connsiteY4916" fmla="*/ 6547135 h 9881970"/>
              <a:gd name="connsiteX4917" fmla="*/ 847204 w 11181876"/>
              <a:gd name="connsiteY4917" fmla="*/ 6534675 h 9881970"/>
              <a:gd name="connsiteX4918" fmla="*/ 9506150 w 11181876"/>
              <a:gd name="connsiteY4918" fmla="*/ 6522217 h 9881970"/>
              <a:gd name="connsiteX4919" fmla="*/ 9506150 w 11181876"/>
              <a:gd name="connsiteY4919" fmla="*/ 6534675 h 9881970"/>
              <a:gd name="connsiteX4920" fmla="*/ 9518610 w 11181876"/>
              <a:gd name="connsiteY4920" fmla="*/ 6534675 h 9881970"/>
              <a:gd name="connsiteX4921" fmla="*/ 2479322 w 11181876"/>
              <a:gd name="connsiteY4921" fmla="*/ 6522217 h 9881970"/>
              <a:gd name="connsiteX4922" fmla="*/ 2466863 w 11181876"/>
              <a:gd name="connsiteY4922" fmla="*/ 6534675 h 9881970"/>
              <a:gd name="connsiteX4923" fmla="*/ 2479322 w 11181876"/>
              <a:gd name="connsiteY4923" fmla="*/ 6534675 h 9881970"/>
              <a:gd name="connsiteX4924" fmla="*/ 535732 w 11181876"/>
              <a:gd name="connsiteY4924" fmla="*/ 6522217 h 9881970"/>
              <a:gd name="connsiteX4925" fmla="*/ 535732 w 11181876"/>
              <a:gd name="connsiteY4925" fmla="*/ 6528447 h 9881970"/>
              <a:gd name="connsiteX4926" fmla="*/ 541962 w 11181876"/>
              <a:gd name="connsiteY4926" fmla="*/ 6534675 h 9881970"/>
              <a:gd name="connsiteX4927" fmla="*/ 548191 w 11181876"/>
              <a:gd name="connsiteY4927" fmla="*/ 6522217 h 9881970"/>
              <a:gd name="connsiteX4928" fmla="*/ 541962 w 11181876"/>
              <a:gd name="connsiteY4928" fmla="*/ 6522217 h 9881970"/>
              <a:gd name="connsiteX4929" fmla="*/ 535732 w 11181876"/>
              <a:gd name="connsiteY4929" fmla="*/ 6522217 h 9881970"/>
              <a:gd name="connsiteX4930" fmla="*/ 3200383 w 11181876"/>
              <a:gd name="connsiteY4930" fmla="*/ 6514430 h 9881970"/>
              <a:gd name="connsiteX4931" fmla="*/ 3195710 w 11181876"/>
              <a:gd name="connsiteY4931" fmla="*/ 6515987 h 9881970"/>
              <a:gd name="connsiteX4932" fmla="*/ 3189480 w 11181876"/>
              <a:gd name="connsiteY4932" fmla="*/ 6522217 h 9881970"/>
              <a:gd name="connsiteX4933" fmla="*/ 3201940 w 11181876"/>
              <a:gd name="connsiteY4933" fmla="*/ 6522217 h 9881970"/>
              <a:gd name="connsiteX4934" fmla="*/ 3200383 w 11181876"/>
              <a:gd name="connsiteY4934" fmla="*/ 6514430 h 9881970"/>
              <a:gd name="connsiteX4935" fmla="*/ 2390554 w 11181876"/>
              <a:gd name="connsiteY4935" fmla="*/ 6514430 h 9881970"/>
              <a:gd name="connsiteX4936" fmla="*/ 2385881 w 11181876"/>
              <a:gd name="connsiteY4936" fmla="*/ 6515987 h 9881970"/>
              <a:gd name="connsiteX4937" fmla="*/ 2379651 w 11181876"/>
              <a:gd name="connsiteY4937" fmla="*/ 6534675 h 9881970"/>
              <a:gd name="connsiteX4938" fmla="*/ 2392111 w 11181876"/>
              <a:gd name="connsiteY4938" fmla="*/ 6522217 h 9881970"/>
              <a:gd name="connsiteX4939" fmla="*/ 2390554 w 11181876"/>
              <a:gd name="connsiteY4939" fmla="*/ 6514430 h 9881970"/>
              <a:gd name="connsiteX4940" fmla="*/ 2616371 w 11181876"/>
              <a:gd name="connsiteY4940" fmla="*/ 6509759 h 9881970"/>
              <a:gd name="connsiteX4941" fmla="*/ 2591453 w 11181876"/>
              <a:gd name="connsiteY4941" fmla="*/ 6522217 h 9881970"/>
              <a:gd name="connsiteX4942" fmla="*/ 2603911 w 11181876"/>
              <a:gd name="connsiteY4942" fmla="*/ 6534675 h 9881970"/>
              <a:gd name="connsiteX4943" fmla="*/ 2603911 w 11181876"/>
              <a:gd name="connsiteY4943" fmla="*/ 6522217 h 9881970"/>
              <a:gd name="connsiteX4944" fmla="*/ 2616371 w 11181876"/>
              <a:gd name="connsiteY4944" fmla="*/ 6522217 h 9881970"/>
              <a:gd name="connsiteX4945" fmla="*/ 2616371 w 11181876"/>
              <a:gd name="connsiteY4945" fmla="*/ 6509759 h 9881970"/>
              <a:gd name="connsiteX4946" fmla="*/ 1843918 w 11181876"/>
              <a:gd name="connsiteY4946" fmla="*/ 6509759 h 9881970"/>
              <a:gd name="connsiteX4947" fmla="*/ 1819000 w 11181876"/>
              <a:gd name="connsiteY4947" fmla="*/ 6522217 h 9881970"/>
              <a:gd name="connsiteX4948" fmla="*/ 1843918 w 11181876"/>
              <a:gd name="connsiteY4948" fmla="*/ 6522217 h 9881970"/>
              <a:gd name="connsiteX4949" fmla="*/ 1644575 w 11181876"/>
              <a:gd name="connsiteY4949" fmla="*/ 6509759 h 9881970"/>
              <a:gd name="connsiteX4950" fmla="*/ 1650805 w 11181876"/>
              <a:gd name="connsiteY4950" fmla="*/ 6522217 h 9881970"/>
              <a:gd name="connsiteX4951" fmla="*/ 1638347 w 11181876"/>
              <a:gd name="connsiteY4951" fmla="*/ 6534675 h 9881970"/>
              <a:gd name="connsiteX4952" fmla="*/ 1632117 w 11181876"/>
              <a:gd name="connsiteY4952" fmla="*/ 6522217 h 9881970"/>
              <a:gd name="connsiteX4953" fmla="*/ 1644575 w 11181876"/>
              <a:gd name="connsiteY4953" fmla="*/ 6509759 h 9881970"/>
              <a:gd name="connsiteX4954" fmla="*/ 1495068 w 11181876"/>
              <a:gd name="connsiteY4954" fmla="*/ 6509759 h 9881970"/>
              <a:gd name="connsiteX4955" fmla="*/ 1495068 w 11181876"/>
              <a:gd name="connsiteY4955" fmla="*/ 6522217 h 9881970"/>
              <a:gd name="connsiteX4956" fmla="*/ 1495068 w 11181876"/>
              <a:gd name="connsiteY4956" fmla="*/ 6534675 h 9881970"/>
              <a:gd name="connsiteX4957" fmla="*/ 1507527 w 11181876"/>
              <a:gd name="connsiteY4957" fmla="*/ 6522217 h 9881970"/>
              <a:gd name="connsiteX4958" fmla="*/ 1495068 w 11181876"/>
              <a:gd name="connsiteY4958" fmla="*/ 6509759 h 9881970"/>
              <a:gd name="connsiteX4959" fmla="*/ 1767218 w 11181876"/>
              <a:gd name="connsiteY4959" fmla="*/ 6502360 h 9881970"/>
              <a:gd name="connsiteX4960" fmla="*/ 1738017 w 11181876"/>
              <a:gd name="connsiteY4960" fmla="*/ 6522217 h 9881970"/>
              <a:gd name="connsiteX4961" fmla="*/ 1719329 w 11181876"/>
              <a:gd name="connsiteY4961" fmla="*/ 6559593 h 9881970"/>
              <a:gd name="connsiteX4962" fmla="*/ 1744246 w 11181876"/>
              <a:gd name="connsiteY4962" fmla="*/ 6559593 h 9881970"/>
              <a:gd name="connsiteX4963" fmla="*/ 1756706 w 11181876"/>
              <a:gd name="connsiteY4963" fmla="*/ 6559593 h 9881970"/>
              <a:gd name="connsiteX4964" fmla="*/ 1769164 w 11181876"/>
              <a:gd name="connsiteY4964" fmla="*/ 6559593 h 9881970"/>
              <a:gd name="connsiteX4965" fmla="*/ 1769164 w 11181876"/>
              <a:gd name="connsiteY4965" fmla="*/ 6547135 h 9881970"/>
              <a:gd name="connsiteX4966" fmla="*/ 1781624 w 11181876"/>
              <a:gd name="connsiteY4966" fmla="*/ 6522217 h 9881970"/>
              <a:gd name="connsiteX4967" fmla="*/ 1794082 w 11181876"/>
              <a:gd name="connsiteY4967" fmla="*/ 6509759 h 9881970"/>
              <a:gd name="connsiteX4968" fmla="*/ 1756706 w 11181876"/>
              <a:gd name="connsiteY4968" fmla="*/ 6534675 h 9881970"/>
              <a:gd name="connsiteX4969" fmla="*/ 1731787 w 11181876"/>
              <a:gd name="connsiteY4969" fmla="*/ 6547135 h 9881970"/>
              <a:gd name="connsiteX4970" fmla="*/ 1744246 w 11181876"/>
              <a:gd name="connsiteY4970" fmla="*/ 6534675 h 9881970"/>
              <a:gd name="connsiteX4971" fmla="*/ 1756706 w 11181876"/>
              <a:gd name="connsiteY4971" fmla="*/ 6515987 h 9881970"/>
              <a:gd name="connsiteX4972" fmla="*/ 1762936 w 11181876"/>
              <a:gd name="connsiteY4972" fmla="*/ 6509759 h 9881970"/>
              <a:gd name="connsiteX4973" fmla="*/ 1769164 w 11181876"/>
              <a:gd name="connsiteY4973" fmla="*/ 6503529 h 9881970"/>
              <a:gd name="connsiteX4974" fmla="*/ 1767218 w 11181876"/>
              <a:gd name="connsiteY4974" fmla="*/ 6502360 h 9881970"/>
              <a:gd name="connsiteX4975" fmla="*/ 1323136 w 11181876"/>
              <a:gd name="connsiteY4975" fmla="*/ 6502283 h 9881970"/>
              <a:gd name="connsiteX4976" fmla="*/ 1320644 w 11181876"/>
              <a:gd name="connsiteY4976" fmla="*/ 6509759 h 9881970"/>
              <a:gd name="connsiteX4977" fmla="*/ 1320644 w 11181876"/>
              <a:gd name="connsiteY4977" fmla="*/ 6522217 h 9881970"/>
              <a:gd name="connsiteX4978" fmla="*/ 1295727 w 11181876"/>
              <a:gd name="connsiteY4978" fmla="*/ 6540905 h 9881970"/>
              <a:gd name="connsiteX4979" fmla="*/ 1283268 w 11181876"/>
              <a:gd name="connsiteY4979" fmla="*/ 6534675 h 9881970"/>
              <a:gd name="connsiteX4980" fmla="*/ 1289496 w 11181876"/>
              <a:gd name="connsiteY4980" fmla="*/ 6528447 h 9881970"/>
              <a:gd name="connsiteX4981" fmla="*/ 1308185 w 11181876"/>
              <a:gd name="connsiteY4981" fmla="*/ 6509759 h 9881970"/>
              <a:gd name="connsiteX4982" fmla="*/ 9593363 w 11181876"/>
              <a:gd name="connsiteY4982" fmla="*/ 6497299 h 9881970"/>
              <a:gd name="connsiteX4983" fmla="*/ 9588690 w 11181876"/>
              <a:gd name="connsiteY4983" fmla="*/ 6500415 h 9881970"/>
              <a:gd name="connsiteX4984" fmla="*/ 9582683 w 11181876"/>
              <a:gd name="connsiteY4984" fmla="*/ 6504419 h 9881970"/>
              <a:gd name="connsiteX4985" fmla="*/ 9584019 w 11181876"/>
              <a:gd name="connsiteY4985" fmla="*/ 6500415 h 9881970"/>
              <a:gd name="connsiteX4986" fmla="*/ 9593363 w 11181876"/>
              <a:gd name="connsiteY4986" fmla="*/ 6497299 h 9881970"/>
              <a:gd name="connsiteX4987" fmla="*/ 1333102 w 11181876"/>
              <a:gd name="connsiteY4987" fmla="*/ 6497299 h 9881970"/>
              <a:gd name="connsiteX4988" fmla="*/ 1323136 w 11181876"/>
              <a:gd name="connsiteY4988" fmla="*/ 6502283 h 9881970"/>
              <a:gd name="connsiteX4989" fmla="*/ 1323759 w 11181876"/>
              <a:gd name="connsiteY4989" fmla="*/ 6500415 h 9881970"/>
              <a:gd name="connsiteX4990" fmla="*/ 1333102 w 11181876"/>
              <a:gd name="connsiteY4990" fmla="*/ 6497299 h 9881970"/>
              <a:gd name="connsiteX4991" fmla="*/ 1258350 w 11181876"/>
              <a:gd name="connsiteY4991" fmla="*/ 6497299 h 9881970"/>
              <a:gd name="connsiteX4992" fmla="*/ 1270808 w 11181876"/>
              <a:gd name="connsiteY4992" fmla="*/ 6497299 h 9881970"/>
              <a:gd name="connsiteX4993" fmla="*/ 1270808 w 11181876"/>
              <a:gd name="connsiteY4993" fmla="*/ 6522217 h 9881970"/>
              <a:gd name="connsiteX4994" fmla="*/ 1245890 w 11181876"/>
              <a:gd name="connsiteY4994" fmla="*/ 6547135 h 9881970"/>
              <a:gd name="connsiteX4995" fmla="*/ 1183596 w 11181876"/>
              <a:gd name="connsiteY4995" fmla="*/ 6584511 h 9881970"/>
              <a:gd name="connsiteX4996" fmla="*/ 1245890 w 11181876"/>
              <a:gd name="connsiteY4996" fmla="*/ 6534675 h 9881970"/>
              <a:gd name="connsiteX4997" fmla="*/ 1245890 w 11181876"/>
              <a:gd name="connsiteY4997" fmla="*/ 6522217 h 9881970"/>
              <a:gd name="connsiteX4998" fmla="*/ 1245890 w 11181876"/>
              <a:gd name="connsiteY4998" fmla="*/ 6509759 h 9881970"/>
              <a:gd name="connsiteX4999" fmla="*/ 759992 w 11181876"/>
              <a:gd name="connsiteY4999" fmla="*/ 6497299 h 9881970"/>
              <a:gd name="connsiteX5000" fmla="*/ 759992 w 11181876"/>
              <a:gd name="connsiteY5000" fmla="*/ 6509759 h 9881970"/>
              <a:gd name="connsiteX5001" fmla="*/ 772452 w 11181876"/>
              <a:gd name="connsiteY5001" fmla="*/ 6497299 h 9881970"/>
              <a:gd name="connsiteX5002" fmla="*/ 759992 w 11181876"/>
              <a:gd name="connsiteY5002" fmla="*/ 6497299 h 9881970"/>
              <a:gd name="connsiteX5003" fmla="*/ 940647 w 11181876"/>
              <a:gd name="connsiteY5003" fmla="*/ 6489512 h 9881970"/>
              <a:gd name="connsiteX5004" fmla="*/ 946876 w 11181876"/>
              <a:gd name="connsiteY5004" fmla="*/ 6491069 h 9881970"/>
              <a:gd name="connsiteX5005" fmla="*/ 928187 w 11181876"/>
              <a:gd name="connsiteY5005" fmla="*/ 6515987 h 9881970"/>
              <a:gd name="connsiteX5006" fmla="*/ 897041 w 11181876"/>
              <a:gd name="connsiteY5006" fmla="*/ 6522217 h 9881970"/>
              <a:gd name="connsiteX5007" fmla="*/ 909500 w 11181876"/>
              <a:gd name="connsiteY5007" fmla="*/ 6509759 h 9881970"/>
              <a:gd name="connsiteX5008" fmla="*/ 915729 w 11181876"/>
              <a:gd name="connsiteY5008" fmla="*/ 6503529 h 9881970"/>
              <a:gd name="connsiteX5009" fmla="*/ 921959 w 11181876"/>
              <a:gd name="connsiteY5009" fmla="*/ 6497299 h 9881970"/>
              <a:gd name="connsiteX5010" fmla="*/ 940647 w 11181876"/>
              <a:gd name="connsiteY5010" fmla="*/ 6489512 h 9881970"/>
              <a:gd name="connsiteX5011" fmla="*/ 9045170 w 11181876"/>
              <a:gd name="connsiteY5011" fmla="*/ 6484840 h 9881970"/>
              <a:gd name="connsiteX5012" fmla="*/ 9032712 w 11181876"/>
              <a:gd name="connsiteY5012" fmla="*/ 6497299 h 9881970"/>
              <a:gd name="connsiteX5013" fmla="*/ 9045170 w 11181876"/>
              <a:gd name="connsiteY5013" fmla="*/ 6497299 h 9881970"/>
              <a:gd name="connsiteX5014" fmla="*/ 3214398 w 11181876"/>
              <a:gd name="connsiteY5014" fmla="*/ 6484840 h 9881970"/>
              <a:gd name="connsiteX5015" fmla="*/ 3201940 w 11181876"/>
              <a:gd name="connsiteY5015" fmla="*/ 6497299 h 9881970"/>
              <a:gd name="connsiteX5016" fmla="*/ 3214398 w 11181876"/>
              <a:gd name="connsiteY5016" fmla="*/ 6497299 h 9881970"/>
              <a:gd name="connsiteX5017" fmla="*/ 3214398 w 11181876"/>
              <a:gd name="connsiteY5017" fmla="*/ 6484840 h 9881970"/>
              <a:gd name="connsiteX5018" fmla="*/ 1108842 w 11181876"/>
              <a:gd name="connsiteY5018" fmla="*/ 6484840 h 9881970"/>
              <a:gd name="connsiteX5019" fmla="*/ 1096383 w 11181876"/>
              <a:gd name="connsiteY5019" fmla="*/ 6497299 h 9881970"/>
              <a:gd name="connsiteX5020" fmla="*/ 1083924 w 11181876"/>
              <a:gd name="connsiteY5020" fmla="*/ 6497299 h 9881970"/>
              <a:gd name="connsiteX5021" fmla="*/ 1083924 w 11181876"/>
              <a:gd name="connsiteY5021" fmla="*/ 6509759 h 9881970"/>
              <a:gd name="connsiteX5022" fmla="*/ 1090155 w 11181876"/>
              <a:gd name="connsiteY5022" fmla="*/ 6522217 h 9881970"/>
              <a:gd name="connsiteX5023" fmla="*/ 1096383 w 11181876"/>
              <a:gd name="connsiteY5023" fmla="*/ 6509759 h 9881970"/>
              <a:gd name="connsiteX5024" fmla="*/ 1108842 w 11181876"/>
              <a:gd name="connsiteY5024" fmla="*/ 6484840 h 9881970"/>
              <a:gd name="connsiteX5025" fmla="*/ 685239 w 11181876"/>
              <a:gd name="connsiteY5025" fmla="*/ 6484840 h 9881970"/>
              <a:gd name="connsiteX5026" fmla="*/ 660321 w 11181876"/>
              <a:gd name="connsiteY5026" fmla="*/ 6497299 h 9881970"/>
              <a:gd name="connsiteX5027" fmla="*/ 654091 w 11181876"/>
              <a:gd name="connsiteY5027" fmla="*/ 6509759 h 9881970"/>
              <a:gd name="connsiteX5028" fmla="*/ 647863 w 11181876"/>
              <a:gd name="connsiteY5028" fmla="*/ 6522217 h 9881970"/>
              <a:gd name="connsiteX5029" fmla="*/ 622944 w 11181876"/>
              <a:gd name="connsiteY5029" fmla="*/ 6534675 h 9881970"/>
              <a:gd name="connsiteX5030" fmla="*/ 622944 w 11181876"/>
              <a:gd name="connsiteY5030" fmla="*/ 6559593 h 9881970"/>
              <a:gd name="connsiteX5031" fmla="*/ 629174 w 11181876"/>
              <a:gd name="connsiteY5031" fmla="*/ 6559593 h 9881970"/>
              <a:gd name="connsiteX5032" fmla="*/ 635403 w 11181876"/>
              <a:gd name="connsiteY5032" fmla="*/ 6547135 h 9881970"/>
              <a:gd name="connsiteX5033" fmla="*/ 647863 w 11181876"/>
              <a:gd name="connsiteY5033" fmla="*/ 6528447 h 9881970"/>
              <a:gd name="connsiteX5034" fmla="*/ 660321 w 11181876"/>
              <a:gd name="connsiteY5034" fmla="*/ 6522217 h 9881970"/>
              <a:gd name="connsiteX5035" fmla="*/ 660321 w 11181876"/>
              <a:gd name="connsiteY5035" fmla="*/ 6509759 h 9881970"/>
              <a:gd name="connsiteX5036" fmla="*/ 679009 w 11181876"/>
              <a:gd name="connsiteY5036" fmla="*/ 6497299 h 9881970"/>
              <a:gd name="connsiteX5037" fmla="*/ 685239 w 11181876"/>
              <a:gd name="connsiteY5037" fmla="*/ 6484840 h 9881970"/>
              <a:gd name="connsiteX5038" fmla="*/ 3239316 w 11181876"/>
              <a:gd name="connsiteY5038" fmla="*/ 6472381 h 9881970"/>
              <a:gd name="connsiteX5039" fmla="*/ 3239316 w 11181876"/>
              <a:gd name="connsiteY5039" fmla="*/ 6478611 h 9881970"/>
              <a:gd name="connsiteX5040" fmla="*/ 3226858 w 11181876"/>
              <a:gd name="connsiteY5040" fmla="*/ 6484840 h 9881970"/>
              <a:gd name="connsiteX5041" fmla="*/ 3226858 w 11181876"/>
              <a:gd name="connsiteY5041" fmla="*/ 6509759 h 9881970"/>
              <a:gd name="connsiteX5042" fmla="*/ 3239316 w 11181876"/>
              <a:gd name="connsiteY5042" fmla="*/ 6503529 h 9881970"/>
              <a:gd name="connsiteX5043" fmla="*/ 3239316 w 11181876"/>
              <a:gd name="connsiteY5043" fmla="*/ 6484840 h 9881970"/>
              <a:gd name="connsiteX5044" fmla="*/ 3251774 w 11181876"/>
              <a:gd name="connsiteY5044" fmla="*/ 6478611 h 9881970"/>
              <a:gd name="connsiteX5045" fmla="*/ 3239316 w 11181876"/>
              <a:gd name="connsiteY5045" fmla="*/ 6472381 h 9881970"/>
              <a:gd name="connsiteX5046" fmla="*/ 2479322 w 11181876"/>
              <a:gd name="connsiteY5046" fmla="*/ 6472381 h 9881970"/>
              <a:gd name="connsiteX5047" fmla="*/ 2479322 w 11181876"/>
              <a:gd name="connsiteY5047" fmla="*/ 6484840 h 9881970"/>
              <a:gd name="connsiteX5048" fmla="*/ 2491782 w 11181876"/>
              <a:gd name="connsiteY5048" fmla="*/ 6478611 h 9881970"/>
              <a:gd name="connsiteX5049" fmla="*/ 2491782 w 11181876"/>
              <a:gd name="connsiteY5049" fmla="*/ 6472381 h 9881970"/>
              <a:gd name="connsiteX5050" fmla="*/ 2479322 w 11181876"/>
              <a:gd name="connsiteY5050" fmla="*/ 6472381 h 9881970"/>
              <a:gd name="connsiteX5051" fmla="*/ 49834 w 11181876"/>
              <a:gd name="connsiteY5051" fmla="*/ 6472381 h 9881970"/>
              <a:gd name="connsiteX5052" fmla="*/ 56064 w 11181876"/>
              <a:gd name="connsiteY5052" fmla="*/ 6484840 h 9881970"/>
              <a:gd name="connsiteX5053" fmla="*/ 49834 w 11181876"/>
              <a:gd name="connsiteY5053" fmla="*/ 6497299 h 9881970"/>
              <a:gd name="connsiteX5054" fmla="*/ 37376 w 11181876"/>
              <a:gd name="connsiteY5054" fmla="*/ 6497299 h 9881970"/>
              <a:gd name="connsiteX5055" fmla="*/ 24916 w 11181876"/>
              <a:gd name="connsiteY5055" fmla="*/ 6509759 h 9881970"/>
              <a:gd name="connsiteX5056" fmla="*/ 1681953 w 11181876"/>
              <a:gd name="connsiteY5056" fmla="*/ 6459922 h 9881970"/>
              <a:gd name="connsiteX5057" fmla="*/ 1694411 w 11181876"/>
              <a:gd name="connsiteY5057" fmla="*/ 6459922 h 9881970"/>
              <a:gd name="connsiteX5058" fmla="*/ 1688181 w 11181876"/>
              <a:gd name="connsiteY5058" fmla="*/ 6478611 h 9881970"/>
              <a:gd name="connsiteX5059" fmla="*/ 1681953 w 11181876"/>
              <a:gd name="connsiteY5059" fmla="*/ 6484840 h 9881970"/>
              <a:gd name="connsiteX5060" fmla="*/ 1669493 w 11181876"/>
              <a:gd name="connsiteY5060" fmla="*/ 6484840 h 9881970"/>
              <a:gd name="connsiteX5061" fmla="*/ 1681953 w 11181876"/>
              <a:gd name="connsiteY5061" fmla="*/ 6459922 h 9881970"/>
              <a:gd name="connsiteX5062" fmla="*/ 573108 w 11181876"/>
              <a:gd name="connsiteY5062" fmla="*/ 6459922 h 9881970"/>
              <a:gd name="connsiteX5063" fmla="*/ 585568 w 11181876"/>
              <a:gd name="connsiteY5063" fmla="*/ 6459922 h 9881970"/>
              <a:gd name="connsiteX5064" fmla="*/ 585568 w 11181876"/>
              <a:gd name="connsiteY5064" fmla="*/ 6472381 h 9881970"/>
              <a:gd name="connsiteX5065" fmla="*/ 573108 w 11181876"/>
              <a:gd name="connsiteY5065" fmla="*/ 6459922 h 9881970"/>
              <a:gd name="connsiteX5066" fmla="*/ 1943589 w 11181876"/>
              <a:gd name="connsiteY5066" fmla="*/ 6447464 h 9881970"/>
              <a:gd name="connsiteX5067" fmla="*/ 1956047 w 11181876"/>
              <a:gd name="connsiteY5067" fmla="*/ 6447464 h 9881970"/>
              <a:gd name="connsiteX5068" fmla="*/ 1956047 w 11181876"/>
              <a:gd name="connsiteY5068" fmla="*/ 6459922 h 9881970"/>
              <a:gd name="connsiteX5069" fmla="*/ 1943589 w 11181876"/>
              <a:gd name="connsiteY5069" fmla="*/ 6459922 h 9881970"/>
              <a:gd name="connsiteX5070" fmla="*/ 1943589 w 11181876"/>
              <a:gd name="connsiteY5070" fmla="*/ 6447464 h 9881970"/>
              <a:gd name="connsiteX5071" fmla="*/ 934418 w 11181876"/>
              <a:gd name="connsiteY5071" fmla="*/ 6447464 h 9881970"/>
              <a:gd name="connsiteX5072" fmla="*/ 946876 w 11181876"/>
              <a:gd name="connsiteY5072" fmla="*/ 6447464 h 9881970"/>
              <a:gd name="connsiteX5073" fmla="*/ 959335 w 11181876"/>
              <a:gd name="connsiteY5073" fmla="*/ 6447464 h 9881970"/>
              <a:gd name="connsiteX5074" fmla="*/ 971793 w 11181876"/>
              <a:gd name="connsiteY5074" fmla="*/ 6447464 h 9881970"/>
              <a:gd name="connsiteX5075" fmla="*/ 971793 w 11181876"/>
              <a:gd name="connsiteY5075" fmla="*/ 6459922 h 9881970"/>
              <a:gd name="connsiteX5076" fmla="*/ 946876 w 11181876"/>
              <a:gd name="connsiteY5076" fmla="*/ 6459922 h 9881970"/>
              <a:gd name="connsiteX5077" fmla="*/ 934418 w 11181876"/>
              <a:gd name="connsiteY5077" fmla="*/ 6447464 h 9881970"/>
              <a:gd name="connsiteX5078" fmla="*/ 890580 w 11181876"/>
              <a:gd name="connsiteY5078" fmla="*/ 6440772 h 9881970"/>
              <a:gd name="connsiteX5079" fmla="*/ 886998 w 11181876"/>
              <a:gd name="connsiteY5079" fmla="*/ 6444767 h 9881970"/>
              <a:gd name="connsiteX5080" fmla="*/ 887697 w 11181876"/>
              <a:gd name="connsiteY5080" fmla="*/ 6442791 h 9881970"/>
              <a:gd name="connsiteX5081" fmla="*/ 9070088 w 11181876"/>
              <a:gd name="connsiteY5081" fmla="*/ 6435004 h 9881970"/>
              <a:gd name="connsiteX5082" fmla="*/ 9057630 w 11181876"/>
              <a:gd name="connsiteY5082" fmla="*/ 6447464 h 9881970"/>
              <a:gd name="connsiteX5083" fmla="*/ 9070088 w 11181876"/>
              <a:gd name="connsiteY5083" fmla="*/ 6447464 h 9881970"/>
              <a:gd name="connsiteX5084" fmla="*/ 9070088 w 11181876"/>
              <a:gd name="connsiteY5084" fmla="*/ 6435004 h 9881970"/>
              <a:gd name="connsiteX5085" fmla="*/ 8995336 w 11181876"/>
              <a:gd name="connsiteY5085" fmla="*/ 6435004 h 9881970"/>
              <a:gd name="connsiteX5086" fmla="*/ 8982876 w 11181876"/>
              <a:gd name="connsiteY5086" fmla="*/ 6472381 h 9881970"/>
              <a:gd name="connsiteX5087" fmla="*/ 8970417 w 11181876"/>
              <a:gd name="connsiteY5087" fmla="*/ 6472381 h 9881970"/>
              <a:gd name="connsiteX5088" fmla="*/ 8957958 w 11181876"/>
              <a:gd name="connsiteY5088" fmla="*/ 6472381 h 9881970"/>
              <a:gd name="connsiteX5089" fmla="*/ 1906213 w 11181876"/>
              <a:gd name="connsiteY5089" fmla="*/ 6435004 h 9881970"/>
              <a:gd name="connsiteX5090" fmla="*/ 1893753 w 11181876"/>
              <a:gd name="connsiteY5090" fmla="*/ 6447464 h 9881970"/>
              <a:gd name="connsiteX5091" fmla="*/ 1909327 w 11181876"/>
              <a:gd name="connsiteY5091" fmla="*/ 6438120 h 9881970"/>
              <a:gd name="connsiteX5092" fmla="*/ 1906213 w 11181876"/>
              <a:gd name="connsiteY5092" fmla="*/ 6435004 h 9881970"/>
              <a:gd name="connsiteX5093" fmla="*/ 1544904 w 11181876"/>
              <a:gd name="connsiteY5093" fmla="*/ 6435004 h 9881970"/>
              <a:gd name="connsiteX5094" fmla="*/ 1532446 w 11181876"/>
              <a:gd name="connsiteY5094" fmla="*/ 6447464 h 9881970"/>
              <a:gd name="connsiteX5095" fmla="*/ 1538674 w 11181876"/>
              <a:gd name="connsiteY5095" fmla="*/ 6441234 h 9881970"/>
              <a:gd name="connsiteX5096" fmla="*/ 1544904 w 11181876"/>
              <a:gd name="connsiteY5096" fmla="*/ 6435004 h 9881970"/>
              <a:gd name="connsiteX5097" fmla="*/ 3687838 w 11181876"/>
              <a:gd name="connsiteY5097" fmla="*/ 6422546 h 9881970"/>
              <a:gd name="connsiteX5098" fmla="*/ 3700296 w 11181876"/>
              <a:gd name="connsiteY5098" fmla="*/ 6422546 h 9881970"/>
              <a:gd name="connsiteX5099" fmla="*/ 3700296 w 11181876"/>
              <a:gd name="connsiteY5099" fmla="*/ 6435004 h 9881970"/>
              <a:gd name="connsiteX5100" fmla="*/ 3687838 w 11181876"/>
              <a:gd name="connsiteY5100" fmla="*/ 6422546 h 9881970"/>
              <a:gd name="connsiteX5101" fmla="*/ 2566535 w 11181876"/>
              <a:gd name="connsiteY5101" fmla="*/ 6422546 h 9881970"/>
              <a:gd name="connsiteX5102" fmla="*/ 2578995 w 11181876"/>
              <a:gd name="connsiteY5102" fmla="*/ 6435004 h 9881970"/>
              <a:gd name="connsiteX5103" fmla="*/ 2578995 w 11181876"/>
              <a:gd name="connsiteY5103" fmla="*/ 6422546 h 9881970"/>
              <a:gd name="connsiteX5104" fmla="*/ 2566535 w 11181876"/>
              <a:gd name="connsiteY5104" fmla="*/ 6422546 h 9881970"/>
              <a:gd name="connsiteX5105" fmla="*/ 1781624 w 11181876"/>
              <a:gd name="connsiteY5105" fmla="*/ 6422546 h 9881970"/>
              <a:gd name="connsiteX5106" fmla="*/ 1794082 w 11181876"/>
              <a:gd name="connsiteY5106" fmla="*/ 6435004 h 9881970"/>
              <a:gd name="connsiteX5107" fmla="*/ 1794082 w 11181876"/>
              <a:gd name="connsiteY5107" fmla="*/ 6422546 h 9881970"/>
              <a:gd name="connsiteX5108" fmla="*/ 74752 w 11181876"/>
              <a:gd name="connsiteY5108" fmla="*/ 6422546 h 9881970"/>
              <a:gd name="connsiteX5109" fmla="*/ 37376 w 11181876"/>
              <a:gd name="connsiteY5109" fmla="*/ 6459922 h 9881970"/>
              <a:gd name="connsiteX5110" fmla="*/ 12457 w 11181876"/>
              <a:gd name="connsiteY5110" fmla="*/ 6478611 h 9881970"/>
              <a:gd name="connsiteX5111" fmla="*/ 0 w 11181876"/>
              <a:gd name="connsiteY5111" fmla="*/ 6484840 h 9881970"/>
              <a:gd name="connsiteX5112" fmla="*/ 24916 w 11181876"/>
              <a:gd name="connsiteY5112" fmla="*/ 6459922 h 9881970"/>
              <a:gd name="connsiteX5113" fmla="*/ 49834 w 11181876"/>
              <a:gd name="connsiteY5113" fmla="*/ 6435004 h 9881970"/>
              <a:gd name="connsiteX5114" fmla="*/ 74752 w 11181876"/>
              <a:gd name="connsiteY5114" fmla="*/ 6422546 h 9881970"/>
              <a:gd name="connsiteX5115" fmla="*/ 2740960 w 11181876"/>
              <a:gd name="connsiteY5115" fmla="*/ 6410086 h 9881970"/>
              <a:gd name="connsiteX5116" fmla="*/ 2728500 w 11181876"/>
              <a:gd name="connsiteY5116" fmla="*/ 6422546 h 9881970"/>
              <a:gd name="connsiteX5117" fmla="*/ 2740960 w 11181876"/>
              <a:gd name="connsiteY5117" fmla="*/ 6422546 h 9881970"/>
              <a:gd name="connsiteX5118" fmla="*/ 2740960 w 11181876"/>
              <a:gd name="connsiteY5118" fmla="*/ 6410086 h 9881970"/>
              <a:gd name="connsiteX5119" fmla="*/ 2018342 w 11181876"/>
              <a:gd name="connsiteY5119" fmla="*/ 6410086 h 9881970"/>
              <a:gd name="connsiteX5120" fmla="*/ 1993425 w 11181876"/>
              <a:gd name="connsiteY5120" fmla="*/ 6422546 h 9881970"/>
              <a:gd name="connsiteX5121" fmla="*/ 2005884 w 11181876"/>
              <a:gd name="connsiteY5121" fmla="*/ 6422546 h 9881970"/>
              <a:gd name="connsiteX5122" fmla="*/ 1171138 w 11181876"/>
              <a:gd name="connsiteY5122" fmla="*/ 6410086 h 9881970"/>
              <a:gd name="connsiteX5123" fmla="*/ 1158677 w 11181876"/>
              <a:gd name="connsiteY5123" fmla="*/ 6422546 h 9881970"/>
              <a:gd name="connsiteX5124" fmla="*/ 1158677 w 11181876"/>
              <a:gd name="connsiteY5124" fmla="*/ 6441234 h 9881970"/>
              <a:gd name="connsiteX5125" fmla="*/ 1171138 w 11181876"/>
              <a:gd name="connsiteY5125" fmla="*/ 6428774 h 9881970"/>
              <a:gd name="connsiteX5126" fmla="*/ 1171138 w 11181876"/>
              <a:gd name="connsiteY5126" fmla="*/ 6410086 h 9881970"/>
              <a:gd name="connsiteX5127" fmla="*/ 9095007 w 11181876"/>
              <a:gd name="connsiteY5127" fmla="*/ 6397628 h 9881970"/>
              <a:gd name="connsiteX5128" fmla="*/ 9082547 w 11181876"/>
              <a:gd name="connsiteY5128" fmla="*/ 6422546 h 9881970"/>
              <a:gd name="connsiteX5129" fmla="*/ 9088777 w 11181876"/>
              <a:gd name="connsiteY5129" fmla="*/ 6410086 h 9881970"/>
              <a:gd name="connsiteX5130" fmla="*/ 9101235 w 11181876"/>
              <a:gd name="connsiteY5130" fmla="*/ 6397628 h 9881970"/>
              <a:gd name="connsiteX5131" fmla="*/ 3338987 w 11181876"/>
              <a:gd name="connsiteY5131" fmla="*/ 6397628 h 9881970"/>
              <a:gd name="connsiteX5132" fmla="*/ 3326529 w 11181876"/>
              <a:gd name="connsiteY5132" fmla="*/ 6410086 h 9881970"/>
              <a:gd name="connsiteX5133" fmla="*/ 3338987 w 11181876"/>
              <a:gd name="connsiteY5133" fmla="*/ 6410086 h 9881970"/>
              <a:gd name="connsiteX5134" fmla="*/ 3338987 w 11181876"/>
              <a:gd name="connsiteY5134" fmla="*/ 6397628 h 9881970"/>
              <a:gd name="connsiteX5135" fmla="*/ 1183596 w 11181876"/>
              <a:gd name="connsiteY5135" fmla="*/ 6397628 h 9881970"/>
              <a:gd name="connsiteX5136" fmla="*/ 1183596 w 11181876"/>
              <a:gd name="connsiteY5136" fmla="*/ 6410086 h 9881970"/>
              <a:gd name="connsiteX5137" fmla="*/ 1189825 w 11181876"/>
              <a:gd name="connsiteY5137" fmla="*/ 6403858 h 9881970"/>
              <a:gd name="connsiteX5138" fmla="*/ 1196054 w 11181876"/>
              <a:gd name="connsiteY5138" fmla="*/ 6397628 h 9881970"/>
              <a:gd name="connsiteX5139" fmla="*/ 1183596 w 11181876"/>
              <a:gd name="connsiteY5139" fmla="*/ 6397628 h 9881970"/>
              <a:gd name="connsiteX5140" fmla="*/ 759992 w 11181876"/>
              <a:gd name="connsiteY5140" fmla="*/ 6397628 h 9881970"/>
              <a:gd name="connsiteX5141" fmla="*/ 735074 w 11181876"/>
              <a:gd name="connsiteY5141" fmla="*/ 6410086 h 9881970"/>
              <a:gd name="connsiteX5142" fmla="*/ 710157 w 11181876"/>
              <a:gd name="connsiteY5142" fmla="*/ 6459922 h 9881970"/>
              <a:gd name="connsiteX5143" fmla="*/ 722615 w 11181876"/>
              <a:gd name="connsiteY5143" fmla="*/ 6435004 h 9881970"/>
              <a:gd name="connsiteX5144" fmla="*/ 728846 w 11181876"/>
              <a:gd name="connsiteY5144" fmla="*/ 6428774 h 9881970"/>
              <a:gd name="connsiteX5145" fmla="*/ 747534 w 11181876"/>
              <a:gd name="connsiteY5145" fmla="*/ 6422546 h 9881970"/>
              <a:gd name="connsiteX5146" fmla="*/ 747534 w 11181876"/>
              <a:gd name="connsiteY5146" fmla="*/ 6410086 h 9881970"/>
              <a:gd name="connsiteX5147" fmla="*/ 2027688 w 11181876"/>
              <a:gd name="connsiteY5147" fmla="*/ 6391398 h 9881970"/>
              <a:gd name="connsiteX5148" fmla="*/ 2018342 w 11181876"/>
              <a:gd name="connsiteY5148" fmla="*/ 6397628 h 9881970"/>
              <a:gd name="connsiteX5149" fmla="*/ 2024572 w 11181876"/>
              <a:gd name="connsiteY5149" fmla="*/ 6410086 h 9881970"/>
              <a:gd name="connsiteX5150" fmla="*/ 2030802 w 11181876"/>
              <a:gd name="connsiteY5150" fmla="*/ 6397628 h 9881970"/>
              <a:gd name="connsiteX5151" fmla="*/ 2027688 w 11181876"/>
              <a:gd name="connsiteY5151" fmla="*/ 6391398 h 9881970"/>
              <a:gd name="connsiteX5152" fmla="*/ 3700296 w 11181876"/>
              <a:gd name="connsiteY5152" fmla="*/ 6385170 h 9881970"/>
              <a:gd name="connsiteX5153" fmla="*/ 3700296 w 11181876"/>
              <a:gd name="connsiteY5153" fmla="*/ 6397628 h 9881970"/>
              <a:gd name="connsiteX5154" fmla="*/ 3712754 w 11181876"/>
              <a:gd name="connsiteY5154" fmla="*/ 6385170 h 9881970"/>
              <a:gd name="connsiteX5155" fmla="*/ 3700296 w 11181876"/>
              <a:gd name="connsiteY5155" fmla="*/ 6385170 h 9881970"/>
              <a:gd name="connsiteX5156" fmla="*/ 2317357 w 11181876"/>
              <a:gd name="connsiteY5156" fmla="*/ 6385170 h 9881970"/>
              <a:gd name="connsiteX5157" fmla="*/ 2304898 w 11181876"/>
              <a:gd name="connsiteY5157" fmla="*/ 6397628 h 9881970"/>
              <a:gd name="connsiteX5158" fmla="*/ 2304898 w 11181876"/>
              <a:gd name="connsiteY5158" fmla="*/ 6410086 h 9881970"/>
              <a:gd name="connsiteX5159" fmla="*/ 2317357 w 11181876"/>
              <a:gd name="connsiteY5159" fmla="*/ 6397628 h 9881970"/>
              <a:gd name="connsiteX5160" fmla="*/ 1794082 w 11181876"/>
              <a:gd name="connsiteY5160" fmla="*/ 6385170 h 9881970"/>
              <a:gd name="connsiteX5161" fmla="*/ 1781624 w 11181876"/>
              <a:gd name="connsiteY5161" fmla="*/ 6397628 h 9881970"/>
              <a:gd name="connsiteX5162" fmla="*/ 1769164 w 11181876"/>
              <a:gd name="connsiteY5162" fmla="*/ 6410086 h 9881970"/>
              <a:gd name="connsiteX5163" fmla="*/ 1756706 w 11181876"/>
              <a:gd name="connsiteY5163" fmla="*/ 6410086 h 9881970"/>
              <a:gd name="connsiteX5164" fmla="*/ 1756706 w 11181876"/>
              <a:gd name="connsiteY5164" fmla="*/ 6422546 h 9881970"/>
              <a:gd name="connsiteX5165" fmla="*/ 1794082 w 11181876"/>
              <a:gd name="connsiteY5165" fmla="*/ 6410086 h 9881970"/>
              <a:gd name="connsiteX5166" fmla="*/ 1794082 w 11181876"/>
              <a:gd name="connsiteY5166" fmla="*/ 6385170 h 9881970"/>
              <a:gd name="connsiteX5167" fmla="*/ 1495068 w 11181876"/>
              <a:gd name="connsiteY5167" fmla="*/ 6385170 h 9881970"/>
              <a:gd name="connsiteX5168" fmla="*/ 1495068 w 11181876"/>
              <a:gd name="connsiteY5168" fmla="*/ 6397628 h 9881970"/>
              <a:gd name="connsiteX5169" fmla="*/ 1507527 w 11181876"/>
              <a:gd name="connsiteY5169" fmla="*/ 6397628 h 9881970"/>
              <a:gd name="connsiteX5170" fmla="*/ 112907 w 11181876"/>
              <a:gd name="connsiteY5170" fmla="*/ 6382054 h 9881970"/>
              <a:gd name="connsiteX5171" fmla="*/ 114752 w 11181876"/>
              <a:gd name="connsiteY5171" fmla="*/ 6382546 h 9881970"/>
              <a:gd name="connsiteX5172" fmla="*/ 87212 w 11181876"/>
              <a:gd name="connsiteY5172" fmla="*/ 6410086 h 9881970"/>
              <a:gd name="connsiteX5173" fmla="*/ 94219 w 11181876"/>
              <a:gd name="connsiteY5173" fmla="*/ 6394514 h 9881970"/>
              <a:gd name="connsiteX5174" fmla="*/ 112907 w 11181876"/>
              <a:gd name="connsiteY5174" fmla="*/ 6382054 h 9881970"/>
              <a:gd name="connsiteX5175" fmla="*/ 1507527 w 11181876"/>
              <a:gd name="connsiteY5175" fmla="*/ 6372710 h 9881970"/>
              <a:gd name="connsiteX5176" fmla="*/ 1513757 w 11181876"/>
              <a:gd name="connsiteY5176" fmla="*/ 6378940 h 9881970"/>
              <a:gd name="connsiteX5177" fmla="*/ 1519986 w 11181876"/>
              <a:gd name="connsiteY5177" fmla="*/ 6385170 h 9881970"/>
              <a:gd name="connsiteX5178" fmla="*/ 1519986 w 11181876"/>
              <a:gd name="connsiteY5178" fmla="*/ 6372710 h 9881970"/>
              <a:gd name="connsiteX5179" fmla="*/ 1507527 w 11181876"/>
              <a:gd name="connsiteY5179" fmla="*/ 6372710 h 9881970"/>
              <a:gd name="connsiteX5180" fmla="*/ 1320644 w 11181876"/>
              <a:gd name="connsiteY5180" fmla="*/ 6372710 h 9881970"/>
              <a:gd name="connsiteX5181" fmla="*/ 1333102 w 11181876"/>
              <a:gd name="connsiteY5181" fmla="*/ 6385170 h 9881970"/>
              <a:gd name="connsiteX5182" fmla="*/ 1333102 w 11181876"/>
              <a:gd name="connsiteY5182" fmla="*/ 6397628 h 9881970"/>
              <a:gd name="connsiteX5183" fmla="*/ 1320644 w 11181876"/>
              <a:gd name="connsiteY5183" fmla="*/ 6397628 h 9881970"/>
              <a:gd name="connsiteX5184" fmla="*/ 1308185 w 11181876"/>
              <a:gd name="connsiteY5184" fmla="*/ 6397628 h 9881970"/>
              <a:gd name="connsiteX5185" fmla="*/ 1308185 w 11181876"/>
              <a:gd name="connsiteY5185" fmla="*/ 6385170 h 9881970"/>
              <a:gd name="connsiteX5186" fmla="*/ 1320644 w 11181876"/>
              <a:gd name="connsiteY5186" fmla="*/ 6385170 h 9881970"/>
              <a:gd name="connsiteX5187" fmla="*/ 1021630 w 11181876"/>
              <a:gd name="connsiteY5187" fmla="*/ 6372710 h 9881970"/>
              <a:gd name="connsiteX5188" fmla="*/ 1034089 w 11181876"/>
              <a:gd name="connsiteY5188" fmla="*/ 6372710 h 9881970"/>
              <a:gd name="connsiteX5189" fmla="*/ 1046548 w 11181876"/>
              <a:gd name="connsiteY5189" fmla="*/ 6372710 h 9881970"/>
              <a:gd name="connsiteX5190" fmla="*/ 1034089 w 11181876"/>
              <a:gd name="connsiteY5190" fmla="*/ 6397628 h 9881970"/>
              <a:gd name="connsiteX5191" fmla="*/ 1021630 w 11181876"/>
              <a:gd name="connsiteY5191" fmla="*/ 6385170 h 9881970"/>
              <a:gd name="connsiteX5192" fmla="*/ 660321 w 11181876"/>
              <a:gd name="connsiteY5192" fmla="*/ 6372710 h 9881970"/>
              <a:gd name="connsiteX5193" fmla="*/ 660321 w 11181876"/>
              <a:gd name="connsiteY5193" fmla="*/ 6385170 h 9881970"/>
              <a:gd name="connsiteX5194" fmla="*/ 672781 w 11181876"/>
              <a:gd name="connsiteY5194" fmla="*/ 6385170 h 9881970"/>
              <a:gd name="connsiteX5195" fmla="*/ 672781 w 11181876"/>
              <a:gd name="connsiteY5195" fmla="*/ 6372710 h 9881970"/>
              <a:gd name="connsiteX5196" fmla="*/ 660321 w 11181876"/>
              <a:gd name="connsiteY5196" fmla="*/ 6372710 h 9881970"/>
              <a:gd name="connsiteX5197" fmla="*/ 3781279 w 11181876"/>
              <a:gd name="connsiteY5197" fmla="*/ 6363366 h 9881970"/>
              <a:gd name="connsiteX5198" fmla="*/ 3762591 w 11181876"/>
              <a:gd name="connsiteY5198" fmla="*/ 6385170 h 9881970"/>
              <a:gd name="connsiteX5199" fmla="*/ 3743902 w 11181876"/>
              <a:gd name="connsiteY5199" fmla="*/ 6391398 h 9881970"/>
              <a:gd name="connsiteX5200" fmla="*/ 3725214 w 11181876"/>
              <a:gd name="connsiteY5200" fmla="*/ 6397628 h 9881970"/>
              <a:gd name="connsiteX5201" fmla="*/ 3712754 w 11181876"/>
              <a:gd name="connsiteY5201" fmla="*/ 6410086 h 9881970"/>
              <a:gd name="connsiteX5202" fmla="*/ 3700296 w 11181876"/>
              <a:gd name="connsiteY5202" fmla="*/ 6410086 h 9881970"/>
              <a:gd name="connsiteX5203" fmla="*/ 3662919 w 11181876"/>
              <a:gd name="connsiteY5203" fmla="*/ 6447464 h 9881970"/>
              <a:gd name="connsiteX5204" fmla="*/ 3675378 w 11181876"/>
              <a:gd name="connsiteY5204" fmla="*/ 6466152 h 9881970"/>
              <a:gd name="connsiteX5205" fmla="*/ 3675378 w 11181876"/>
              <a:gd name="connsiteY5205" fmla="*/ 6472381 h 9881970"/>
              <a:gd name="connsiteX5206" fmla="*/ 3675378 w 11181876"/>
              <a:gd name="connsiteY5206" fmla="*/ 6509759 h 9881970"/>
              <a:gd name="connsiteX5207" fmla="*/ 3700296 w 11181876"/>
              <a:gd name="connsiteY5207" fmla="*/ 6497299 h 9881970"/>
              <a:gd name="connsiteX5208" fmla="*/ 3712754 w 11181876"/>
              <a:gd name="connsiteY5208" fmla="*/ 6497299 h 9881970"/>
              <a:gd name="connsiteX5209" fmla="*/ 3712754 w 11181876"/>
              <a:gd name="connsiteY5209" fmla="*/ 6478611 h 9881970"/>
              <a:gd name="connsiteX5210" fmla="*/ 3725214 w 11181876"/>
              <a:gd name="connsiteY5210" fmla="*/ 6472381 h 9881970"/>
              <a:gd name="connsiteX5211" fmla="*/ 3725214 w 11181876"/>
              <a:gd name="connsiteY5211" fmla="*/ 6459922 h 9881970"/>
              <a:gd name="connsiteX5212" fmla="*/ 3725214 w 11181876"/>
              <a:gd name="connsiteY5212" fmla="*/ 6447464 h 9881970"/>
              <a:gd name="connsiteX5213" fmla="*/ 3750132 w 11181876"/>
              <a:gd name="connsiteY5213" fmla="*/ 6435004 h 9881970"/>
              <a:gd name="connsiteX5214" fmla="*/ 3775049 w 11181876"/>
              <a:gd name="connsiteY5214" fmla="*/ 6422546 h 9881970"/>
              <a:gd name="connsiteX5215" fmla="*/ 3762591 w 11181876"/>
              <a:gd name="connsiteY5215" fmla="*/ 6422546 h 9881970"/>
              <a:gd name="connsiteX5216" fmla="*/ 3743902 w 11181876"/>
              <a:gd name="connsiteY5216" fmla="*/ 6428774 h 9881970"/>
              <a:gd name="connsiteX5217" fmla="*/ 3737672 w 11181876"/>
              <a:gd name="connsiteY5217" fmla="*/ 6410086 h 9881970"/>
              <a:gd name="connsiteX5218" fmla="*/ 3762591 w 11181876"/>
              <a:gd name="connsiteY5218" fmla="*/ 6397628 h 9881970"/>
              <a:gd name="connsiteX5219" fmla="*/ 3787509 w 11181876"/>
              <a:gd name="connsiteY5219" fmla="*/ 6391398 h 9881970"/>
              <a:gd name="connsiteX5220" fmla="*/ 3787509 w 11181876"/>
              <a:gd name="connsiteY5220" fmla="*/ 6372710 h 9881970"/>
              <a:gd name="connsiteX5221" fmla="*/ 3781279 w 11181876"/>
              <a:gd name="connsiteY5221" fmla="*/ 6363366 h 9881970"/>
              <a:gd name="connsiteX5222" fmla="*/ 1582280 w 11181876"/>
              <a:gd name="connsiteY5222" fmla="*/ 6347791 h 9881970"/>
              <a:gd name="connsiteX5223" fmla="*/ 1582280 w 11181876"/>
              <a:gd name="connsiteY5223" fmla="*/ 6360251 h 9881970"/>
              <a:gd name="connsiteX5224" fmla="*/ 1594739 w 11181876"/>
              <a:gd name="connsiteY5224" fmla="*/ 6360251 h 9881970"/>
              <a:gd name="connsiteX5225" fmla="*/ 1594739 w 11181876"/>
              <a:gd name="connsiteY5225" fmla="*/ 6347791 h 9881970"/>
              <a:gd name="connsiteX5226" fmla="*/ 1582280 w 11181876"/>
              <a:gd name="connsiteY5226" fmla="*/ 6347791 h 9881970"/>
              <a:gd name="connsiteX5227" fmla="*/ 1544904 w 11181876"/>
              <a:gd name="connsiteY5227" fmla="*/ 6347791 h 9881970"/>
              <a:gd name="connsiteX5228" fmla="*/ 1532446 w 11181876"/>
              <a:gd name="connsiteY5228" fmla="*/ 6366480 h 9881970"/>
              <a:gd name="connsiteX5229" fmla="*/ 1538674 w 11181876"/>
              <a:gd name="connsiteY5229" fmla="*/ 6366480 h 9881970"/>
              <a:gd name="connsiteX5230" fmla="*/ 1544904 w 11181876"/>
              <a:gd name="connsiteY5230" fmla="*/ 6347791 h 9881970"/>
              <a:gd name="connsiteX5231" fmla="*/ 1171138 w 11181876"/>
              <a:gd name="connsiteY5231" fmla="*/ 6347791 h 9881970"/>
              <a:gd name="connsiteX5232" fmla="*/ 1158677 w 11181876"/>
              <a:gd name="connsiteY5232" fmla="*/ 6360251 h 9881970"/>
              <a:gd name="connsiteX5233" fmla="*/ 1146219 w 11181876"/>
              <a:gd name="connsiteY5233" fmla="*/ 6360251 h 9881970"/>
              <a:gd name="connsiteX5234" fmla="*/ 1139989 w 11181876"/>
              <a:gd name="connsiteY5234" fmla="*/ 6366480 h 9881970"/>
              <a:gd name="connsiteX5235" fmla="*/ 1146219 w 11181876"/>
              <a:gd name="connsiteY5235" fmla="*/ 6378940 h 9881970"/>
              <a:gd name="connsiteX5236" fmla="*/ 1146219 w 11181876"/>
              <a:gd name="connsiteY5236" fmla="*/ 6385170 h 9881970"/>
              <a:gd name="connsiteX5237" fmla="*/ 1146219 w 11181876"/>
              <a:gd name="connsiteY5237" fmla="*/ 6410086 h 9881970"/>
              <a:gd name="connsiteX5238" fmla="*/ 1158677 w 11181876"/>
              <a:gd name="connsiteY5238" fmla="*/ 6385170 h 9881970"/>
              <a:gd name="connsiteX5239" fmla="*/ 1171138 w 11181876"/>
              <a:gd name="connsiteY5239" fmla="*/ 6366480 h 9881970"/>
              <a:gd name="connsiteX5240" fmla="*/ 1171138 w 11181876"/>
              <a:gd name="connsiteY5240" fmla="*/ 6347791 h 9881970"/>
              <a:gd name="connsiteX5241" fmla="*/ 791140 w 11181876"/>
              <a:gd name="connsiteY5241" fmla="*/ 6347791 h 9881970"/>
              <a:gd name="connsiteX5242" fmla="*/ 784910 w 11181876"/>
              <a:gd name="connsiteY5242" fmla="*/ 6360251 h 9881970"/>
              <a:gd name="connsiteX5243" fmla="*/ 784910 w 11181876"/>
              <a:gd name="connsiteY5243" fmla="*/ 6372710 h 9881970"/>
              <a:gd name="connsiteX5244" fmla="*/ 791140 w 11181876"/>
              <a:gd name="connsiteY5244" fmla="*/ 6360251 h 9881970"/>
              <a:gd name="connsiteX5245" fmla="*/ 791140 w 11181876"/>
              <a:gd name="connsiteY5245" fmla="*/ 6347791 h 9881970"/>
              <a:gd name="connsiteX5246" fmla="*/ 2491782 w 11181876"/>
              <a:gd name="connsiteY5246" fmla="*/ 6335333 h 9881970"/>
              <a:gd name="connsiteX5247" fmla="*/ 2479322 w 11181876"/>
              <a:gd name="connsiteY5247" fmla="*/ 6347791 h 9881970"/>
              <a:gd name="connsiteX5248" fmla="*/ 2485552 w 11181876"/>
              <a:gd name="connsiteY5248" fmla="*/ 6347791 h 9881970"/>
              <a:gd name="connsiteX5249" fmla="*/ 2491782 w 11181876"/>
              <a:gd name="connsiteY5249" fmla="*/ 6341563 h 9881970"/>
              <a:gd name="connsiteX5250" fmla="*/ 2491782 w 11181876"/>
              <a:gd name="connsiteY5250" fmla="*/ 6335333 h 9881970"/>
              <a:gd name="connsiteX5251" fmla="*/ 1071466 w 11181876"/>
              <a:gd name="connsiteY5251" fmla="*/ 6335333 h 9881970"/>
              <a:gd name="connsiteX5252" fmla="*/ 1071466 w 11181876"/>
              <a:gd name="connsiteY5252" fmla="*/ 6347791 h 9881970"/>
              <a:gd name="connsiteX5253" fmla="*/ 1065236 w 11181876"/>
              <a:gd name="connsiteY5253" fmla="*/ 6354021 h 9881970"/>
              <a:gd name="connsiteX5254" fmla="*/ 1059007 w 11181876"/>
              <a:gd name="connsiteY5254" fmla="*/ 6347791 h 9881970"/>
              <a:gd name="connsiteX5255" fmla="*/ 3812427 w 11181876"/>
              <a:gd name="connsiteY5255" fmla="*/ 6322873 h 9881970"/>
              <a:gd name="connsiteX5256" fmla="*/ 3799969 w 11181876"/>
              <a:gd name="connsiteY5256" fmla="*/ 6335333 h 9881970"/>
              <a:gd name="connsiteX5257" fmla="*/ 3812427 w 11181876"/>
              <a:gd name="connsiteY5257" fmla="*/ 6335333 h 9881970"/>
              <a:gd name="connsiteX5258" fmla="*/ 3824885 w 11181876"/>
              <a:gd name="connsiteY5258" fmla="*/ 6329103 h 9881970"/>
              <a:gd name="connsiteX5259" fmla="*/ 3812427 w 11181876"/>
              <a:gd name="connsiteY5259" fmla="*/ 6322873 h 9881970"/>
              <a:gd name="connsiteX5260" fmla="*/ 2030802 w 11181876"/>
              <a:gd name="connsiteY5260" fmla="*/ 6322873 h 9881970"/>
              <a:gd name="connsiteX5261" fmla="*/ 2030802 w 11181876"/>
              <a:gd name="connsiteY5261" fmla="*/ 6335333 h 9881970"/>
              <a:gd name="connsiteX5262" fmla="*/ 2037030 w 11181876"/>
              <a:gd name="connsiteY5262" fmla="*/ 6329103 h 9881970"/>
              <a:gd name="connsiteX5263" fmla="*/ 2030802 w 11181876"/>
              <a:gd name="connsiteY5263" fmla="*/ 6322873 h 9881970"/>
              <a:gd name="connsiteX5264" fmla="*/ 1644575 w 11181876"/>
              <a:gd name="connsiteY5264" fmla="*/ 6322873 h 9881970"/>
              <a:gd name="connsiteX5265" fmla="*/ 1644575 w 11181876"/>
              <a:gd name="connsiteY5265" fmla="*/ 6335333 h 9881970"/>
              <a:gd name="connsiteX5266" fmla="*/ 1650805 w 11181876"/>
              <a:gd name="connsiteY5266" fmla="*/ 6322873 h 9881970"/>
              <a:gd name="connsiteX5267" fmla="*/ 182210 w 11181876"/>
              <a:gd name="connsiteY5267" fmla="*/ 6315088 h 9881970"/>
              <a:gd name="connsiteX5268" fmla="*/ 161965 w 11181876"/>
              <a:gd name="connsiteY5268" fmla="*/ 6322873 h 9881970"/>
              <a:gd name="connsiteX5269" fmla="*/ 161965 w 11181876"/>
              <a:gd name="connsiteY5269" fmla="*/ 6347791 h 9881970"/>
              <a:gd name="connsiteX5270" fmla="*/ 186882 w 11181876"/>
              <a:gd name="connsiteY5270" fmla="*/ 6335333 h 9881970"/>
              <a:gd name="connsiteX5271" fmla="*/ 193111 w 11181876"/>
              <a:gd name="connsiteY5271" fmla="*/ 6316645 h 9881970"/>
              <a:gd name="connsiteX5272" fmla="*/ 182210 w 11181876"/>
              <a:gd name="connsiteY5272" fmla="*/ 6315088 h 9881970"/>
              <a:gd name="connsiteX5273" fmla="*/ 9057630 w 11181876"/>
              <a:gd name="connsiteY5273" fmla="*/ 6310415 h 9881970"/>
              <a:gd name="connsiteX5274" fmla="*/ 9095007 w 11181876"/>
              <a:gd name="connsiteY5274" fmla="*/ 6310415 h 9881970"/>
              <a:gd name="connsiteX5275" fmla="*/ 9095007 w 11181876"/>
              <a:gd name="connsiteY5275" fmla="*/ 6322873 h 9881970"/>
              <a:gd name="connsiteX5276" fmla="*/ 9082547 w 11181876"/>
              <a:gd name="connsiteY5276" fmla="*/ 6335333 h 9881970"/>
              <a:gd name="connsiteX5277" fmla="*/ 9076318 w 11181876"/>
              <a:gd name="connsiteY5277" fmla="*/ 6341563 h 9881970"/>
              <a:gd name="connsiteX5278" fmla="*/ 9070088 w 11181876"/>
              <a:gd name="connsiteY5278" fmla="*/ 6347791 h 9881970"/>
              <a:gd name="connsiteX5279" fmla="*/ 9057630 w 11181876"/>
              <a:gd name="connsiteY5279" fmla="*/ 6347791 h 9881970"/>
              <a:gd name="connsiteX5280" fmla="*/ 9057630 w 11181876"/>
              <a:gd name="connsiteY5280" fmla="*/ 6322873 h 9881970"/>
              <a:gd name="connsiteX5281" fmla="*/ 9045170 w 11181876"/>
              <a:gd name="connsiteY5281" fmla="*/ 6335333 h 9881970"/>
              <a:gd name="connsiteX5282" fmla="*/ 9038940 w 11181876"/>
              <a:gd name="connsiteY5282" fmla="*/ 6322873 h 9881970"/>
              <a:gd name="connsiteX5283" fmla="*/ 9057630 w 11181876"/>
              <a:gd name="connsiteY5283" fmla="*/ 6310415 h 9881970"/>
              <a:gd name="connsiteX5284" fmla="*/ 3345217 w 11181876"/>
              <a:gd name="connsiteY5284" fmla="*/ 6310415 h 9881970"/>
              <a:gd name="connsiteX5285" fmla="*/ 3338987 w 11181876"/>
              <a:gd name="connsiteY5285" fmla="*/ 6322873 h 9881970"/>
              <a:gd name="connsiteX5286" fmla="*/ 3351447 w 11181876"/>
              <a:gd name="connsiteY5286" fmla="*/ 6316645 h 9881970"/>
              <a:gd name="connsiteX5287" fmla="*/ 3345217 w 11181876"/>
              <a:gd name="connsiteY5287" fmla="*/ 6310415 h 9881970"/>
              <a:gd name="connsiteX5288" fmla="*/ 772452 w 11181876"/>
              <a:gd name="connsiteY5288" fmla="*/ 6310415 h 9881970"/>
              <a:gd name="connsiteX5289" fmla="*/ 747534 w 11181876"/>
              <a:gd name="connsiteY5289" fmla="*/ 6347791 h 9881970"/>
              <a:gd name="connsiteX5290" fmla="*/ 735074 w 11181876"/>
              <a:gd name="connsiteY5290" fmla="*/ 6360251 h 9881970"/>
              <a:gd name="connsiteX5291" fmla="*/ 772452 w 11181876"/>
              <a:gd name="connsiteY5291" fmla="*/ 6322873 h 9881970"/>
              <a:gd name="connsiteX5292" fmla="*/ 99670 w 11181876"/>
              <a:gd name="connsiteY5292" fmla="*/ 6310415 h 9881970"/>
              <a:gd name="connsiteX5293" fmla="*/ 99670 w 11181876"/>
              <a:gd name="connsiteY5293" fmla="*/ 6335333 h 9881970"/>
              <a:gd name="connsiteX5294" fmla="*/ 93441 w 11181876"/>
              <a:gd name="connsiteY5294" fmla="*/ 6347791 h 9881970"/>
              <a:gd name="connsiteX5295" fmla="*/ 87212 w 11181876"/>
              <a:gd name="connsiteY5295" fmla="*/ 6360251 h 9881970"/>
              <a:gd name="connsiteX5296" fmla="*/ 49834 w 11181876"/>
              <a:gd name="connsiteY5296" fmla="*/ 6385170 h 9881970"/>
              <a:gd name="connsiteX5297" fmla="*/ 43606 w 11181876"/>
              <a:gd name="connsiteY5297" fmla="*/ 6372710 h 9881970"/>
              <a:gd name="connsiteX5298" fmla="*/ 62294 w 11181876"/>
              <a:gd name="connsiteY5298" fmla="*/ 6366480 h 9881970"/>
              <a:gd name="connsiteX5299" fmla="*/ 74752 w 11181876"/>
              <a:gd name="connsiteY5299" fmla="*/ 6360251 h 9881970"/>
              <a:gd name="connsiteX5300" fmla="*/ 87212 w 11181876"/>
              <a:gd name="connsiteY5300" fmla="*/ 6335333 h 9881970"/>
              <a:gd name="connsiteX5301" fmla="*/ 9096564 w 11181876"/>
              <a:gd name="connsiteY5301" fmla="*/ 6302628 h 9881970"/>
              <a:gd name="connsiteX5302" fmla="*/ 9101235 w 11181876"/>
              <a:gd name="connsiteY5302" fmla="*/ 6304185 h 9881970"/>
              <a:gd name="connsiteX5303" fmla="*/ 9095007 w 11181876"/>
              <a:gd name="connsiteY5303" fmla="*/ 6310415 h 9881970"/>
              <a:gd name="connsiteX5304" fmla="*/ 9096564 w 11181876"/>
              <a:gd name="connsiteY5304" fmla="*/ 6302628 h 9881970"/>
              <a:gd name="connsiteX5305" fmla="*/ 1183596 w 11181876"/>
              <a:gd name="connsiteY5305" fmla="*/ 6297957 h 9881970"/>
              <a:gd name="connsiteX5306" fmla="*/ 1171138 w 11181876"/>
              <a:gd name="connsiteY5306" fmla="*/ 6310415 h 9881970"/>
              <a:gd name="connsiteX5307" fmla="*/ 1171138 w 11181876"/>
              <a:gd name="connsiteY5307" fmla="*/ 6322873 h 9881970"/>
              <a:gd name="connsiteX5308" fmla="*/ 1183596 w 11181876"/>
              <a:gd name="connsiteY5308" fmla="*/ 6310415 h 9881970"/>
              <a:gd name="connsiteX5309" fmla="*/ 1183596 w 11181876"/>
              <a:gd name="connsiteY5309" fmla="*/ 6297957 h 9881970"/>
              <a:gd name="connsiteX5310" fmla="*/ 834746 w 11181876"/>
              <a:gd name="connsiteY5310" fmla="*/ 6297957 h 9881970"/>
              <a:gd name="connsiteX5311" fmla="*/ 816059 w 11181876"/>
              <a:gd name="connsiteY5311" fmla="*/ 6304185 h 9881970"/>
              <a:gd name="connsiteX5312" fmla="*/ 797370 w 11181876"/>
              <a:gd name="connsiteY5312" fmla="*/ 6335333 h 9881970"/>
              <a:gd name="connsiteX5313" fmla="*/ 822287 w 11181876"/>
              <a:gd name="connsiteY5313" fmla="*/ 6322873 h 9881970"/>
              <a:gd name="connsiteX5314" fmla="*/ 834746 w 11181876"/>
              <a:gd name="connsiteY5314" fmla="*/ 6297957 h 9881970"/>
              <a:gd name="connsiteX5315" fmla="*/ 2118015 w 11181876"/>
              <a:gd name="connsiteY5315" fmla="*/ 6285497 h 9881970"/>
              <a:gd name="connsiteX5316" fmla="*/ 2105555 w 11181876"/>
              <a:gd name="connsiteY5316" fmla="*/ 6297957 h 9881970"/>
              <a:gd name="connsiteX5317" fmla="*/ 2118015 w 11181876"/>
              <a:gd name="connsiteY5317" fmla="*/ 6297957 h 9881970"/>
              <a:gd name="connsiteX5318" fmla="*/ 2118015 w 11181876"/>
              <a:gd name="connsiteY5318" fmla="*/ 6285497 h 9881970"/>
              <a:gd name="connsiteX5319" fmla="*/ 2055720 w 11181876"/>
              <a:gd name="connsiteY5319" fmla="*/ 6285497 h 9881970"/>
              <a:gd name="connsiteX5320" fmla="*/ 2055720 w 11181876"/>
              <a:gd name="connsiteY5320" fmla="*/ 6310415 h 9881970"/>
              <a:gd name="connsiteX5321" fmla="*/ 2074408 w 11181876"/>
              <a:gd name="connsiteY5321" fmla="*/ 6297957 h 9881970"/>
              <a:gd name="connsiteX5322" fmla="*/ 2068178 w 11181876"/>
              <a:gd name="connsiteY5322" fmla="*/ 6285497 h 9881970"/>
              <a:gd name="connsiteX5323" fmla="*/ 1233431 w 11181876"/>
              <a:gd name="connsiteY5323" fmla="*/ 6285497 h 9881970"/>
              <a:gd name="connsiteX5324" fmla="*/ 1220973 w 11181876"/>
              <a:gd name="connsiteY5324" fmla="*/ 6297957 h 9881970"/>
              <a:gd name="connsiteX5325" fmla="*/ 1233431 w 11181876"/>
              <a:gd name="connsiteY5325" fmla="*/ 6297957 h 9881970"/>
              <a:gd name="connsiteX5326" fmla="*/ 965564 w 11181876"/>
              <a:gd name="connsiteY5326" fmla="*/ 6285497 h 9881970"/>
              <a:gd name="connsiteX5327" fmla="*/ 959335 w 11181876"/>
              <a:gd name="connsiteY5327" fmla="*/ 6297957 h 9881970"/>
              <a:gd name="connsiteX5328" fmla="*/ 971793 w 11181876"/>
              <a:gd name="connsiteY5328" fmla="*/ 6297957 h 9881970"/>
              <a:gd name="connsiteX5329" fmla="*/ 984253 w 11181876"/>
              <a:gd name="connsiteY5329" fmla="*/ 6297957 h 9881970"/>
              <a:gd name="connsiteX5330" fmla="*/ 965564 w 11181876"/>
              <a:gd name="connsiteY5330" fmla="*/ 6285497 h 9881970"/>
              <a:gd name="connsiteX5331" fmla="*/ 834746 w 11181876"/>
              <a:gd name="connsiteY5331" fmla="*/ 6285497 h 9881970"/>
              <a:gd name="connsiteX5332" fmla="*/ 847204 w 11181876"/>
              <a:gd name="connsiteY5332" fmla="*/ 6297957 h 9881970"/>
              <a:gd name="connsiteX5333" fmla="*/ 847204 w 11181876"/>
              <a:gd name="connsiteY5333" fmla="*/ 6285497 h 9881970"/>
              <a:gd name="connsiteX5334" fmla="*/ 2130473 w 11181876"/>
              <a:gd name="connsiteY5334" fmla="*/ 6273039 h 9881970"/>
              <a:gd name="connsiteX5335" fmla="*/ 2124243 w 11181876"/>
              <a:gd name="connsiteY5335" fmla="*/ 6279269 h 9881970"/>
              <a:gd name="connsiteX5336" fmla="*/ 2130473 w 11181876"/>
              <a:gd name="connsiteY5336" fmla="*/ 6285497 h 9881970"/>
              <a:gd name="connsiteX5337" fmla="*/ 2130473 w 11181876"/>
              <a:gd name="connsiteY5337" fmla="*/ 6273039 h 9881970"/>
              <a:gd name="connsiteX5338" fmla="*/ 1881295 w 11181876"/>
              <a:gd name="connsiteY5338" fmla="*/ 6273039 h 9881970"/>
              <a:gd name="connsiteX5339" fmla="*/ 1875065 w 11181876"/>
              <a:gd name="connsiteY5339" fmla="*/ 6291727 h 9881970"/>
              <a:gd name="connsiteX5340" fmla="*/ 1868837 w 11181876"/>
              <a:gd name="connsiteY5340" fmla="*/ 6297957 h 9881970"/>
              <a:gd name="connsiteX5341" fmla="*/ 1819000 w 11181876"/>
              <a:gd name="connsiteY5341" fmla="*/ 6335333 h 9881970"/>
              <a:gd name="connsiteX5342" fmla="*/ 1806542 w 11181876"/>
              <a:gd name="connsiteY5342" fmla="*/ 6341563 h 9881970"/>
              <a:gd name="connsiteX5343" fmla="*/ 1806542 w 11181876"/>
              <a:gd name="connsiteY5343" fmla="*/ 6360251 h 9881970"/>
              <a:gd name="connsiteX5344" fmla="*/ 1819000 w 11181876"/>
              <a:gd name="connsiteY5344" fmla="*/ 6372710 h 9881970"/>
              <a:gd name="connsiteX5345" fmla="*/ 1831458 w 11181876"/>
              <a:gd name="connsiteY5345" fmla="*/ 6360251 h 9881970"/>
              <a:gd name="connsiteX5346" fmla="*/ 1843918 w 11181876"/>
              <a:gd name="connsiteY5346" fmla="*/ 6372710 h 9881970"/>
              <a:gd name="connsiteX5347" fmla="*/ 1868837 w 11181876"/>
              <a:gd name="connsiteY5347" fmla="*/ 6322873 h 9881970"/>
              <a:gd name="connsiteX5348" fmla="*/ 1887525 w 11181876"/>
              <a:gd name="connsiteY5348" fmla="*/ 6285497 h 9881970"/>
              <a:gd name="connsiteX5349" fmla="*/ 1881295 w 11181876"/>
              <a:gd name="connsiteY5349" fmla="*/ 6273039 h 9881970"/>
              <a:gd name="connsiteX5350" fmla="*/ 147948 w 11181876"/>
              <a:gd name="connsiteY5350" fmla="*/ 6265252 h 9881970"/>
              <a:gd name="connsiteX5351" fmla="*/ 149507 w 11181876"/>
              <a:gd name="connsiteY5351" fmla="*/ 6273039 h 9881970"/>
              <a:gd name="connsiteX5352" fmla="*/ 161965 w 11181876"/>
              <a:gd name="connsiteY5352" fmla="*/ 6273039 h 9881970"/>
              <a:gd name="connsiteX5353" fmla="*/ 137047 w 11181876"/>
              <a:gd name="connsiteY5353" fmla="*/ 6285497 h 9881970"/>
              <a:gd name="connsiteX5354" fmla="*/ 143276 w 11181876"/>
              <a:gd name="connsiteY5354" fmla="*/ 6266809 h 9881970"/>
              <a:gd name="connsiteX5355" fmla="*/ 147948 w 11181876"/>
              <a:gd name="connsiteY5355" fmla="*/ 6265252 h 9881970"/>
              <a:gd name="connsiteX5356" fmla="*/ 2441945 w 11181876"/>
              <a:gd name="connsiteY5356" fmla="*/ 6260579 h 9881970"/>
              <a:gd name="connsiteX5357" fmla="*/ 2423257 w 11181876"/>
              <a:gd name="connsiteY5357" fmla="*/ 6273039 h 9881970"/>
              <a:gd name="connsiteX5358" fmla="*/ 2417027 w 11181876"/>
              <a:gd name="connsiteY5358" fmla="*/ 6285497 h 9881970"/>
              <a:gd name="connsiteX5359" fmla="*/ 2441945 w 11181876"/>
              <a:gd name="connsiteY5359" fmla="*/ 6273039 h 9881970"/>
              <a:gd name="connsiteX5360" fmla="*/ 859664 w 11181876"/>
              <a:gd name="connsiteY5360" fmla="*/ 6260579 h 9881970"/>
              <a:gd name="connsiteX5361" fmla="*/ 847204 w 11181876"/>
              <a:gd name="connsiteY5361" fmla="*/ 6273039 h 9881970"/>
              <a:gd name="connsiteX5362" fmla="*/ 853435 w 11181876"/>
              <a:gd name="connsiteY5362" fmla="*/ 6273039 h 9881970"/>
              <a:gd name="connsiteX5363" fmla="*/ 859664 w 11181876"/>
              <a:gd name="connsiteY5363" fmla="*/ 6260579 h 9881970"/>
              <a:gd name="connsiteX5364" fmla="*/ 2043260 w 11181876"/>
              <a:gd name="connsiteY5364" fmla="*/ 6248121 h 9881970"/>
              <a:gd name="connsiteX5365" fmla="*/ 2043260 w 11181876"/>
              <a:gd name="connsiteY5365" fmla="*/ 6260579 h 9881970"/>
              <a:gd name="connsiteX5366" fmla="*/ 2055720 w 11181876"/>
              <a:gd name="connsiteY5366" fmla="*/ 6248121 h 9881970"/>
              <a:gd name="connsiteX5367" fmla="*/ 2043260 w 11181876"/>
              <a:gd name="connsiteY5367" fmla="*/ 6248121 h 9881970"/>
              <a:gd name="connsiteX5368" fmla="*/ 1233431 w 11181876"/>
              <a:gd name="connsiteY5368" fmla="*/ 6248121 h 9881970"/>
              <a:gd name="connsiteX5369" fmla="*/ 1196054 w 11181876"/>
              <a:gd name="connsiteY5369" fmla="*/ 6285497 h 9881970"/>
              <a:gd name="connsiteX5370" fmla="*/ 1208513 w 11181876"/>
              <a:gd name="connsiteY5370" fmla="*/ 6273039 h 9881970"/>
              <a:gd name="connsiteX5371" fmla="*/ 1233431 w 11181876"/>
              <a:gd name="connsiteY5371" fmla="*/ 6260579 h 9881970"/>
              <a:gd name="connsiteX5372" fmla="*/ 1258350 w 11181876"/>
              <a:gd name="connsiteY5372" fmla="*/ 6260579 h 9881970"/>
              <a:gd name="connsiteX5373" fmla="*/ 1277038 w 11181876"/>
              <a:gd name="connsiteY5373" fmla="*/ 6266809 h 9881970"/>
              <a:gd name="connsiteX5374" fmla="*/ 1295727 w 11181876"/>
              <a:gd name="connsiteY5374" fmla="*/ 6248121 h 9881970"/>
              <a:gd name="connsiteX5375" fmla="*/ 1270808 w 11181876"/>
              <a:gd name="connsiteY5375" fmla="*/ 6248121 h 9881970"/>
              <a:gd name="connsiteX5376" fmla="*/ 1258350 w 11181876"/>
              <a:gd name="connsiteY5376" fmla="*/ 6254351 h 9881970"/>
              <a:gd name="connsiteX5377" fmla="*/ 1233431 w 11181876"/>
              <a:gd name="connsiteY5377" fmla="*/ 6248121 h 9881970"/>
              <a:gd name="connsiteX5378" fmla="*/ 959335 w 11181876"/>
              <a:gd name="connsiteY5378" fmla="*/ 6248121 h 9881970"/>
              <a:gd name="connsiteX5379" fmla="*/ 934418 w 11181876"/>
              <a:gd name="connsiteY5379" fmla="*/ 6273039 h 9881970"/>
              <a:gd name="connsiteX5380" fmla="*/ 915729 w 11181876"/>
              <a:gd name="connsiteY5380" fmla="*/ 6291727 h 9881970"/>
              <a:gd name="connsiteX5381" fmla="*/ 909500 w 11181876"/>
              <a:gd name="connsiteY5381" fmla="*/ 6297957 h 9881970"/>
              <a:gd name="connsiteX5382" fmla="*/ 884581 w 11181876"/>
              <a:gd name="connsiteY5382" fmla="*/ 6335333 h 9881970"/>
              <a:gd name="connsiteX5383" fmla="*/ 872123 w 11181876"/>
              <a:gd name="connsiteY5383" fmla="*/ 6360251 h 9881970"/>
              <a:gd name="connsiteX5384" fmla="*/ 897041 w 11181876"/>
              <a:gd name="connsiteY5384" fmla="*/ 6341563 h 9881970"/>
              <a:gd name="connsiteX5385" fmla="*/ 921959 w 11181876"/>
              <a:gd name="connsiteY5385" fmla="*/ 6297957 h 9881970"/>
              <a:gd name="connsiteX5386" fmla="*/ 971793 w 11181876"/>
              <a:gd name="connsiteY5386" fmla="*/ 6248121 h 9881970"/>
              <a:gd name="connsiteX5387" fmla="*/ 822287 w 11181876"/>
              <a:gd name="connsiteY5387" fmla="*/ 6248121 h 9881970"/>
              <a:gd name="connsiteX5388" fmla="*/ 828516 w 11181876"/>
              <a:gd name="connsiteY5388" fmla="*/ 6260579 h 9881970"/>
              <a:gd name="connsiteX5389" fmla="*/ 834746 w 11181876"/>
              <a:gd name="connsiteY5389" fmla="*/ 6254351 h 9881970"/>
              <a:gd name="connsiteX5390" fmla="*/ 822287 w 11181876"/>
              <a:gd name="connsiteY5390" fmla="*/ 6248121 h 9881970"/>
              <a:gd name="connsiteX5391" fmla="*/ 1379823 w 11181876"/>
              <a:gd name="connsiteY5391" fmla="*/ 6245785 h 9881970"/>
              <a:gd name="connsiteX5392" fmla="*/ 1333102 w 11181876"/>
              <a:gd name="connsiteY5392" fmla="*/ 6285497 h 9881970"/>
              <a:gd name="connsiteX5393" fmla="*/ 1233431 w 11181876"/>
              <a:gd name="connsiteY5393" fmla="*/ 6372710 h 9881970"/>
              <a:gd name="connsiteX5394" fmla="*/ 1183596 w 11181876"/>
              <a:gd name="connsiteY5394" fmla="*/ 6435004 h 9881970"/>
              <a:gd name="connsiteX5395" fmla="*/ 1121301 w 11181876"/>
              <a:gd name="connsiteY5395" fmla="*/ 6497299 h 9881970"/>
              <a:gd name="connsiteX5396" fmla="*/ 1133761 w 11181876"/>
              <a:gd name="connsiteY5396" fmla="*/ 6534675 h 9881970"/>
              <a:gd name="connsiteX5397" fmla="*/ 1146219 w 11181876"/>
              <a:gd name="connsiteY5397" fmla="*/ 6522217 h 9881970"/>
              <a:gd name="connsiteX5398" fmla="*/ 1283268 w 11181876"/>
              <a:gd name="connsiteY5398" fmla="*/ 6360251 h 9881970"/>
              <a:gd name="connsiteX5399" fmla="*/ 1320644 w 11181876"/>
              <a:gd name="connsiteY5399" fmla="*/ 6316645 h 9881970"/>
              <a:gd name="connsiteX5400" fmla="*/ 1333102 w 11181876"/>
              <a:gd name="connsiteY5400" fmla="*/ 6310415 h 9881970"/>
              <a:gd name="connsiteX5401" fmla="*/ 1382939 w 11181876"/>
              <a:gd name="connsiteY5401" fmla="*/ 6248121 h 9881970"/>
              <a:gd name="connsiteX5402" fmla="*/ 1379823 w 11181876"/>
              <a:gd name="connsiteY5402" fmla="*/ 6245785 h 9881970"/>
              <a:gd name="connsiteX5403" fmla="*/ 2354733 w 11181876"/>
              <a:gd name="connsiteY5403" fmla="*/ 6235662 h 9881970"/>
              <a:gd name="connsiteX5404" fmla="*/ 2317357 w 11181876"/>
              <a:gd name="connsiteY5404" fmla="*/ 6260579 h 9881970"/>
              <a:gd name="connsiteX5405" fmla="*/ 2354733 w 11181876"/>
              <a:gd name="connsiteY5405" fmla="*/ 6248121 h 9881970"/>
              <a:gd name="connsiteX5406" fmla="*/ 1532446 w 11181876"/>
              <a:gd name="connsiteY5406" fmla="*/ 6235662 h 9881970"/>
              <a:gd name="connsiteX5407" fmla="*/ 1532446 w 11181876"/>
              <a:gd name="connsiteY5407" fmla="*/ 6248121 h 9881970"/>
              <a:gd name="connsiteX5408" fmla="*/ 1544904 w 11181876"/>
              <a:gd name="connsiteY5408" fmla="*/ 6248121 h 9881970"/>
              <a:gd name="connsiteX5409" fmla="*/ 2255062 w 11181876"/>
              <a:gd name="connsiteY5409" fmla="*/ 6223202 h 9881970"/>
              <a:gd name="connsiteX5410" fmla="*/ 2242603 w 11181876"/>
              <a:gd name="connsiteY5410" fmla="*/ 6235662 h 9881970"/>
              <a:gd name="connsiteX5411" fmla="*/ 2255062 w 11181876"/>
              <a:gd name="connsiteY5411" fmla="*/ 6235662 h 9881970"/>
              <a:gd name="connsiteX5412" fmla="*/ 2167849 w 11181876"/>
              <a:gd name="connsiteY5412" fmla="*/ 6223202 h 9881970"/>
              <a:gd name="connsiteX5413" fmla="*/ 2155391 w 11181876"/>
              <a:gd name="connsiteY5413" fmla="*/ 6235662 h 9881970"/>
              <a:gd name="connsiteX5414" fmla="*/ 2142933 w 11181876"/>
              <a:gd name="connsiteY5414" fmla="*/ 6248121 h 9881970"/>
              <a:gd name="connsiteX5415" fmla="*/ 2167849 w 11181876"/>
              <a:gd name="connsiteY5415" fmla="*/ 6248121 h 9881970"/>
              <a:gd name="connsiteX5416" fmla="*/ 2068178 w 11181876"/>
              <a:gd name="connsiteY5416" fmla="*/ 6223202 h 9881970"/>
              <a:gd name="connsiteX5417" fmla="*/ 2068178 w 11181876"/>
              <a:gd name="connsiteY5417" fmla="*/ 6235662 h 9881970"/>
              <a:gd name="connsiteX5418" fmla="*/ 2080637 w 11181876"/>
              <a:gd name="connsiteY5418" fmla="*/ 6235662 h 9881970"/>
              <a:gd name="connsiteX5419" fmla="*/ 2080637 w 11181876"/>
              <a:gd name="connsiteY5419" fmla="*/ 6223202 h 9881970"/>
              <a:gd name="connsiteX5420" fmla="*/ 2068178 w 11181876"/>
              <a:gd name="connsiteY5420" fmla="*/ 6223202 h 9881970"/>
              <a:gd name="connsiteX5421" fmla="*/ 1358021 w 11181876"/>
              <a:gd name="connsiteY5421" fmla="*/ 6223202 h 9881970"/>
              <a:gd name="connsiteX5422" fmla="*/ 1358021 w 11181876"/>
              <a:gd name="connsiteY5422" fmla="*/ 6235662 h 9881970"/>
              <a:gd name="connsiteX5423" fmla="*/ 1364251 w 11181876"/>
              <a:gd name="connsiteY5423" fmla="*/ 6229432 h 9881970"/>
              <a:gd name="connsiteX5424" fmla="*/ 1358021 w 11181876"/>
              <a:gd name="connsiteY5424" fmla="*/ 6223202 h 9881970"/>
              <a:gd name="connsiteX5425" fmla="*/ 847204 w 11181876"/>
              <a:gd name="connsiteY5425" fmla="*/ 6223202 h 9881970"/>
              <a:gd name="connsiteX5426" fmla="*/ 834746 w 11181876"/>
              <a:gd name="connsiteY5426" fmla="*/ 6229432 h 9881970"/>
              <a:gd name="connsiteX5427" fmla="*/ 834746 w 11181876"/>
              <a:gd name="connsiteY5427" fmla="*/ 6235662 h 9881970"/>
              <a:gd name="connsiteX5428" fmla="*/ 847204 w 11181876"/>
              <a:gd name="connsiteY5428" fmla="*/ 6235662 h 9881970"/>
              <a:gd name="connsiteX5429" fmla="*/ 1931131 w 11181876"/>
              <a:gd name="connsiteY5429" fmla="*/ 6198284 h 9881970"/>
              <a:gd name="connsiteX5430" fmla="*/ 1918671 w 11181876"/>
              <a:gd name="connsiteY5430" fmla="*/ 6210744 h 9881970"/>
              <a:gd name="connsiteX5431" fmla="*/ 1924901 w 11181876"/>
              <a:gd name="connsiteY5431" fmla="*/ 6223202 h 9881970"/>
              <a:gd name="connsiteX5432" fmla="*/ 1931131 w 11181876"/>
              <a:gd name="connsiteY5432" fmla="*/ 6210744 h 9881970"/>
              <a:gd name="connsiteX5433" fmla="*/ 1931131 w 11181876"/>
              <a:gd name="connsiteY5433" fmla="*/ 6198284 h 9881970"/>
              <a:gd name="connsiteX5434" fmla="*/ 1059007 w 11181876"/>
              <a:gd name="connsiteY5434" fmla="*/ 6198284 h 9881970"/>
              <a:gd name="connsiteX5435" fmla="*/ 1046548 w 11181876"/>
              <a:gd name="connsiteY5435" fmla="*/ 6210744 h 9881970"/>
              <a:gd name="connsiteX5436" fmla="*/ 1059007 w 11181876"/>
              <a:gd name="connsiteY5436" fmla="*/ 6223202 h 9881970"/>
              <a:gd name="connsiteX5437" fmla="*/ 1059007 w 11181876"/>
              <a:gd name="connsiteY5437" fmla="*/ 6210744 h 9881970"/>
              <a:gd name="connsiteX5438" fmla="*/ 1059007 w 11181876"/>
              <a:gd name="connsiteY5438" fmla="*/ 6198284 h 9881970"/>
              <a:gd name="connsiteX5439" fmla="*/ 1074581 w 11181876"/>
              <a:gd name="connsiteY5439" fmla="*/ 6192056 h 9881970"/>
              <a:gd name="connsiteX5440" fmla="*/ 1071466 w 11181876"/>
              <a:gd name="connsiteY5440" fmla="*/ 6198284 h 9881970"/>
              <a:gd name="connsiteX5441" fmla="*/ 1083924 w 11181876"/>
              <a:gd name="connsiteY5441" fmla="*/ 6210744 h 9881970"/>
              <a:gd name="connsiteX5442" fmla="*/ 1083924 w 11181876"/>
              <a:gd name="connsiteY5442" fmla="*/ 6198284 h 9881970"/>
              <a:gd name="connsiteX5443" fmla="*/ 1074581 w 11181876"/>
              <a:gd name="connsiteY5443" fmla="*/ 6192056 h 9881970"/>
              <a:gd name="connsiteX5444" fmla="*/ 1118187 w 11181876"/>
              <a:gd name="connsiteY5444" fmla="*/ 6178039 h 9881970"/>
              <a:gd name="connsiteX5445" fmla="*/ 1108842 w 11181876"/>
              <a:gd name="connsiteY5445" fmla="*/ 6185826 h 9881970"/>
              <a:gd name="connsiteX5446" fmla="*/ 1121301 w 11181876"/>
              <a:gd name="connsiteY5446" fmla="*/ 6198284 h 9881970"/>
              <a:gd name="connsiteX5447" fmla="*/ 1121301 w 11181876"/>
              <a:gd name="connsiteY5447" fmla="*/ 6179596 h 9881970"/>
              <a:gd name="connsiteX5448" fmla="*/ 1118187 w 11181876"/>
              <a:gd name="connsiteY5448" fmla="*/ 6178039 h 9881970"/>
              <a:gd name="connsiteX5449" fmla="*/ 9095007 w 11181876"/>
              <a:gd name="connsiteY5449" fmla="*/ 6173368 h 9881970"/>
              <a:gd name="connsiteX5450" fmla="*/ 9095007 w 11181876"/>
              <a:gd name="connsiteY5450" fmla="*/ 6185826 h 9881970"/>
              <a:gd name="connsiteX5451" fmla="*/ 9107465 w 11181876"/>
              <a:gd name="connsiteY5451" fmla="*/ 6173368 h 9881970"/>
              <a:gd name="connsiteX5452" fmla="*/ 9095007 w 11181876"/>
              <a:gd name="connsiteY5452" fmla="*/ 6173368 h 9881970"/>
              <a:gd name="connsiteX5453" fmla="*/ 1220973 w 11181876"/>
              <a:gd name="connsiteY5453" fmla="*/ 6173368 h 9881970"/>
              <a:gd name="connsiteX5454" fmla="*/ 1220973 w 11181876"/>
              <a:gd name="connsiteY5454" fmla="*/ 6185826 h 9881970"/>
              <a:gd name="connsiteX5455" fmla="*/ 1233431 w 11181876"/>
              <a:gd name="connsiteY5455" fmla="*/ 6185826 h 9881970"/>
              <a:gd name="connsiteX5456" fmla="*/ 1233431 w 11181876"/>
              <a:gd name="connsiteY5456" fmla="*/ 6179596 h 9881970"/>
              <a:gd name="connsiteX5457" fmla="*/ 1220973 w 11181876"/>
              <a:gd name="connsiteY5457" fmla="*/ 6173368 h 9881970"/>
              <a:gd name="connsiteX5458" fmla="*/ 884581 w 11181876"/>
              <a:gd name="connsiteY5458" fmla="*/ 6173368 h 9881970"/>
              <a:gd name="connsiteX5459" fmla="*/ 884581 w 11181876"/>
              <a:gd name="connsiteY5459" fmla="*/ 6174893 h 9881970"/>
              <a:gd name="connsiteX5460" fmla="*/ 884387 w 11181876"/>
              <a:gd name="connsiteY5460" fmla="*/ 6175119 h 9881970"/>
              <a:gd name="connsiteX5461" fmla="*/ 872228 w 11181876"/>
              <a:gd name="connsiteY5461" fmla="*/ 6185826 h 9881970"/>
              <a:gd name="connsiteX5462" fmla="*/ 872123 w 11181876"/>
              <a:gd name="connsiteY5462" fmla="*/ 6185826 h 9881970"/>
              <a:gd name="connsiteX5463" fmla="*/ 884581 w 11181876"/>
              <a:gd name="connsiteY5463" fmla="*/ 6173368 h 9881970"/>
              <a:gd name="connsiteX5464" fmla="*/ 847204 w 11181876"/>
              <a:gd name="connsiteY5464" fmla="*/ 6173368 h 9881970"/>
              <a:gd name="connsiteX5465" fmla="*/ 809828 w 11181876"/>
              <a:gd name="connsiteY5465" fmla="*/ 6210744 h 9881970"/>
              <a:gd name="connsiteX5466" fmla="*/ 822287 w 11181876"/>
              <a:gd name="connsiteY5466" fmla="*/ 6185826 h 9881970"/>
              <a:gd name="connsiteX5467" fmla="*/ 847204 w 11181876"/>
              <a:gd name="connsiteY5467" fmla="*/ 6173368 h 9881970"/>
              <a:gd name="connsiteX5468" fmla="*/ 9842541 w 11181876"/>
              <a:gd name="connsiteY5468" fmla="*/ 6160908 h 9881970"/>
              <a:gd name="connsiteX5469" fmla="*/ 9855001 w 11181876"/>
              <a:gd name="connsiteY5469" fmla="*/ 6167138 h 9881970"/>
              <a:gd name="connsiteX5470" fmla="*/ 9842541 w 11181876"/>
              <a:gd name="connsiteY5470" fmla="*/ 6173368 h 9881970"/>
              <a:gd name="connsiteX5471" fmla="*/ 9842541 w 11181876"/>
              <a:gd name="connsiteY5471" fmla="*/ 6160908 h 9881970"/>
              <a:gd name="connsiteX5472" fmla="*/ 9344185 w 11181876"/>
              <a:gd name="connsiteY5472" fmla="*/ 6160908 h 9881970"/>
              <a:gd name="connsiteX5473" fmla="*/ 9331725 w 11181876"/>
              <a:gd name="connsiteY5473" fmla="*/ 6185826 h 9881970"/>
              <a:gd name="connsiteX5474" fmla="*/ 9344185 w 11181876"/>
              <a:gd name="connsiteY5474" fmla="*/ 6185826 h 9881970"/>
              <a:gd name="connsiteX5475" fmla="*/ 9356643 w 11181876"/>
              <a:gd name="connsiteY5475" fmla="*/ 6160908 h 9881970"/>
              <a:gd name="connsiteX5476" fmla="*/ 1806542 w 11181876"/>
              <a:gd name="connsiteY5476" fmla="*/ 6160908 h 9881970"/>
              <a:gd name="connsiteX5477" fmla="*/ 1794082 w 11181876"/>
              <a:gd name="connsiteY5477" fmla="*/ 6167138 h 9881970"/>
              <a:gd name="connsiteX5478" fmla="*/ 1806542 w 11181876"/>
              <a:gd name="connsiteY5478" fmla="*/ 6173368 h 9881970"/>
              <a:gd name="connsiteX5479" fmla="*/ 1295727 w 11181876"/>
              <a:gd name="connsiteY5479" fmla="*/ 6160908 h 9881970"/>
              <a:gd name="connsiteX5480" fmla="*/ 1270808 w 11181876"/>
              <a:gd name="connsiteY5480" fmla="*/ 6198284 h 9881970"/>
              <a:gd name="connsiteX5481" fmla="*/ 1283268 w 11181876"/>
              <a:gd name="connsiteY5481" fmla="*/ 6173368 h 9881970"/>
              <a:gd name="connsiteX5482" fmla="*/ 1258350 w 11181876"/>
              <a:gd name="connsiteY5482" fmla="*/ 6173368 h 9881970"/>
              <a:gd name="connsiteX5483" fmla="*/ 1220973 w 11181876"/>
              <a:gd name="connsiteY5483" fmla="*/ 6235662 h 9881970"/>
              <a:gd name="connsiteX5484" fmla="*/ 1245890 w 11181876"/>
              <a:gd name="connsiteY5484" fmla="*/ 6210744 h 9881970"/>
              <a:gd name="connsiteX5485" fmla="*/ 1258350 w 11181876"/>
              <a:gd name="connsiteY5485" fmla="*/ 6210744 h 9881970"/>
              <a:gd name="connsiteX5486" fmla="*/ 1264578 w 11181876"/>
              <a:gd name="connsiteY5486" fmla="*/ 6210744 h 9881970"/>
              <a:gd name="connsiteX5487" fmla="*/ 1283268 w 11181876"/>
              <a:gd name="connsiteY5487" fmla="*/ 6210744 h 9881970"/>
              <a:gd name="connsiteX5488" fmla="*/ 1295727 w 11181876"/>
              <a:gd name="connsiteY5488" fmla="*/ 6198284 h 9881970"/>
              <a:gd name="connsiteX5489" fmla="*/ 1295727 w 11181876"/>
              <a:gd name="connsiteY5489" fmla="*/ 6210744 h 9881970"/>
              <a:gd name="connsiteX5490" fmla="*/ 1308185 w 11181876"/>
              <a:gd name="connsiteY5490" fmla="*/ 6223202 h 9881970"/>
              <a:gd name="connsiteX5491" fmla="*/ 1308185 w 11181876"/>
              <a:gd name="connsiteY5491" fmla="*/ 6210744 h 9881970"/>
              <a:gd name="connsiteX5492" fmla="*/ 1320644 w 11181876"/>
              <a:gd name="connsiteY5492" fmla="*/ 6198284 h 9881970"/>
              <a:gd name="connsiteX5493" fmla="*/ 1326872 w 11181876"/>
              <a:gd name="connsiteY5493" fmla="*/ 6185826 h 9881970"/>
              <a:gd name="connsiteX5494" fmla="*/ 1333102 w 11181876"/>
              <a:gd name="connsiteY5494" fmla="*/ 6173368 h 9881970"/>
              <a:gd name="connsiteX5495" fmla="*/ 1320644 w 11181876"/>
              <a:gd name="connsiteY5495" fmla="*/ 6185826 h 9881970"/>
              <a:gd name="connsiteX5496" fmla="*/ 1308185 w 11181876"/>
              <a:gd name="connsiteY5496" fmla="*/ 6198284 h 9881970"/>
              <a:gd name="connsiteX5497" fmla="*/ 1295727 w 11181876"/>
              <a:gd name="connsiteY5497" fmla="*/ 6198284 h 9881970"/>
              <a:gd name="connsiteX5498" fmla="*/ 1308185 w 11181876"/>
              <a:gd name="connsiteY5498" fmla="*/ 6173368 h 9881970"/>
              <a:gd name="connsiteX5499" fmla="*/ 1314414 w 11181876"/>
              <a:gd name="connsiteY5499" fmla="*/ 6167138 h 9881970"/>
              <a:gd name="connsiteX5500" fmla="*/ 1308185 w 11181876"/>
              <a:gd name="connsiteY5500" fmla="*/ 6160908 h 9881970"/>
              <a:gd name="connsiteX5501" fmla="*/ 1009170 w 11181876"/>
              <a:gd name="connsiteY5501" fmla="*/ 6160908 h 9881970"/>
              <a:gd name="connsiteX5502" fmla="*/ 996712 w 11181876"/>
              <a:gd name="connsiteY5502" fmla="*/ 6173368 h 9881970"/>
              <a:gd name="connsiteX5503" fmla="*/ 990482 w 11181876"/>
              <a:gd name="connsiteY5503" fmla="*/ 6192056 h 9881970"/>
              <a:gd name="connsiteX5504" fmla="*/ 984253 w 11181876"/>
              <a:gd name="connsiteY5504" fmla="*/ 6210744 h 9881970"/>
              <a:gd name="connsiteX5505" fmla="*/ 971793 w 11181876"/>
              <a:gd name="connsiteY5505" fmla="*/ 6223202 h 9881970"/>
              <a:gd name="connsiteX5506" fmla="*/ 1009170 w 11181876"/>
              <a:gd name="connsiteY5506" fmla="*/ 6198284 h 9881970"/>
              <a:gd name="connsiteX5507" fmla="*/ 1009170 w 11181876"/>
              <a:gd name="connsiteY5507" fmla="*/ 6160908 h 9881970"/>
              <a:gd name="connsiteX5508" fmla="*/ 934418 w 11181876"/>
              <a:gd name="connsiteY5508" fmla="*/ 6160908 h 9881970"/>
              <a:gd name="connsiteX5509" fmla="*/ 921959 w 11181876"/>
              <a:gd name="connsiteY5509" fmla="*/ 6173368 h 9881970"/>
              <a:gd name="connsiteX5510" fmla="*/ 909500 w 11181876"/>
              <a:gd name="connsiteY5510" fmla="*/ 6185826 h 9881970"/>
              <a:gd name="connsiteX5511" fmla="*/ 897041 w 11181876"/>
              <a:gd name="connsiteY5511" fmla="*/ 6198284 h 9881970"/>
              <a:gd name="connsiteX5512" fmla="*/ 921959 w 11181876"/>
              <a:gd name="connsiteY5512" fmla="*/ 6198284 h 9881970"/>
              <a:gd name="connsiteX5513" fmla="*/ 323930 w 11181876"/>
              <a:gd name="connsiteY5513" fmla="*/ 6160908 h 9881970"/>
              <a:gd name="connsiteX5514" fmla="*/ 323930 w 11181876"/>
              <a:gd name="connsiteY5514" fmla="*/ 6198284 h 9881970"/>
              <a:gd name="connsiteX5515" fmla="*/ 336389 w 11181876"/>
              <a:gd name="connsiteY5515" fmla="*/ 6198284 h 9881970"/>
              <a:gd name="connsiteX5516" fmla="*/ 348848 w 11181876"/>
              <a:gd name="connsiteY5516" fmla="*/ 6179596 h 9881970"/>
              <a:gd name="connsiteX5517" fmla="*/ 361306 w 11181876"/>
              <a:gd name="connsiteY5517" fmla="*/ 6173368 h 9881970"/>
              <a:gd name="connsiteX5518" fmla="*/ 348848 w 11181876"/>
              <a:gd name="connsiteY5518" fmla="*/ 6173368 h 9881970"/>
              <a:gd name="connsiteX5519" fmla="*/ 348848 w 11181876"/>
              <a:gd name="connsiteY5519" fmla="*/ 6160908 h 9881970"/>
              <a:gd name="connsiteX5520" fmla="*/ 9813830 w 11181876"/>
              <a:gd name="connsiteY5520" fmla="*/ 6159284 h 9881970"/>
              <a:gd name="connsiteX5521" fmla="*/ 9811393 w 11181876"/>
              <a:gd name="connsiteY5521" fmla="*/ 6160908 h 9881970"/>
              <a:gd name="connsiteX5522" fmla="*/ 9805164 w 11181876"/>
              <a:gd name="connsiteY5522" fmla="*/ 6160908 h 9881970"/>
              <a:gd name="connsiteX5523" fmla="*/ 9890821 w 11181876"/>
              <a:gd name="connsiteY5523" fmla="*/ 6153121 h 9881970"/>
              <a:gd name="connsiteX5524" fmla="*/ 9898605 w 11181876"/>
              <a:gd name="connsiteY5524" fmla="*/ 6154678 h 9881970"/>
              <a:gd name="connsiteX5525" fmla="*/ 9892377 w 11181876"/>
              <a:gd name="connsiteY5525" fmla="*/ 6173368 h 9881970"/>
              <a:gd name="connsiteX5526" fmla="*/ 9879917 w 11181876"/>
              <a:gd name="connsiteY5526" fmla="*/ 6160908 h 9881970"/>
              <a:gd name="connsiteX5527" fmla="*/ 9890821 w 11181876"/>
              <a:gd name="connsiteY5527" fmla="*/ 6153121 h 9881970"/>
              <a:gd name="connsiteX5528" fmla="*/ 9107465 w 11181876"/>
              <a:gd name="connsiteY5528" fmla="*/ 6148450 h 9881970"/>
              <a:gd name="connsiteX5529" fmla="*/ 9119925 w 11181876"/>
              <a:gd name="connsiteY5529" fmla="*/ 6160908 h 9881970"/>
              <a:gd name="connsiteX5530" fmla="*/ 9119925 w 11181876"/>
              <a:gd name="connsiteY5530" fmla="*/ 6148450 h 9881970"/>
              <a:gd name="connsiteX5531" fmla="*/ 9113695 w 11181876"/>
              <a:gd name="connsiteY5531" fmla="*/ 6148450 h 9881970"/>
              <a:gd name="connsiteX5532" fmla="*/ 9107465 w 11181876"/>
              <a:gd name="connsiteY5532" fmla="*/ 6148450 h 9881970"/>
              <a:gd name="connsiteX5533" fmla="*/ 1457691 w 11181876"/>
              <a:gd name="connsiteY5533" fmla="*/ 6148450 h 9881970"/>
              <a:gd name="connsiteX5534" fmla="*/ 1451463 w 11181876"/>
              <a:gd name="connsiteY5534" fmla="*/ 6160908 h 9881970"/>
              <a:gd name="connsiteX5535" fmla="*/ 1432774 w 11181876"/>
              <a:gd name="connsiteY5535" fmla="*/ 6185826 h 9881970"/>
              <a:gd name="connsiteX5536" fmla="*/ 1407857 w 11181876"/>
              <a:gd name="connsiteY5536" fmla="*/ 6223202 h 9881970"/>
              <a:gd name="connsiteX5537" fmla="*/ 1445233 w 11181876"/>
              <a:gd name="connsiteY5537" fmla="*/ 6185826 h 9881970"/>
              <a:gd name="connsiteX5538" fmla="*/ 1470151 w 11181876"/>
              <a:gd name="connsiteY5538" fmla="*/ 6148450 h 9881970"/>
              <a:gd name="connsiteX5539" fmla="*/ 1457691 w 11181876"/>
              <a:gd name="connsiteY5539" fmla="*/ 6148450 h 9881970"/>
              <a:gd name="connsiteX5540" fmla="*/ 1358021 w 11181876"/>
              <a:gd name="connsiteY5540" fmla="*/ 6148450 h 9881970"/>
              <a:gd name="connsiteX5541" fmla="*/ 1370479 w 11181876"/>
              <a:gd name="connsiteY5541" fmla="*/ 6173368 h 9881970"/>
              <a:gd name="connsiteX5542" fmla="*/ 1382939 w 11181876"/>
              <a:gd name="connsiteY5542" fmla="*/ 6160908 h 9881970"/>
              <a:gd name="connsiteX5543" fmla="*/ 9175211 w 11181876"/>
              <a:gd name="connsiteY5543" fmla="*/ 6146893 h 9881970"/>
              <a:gd name="connsiteX5544" fmla="*/ 9182219 w 11181876"/>
              <a:gd name="connsiteY5544" fmla="*/ 6160908 h 9881970"/>
              <a:gd name="connsiteX5545" fmla="*/ 9169759 w 11181876"/>
              <a:gd name="connsiteY5545" fmla="*/ 6185826 h 9881970"/>
              <a:gd name="connsiteX5546" fmla="*/ 9163531 w 11181876"/>
              <a:gd name="connsiteY5546" fmla="*/ 6198284 h 9881970"/>
              <a:gd name="connsiteX5547" fmla="*/ 9151071 w 11181876"/>
              <a:gd name="connsiteY5547" fmla="*/ 6204514 h 9881970"/>
              <a:gd name="connsiteX5548" fmla="*/ 9138613 w 11181876"/>
              <a:gd name="connsiteY5548" fmla="*/ 6210744 h 9881970"/>
              <a:gd name="connsiteX5549" fmla="*/ 9132383 w 11181876"/>
              <a:gd name="connsiteY5549" fmla="*/ 6223202 h 9881970"/>
              <a:gd name="connsiteX5550" fmla="*/ 9119925 w 11181876"/>
              <a:gd name="connsiteY5550" fmla="*/ 6229432 h 9881970"/>
              <a:gd name="connsiteX5551" fmla="*/ 9101235 w 11181876"/>
              <a:gd name="connsiteY5551" fmla="*/ 6229432 h 9881970"/>
              <a:gd name="connsiteX5552" fmla="*/ 9132383 w 11181876"/>
              <a:gd name="connsiteY5552" fmla="*/ 6185826 h 9881970"/>
              <a:gd name="connsiteX5553" fmla="*/ 9175211 w 11181876"/>
              <a:gd name="connsiteY5553" fmla="*/ 6146893 h 9881970"/>
              <a:gd name="connsiteX5554" fmla="*/ 9319266 w 11181876"/>
              <a:gd name="connsiteY5554" fmla="*/ 6135990 h 9881970"/>
              <a:gd name="connsiteX5555" fmla="*/ 9300578 w 11181876"/>
              <a:gd name="connsiteY5555" fmla="*/ 6167138 h 9881970"/>
              <a:gd name="connsiteX5556" fmla="*/ 9281890 w 11181876"/>
              <a:gd name="connsiteY5556" fmla="*/ 6185826 h 9881970"/>
              <a:gd name="connsiteX5557" fmla="*/ 9232054 w 11181876"/>
              <a:gd name="connsiteY5557" fmla="*/ 6260579 h 9881970"/>
              <a:gd name="connsiteX5558" fmla="*/ 9219596 w 11181876"/>
              <a:gd name="connsiteY5558" fmla="*/ 6285497 h 9881970"/>
              <a:gd name="connsiteX5559" fmla="*/ 9169759 w 11181876"/>
              <a:gd name="connsiteY5559" fmla="*/ 6347791 h 9881970"/>
              <a:gd name="connsiteX5560" fmla="*/ 9119925 w 11181876"/>
              <a:gd name="connsiteY5560" fmla="*/ 6410086 h 9881970"/>
              <a:gd name="connsiteX5561" fmla="*/ 9107465 w 11181876"/>
              <a:gd name="connsiteY5561" fmla="*/ 6422546 h 9881970"/>
              <a:gd name="connsiteX5562" fmla="*/ 9157301 w 11181876"/>
              <a:gd name="connsiteY5562" fmla="*/ 6397628 h 9881970"/>
              <a:gd name="connsiteX5563" fmla="*/ 9194677 w 11181876"/>
              <a:gd name="connsiteY5563" fmla="*/ 6347791 h 9881970"/>
              <a:gd name="connsiteX5564" fmla="*/ 9232054 w 11181876"/>
              <a:gd name="connsiteY5564" fmla="*/ 6297957 h 9881970"/>
              <a:gd name="connsiteX5565" fmla="*/ 9263202 w 11181876"/>
              <a:gd name="connsiteY5565" fmla="*/ 6273039 h 9881970"/>
              <a:gd name="connsiteX5566" fmla="*/ 9269430 w 11181876"/>
              <a:gd name="connsiteY5566" fmla="*/ 6260579 h 9881970"/>
              <a:gd name="connsiteX5567" fmla="*/ 9256972 w 11181876"/>
              <a:gd name="connsiteY5567" fmla="*/ 6260579 h 9881970"/>
              <a:gd name="connsiteX5568" fmla="*/ 9269430 w 11181876"/>
              <a:gd name="connsiteY5568" fmla="*/ 6235662 h 9881970"/>
              <a:gd name="connsiteX5569" fmla="*/ 9281890 w 11181876"/>
              <a:gd name="connsiteY5569" fmla="*/ 6216974 h 9881970"/>
              <a:gd name="connsiteX5570" fmla="*/ 9294348 w 11181876"/>
              <a:gd name="connsiteY5570" fmla="*/ 6223202 h 9881970"/>
              <a:gd name="connsiteX5571" fmla="*/ 9306808 w 11181876"/>
              <a:gd name="connsiteY5571" fmla="*/ 6235662 h 9881970"/>
              <a:gd name="connsiteX5572" fmla="*/ 9306808 w 11181876"/>
              <a:gd name="connsiteY5572" fmla="*/ 6223202 h 9881970"/>
              <a:gd name="connsiteX5573" fmla="*/ 9319266 w 11181876"/>
              <a:gd name="connsiteY5573" fmla="*/ 6185826 h 9881970"/>
              <a:gd name="connsiteX5574" fmla="*/ 9331725 w 11181876"/>
              <a:gd name="connsiteY5574" fmla="*/ 6160908 h 9881970"/>
              <a:gd name="connsiteX5575" fmla="*/ 9331725 w 11181876"/>
              <a:gd name="connsiteY5575" fmla="*/ 6148450 h 9881970"/>
              <a:gd name="connsiteX5576" fmla="*/ 9319266 w 11181876"/>
              <a:gd name="connsiteY5576" fmla="*/ 6135990 h 9881970"/>
              <a:gd name="connsiteX5577" fmla="*/ 1943589 w 11181876"/>
              <a:gd name="connsiteY5577" fmla="*/ 6135990 h 9881970"/>
              <a:gd name="connsiteX5578" fmla="*/ 1937359 w 11181876"/>
              <a:gd name="connsiteY5578" fmla="*/ 6148450 h 9881970"/>
              <a:gd name="connsiteX5579" fmla="*/ 1931131 w 11181876"/>
              <a:gd name="connsiteY5579" fmla="*/ 6142220 h 9881970"/>
              <a:gd name="connsiteX5580" fmla="*/ 1943589 w 11181876"/>
              <a:gd name="connsiteY5580" fmla="*/ 6135990 h 9881970"/>
              <a:gd name="connsiteX5581" fmla="*/ 1382939 w 11181876"/>
              <a:gd name="connsiteY5581" fmla="*/ 6123532 h 9881970"/>
              <a:gd name="connsiteX5582" fmla="*/ 1382939 w 11181876"/>
              <a:gd name="connsiteY5582" fmla="*/ 6135990 h 9881970"/>
              <a:gd name="connsiteX5583" fmla="*/ 1395397 w 11181876"/>
              <a:gd name="connsiteY5583" fmla="*/ 6148450 h 9881970"/>
              <a:gd name="connsiteX5584" fmla="*/ 1407857 w 11181876"/>
              <a:gd name="connsiteY5584" fmla="*/ 6148450 h 9881970"/>
              <a:gd name="connsiteX5585" fmla="*/ 1420316 w 11181876"/>
              <a:gd name="connsiteY5585" fmla="*/ 6123532 h 9881970"/>
              <a:gd name="connsiteX5586" fmla="*/ 1133761 w 11181876"/>
              <a:gd name="connsiteY5586" fmla="*/ 6123532 h 9881970"/>
              <a:gd name="connsiteX5587" fmla="*/ 1121301 w 11181876"/>
              <a:gd name="connsiteY5587" fmla="*/ 6135990 h 9881970"/>
              <a:gd name="connsiteX5588" fmla="*/ 1133761 w 11181876"/>
              <a:gd name="connsiteY5588" fmla="*/ 6148450 h 9881970"/>
              <a:gd name="connsiteX5589" fmla="*/ 1158677 w 11181876"/>
              <a:gd name="connsiteY5589" fmla="*/ 6148450 h 9881970"/>
              <a:gd name="connsiteX5590" fmla="*/ 1158677 w 11181876"/>
              <a:gd name="connsiteY5590" fmla="*/ 6123532 h 9881970"/>
              <a:gd name="connsiteX5591" fmla="*/ 1146219 w 11181876"/>
              <a:gd name="connsiteY5591" fmla="*/ 6135990 h 9881970"/>
              <a:gd name="connsiteX5592" fmla="*/ 1133761 w 11181876"/>
              <a:gd name="connsiteY5592" fmla="*/ 6148450 h 9881970"/>
              <a:gd name="connsiteX5593" fmla="*/ 1133761 w 11181876"/>
              <a:gd name="connsiteY5593" fmla="*/ 6135990 h 9881970"/>
              <a:gd name="connsiteX5594" fmla="*/ 1133761 w 11181876"/>
              <a:gd name="connsiteY5594" fmla="*/ 6123532 h 9881970"/>
              <a:gd name="connsiteX5595" fmla="*/ 959335 w 11181876"/>
              <a:gd name="connsiteY5595" fmla="*/ 6123532 h 9881970"/>
              <a:gd name="connsiteX5596" fmla="*/ 946876 w 11181876"/>
              <a:gd name="connsiteY5596" fmla="*/ 6135990 h 9881970"/>
              <a:gd name="connsiteX5597" fmla="*/ 959335 w 11181876"/>
              <a:gd name="connsiteY5597" fmla="*/ 6135990 h 9881970"/>
              <a:gd name="connsiteX5598" fmla="*/ 971793 w 11181876"/>
              <a:gd name="connsiteY5598" fmla="*/ 6135990 h 9881970"/>
              <a:gd name="connsiteX5599" fmla="*/ 2342275 w 11181876"/>
              <a:gd name="connsiteY5599" fmla="*/ 6111073 h 9881970"/>
              <a:gd name="connsiteX5600" fmla="*/ 2329815 w 11181876"/>
              <a:gd name="connsiteY5600" fmla="*/ 6123532 h 9881970"/>
              <a:gd name="connsiteX5601" fmla="*/ 2298668 w 11181876"/>
              <a:gd name="connsiteY5601" fmla="*/ 6154678 h 9881970"/>
              <a:gd name="connsiteX5602" fmla="*/ 2267522 w 11181876"/>
              <a:gd name="connsiteY5602" fmla="*/ 6198284 h 9881970"/>
              <a:gd name="connsiteX5603" fmla="*/ 2279980 w 11181876"/>
              <a:gd name="connsiteY5603" fmla="*/ 6198284 h 9881970"/>
              <a:gd name="connsiteX5604" fmla="*/ 2317357 w 11181876"/>
              <a:gd name="connsiteY5604" fmla="*/ 6160908 h 9881970"/>
              <a:gd name="connsiteX5605" fmla="*/ 2342275 w 11181876"/>
              <a:gd name="connsiteY5605" fmla="*/ 6111073 h 9881970"/>
              <a:gd name="connsiteX5606" fmla="*/ 2167849 w 11181876"/>
              <a:gd name="connsiteY5606" fmla="*/ 6111073 h 9881970"/>
              <a:gd name="connsiteX5607" fmla="*/ 2167849 w 11181876"/>
              <a:gd name="connsiteY5607" fmla="*/ 6123532 h 9881970"/>
              <a:gd name="connsiteX5608" fmla="*/ 2180309 w 11181876"/>
              <a:gd name="connsiteY5608" fmla="*/ 6111073 h 9881970"/>
              <a:gd name="connsiteX5609" fmla="*/ 2167849 w 11181876"/>
              <a:gd name="connsiteY5609" fmla="*/ 6111073 h 9881970"/>
              <a:gd name="connsiteX5610" fmla="*/ 1059007 w 11181876"/>
              <a:gd name="connsiteY5610" fmla="*/ 6111073 h 9881970"/>
              <a:gd name="connsiteX5611" fmla="*/ 1052776 w 11181876"/>
              <a:gd name="connsiteY5611" fmla="*/ 6135990 h 9881970"/>
              <a:gd name="connsiteX5612" fmla="*/ 1059007 w 11181876"/>
              <a:gd name="connsiteY5612" fmla="*/ 6135990 h 9881970"/>
              <a:gd name="connsiteX5613" fmla="*/ 1083924 w 11181876"/>
              <a:gd name="connsiteY5613" fmla="*/ 6111073 h 9881970"/>
              <a:gd name="connsiteX5614" fmla="*/ 274096 w 11181876"/>
              <a:gd name="connsiteY5614" fmla="*/ 6111073 h 9881970"/>
              <a:gd name="connsiteX5615" fmla="*/ 274096 w 11181876"/>
              <a:gd name="connsiteY5615" fmla="*/ 6148450 h 9881970"/>
              <a:gd name="connsiteX5616" fmla="*/ 211801 w 11181876"/>
              <a:gd name="connsiteY5616" fmla="*/ 6223202 h 9881970"/>
              <a:gd name="connsiteX5617" fmla="*/ 199341 w 11181876"/>
              <a:gd name="connsiteY5617" fmla="*/ 6235662 h 9881970"/>
              <a:gd name="connsiteX5618" fmla="*/ 199341 w 11181876"/>
              <a:gd name="connsiteY5618" fmla="*/ 6223202 h 9881970"/>
              <a:gd name="connsiteX5619" fmla="*/ 186882 w 11181876"/>
              <a:gd name="connsiteY5619" fmla="*/ 6223202 h 9881970"/>
              <a:gd name="connsiteX5620" fmla="*/ 174423 w 11181876"/>
              <a:gd name="connsiteY5620" fmla="*/ 6235662 h 9881970"/>
              <a:gd name="connsiteX5621" fmla="*/ 186882 w 11181876"/>
              <a:gd name="connsiteY5621" fmla="*/ 6210744 h 9881970"/>
              <a:gd name="connsiteX5622" fmla="*/ 199341 w 11181876"/>
              <a:gd name="connsiteY5622" fmla="*/ 6198284 h 9881970"/>
              <a:gd name="connsiteX5623" fmla="*/ 205572 w 11181876"/>
              <a:gd name="connsiteY5623" fmla="*/ 6198284 h 9881970"/>
              <a:gd name="connsiteX5624" fmla="*/ 211801 w 11181876"/>
              <a:gd name="connsiteY5624" fmla="*/ 6198284 h 9881970"/>
              <a:gd name="connsiteX5625" fmla="*/ 236717 w 11181876"/>
              <a:gd name="connsiteY5625" fmla="*/ 6160908 h 9881970"/>
              <a:gd name="connsiteX5626" fmla="*/ 261636 w 11181876"/>
              <a:gd name="connsiteY5626" fmla="*/ 6123532 h 9881970"/>
              <a:gd name="connsiteX5627" fmla="*/ 274096 w 11181876"/>
              <a:gd name="connsiteY5627" fmla="*/ 6111073 h 9881970"/>
              <a:gd name="connsiteX5628" fmla="*/ 9132383 w 11181876"/>
              <a:gd name="connsiteY5628" fmla="*/ 6098613 h 9881970"/>
              <a:gd name="connsiteX5629" fmla="*/ 9126153 w 11181876"/>
              <a:gd name="connsiteY5629" fmla="*/ 6117302 h 9881970"/>
              <a:gd name="connsiteX5630" fmla="*/ 9144841 w 11181876"/>
              <a:gd name="connsiteY5630" fmla="*/ 6111073 h 9881970"/>
              <a:gd name="connsiteX5631" fmla="*/ 9157301 w 11181876"/>
              <a:gd name="connsiteY5631" fmla="*/ 6098613 h 9881970"/>
              <a:gd name="connsiteX5632" fmla="*/ 2429487 w 11181876"/>
              <a:gd name="connsiteY5632" fmla="*/ 6098613 h 9881970"/>
              <a:gd name="connsiteX5633" fmla="*/ 2417027 w 11181876"/>
              <a:gd name="connsiteY5633" fmla="*/ 6111073 h 9881970"/>
              <a:gd name="connsiteX5634" fmla="*/ 2417027 w 11181876"/>
              <a:gd name="connsiteY5634" fmla="*/ 6123532 h 9881970"/>
              <a:gd name="connsiteX5635" fmla="*/ 2429487 w 11181876"/>
              <a:gd name="connsiteY5635" fmla="*/ 6111073 h 9881970"/>
              <a:gd name="connsiteX5636" fmla="*/ 2441945 w 11181876"/>
              <a:gd name="connsiteY5636" fmla="*/ 6098613 h 9881970"/>
              <a:gd name="connsiteX5637" fmla="*/ 2429487 w 11181876"/>
              <a:gd name="connsiteY5637" fmla="*/ 6098613 h 9881970"/>
              <a:gd name="connsiteX5638" fmla="*/ 1993425 w 11181876"/>
              <a:gd name="connsiteY5638" fmla="*/ 6098613 h 9881970"/>
              <a:gd name="connsiteX5639" fmla="*/ 1993425 w 11181876"/>
              <a:gd name="connsiteY5639" fmla="*/ 6111073 h 9881970"/>
              <a:gd name="connsiteX5640" fmla="*/ 1987195 w 11181876"/>
              <a:gd name="connsiteY5640" fmla="*/ 6104843 h 9881970"/>
              <a:gd name="connsiteX5641" fmla="*/ 1993425 w 11181876"/>
              <a:gd name="connsiteY5641" fmla="*/ 6098613 h 9881970"/>
              <a:gd name="connsiteX5642" fmla="*/ 1507527 w 11181876"/>
              <a:gd name="connsiteY5642" fmla="*/ 6098613 h 9881970"/>
              <a:gd name="connsiteX5643" fmla="*/ 1507527 w 11181876"/>
              <a:gd name="connsiteY5643" fmla="*/ 6111073 h 9881970"/>
              <a:gd name="connsiteX5644" fmla="*/ 1513757 w 11181876"/>
              <a:gd name="connsiteY5644" fmla="*/ 6111073 h 9881970"/>
              <a:gd name="connsiteX5645" fmla="*/ 1519986 w 11181876"/>
              <a:gd name="connsiteY5645" fmla="*/ 6111073 h 9881970"/>
              <a:gd name="connsiteX5646" fmla="*/ 1519986 w 11181876"/>
              <a:gd name="connsiteY5646" fmla="*/ 6104843 h 9881970"/>
              <a:gd name="connsiteX5647" fmla="*/ 1507527 w 11181876"/>
              <a:gd name="connsiteY5647" fmla="*/ 6098613 h 9881970"/>
              <a:gd name="connsiteX5648" fmla="*/ 299012 w 11181876"/>
              <a:gd name="connsiteY5648" fmla="*/ 6098613 h 9881970"/>
              <a:gd name="connsiteX5649" fmla="*/ 311472 w 11181876"/>
              <a:gd name="connsiteY5649" fmla="*/ 6098613 h 9881970"/>
              <a:gd name="connsiteX5650" fmla="*/ 299012 w 11181876"/>
              <a:gd name="connsiteY5650" fmla="*/ 6111073 h 9881970"/>
              <a:gd name="connsiteX5651" fmla="*/ 299012 w 11181876"/>
              <a:gd name="connsiteY5651" fmla="*/ 6098613 h 9881970"/>
              <a:gd name="connsiteX5652" fmla="*/ 74752 w 11181876"/>
              <a:gd name="connsiteY5652" fmla="*/ 6098613 h 9881970"/>
              <a:gd name="connsiteX5653" fmla="*/ 62294 w 11181876"/>
              <a:gd name="connsiteY5653" fmla="*/ 6123532 h 9881970"/>
              <a:gd name="connsiteX5654" fmla="*/ 62294 w 11181876"/>
              <a:gd name="connsiteY5654" fmla="*/ 6111073 h 9881970"/>
              <a:gd name="connsiteX5655" fmla="*/ 1867278 w 11181876"/>
              <a:gd name="connsiteY5655" fmla="*/ 6090826 h 9881970"/>
              <a:gd name="connsiteX5656" fmla="*/ 1862607 w 11181876"/>
              <a:gd name="connsiteY5656" fmla="*/ 6092383 h 9881970"/>
              <a:gd name="connsiteX5657" fmla="*/ 1856377 w 11181876"/>
              <a:gd name="connsiteY5657" fmla="*/ 6098613 h 9881970"/>
              <a:gd name="connsiteX5658" fmla="*/ 1862607 w 11181876"/>
              <a:gd name="connsiteY5658" fmla="*/ 6098613 h 9881970"/>
              <a:gd name="connsiteX5659" fmla="*/ 1868837 w 11181876"/>
              <a:gd name="connsiteY5659" fmla="*/ 6098613 h 9881970"/>
              <a:gd name="connsiteX5660" fmla="*/ 1867278 w 11181876"/>
              <a:gd name="connsiteY5660" fmla="*/ 6090826 h 9881970"/>
              <a:gd name="connsiteX5661" fmla="*/ 9369103 w 11181876"/>
              <a:gd name="connsiteY5661" fmla="*/ 6086155 h 9881970"/>
              <a:gd name="connsiteX5662" fmla="*/ 9356643 w 11181876"/>
              <a:gd name="connsiteY5662" fmla="*/ 6098613 h 9881970"/>
              <a:gd name="connsiteX5663" fmla="*/ 9369103 w 11181876"/>
              <a:gd name="connsiteY5663" fmla="*/ 6098613 h 9881970"/>
              <a:gd name="connsiteX5664" fmla="*/ 2279980 w 11181876"/>
              <a:gd name="connsiteY5664" fmla="*/ 6086155 h 9881970"/>
              <a:gd name="connsiteX5665" fmla="*/ 2267522 w 11181876"/>
              <a:gd name="connsiteY5665" fmla="*/ 6092383 h 9881970"/>
              <a:gd name="connsiteX5666" fmla="*/ 2267522 w 11181876"/>
              <a:gd name="connsiteY5666" fmla="*/ 6098613 h 9881970"/>
              <a:gd name="connsiteX5667" fmla="*/ 2279980 w 11181876"/>
              <a:gd name="connsiteY5667" fmla="*/ 6098613 h 9881970"/>
              <a:gd name="connsiteX5668" fmla="*/ 2279980 w 11181876"/>
              <a:gd name="connsiteY5668" fmla="*/ 6086155 h 9881970"/>
              <a:gd name="connsiteX5669" fmla="*/ 1594739 w 11181876"/>
              <a:gd name="connsiteY5669" fmla="*/ 6086155 h 9881970"/>
              <a:gd name="connsiteX5670" fmla="*/ 1582280 w 11181876"/>
              <a:gd name="connsiteY5670" fmla="*/ 6098613 h 9881970"/>
              <a:gd name="connsiteX5671" fmla="*/ 1569822 w 11181876"/>
              <a:gd name="connsiteY5671" fmla="*/ 6123532 h 9881970"/>
              <a:gd name="connsiteX5672" fmla="*/ 1569822 w 11181876"/>
              <a:gd name="connsiteY5672" fmla="*/ 6111073 h 9881970"/>
              <a:gd name="connsiteX5673" fmla="*/ 1557362 w 11181876"/>
              <a:gd name="connsiteY5673" fmla="*/ 6123532 h 9881970"/>
              <a:gd name="connsiteX5674" fmla="*/ 1563592 w 11181876"/>
              <a:gd name="connsiteY5674" fmla="*/ 6142220 h 9881970"/>
              <a:gd name="connsiteX5675" fmla="*/ 1569822 w 11181876"/>
              <a:gd name="connsiteY5675" fmla="*/ 6148450 h 9881970"/>
              <a:gd name="connsiteX5676" fmla="*/ 1557362 w 11181876"/>
              <a:gd name="connsiteY5676" fmla="*/ 6148450 h 9881970"/>
              <a:gd name="connsiteX5677" fmla="*/ 1544904 w 11181876"/>
              <a:gd name="connsiteY5677" fmla="*/ 6148450 h 9881970"/>
              <a:gd name="connsiteX5678" fmla="*/ 1532446 w 11181876"/>
              <a:gd name="connsiteY5678" fmla="*/ 6148450 h 9881970"/>
              <a:gd name="connsiteX5679" fmla="*/ 1532446 w 11181876"/>
              <a:gd name="connsiteY5679" fmla="*/ 6173368 h 9881970"/>
              <a:gd name="connsiteX5680" fmla="*/ 1538674 w 11181876"/>
              <a:gd name="connsiteY5680" fmla="*/ 6179596 h 9881970"/>
              <a:gd name="connsiteX5681" fmla="*/ 1544904 w 11181876"/>
              <a:gd name="connsiteY5681" fmla="*/ 6185826 h 9881970"/>
              <a:gd name="connsiteX5682" fmla="*/ 1532446 w 11181876"/>
              <a:gd name="connsiteY5682" fmla="*/ 6185826 h 9881970"/>
              <a:gd name="connsiteX5683" fmla="*/ 1513757 w 11181876"/>
              <a:gd name="connsiteY5683" fmla="*/ 6185826 h 9881970"/>
              <a:gd name="connsiteX5684" fmla="*/ 1507527 w 11181876"/>
              <a:gd name="connsiteY5684" fmla="*/ 6210744 h 9881970"/>
              <a:gd name="connsiteX5685" fmla="*/ 1495068 w 11181876"/>
              <a:gd name="connsiteY5685" fmla="*/ 6210744 h 9881970"/>
              <a:gd name="connsiteX5686" fmla="*/ 1482609 w 11181876"/>
              <a:gd name="connsiteY5686" fmla="*/ 6210744 h 9881970"/>
              <a:gd name="connsiteX5687" fmla="*/ 1457691 w 11181876"/>
              <a:gd name="connsiteY5687" fmla="*/ 6223202 h 9881970"/>
              <a:gd name="connsiteX5688" fmla="*/ 1445233 w 11181876"/>
              <a:gd name="connsiteY5688" fmla="*/ 6229432 h 9881970"/>
              <a:gd name="connsiteX5689" fmla="*/ 1420316 w 11181876"/>
              <a:gd name="connsiteY5689" fmla="*/ 6248121 h 9881970"/>
              <a:gd name="connsiteX5690" fmla="*/ 1420316 w 11181876"/>
              <a:gd name="connsiteY5690" fmla="*/ 6260579 h 9881970"/>
              <a:gd name="connsiteX5691" fmla="*/ 1451463 w 11181876"/>
              <a:gd name="connsiteY5691" fmla="*/ 6260579 h 9881970"/>
              <a:gd name="connsiteX5692" fmla="*/ 1457691 w 11181876"/>
              <a:gd name="connsiteY5692" fmla="*/ 6273039 h 9881970"/>
              <a:gd name="connsiteX5693" fmla="*/ 1470151 w 11181876"/>
              <a:gd name="connsiteY5693" fmla="*/ 6273039 h 9881970"/>
              <a:gd name="connsiteX5694" fmla="*/ 1482609 w 11181876"/>
              <a:gd name="connsiteY5694" fmla="*/ 6273039 h 9881970"/>
              <a:gd name="connsiteX5695" fmla="*/ 1495068 w 11181876"/>
              <a:gd name="connsiteY5695" fmla="*/ 6273039 h 9881970"/>
              <a:gd name="connsiteX5696" fmla="*/ 1519986 w 11181876"/>
              <a:gd name="connsiteY5696" fmla="*/ 6235662 h 9881970"/>
              <a:gd name="connsiteX5697" fmla="*/ 1557362 w 11181876"/>
              <a:gd name="connsiteY5697" fmla="*/ 6173368 h 9881970"/>
              <a:gd name="connsiteX5698" fmla="*/ 1569822 w 11181876"/>
              <a:gd name="connsiteY5698" fmla="*/ 6160908 h 9881970"/>
              <a:gd name="connsiteX5699" fmla="*/ 1594739 w 11181876"/>
              <a:gd name="connsiteY5699" fmla="*/ 6173368 h 9881970"/>
              <a:gd name="connsiteX5700" fmla="*/ 1600969 w 11181876"/>
              <a:gd name="connsiteY5700" fmla="*/ 6192056 h 9881970"/>
              <a:gd name="connsiteX5701" fmla="*/ 1607199 w 11181876"/>
              <a:gd name="connsiteY5701" fmla="*/ 6185826 h 9881970"/>
              <a:gd name="connsiteX5702" fmla="*/ 1613428 w 11181876"/>
              <a:gd name="connsiteY5702" fmla="*/ 6167138 h 9881970"/>
              <a:gd name="connsiteX5703" fmla="*/ 1619657 w 11181876"/>
              <a:gd name="connsiteY5703" fmla="*/ 6148450 h 9881970"/>
              <a:gd name="connsiteX5704" fmla="*/ 1607199 w 11181876"/>
              <a:gd name="connsiteY5704" fmla="*/ 6111073 h 9881970"/>
              <a:gd name="connsiteX5705" fmla="*/ 1644575 w 11181876"/>
              <a:gd name="connsiteY5705" fmla="*/ 6086155 h 9881970"/>
              <a:gd name="connsiteX5706" fmla="*/ 1632117 w 11181876"/>
              <a:gd name="connsiteY5706" fmla="*/ 6086155 h 9881970"/>
              <a:gd name="connsiteX5707" fmla="*/ 1607199 w 11181876"/>
              <a:gd name="connsiteY5707" fmla="*/ 6086155 h 9881970"/>
              <a:gd name="connsiteX5708" fmla="*/ 1295727 w 11181876"/>
              <a:gd name="connsiteY5708" fmla="*/ 6086155 h 9881970"/>
              <a:gd name="connsiteX5709" fmla="*/ 1258350 w 11181876"/>
              <a:gd name="connsiteY5709" fmla="*/ 6111073 h 9881970"/>
              <a:gd name="connsiteX5710" fmla="*/ 1245890 w 11181876"/>
              <a:gd name="connsiteY5710" fmla="*/ 6135990 h 9881970"/>
              <a:gd name="connsiteX5711" fmla="*/ 1270808 w 11181876"/>
              <a:gd name="connsiteY5711" fmla="*/ 6123532 h 9881970"/>
              <a:gd name="connsiteX5712" fmla="*/ 1283268 w 11181876"/>
              <a:gd name="connsiteY5712" fmla="*/ 6098613 h 9881970"/>
              <a:gd name="connsiteX5713" fmla="*/ 1270808 w 11181876"/>
              <a:gd name="connsiteY5713" fmla="*/ 6086155 h 9881970"/>
              <a:gd name="connsiteX5714" fmla="*/ 1245890 w 11181876"/>
              <a:gd name="connsiteY5714" fmla="*/ 6098613 h 9881970"/>
              <a:gd name="connsiteX5715" fmla="*/ 1258350 w 11181876"/>
              <a:gd name="connsiteY5715" fmla="*/ 6098613 h 9881970"/>
              <a:gd name="connsiteX5716" fmla="*/ 1270808 w 11181876"/>
              <a:gd name="connsiteY5716" fmla="*/ 6086155 h 9881970"/>
              <a:gd name="connsiteX5717" fmla="*/ 921959 w 11181876"/>
              <a:gd name="connsiteY5717" fmla="*/ 6086155 h 9881970"/>
              <a:gd name="connsiteX5718" fmla="*/ 921959 w 11181876"/>
              <a:gd name="connsiteY5718" fmla="*/ 6098613 h 9881970"/>
              <a:gd name="connsiteX5719" fmla="*/ 909500 w 11181876"/>
              <a:gd name="connsiteY5719" fmla="*/ 6104843 h 9881970"/>
              <a:gd name="connsiteX5720" fmla="*/ 897041 w 11181876"/>
              <a:gd name="connsiteY5720" fmla="*/ 6098613 h 9881970"/>
              <a:gd name="connsiteX5721" fmla="*/ 9830081 w 11181876"/>
              <a:gd name="connsiteY5721" fmla="*/ 6076811 h 9881970"/>
              <a:gd name="connsiteX5722" fmla="*/ 9823853 w 11181876"/>
              <a:gd name="connsiteY5722" fmla="*/ 6079925 h 9881970"/>
              <a:gd name="connsiteX5723" fmla="*/ 9823853 w 11181876"/>
              <a:gd name="connsiteY5723" fmla="*/ 6092383 h 9881970"/>
              <a:gd name="connsiteX5724" fmla="*/ 9836311 w 11181876"/>
              <a:gd name="connsiteY5724" fmla="*/ 6092383 h 9881970"/>
              <a:gd name="connsiteX5725" fmla="*/ 9836311 w 11181876"/>
              <a:gd name="connsiteY5725" fmla="*/ 6079925 h 9881970"/>
              <a:gd name="connsiteX5726" fmla="*/ 9830081 w 11181876"/>
              <a:gd name="connsiteY5726" fmla="*/ 6076811 h 9881970"/>
              <a:gd name="connsiteX5727" fmla="*/ 9418937 w 11181876"/>
              <a:gd name="connsiteY5727" fmla="*/ 6073695 h 9881970"/>
              <a:gd name="connsiteX5728" fmla="*/ 9412709 w 11181876"/>
              <a:gd name="connsiteY5728" fmla="*/ 6079925 h 9881970"/>
              <a:gd name="connsiteX5729" fmla="*/ 9394021 w 11181876"/>
              <a:gd name="connsiteY5729" fmla="*/ 6086155 h 9881970"/>
              <a:gd name="connsiteX5730" fmla="*/ 9394021 w 11181876"/>
              <a:gd name="connsiteY5730" fmla="*/ 6098613 h 9881970"/>
              <a:gd name="connsiteX5731" fmla="*/ 9418937 w 11181876"/>
              <a:gd name="connsiteY5731" fmla="*/ 6086155 h 9881970"/>
              <a:gd name="connsiteX5732" fmla="*/ 1881295 w 11181876"/>
              <a:gd name="connsiteY5732" fmla="*/ 6073695 h 9881970"/>
              <a:gd name="connsiteX5733" fmla="*/ 1881295 w 11181876"/>
              <a:gd name="connsiteY5733" fmla="*/ 6086155 h 9881970"/>
              <a:gd name="connsiteX5734" fmla="*/ 1893753 w 11181876"/>
              <a:gd name="connsiteY5734" fmla="*/ 6073695 h 9881970"/>
              <a:gd name="connsiteX5735" fmla="*/ 996712 w 11181876"/>
              <a:gd name="connsiteY5735" fmla="*/ 6073695 h 9881970"/>
              <a:gd name="connsiteX5736" fmla="*/ 984253 w 11181876"/>
              <a:gd name="connsiteY5736" fmla="*/ 6086155 h 9881970"/>
              <a:gd name="connsiteX5737" fmla="*/ 984253 w 11181876"/>
              <a:gd name="connsiteY5737" fmla="*/ 6098613 h 9881970"/>
              <a:gd name="connsiteX5738" fmla="*/ 996712 w 11181876"/>
              <a:gd name="connsiteY5738" fmla="*/ 6086155 h 9881970"/>
              <a:gd name="connsiteX5739" fmla="*/ 9869017 w 11181876"/>
              <a:gd name="connsiteY5739" fmla="*/ 6064351 h 9881970"/>
              <a:gd name="connsiteX5740" fmla="*/ 9867457 w 11181876"/>
              <a:gd name="connsiteY5740" fmla="*/ 6067467 h 9881970"/>
              <a:gd name="connsiteX5741" fmla="*/ 9867457 w 11181876"/>
              <a:gd name="connsiteY5741" fmla="*/ 6086155 h 9881970"/>
              <a:gd name="connsiteX5742" fmla="*/ 9879917 w 11181876"/>
              <a:gd name="connsiteY5742" fmla="*/ 6073695 h 9881970"/>
              <a:gd name="connsiteX5743" fmla="*/ 9873689 w 11181876"/>
              <a:gd name="connsiteY5743" fmla="*/ 6067467 h 9881970"/>
              <a:gd name="connsiteX5744" fmla="*/ 9869017 w 11181876"/>
              <a:gd name="connsiteY5744" fmla="*/ 6064351 h 9881970"/>
              <a:gd name="connsiteX5745" fmla="*/ 2304898 w 11181876"/>
              <a:gd name="connsiteY5745" fmla="*/ 6061237 h 9881970"/>
              <a:gd name="connsiteX5746" fmla="*/ 2292438 w 11181876"/>
              <a:gd name="connsiteY5746" fmla="*/ 6067467 h 9881970"/>
              <a:gd name="connsiteX5747" fmla="*/ 2304898 w 11181876"/>
              <a:gd name="connsiteY5747" fmla="*/ 6073695 h 9881970"/>
              <a:gd name="connsiteX5748" fmla="*/ 2304898 w 11181876"/>
              <a:gd name="connsiteY5748" fmla="*/ 6061237 h 9881970"/>
              <a:gd name="connsiteX5749" fmla="*/ 1308185 w 11181876"/>
              <a:gd name="connsiteY5749" fmla="*/ 6061237 h 9881970"/>
              <a:gd name="connsiteX5750" fmla="*/ 1295727 w 11181876"/>
              <a:gd name="connsiteY5750" fmla="*/ 6073695 h 9881970"/>
              <a:gd name="connsiteX5751" fmla="*/ 1308185 w 11181876"/>
              <a:gd name="connsiteY5751" fmla="*/ 6073695 h 9881970"/>
              <a:gd name="connsiteX5752" fmla="*/ 1308185 w 11181876"/>
              <a:gd name="connsiteY5752" fmla="*/ 6061237 h 9881970"/>
              <a:gd name="connsiteX5753" fmla="*/ 398685 w 11181876"/>
              <a:gd name="connsiteY5753" fmla="*/ 6061237 h 9881970"/>
              <a:gd name="connsiteX5754" fmla="*/ 386225 w 11181876"/>
              <a:gd name="connsiteY5754" fmla="*/ 6073695 h 9881970"/>
              <a:gd name="connsiteX5755" fmla="*/ 398685 w 11181876"/>
              <a:gd name="connsiteY5755" fmla="*/ 6073695 h 9881970"/>
              <a:gd name="connsiteX5756" fmla="*/ 398685 w 11181876"/>
              <a:gd name="connsiteY5756" fmla="*/ 6061237 h 9881970"/>
              <a:gd name="connsiteX5757" fmla="*/ 9232054 w 11181876"/>
              <a:gd name="connsiteY5757" fmla="*/ 6048779 h 9881970"/>
              <a:gd name="connsiteX5758" fmla="*/ 9207136 w 11181876"/>
              <a:gd name="connsiteY5758" fmla="*/ 6073695 h 9881970"/>
              <a:gd name="connsiteX5759" fmla="*/ 9188447 w 11181876"/>
              <a:gd name="connsiteY5759" fmla="*/ 6098613 h 9881970"/>
              <a:gd name="connsiteX5760" fmla="*/ 9157301 w 11181876"/>
              <a:gd name="connsiteY5760" fmla="*/ 6135990 h 9881970"/>
              <a:gd name="connsiteX5761" fmla="*/ 9151071 w 11181876"/>
              <a:gd name="connsiteY5761" fmla="*/ 6142220 h 9881970"/>
              <a:gd name="connsiteX5762" fmla="*/ 9144841 w 11181876"/>
              <a:gd name="connsiteY5762" fmla="*/ 6148450 h 9881970"/>
              <a:gd name="connsiteX5763" fmla="*/ 9132383 w 11181876"/>
              <a:gd name="connsiteY5763" fmla="*/ 6160908 h 9881970"/>
              <a:gd name="connsiteX5764" fmla="*/ 9101235 w 11181876"/>
              <a:gd name="connsiteY5764" fmla="*/ 6192056 h 9881970"/>
              <a:gd name="connsiteX5765" fmla="*/ 9070088 w 11181876"/>
              <a:gd name="connsiteY5765" fmla="*/ 6223202 h 9881970"/>
              <a:gd name="connsiteX5766" fmla="*/ 9063858 w 11181876"/>
              <a:gd name="connsiteY5766" fmla="*/ 6229432 h 9881970"/>
              <a:gd name="connsiteX5767" fmla="*/ 9051400 w 11181876"/>
              <a:gd name="connsiteY5767" fmla="*/ 6241891 h 9881970"/>
              <a:gd name="connsiteX5768" fmla="*/ 9032712 w 11181876"/>
              <a:gd name="connsiteY5768" fmla="*/ 6260579 h 9881970"/>
              <a:gd name="connsiteX5769" fmla="*/ 9020252 w 11181876"/>
              <a:gd name="connsiteY5769" fmla="*/ 6273039 h 9881970"/>
              <a:gd name="connsiteX5770" fmla="*/ 9020252 w 11181876"/>
              <a:gd name="connsiteY5770" fmla="*/ 6260579 h 9881970"/>
              <a:gd name="connsiteX5771" fmla="*/ 9045170 w 11181876"/>
              <a:gd name="connsiteY5771" fmla="*/ 6235662 h 9881970"/>
              <a:gd name="connsiteX5772" fmla="*/ 9045170 w 11181876"/>
              <a:gd name="connsiteY5772" fmla="*/ 6223202 h 9881970"/>
              <a:gd name="connsiteX5773" fmla="*/ 9032712 w 11181876"/>
              <a:gd name="connsiteY5773" fmla="*/ 6229432 h 9881970"/>
              <a:gd name="connsiteX5774" fmla="*/ 9007794 w 11181876"/>
              <a:gd name="connsiteY5774" fmla="*/ 6254351 h 9881970"/>
              <a:gd name="connsiteX5775" fmla="*/ 8982876 w 11181876"/>
              <a:gd name="connsiteY5775" fmla="*/ 6297957 h 9881970"/>
              <a:gd name="connsiteX5776" fmla="*/ 8957958 w 11181876"/>
              <a:gd name="connsiteY5776" fmla="*/ 6329103 h 9881970"/>
              <a:gd name="connsiteX5777" fmla="*/ 8933039 w 11181876"/>
              <a:gd name="connsiteY5777" fmla="*/ 6347791 h 9881970"/>
              <a:gd name="connsiteX5778" fmla="*/ 8901893 w 11181876"/>
              <a:gd name="connsiteY5778" fmla="*/ 6397628 h 9881970"/>
              <a:gd name="connsiteX5779" fmla="*/ 8858287 w 11181876"/>
              <a:gd name="connsiteY5779" fmla="*/ 6459922 h 9881970"/>
              <a:gd name="connsiteX5780" fmla="*/ 8808450 w 11181876"/>
              <a:gd name="connsiteY5780" fmla="*/ 6497299 h 9881970"/>
              <a:gd name="connsiteX5781" fmla="*/ 8771074 w 11181876"/>
              <a:gd name="connsiteY5781" fmla="*/ 6534675 h 9881970"/>
              <a:gd name="connsiteX5782" fmla="*/ 8795992 w 11181876"/>
              <a:gd name="connsiteY5782" fmla="*/ 6522217 h 9881970"/>
              <a:gd name="connsiteX5783" fmla="*/ 8808450 w 11181876"/>
              <a:gd name="connsiteY5783" fmla="*/ 6515987 h 9881970"/>
              <a:gd name="connsiteX5784" fmla="*/ 8820910 w 11181876"/>
              <a:gd name="connsiteY5784" fmla="*/ 6509759 h 9881970"/>
              <a:gd name="connsiteX5785" fmla="*/ 8808450 w 11181876"/>
              <a:gd name="connsiteY5785" fmla="*/ 6534675 h 9881970"/>
              <a:gd name="connsiteX5786" fmla="*/ 8833369 w 11181876"/>
              <a:gd name="connsiteY5786" fmla="*/ 6509759 h 9881970"/>
              <a:gd name="connsiteX5787" fmla="*/ 8845828 w 11181876"/>
              <a:gd name="connsiteY5787" fmla="*/ 6491069 h 9881970"/>
              <a:gd name="connsiteX5788" fmla="*/ 8858287 w 11181876"/>
              <a:gd name="connsiteY5788" fmla="*/ 6478611 h 9881970"/>
              <a:gd name="connsiteX5789" fmla="*/ 8870745 w 11181876"/>
              <a:gd name="connsiteY5789" fmla="*/ 6472381 h 9881970"/>
              <a:gd name="connsiteX5790" fmla="*/ 8920581 w 11181876"/>
              <a:gd name="connsiteY5790" fmla="*/ 6435004 h 9881970"/>
              <a:gd name="connsiteX5791" fmla="*/ 8945499 w 11181876"/>
              <a:gd name="connsiteY5791" fmla="*/ 6422546 h 9881970"/>
              <a:gd name="connsiteX5792" fmla="*/ 8883205 w 11181876"/>
              <a:gd name="connsiteY5792" fmla="*/ 6484840 h 9881970"/>
              <a:gd name="connsiteX5793" fmla="*/ 8876975 w 11181876"/>
              <a:gd name="connsiteY5793" fmla="*/ 6484840 h 9881970"/>
              <a:gd name="connsiteX5794" fmla="*/ 8858287 w 11181876"/>
              <a:gd name="connsiteY5794" fmla="*/ 6497299 h 9881970"/>
              <a:gd name="connsiteX5795" fmla="*/ 8858287 w 11181876"/>
              <a:gd name="connsiteY5795" fmla="*/ 6509759 h 9881970"/>
              <a:gd name="connsiteX5796" fmla="*/ 8858287 w 11181876"/>
              <a:gd name="connsiteY5796" fmla="*/ 6534675 h 9881970"/>
              <a:gd name="connsiteX5797" fmla="*/ 8870745 w 11181876"/>
              <a:gd name="connsiteY5797" fmla="*/ 6547135 h 9881970"/>
              <a:gd name="connsiteX5798" fmla="*/ 8883205 w 11181876"/>
              <a:gd name="connsiteY5798" fmla="*/ 6534675 h 9881970"/>
              <a:gd name="connsiteX5799" fmla="*/ 8870745 w 11181876"/>
              <a:gd name="connsiteY5799" fmla="*/ 6528447 h 9881970"/>
              <a:gd name="connsiteX5800" fmla="*/ 8883205 w 11181876"/>
              <a:gd name="connsiteY5800" fmla="*/ 6515987 h 9881970"/>
              <a:gd name="connsiteX5801" fmla="*/ 8908123 w 11181876"/>
              <a:gd name="connsiteY5801" fmla="*/ 6509759 h 9881970"/>
              <a:gd name="connsiteX5802" fmla="*/ 8920581 w 11181876"/>
              <a:gd name="connsiteY5802" fmla="*/ 6497299 h 9881970"/>
              <a:gd name="connsiteX5803" fmla="*/ 8945499 w 11181876"/>
              <a:gd name="connsiteY5803" fmla="*/ 6478611 h 9881970"/>
              <a:gd name="connsiteX5804" fmla="*/ 8964188 w 11181876"/>
              <a:gd name="connsiteY5804" fmla="*/ 6478611 h 9881970"/>
              <a:gd name="connsiteX5805" fmla="*/ 8951729 w 11181876"/>
              <a:gd name="connsiteY5805" fmla="*/ 6509759 h 9881970"/>
              <a:gd name="connsiteX5806" fmla="*/ 8920581 w 11181876"/>
              <a:gd name="connsiteY5806" fmla="*/ 6534675 h 9881970"/>
              <a:gd name="connsiteX5807" fmla="*/ 8908123 w 11181876"/>
              <a:gd name="connsiteY5807" fmla="*/ 6553363 h 9881970"/>
              <a:gd name="connsiteX5808" fmla="*/ 8895663 w 11181876"/>
              <a:gd name="connsiteY5808" fmla="*/ 6578281 h 9881970"/>
              <a:gd name="connsiteX5809" fmla="*/ 8908123 w 11181876"/>
              <a:gd name="connsiteY5809" fmla="*/ 6603200 h 9881970"/>
              <a:gd name="connsiteX5810" fmla="*/ 8920581 w 11181876"/>
              <a:gd name="connsiteY5810" fmla="*/ 6609430 h 9881970"/>
              <a:gd name="connsiteX5811" fmla="*/ 8933039 w 11181876"/>
              <a:gd name="connsiteY5811" fmla="*/ 6596970 h 9881970"/>
              <a:gd name="connsiteX5812" fmla="*/ 8933039 w 11181876"/>
              <a:gd name="connsiteY5812" fmla="*/ 6572053 h 9881970"/>
              <a:gd name="connsiteX5813" fmla="*/ 8939269 w 11181876"/>
              <a:gd name="connsiteY5813" fmla="*/ 6565823 h 9881970"/>
              <a:gd name="connsiteX5814" fmla="*/ 8957958 w 11181876"/>
              <a:gd name="connsiteY5814" fmla="*/ 6547135 h 9881970"/>
              <a:gd name="connsiteX5815" fmla="*/ 8970417 w 11181876"/>
              <a:gd name="connsiteY5815" fmla="*/ 6509759 h 9881970"/>
              <a:gd name="connsiteX5816" fmla="*/ 8976646 w 11181876"/>
              <a:gd name="connsiteY5816" fmla="*/ 6503529 h 9881970"/>
              <a:gd name="connsiteX5817" fmla="*/ 8995336 w 11181876"/>
              <a:gd name="connsiteY5817" fmla="*/ 6484840 h 9881970"/>
              <a:gd name="connsiteX5818" fmla="*/ 9007794 w 11181876"/>
              <a:gd name="connsiteY5818" fmla="*/ 6472381 h 9881970"/>
              <a:gd name="connsiteX5819" fmla="*/ 9032712 w 11181876"/>
              <a:gd name="connsiteY5819" fmla="*/ 6459922 h 9881970"/>
              <a:gd name="connsiteX5820" fmla="*/ 9038940 w 11181876"/>
              <a:gd name="connsiteY5820" fmla="*/ 6447464 h 9881970"/>
              <a:gd name="connsiteX5821" fmla="*/ 9045170 w 11181876"/>
              <a:gd name="connsiteY5821" fmla="*/ 6435004 h 9881970"/>
              <a:gd name="connsiteX5822" fmla="*/ 9045170 w 11181876"/>
              <a:gd name="connsiteY5822" fmla="*/ 6422546 h 9881970"/>
              <a:gd name="connsiteX5823" fmla="*/ 9057630 w 11181876"/>
              <a:gd name="connsiteY5823" fmla="*/ 6410086 h 9881970"/>
              <a:gd name="connsiteX5824" fmla="*/ 9063858 w 11181876"/>
              <a:gd name="connsiteY5824" fmla="*/ 6391398 h 9881970"/>
              <a:gd name="connsiteX5825" fmla="*/ 9070088 w 11181876"/>
              <a:gd name="connsiteY5825" fmla="*/ 6397628 h 9881970"/>
              <a:gd name="connsiteX5826" fmla="*/ 9082547 w 11181876"/>
              <a:gd name="connsiteY5826" fmla="*/ 6385170 h 9881970"/>
              <a:gd name="connsiteX5827" fmla="*/ 9095007 w 11181876"/>
              <a:gd name="connsiteY5827" fmla="*/ 6360251 h 9881970"/>
              <a:gd name="connsiteX5828" fmla="*/ 9119925 w 11181876"/>
              <a:gd name="connsiteY5828" fmla="*/ 6310415 h 9881970"/>
              <a:gd name="connsiteX5829" fmla="*/ 9157301 w 11181876"/>
              <a:gd name="connsiteY5829" fmla="*/ 6235662 h 9881970"/>
              <a:gd name="connsiteX5830" fmla="*/ 9182219 w 11181876"/>
              <a:gd name="connsiteY5830" fmla="*/ 6198284 h 9881970"/>
              <a:gd name="connsiteX5831" fmla="*/ 9200907 w 11181876"/>
              <a:gd name="connsiteY5831" fmla="*/ 6173368 h 9881970"/>
              <a:gd name="connsiteX5832" fmla="*/ 9232054 w 11181876"/>
              <a:gd name="connsiteY5832" fmla="*/ 6135990 h 9881970"/>
              <a:gd name="connsiteX5833" fmla="*/ 9294348 w 11181876"/>
              <a:gd name="connsiteY5833" fmla="*/ 6048779 h 9881970"/>
              <a:gd name="connsiteX5834" fmla="*/ 9269430 w 11181876"/>
              <a:gd name="connsiteY5834" fmla="*/ 6061237 h 9881970"/>
              <a:gd name="connsiteX5835" fmla="*/ 9256972 w 11181876"/>
              <a:gd name="connsiteY5835" fmla="*/ 6073695 h 9881970"/>
              <a:gd name="connsiteX5836" fmla="*/ 9232054 w 11181876"/>
              <a:gd name="connsiteY5836" fmla="*/ 6111073 h 9881970"/>
              <a:gd name="connsiteX5837" fmla="*/ 9213366 w 11181876"/>
              <a:gd name="connsiteY5837" fmla="*/ 6135990 h 9881970"/>
              <a:gd name="connsiteX5838" fmla="*/ 9194677 w 11181876"/>
              <a:gd name="connsiteY5838" fmla="*/ 6148450 h 9881970"/>
              <a:gd name="connsiteX5839" fmla="*/ 9232054 w 11181876"/>
              <a:gd name="connsiteY5839" fmla="*/ 6073695 h 9881970"/>
              <a:gd name="connsiteX5840" fmla="*/ 9232054 w 11181876"/>
              <a:gd name="connsiteY5840" fmla="*/ 6048779 h 9881970"/>
              <a:gd name="connsiteX5841" fmla="*/ 906385 w 11181876"/>
              <a:gd name="connsiteY5841" fmla="*/ 6042549 h 9881970"/>
              <a:gd name="connsiteX5842" fmla="*/ 897041 w 11181876"/>
              <a:gd name="connsiteY5842" fmla="*/ 6048779 h 9881970"/>
              <a:gd name="connsiteX5843" fmla="*/ 897041 w 11181876"/>
              <a:gd name="connsiteY5843" fmla="*/ 6061237 h 9881970"/>
              <a:gd name="connsiteX5844" fmla="*/ 909500 w 11181876"/>
              <a:gd name="connsiteY5844" fmla="*/ 6048779 h 9881970"/>
              <a:gd name="connsiteX5845" fmla="*/ 906385 w 11181876"/>
              <a:gd name="connsiteY5845" fmla="*/ 6042549 h 9881970"/>
              <a:gd name="connsiteX5846" fmla="*/ 697698 w 11181876"/>
              <a:gd name="connsiteY5846" fmla="*/ 6036319 h 9881970"/>
              <a:gd name="connsiteX5847" fmla="*/ 710157 w 11181876"/>
              <a:gd name="connsiteY5847" fmla="*/ 6036319 h 9881970"/>
              <a:gd name="connsiteX5848" fmla="*/ 697698 w 11181876"/>
              <a:gd name="connsiteY5848" fmla="*/ 6048779 h 9881970"/>
              <a:gd name="connsiteX5849" fmla="*/ 697698 w 11181876"/>
              <a:gd name="connsiteY5849" fmla="*/ 6036319 h 9881970"/>
              <a:gd name="connsiteX5850" fmla="*/ 1043046 w 11181876"/>
              <a:gd name="connsiteY5850" fmla="*/ 6027361 h 9881970"/>
              <a:gd name="connsiteX5851" fmla="*/ 1021630 w 11181876"/>
              <a:gd name="connsiteY5851" fmla="*/ 6048779 h 9881970"/>
              <a:gd name="connsiteX5852" fmla="*/ 1040318 w 11181876"/>
              <a:gd name="connsiteY5852" fmla="*/ 6030089 h 9881970"/>
              <a:gd name="connsiteX5853" fmla="*/ 9879917 w 11181876"/>
              <a:gd name="connsiteY5853" fmla="*/ 6023861 h 9881970"/>
              <a:gd name="connsiteX5854" fmla="*/ 9867457 w 11181876"/>
              <a:gd name="connsiteY5854" fmla="*/ 6036319 h 9881970"/>
              <a:gd name="connsiteX5855" fmla="*/ 9867457 w 11181876"/>
              <a:gd name="connsiteY5855" fmla="*/ 6048779 h 9881970"/>
              <a:gd name="connsiteX5856" fmla="*/ 9879917 w 11181876"/>
              <a:gd name="connsiteY5856" fmla="*/ 6036319 h 9881970"/>
              <a:gd name="connsiteX5857" fmla="*/ 9418937 w 11181876"/>
              <a:gd name="connsiteY5857" fmla="*/ 6023861 h 9881970"/>
              <a:gd name="connsiteX5858" fmla="*/ 9394021 w 11181876"/>
              <a:gd name="connsiteY5858" fmla="*/ 6036319 h 9881970"/>
              <a:gd name="connsiteX5859" fmla="*/ 9394021 w 11181876"/>
              <a:gd name="connsiteY5859" fmla="*/ 6055007 h 9881970"/>
              <a:gd name="connsiteX5860" fmla="*/ 9399770 w 11181876"/>
              <a:gd name="connsiteY5860" fmla="*/ 6062196 h 9881970"/>
              <a:gd name="connsiteX5861" fmla="*/ 9406479 w 11181876"/>
              <a:gd name="connsiteY5861" fmla="*/ 6048779 h 9881970"/>
              <a:gd name="connsiteX5862" fmla="*/ 9406479 w 11181876"/>
              <a:gd name="connsiteY5862" fmla="*/ 6036319 h 9881970"/>
              <a:gd name="connsiteX5863" fmla="*/ 9418937 w 11181876"/>
              <a:gd name="connsiteY5863" fmla="*/ 6023861 h 9881970"/>
              <a:gd name="connsiteX5864" fmla="*/ 9256972 w 11181876"/>
              <a:gd name="connsiteY5864" fmla="*/ 6023861 h 9881970"/>
              <a:gd name="connsiteX5865" fmla="*/ 9232054 w 11181876"/>
              <a:gd name="connsiteY5865" fmla="*/ 6042549 h 9881970"/>
              <a:gd name="connsiteX5866" fmla="*/ 9244514 w 11181876"/>
              <a:gd name="connsiteY5866" fmla="*/ 6036319 h 9881970"/>
              <a:gd name="connsiteX5867" fmla="*/ 2329815 w 11181876"/>
              <a:gd name="connsiteY5867" fmla="*/ 6023861 h 9881970"/>
              <a:gd name="connsiteX5868" fmla="*/ 2317357 w 11181876"/>
              <a:gd name="connsiteY5868" fmla="*/ 6036319 h 9881970"/>
              <a:gd name="connsiteX5869" fmla="*/ 2329815 w 11181876"/>
              <a:gd name="connsiteY5869" fmla="*/ 6036319 h 9881970"/>
              <a:gd name="connsiteX5870" fmla="*/ 2513584 w 11181876"/>
              <a:gd name="connsiteY5870" fmla="*/ 6017631 h 9881970"/>
              <a:gd name="connsiteX5871" fmla="*/ 2504240 w 11181876"/>
              <a:gd name="connsiteY5871" fmla="*/ 6023861 h 9881970"/>
              <a:gd name="connsiteX5872" fmla="*/ 2491782 w 11181876"/>
              <a:gd name="connsiteY5872" fmla="*/ 6023861 h 9881970"/>
              <a:gd name="connsiteX5873" fmla="*/ 2504240 w 11181876"/>
              <a:gd name="connsiteY5873" fmla="*/ 6036319 h 9881970"/>
              <a:gd name="connsiteX5874" fmla="*/ 2516700 w 11181876"/>
              <a:gd name="connsiteY5874" fmla="*/ 6023861 h 9881970"/>
              <a:gd name="connsiteX5875" fmla="*/ 2513584 w 11181876"/>
              <a:gd name="connsiteY5875" fmla="*/ 6017631 h 9881970"/>
              <a:gd name="connsiteX5876" fmla="*/ 9306808 w 11181876"/>
              <a:gd name="connsiteY5876" fmla="*/ 6011401 h 9881970"/>
              <a:gd name="connsiteX5877" fmla="*/ 9306808 w 11181876"/>
              <a:gd name="connsiteY5877" fmla="*/ 6023861 h 9881970"/>
              <a:gd name="connsiteX5878" fmla="*/ 9319266 w 11181876"/>
              <a:gd name="connsiteY5878" fmla="*/ 6011401 h 9881970"/>
              <a:gd name="connsiteX5879" fmla="*/ 9306808 w 11181876"/>
              <a:gd name="connsiteY5879" fmla="*/ 6011401 h 9881970"/>
              <a:gd name="connsiteX5880" fmla="*/ 1607199 w 11181876"/>
              <a:gd name="connsiteY5880" fmla="*/ 6011401 h 9881970"/>
              <a:gd name="connsiteX5881" fmla="*/ 1594739 w 11181876"/>
              <a:gd name="connsiteY5881" fmla="*/ 6023861 h 9881970"/>
              <a:gd name="connsiteX5882" fmla="*/ 1607199 w 11181876"/>
              <a:gd name="connsiteY5882" fmla="*/ 6023861 h 9881970"/>
              <a:gd name="connsiteX5883" fmla="*/ 1607199 w 11181876"/>
              <a:gd name="connsiteY5883" fmla="*/ 6011401 h 9881970"/>
              <a:gd name="connsiteX5884" fmla="*/ 9443856 w 11181876"/>
              <a:gd name="connsiteY5884" fmla="*/ 5998942 h 9881970"/>
              <a:gd name="connsiteX5885" fmla="*/ 9443856 w 11181876"/>
              <a:gd name="connsiteY5885" fmla="*/ 6023861 h 9881970"/>
              <a:gd name="connsiteX5886" fmla="*/ 9450085 w 11181876"/>
              <a:gd name="connsiteY5886" fmla="*/ 6017631 h 9881970"/>
              <a:gd name="connsiteX5887" fmla="*/ 9450085 w 11181876"/>
              <a:gd name="connsiteY5887" fmla="*/ 6011401 h 9881970"/>
              <a:gd name="connsiteX5888" fmla="*/ 9456315 w 11181876"/>
              <a:gd name="connsiteY5888" fmla="*/ 5998942 h 9881970"/>
              <a:gd name="connsiteX5889" fmla="*/ 2018342 w 11181876"/>
              <a:gd name="connsiteY5889" fmla="*/ 5998942 h 9881970"/>
              <a:gd name="connsiteX5890" fmla="*/ 2018342 w 11181876"/>
              <a:gd name="connsiteY5890" fmla="*/ 6011401 h 9881970"/>
              <a:gd name="connsiteX5891" fmla="*/ 2024572 w 11181876"/>
              <a:gd name="connsiteY5891" fmla="*/ 6005172 h 9881970"/>
              <a:gd name="connsiteX5892" fmla="*/ 2018342 w 11181876"/>
              <a:gd name="connsiteY5892" fmla="*/ 5998942 h 9881970"/>
              <a:gd name="connsiteX5893" fmla="*/ 1694411 w 11181876"/>
              <a:gd name="connsiteY5893" fmla="*/ 5998942 h 9881970"/>
              <a:gd name="connsiteX5894" fmla="*/ 1681953 w 11181876"/>
              <a:gd name="connsiteY5894" fmla="*/ 6023861 h 9881970"/>
              <a:gd name="connsiteX5895" fmla="*/ 1681953 w 11181876"/>
              <a:gd name="connsiteY5895" fmla="*/ 6036319 h 9881970"/>
              <a:gd name="connsiteX5896" fmla="*/ 1669493 w 11181876"/>
              <a:gd name="connsiteY5896" fmla="*/ 6036319 h 9881970"/>
              <a:gd name="connsiteX5897" fmla="*/ 1657035 w 11181876"/>
              <a:gd name="connsiteY5897" fmla="*/ 6020746 h 9881970"/>
              <a:gd name="connsiteX5898" fmla="*/ 1657035 w 11181876"/>
              <a:gd name="connsiteY5898" fmla="*/ 6036319 h 9881970"/>
              <a:gd name="connsiteX5899" fmla="*/ 1644575 w 11181876"/>
              <a:gd name="connsiteY5899" fmla="*/ 6036319 h 9881970"/>
              <a:gd name="connsiteX5900" fmla="*/ 1607199 w 11181876"/>
              <a:gd name="connsiteY5900" fmla="*/ 6061237 h 9881970"/>
              <a:gd name="connsiteX5901" fmla="*/ 1625887 w 11181876"/>
              <a:gd name="connsiteY5901" fmla="*/ 6061237 h 9881970"/>
              <a:gd name="connsiteX5902" fmla="*/ 1657035 w 11181876"/>
              <a:gd name="connsiteY5902" fmla="*/ 6061237 h 9881970"/>
              <a:gd name="connsiteX5903" fmla="*/ 1663263 w 11181876"/>
              <a:gd name="connsiteY5903" fmla="*/ 6061237 h 9881970"/>
              <a:gd name="connsiteX5904" fmla="*/ 1669493 w 11181876"/>
              <a:gd name="connsiteY5904" fmla="*/ 6048779 h 9881970"/>
              <a:gd name="connsiteX5905" fmla="*/ 1694411 w 11181876"/>
              <a:gd name="connsiteY5905" fmla="*/ 6036319 h 9881970"/>
              <a:gd name="connsiteX5906" fmla="*/ 1669493 w 11181876"/>
              <a:gd name="connsiteY5906" fmla="*/ 5998942 h 9881970"/>
              <a:gd name="connsiteX5907" fmla="*/ 1657035 w 11181876"/>
              <a:gd name="connsiteY5907" fmla="*/ 6011401 h 9881970"/>
              <a:gd name="connsiteX5908" fmla="*/ 1657035 w 11181876"/>
              <a:gd name="connsiteY5908" fmla="*/ 6020745 h 9881970"/>
              <a:gd name="connsiteX5909" fmla="*/ 660321 w 11181876"/>
              <a:gd name="connsiteY5909" fmla="*/ 5998942 h 9881970"/>
              <a:gd name="connsiteX5910" fmla="*/ 660321 w 11181876"/>
              <a:gd name="connsiteY5910" fmla="*/ 6023861 h 9881970"/>
              <a:gd name="connsiteX5911" fmla="*/ 647863 w 11181876"/>
              <a:gd name="connsiteY5911" fmla="*/ 6036319 h 9881970"/>
              <a:gd name="connsiteX5912" fmla="*/ 635403 w 11181876"/>
              <a:gd name="connsiteY5912" fmla="*/ 6036319 h 9881970"/>
              <a:gd name="connsiteX5913" fmla="*/ 641633 w 11181876"/>
              <a:gd name="connsiteY5913" fmla="*/ 6023861 h 9881970"/>
              <a:gd name="connsiteX5914" fmla="*/ 647863 w 11181876"/>
              <a:gd name="connsiteY5914" fmla="*/ 6011401 h 9881970"/>
              <a:gd name="connsiteX5915" fmla="*/ 9319266 w 11181876"/>
              <a:gd name="connsiteY5915" fmla="*/ 5986484 h 9881970"/>
              <a:gd name="connsiteX5916" fmla="*/ 9319266 w 11181876"/>
              <a:gd name="connsiteY5916" fmla="*/ 5998942 h 9881970"/>
              <a:gd name="connsiteX5917" fmla="*/ 9325496 w 11181876"/>
              <a:gd name="connsiteY5917" fmla="*/ 5998942 h 9881970"/>
              <a:gd name="connsiteX5918" fmla="*/ 9331725 w 11181876"/>
              <a:gd name="connsiteY5918" fmla="*/ 5998942 h 9881970"/>
              <a:gd name="connsiteX5919" fmla="*/ 9331725 w 11181876"/>
              <a:gd name="connsiteY5919" fmla="*/ 5986484 h 9881970"/>
              <a:gd name="connsiteX5920" fmla="*/ 9319266 w 11181876"/>
              <a:gd name="connsiteY5920" fmla="*/ 5986484 h 9881970"/>
              <a:gd name="connsiteX5921" fmla="*/ 1071466 w 11181876"/>
              <a:gd name="connsiteY5921" fmla="*/ 5974024 h 9881970"/>
              <a:gd name="connsiteX5922" fmla="*/ 1071466 w 11181876"/>
              <a:gd name="connsiteY5922" fmla="*/ 5986484 h 9881970"/>
              <a:gd name="connsiteX5923" fmla="*/ 1083924 w 11181876"/>
              <a:gd name="connsiteY5923" fmla="*/ 5974024 h 9881970"/>
              <a:gd name="connsiteX5924" fmla="*/ 9475004 w 11181876"/>
              <a:gd name="connsiteY5924" fmla="*/ 5949106 h 9881970"/>
              <a:gd name="connsiteX5925" fmla="*/ 9468774 w 11181876"/>
              <a:gd name="connsiteY5925" fmla="*/ 5955336 h 9881970"/>
              <a:gd name="connsiteX5926" fmla="*/ 9462544 w 11181876"/>
              <a:gd name="connsiteY5926" fmla="*/ 5974024 h 9881970"/>
              <a:gd name="connsiteX5927" fmla="*/ 9468774 w 11181876"/>
              <a:gd name="connsiteY5927" fmla="*/ 5986484 h 9881970"/>
              <a:gd name="connsiteX5928" fmla="*/ 9468774 w 11181876"/>
              <a:gd name="connsiteY5928" fmla="*/ 5974024 h 9881970"/>
              <a:gd name="connsiteX5929" fmla="*/ 9475004 w 11181876"/>
              <a:gd name="connsiteY5929" fmla="*/ 5961566 h 9881970"/>
              <a:gd name="connsiteX5930" fmla="*/ 9475004 w 11181876"/>
              <a:gd name="connsiteY5930" fmla="*/ 5949106 h 9881970"/>
              <a:gd name="connsiteX5931" fmla="*/ 2317357 w 11181876"/>
              <a:gd name="connsiteY5931" fmla="*/ 5949106 h 9881970"/>
              <a:gd name="connsiteX5932" fmla="*/ 2304898 w 11181876"/>
              <a:gd name="connsiteY5932" fmla="*/ 5961566 h 9881970"/>
              <a:gd name="connsiteX5933" fmla="*/ 2317357 w 11181876"/>
              <a:gd name="connsiteY5933" fmla="*/ 5961566 h 9881970"/>
              <a:gd name="connsiteX5934" fmla="*/ 2317357 w 11181876"/>
              <a:gd name="connsiteY5934" fmla="*/ 5949106 h 9881970"/>
              <a:gd name="connsiteX5935" fmla="*/ 971793 w 11181876"/>
              <a:gd name="connsiteY5935" fmla="*/ 5949106 h 9881970"/>
              <a:gd name="connsiteX5936" fmla="*/ 971793 w 11181876"/>
              <a:gd name="connsiteY5936" fmla="*/ 5961566 h 9881970"/>
              <a:gd name="connsiteX5937" fmla="*/ 984253 w 11181876"/>
              <a:gd name="connsiteY5937" fmla="*/ 5949106 h 9881970"/>
              <a:gd name="connsiteX5938" fmla="*/ 834746 w 11181876"/>
              <a:gd name="connsiteY5938" fmla="*/ 5949106 h 9881970"/>
              <a:gd name="connsiteX5939" fmla="*/ 784910 w 11181876"/>
              <a:gd name="connsiteY5939" fmla="*/ 6011401 h 9881970"/>
              <a:gd name="connsiteX5940" fmla="*/ 834746 w 11181876"/>
              <a:gd name="connsiteY5940" fmla="*/ 5949106 h 9881970"/>
              <a:gd name="connsiteX5941" fmla="*/ 1738017 w 11181876"/>
              <a:gd name="connsiteY5941" fmla="*/ 5936648 h 9881970"/>
              <a:gd name="connsiteX5942" fmla="*/ 1719329 w 11181876"/>
              <a:gd name="connsiteY5942" fmla="*/ 5942878 h 9881970"/>
              <a:gd name="connsiteX5943" fmla="*/ 1719329 w 11181876"/>
              <a:gd name="connsiteY5943" fmla="*/ 5949106 h 9881970"/>
              <a:gd name="connsiteX5944" fmla="*/ 1725557 w 11181876"/>
              <a:gd name="connsiteY5944" fmla="*/ 5961566 h 9881970"/>
              <a:gd name="connsiteX5945" fmla="*/ 1738017 w 11181876"/>
              <a:gd name="connsiteY5945" fmla="*/ 5961566 h 9881970"/>
              <a:gd name="connsiteX5946" fmla="*/ 1744246 w 11181876"/>
              <a:gd name="connsiteY5946" fmla="*/ 5949106 h 9881970"/>
              <a:gd name="connsiteX5947" fmla="*/ 1756706 w 11181876"/>
              <a:gd name="connsiteY5947" fmla="*/ 5942878 h 9881970"/>
              <a:gd name="connsiteX5948" fmla="*/ 1738017 w 11181876"/>
              <a:gd name="connsiteY5948" fmla="*/ 5936648 h 9881970"/>
              <a:gd name="connsiteX5949" fmla="*/ 2616371 w 11181876"/>
              <a:gd name="connsiteY5949" fmla="*/ 5911730 h 9881970"/>
              <a:gd name="connsiteX5950" fmla="*/ 2616371 w 11181876"/>
              <a:gd name="connsiteY5950" fmla="*/ 5924188 h 9881970"/>
              <a:gd name="connsiteX5951" fmla="*/ 2628829 w 11181876"/>
              <a:gd name="connsiteY5951" fmla="*/ 5911730 h 9881970"/>
              <a:gd name="connsiteX5952" fmla="*/ 2616371 w 11181876"/>
              <a:gd name="connsiteY5952" fmla="*/ 5911730 h 9881970"/>
              <a:gd name="connsiteX5953" fmla="*/ 872123 w 11181876"/>
              <a:gd name="connsiteY5953" fmla="*/ 5911730 h 9881970"/>
              <a:gd name="connsiteX5954" fmla="*/ 847204 w 11181876"/>
              <a:gd name="connsiteY5954" fmla="*/ 5936648 h 9881970"/>
              <a:gd name="connsiteX5955" fmla="*/ 834746 w 11181876"/>
              <a:gd name="connsiteY5955" fmla="*/ 5949106 h 9881970"/>
              <a:gd name="connsiteX5956" fmla="*/ 847204 w 11181876"/>
              <a:gd name="connsiteY5956" fmla="*/ 5924188 h 9881970"/>
              <a:gd name="connsiteX5957" fmla="*/ 161965 w 11181876"/>
              <a:gd name="connsiteY5957" fmla="*/ 5911730 h 9881970"/>
              <a:gd name="connsiteX5958" fmla="*/ 149507 w 11181876"/>
              <a:gd name="connsiteY5958" fmla="*/ 5936648 h 9881970"/>
              <a:gd name="connsiteX5959" fmla="*/ 124588 w 11181876"/>
              <a:gd name="connsiteY5959" fmla="*/ 5949106 h 9881970"/>
              <a:gd name="connsiteX5960" fmla="*/ 130817 w 11181876"/>
              <a:gd name="connsiteY5960" fmla="*/ 5942878 h 9881970"/>
              <a:gd name="connsiteX5961" fmla="*/ 149507 w 11181876"/>
              <a:gd name="connsiteY5961" fmla="*/ 5924188 h 9881970"/>
              <a:gd name="connsiteX5962" fmla="*/ 834746 w 11181876"/>
              <a:gd name="connsiteY5962" fmla="*/ 5899272 h 9881970"/>
              <a:gd name="connsiteX5963" fmla="*/ 834746 w 11181876"/>
              <a:gd name="connsiteY5963" fmla="*/ 5911730 h 9881970"/>
              <a:gd name="connsiteX5964" fmla="*/ 828516 w 11181876"/>
              <a:gd name="connsiteY5964" fmla="*/ 5905500 h 9881970"/>
              <a:gd name="connsiteX5965" fmla="*/ 834746 w 11181876"/>
              <a:gd name="connsiteY5965" fmla="*/ 5899272 h 9881970"/>
              <a:gd name="connsiteX5966" fmla="*/ 311472 w 11181876"/>
              <a:gd name="connsiteY5966" fmla="*/ 5899272 h 9881970"/>
              <a:gd name="connsiteX5967" fmla="*/ 299012 w 11181876"/>
              <a:gd name="connsiteY5967" fmla="*/ 5924188 h 9881970"/>
              <a:gd name="connsiteX5968" fmla="*/ 292784 w 11181876"/>
              <a:gd name="connsiteY5968" fmla="*/ 5942878 h 9881970"/>
              <a:gd name="connsiteX5969" fmla="*/ 280324 w 11181876"/>
              <a:gd name="connsiteY5969" fmla="*/ 5974024 h 9881970"/>
              <a:gd name="connsiteX5970" fmla="*/ 261636 w 11181876"/>
              <a:gd name="connsiteY5970" fmla="*/ 5986484 h 9881970"/>
              <a:gd name="connsiteX5971" fmla="*/ 274096 w 11181876"/>
              <a:gd name="connsiteY5971" fmla="*/ 5961566 h 9881970"/>
              <a:gd name="connsiteX5972" fmla="*/ 286554 w 11181876"/>
              <a:gd name="connsiteY5972" fmla="*/ 5924188 h 9881970"/>
              <a:gd name="connsiteX5973" fmla="*/ 199341 w 11181876"/>
              <a:gd name="connsiteY5973" fmla="*/ 5886812 h 9881970"/>
              <a:gd name="connsiteX5974" fmla="*/ 199341 w 11181876"/>
              <a:gd name="connsiteY5974" fmla="*/ 5911730 h 9881970"/>
              <a:gd name="connsiteX5975" fmla="*/ 174423 w 11181876"/>
              <a:gd name="connsiteY5975" fmla="*/ 5936648 h 9881970"/>
              <a:gd name="connsiteX5976" fmla="*/ 199341 w 11181876"/>
              <a:gd name="connsiteY5976" fmla="*/ 5886812 h 9881970"/>
              <a:gd name="connsiteX5977" fmla="*/ 2466863 w 11181876"/>
              <a:gd name="connsiteY5977" fmla="*/ 5874353 h 9881970"/>
              <a:gd name="connsiteX5978" fmla="*/ 2423257 w 11181876"/>
              <a:gd name="connsiteY5978" fmla="*/ 5917960 h 9881970"/>
              <a:gd name="connsiteX5979" fmla="*/ 2367193 w 11181876"/>
              <a:gd name="connsiteY5979" fmla="*/ 5974024 h 9881970"/>
              <a:gd name="connsiteX5980" fmla="*/ 2360963 w 11181876"/>
              <a:gd name="connsiteY5980" fmla="*/ 5992713 h 9881970"/>
              <a:gd name="connsiteX5981" fmla="*/ 2354733 w 11181876"/>
              <a:gd name="connsiteY5981" fmla="*/ 5998942 h 9881970"/>
              <a:gd name="connsiteX5982" fmla="*/ 2392111 w 11181876"/>
              <a:gd name="connsiteY5982" fmla="*/ 5974024 h 9881970"/>
              <a:gd name="connsiteX5983" fmla="*/ 2404569 w 11181876"/>
              <a:gd name="connsiteY5983" fmla="*/ 5949106 h 9881970"/>
              <a:gd name="connsiteX5984" fmla="*/ 2466863 w 11181876"/>
              <a:gd name="connsiteY5984" fmla="*/ 5874353 h 9881970"/>
              <a:gd name="connsiteX5985" fmla="*/ 1769164 w 11181876"/>
              <a:gd name="connsiteY5985" fmla="*/ 5874353 h 9881970"/>
              <a:gd name="connsiteX5986" fmla="*/ 1781624 w 11181876"/>
              <a:gd name="connsiteY5986" fmla="*/ 5886812 h 9881970"/>
              <a:gd name="connsiteX5987" fmla="*/ 1781624 w 11181876"/>
              <a:gd name="connsiteY5987" fmla="*/ 5874353 h 9881970"/>
              <a:gd name="connsiteX5988" fmla="*/ 1594739 w 11181876"/>
              <a:gd name="connsiteY5988" fmla="*/ 5874353 h 9881970"/>
              <a:gd name="connsiteX5989" fmla="*/ 1594739 w 11181876"/>
              <a:gd name="connsiteY5989" fmla="*/ 5886812 h 9881970"/>
              <a:gd name="connsiteX5990" fmla="*/ 1607199 w 11181876"/>
              <a:gd name="connsiteY5990" fmla="*/ 5886812 h 9881970"/>
              <a:gd name="connsiteX5991" fmla="*/ 1594739 w 11181876"/>
              <a:gd name="connsiteY5991" fmla="*/ 5874353 h 9881970"/>
              <a:gd name="connsiteX5992" fmla="*/ 784910 w 11181876"/>
              <a:gd name="connsiteY5992" fmla="*/ 5874353 h 9881970"/>
              <a:gd name="connsiteX5993" fmla="*/ 772452 w 11181876"/>
              <a:gd name="connsiteY5993" fmla="*/ 5899272 h 9881970"/>
              <a:gd name="connsiteX5994" fmla="*/ 747534 w 11181876"/>
              <a:gd name="connsiteY5994" fmla="*/ 5911730 h 9881970"/>
              <a:gd name="connsiteX5995" fmla="*/ 598026 w 11181876"/>
              <a:gd name="connsiteY5995" fmla="*/ 5874353 h 9881970"/>
              <a:gd name="connsiteX5996" fmla="*/ 585568 w 11181876"/>
              <a:gd name="connsiteY5996" fmla="*/ 5886812 h 9881970"/>
              <a:gd name="connsiteX5997" fmla="*/ 573108 w 11181876"/>
              <a:gd name="connsiteY5997" fmla="*/ 5911730 h 9881970"/>
              <a:gd name="connsiteX5998" fmla="*/ 2116846 w 11181876"/>
              <a:gd name="connsiteY5998" fmla="*/ 5866956 h 9881970"/>
              <a:gd name="connsiteX5999" fmla="*/ 2099327 w 11181876"/>
              <a:gd name="connsiteY5999" fmla="*/ 5886812 h 9881970"/>
              <a:gd name="connsiteX6000" fmla="*/ 2061948 w 11181876"/>
              <a:gd name="connsiteY6000" fmla="*/ 5930418 h 9881970"/>
              <a:gd name="connsiteX6001" fmla="*/ 2043260 w 11181876"/>
              <a:gd name="connsiteY6001" fmla="*/ 5949106 h 9881970"/>
              <a:gd name="connsiteX6002" fmla="*/ 2080637 w 11181876"/>
              <a:gd name="connsiteY6002" fmla="*/ 5936648 h 9881970"/>
              <a:gd name="connsiteX6003" fmla="*/ 2111785 w 11181876"/>
              <a:gd name="connsiteY6003" fmla="*/ 5886812 h 9881970"/>
              <a:gd name="connsiteX6004" fmla="*/ 2118015 w 11181876"/>
              <a:gd name="connsiteY6004" fmla="*/ 5868123 h 9881970"/>
              <a:gd name="connsiteX6005" fmla="*/ 2116846 w 11181876"/>
              <a:gd name="connsiteY6005" fmla="*/ 5866956 h 9881970"/>
              <a:gd name="connsiteX6006" fmla="*/ 2641289 w 11181876"/>
              <a:gd name="connsiteY6006" fmla="*/ 5861893 h 9881970"/>
              <a:gd name="connsiteX6007" fmla="*/ 2641289 w 11181876"/>
              <a:gd name="connsiteY6007" fmla="*/ 5874353 h 9881970"/>
              <a:gd name="connsiteX6008" fmla="*/ 2653747 w 11181876"/>
              <a:gd name="connsiteY6008" fmla="*/ 5861893 h 9881970"/>
              <a:gd name="connsiteX6009" fmla="*/ 2155391 w 11181876"/>
              <a:gd name="connsiteY6009" fmla="*/ 5861893 h 9881970"/>
              <a:gd name="connsiteX6010" fmla="*/ 2155391 w 11181876"/>
              <a:gd name="connsiteY6010" fmla="*/ 5874353 h 9881970"/>
              <a:gd name="connsiteX6011" fmla="*/ 2155391 w 11181876"/>
              <a:gd name="connsiteY6011" fmla="*/ 5899272 h 9881970"/>
              <a:gd name="connsiteX6012" fmla="*/ 2142933 w 11181876"/>
              <a:gd name="connsiteY6012" fmla="*/ 5924188 h 9881970"/>
              <a:gd name="connsiteX6013" fmla="*/ 2180309 w 11181876"/>
              <a:gd name="connsiteY6013" fmla="*/ 5886812 h 9881970"/>
              <a:gd name="connsiteX6014" fmla="*/ 2192767 w 11181876"/>
              <a:gd name="connsiteY6014" fmla="*/ 5874353 h 9881970"/>
              <a:gd name="connsiteX6015" fmla="*/ 2180309 w 11181876"/>
              <a:gd name="connsiteY6015" fmla="*/ 5861893 h 9881970"/>
              <a:gd name="connsiteX6016" fmla="*/ 2167849 w 11181876"/>
              <a:gd name="connsiteY6016" fmla="*/ 5861893 h 9881970"/>
              <a:gd name="connsiteX6017" fmla="*/ 2155391 w 11181876"/>
              <a:gd name="connsiteY6017" fmla="*/ 5861893 h 9881970"/>
              <a:gd name="connsiteX6018" fmla="*/ 2392111 w 11181876"/>
              <a:gd name="connsiteY6018" fmla="*/ 5849435 h 9881970"/>
              <a:gd name="connsiteX6019" fmla="*/ 2392111 w 11181876"/>
              <a:gd name="connsiteY6019" fmla="*/ 5861893 h 9881970"/>
              <a:gd name="connsiteX6020" fmla="*/ 2404569 w 11181876"/>
              <a:gd name="connsiteY6020" fmla="*/ 5849435 h 9881970"/>
              <a:gd name="connsiteX6021" fmla="*/ 1196054 w 11181876"/>
              <a:gd name="connsiteY6021" fmla="*/ 5849435 h 9881970"/>
              <a:gd name="connsiteX6022" fmla="*/ 1196054 w 11181876"/>
              <a:gd name="connsiteY6022" fmla="*/ 5861893 h 9881970"/>
              <a:gd name="connsiteX6023" fmla="*/ 1208513 w 11181876"/>
              <a:gd name="connsiteY6023" fmla="*/ 5849435 h 9881970"/>
              <a:gd name="connsiteX6024" fmla="*/ 523274 w 11181876"/>
              <a:gd name="connsiteY6024" fmla="*/ 5849435 h 9881970"/>
              <a:gd name="connsiteX6025" fmla="*/ 523274 w 11181876"/>
              <a:gd name="connsiteY6025" fmla="*/ 5861893 h 9881970"/>
              <a:gd name="connsiteX6026" fmla="*/ 510814 w 11181876"/>
              <a:gd name="connsiteY6026" fmla="*/ 5861893 h 9881970"/>
              <a:gd name="connsiteX6027" fmla="*/ 523274 w 11181876"/>
              <a:gd name="connsiteY6027" fmla="*/ 5849435 h 9881970"/>
              <a:gd name="connsiteX6028" fmla="*/ 199341 w 11181876"/>
              <a:gd name="connsiteY6028" fmla="*/ 5849435 h 9881970"/>
              <a:gd name="connsiteX6029" fmla="*/ 186882 w 11181876"/>
              <a:gd name="connsiteY6029" fmla="*/ 5874353 h 9881970"/>
              <a:gd name="connsiteX6030" fmla="*/ 174423 w 11181876"/>
              <a:gd name="connsiteY6030" fmla="*/ 5874353 h 9881970"/>
              <a:gd name="connsiteX6031" fmla="*/ 1817443 w 11181876"/>
              <a:gd name="connsiteY6031" fmla="*/ 5841648 h 9881970"/>
              <a:gd name="connsiteX6032" fmla="*/ 1812770 w 11181876"/>
              <a:gd name="connsiteY6032" fmla="*/ 5843205 h 9881970"/>
              <a:gd name="connsiteX6033" fmla="*/ 1806542 w 11181876"/>
              <a:gd name="connsiteY6033" fmla="*/ 5861893 h 9881970"/>
              <a:gd name="connsiteX6034" fmla="*/ 1819000 w 11181876"/>
              <a:gd name="connsiteY6034" fmla="*/ 5849435 h 9881970"/>
              <a:gd name="connsiteX6035" fmla="*/ 1817443 w 11181876"/>
              <a:gd name="connsiteY6035" fmla="*/ 5841648 h 9881970"/>
              <a:gd name="connsiteX6036" fmla="*/ 2628829 w 11181876"/>
              <a:gd name="connsiteY6036" fmla="*/ 5836977 h 9881970"/>
              <a:gd name="connsiteX6037" fmla="*/ 2610141 w 11181876"/>
              <a:gd name="connsiteY6037" fmla="*/ 5855665 h 9881970"/>
              <a:gd name="connsiteX6038" fmla="*/ 2591453 w 11181876"/>
              <a:gd name="connsiteY6038" fmla="*/ 5874353 h 9881970"/>
              <a:gd name="connsiteX6039" fmla="*/ 2628829 w 11181876"/>
              <a:gd name="connsiteY6039" fmla="*/ 5849435 h 9881970"/>
              <a:gd name="connsiteX6040" fmla="*/ 1183596 w 11181876"/>
              <a:gd name="connsiteY6040" fmla="*/ 5836977 h 9881970"/>
              <a:gd name="connsiteX6041" fmla="*/ 1171138 w 11181876"/>
              <a:gd name="connsiteY6041" fmla="*/ 5849435 h 9881970"/>
              <a:gd name="connsiteX6042" fmla="*/ 1146219 w 11181876"/>
              <a:gd name="connsiteY6042" fmla="*/ 5874353 h 9881970"/>
              <a:gd name="connsiteX6043" fmla="*/ 1152449 w 11181876"/>
              <a:gd name="connsiteY6043" fmla="*/ 5855665 h 9881970"/>
              <a:gd name="connsiteX6044" fmla="*/ 1133761 w 11181876"/>
              <a:gd name="connsiteY6044" fmla="*/ 5849435 h 9881970"/>
              <a:gd name="connsiteX6045" fmla="*/ 1121301 w 11181876"/>
              <a:gd name="connsiteY6045" fmla="*/ 5849435 h 9881970"/>
              <a:gd name="connsiteX6046" fmla="*/ 1108842 w 11181876"/>
              <a:gd name="connsiteY6046" fmla="*/ 5861893 h 9881970"/>
              <a:gd name="connsiteX6047" fmla="*/ 1096383 w 11181876"/>
              <a:gd name="connsiteY6047" fmla="*/ 5861893 h 9881970"/>
              <a:gd name="connsiteX6048" fmla="*/ 1096383 w 11181876"/>
              <a:gd name="connsiteY6048" fmla="*/ 5849435 h 9881970"/>
              <a:gd name="connsiteX6049" fmla="*/ 1046548 w 11181876"/>
              <a:gd name="connsiteY6049" fmla="*/ 5899272 h 9881970"/>
              <a:gd name="connsiteX6050" fmla="*/ 1046548 w 11181876"/>
              <a:gd name="connsiteY6050" fmla="*/ 5924188 h 9881970"/>
              <a:gd name="connsiteX6051" fmla="*/ 1046548 w 11181876"/>
              <a:gd name="connsiteY6051" fmla="*/ 5936648 h 9881970"/>
              <a:gd name="connsiteX6052" fmla="*/ 1071466 w 11181876"/>
              <a:gd name="connsiteY6052" fmla="*/ 5936648 h 9881970"/>
              <a:gd name="connsiteX6053" fmla="*/ 1071466 w 11181876"/>
              <a:gd name="connsiteY6053" fmla="*/ 5924188 h 9881970"/>
              <a:gd name="connsiteX6054" fmla="*/ 1096383 w 11181876"/>
              <a:gd name="connsiteY6054" fmla="*/ 5899272 h 9881970"/>
              <a:gd name="connsiteX6055" fmla="*/ 1102613 w 11181876"/>
              <a:gd name="connsiteY6055" fmla="*/ 5893042 h 9881970"/>
              <a:gd name="connsiteX6056" fmla="*/ 1108842 w 11181876"/>
              <a:gd name="connsiteY6056" fmla="*/ 5874353 h 9881970"/>
              <a:gd name="connsiteX6057" fmla="*/ 1108842 w 11181876"/>
              <a:gd name="connsiteY6057" fmla="*/ 5861893 h 9881970"/>
              <a:gd name="connsiteX6058" fmla="*/ 1121301 w 11181876"/>
              <a:gd name="connsiteY6058" fmla="*/ 5861893 h 9881970"/>
              <a:gd name="connsiteX6059" fmla="*/ 1146219 w 11181876"/>
              <a:gd name="connsiteY6059" fmla="*/ 5874353 h 9881970"/>
              <a:gd name="connsiteX6060" fmla="*/ 1096383 w 11181876"/>
              <a:gd name="connsiteY6060" fmla="*/ 5936648 h 9881970"/>
              <a:gd name="connsiteX6061" fmla="*/ 1121301 w 11181876"/>
              <a:gd name="connsiteY6061" fmla="*/ 5924188 h 9881970"/>
              <a:gd name="connsiteX6062" fmla="*/ 1146219 w 11181876"/>
              <a:gd name="connsiteY6062" fmla="*/ 5899272 h 9881970"/>
              <a:gd name="connsiteX6063" fmla="*/ 1158677 w 11181876"/>
              <a:gd name="connsiteY6063" fmla="*/ 5874353 h 9881970"/>
              <a:gd name="connsiteX6064" fmla="*/ 1171138 w 11181876"/>
              <a:gd name="connsiteY6064" fmla="*/ 5874353 h 9881970"/>
              <a:gd name="connsiteX6065" fmla="*/ 1183596 w 11181876"/>
              <a:gd name="connsiteY6065" fmla="*/ 5861893 h 9881970"/>
              <a:gd name="connsiteX6066" fmla="*/ 1183596 w 11181876"/>
              <a:gd name="connsiteY6066" fmla="*/ 5843205 h 9881970"/>
              <a:gd name="connsiteX6067" fmla="*/ 1183596 w 11181876"/>
              <a:gd name="connsiteY6067" fmla="*/ 5836977 h 9881970"/>
              <a:gd name="connsiteX6068" fmla="*/ 2491782 w 11181876"/>
              <a:gd name="connsiteY6068" fmla="*/ 5824517 h 9881970"/>
              <a:gd name="connsiteX6069" fmla="*/ 2479322 w 11181876"/>
              <a:gd name="connsiteY6069" fmla="*/ 5861893 h 9881970"/>
              <a:gd name="connsiteX6070" fmla="*/ 2491782 w 11181876"/>
              <a:gd name="connsiteY6070" fmla="*/ 5849435 h 9881970"/>
              <a:gd name="connsiteX6071" fmla="*/ 1077694 w 11181876"/>
              <a:gd name="connsiteY6071" fmla="*/ 5824517 h 9881970"/>
              <a:gd name="connsiteX6072" fmla="*/ 1071466 w 11181876"/>
              <a:gd name="connsiteY6072" fmla="*/ 5836977 h 9881970"/>
              <a:gd name="connsiteX6073" fmla="*/ 1083924 w 11181876"/>
              <a:gd name="connsiteY6073" fmla="*/ 5836977 h 9881970"/>
              <a:gd name="connsiteX6074" fmla="*/ 1077694 w 11181876"/>
              <a:gd name="connsiteY6074" fmla="*/ 5824517 h 9881970"/>
              <a:gd name="connsiteX6075" fmla="*/ 598026 w 11181876"/>
              <a:gd name="connsiteY6075" fmla="*/ 5824517 h 9881970"/>
              <a:gd name="connsiteX6076" fmla="*/ 598026 w 11181876"/>
              <a:gd name="connsiteY6076" fmla="*/ 5836977 h 9881970"/>
              <a:gd name="connsiteX6077" fmla="*/ 610485 w 11181876"/>
              <a:gd name="connsiteY6077" fmla="*/ 5824517 h 9881970"/>
              <a:gd name="connsiteX6078" fmla="*/ 884581 w 11181876"/>
              <a:gd name="connsiteY6078" fmla="*/ 5812059 h 9881970"/>
              <a:gd name="connsiteX6079" fmla="*/ 897041 w 11181876"/>
              <a:gd name="connsiteY6079" fmla="*/ 5812059 h 9881970"/>
              <a:gd name="connsiteX6080" fmla="*/ 897041 w 11181876"/>
              <a:gd name="connsiteY6080" fmla="*/ 5824517 h 9881970"/>
              <a:gd name="connsiteX6081" fmla="*/ 884581 w 11181876"/>
              <a:gd name="connsiteY6081" fmla="*/ 5812059 h 9881970"/>
              <a:gd name="connsiteX6082" fmla="*/ 336389 w 11181876"/>
              <a:gd name="connsiteY6082" fmla="*/ 5812059 h 9881970"/>
              <a:gd name="connsiteX6083" fmla="*/ 330161 w 11181876"/>
              <a:gd name="connsiteY6083" fmla="*/ 5824517 h 9881970"/>
              <a:gd name="connsiteX6084" fmla="*/ 323930 w 11181876"/>
              <a:gd name="connsiteY6084" fmla="*/ 5818289 h 9881970"/>
              <a:gd name="connsiteX6085" fmla="*/ 336389 w 11181876"/>
              <a:gd name="connsiteY6085" fmla="*/ 5812059 h 9881970"/>
              <a:gd name="connsiteX6086" fmla="*/ 541962 w 11181876"/>
              <a:gd name="connsiteY6086" fmla="*/ 5799599 h 9881970"/>
              <a:gd name="connsiteX6087" fmla="*/ 548191 w 11181876"/>
              <a:gd name="connsiteY6087" fmla="*/ 5805829 h 9881970"/>
              <a:gd name="connsiteX6088" fmla="*/ 535732 w 11181876"/>
              <a:gd name="connsiteY6088" fmla="*/ 5812059 h 9881970"/>
              <a:gd name="connsiteX6089" fmla="*/ 541962 w 11181876"/>
              <a:gd name="connsiteY6089" fmla="*/ 5799599 h 9881970"/>
              <a:gd name="connsiteX6090" fmla="*/ 1843918 w 11181876"/>
              <a:gd name="connsiteY6090" fmla="*/ 5787141 h 9881970"/>
              <a:gd name="connsiteX6091" fmla="*/ 1856377 w 11181876"/>
              <a:gd name="connsiteY6091" fmla="*/ 5799599 h 9881970"/>
              <a:gd name="connsiteX6092" fmla="*/ 1868837 w 11181876"/>
              <a:gd name="connsiteY6092" fmla="*/ 5787141 h 9881970"/>
              <a:gd name="connsiteX6093" fmla="*/ 1856377 w 11181876"/>
              <a:gd name="connsiteY6093" fmla="*/ 5787141 h 9881970"/>
              <a:gd name="connsiteX6094" fmla="*/ 1843918 w 11181876"/>
              <a:gd name="connsiteY6094" fmla="*/ 5787141 h 9881970"/>
              <a:gd name="connsiteX6095" fmla="*/ 1214744 w 11181876"/>
              <a:gd name="connsiteY6095" fmla="*/ 5787141 h 9881970"/>
              <a:gd name="connsiteX6096" fmla="*/ 1208513 w 11181876"/>
              <a:gd name="connsiteY6096" fmla="*/ 5799599 h 9881970"/>
              <a:gd name="connsiteX6097" fmla="*/ 1220973 w 11181876"/>
              <a:gd name="connsiteY6097" fmla="*/ 5799599 h 9881970"/>
              <a:gd name="connsiteX6098" fmla="*/ 1214744 w 11181876"/>
              <a:gd name="connsiteY6098" fmla="*/ 5787141 h 9881970"/>
              <a:gd name="connsiteX6099" fmla="*/ 915729 w 11181876"/>
              <a:gd name="connsiteY6099" fmla="*/ 5787141 h 9881970"/>
              <a:gd name="connsiteX6100" fmla="*/ 921959 w 11181876"/>
              <a:gd name="connsiteY6100" fmla="*/ 5799599 h 9881970"/>
              <a:gd name="connsiteX6101" fmla="*/ 909500 w 11181876"/>
              <a:gd name="connsiteY6101" fmla="*/ 5799599 h 9881970"/>
              <a:gd name="connsiteX6102" fmla="*/ 915729 w 11181876"/>
              <a:gd name="connsiteY6102" fmla="*/ 5787141 h 9881970"/>
              <a:gd name="connsiteX6103" fmla="*/ 2591453 w 11181876"/>
              <a:gd name="connsiteY6103" fmla="*/ 5774682 h 9881970"/>
              <a:gd name="connsiteX6104" fmla="*/ 2504240 w 11181876"/>
              <a:gd name="connsiteY6104" fmla="*/ 5886812 h 9881970"/>
              <a:gd name="connsiteX6105" fmla="*/ 2554076 w 11181876"/>
              <a:gd name="connsiteY6105" fmla="*/ 5836977 h 9881970"/>
              <a:gd name="connsiteX6106" fmla="*/ 2591453 w 11181876"/>
              <a:gd name="connsiteY6106" fmla="*/ 5774682 h 9881970"/>
              <a:gd name="connsiteX6107" fmla="*/ 186882 w 11181876"/>
              <a:gd name="connsiteY6107" fmla="*/ 5774682 h 9881970"/>
              <a:gd name="connsiteX6108" fmla="*/ 193111 w 11181876"/>
              <a:gd name="connsiteY6108" fmla="*/ 5787141 h 9881970"/>
              <a:gd name="connsiteX6109" fmla="*/ 199341 w 11181876"/>
              <a:gd name="connsiteY6109" fmla="*/ 5812059 h 9881970"/>
              <a:gd name="connsiteX6110" fmla="*/ 161965 w 11181876"/>
              <a:gd name="connsiteY6110" fmla="*/ 5812059 h 9881970"/>
              <a:gd name="connsiteX6111" fmla="*/ 186882 w 11181876"/>
              <a:gd name="connsiteY6111" fmla="*/ 5774682 h 9881970"/>
              <a:gd name="connsiteX6112" fmla="*/ 2466863 w 11181876"/>
              <a:gd name="connsiteY6112" fmla="*/ 5762223 h 9881970"/>
              <a:gd name="connsiteX6113" fmla="*/ 2429487 w 11181876"/>
              <a:gd name="connsiteY6113" fmla="*/ 5812059 h 9881970"/>
              <a:gd name="connsiteX6114" fmla="*/ 2441945 w 11181876"/>
              <a:gd name="connsiteY6114" fmla="*/ 5799599 h 9881970"/>
              <a:gd name="connsiteX6115" fmla="*/ 2466863 w 11181876"/>
              <a:gd name="connsiteY6115" fmla="*/ 5762223 h 9881970"/>
              <a:gd name="connsiteX6116" fmla="*/ 1308185 w 11181876"/>
              <a:gd name="connsiteY6116" fmla="*/ 5762223 h 9881970"/>
              <a:gd name="connsiteX6117" fmla="*/ 1295727 w 11181876"/>
              <a:gd name="connsiteY6117" fmla="*/ 5774682 h 9881970"/>
              <a:gd name="connsiteX6118" fmla="*/ 1308185 w 11181876"/>
              <a:gd name="connsiteY6118" fmla="*/ 5774682 h 9881970"/>
              <a:gd name="connsiteX6119" fmla="*/ 2055720 w 11181876"/>
              <a:gd name="connsiteY6119" fmla="*/ 5749764 h 9881970"/>
              <a:gd name="connsiteX6120" fmla="*/ 2043260 w 11181876"/>
              <a:gd name="connsiteY6120" fmla="*/ 5774682 h 9881970"/>
              <a:gd name="connsiteX6121" fmla="*/ 2055720 w 11181876"/>
              <a:gd name="connsiteY6121" fmla="*/ 5762223 h 9881970"/>
              <a:gd name="connsiteX6122" fmla="*/ 710157 w 11181876"/>
              <a:gd name="connsiteY6122" fmla="*/ 5737304 h 9881970"/>
              <a:gd name="connsiteX6123" fmla="*/ 722615 w 11181876"/>
              <a:gd name="connsiteY6123" fmla="*/ 5749764 h 9881970"/>
              <a:gd name="connsiteX6124" fmla="*/ 722615 w 11181876"/>
              <a:gd name="connsiteY6124" fmla="*/ 5762223 h 9881970"/>
              <a:gd name="connsiteX6125" fmla="*/ 710157 w 11181876"/>
              <a:gd name="connsiteY6125" fmla="*/ 5774682 h 9881970"/>
              <a:gd name="connsiteX6126" fmla="*/ 685239 w 11181876"/>
              <a:gd name="connsiteY6126" fmla="*/ 5812059 h 9881970"/>
              <a:gd name="connsiteX6127" fmla="*/ 647863 w 11181876"/>
              <a:gd name="connsiteY6127" fmla="*/ 5836977 h 9881970"/>
              <a:gd name="connsiteX6128" fmla="*/ 635403 w 11181876"/>
              <a:gd name="connsiteY6128" fmla="*/ 5836977 h 9881970"/>
              <a:gd name="connsiteX6129" fmla="*/ 622944 w 11181876"/>
              <a:gd name="connsiteY6129" fmla="*/ 5849435 h 9881970"/>
              <a:gd name="connsiteX6130" fmla="*/ 622944 w 11181876"/>
              <a:gd name="connsiteY6130" fmla="*/ 5874353 h 9881970"/>
              <a:gd name="connsiteX6131" fmla="*/ 610485 w 11181876"/>
              <a:gd name="connsiteY6131" fmla="*/ 5886812 h 9881970"/>
              <a:gd name="connsiteX6132" fmla="*/ 610485 w 11181876"/>
              <a:gd name="connsiteY6132" fmla="*/ 5899272 h 9881970"/>
              <a:gd name="connsiteX6133" fmla="*/ 585568 w 11181876"/>
              <a:gd name="connsiteY6133" fmla="*/ 5917960 h 9881970"/>
              <a:gd name="connsiteX6134" fmla="*/ 573108 w 11181876"/>
              <a:gd name="connsiteY6134" fmla="*/ 5942878 h 9881970"/>
              <a:gd name="connsiteX6135" fmla="*/ 610485 w 11181876"/>
              <a:gd name="connsiteY6135" fmla="*/ 5949106 h 9881970"/>
              <a:gd name="connsiteX6136" fmla="*/ 622944 w 11181876"/>
              <a:gd name="connsiteY6136" fmla="*/ 5936648 h 9881970"/>
              <a:gd name="connsiteX6137" fmla="*/ 622944 w 11181876"/>
              <a:gd name="connsiteY6137" fmla="*/ 5924188 h 9881970"/>
              <a:gd name="connsiteX6138" fmla="*/ 647863 w 11181876"/>
              <a:gd name="connsiteY6138" fmla="*/ 5911730 h 9881970"/>
              <a:gd name="connsiteX6139" fmla="*/ 672781 w 11181876"/>
              <a:gd name="connsiteY6139" fmla="*/ 5886812 h 9881970"/>
              <a:gd name="connsiteX6140" fmla="*/ 697698 w 11181876"/>
              <a:gd name="connsiteY6140" fmla="*/ 5861893 h 9881970"/>
              <a:gd name="connsiteX6141" fmla="*/ 728846 w 11181876"/>
              <a:gd name="connsiteY6141" fmla="*/ 5812059 h 9881970"/>
              <a:gd name="connsiteX6142" fmla="*/ 735074 w 11181876"/>
              <a:gd name="connsiteY6142" fmla="*/ 5805829 h 9881970"/>
              <a:gd name="connsiteX6143" fmla="*/ 747534 w 11181876"/>
              <a:gd name="connsiteY6143" fmla="*/ 5787141 h 9881970"/>
              <a:gd name="connsiteX6144" fmla="*/ 735074 w 11181876"/>
              <a:gd name="connsiteY6144" fmla="*/ 5749764 h 9881970"/>
              <a:gd name="connsiteX6145" fmla="*/ 735074 w 11181876"/>
              <a:gd name="connsiteY6145" fmla="*/ 5737304 h 9881970"/>
              <a:gd name="connsiteX6146" fmla="*/ 1077694 w 11181876"/>
              <a:gd name="connsiteY6146" fmla="*/ 5724846 h 9881970"/>
              <a:gd name="connsiteX6147" fmla="*/ 1083924 w 11181876"/>
              <a:gd name="connsiteY6147" fmla="*/ 5737304 h 9881970"/>
              <a:gd name="connsiteX6148" fmla="*/ 1071466 w 11181876"/>
              <a:gd name="connsiteY6148" fmla="*/ 5737304 h 9881970"/>
              <a:gd name="connsiteX6149" fmla="*/ 1077694 w 11181876"/>
              <a:gd name="connsiteY6149" fmla="*/ 5724846 h 9881970"/>
              <a:gd name="connsiteX6150" fmla="*/ 784910 w 11181876"/>
              <a:gd name="connsiteY6150" fmla="*/ 5724846 h 9881970"/>
              <a:gd name="connsiteX6151" fmla="*/ 772452 w 11181876"/>
              <a:gd name="connsiteY6151" fmla="*/ 5731076 h 9881970"/>
              <a:gd name="connsiteX6152" fmla="*/ 784910 w 11181876"/>
              <a:gd name="connsiteY6152" fmla="*/ 5737304 h 9881970"/>
              <a:gd name="connsiteX6153" fmla="*/ 766222 w 11181876"/>
              <a:gd name="connsiteY6153" fmla="*/ 5724846 h 9881970"/>
              <a:gd name="connsiteX6154" fmla="*/ 753763 w 11181876"/>
              <a:gd name="connsiteY6154" fmla="*/ 5731076 h 9881970"/>
              <a:gd name="connsiteX6155" fmla="*/ 759992 w 11181876"/>
              <a:gd name="connsiteY6155" fmla="*/ 5737304 h 9881970"/>
              <a:gd name="connsiteX6156" fmla="*/ 772452 w 11181876"/>
              <a:gd name="connsiteY6156" fmla="*/ 5724846 h 9881970"/>
              <a:gd name="connsiteX6157" fmla="*/ 766222 w 11181876"/>
              <a:gd name="connsiteY6157" fmla="*/ 5724846 h 9881970"/>
              <a:gd name="connsiteX6158" fmla="*/ 635403 w 11181876"/>
              <a:gd name="connsiteY6158" fmla="*/ 5724846 h 9881970"/>
              <a:gd name="connsiteX6159" fmla="*/ 622944 w 11181876"/>
              <a:gd name="connsiteY6159" fmla="*/ 5749764 h 9881970"/>
              <a:gd name="connsiteX6160" fmla="*/ 622944 w 11181876"/>
              <a:gd name="connsiteY6160" fmla="*/ 5774682 h 9881970"/>
              <a:gd name="connsiteX6161" fmla="*/ 635403 w 11181876"/>
              <a:gd name="connsiteY6161" fmla="*/ 5749764 h 9881970"/>
              <a:gd name="connsiteX6162" fmla="*/ 647863 w 11181876"/>
              <a:gd name="connsiteY6162" fmla="*/ 5737304 h 9881970"/>
              <a:gd name="connsiteX6163" fmla="*/ 647863 w 11181876"/>
              <a:gd name="connsiteY6163" fmla="*/ 5724846 h 9881970"/>
              <a:gd name="connsiteX6164" fmla="*/ 1862607 w 11181876"/>
              <a:gd name="connsiteY6164" fmla="*/ 5715502 h 9881970"/>
              <a:gd name="connsiteX6165" fmla="*/ 1843918 w 11181876"/>
              <a:gd name="connsiteY6165" fmla="*/ 5724846 h 9881970"/>
              <a:gd name="connsiteX6166" fmla="*/ 1856377 w 11181876"/>
              <a:gd name="connsiteY6166" fmla="*/ 5737304 h 9881970"/>
              <a:gd name="connsiteX6167" fmla="*/ 1868837 w 11181876"/>
              <a:gd name="connsiteY6167" fmla="*/ 5749764 h 9881970"/>
              <a:gd name="connsiteX6168" fmla="*/ 1868837 w 11181876"/>
              <a:gd name="connsiteY6168" fmla="*/ 5737304 h 9881970"/>
              <a:gd name="connsiteX6169" fmla="*/ 1862607 w 11181876"/>
              <a:gd name="connsiteY6169" fmla="*/ 5715502 h 9881970"/>
              <a:gd name="connsiteX6170" fmla="*/ 2927843 w 11181876"/>
              <a:gd name="connsiteY6170" fmla="*/ 5712388 h 9881970"/>
              <a:gd name="connsiteX6171" fmla="*/ 2902925 w 11181876"/>
              <a:gd name="connsiteY6171" fmla="*/ 5737304 h 9881970"/>
              <a:gd name="connsiteX6172" fmla="*/ 2890467 w 11181876"/>
              <a:gd name="connsiteY6172" fmla="*/ 5762223 h 9881970"/>
              <a:gd name="connsiteX6173" fmla="*/ 2902925 w 11181876"/>
              <a:gd name="connsiteY6173" fmla="*/ 5774682 h 9881970"/>
              <a:gd name="connsiteX6174" fmla="*/ 2909155 w 11181876"/>
              <a:gd name="connsiteY6174" fmla="*/ 5762223 h 9881970"/>
              <a:gd name="connsiteX6175" fmla="*/ 2915385 w 11181876"/>
              <a:gd name="connsiteY6175" fmla="*/ 5737304 h 9881970"/>
              <a:gd name="connsiteX6176" fmla="*/ 2927843 w 11181876"/>
              <a:gd name="connsiteY6176" fmla="*/ 5712388 h 9881970"/>
              <a:gd name="connsiteX6177" fmla="*/ 1918671 w 11181876"/>
              <a:gd name="connsiteY6177" fmla="*/ 5712388 h 9881970"/>
              <a:gd name="connsiteX6178" fmla="*/ 1906213 w 11181876"/>
              <a:gd name="connsiteY6178" fmla="*/ 5724846 h 9881970"/>
              <a:gd name="connsiteX6179" fmla="*/ 1906213 w 11181876"/>
              <a:gd name="connsiteY6179" fmla="*/ 5737304 h 9881970"/>
              <a:gd name="connsiteX6180" fmla="*/ 1918671 w 11181876"/>
              <a:gd name="connsiteY6180" fmla="*/ 5712388 h 9881970"/>
              <a:gd name="connsiteX6181" fmla="*/ 1220973 w 11181876"/>
              <a:gd name="connsiteY6181" fmla="*/ 5712388 h 9881970"/>
              <a:gd name="connsiteX6182" fmla="*/ 1196054 w 11181876"/>
              <a:gd name="connsiteY6182" fmla="*/ 5737304 h 9881970"/>
              <a:gd name="connsiteX6183" fmla="*/ 1220973 w 11181876"/>
              <a:gd name="connsiteY6183" fmla="*/ 5737304 h 9881970"/>
              <a:gd name="connsiteX6184" fmla="*/ 1233431 w 11181876"/>
              <a:gd name="connsiteY6184" fmla="*/ 5712388 h 9881970"/>
              <a:gd name="connsiteX6185" fmla="*/ 909500 w 11181876"/>
              <a:gd name="connsiteY6185" fmla="*/ 5699928 h 9881970"/>
              <a:gd name="connsiteX6186" fmla="*/ 909500 w 11181876"/>
              <a:gd name="connsiteY6186" fmla="*/ 5712388 h 9881970"/>
              <a:gd name="connsiteX6187" fmla="*/ 921959 w 11181876"/>
              <a:gd name="connsiteY6187" fmla="*/ 5699928 h 9881970"/>
              <a:gd name="connsiteX6188" fmla="*/ 797370 w 11181876"/>
              <a:gd name="connsiteY6188" fmla="*/ 5687470 h 9881970"/>
              <a:gd name="connsiteX6189" fmla="*/ 784910 w 11181876"/>
              <a:gd name="connsiteY6189" fmla="*/ 5699928 h 9881970"/>
              <a:gd name="connsiteX6190" fmla="*/ 797370 w 11181876"/>
              <a:gd name="connsiteY6190" fmla="*/ 5699928 h 9881970"/>
              <a:gd name="connsiteX6191" fmla="*/ 797370 w 11181876"/>
              <a:gd name="connsiteY6191" fmla="*/ 5687470 h 9881970"/>
              <a:gd name="connsiteX6192" fmla="*/ 242948 w 11181876"/>
              <a:gd name="connsiteY6192" fmla="*/ 5687470 h 9881970"/>
              <a:gd name="connsiteX6193" fmla="*/ 236717 w 11181876"/>
              <a:gd name="connsiteY6193" fmla="*/ 5699928 h 9881970"/>
              <a:gd name="connsiteX6194" fmla="*/ 242948 w 11181876"/>
              <a:gd name="connsiteY6194" fmla="*/ 5693698 h 9881970"/>
              <a:gd name="connsiteX6195" fmla="*/ 242948 w 11181876"/>
              <a:gd name="connsiteY6195" fmla="*/ 5687470 h 9881970"/>
              <a:gd name="connsiteX6196" fmla="*/ 1334660 w 11181876"/>
              <a:gd name="connsiteY6196" fmla="*/ 5678126 h 9881970"/>
              <a:gd name="connsiteX6197" fmla="*/ 1333102 w 11181876"/>
              <a:gd name="connsiteY6197" fmla="*/ 5681240 h 9881970"/>
              <a:gd name="connsiteX6198" fmla="*/ 1320644 w 11181876"/>
              <a:gd name="connsiteY6198" fmla="*/ 5687470 h 9881970"/>
              <a:gd name="connsiteX6199" fmla="*/ 1308185 w 11181876"/>
              <a:gd name="connsiteY6199" fmla="*/ 5687470 h 9881970"/>
              <a:gd name="connsiteX6200" fmla="*/ 1308185 w 11181876"/>
              <a:gd name="connsiteY6200" fmla="*/ 5699928 h 9881970"/>
              <a:gd name="connsiteX6201" fmla="*/ 1320644 w 11181876"/>
              <a:gd name="connsiteY6201" fmla="*/ 5699928 h 9881970"/>
              <a:gd name="connsiteX6202" fmla="*/ 1339333 w 11181876"/>
              <a:gd name="connsiteY6202" fmla="*/ 5693698 h 9881970"/>
              <a:gd name="connsiteX6203" fmla="*/ 1339333 w 11181876"/>
              <a:gd name="connsiteY6203" fmla="*/ 5681240 h 9881970"/>
              <a:gd name="connsiteX6204" fmla="*/ 1334660 w 11181876"/>
              <a:gd name="connsiteY6204" fmla="*/ 5678126 h 9881970"/>
              <a:gd name="connsiteX6205" fmla="*/ 909500 w 11181876"/>
              <a:gd name="connsiteY6205" fmla="*/ 5675010 h 9881970"/>
              <a:gd name="connsiteX6206" fmla="*/ 897041 w 11181876"/>
              <a:gd name="connsiteY6206" fmla="*/ 5687470 h 9881970"/>
              <a:gd name="connsiteX6207" fmla="*/ 884581 w 11181876"/>
              <a:gd name="connsiteY6207" fmla="*/ 5712388 h 9881970"/>
              <a:gd name="connsiteX6208" fmla="*/ 897041 w 11181876"/>
              <a:gd name="connsiteY6208" fmla="*/ 5699928 h 9881970"/>
              <a:gd name="connsiteX6209" fmla="*/ 822287 w 11181876"/>
              <a:gd name="connsiteY6209" fmla="*/ 5675010 h 9881970"/>
              <a:gd name="connsiteX6210" fmla="*/ 828516 w 11181876"/>
              <a:gd name="connsiteY6210" fmla="*/ 5681240 h 9881970"/>
              <a:gd name="connsiteX6211" fmla="*/ 834746 w 11181876"/>
              <a:gd name="connsiteY6211" fmla="*/ 5687470 h 9881970"/>
              <a:gd name="connsiteX6212" fmla="*/ 822287 w 11181876"/>
              <a:gd name="connsiteY6212" fmla="*/ 5699928 h 9881970"/>
              <a:gd name="connsiteX6213" fmla="*/ 822287 w 11181876"/>
              <a:gd name="connsiteY6213" fmla="*/ 5687470 h 9881970"/>
              <a:gd name="connsiteX6214" fmla="*/ 822287 w 11181876"/>
              <a:gd name="connsiteY6214" fmla="*/ 5675010 h 9881970"/>
              <a:gd name="connsiteX6215" fmla="*/ 361306 w 11181876"/>
              <a:gd name="connsiteY6215" fmla="*/ 5675010 h 9881970"/>
              <a:gd name="connsiteX6216" fmla="*/ 355078 w 11181876"/>
              <a:gd name="connsiteY6216" fmla="*/ 5681240 h 9881970"/>
              <a:gd name="connsiteX6217" fmla="*/ 348848 w 11181876"/>
              <a:gd name="connsiteY6217" fmla="*/ 5687470 h 9881970"/>
              <a:gd name="connsiteX6218" fmla="*/ 361306 w 11181876"/>
              <a:gd name="connsiteY6218" fmla="*/ 5687470 h 9881970"/>
              <a:gd name="connsiteX6219" fmla="*/ 373766 w 11181876"/>
              <a:gd name="connsiteY6219" fmla="*/ 5687470 h 9881970"/>
              <a:gd name="connsiteX6220" fmla="*/ 361306 w 11181876"/>
              <a:gd name="connsiteY6220" fmla="*/ 5675010 h 9881970"/>
              <a:gd name="connsiteX6221" fmla="*/ 2578995 w 11181876"/>
              <a:gd name="connsiteY6221" fmla="*/ 5662552 h 9881970"/>
              <a:gd name="connsiteX6222" fmla="*/ 2566535 w 11181876"/>
              <a:gd name="connsiteY6222" fmla="*/ 5687470 h 9881970"/>
              <a:gd name="connsiteX6223" fmla="*/ 2578995 w 11181876"/>
              <a:gd name="connsiteY6223" fmla="*/ 5675010 h 9881970"/>
              <a:gd name="connsiteX6224" fmla="*/ 2591453 w 11181876"/>
              <a:gd name="connsiteY6224" fmla="*/ 5662552 h 9881970"/>
              <a:gd name="connsiteX6225" fmla="*/ 1918671 w 11181876"/>
              <a:gd name="connsiteY6225" fmla="*/ 5662552 h 9881970"/>
              <a:gd name="connsiteX6226" fmla="*/ 1906213 w 11181876"/>
              <a:gd name="connsiteY6226" fmla="*/ 5675010 h 9881970"/>
              <a:gd name="connsiteX6227" fmla="*/ 1893753 w 11181876"/>
              <a:gd name="connsiteY6227" fmla="*/ 5712388 h 9881970"/>
              <a:gd name="connsiteX6228" fmla="*/ 1906213 w 11181876"/>
              <a:gd name="connsiteY6228" fmla="*/ 5687470 h 9881970"/>
              <a:gd name="connsiteX6229" fmla="*/ 622944 w 11181876"/>
              <a:gd name="connsiteY6229" fmla="*/ 5662552 h 9881970"/>
              <a:gd name="connsiteX6230" fmla="*/ 622944 w 11181876"/>
              <a:gd name="connsiteY6230" fmla="*/ 5675010 h 9881970"/>
              <a:gd name="connsiteX6231" fmla="*/ 622944 w 11181876"/>
              <a:gd name="connsiteY6231" fmla="*/ 5687470 h 9881970"/>
              <a:gd name="connsiteX6232" fmla="*/ 635403 w 11181876"/>
              <a:gd name="connsiteY6232" fmla="*/ 5675010 h 9881970"/>
              <a:gd name="connsiteX6233" fmla="*/ 622944 w 11181876"/>
              <a:gd name="connsiteY6233" fmla="*/ 5662552 h 9881970"/>
              <a:gd name="connsiteX6234" fmla="*/ 560650 w 11181876"/>
              <a:gd name="connsiteY6234" fmla="*/ 5662552 h 9881970"/>
              <a:gd name="connsiteX6235" fmla="*/ 566880 w 11181876"/>
              <a:gd name="connsiteY6235" fmla="*/ 5675010 h 9881970"/>
              <a:gd name="connsiteX6236" fmla="*/ 573108 w 11181876"/>
              <a:gd name="connsiteY6236" fmla="*/ 5662552 h 9881970"/>
              <a:gd name="connsiteX6237" fmla="*/ 560650 w 11181876"/>
              <a:gd name="connsiteY6237" fmla="*/ 5662552 h 9881970"/>
              <a:gd name="connsiteX6238" fmla="*/ 1270808 w 11181876"/>
              <a:gd name="connsiteY6238" fmla="*/ 5650093 h 9881970"/>
              <a:gd name="connsiteX6239" fmla="*/ 1245890 w 11181876"/>
              <a:gd name="connsiteY6239" fmla="*/ 5675010 h 9881970"/>
              <a:gd name="connsiteX6240" fmla="*/ 1270808 w 11181876"/>
              <a:gd name="connsiteY6240" fmla="*/ 5675010 h 9881970"/>
              <a:gd name="connsiteX6241" fmla="*/ 1270808 w 11181876"/>
              <a:gd name="connsiteY6241" fmla="*/ 5650093 h 9881970"/>
              <a:gd name="connsiteX6242" fmla="*/ 459420 w 11181876"/>
              <a:gd name="connsiteY6242" fmla="*/ 5640748 h 9881970"/>
              <a:gd name="connsiteX6243" fmla="*/ 454750 w 11181876"/>
              <a:gd name="connsiteY6243" fmla="*/ 5643863 h 9881970"/>
              <a:gd name="connsiteX6244" fmla="*/ 448519 w 11181876"/>
              <a:gd name="connsiteY6244" fmla="*/ 5650093 h 9881970"/>
              <a:gd name="connsiteX6245" fmla="*/ 460978 w 11181876"/>
              <a:gd name="connsiteY6245" fmla="*/ 5650093 h 9881970"/>
              <a:gd name="connsiteX6246" fmla="*/ 460978 w 11181876"/>
              <a:gd name="connsiteY6246" fmla="*/ 5643863 h 9881970"/>
              <a:gd name="connsiteX6247" fmla="*/ 459420 w 11181876"/>
              <a:gd name="connsiteY6247" fmla="*/ 5640748 h 9881970"/>
              <a:gd name="connsiteX6248" fmla="*/ 10166473 w 11181876"/>
              <a:gd name="connsiteY6248" fmla="*/ 5637634 h 9881970"/>
              <a:gd name="connsiteX6249" fmla="*/ 10166473 w 11181876"/>
              <a:gd name="connsiteY6249" fmla="*/ 5650093 h 9881970"/>
              <a:gd name="connsiteX6250" fmla="*/ 10172701 w 11181876"/>
              <a:gd name="connsiteY6250" fmla="*/ 5643863 h 9881970"/>
              <a:gd name="connsiteX6251" fmla="*/ 10166473 w 11181876"/>
              <a:gd name="connsiteY6251" fmla="*/ 5637634 h 9881970"/>
              <a:gd name="connsiteX6252" fmla="*/ 1358021 w 11181876"/>
              <a:gd name="connsiteY6252" fmla="*/ 5637634 h 9881970"/>
              <a:gd name="connsiteX6253" fmla="*/ 1358021 w 11181876"/>
              <a:gd name="connsiteY6253" fmla="*/ 5650093 h 9881970"/>
              <a:gd name="connsiteX6254" fmla="*/ 1370479 w 11181876"/>
              <a:gd name="connsiteY6254" fmla="*/ 5650093 h 9881970"/>
              <a:gd name="connsiteX6255" fmla="*/ 1062120 w 11181876"/>
              <a:gd name="connsiteY6255" fmla="*/ 5629846 h 9881970"/>
              <a:gd name="connsiteX6256" fmla="*/ 1059007 w 11181876"/>
              <a:gd name="connsiteY6256" fmla="*/ 5631404 h 9881970"/>
              <a:gd name="connsiteX6257" fmla="*/ 1065236 w 11181876"/>
              <a:gd name="connsiteY6257" fmla="*/ 5643863 h 9881970"/>
              <a:gd name="connsiteX6258" fmla="*/ 1071466 w 11181876"/>
              <a:gd name="connsiteY6258" fmla="*/ 5650093 h 9881970"/>
              <a:gd name="connsiteX6259" fmla="*/ 1071466 w 11181876"/>
              <a:gd name="connsiteY6259" fmla="*/ 5637634 h 9881970"/>
              <a:gd name="connsiteX6260" fmla="*/ 1062120 w 11181876"/>
              <a:gd name="connsiteY6260" fmla="*/ 5629846 h 9881970"/>
              <a:gd name="connsiteX6261" fmla="*/ 1376709 w 11181876"/>
              <a:gd name="connsiteY6261" fmla="*/ 5625175 h 9881970"/>
              <a:gd name="connsiteX6262" fmla="*/ 1370479 w 11181876"/>
              <a:gd name="connsiteY6262" fmla="*/ 5637634 h 9881970"/>
              <a:gd name="connsiteX6263" fmla="*/ 1382939 w 11181876"/>
              <a:gd name="connsiteY6263" fmla="*/ 5631404 h 9881970"/>
              <a:gd name="connsiteX6264" fmla="*/ 1376709 w 11181876"/>
              <a:gd name="connsiteY6264" fmla="*/ 5625175 h 9881970"/>
              <a:gd name="connsiteX6265" fmla="*/ 959335 w 11181876"/>
              <a:gd name="connsiteY6265" fmla="*/ 5625175 h 9881970"/>
              <a:gd name="connsiteX6266" fmla="*/ 971793 w 11181876"/>
              <a:gd name="connsiteY6266" fmla="*/ 5637634 h 9881970"/>
              <a:gd name="connsiteX6267" fmla="*/ 971793 w 11181876"/>
              <a:gd name="connsiteY6267" fmla="*/ 5625175 h 9881970"/>
              <a:gd name="connsiteX6268" fmla="*/ 946876 w 11181876"/>
              <a:gd name="connsiteY6268" fmla="*/ 5625175 h 9881970"/>
              <a:gd name="connsiteX6269" fmla="*/ 934418 w 11181876"/>
              <a:gd name="connsiteY6269" fmla="*/ 5637634 h 9881970"/>
              <a:gd name="connsiteX6270" fmla="*/ 934418 w 11181876"/>
              <a:gd name="connsiteY6270" fmla="*/ 5650093 h 9881970"/>
              <a:gd name="connsiteX6271" fmla="*/ 946876 w 11181876"/>
              <a:gd name="connsiteY6271" fmla="*/ 5637634 h 9881970"/>
              <a:gd name="connsiteX6272" fmla="*/ 635403 w 11181876"/>
              <a:gd name="connsiteY6272" fmla="*/ 5625175 h 9881970"/>
              <a:gd name="connsiteX6273" fmla="*/ 635403 w 11181876"/>
              <a:gd name="connsiteY6273" fmla="*/ 5637634 h 9881970"/>
              <a:gd name="connsiteX6274" fmla="*/ 660321 w 11181876"/>
              <a:gd name="connsiteY6274" fmla="*/ 5637634 h 9881970"/>
              <a:gd name="connsiteX6275" fmla="*/ 660321 w 11181876"/>
              <a:gd name="connsiteY6275" fmla="*/ 5625175 h 9881970"/>
              <a:gd name="connsiteX6276" fmla="*/ 635403 w 11181876"/>
              <a:gd name="connsiteY6276" fmla="*/ 5625175 h 9881970"/>
              <a:gd name="connsiteX6277" fmla="*/ 255406 w 11181876"/>
              <a:gd name="connsiteY6277" fmla="*/ 5625175 h 9881970"/>
              <a:gd name="connsiteX6278" fmla="*/ 242948 w 11181876"/>
              <a:gd name="connsiteY6278" fmla="*/ 5637634 h 9881970"/>
              <a:gd name="connsiteX6279" fmla="*/ 236717 w 11181876"/>
              <a:gd name="connsiteY6279" fmla="*/ 5656322 h 9881970"/>
              <a:gd name="connsiteX6280" fmla="*/ 249177 w 11181876"/>
              <a:gd name="connsiteY6280" fmla="*/ 5662552 h 9881970"/>
              <a:gd name="connsiteX6281" fmla="*/ 261636 w 11181876"/>
              <a:gd name="connsiteY6281" fmla="*/ 5650093 h 9881970"/>
              <a:gd name="connsiteX6282" fmla="*/ 255406 w 11181876"/>
              <a:gd name="connsiteY6282" fmla="*/ 5625175 h 9881970"/>
              <a:gd name="connsiteX6283" fmla="*/ 1108842 w 11181876"/>
              <a:gd name="connsiteY6283" fmla="*/ 5600257 h 9881970"/>
              <a:gd name="connsiteX6284" fmla="*/ 1096383 w 11181876"/>
              <a:gd name="connsiteY6284" fmla="*/ 5612715 h 9881970"/>
              <a:gd name="connsiteX6285" fmla="*/ 1108842 w 11181876"/>
              <a:gd name="connsiteY6285" fmla="*/ 5612715 h 9881970"/>
              <a:gd name="connsiteX6286" fmla="*/ 1034089 w 11181876"/>
              <a:gd name="connsiteY6286" fmla="*/ 5600257 h 9881970"/>
              <a:gd name="connsiteX6287" fmla="*/ 1021630 w 11181876"/>
              <a:gd name="connsiteY6287" fmla="*/ 5625175 h 9881970"/>
              <a:gd name="connsiteX6288" fmla="*/ 1009170 w 11181876"/>
              <a:gd name="connsiteY6288" fmla="*/ 5625175 h 9881970"/>
              <a:gd name="connsiteX6289" fmla="*/ 1021630 w 11181876"/>
              <a:gd name="connsiteY6289" fmla="*/ 5612715 h 9881970"/>
              <a:gd name="connsiteX6290" fmla="*/ 834746 w 11181876"/>
              <a:gd name="connsiteY6290" fmla="*/ 5600257 h 9881970"/>
              <a:gd name="connsiteX6291" fmla="*/ 822287 w 11181876"/>
              <a:gd name="connsiteY6291" fmla="*/ 5612715 h 9881970"/>
              <a:gd name="connsiteX6292" fmla="*/ 809828 w 11181876"/>
              <a:gd name="connsiteY6292" fmla="*/ 5612715 h 9881970"/>
              <a:gd name="connsiteX6293" fmla="*/ 809828 w 11181876"/>
              <a:gd name="connsiteY6293" fmla="*/ 5625175 h 9881970"/>
              <a:gd name="connsiteX6294" fmla="*/ 809828 w 11181876"/>
              <a:gd name="connsiteY6294" fmla="*/ 5637634 h 9881970"/>
              <a:gd name="connsiteX6295" fmla="*/ 809828 w 11181876"/>
              <a:gd name="connsiteY6295" fmla="*/ 5650093 h 9881970"/>
              <a:gd name="connsiteX6296" fmla="*/ 809828 w 11181876"/>
              <a:gd name="connsiteY6296" fmla="*/ 5662552 h 9881970"/>
              <a:gd name="connsiteX6297" fmla="*/ 797370 w 11181876"/>
              <a:gd name="connsiteY6297" fmla="*/ 5681240 h 9881970"/>
              <a:gd name="connsiteX6298" fmla="*/ 809828 w 11181876"/>
              <a:gd name="connsiteY6298" fmla="*/ 5699928 h 9881970"/>
              <a:gd name="connsiteX6299" fmla="*/ 822287 w 11181876"/>
              <a:gd name="connsiteY6299" fmla="*/ 5699928 h 9881970"/>
              <a:gd name="connsiteX6300" fmla="*/ 834746 w 11181876"/>
              <a:gd name="connsiteY6300" fmla="*/ 5699928 h 9881970"/>
              <a:gd name="connsiteX6301" fmla="*/ 840974 w 11181876"/>
              <a:gd name="connsiteY6301" fmla="*/ 5693698 h 9881970"/>
              <a:gd name="connsiteX6302" fmla="*/ 847204 w 11181876"/>
              <a:gd name="connsiteY6302" fmla="*/ 5675010 h 9881970"/>
              <a:gd name="connsiteX6303" fmla="*/ 872123 w 11181876"/>
              <a:gd name="connsiteY6303" fmla="*/ 5637634 h 9881970"/>
              <a:gd name="connsiteX6304" fmla="*/ 859664 w 11181876"/>
              <a:gd name="connsiteY6304" fmla="*/ 5650093 h 9881970"/>
              <a:gd name="connsiteX6305" fmla="*/ 847204 w 11181876"/>
              <a:gd name="connsiteY6305" fmla="*/ 5650093 h 9881970"/>
              <a:gd name="connsiteX6306" fmla="*/ 847204 w 11181876"/>
              <a:gd name="connsiteY6306" fmla="*/ 5637634 h 9881970"/>
              <a:gd name="connsiteX6307" fmla="*/ 834746 w 11181876"/>
              <a:gd name="connsiteY6307" fmla="*/ 5625175 h 9881970"/>
              <a:gd name="connsiteX6308" fmla="*/ 847204 w 11181876"/>
              <a:gd name="connsiteY6308" fmla="*/ 5612715 h 9881970"/>
              <a:gd name="connsiteX6309" fmla="*/ 1183596 w 11181876"/>
              <a:gd name="connsiteY6309" fmla="*/ 5587799 h 9881970"/>
              <a:gd name="connsiteX6310" fmla="*/ 1177367 w 11181876"/>
              <a:gd name="connsiteY6310" fmla="*/ 5600257 h 9881970"/>
              <a:gd name="connsiteX6311" fmla="*/ 1158677 w 11181876"/>
              <a:gd name="connsiteY6311" fmla="*/ 5618945 h 9881970"/>
              <a:gd name="connsiteX6312" fmla="*/ 1146219 w 11181876"/>
              <a:gd name="connsiteY6312" fmla="*/ 5612715 h 9881970"/>
              <a:gd name="connsiteX6313" fmla="*/ 1158677 w 11181876"/>
              <a:gd name="connsiteY6313" fmla="*/ 5612715 h 9881970"/>
              <a:gd name="connsiteX6314" fmla="*/ 1171138 w 11181876"/>
              <a:gd name="connsiteY6314" fmla="*/ 5600257 h 9881970"/>
              <a:gd name="connsiteX6315" fmla="*/ 1183596 w 11181876"/>
              <a:gd name="connsiteY6315" fmla="*/ 5587799 h 9881970"/>
              <a:gd name="connsiteX6316" fmla="*/ 1083924 w 11181876"/>
              <a:gd name="connsiteY6316" fmla="*/ 5587799 h 9881970"/>
              <a:gd name="connsiteX6317" fmla="*/ 1071466 w 11181876"/>
              <a:gd name="connsiteY6317" fmla="*/ 5600257 h 9881970"/>
              <a:gd name="connsiteX6318" fmla="*/ 1071466 w 11181876"/>
              <a:gd name="connsiteY6318" fmla="*/ 5612715 h 9881970"/>
              <a:gd name="connsiteX6319" fmla="*/ 1077694 w 11181876"/>
              <a:gd name="connsiteY6319" fmla="*/ 5606487 h 9881970"/>
              <a:gd name="connsiteX6320" fmla="*/ 1083924 w 11181876"/>
              <a:gd name="connsiteY6320" fmla="*/ 5600257 h 9881970"/>
              <a:gd name="connsiteX6321" fmla="*/ 872123 w 11181876"/>
              <a:gd name="connsiteY6321" fmla="*/ 5587799 h 9881970"/>
              <a:gd name="connsiteX6322" fmla="*/ 872123 w 11181876"/>
              <a:gd name="connsiteY6322" fmla="*/ 5600257 h 9881970"/>
              <a:gd name="connsiteX6323" fmla="*/ 884581 w 11181876"/>
              <a:gd name="connsiteY6323" fmla="*/ 5587799 h 9881970"/>
              <a:gd name="connsiteX6324" fmla="*/ 573108 w 11181876"/>
              <a:gd name="connsiteY6324" fmla="*/ 5575339 h 9881970"/>
              <a:gd name="connsiteX6325" fmla="*/ 566880 w 11181876"/>
              <a:gd name="connsiteY6325" fmla="*/ 5587799 h 9881970"/>
              <a:gd name="connsiteX6326" fmla="*/ 560650 w 11181876"/>
              <a:gd name="connsiteY6326" fmla="*/ 5606487 h 9881970"/>
              <a:gd name="connsiteX6327" fmla="*/ 548191 w 11181876"/>
              <a:gd name="connsiteY6327" fmla="*/ 5631404 h 9881970"/>
              <a:gd name="connsiteX6328" fmla="*/ 560650 w 11181876"/>
              <a:gd name="connsiteY6328" fmla="*/ 5637634 h 9881970"/>
              <a:gd name="connsiteX6329" fmla="*/ 573108 w 11181876"/>
              <a:gd name="connsiteY6329" fmla="*/ 5625175 h 9881970"/>
              <a:gd name="connsiteX6330" fmla="*/ 585568 w 11181876"/>
              <a:gd name="connsiteY6330" fmla="*/ 5612715 h 9881970"/>
              <a:gd name="connsiteX6331" fmla="*/ 585568 w 11181876"/>
              <a:gd name="connsiteY6331" fmla="*/ 5587799 h 9881970"/>
              <a:gd name="connsiteX6332" fmla="*/ 573108 w 11181876"/>
              <a:gd name="connsiteY6332" fmla="*/ 5575339 h 9881970"/>
              <a:gd name="connsiteX6333" fmla="*/ 423602 w 11181876"/>
              <a:gd name="connsiteY6333" fmla="*/ 5575339 h 9881970"/>
              <a:gd name="connsiteX6334" fmla="*/ 411143 w 11181876"/>
              <a:gd name="connsiteY6334" fmla="*/ 5587799 h 9881970"/>
              <a:gd name="connsiteX6335" fmla="*/ 417373 w 11181876"/>
              <a:gd name="connsiteY6335" fmla="*/ 5587799 h 9881970"/>
              <a:gd name="connsiteX6336" fmla="*/ 423602 w 11181876"/>
              <a:gd name="connsiteY6336" fmla="*/ 5587799 h 9881970"/>
              <a:gd name="connsiteX6337" fmla="*/ 423602 w 11181876"/>
              <a:gd name="connsiteY6337" fmla="*/ 5575339 h 9881970"/>
              <a:gd name="connsiteX6338" fmla="*/ 1018515 w 11181876"/>
              <a:gd name="connsiteY6338" fmla="*/ 5567552 h 9881970"/>
              <a:gd name="connsiteX6339" fmla="*/ 1009170 w 11181876"/>
              <a:gd name="connsiteY6339" fmla="*/ 5575339 h 9881970"/>
              <a:gd name="connsiteX6340" fmla="*/ 1015400 w 11181876"/>
              <a:gd name="connsiteY6340" fmla="*/ 5581569 h 9881970"/>
              <a:gd name="connsiteX6341" fmla="*/ 1021630 w 11181876"/>
              <a:gd name="connsiteY6341" fmla="*/ 5569109 h 9881970"/>
              <a:gd name="connsiteX6342" fmla="*/ 1018515 w 11181876"/>
              <a:gd name="connsiteY6342" fmla="*/ 5567552 h 9881970"/>
              <a:gd name="connsiteX6343" fmla="*/ 1868837 w 11181876"/>
              <a:gd name="connsiteY6343" fmla="*/ 5562881 h 9881970"/>
              <a:gd name="connsiteX6344" fmla="*/ 1881295 w 11181876"/>
              <a:gd name="connsiteY6344" fmla="*/ 5575339 h 9881970"/>
              <a:gd name="connsiteX6345" fmla="*/ 1893753 w 11181876"/>
              <a:gd name="connsiteY6345" fmla="*/ 5562881 h 9881970"/>
              <a:gd name="connsiteX6346" fmla="*/ 635403 w 11181876"/>
              <a:gd name="connsiteY6346" fmla="*/ 5562881 h 9881970"/>
              <a:gd name="connsiteX6347" fmla="*/ 629174 w 11181876"/>
              <a:gd name="connsiteY6347" fmla="*/ 5575339 h 9881970"/>
              <a:gd name="connsiteX6348" fmla="*/ 622944 w 11181876"/>
              <a:gd name="connsiteY6348" fmla="*/ 5600257 h 9881970"/>
              <a:gd name="connsiteX6349" fmla="*/ 660321 w 11181876"/>
              <a:gd name="connsiteY6349" fmla="*/ 5587799 h 9881970"/>
              <a:gd name="connsiteX6350" fmla="*/ 647863 w 11181876"/>
              <a:gd name="connsiteY6350" fmla="*/ 5562881 h 9881970"/>
              <a:gd name="connsiteX6351" fmla="*/ 1407857 w 11181876"/>
              <a:gd name="connsiteY6351" fmla="*/ 5537963 h 9881970"/>
              <a:gd name="connsiteX6352" fmla="*/ 1407857 w 11181876"/>
              <a:gd name="connsiteY6352" fmla="*/ 5550421 h 9881970"/>
              <a:gd name="connsiteX6353" fmla="*/ 1395397 w 11181876"/>
              <a:gd name="connsiteY6353" fmla="*/ 5575339 h 9881970"/>
              <a:gd name="connsiteX6354" fmla="*/ 1395397 w 11181876"/>
              <a:gd name="connsiteY6354" fmla="*/ 5587799 h 9881970"/>
              <a:gd name="connsiteX6355" fmla="*/ 1407857 w 11181876"/>
              <a:gd name="connsiteY6355" fmla="*/ 5587799 h 9881970"/>
              <a:gd name="connsiteX6356" fmla="*/ 1420316 w 11181876"/>
              <a:gd name="connsiteY6356" fmla="*/ 5562881 h 9881970"/>
              <a:gd name="connsiteX6357" fmla="*/ 1432774 w 11181876"/>
              <a:gd name="connsiteY6357" fmla="*/ 5550421 h 9881970"/>
              <a:gd name="connsiteX6358" fmla="*/ 1432774 w 11181876"/>
              <a:gd name="connsiteY6358" fmla="*/ 5537963 h 9881970"/>
              <a:gd name="connsiteX6359" fmla="*/ 1407857 w 11181876"/>
              <a:gd name="connsiteY6359" fmla="*/ 5537963 h 9881970"/>
              <a:gd name="connsiteX6360" fmla="*/ 10303521 w 11181876"/>
              <a:gd name="connsiteY6360" fmla="*/ 5529657 h 9881970"/>
              <a:gd name="connsiteX6361" fmla="*/ 10278603 w 11181876"/>
              <a:gd name="connsiteY6361" fmla="*/ 5537963 h 9881970"/>
              <a:gd name="connsiteX6362" fmla="*/ 10278603 w 11181876"/>
              <a:gd name="connsiteY6362" fmla="*/ 5550421 h 9881970"/>
              <a:gd name="connsiteX6363" fmla="*/ 10291061 w 11181876"/>
              <a:gd name="connsiteY6363" fmla="*/ 5550421 h 9881970"/>
              <a:gd name="connsiteX6364" fmla="*/ 10291061 w 11181876"/>
              <a:gd name="connsiteY6364" fmla="*/ 5562881 h 9881970"/>
              <a:gd name="connsiteX6365" fmla="*/ 10303521 w 11181876"/>
              <a:gd name="connsiteY6365" fmla="*/ 5550421 h 9881970"/>
              <a:gd name="connsiteX6366" fmla="*/ 10303521 w 11181876"/>
              <a:gd name="connsiteY6366" fmla="*/ 5537963 h 9881970"/>
              <a:gd name="connsiteX6367" fmla="*/ 1171138 w 11181876"/>
              <a:gd name="connsiteY6367" fmla="*/ 5525503 h 9881970"/>
              <a:gd name="connsiteX6368" fmla="*/ 1158677 w 11181876"/>
              <a:gd name="connsiteY6368" fmla="*/ 5537963 h 9881970"/>
              <a:gd name="connsiteX6369" fmla="*/ 1133761 w 11181876"/>
              <a:gd name="connsiteY6369" fmla="*/ 5562881 h 9881970"/>
              <a:gd name="connsiteX6370" fmla="*/ 1152449 w 11181876"/>
              <a:gd name="connsiteY6370" fmla="*/ 5556651 h 9881970"/>
              <a:gd name="connsiteX6371" fmla="*/ 1158677 w 11181876"/>
              <a:gd name="connsiteY6371" fmla="*/ 5550421 h 9881970"/>
              <a:gd name="connsiteX6372" fmla="*/ 1295727 w 11181876"/>
              <a:gd name="connsiteY6372" fmla="*/ 5513044 h 9881970"/>
              <a:gd name="connsiteX6373" fmla="*/ 1283268 w 11181876"/>
              <a:gd name="connsiteY6373" fmla="*/ 5525503 h 9881970"/>
              <a:gd name="connsiteX6374" fmla="*/ 1270808 w 11181876"/>
              <a:gd name="connsiteY6374" fmla="*/ 5525503 h 9881970"/>
              <a:gd name="connsiteX6375" fmla="*/ 1220973 w 11181876"/>
              <a:gd name="connsiteY6375" fmla="*/ 5500586 h 9881970"/>
              <a:gd name="connsiteX6376" fmla="*/ 1208513 w 11181876"/>
              <a:gd name="connsiteY6376" fmla="*/ 5513044 h 9881970"/>
              <a:gd name="connsiteX6377" fmla="*/ 1220973 w 11181876"/>
              <a:gd name="connsiteY6377" fmla="*/ 5525503 h 9881970"/>
              <a:gd name="connsiteX6378" fmla="*/ 1220973 w 11181876"/>
              <a:gd name="connsiteY6378" fmla="*/ 5513044 h 9881970"/>
              <a:gd name="connsiteX6379" fmla="*/ 1220973 w 11181876"/>
              <a:gd name="connsiteY6379" fmla="*/ 5500586 h 9881970"/>
              <a:gd name="connsiteX6380" fmla="*/ 10340897 w 11181876"/>
              <a:gd name="connsiteY6380" fmla="*/ 5475668 h 9881970"/>
              <a:gd name="connsiteX6381" fmla="*/ 10315981 w 11181876"/>
              <a:gd name="connsiteY6381" fmla="*/ 5500586 h 9881970"/>
              <a:gd name="connsiteX6382" fmla="*/ 10328437 w 11181876"/>
              <a:gd name="connsiteY6382" fmla="*/ 5500586 h 9881970"/>
              <a:gd name="connsiteX6383" fmla="*/ 10353357 w 11181876"/>
              <a:gd name="connsiteY6383" fmla="*/ 5488126 h 9881970"/>
              <a:gd name="connsiteX6384" fmla="*/ 2142933 w 11181876"/>
              <a:gd name="connsiteY6384" fmla="*/ 5450750 h 9881970"/>
              <a:gd name="connsiteX6385" fmla="*/ 2130473 w 11181876"/>
              <a:gd name="connsiteY6385" fmla="*/ 5456980 h 9881970"/>
              <a:gd name="connsiteX6386" fmla="*/ 2142933 w 11181876"/>
              <a:gd name="connsiteY6386" fmla="*/ 5463208 h 9881970"/>
              <a:gd name="connsiteX6387" fmla="*/ 2118015 w 11181876"/>
              <a:gd name="connsiteY6387" fmla="*/ 5450750 h 9881970"/>
              <a:gd name="connsiteX6388" fmla="*/ 2105555 w 11181876"/>
              <a:gd name="connsiteY6388" fmla="*/ 5456980 h 9881970"/>
              <a:gd name="connsiteX6389" fmla="*/ 2105555 w 11181876"/>
              <a:gd name="connsiteY6389" fmla="*/ 5463208 h 9881970"/>
              <a:gd name="connsiteX6390" fmla="*/ 2118015 w 11181876"/>
              <a:gd name="connsiteY6390" fmla="*/ 5463208 h 9881970"/>
              <a:gd name="connsiteX6391" fmla="*/ 2118015 w 11181876"/>
              <a:gd name="connsiteY6391" fmla="*/ 5450750 h 9881970"/>
              <a:gd name="connsiteX6392" fmla="*/ 1968507 w 11181876"/>
              <a:gd name="connsiteY6392" fmla="*/ 5438292 h 9881970"/>
              <a:gd name="connsiteX6393" fmla="*/ 1956047 w 11181876"/>
              <a:gd name="connsiteY6393" fmla="*/ 5450750 h 9881970"/>
              <a:gd name="connsiteX6394" fmla="*/ 1968507 w 11181876"/>
              <a:gd name="connsiteY6394" fmla="*/ 5450750 h 9881970"/>
              <a:gd name="connsiteX6395" fmla="*/ 1968507 w 11181876"/>
              <a:gd name="connsiteY6395" fmla="*/ 5438292 h 9881970"/>
              <a:gd name="connsiteX6396" fmla="*/ 1283268 w 11181876"/>
              <a:gd name="connsiteY6396" fmla="*/ 5425832 h 9881970"/>
              <a:gd name="connsiteX6397" fmla="*/ 1283268 w 11181876"/>
              <a:gd name="connsiteY6397" fmla="*/ 5438292 h 9881970"/>
              <a:gd name="connsiteX6398" fmla="*/ 1295727 w 11181876"/>
              <a:gd name="connsiteY6398" fmla="*/ 5425832 h 9881970"/>
              <a:gd name="connsiteX6399" fmla="*/ 10403193 w 11181876"/>
              <a:gd name="connsiteY6399" fmla="*/ 5413374 h 9881970"/>
              <a:gd name="connsiteX6400" fmla="*/ 10403193 w 11181876"/>
              <a:gd name="connsiteY6400" fmla="*/ 5425832 h 9881970"/>
              <a:gd name="connsiteX6401" fmla="*/ 10415649 w 11181876"/>
              <a:gd name="connsiteY6401" fmla="*/ 5413374 h 9881970"/>
              <a:gd name="connsiteX6402" fmla="*/ 2155391 w 11181876"/>
              <a:gd name="connsiteY6402" fmla="*/ 5413374 h 9881970"/>
              <a:gd name="connsiteX6403" fmla="*/ 2142933 w 11181876"/>
              <a:gd name="connsiteY6403" fmla="*/ 5419603 h 9881970"/>
              <a:gd name="connsiteX6404" fmla="*/ 2142933 w 11181876"/>
              <a:gd name="connsiteY6404" fmla="*/ 5425832 h 9881970"/>
              <a:gd name="connsiteX6405" fmla="*/ 2155391 w 11181876"/>
              <a:gd name="connsiteY6405" fmla="*/ 5413374 h 9881970"/>
              <a:gd name="connsiteX6406" fmla="*/ 2068178 w 11181876"/>
              <a:gd name="connsiteY6406" fmla="*/ 5413374 h 9881970"/>
              <a:gd name="connsiteX6407" fmla="*/ 2043260 w 11181876"/>
              <a:gd name="connsiteY6407" fmla="*/ 5425832 h 9881970"/>
              <a:gd name="connsiteX6408" fmla="*/ 2005884 w 11181876"/>
              <a:gd name="connsiteY6408" fmla="*/ 5463208 h 9881970"/>
              <a:gd name="connsiteX6409" fmla="*/ 1968507 w 11181876"/>
              <a:gd name="connsiteY6409" fmla="*/ 5506815 h 9881970"/>
              <a:gd name="connsiteX6410" fmla="*/ 1962277 w 11181876"/>
              <a:gd name="connsiteY6410" fmla="*/ 5525503 h 9881970"/>
              <a:gd name="connsiteX6411" fmla="*/ 1980966 w 11181876"/>
              <a:gd name="connsiteY6411" fmla="*/ 5513044 h 9881970"/>
              <a:gd name="connsiteX6412" fmla="*/ 2005884 w 11181876"/>
              <a:gd name="connsiteY6412" fmla="*/ 5488126 h 9881970"/>
              <a:gd name="connsiteX6413" fmla="*/ 2055720 w 11181876"/>
              <a:gd name="connsiteY6413" fmla="*/ 5425832 h 9881970"/>
              <a:gd name="connsiteX6414" fmla="*/ 1993425 w 11181876"/>
              <a:gd name="connsiteY6414" fmla="*/ 5413374 h 9881970"/>
              <a:gd name="connsiteX6415" fmla="*/ 1980966 w 11181876"/>
              <a:gd name="connsiteY6415" fmla="*/ 5425832 h 9881970"/>
              <a:gd name="connsiteX6416" fmla="*/ 1993425 w 11181876"/>
              <a:gd name="connsiteY6416" fmla="*/ 5425832 h 9881970"/>
              <a:gd name="connsiteX6417" fmla="*/ 361306 w 11181876"/>
              <a:gd name="connsiteY6417" fmla="*/ 5400914 h 9881970"/>
              <a:gd name="connsiteX6418" fmla="*/ 373766 w 11181876"/>
              <a:gd name="connsiteY6418" fmla="*/ 5400914 h 9881970"/>
              <a:gd name="connsiteX6419" fmla="*/ 361306 w 11181876"/>
              <a:gd name="connsiteY6419" fmla="*/ 5413374 h 9881970"/>
              <a:gd name="connsiteX6420" fmla="*/ 348848 w 11181876"/>
              <a:gd name="connsiteY6420" fmla="*/ 5413374 h 9881970"/>
              <a:gd name="connsiteX6421" fmla="*/ 361306 w 11181876"/>
              <a:gd name="connsiteY6421" fmla="*/ 5400914 h 9881970"/>
              <a:gd name="connsiteX6422" fmla="*/ 1329988 w 11181876"/>
              <a:gd name="connsiteY6422" fmla="*/ 5382227 h 9881970"/>
              <a:gd name="connsiteX6423" fmla="*/ 1320644 w 11181876"/>
              <a:gd name="connsiteY6423" fmla="*/ 5388455 h 9881970"/>
              <a:gd name="connsiteX6424" fmla="*/ 1320644 w 11181876"/>
              <a:gd name="connsiteY6424" fmla="*/ 5413374 h 9881970"/>
              <a:gd name="connsiteX6425" fmla="*/ 1326872 w 11181876"/>
              <a:gd name="connsiteY6425" fmla="*/ 5407144 h 9881970"/>
              <a:gd name="connsiteX6426" fmla="*/ 1333102 w 11181876"/>
              <a:gd name="connsiteY6426" fmla="*/ 5388455 h 9881970"/>
              <a:gd name="connsiteX6427" fmla="*/ 1329988 w 11181876"/>
              <a:gd name="connsiteY6427" fmla="*/ 5382227 h 9881970"/>
              <a:gd name="connsiteX6428" fmla="*/ 1283268 w 11181876"/>
              <a:gd name="connsiteY6428" fmla="*/ 5375997 h 9881970"/>
              <a:gd name="connsiteX6429" fmla="*/ 1283268 w 11181876"/>
              <a:gd name="connsiteY6429" fmla="*/ 5388455 h 9881970"/>
              <a:gd name="connsiteX6430" fmla="*/ 1295727 w 11181876"/>
              <a:gd name="connsiteY6430" fmla="*/ 5375997 h 9881970"/>
              <a:gd name="connsiteX6431" fmla="*/ 1692854 w 11181876"/>
              <a:gd name="connsiteY6431" fmla="*/ 5368210 h 9881970"/>
              <a:gd name="connsiteX6432" fmla="*/ 1681953 w 11181876"/>
              <a:gd name="connsiteY6432" fmla="*/ 5375997 h 9881970"/>
              <a:gd name="connsiteX6433" fmla="*/ 1694411 w 11181876"/>
              <a:gd name="connsiteY6433" fmla="*/ 5375997 h 9881970"/>
              <a:gd name="connsiteX6434" fmla="*/ 1700641 w 11181876"/>
              <a:gd name="connsiteY6434" fmla="*/ 5369767 h 9881970"/>
              <a:gd name="connsiteX6435" fmla="*/ 1692854 w 11181876"/>
              <a:gd name="connsiteY6435" fmla="*/ 5368210 h 9881970"/>
              <a:gd name="connsiteX6436" fmla="*/ 1358021 w 11181876"/>
              <a:gd name="connsiteY6436" fmla="*/ 5363537 h 9881970"/>
              <a:gd name="connsiteX6437" fmla="*/ 1358021 w 11181876"/>
              <a:gd name="connsiteY6437" fmla="*/ 5375997 h 9881970"/>
              <a:gd name="connsiteX6438" fmla="*/ 1364251 w 11181876"/>
              <a:gd name="connsiteY6438" fmla="*/ 5369767 h 9881970"/>
              <a:gd name="connsiteX6439" fmla="*/ 1358021 w 11181876"/>
              <a:gd name="connsiteY6439" fmla="*/ 5363537 h 9881970"/>
              <a:gd name="connsiteX6440" fmla="*/ 10540239 w 11181876"/>
              <a:gd name="connsiteY6440" fmla="*/ 5351079 h 9881970"/>
              <a:gd name="connsiteX6441" fmla="*/ 10540239 w 11181876"/>
              <a:gd name="connsiteY6441" fmla="*/ 5363537 h 9881970"/>
              <a:gd name="connsiteX6442" fmla="*/ 10515321 w 11181876"/>
              <a:gd name="connsiteY6442" fmla="*/ 5400914 h 9881970"/>
              <a:gd name="connsiteX6443" fmla="*/ 10477945 w 11181876"/>
              <a:gd name="connsiteY6443" fmla="*/ 5425832 h 9881970"/>
              <a:gd name="connsiteX6444" fmla="*/ 10465485 w 11181876"/>
              <a:gd name="connsiteY6444" fmla="*/ 5438292 h 9881970"/>
              <a:gd name="connsiteX6445" fmla="*/ 10440569 w 11181876"/>
              <a:gd name="connsiteY6445" fmla="*/ 5450750 h 9881970"/>
              <a:gd name="connsiteX6446" fmla="*/ 10465485 w 11181876"/>
              <a:gd name="connsiteY6446" fmla="*/ 5413374 h 9881970"/>
              <a:gd name="connsiteX6447" fmla="*/ 10502861 w 11181876"/>
              <a:gd name="connsiteY6447" fmla="*/ 5363537 h 9881970"/>
              <a:gd name="connsiteX6448" fmla="*/ 1432774 w 11181876"/>
              <a:gd name="connsiteY6448" fmla="*/ 5338619 h 9881970"/>
              <a:gd name="connsiteX6449" fmla="*/ 1457691 w 11181876"/>
              <a:gd name="connsiteY6449" fmla="*/ 5338619 h 9881970"/>
              <a:gd name="connsiteX6450" fmla="*/ 1445233 w 11181876"/>
              <a:gd name="connsiteY6450" fmla="*/ 5351079 h 9881970"/>
              <a:gd name="connsiteX6451" fmla="*/ 1432774 w 11181876"/>
              <a:gd name="connsiteY6451" fmla="*/ 5338619 h 9881970"/>
              <a:gd name="connsiteX6452" fmla="*/ 10471717 w 11181876"/>
              <a:gd name="connsiteY6452" fmla="*/ 5326161 h 9881970"/>
              <a:gd name="connsiteX6453" fmla="*/ 10465485 w 11181876"/>
              <a:gd name="connsiteY6453" fmla="*/ 5338619 h 9881970"/>
              <a:gd name="connsiteX6454" fmla="*/ 10477945 w 11181876"/>
              <a:gd name="connsiteY6454" fmla="*/ 5338619 h 9881970"/>
              <a:gd name="connsiteX6455" fmla="*/ 10477945 w 11181876"/>
              <a:gd name="connsiteY6455" fmla="*/ 5332391 h 9881970"/>
              <a:gd name="connsiteX6456" fmla="*/ 10471717 w 11181876"/>
              <a:gd name="connsiteY6456" fmla="*/ 5326161 h 9881970"/>
              <a:gd name="connsiteX6457" fmla="*/ 1632117 w 11181876"/>
              <a:gd name="connsiteY6457" fmla="*/ 5313703 h 9881970"/>
              <a:gd name="connsiteX6458" fmla="*/ 1594739 w 11181876"/>
              <a:gd name="connsiteY6458" fmla="*/ 5338619 h 9881970"/>
              <a:gd name="connsiteX6459" fmla="*/ 1582280 w 11181876"/>
              <a:gd name="connsiteY6459" fmla="*/ 5363537 h 9881970"/>
              <a:gd name="connsiteX6460" fmla="*/ 1619657 w 11181876"/>
              <a:gd name="connsiteY6460" fmla="*/ 5351079 h 9881970"/>
              <a:gd name="connsiteX6461" fmla="*/ 1632117 w 11181876"/>
              <a:gd name="connsiteY6461" fmla="*/ 5313703 h 9881970"/>
              <a:gd name="connsiteX6462" fmla="*/ 1519986 w 11181876"/>
              <a:gd name="connsiteY6462" fmla="*/ 5313703 h 9881970"/>
              <a:gd name="connsiteX6463" fmla="*/ 1513757 w 11181876"/>
              <a:gd name="connsiteY6463" fmla="*/ 5319931 h 9881970"/>
              <a:gd name="connsiteX6464" fmla="*/ 1507527 w 11181876"/>
              <a:gd name="connsiteY6464" fmla="*/ 5326161 h 9881970"/>
              <a:gd name="connsiteX6465" fmla="*/ 1507527 w 11181876"/>
              <a:gd name="connsiteY6465" fmla="*/ 5338619 h 9881970"/>
              <a:gd name="connsiteX6466" fmla="*/ 1519986 w 11181876"/>
              <a:gd name="connsiteY6466" fmla="*/ 5326161 h 9881970"/>
              <a:gd name="connsiteX6467" fmla="*/ 1519986 w 11181876"/>
              <a:gd name="connsiteY6467" fmla="*/ 5313703 h 9881970"/>
              <a:gd name="connsiteX6468" fmla="*/ 1420316 w 11181876"/>
              <a:gd name="connsiteY6468" fmla="*/ 5301243 h 9881970"/>
              <a:gd name="connsiteX6469" fmla="*/ 1395397 w 11181876"/>
              <a:gd name="connsiteY6469" fmla="*/ 5313703 h 9881970"/>
              <a:gd name="connsiteX6470" fmla="*/ 1407857 w 11181876"/>
              <a:gd name="connsiteY6470" fmla="*/ 5313703 h 9881970"/>
              <a:gd name="connsiteX6471" fmla="*/ 1420316 w 11181876"/>
              <a:gd name="connsiteY6471" fmla="*/ 5301243 h 9881970"/>
              <a:gd name="connsiteX6472" fmla="*/ 311472 w 11181876"/>
              <a:gd name="connsiteY6472" fmla="*/ 5301243 h 9881970"/>
              <a:gd name="connsiteX6473" fmla="*/ 317700 w 11181876"/>
              <a:gd name="connsiteY6473" fmla="*/ 5301243 h 9881970"/>
              <a:gd name="connsiteX6474" fmla="*/ 323930 w 11181876"/>
              <a:gd name="connsiteY6474" fmla="*/ 5313703 h 9881970"/>
              <a:gd name="connsiteX6475" fmla="*/ 311472 w 11181876"/>
              <a:gd name="connsiteY6475" fmla="*/ 5307473 h 9881970"/>
              <a:gd name="connsiteX6476" fmla="*/ 311472 w 11181876"/>
              <a:gd name="connsiteY6476" fmla="*/ 5301243 h 9881970"/>
              <a:gd name="connsiteX6477" fmla="*/ 1762936 w 11181876"/>
              <a:gd name="connsiteY6477" fmla="*/ 5288784 h 9881970"/>
              <a:gd name="connsiteX6478" fmla="*/ 1750476 w 11181876"/>
              <a:gd name="connsiteY6478" fmla="*/ 5295013 h 9881970"/>
              <a:gd name="connsiteX6479" fmla="*/ 1744246 w 11181876"/>
              <a:gd name="connsiteY6479" fmla="*/ 5313703 h 9881970"/>
              <a:gd name="connsiteX6480" fmla="*/ 1756706 w 11181876"/>
              <a:gd name="connsiteY6480" fmla="*/ 5301243 h 9881970"/>
              <a:gd name="connsiteX6481" fmla="*/ 1762936 w 11181876"/>
              <a:gd name="connsiteY6481" fmla="*/ 5288784 h 9881970"/>
              <a:gd name="connsiteX6482" fmla="*/ 2230144 w 11181876"/>
              <a:gd name="connsiteY6482" fmla="*/ 5276325 h 9881970"/>
              <a:gd name="connsiteX6483" fmla="*/ 2217685 w 11181876"/>
              <a:gd name="connsiteY6483" fmla="*/ 5288784 h 9881970"/>
              <a:gd name="connsiteX6484" fmla="*/ 2180309 w 11181876"/>
              <a:gd name="connsiteY6484" fmla="*/ 5338619 h 9881970"/>
              <a:gd name="connsiteX6485" fmla="*/ 2192767 w 11181876"/>
              <a:gd name="connsiteY6485" fmla="*/ 5326161 h 9881970"/>
              <a:gd name="connsiteX6486" fmla="*/ 2217685 w 11181876"/>
              <a:gd name="connsiteY6486" fmla="*/ 5301243 h 9881970"/>
              <a:gd name="connsiteX6487" fmla="*/ 2223915 w 11181876"/>
              <a:gd name="connsiteY6487" fmla="*/ 5288784 h 9881970"/>
              <a:gd name="connsiteX6488" fmla="*/ 2230144 w 11181876"/>
              <a:gd name="connsiteY6488" fmla="*/ 5276325 h 9881970"/>
              <a:gd name="connsiteX6489" fmla="*/ 1519986 w 11181876"/>
              <a:gd name="connsiteY6489" fmla="*/ 5263866 h 9881970"/>
              <a:gd name="connsiteX6490" fmla="*/ 1507527 w 11181876"/>
              <a:gd name="connsiteY6490" fmla="*/ 5270096 h 9881970"/>
              <a:gd name="connsiteX6491" fmla="*/ 1513757 w 11181876"/>
              <a:gd name="connsiteY6491" fmla="*/ 5276325 h 9881970"/>
              <a:gd name="connsiteX6492" fmla="*/ 1526216 w 11181876"/>
              <a:gd name="connsiteY6492" fmla="*/ 5270096 h 9881970"/>
              <a:gd name="connsiteX6493" fmla="*/ 1519986 w 11181876"/>
              <a:gd name="connsiteY6493" fmla="*/ 5263866 h 9881970"/>
              <a:gd name="connsiteX6494" fmla="*/ 10234997 w 11181876"/>
              <a:gd name="connsiteY6494" fmla="*/ 5238948 h 9881970"/>
              <a:gd name="connsiteX6495" fmla="*/ 10228769 w 11181876"/>
              <a:gd name="connsiteY6495" fmla="*/ 5251408 h 9881970"/>
              <a:gd name="connsiteX6496" fmla="*/ 10241225 w 11181876"/>
              <a:gd name="connsiteY6496" fmla="*/ 5238948 h 9881970"/>
              <a:gd name="connsiteX6497" fmla="*/ 10234997 w 11181876"/>
              <a:gd name="connsiteY6497" fmla="*/ 5238948 h 9881970"/>
              <a:gd name="connsiteX6498" fmla="*/ 1675723 w 11181876"/>
              <a:gd name="connsiteY6498" fmla="*/ 5201572 h 9881970"/>
              <a:gd name="connsiteX6499" fmla="*/ 1669493 w 11181876"/>
              <a:gd name="connsiteY6499" fmla="*/ 5214030 h 9881970"/>
              <a:gd name="connsiteX6500" fmla="*/ 1675723 w 11181876"/>
              <a:gd name="connsiteY6500" fmla="*/ 5226490 h 9881970"/>
              <a:gd name="connsiteX6501" fmla="*/ 1681953 w 11181876"/>
              <a:gd name="connsiteY6501" fmla="*/ 5214030 h 9881970"/>
              <a:gd name="connsiteX6502" fmla="*/ 1675723 w 11181876"/>
              <a:gd name="connsiteY6502" fmla="*/ 5201572 h 9881970"/>
              <a:gd name="connsiteX6503" fmla="*/ 1607199 w 11181876"/>
              <a:gd name="connsiteY6503" fmla="*/ 5201572 h 9881970"/>
              <a:gd name="connsiteX6504" fmla="*/ 1588510 w 11181876"/>
              <a:gd name="connsiteY6504" fmla="*/ 5226490 h 9881970"/>
              <a:gd name="connsiteX6505" fmla="*/ 1551134 w 11181876"/>
              <a:gd name="connsiteY6505" fmla="*/ 5276325 h 9881970"/>
              <a:gd name="connsiteX6506" fmla="*/ 1532446 w 11181876"/>
              <a:gd name="connsiteY6506" fmla="*/ 5301243 h 9881970"/>
              <a:gd name="connsiteX6507" fmla="*/ 1544904 w 11181876"/>
              <a:gd name="connsiteY6507" fmla="*/ 5288784 h 9881970"/>
              <a:gd name="connsiteX6508" fmla="*/ 1569822 w 11181876"/>
              <a:gd name="connsiteY6508" fmla="*/ 5263866 h 9881970"/>
              <a:gd name="connsiteX6509" fmla="*/ 1594739 w 11181876"/>
              <a:gd name="connsiteY6509" fmla="*/ 5220260 h 9881970"/>
              <a:gd name="connsiteX6510" fmla="*/ 1607199 w 11181876"/>
              <a:gd name="connsiteY6510" fmla="*/ 5201572 h 9881970"/>
              <a:gd name="connsiteX6511" fmla="*/ 1432774 w 11181876"/>
              <a:gd name="connsiteY6511" fmla="*/ 5201572 h 9881970"/>
              <a:gd name="connsiteX6512" fmla="*/ 1420316 w 11181876"/>
              <a:gd name="connsiteY6512" fmla="*/ 5214030 h 9881970"/>
              <a:gd name="connsiteX6513" fmla="*/ 1420316 w 11181876"/>
              <a:gd name="connsiteY6513" fmla="*/ 5226490 h 9881970"/>
              <a:gd name="connsiteX6514" fmla="*/ 1432774 w 11181876"/>
              <a:gd name="connsiteY6514" fmla="*/ 5214030 h 9881970"/>
              <a:gd name="connsiteX6515" fmla="*/ 10347127 w 11181876"/>
              <a:gd name="connsiteY6515" fmla="*/ 5151736 h 9881970"/>
              <a:gd name="connsiteX6516" fmla="*/ 10340897 w 11181876"/>
              <a:gd name="connsiteY6516" fmla="*/ 5164195 h 9881970"/>
              <a:gd name="connsiteX6517" fmla="*/ 10359585 w 11181876"/>
              <a:gd name="connsiteY6517" fmla="*/ 5157965 h 9881970"/>
              <a:gd name="connsiteX6518" fmla="*/ 10353357 w 11181876"/>
              <a:gd name="connsiteY6518" fmla="*/ 5151736 h 9881970"/>
              <a:gd name="connsiteX6519" fmla="*/ 10347127 w 11181876"/>
              <a:gd name="connsiteY6519" fmla="*/ 5151736 h 9881970"/>
              <a:gd name="connsiteX6520" fmla="*/ 448519 w 11181876"/>
              <a:gd name="connsiteY6520" fmla="*/ 5089441 h 9881970"/>
              <a:gd name="connsiteX6521" fmla="*/ 460978 w 11181876"/>
              <a:gd name="connsiteY6521" fmla="*/ 5095671 h 9881970"/>
              <a:gd name="connsiteX6522" fmla="*/ 454750 w 11181876"/>
              <a:gd name="connsiteY6522" fmla="*/ 5101901 h 9881970"/>
              <a:gd name="connsiteX6523" fmla="*/ 448519 w 11181876"/>
              <a:gd name="connsiteY6523" fmla="*/ 5089441 h 9881970"/>
              <a:gd name="connsiteX6524" fmla="*/ 11057285 w 11181876"/>
              <a:gd name="connsiteY6524" fmla="*/ 5076983 h 9881970"/>
              <a:gd name="connsiteX6525" fmla="*/ 11063515 w 11181876"/>
              <a:gd name="connsiteY6525" fmla="*/ 5089441 h 9881970"/>
              <a:gd name="connsiteX6526" fmla="*/ 11051055 w 11181876"/>
              <a:gd name="connsiteY6526" fmla="*/ 5114359 h 9881970"/>
              <a:gd name="connsiteX6527" fmla="*/ 11038597 w 11181876"/>
              <a:gd name="connsiteY6527" fmla="*/ 5101901 h 9881970"/>
              <a:gd name="connsiteX6528" fmla="*/ 11044827 w 11181876"/>
              <a:gd name="connsiteY6528" fmla="*/ 5089441 h 9881970"/>
              <a:gd name="connsiteX6529" fmla="*/ 11057285 w 11181876"/>
              <a:gd name="connsiteY6529" fmla="*/ 5076983 h 9881970"/>
              <a:gd name="connsiteX6530" fmla="*/ 11038597 w 11181876"/>
              <a:gd name="connsiteY6530" fmla="*/ 5052065 h 9881970"/>
              <a:gd name="connsiteX6531" fmla="*/ 11038597 w 11181876"/>
              <a:gd name="connsiteY6531" fmla="*/ 5064523 h 9881970"/>
              <a:gd name="connsiteX6532" fmla="*/ 11026139 w 11181876"/>
              <a:gd name="connsiteY6532" fmla="*/ 5064523 h 9881970"/>
              <a:gd name="connsiteX6533" fmla="*/ 1843918 w 11181876"/>
              <a:gd name="connsiteY6533" fmla="*/ 5039606 h 9881970"/>
              <a:gd name="connsiteX6534" fmla="*/ 1843918 w 11181876"/>
              <a:gd name="connsiteY6534" fmla="*/ 5052065 h 9881970"/>
              <a:gd name="connsiteX6535" fmla="*/ 1856377 w 11181876"/>
              <a:gd name="connsiteY6535" fmla="*/ 5052065 h 9881970"/>
              <a:gd name="connsiteX6536" fmla="*/ 1569822 w 11181876"/>
              <a:gd name="connsiteY6536" fmla="*/ 5039606 h 9881970"/>
              <a:gd name="connsiteX6537" fmla="*/ 1569822 w 11181876"/>
              <a:gd name="connsiteY6537" fmla="*/ 5052065 h 9881970"/>
              <a:gd name="connsiteX6538" fmla="*/ 1582280 w 11181876"/>
              <a:gd name="connsiteY6538" fmla="*/ 5039606 h 9881970"/>
              <a:gd name="connsiteX6539" fmla="*/ 1569822 w 11181876"/>
              <a:gd name="connsiteY6539" fmla="*/ 5039606 h 9881970"/>
              <a:gd name="connsiteX6540" fmla="*/ 386225 w 11181876"/>
              <a:gd name="connsiteY6540" fmla="*/ 5039606 h 9881970"/>
              <a:gd name="connsiteX6541" fmla="*/ 386225 w 11181876"/>
              <a:gd name="connsiteY6541" fmla="*/ 5052065 h 9881970"/>
              <a:gd name="connsiteX6542" fmla="*/ 373766 w 11181876"/>
              <a:gd name="connsiteY6542" fmla="*/ 5052065 h 9881970"/>
              <a:gd name="connsiteX6543" fmla="*/ 10403193 w 11181876"/>
              <a:gd name="connsiteY6543" fmla="*/ 5002228 h 9881970"/>
              <a:gd name="connsiteX6544" fmla="*/ 10390733 w 11181876"/>
              <a:gd name="connsiteY6544" fmla="*/ 5014688 h 9881970"/>
              <a:gd name="connsiteX6545" fmla="*/ 10415649 w 11181876"/>
              <a:gd name="connsiteY6545" fmla="*/ 5027146 h 9881970"/>
              <a:gd name="connsiteX6546" fmla="*/ 10403193 w 11181876"/>
              <a:gd name="connsiteY6546" fmla="*/ 5002228 h 9881970"/>
              <a:gd name="connsiteX6547" fmla="*/ 1868837 w 11181876"/>
              <a:gd name="connsiteY6547" fmla="*/ 5002228 h 9881970"/>
              <a:gd name="connsiteX6548" fmla="*/ 1875065 w 11181876"/>
              <a:gd name="connsiteY6548" fmla="*/ 5014688 h 9881970"/>
              <a:gd name="connsiteX6549" fmla="*/ 1893753 w 11181876"/>
              <a:gd name="connsiteY6549" fmla="*/ 5014688 h 9881970"/>
              <a:gd name="connsiteX6550" fmla="*/ 10820565 w 11181876"/>
              <a:gd name="connsiteY6550" fmla="*/ 4989770 h 9881970"/>
              <a:gd name="connsiteX6551" fmla="*/ 10826795 w 11181876"/>
              <a:gd name="connsiteY6551" fmla="*/ 5002228 h 9881970"/>
              <a:gd name="connsiteX6552" fmla="*/ 10814337 w 11181876"/>
              <a:gd name="connsiteY6552" fmla="*/ 5014688 h 9881970"/>
              <a:gd name="connsiteX6553" fmla="*/ 10801877 w 11181876"/>
              <a:gd name="connsiteY6553" fmla="*/ 5014688 h 9881970"/>
              <a:gd name="connsiteX6554" fmla="*/ 10808107 w 11181876"/>
              <a:gd name="connsiteY6554" fmla="*/ 4996000 h 9881970"/>
              <a:gd name="connsiteX6555" fmla="*/ 10820565 w 11181876"/>
              <a:gd name="connsiteY6555" fmla="*/ 4989770 h 9881970"/>
              <a:gd name="connsiteX6556" fmla="*/ 1719329 w 11181876"/>
              <a:gd name="connsiteY6556" fmla="*/ 4977312 h 9881970"/>
              <a:gd name="connsiteX6557" fmla="*/ 1619657 w 11181876"/>
              <a:gd name="connsiteY6557" fmla="*/ 5089441 h 9881970"/>
              <a:gd name="connsiteX6558" fmla="*/ 1607199 w 11181876"/>
              <a:gd name="connsiteY6558" fmla="*/ 5089441 h 9881970"/>
              <a:gd name="connsiteX6559" fmla="*/ 1619657 w 11181876"/>
              <a:gd name="connsiteY6559" fmla="*/ 5101901 h 9881970"/>
              <a:gd name="connsiteX6560" fmla="*/ 1613428 w 11181876"/>
              <a:gd name="connsiteY6560" fmla="*/ 5101901 h 9881970"/>
              <a:gd name="connsiteX6561" fmla="*/ 1607199 w 11181876"/>
              <a:gd name="connsiteY6561" fmla="*/ 5114359 h 9881970"/>
              <a:gd name="connsiteX6562" fmla="*/ 1594739 w 11181876"/>
              <a:gd name="connsiteY6562" fmla="*/ 5114359 h 9881970"/>
              <a:gd name="connsiteX6563" fmla="*/ 1582280 w 11181876"/>
              <a:gd name="connsiteY6563" fmla="*/ 5139277 h 9881970"/>
              <a:gd name="connsiteX6564" fmla="*/ 1594739 w 11181876"/>
              <a:gd name="connsiteY6564" fmla="*/ 5126817 h 9881970"/>
              <a:gd name="connsiteX6565" fmla="*/ 1613428 w 11181876"/>
              <a:gd name="connsiteY6565" fmla="*/ 5114359 h 9881970"/>
              <a:gd name="connsiteX6566" fmla="*/ 1619657 w 11181876"/>
              <a:gd name="connsiteY6566" fmla="*/ 5101901 h 9881970"/>
              <a:gd name="connsiteX6567" fmla="*/ 1638347 w 11181876"/>
              <a:gd name="connsiteY6567" fmla="*/ 5083213 h 9881970"/>
              <a:gd name="connsiteX6568" fmla="*/ 1681953 w 11181876"/>
              <a:gd name="connsiteY6568" fmla="*/ 5039606 h 9881970"/>
              <a:gd name="connsiteX6569" fmla="*/ 1719329 w 11181876"/>
              <a:gd name="connsiteY6569" fmla="*/ 4977312 h 9881970"/>
              <a:gd name="connsiteX6570" fmla="*/ 1906213 w 11181876"/>
              <a:gd name="connsiteY6570" fmla="*/ 4952394 h 9881970"/>
              <a:gd name="connsiteX6571" fmla="*/ 1899983 w 11181876"/>
              <a:gd name="connsiteY6571" fmla="*/ 4958622 h 9881970"/>
              <a:gd name="connsiteX6572" fmla="*/ 1893753 w 11181876"/>
              <a:gd name="connsiteY6572" fmla="*/ 4964852 h 9881970"/>
              <a:gd name="connsiteX6573" fmla="*/ 1918671 w 11181876"/>
              <a:gd name="connsiteY6573" fmla="*/ 4964852 h 9881970"/>
              <a:gd name="connsiteX6574" fmla="*/ 1906213 w 11181876"/>
              <a:gd name="connsiteY6574" fmla="*/ 4952394 h 9881970"/>
              <a:gd name="connsiteX6575" fmla="*/ 1650805 w 11181876"/>
              <a:gd name="connsiteY6575" fmla="*/ 4939934 h 9881970"/>
              <a:gd name="connsiteX6576" fmla="*/ 1644575 w 11181876"/>
              <a:gd name="connsiteY6576" fmla="*/ 4952394 h 9881970"/>
              <a:gd name="connsiteX6577" fmla="*/ 1657035 w 11181876"/>
              <a:gd name="connsiteY6577" fmla="*/ 4952394 h 9881970"/>
              <a:gd name="connsiteX6578" fmla="*/ 1663263 w 11181876"/>
              <a:gd name="connsiteY6578" fmla="*/ 4939934 h 9881970"/>
              <a:gd name="connsiteX6579" fmla="*/ 1650805 w 11181876"/>
              <a:gd name="connsiteY6579" fmla="*/ 4939934 h 9881970"/>
              <a:gd name="connsiteX6580" fmla="*/ 1893753 w 11181876"/>
              <a:gd name="connsiteY6580" fmla="*/ 4915017 h 9881970"/>
              <a:gd name="connsiteX6581" fmla="*/ 1856377 w 11181876"/>
              <a:gd name="connsiteY6581" fmla="*/ 4977312 h 9881970"/>
              <a:gd name="connsiteX6582" fmla="*/ 1893753 w 11181876"/>
              <a:gd name="connsiteY6582" fmla="*/ 4939934 h 9881970"/>
              <a:gd name="connsiteX6583" fmla="*/ 1756706 w 11181876"/>
              <a:gd name="connsiteY6583" fmla="*/ 4915017 h 9881970"/>
              <a:gd name="connsiteX6584" fmla="*/ 1731787 w 11181876"/>
              <a:gd name="connsiteY6584" fmla="*/ 4952394 h 9881970"/>
              <a:gd name="connsiteX6585" fmla="*/ 1781624 w 11181876"/>
              <a:gd name="connsiteY6585" fmla="*/ 4915017 h 9881970"/>
              <a:gd name="connsiteX6586" fmla="*/ 1843918 w 11181876"/>
              <a:gd name="connsiteY6586" fmla="*/ 4877639 h 9881970"/>
              <a:gd name="connsiteX6587" fmla="*/ 1831458 w 11181876"/>
              <a:gd name="connsiteY6587" fmla="*/ 4896327 h 9881970"/>
              <a:gd name="connsiteX6588" fmla="*/ 1806542 w 11181876"/>
              <a:gd name="connsiteY6588" fmla="*/ 4927476 h 9881970"/>
              <a:gd name="connsiteX6589" fmla="*/ 1819000 w 11181876"/>
              <a:gd name="connsiteY6589" fmla="*/ 4927476 h 9881970"/>
              <a:gd name="connsiteX6590" fmla="*/ 1850148 w 11181876"/>
              <a:gd name="connsiteY6590" fmla="*/ 4877639 h 9881970"/>
              <a:gd name="connsiteX6591" fmla="*/ 1843918 w 11181876"/>
              <a:gd name="connsiteY6591" fmla="*/ 4877639 h 9881970"/>
              <a:gd name="connsiteX6592" fmla="*/ 10627453 w 11181876"/>
              <a:gd name="connsiteY6592" fmla="*/ 4852723 h 9881970"/>
              <a:gd name="connsiteX6593" fmla="*/ 10627453 w 11181876"/>
              <a:gd name="connsiteY6593" fmla="*/ 4877639 h 9881970"/>
              <a:gd name="connsiteX6594" fmla="*/ 10614993 w 11181876"/>
              <a:gd name="connsiteY6594" fmla="*/ 4865181 h 9881970"/>
              <a:gd name="connsiteX6595" fmla="*/ 1731787 w 11181876"/>
              <a:gd name="connsiteY6595" fmla="*/ 4852723 h 9881970"/>
              <a:gd name="connsiteX6596" fmla="*/ 1706869 w 11181876"/>
              <a:gd name="connsiteY6596" fmla="*/ 4877639 h 9881970"/>
              <a:gd name="connsiteX6597" fmla="*/ 1681953 w 11181876"/>
              <a:gd name="connsiteY6597" fmla="*/ 4915017 h 9881970"/>
              <a:gd name="connsiteX6598" fmla="*/ 1688181 w 11181876"/>
              <a:gd name="connsiteY6598" fmla="*/ 4908787 h 9881970"/>
              <a:gd name="connsiteX6599" fmla="*/ 1706869 w 11181876"/>
              <a:gd name="connsiteY6599" fmla="*/ 4890099 h 9881970"/>
              <a:gd name="connsiteX6600" fmla="*/ 2155391 w 11181876"/>
              <a:gd name="connsiteY6600" fmla="*/ 4827805 h 9881970"/>
              <a:gd name="connsiteX6601" fmla="*/ 2142933 w 11181876"/>
              <a:gd name="connsiteY6601" fmla="*/ 4834033 h 9881970"/>
              <a:gd name="connsiteX6602" fmla="*/ 2155391 w 11181876"/>
              <a:gd name="connsiteY6602" fmla="*/ 4840263 h 9881970"/>
              <a:gd name="connsiteX6603" fmla="*/ 2155391 w 11181876"/>
              <a:gd name="connsiteY6603" fmla="*/ 4827805 h 9881970"/>
              <a:gd name="connsiteX6604" fmla="*/ 2180309 w 11181876"/>
              <a:gd name="connsiteY6604" fmla="*/ 4765510 h 9881970"/>
              <a:gd name="connsiteX6605" fmla="*/ 2180309 w 11181876"/>
              <a:gd name="connsiteY6605" fmla="*/ 4790428 h 9881970"/>
              <a:gd name="connsiteX6606" fmla="*/ 2180309 w 11181876"/>
              <a:gd name="connsiteY6606" fmla="*/ 4802886 h 9881970"/>
              <a:gd name="connsiteX6607" fmla="*/ 2192767 w 11181876"/>
              <a:gd name="connsiteY6607" fmla="*/ 4765510 h 9881970"/>
              <a:gd name="connsiteX6608" fmla="*/ 10465485 w 11181876"/>
              <a:gd name="connsiteY6608" fmla="*/ 4728132 h 9881970"/>
              <a:gd name="connsiteX6609" fmla="*/ 10465485 w 11181876"/>
              <a:gd name="connsiteY6609" fmla="*/ 4740592 h 9881970"/>
              <a:gd name="connsiteX6610" fmla="*/ 10477945 w 11181876"/>
              <a:gd name="connsiteY6610" fmla="*/ 4728132 h 9881970"/>
              <a:gd name="connsiteX6611" fmla="*/ 10465485 w 11181876"/>
              <a:gd name="connsiteY6611" fmla="*/ 4728132 h 9881970"/>
              <a:gd name="connsiteX6612" fmla="*/ 1906213 w 11181876"/>
              <a:gd name="connsiteY6612" fmla="*/ 4690756 h 9881970"/>
              <a:gd name="connsiteX6613" fmla="*/ 1881295 w 11181876"/>
              <a:gd name="connsiteY6613" fmla="*/ 4703216 h 9881970"/>
              <a:gd name="connsiteX6614" fmla="*/ 1806542 w 11181876"/>
              <a:gd name="connsiteY6614" fmla="*/ 4815345 h 9881970"/>
              <a:gd name="connsiteX6615" fmla="*/ 1856377 w 11181876"/>
              <a:gd name="connsiteY6615" fmla="*/ 4765510 h 9881970"/>
              <a:gd name="connsiteX6616" fmla="*/ 1893753 w 11181876"/>
              <a:gd name="connsiteY6616" fmla="*/ 4715674 h 9881970"/>
              <a:gd name="connsiteX6617" fmla="*/ 1893753 w 11181876"/>
              <a:gd name="connsiteY6617" fmla="*/ 4703216 h 9881970"/>
              <a:gd name="connsiteX6618" fmla="*/ 1906213 w 11181876"/>
              <a:gd name="connsiteY6618" fmla="*/ 4690756 h 9881970"/>
              <a:gd name="connsiteX6619" fmla="*/ 560650 w 11181876"/>
              <a:gd name="connsiteY6619" fmla="*/ 4678297 h 9881970"/>
              <a:gd name="connsiteX6620" fmla="*/ 473437 w 11181876"/>
              <a:gd name="connsiteY6620" fmla="*/ 4728132 h 9881970"/>
              <a:gd name="connsiteX6621" fmla="*/ 485897 w 11181876"/>
              <a:gd name="connsiteY6621" fmla="*/ 4715674 h 9881970"/>
              <a:gd name="connsiteX6622" fmla="*/ 535732 w 11181876"/>
              <a:gd name="connsiteY6622" fmla="*/ 4690756 h 9881970"/>
              <a:gd name="connsiteX6623" fmla="*/ 598026 w 11181876"/>
              <a:gd name="connsiteY6623" fmla="*/ 4640921 h 9881970"/>
              <a:gd name="connsiteX6624" fmla="*/ 598026 w 11181876"/>
              <a:gd name="connsiteY6624" fmla="*/ 4653379 h 9881970"/>
              <a:gd name="connsiteX6625" fmla="*/ 585568 w 11181876"/>
              <a:gd name="connsiteY6625" fmla="*/ 4653379 h 9881970"/>
              <a:gd name="connsiteX6626" fmla="*/ 598026 w 11181876"/>
              <a:gd name="connsiteY6626" fmla="*/ 4640921 h 9881970"/>
              <a:gd name="connsiteX6627" fmla="*/ 10650813 w 11181876"/>
              <a:gd name="connsiteY6627" fmla="*/ 4599650 h 9881970"/>
              <a:gd name="connsiteX6628" fmla="*/ 10652371 w 11181876"/>
              <a:gd name="connsiteY6628" fmla="*/ 4603543 h 9881970"/>
              <a:gd name="connsiteX6629" fmla="*/ 10639911 w 11181876"/>
              <a:gd name="connsiteY6629" fmla="*/ 4653379 h 9881970"/>
              <a:gd name="connsiteX6630" fmla="*/ 10614993 w 11181876"/>
              <a:gd name="connsiteY6630" fmla="*/ 4678297 h 9881970"/>
              <a:gd name="connsiteX6631" fmla="*/ 10590075 w 11181876"/>
              <a:gd name="connsiteY6631" fmla="*/ 4690756 h 9881970"/>
              <a:gd name="connsiteX6632" fmla="*/ 10577617 w 11181876"/>
              <a:gd name="connsiteY6632" fmla="*/ 4690756 h 9881970"/>
              <a:gd name="connsiteX6633" fmla="*/ 10565159 w 11181876"/>
              <a:gd name="connsiteY6633" fmla="*/ 4703216 h 9881970"/>
              <a:gd name="connsiteX6634" fmla="*/ 10565159 w 11181876"/>
              <a:gd name="connsiteY6634" fmla="*/ 4690756 h 9881970"/>
              <a:gd name="connsiteX6635" fmla="*/ 10583847 w 11181876"/>
              <a:gd name="connsiteY6635" fmla="*/ 4678297 h 9881970"/>
              <a:gd name="connsiteX6636" fmla="*/ 10590075 w 11181876"/>
              <a:gd name="connsiteY6636" fmla="*/ 4665838 h 9881970"/>
              <a:gd name="connsiteX6637" fmla="*/ 10627453 w 11181876"/>
              <a:gd name="connsiteY6637" fmla="*/ 4616003 h 9881970"/>
              <a:gd name="connsiteX6638" fmla="*/ 10650813 w 11181876"/>
              <a:gd name="connsiteY6638" fmla="*/ 4599650 h 9881970"/>
              <a:gd name="connsiteX6639" fmla="*/ 10577617 w 11181876"/>
              <a:gd name="connsiteY6639" fmla="*/ 4578627 h 9881970"/>
              <a:gd name="connsiteX6640" fmla="*/ 10577617 w 11181876"/>
              <a:gd name="connsiteY6640" fmla="*/ 4603543 h 9881970"/>
              <a:gd name="connsiteX6641" fmla="*/ 10590075 w 11181876"/>
              <a:gd name="connsiteY6641" fmla="*/ 4591085 h 9881970"/>
              <a:gd name="connsiteX6642" fmla="*/ 10577617 w 11181876"/>
              <a:gd name="connsiteY6642" fmla="*/ 4578627 h 9881970"/>
              <a:gd name="connsiteX6643" fmla="*/ 685239 w 11181876"/>
              <a:gd name="connsiteY6643" fmla="*/ 4566167 h 9881970"/>
              <a:gd name="connsiteX6644" fmla="*/ 672781 w 11181876"/>
              <a:gd name="connsiteY6644" fmla="*/ 4578627 h 9881970"/>
              <a:gd name="connsiteX6645" fmla="*/ 635403 w 11181876"/>
              <a:gd name="connsiteY6645" fmla="*/ 4603543 h 9881970"/>
              <a:gd name="connsiteX6646" fmla="*/ 10938925 w 11181876"/>
              <a:gd name="connsiteY6646" fmla="*/ 4478954 h 9881970"/>
              <a:gd name="connsiteX6647" fmla="*/ 10938925 w 11181876"/>
              <a:gd name="connsiteY6647" fmla="*/ 4503872 h 9881970"/>
              <a:gd name="connsiteX6648" fmla="*/ 10926465 w 11181876"/>
              <a:gd name="connsiteY6648" fmla="*/ 4491414 h 9881970"/>
              <a:gd name="connsiteX6649" fmla="*/ 834746 w 11181876"/>
              <a:gd name="connsiteY6649" fmla="*/ 4416659 h 9881970"/>
              <a:gd name="connsiteX6650" fmla="*/ 797370 w 11181876"/>
              <a:gd name="connsiteY6650" fmla="*/ 4466496 h 9881970"/>
              <a:gd name="connsiteX6651" fmla="*/ 834746 w 11181876"/>
              <a:gd name="connsiteY6651" fmla="*/ 4441578 h 9881970"/>
              <a:gd name="connsiteX6652" fmla="*/ 10465485 w 11181876"/>
              <a:gd name="connsiteY6652" fmla="*/ 4404201 h 9881970"/>
              <a:gd name="connsiteX6653" fmla="*/ 10465485 w 11181876"/>
              <a:gd name="connsiteY6653" fmla="*/ 4416659 h 9881970"/>
              <a:gd name="connsiteX6654" fmla="*/ 10477945 w 11181876"/>
              <a:gd name="connsiteY6654" fmla="*/ 4404201 h 9881970"/>
              <a:gd name="connsiteX6655" fmla="*/ 11175645 w 11181876"/>
              <a:gd name="connsiteY6655" fmla="*/ 4329447 h 9881970"/>
              <a:gd name="connsiteX6656" fmla="*/ 11175645 w 11181876"/>
              <a:gd name="connsiteY6656" fmla="*/ 4341907 h 9881970"/>
              <a:gd name="connsiteX6657" fmla="*/ 11175645 w 11181876"/>
              <a:gd name="connsiteY6657" fmla="*/ 4366825 h 9881970"/>
              <a:gd name="connsiteX6658" fmla="*/ 11163185 w 11181876"/>
              <a:gd name="connsiteY6658" fmla="*/ 4366825 h 9881970"/>
              <a:gd name="connsiteX6659" fmla="*/ 11163185 w 11181876"/>
              <a:gd name="connsiteY6659" fmla="*/ 4341907 h 9881970"/>
              <a:gd name="connsiteX6660" fmla="*/ 722615 w 11181876"/>
              <a:gd name="connsiteY6660" fmla="*/ 4304530 h 9881970"/>
              <a:gd name="connsiteX6661" fmla="*/ 710157 w 11181876"/>
              <a:gd name="connsiteY6661" fmla="*/ 4316988 h 9881970"/>
              <a:gd name="connsiteX6662" fmla="*/ 722615 w 11181876"/>
              <a:gd name="connsiteY6662" fmla="*/ 4310759 h 9881970"/>
              <a:gd name="connsiteX6663" fmla="*/ 735074 w 11181876"/>
              <a:gd name="connsiteY6663" fmla="*/ 4304530 h 9881970"/>
              <a:gd name="connsiteX6664" fmla="*/ 722615 w 11181876"/>
              <a:gd name="connsiteY6664" fmla="*/ 4304530 h 9881970"/>
              <a:gd name="connsiteX6665" fmla="*/ 6042571 w 11181876"/>
              <a:gd name="connsiteY6665" fmla="*/ 4279612 h 9881970"/>
              <a:gd name="connsiteX6666" fmla="*/ 6030113 w 11181876"/>
              <a:gd name="connsiteY6666" fmla="*/ 4304530 h 9881970"/>
              <a:gd name="connsiteX6667" fmla="*/ 6042571 w 11181876"/>
              <a:gd name="connsiteY6667" fmla="*/ 4304530 h 9881970"/>
              <a:gd name="connsiteX6668" fmla="*/ 6042571 w 11181876"/>
              <a:gd name="connsiteY6668" fmla="*/ 4292070 h 9881970"/>
              <a:gd name="connsiteX6669" fmla="*/ 6042571 w 11181876"/>
              <a:gd name="connsiteY6669" fmla="*/ 4279612 h 9881970"/>
              <a:gd name="connsiteX6670" fmla="*/ 10540239 w 11181876"/>
              <a:gd name="connsiteY6670" fmla="*/ 4254694 h 9881970"/>
              <a:gd name="connsiteX6671" fmla="*/ 10515321 w 11181876"/>
              <a:gd name="connsiteY6671" fmla="*/ 4279612 h 9881970"/>
              <a:gd name="connsiteX6672" fmla="*/ 10527781 w 11181876"/>
              <a:gd name="connsiteY6672" fmla="*/ 4279612 h 9881970"/>
              <a:gd name="connsiteX6673" fmla="*/ 10540239 w 11181876"/>
              <a:gd name="connsiteY6673" fmla="*/ 4254694 h 9881970"/>
              <a:gd name="connsiteX6674" fmla="*/ 6055031 w 11181876"/>
              <a:gd name="connsiteY6674" fmla="*/ 4254694 h 9881970"/>
              <a:gd name="connsiteX6675" fmla="*/ 6055031 w 11181876"/>
              <a:gd name="connsiteY6675" fmla="*/ 4267152 h 9881970"/>
              <a:gd name="connsiteX6676" fmla="*/ 6067489 w 11181876"/>
              <a:gd name="connsiteY6676" fmla="*/ 4267152 h 9881970"/>
              <a:gd name="connsiteX6677" fmla="*/ 6067489 w 11181876"/>
              <a:gd name="connsiteY6677" fmla="*/ 4254694 h 9881970"/>
              <a:gd name="connsiteX6678" fmla="*/ 6055031 w 11181876"/>
              <a:gd name="connsiteY6678" fmla="*/ 4254694 h 9881970"/>
              <a:gd name="connsiteX6679" fmla="*/ 10932697 w 11181876"/>
              <a:gd name="connsiteY6679" fmla="*/ 4229776 h 9881970"/>
              <a:gd name="connsiteX6680" fmla="*/ 10938925 w 11181876"/>
              <a:gd name="connsiteY6680" fmla="*/ 4254694 h 9881970"/>
              <a:gd name="connsiteX6681" fmla="*/ 10914009 w 11181876"/>
              <a:gd name="connsiteY6681" fmla="*/ 4267152 h 9881970"/>
              <a:gd name="connsiteX6682" fmla="*/ 10920237 w 11181876"/>
              <a:gd name="connsiteY6682" fmla="*/ 4242236 h 9881970"/>
              <a:gd name="connsiteX6683" fmla="*/ 10932697 w 11181876"/>
              <a:gd name="connsiteY6683" fmla="*/ 4229776 h 9881970"/>
              <a:gd name="connsiteX6684" fmla="*/ 10616553 w 11181876"/>
              <a:gd name="connsiteY6684" fmla="*/ 4220432 h 9881970"/>
              <a:gd name="connsiteX6685" fmla="*/ 10621223 w 11181876"/>
              <a:gd name="connsiteY6685" fmla="*/ 4223548 h 9881970"/>
              <a:gd name="connsiteX6686" fmla="*/ 10627453 w 11181876"/>
              <a:gd name="connsiteY6686" fmla="*/ 4236006 h 9881970"/>
              <a:gd name="connsiteX6687" fmla="*/ 10621223 w 11181876"/>
              <a:gd name="connsiteY6687" fmla="*/ 4236006 h 9881970"/>
              <a:gd name="connsiteX6688" fmla="*/ 10614993 w 11181876"/>
              <a:gd name="connsiteY6688" fmla="*/ 4223548 h 9881970"/>
              <a:gd name="connsiteX6689" fmla="*/ 10616553 w 11181876"/>
              <a:gd name="connsiteY6689" fmla="*/ 4220432 h 9881970"/>
              <a:gd name="connsiteX6690" fmla="*/ 10428109 w 11181876"/>
              <a:gd name="connsiteY6690" fmla="*/ 4130105 h 9881970"/>
              <a:gd name="connsiteX6691" fmla="*/ 10428109 w 11181876"/>
              <a:gd name="connsiteY6691" fmla="*/ 4142563 h 9881970"/>
              <a:gd name="connsiteX6692" fmla="*/ 10440569 w 11181876"/>
              <a:gd name="connsiteY6692" fmla="*/ 4130105 h 9881970"/>
              <a:gd name="connsiteX6693" fmla="*/ 10428109 w 11181876"/>
              <a:gd name="connsiteY6693" fmla="*/ 4130105 h 9881970"/>
              <a:gd name="connsiteX6694" fmla="*/ 560650 w 11181876"/>
              <a:gd name="connsiteY6694" fmla="*/ 4130105 h 9881970"/>
              <a:gd name="connsiteX6695" fmla="*/ 548191 w 11181876"/>
              <a:gd name="connsiteY6695" fmla="*/ 4142563 h 9881970"/>
              <a:gd name="connsiteX6696" fmla="*/ 535732 w 11181876"/>
              <a:gd name="connsiteY6696" fmla="*/ 4167481 h 9881970"/>
              <a:gd name="connsiteX6697" fmla="*/ 573108 w 11181876"/>
              <a:gd name="connsiteY6697" fmla="*/ 4155023 h 9881970"/>
              <a:gd name="connsiteX6698" fmla="*/ 10527781 w 11181876"/>
              <a:gd name="connsiteY6698" fmla="*/ 4117647 h 9881970"/>
              <a:gd name="connsiteX6699" fmla="*/ 10534011 w 11181876"/>
              <a:gd name="connsiteY6699" fmla="*/ 4130105 h 9881970"/>
              <a:gd name="connsiteX6700" fmla="*/ 10540239 w 11181876"/>
              <a:gd name="connsiteY6700" fmla="*/ 4117647 h 9881970"/>
              <a:gd name="connsiteX6701" fmla="*/ 10509093 w 11181876"/>
              <a:gd name="connsiteY6701" fmla="*/ 4105187 h 9881970"/>
              <a:gd name="connsiteX6702" fmla="*/ 10490405 w 11181876"/>
              <a:gd name="connsiteY6702" fmla="*/ 4130105 h 9881970"/>
              <a:gd name="connsiteX6703" fmla="*/ 10471717 w 11181876"/>
              <a:gd name="connsiteY6703" fmla="*/ 4155023 h 9881970"/>
              <a:gd name="connsiteX6704" fmla="*/ 10465485 w 11181876"/>
              <a:gd name="connsiteY6704" fmla="*/ 4167481 h 9881970"/>
              <a:gd name="connsiteX6705" fmla="*/ 10477945 w 11181876"/>
              <a:gd name="connsiteY6705" fmla="*/ 4167481 h 9881970"/>
              <a:gd name="connsiteX6706" fmla="*/ 10477945 w 11181876"/>
              <a:gd name="connsiteY6706" fmla="*/ 4155023 h 9881970"/>
              <a:gd name="connsiteX6707" fmla="*/ 10490405 w 11181876"/>
              <a:gd name="connsiteY6707" fmla="*/ 4142563 h 9881970"/>
              <a:gd name="connsiteX6708" fmla="*/ 10502861 w 11181876"/>
              <a:gd name="connsiteY6708" fmla="*/ 4142563 h 9881970"/>
              <a:gd name="connsiteX6709" fmla="*/ 10509093 w 11181876"/>
              <a:gd name="connsiteY6709" fmla="*/ 4148793 h 9881970"/>
              <a:gd name="connsiteX6710" fmla="*/ 10509093 w 11181876"/>
              <a:gd name="connsiteY6710" fmla="*/ 4136335 h 9881970"/>
              <a:gd name="connsiteX6711" fmla="*/ 10509093 w 11181876"/>
              <a:gd name="connsiteY6711" fmla="*/ 4117647 h 9881970"/>
              <a:gd name="connsiteX6712" fmla="*/ 10509093 w 11181876"/>
              <a:gd name="connsiteY6712" fmla="*/ 4105187 h 9881970"/>
              <a:gd name="connsiteX6713" fmla="*/ 9456315 w 11181876"/>
              <a:gd name="connsiteY6713" fmla="*/ 4105187 h 9881970"/>
              <a:gd name="connsiteX6714" fmla="*/ 9481232 w 11181876"/>
              <a:gd name="connsiteY6714" fmla="*/ 4117647 h 9881970"/>
              <a:gd name="connsiteX6715" fmla="*/ 9468774 w 11181876"/>
              <a:gd name="connsiteY6715" fmla="*/ 4105187 h 9881970"/>
              <a:gd name="connsiteX6716" fmla="*/ 585568 w 11181876"/>
              <a:gd name="connsiteY6716" fmla="*/ 4105187 h 9881970"/>
              <a:gd name="connsiteX6717" fmla="*/ 579338 w 11181876"/>
              <a:gd name="connsiteY6717" fmla="*/ 4111417 h 9881970"/>
              <a:gd name="connsiteX6718" fmla="*/ 573108 w 11181876"/>
              <a:gd name="connsiteY6718" fmla="*/ 4117647 h 9881970"/>
              <a:gd name="connsiteX6719" fmla="*/ 585568 w 11181876"/>
              <a:gd name="connsiteY6719" fmla="*/ 4117647 h 9881970"/>
              <a:gd name="connsiteX6720" fmla="*/ 585568 w 11181876"/>
              <a:gd name="connsiteY6720" fmla="*/ 4105187 h 9881970"/>
              <a:gd name="connsiteX6721" fmla="*/ 10739581 w 11181876"/>
              <a:gd name="connsiteY6721" fmla="*/ 4092729 h 9881970"/>
              <a:gd name="connsiteX6722" fmla="*/ 10752041 w 11181876"/>
              <a:gd name="connsiteY6722" fmla="*/ 4117647 h 9881970"/>
              <a:gd name="connsiteX6723" fmla="*/ 10739581 w 11181876"/>
              <a:gd name="connsiteY6723" fmla="*/ 4142563 h 9881970"/>
              <a:gd name="connsiteX6724" fmla="*/ 10739581 w 11181876"/>
              <a:gd name="connsiteY6724" fmla="*/ 4117647 h 9881970"/>
              <a:gd name="connsiteX6725" fmla="*/ 622944 w 11181876"/>
              <a:gd name="connsiteY6725" fmla="*/ 4055352 h 9881970"/>
              <a:gd name="connsiteX6726" fmla="*/ 610485 w 11181876"/>
              <a:gd name="connsiteY6726" fmla="*/ 4061580 h 9881970"/>
              <a:gd name="connsiteX6727" fmla="*/ 622944 w 11181876"/>
              <a:gd name="connsiteY6727" fmla="*/ 4067810 h 9881970"/>
              <a:gd name="connsiteX6728" fmla="*/ 622944 w 11181876"/>
              <a:gd name="connsiteY6728" fmla="*/ 4055352 h 9881970"/>
              <a:gd name="connsiteX6729" fmla="*/ 473437 w 11181876"/>
              <a:gd name="connsiteY6729" fmla="*/ 4042892 h 9881970"/>
              <a:gd name="connsiteX6730" fmla="*/ 473437 w 11181876"/>
              <a:gd name="connsiteY6730" fmla="*/ 4055352 h 9881970"/>
              <a:gd name="connsiteX6731" fmla="*/ 460978 w 11181876"/>
              <a:gd name="connsiteY6731" fmla="*/ 4055352 h 9881970"/>
              <a:gd name="connsiteX6732" fmla="*/ 473437 w 11181876"/>
              <a:gd name="connsiteY6732" fmla="*/ 4042892 h 9881970"/>
              <a:gd name="connsiteX6733" fmla="*/ 9465660 w 11181876"/>
              <a:gd name="connsiteY6733" fmla="*/ 4036664 h 9881970"/>
              <a:gd name="connsiteX6734" fmla="*/ 9456315 w 11181876"/>
              <a:gd name="connsiteY6734" fmla="*/ 4042892 h 9881970"/>
              <a:gd name="connsiteX6735" fmla="*/ 9462544 w 11181876"/>
              <a:gd name="connsiteY6735" fmla="*/ 4055352 h 9881970"/>
              <a:gd name="connsiteX6736" fmla="*/ 9468774 w 11181876"/>
              <a:gd name="connsiteY6736" fmla="*/ 4042892 h 9881970"/>
              <a:gd name="connsiteX6737" fmla="*/ 9465660 w 11181876"/>
              <a:gd name="connsiteY6737" fmla="*/ 4036664 h 9881970"/>
              <a:gd name="connsiteX6738" fmla="*/ 10216309 w 11181876"/>
              <a:gd name="connsiteY6738" fmla="*/ 3993058 h 9881970"/>
              <a:gd name="connsiteX6739" fmla="*/ 10216309 w 11181876"/>
              <a:gd name="connsiteY6739" fmla="*/ 4017974 h 9881970"/>
              <a:gd name="connsiteX6740" fmla="*/ 10203849 w 11181876"/>
              <a:gd name="connsiteY6740" fmla="*/ 4005516 h 9881970"/>
              <a:gd name="connsiteX6741" fmla="*/ 10216309 w 11181876"/>
              <a:gd name="connsiteY6741" fmla="*/ 3993058 h 9881970"/>
              <a:gd name="connsiteX6742" fmla="*/ 10530897 w 11181876"/>
              <a:gd name="connsiteY6742" fmla="*/ 3986828 h 9881970"/>
              <a:gd name="connsiteX6743" fmla="*/ 10527781 w 11181876"/>
              <a:gd name="connsiteY6743" fmla="*/ 3993058 h 9881970"/>
              <a:gd name="connsiteX6744" fmla="*/ 10515321 w 11181876"/>
              <a:gd name="connsiteY6744" fmla="*/ 4005516 h 9881970"/>
              <a:gd name="connsiteX6745" fmla="*/ 10477945 w 11181876"/>
              <a:gd name="connsiteY6745" fmla="*/ 4030434 h 9881970"/>
              <a:gd name="connsiteX6746" fmla="*/ 10471717 w 11181876"/>
              <a:gd name="connsiteY6746" fmla="*/ 4049122 h 9881970"/>
              <a:gd name="connsiteX6747" fmla="*/ 10453029 w 11181876"/>
              <a:gd name="connsiteY6747" fmla="*/ 4055352 h 9881970"/>
              <a:gd name="connsiteX6748" fmla="*/ 10440569 w 11181876"/>
              <a:gd name="connsiteY6748" fmla="*/ 4061580 h 9881970"/>
              <a:gd name="connsiteX6749" fmla="*/ 10428109 w 11181876"/>
              <a:gd name="connsiteY6749" fmla="*/ 4080269 h 9881970"/>
              <a:gd name="connsiteX6750" fmla="*/ 10453029 w 11181876"/>
              <a:gd name="connsiteY6750" fmla="*/ 4080269 h 9881970"/>
              <a:gd name="connsiteX6751" fmla="*/ 10477945 w 11181876"/>
              <a:gd name="connsiteY6751" fmla="*/ 4067810 h 9881970"/>
              <a:gd name="connsiteX6752" fmla="*/ 10527781 w 11181876"/>
              <a:gd name="connsiteY6752" fmla="*/ 4030434 h 9881970"/>
              <a:gd name="connsiteX6753" fmla="*/ 10540239 w 11181876"/>
              <a:gd name="connsiteY6753" fmla="*/ 3993058 h 9881970"/>
              <a:gd name="connsiteX6754" fmla="*/ 10530897 w 11181876"/>
              <a:gd name="connsiteY6754" fmla="*/ 3986828 h 9881970"/>
              <a:gd name="connsiteX6755" fmla="*/ 9543526 w 11181876"/>
              <a:gd name="connsiteY6755" fmla="*/ 3968139 h 9881970"/>
              <a:gd name="connsiteX6756" fmla="*/ 9531068 w 11181876"/>
              <a:gd name="connsiteY6756" fmla="*/ 3980598 h 9881970"/>
              <a:gd name="connsiteX6757" fmla="*/ 9543526 w 11181876"/>
              <a:gd name="connsiteY6757" fmla="*/ 3980598 h 9881970"/>
              <a:gd name="connsiteX6758" fmla="*/ 9543526 w 11181876"/>
              <a:gd name="connsiteY6758" fmla="*/ 3968139 h 9881970"/>
              <a:gd name="connsiteX6759" fmla="*/ 9630739 w 11181876"/>
              <a:gd name="connsiteY6759" fmla="*/ 3943221 h 9881970"/>
              <a:gd name="connsiteX6760" fmla="*/ 9630739 w 11181876"/>
              <a:gd name="connsiteY6760" fmla="*/ 3955680 h 9881970"/>
              <a:gd name="connsiteX6761" fmla="*/ 9643199 w 11181876"/>
              <a:gd name="connsiteY6761" fmla="*/ 3955680 h 9881970"/>
              <a:gd name="connsiteX6762" fmla="*/ 9593363 w 11181876"/>
              <a:gd name="connsiteY6762" fmla="*/ 3943221 h 9881970"/>
              <a:gd name="connsiteX6763" fmla="*/ 9587133 w 11181876"/>
              <a:gd name="connsiteY6763" fmla="*/ 3949451 h 9881970"/>
              <a:gd name="connsiteX6764" fmla="*/ 9580905 w 11181876"/>
              <a:gd name="connsiteY6764" fmla="*/ 3968139 h 9881970"/>
              <a:gd name="connsiteX6765" fmla="*/ 9568445 w 11181876"/>
              <a:gd name="connsiteY6765" fmla="*/ 3955680 h 9881970"/>
              <a:gd name="connsiteX6766" fmla="*/ 9555986 w 11181876"/>
              <a:gd name="connsiteY6766" fmla="*/ 3955680 h 9881970"/>
              <a:gd name="connsiteX6767" fmla="*/ 9580905 w 11181876"/>
              <a:gd name="connsiteY6767" fmla="*/ 3968139 h 9881970"/>
              <a:gd name="connsiteX6768" fmla="*/ 9580905 w 11181876"/>
              <a:gd name="connsiteY6768" fmla="*/ 3980598 h 9881970"/>
              <a:gd name="connsiteX6769" fmla="*/ 9605821 w 11181876"/>
              <a:gd name="connsiteY6769" fmla="*/ 3955680 h 9881970"/>
              <a:gd name="connsiteX6770" fmla="*/ 9593363 w 11181876"/>
              <a:gd name="connsiteY6770" fmla="*/ 3943221 h 9881970"/>
              <a:gd name="connsiteX6771" fmla="*/ 9543526 w 11181876"/>
              <a:gd name="connsiteY6771" fmla="*/ 3930761 h 9881970"/>
              <a:gd name="connsiteX6772" fmla="*/ 9555986 w 11181876"/>
              <a:gd name="connsiteY6772" fmla="*/ 3943221 h 9881970"/>
              <a:gd name="connsiteX6773" fmla="*/ 9555986 w 11181876"/>
              <a:gd name="connsiteY6773" fmla="*/ 3930761 h 9881970"/>
              <a:gd name="connsiteX6774" fmla="*/ 9543526 w 11181876"/>
              <a:gd name="connsiteY6774" fmla="*/ 3930761 h 9881970"/>
              <a:gd name="connsiteX6775" fmla="*/ 9481232 w 11181876"/>
              <a:gd name="connsiteY6775" fmla="*/ 3930761 h 9881970"/>
              <a:gd name="connsiteX6776" fmla="*/ 9481232 w 11181876"/>
              <a:gd name="connsiteY6776" fmla="*/ 3943221 h 9881970"/>
              <a:gd name="connsiteX6777" fmla="*/ 9481232 w 11181876"/>
              <a:gd name="connsiteY6777" fmla="*/ 3955680 h 9881970"/>
              <a:gd name="connsiteX6778" fmla="*/ 9475004 w 11181876"/>
              <a:gd name="connsiteY6778" fmla="*/ 3974368 h 9881970"/>
              <a:gd name="connsiteX6779" fmla="*/ 9493692 w 11181876"/>
              <a:gd name="connsiteY6779" fmla="*/ 3980598 h 9881970"/>
              <a:gd name="connsiteX6780" fmla="*/ 9512380 w 11181876"/>
              <a:gd name="connsiteY6780" fmla="*/ 3961909 h 9881970"/>
              <a:gd name="connsiteX6781" fmla="*/ 9531068 w 11181876"/>
              <a:gd name="connsiteY6781" fmla="*/ 3949451 h 9881970"/>
              <a:gd name="connsiteX6782" fmla="*/ 9518610 w 11181876"/>
              <a:gd name="connsiteY6782" fmla="*/ 3943221 h 9881970"/>
              <a:gd name="connsiteX6783" fmla="*/ 9499920 w 11181876"/>
              <a:gd name="connsiteY6783" fmla="*/ 3943221 h 9881970"/>
              <a:gd name="connsiteX6784" fmla="*/ 9481232 w 11181876"/>
              <a:gd name="connsiteY6784" fmla="*/ 3930761 h 9881970"/>
              <a:gd name="connsiteX6785" fmla="*/ 11049497 w 11181876"/>
              <a:gd name="connsiteY6785" fmla="*/ 3922976 h 9881970"/>
              <a:gd name="connsiteX6786" fmla="*/ 11057285 w 11181876"/>
              <a:gd name="connsiteY6786" fmla="*/ 3924533 h 9881970"/>
              <a:gd name="connsiteX6787" fmla="*/ 11063515 w 11181876"/>
              <a:gd name="connsiteY6787" fmla="*/ 3936991 h 9881970"/>
              <a:gd name="connsiteX6788" fmla="*/ 11051055 w 11181876"/>
              <a:gd name="connsiteY6788" fmla="*/ 3943221 h 9881970"/>
              <a:gd name="connsiteX6789" fmla="*/ 11038597 w 11181876"/>
              <a:gd name="connsiteY6789" fmla="*/ 3930761 h 9881970"/>
              <a:gd name="connsiteX6790" fmla="*/ 11049497 w 11181876"/>
              <a:gd name="connsiteY6790" fmla="*/ 3922976 h 9881970"/>
              <a:gd name="connsiteX6791" fmla="*/ 10590075 w 11181876"/>
              <a:gd name="connsiteY6791" fmla="*/ 3918303 h 9881970"/>
              <a:gd name="connsiteX6792" fmla="*/ 10602535 w 11181876"/>
              <a:gd name="connsiteY6792" fmla="*/ 3949451 h 9881970"/>
              <a:gd name="connsiteX6793" fmla="*/ 10596305 w 11181876"/>
              <a:gd name="connsiteY6793" fmla="*/ 3968139 h 9881970"/>
              <a:gd name="connsiteX6794" fmla="*/ 10577617 w 11181876"/>
              <a:gd name="connsiteY6794" fmla="*/ 3980598 h 9881970"/>
              <a:gd name="connsiteX6795" fmla="*/ 10577617 w 11181876"/>
              <a:gd name="connsiteY6795" fmla="*/ 3930761 h 9881970"/>
              <a:gd name="connsiteX6796" fmla="*/ 9506150 w 11181876"/>
              <a:gd name="connsiteY6796" fmla="*/ 3918303 h 9881970"/>
              <a:gd name="connsiteX6797" fmla="*/ 9493692 w 11181876"/>
              <a:gd name="connsiteY6797" fmla="*/ 3924533 h 9881970"/>
              <a:gd name="connsiteX6798" fmla="*/ 9506150 w 11181876"/>
              <a:gd name="connsiteY6798" fmla="*/ 3930761 h 9881970"/>
              <a:gd name="connsiteX6799" fmla="*/ 9518610 w 11181876"/>
              <a:gd name="connsiteY6799" fmla="*/ 3930761 h 9881970"/>
              <a:gd name="connsiteX6800" fmla="*/ 423602 w 11181876"/>
              <a:gd name="connsiteY6800" fmla="*/ 3918303 h 9881970"/>
              <a:gd name="connsiteX6801" fmla="*/ 448519 w 11181876"/>
              <a:gd name="connsiteY6801" fmla="*/ 3918303 h 9881970"/>
              <a:gd name="connsiteX6802" fmla="*/ 423602 w 11181876"/>
              <a:gd name="connsiteY6802" fmla="*/ 3930761 h 9881970"/>
              <a:gd name="connsiteX6803" fmla="*/ 398685 w 11181876"/>
              <a:gd name="connsiteY6803" fmla="*/ 3955680 h 9881970"/>
              <a:gd name="connsiteX6804" fmla="*/ 398685 w 11181876"/>
              <a:gd name="connsiteY6804" fmla="*/ 3943221 h 9881970"/>
              <a:gd name="connsiteX6805" fmla="*/ 398685 w 11181876"/>
              <a:gd name="connsiteY6805" fmla="*/ 3930761 h 9881970"/>
              <a:gd name="connsiteX6806" fmla="*/ 473437 w 11181876"/>
              <a:gd name="connsiteY6806" fmla="*/ 3899617 h 9881970"/>
              <a:gd name="connsiteX6807" fmla="*/ 485897 w 11181876"/>
              <a:gd name="connsiteY6807" fmla="*/ 3905845 h 9881970"/>
              <a:gd name="connsiteX6808" fmla="*/ 473437 w 11181876"/>
              <a:gd name="connsiteY6808" fmla="*/ 3905845 h 9881970"/>
              <a:gd name="connsiteX6809" fmla="*/ 460978 w 11181876"/>
              <a:gd name="connsiteY6809" fmla="*/ 3905845 h 9881970"/>
              <a:gd name="connsiteX6810" fmla="*/ 473437 w 11181876"/>
              <a:gd name="connsiteY6810" fmla="*/ 3899617 h 9881970"/>
              <a:gd name="connsiteX6811" fmla="*/ 635403 w 11181876"/>
              <a:gd name="connsiteY6811" fmla="*/ 3856009 h 9881970"/>
              <a:gd name="connsiteX6812" fmla="*/ 629174 w 11181876"/>
              <a:gd name="connsiteY6812" fmla="*/ 3862239 h 9881970"/>
              <a:gd name="connsiteX6813" fmla="*/ 635403 w 11181876"/>
              <a:gd name="connsiteY6813" fmla="*/ 3868467 h 9881970"/>
              <a:gd name="connsiteX6814" fmla="*/ 647863 w 11181876"/>
              <a:gd name="connsiteY6814" fmla="*/ 3868467 h 9881970"/>
              <a:gd name="connsiteX6815" fmla="*/ 635403 w 11181876"/>
              <a:gd name="connsiteY6815" fmla="*/ 3856009 h 9881970"/>
              <a:gd name="connsiteX6816" fmla="*/ 9679018 w 11181876"/>
              <a:gd name="connsiteY6816" fmla="*/ 3846665 h 9881970"/>
              <a:gd name="connsiteX6817" fmla="*/ 9668116 w 11181876"/>
              <a:gd name="connsiteY6817" fmla="*/ 3849779 h 9881970"/>
              <a:gd name="connsiteX6818" fmla="*/ 9668116 w 11181876"/>
              <a:gd name="connsiteY6818" fmla="*/ 3868467 h 9881970"/>
              <a:gd name="connsiteX6819" fmla="*/ 9680575 w 11181876"/>
              <a:gd name="connsiteY6819" fmla="*/ 3868467 h 9881970"/>
              <a:gd name="connsiteX6820" fmla="*/ 9686804 w 11181876"/>
              <a:gd name="connsiteY6820" fmla="*/ 3849779 h 9881970"/>
              <a:gd name="connsiteX6821" fmla="*/ 9679018 w 11181876"/>
              <a:gd name="connsiteY6821" fmla="*/ 3846665 h 9881970"/>
              <a:gd name="connsiteX6822" fmla="*/ 5893066 w 11181876"/>
              <a:gd name="connsiteY6822" fmla="*/ 3831090 h 9881970"/>
              <a:gd name="connsiteX6823" fmla="*/ 5886836 w 11181876"/>
              <a:gd name="connsiteY6823" fmla="*/ 3843550 h 9881970"/>
              <a:gd name="connsiteX6824" fmla="*/ 5886836 w 11181876"/>
              <a:gd name="connsiteY6824" fmla="*/ 3856009 h 9881970"/>
              <a:gd name="connsiteX6825" fmla="*/ 5893066 w 11181876"/>
              <a:gd name="connsiteY6825" fmla="*/ 3843550 h 9881970"/>
              <a:gd name="connsiteX6826" fmla="*/ 5893066 w 11181876"/>
              <a:gd name="connsiteY6826" fmla="*/ 3831090 h 9881970"/>
              <a:gd name="connsiteX6827" fmla="*/ 9612051 w 11181876"/>
              <a:gd name="connsiteY6827" fmla="*/ 3826419 h 9881970"/>
              <a:gd name="connsiteX6828" fmla="*/ 9605821 w 11181876"/>
              <a:gd name="connsiteY6828" fmla="*/ 3856009 h 9881970"/>
              <a:gd name="connsiteX6829" fmla="*/ 9593363 w 11181876"/>
              <a:gd name="connsiteY6829" fmla="*/ 3868467 h 9881970"/>
              <a:gd name="connsiteX6830" fmla="*/ 9593363 w 11181876"/>
              <a:gd name="connsiteY6830" fmla="*/ 3856009 h 9881970"/>
              <a:gd name="connsiteX6831" fmla="*/ 9568445 w 11181876"/>
              <a:gd name="connsiteY6831" fmla="*/ 3856009 h 9881970"/>
              <a:gd name="connsiteX6832" fmla="*/ 9568445 w 11181876"/>
              <a:gd name="connsiteY6832" fmla="*/ 3880927 h 9881970"/>
              <a:gd name="connsiteX6833" fmla="*/ 9574675 w 11181876"/>
              <a:gd name="connsiteY6833" fmla="*/ 3874697 h 9881970"/>
              <a:gd name="connsiteX6834" fmla="*/ 9580905 w 11181876"/>
              <a:gd name="connsiteY6834" fmla="*/ 3880927 h 9881970"/>
              <a:gd name="connsiteX6835" fmla="*/ 9580905 w 11181876"/>
              <a:gd name="connsiteY6835" fmla="*/ 3893385 h 9881970"/>
              <a:gd name="connsiteX6836" fmla="*/ 9593363 w 11181876"/>
              <a:gd name="connsiteY6836" fmla="*/ 3905845 h 9881970"/>
              <a:gd name="connsiteX6837" fmla="*/ 9618281 w 11181876"/>
              <a:gd name="connsiteY6837" fmla="*/ 3893385 h 9881970"/>
              <a:gd name="connsiteX6838" fmla="*/ 9618281 w 11181876"/>
              <a:gd name="connsiteY6838" fmla="*/ 3880927 h 9881970"/>
              <a:gd name="connsiteX6839" fmla="*/ 9618281 w 11181876"/>
              <a:gd name="connsiteY6839" fmla="*/ 3868467 h 9881970"/>
              <a:gd name="connsiteX6840" fmla="*/ 9630739 w 11181876"/>
              <a:gd name="connsiteY6840" fmla="*/ 3837320 h 9881970"/>
              <a:gd name="connsiteX6841" fmla="*/ 9612051 w 11181876"/>
              <a:gd name="connsiteY6841" fmla="*/ 3826419 h 9881970"/>
              <a:gd name="connsiteX6842" fmla="*/ 5905524 w 11181876"/>
              <a:gd name="connsiteY6842" fmla="*/ 3818632 h 9881970"/>
              <a:gd name="connsiteX6843" fmla="*/ 5917983 w 11181876"/>
              <a:gd name="connsiteY6843" fmla="*/ 3831090 h 9881970"/>
              <a:gd name="connsiteX6844" fmla="*/ 5917983 w 11181876"/>
              <a:gd name="connsiteY6844" fmla="*/ 3818632 h 9881970"/>
              <a:gd name="connsiteX6845" fmla="*/ 5911754 w 11181876"/>
              <a:gd name="connsiteY6845" fmla="*/ 3818632 h 9881970"/>
              <a:gd name="connsiteX6846" fmla="*/ 5905524 w 11181876"/>
              <a:gd name="connsiteY6846" fmla="*/ 3818632 h 9881970"/>
              <a:gd name="connsiteX6847" fmla="*/ 10739581 w 11181876"/>
              <a:gd name="connsiteY6847" fmla="*/ 3806172 h 9881970"/>
              <a:gd name="connsiteX6848" fmla="*/ 10752041 w 11181876"/>
              <a:gd name="connsiteY6848" fmla="*/ 3806172 h 9881970"/>
              <a:gd name="connsiteX6849" fmla="*/ 10739581 w 11181876"/>
              <a:gd name="connsiteY6849" fmla="*/ 3818632 h 9881970"/>
              <a:gd name="connsiteX6850" fmla="*/ 10353357 w 11181876"/>
              <a:gd name="connsiteY6850" fmla="*/ 3806172 h 9881970"/>
              <a:gd name="connsiteX6851" fmla="*/ 10328437 w 11181876"/>
              <a:gd name="connsiteY6851" fmla="*/ 3843550 h 9881970"/>
              <a:gd name="connsiteX6852" fmla="*/ 10328437 w 11181876"/>
              <a:gd name="connsiteY6852" fmla="*/ 3818632 h 9881970"/>
              <a:gd name="connsiteX6853" fmla="*/ 573108 w 11181876"/>
              <a:gd name="connsiteY6853" fmla="*/ 3806172 h 9881970"/>
              <a:gd name="connsiteX6854" fmla="*/ 573108 w 11181876"/>
              <a:gd name="connsiteY6854" fmla="*/ 3818632 h 9881970"/>
              <a:gd name="connsiteX6855" fmla="*/ 585568 w 11181876"/>
              <a:gd name="connsiteY6855" fmla="*/ 3806172 h 9881970"/>
              <a:gd name="connsiteX6856" fmla="*/ 573108 w 11181876"/>
              <a:gd name="connsiteY6856" fmla="*/ 3806172 h 9881970"/>
              <a:gd name="connsiteX6857" fmla="*/ 9655657 w 11181876"/>
              <a:gd name="connsiteY6857" fmla="*/ 3781256 h 9881970"/>
              <a:gd name="connsiteX6858" fmla="*/ 9649427 w 11181876"/>
              <a:gd name="connsiteY6858" fmla="*/ 3787484 h 9881970"/>
              <a:gd name="connsiteX6859" fmla="*/ 9643199 w 11181876"/>
              <a:gd name="connsiteY6859" fmla="*/ 3799944 h 9881970"/>
              <a:gd name="connsiteX6860" fmla="*/ 9643199 w 11181876"/>
              <a:gd name="connsiteY6860" fmla="*/ 3818632 h 9881970"/>
              <a:gd name="connsiteX6861" fmla="*/ 9643199 w 11181876"/>
              <a:gd name="connsiteY6861" fmla="*/ 3837320 h 9881970"/>
              <a:gd name="connsiteX6862" fmla="*/ 9680575 w 11181876"/>
              <a:gd name="connsiteY6862" fmla="*/ 3843550 h 9881970"/>
              <a:gd name="connsiteX6863" fmla="*/ 9711722 w 11181876"/>
              <a:gd name="connsiteY6863" fmla="*/ 3843550 h 9881970"/>
              <a:gd name="connsiteX6864" fmla="*/ 9717952 w 11181876"/>
              <a:gd name="connsiteY6864" fmla="*/ 3843550 h 9881970"/>
              <a:gd name="connsiteX6865" fmla="*/ 9717952 w 11181876"/>
              <a:gd name="connsiteY6865" fmla="*/ 3831090 h 9881970"/>
              <a:gd name="connsiteX6866" fmla="*/ 9705492 w 11181876"/>
              <a:gd name="connsiteY6866" fmla="*/ 3818632 h 9881970"/>
              <a:gd name="connsiteX6867" fmla="*/ 9693034 w 11181876"/>
              <a:gd name="connsiteY6867" fmla="*/ 3812402 h 9881970"/>
              <a:gd name="connsiteX6868" fmla="*/ 9668116 w 11181876"/>
              <a:gd name="connsiteY6868" fmla="*/ 3793714 h 9881970"/>
              <a:gd name="connsiteX6869" fmla="*/ 9655657 w 11181876"/>
              <a:gd name="connsiteY6869" fmla="*/ 3781256 h 9881970"/>
              <a:gd name="connsiteX6870" fmla="*/ 6079949 w 11181876"/>
              <a:gd name="connsiteY6870" fmla="*/ 3768796 h 9881970"/>
              <a:gd name="connsiteX6871" fmla="*/ 6067489 w 11181876"/>
              <a:gd name="connsiteY6871" fmla="*/ 3781256 h 9881970"/>
              <a:gd name="connsiteX6872" fmla="*/ 6079949 w 11181876"/>
              <a:gd name="connsiteY6872" fmla="*/ 3781256 h 9881970"/>
              <a:gd name="connsiteX6873" fmla="*/ 6092407 w 11181876"/>
              <a:gd name="connsiteY6873" fmla="*/ 3781256 h 9881970"/>
              <a:gd name="connsiteX6874" fmla="*/ 10241225 w 11181876"/>
              <a:gd name="connsiteY6874" fmla="*/ 3752186 h 9881970"/>
              <a:gd name="connsiteX6875" fmla="*/ 10241225 w 11181876"/>
              <a:gd name="connsiteY6875" fmla="*/ 3753222 h 9881970"/>
              <a:gd name="connsiteX6876" fmla="*/ 10241225 w 11181876"/>
              <a:gd name="connsiteY6876" fmla="*/ 3756338 h 9881970"/>
              <a:gd name="connsiteX6877" fmla="*/ 10237073 w 11181876"/>
              <a:gd name="connsiteY6877" fmla="*/ 3754953 h 9881970"/>
              <a:gd name="connsiteX6878" fmla="*/ 9870183 w 11181876"/>
              <a:gd name="connsiteY6878" fmla="*/ 3736481 h 9881970"/>
              <a:gd name="connsiteX6879" fmla="*/ 9855001 w 11181876"/>
              <a:gd name="connsiteY6879" fmla="*/ 3756338 h 9881970"/>
              <a:gd name="connsiteX6880" fmla="*/ 9867457 w 11181876"/>
              <a:gd name="connsiteY6880" fmla="*/ 3756338 h 9881970"/>
              <a:gd name="connsiteX6881" fmla="*/ 9873689 w 11181876"/>
              <a:gd name="connsiteY6881" fmla="*/ 3737650 h 9881970"/>
              <a:gd name="connsiteX6882" fmla="*/ 9870183 w 11181876"/>
              <a:gd name="connsiteY6882" fmla="*/ 3736481 h 9881970"/>
              <a:gd name="connsiteX6883" fmla="*/ 6055031 w 11181876"/>
              <a:gd name="connsiteY6883" fmla="*/ 3731420 h 9881970"/>
              <a:gd name="connsiteX6884" fmla="*/ 6042571 w 11181876"/>
              <a:gd name="connsiteY6884" fmla="*/ 3743878 h 9881970"/>
              <a:gd name="connsiteX6885" fmla="*/ 6030113 w 11181876"/>
              <a:gd name="connsiteY6885" fmla="*/ 3756338 h 9881970"/>
              <a:gd name="connsiteX6886" fmla="*/ 6017655 w 11181876"/>
              <a:gd name="connsiteY6886" fmla="*/ 3768796 h 9881970"/>
              <a:gd name="connsiteX6887" fmla="*/ 6011425 w 11181876"/>
              <a:gd name="connsiteY6887" fmla="*/ 3775026 h 9881970"/>
              <a:gd name="connsiteX6888" fmla="*/ 6005195 w 11181876"/>
              <a:gd name="connsiteY6888" fmla="*/ 3793714 h 9881970"/>
              <a:gd name="connsiteX6889" fmla="*/ 6030113 w 11181876"/>
              <a:gd name="connsiteY6889" fmla="*/ 3768796 h 9881970"/>
              <a:gd name="connsiteX6890" fmla="*/ 6048801 w 11181876"/>
              <a:gd name="connsiteY6890" fmla="*/ 3743878 h 9881970"/>
              <a:gd name="connsiteX6891" fmla="*/ 6055031 w 11181876"/>
              <a:gd name="connsiteY6891" fmla="*/ 3731420 h 9881970"/>
              <a:gd name="connsiteX6892" fmla="*/ 10776961 w 11181876"/>
              <a:gd name="connsiteY6892" fmla="*/ 3718961 h 9881970"/>
              <a:gd name="connsiteX6893" fmla="*/ 10776961 w 11181876"/>
              <a:gd name="connsiteY6893" fmla="*/ 3737650 h 9881970"/>
              <a:gd name="connsiteX6894" fmla="*/ 10764501 w 11181876"/>
              <a:gd name="connsiteY6894" fmla="*/ 3775026 h 9881970"/>
              <a:gd name="connsiteX6895" fmla="*/ 10733353 w 11181876"/>
              <a:gd name="connsiteY6895" fmla="*/ 3799944 h 9881970"/>
              <a:gd name="connsiteX6896" fmla="*/ 10708437 w 11181876"/>
              <a:gd name="connsiteY6896" fmla="*/ 3799944 h 9881970"/>
              <a:gd name="connsiteX6897" fmla="*/ 10714665 w 11181876"/>
              <a:gd name="connsiteY6897" fmla="*/ 3775026 h 9881970"/>
              <a:gd name="connsiteX6898" fmla="*/ 10739581 w 11181876"/>
              <a:gd name="connsiteY6898" fmla="*/ 3756338 h 9881970"/>
              <a:gd name="connsiteX6899" fmla="*/ 10745813 w 11181876"/>
              <a:gd name="connsiteY6899" fmla="*/ 3737650 h 9881970"/>
              <a:gd name="connsiteX6900" fmla="*/ 10752041 w 11181876"/>
              <a:gd name="connsiteY6900" fmla="*/ 3731420 h 9881970"/>
              <a:gd name="connsiteX6901" fmla="*/ 10776961 w 11181876"/>
              <a:gd name="connsiteY6901" fmla="*/ 3718961 h 9881970"/>
              <a:gd name="connsiteX6902" fmla="*/ 591796 w 11181876"/>
              <a:gd name="connsiteY6902" fmla="*/ 3718961 h 9881970"/>
              <a:gd name="connsiteX6903" fmla="*/ 573108 w 11181876"/>
              <a:gd name="connsiteY6903" fmla="*/ 3731420 h 9881970"/>
              <a:gd name="connsiteX6904" fmla="*/ 585568 w 11181876"/>
              <a:gd name="connsiteY6904" fmla="*/ 3731420 h 9881970"/>
              <a:gd name="connsiteX6905" fmla="*/ 598026 w 11181876"/>
              <a:gd name="connsiteY6905" fmla="*/ 3725190 h 9881970"/>
              <a:gd name="connsiteX6906" fmla="*/ 591796 w 11181876"/>
              <a:gd name="connsiteY6906" fmla="*/ 3718961 h 9881970"/>
              <a:gd name="connsiteX6907" fmla="*/ 9699264 w 11181876"/>
              <a:gd name="connsiteY6907" fmla="*/ 3706501 h 9881970"/>
              <a:gd name="connsiteX6908" fmla="*/ 9717952 w 11181876"/>
              <a:gd name="connsiteY6908" fmla="*/ 3706501 h 9881970"/>
              <a:gd name="connsiteX6909" fmla="*/ 9730410 w 11181876"/>
              <a:gd name="connsiteY6909" fmla="*/ 3718961 h 9881970"/>
              <a:gd name="connsiteX6910" fmla="*/ 9717952 w 11181876"/>
              <a:gd name="connsiteY6910" fmla="*/ 3731420 h 9881970"/>
              <a:gd name="connsiteX6911" fmla="*/ 9693034 w 11181876"/>
              <a:gd name="connsiteY6911" fmla="*/ 3718961 h 9881970"/>
              <a:gd name="connsiteX6912" fmla="*/ 9699264 w 11181876"/>
              <a:gd name="connsiteY6912" fmla="*/ 3706501 h 9881970"/>
              <a:gd name="connsiteX6913" fmla="*/ 8783534 w 11181876"/>
              <a:gd name="connsiteY6913" fmla="*/ 3706501 h 9881970"/>
              <a:gd name="connsiteX6914" fmla="*/ 8771074 w 11181876"/>
              <a:gd name="connsiteY6914" fmla="*/ 3731420 h 9881970"/>
              <a:gd name="connsiteX6915" fmla="*/ 8771074 w 11181876"/>
              <a:gd name="connsiteY6915" fmla="*/ 3768796 h 9881970"/>
              <a:gd name="connsiteX6916" fmla="*/ 8783534 w 11181876"/>
              <a:gd name="connsiteY6916" fmla="*/ 3731420 h 9881970"/>
              <a:gd name="connsiteX6917" fmla="*/ 8795992 w 11181876"/>
              <a:gd name="connsiteY6917" fmla="*/ 3712731 h 9881970"/>
              <a:gd name="connsiteX6918" fmla="*/ 8795992 w 11181876"/>
              <a:gd name="connsiteY6918" fmla="*/ 3706501 h 9881970"/>
              <a:gd name="connsiteX6919" fmla="*/ 6042571 w 11181876"/>
              <a:gd name="connsiteY6919" fmla="*/ 3706501 h 9881970"/>
              <a:gd name="connsiteX6920" fmla="*/ 6042571 w 11181876"/>
              <a:gd name="connsiteY6920" fmla="*/ 3718961 h 9881970"/>
              <a:gd name="connsiteX6921" fmla="*/ 6055031 w 11181876"/>
              <a:gd name="connsiteY6921" fmla="*/ 3706501 h 9881970"/>
              <a:gd name="connsiteX6922" fmla="*/ 6042571 w 11181876"/>
              <a:gd name="connsiteY6922" fmla="*/ 3706501 h 9881970"/>
              <a:gd name="connsiteX6923" fmla="*/ 9730410 w 11181876"/>
              <a:gd name="connsiteY6923" fmla="*/ 3694043 h 9881970"/>
              <a:gd name="connsiteX6924" fmla="*/ 9742868 w 11181876"/>
              <a:gd name="connsiteY6924" fmla="*/ 3694043 h 9881970"/>
              <a:gd name="connsiteX6925" fmla="*/ 9730410 w 11181876"/>
              <a:gd name="connsiteY6925" fmla="*/ 3706501 h 9881970"/>
              <a:gd name="connsiteX6926" fmla="*/ 9730410 w 11181876"/>
              <a:gd name="connsiteY6926" fmla="*/ 3694043 h 9881970"/>
              <a:gd name="connsiteX6927" fmla="*/ 9836311 w 11181876"/>
              <a:gd name="connsiteY6927" fmla="*/ 3669125 h 9881970"/>
              <a:gd name="connsiteX6928" fmla="*/ 9823853 w 11181876"/>
              <a:gd name="connsiteY6928" fmla="*/ 3681583 h 9881970"/>
              <a:gd name="connsiteX6929" fmla="*/ 9830081 w 11181876"/>
              <a:gd name="connsiteY6929" fmla="*/ 3694043 h 9881970"/>
              <a:gd name="connsiteX6930" fmla="*/ 9842541 w 11181876"/>
              <a:gd name="connsiteY6930" fmla="*/ 3681583 h 9881970"/>
              <a:gd name="connsiteX6931" fmla="*/ 9836311 w 11181876"/>
              <a:gd name="connsiteY6931" fmla="*/ 3669125 h 9881970"/>
              <a:gd name="connsiteX6932" fmla="*/ 9805164 w 11181876"/>
              <a:gd name="connsiteY6932" fmla="*/ 3656667 h 9881970"/>
              <a:gd name="connsiteX6933" fmla="*/ 9792705 w 11181876"/>
              <a:gd name="connsiteY6933" fmla="*/ 3681583 h 9881970"/>
              <a:gd name="connsiteX6934" fmla="*/ 9817623 w 11181876"/>
              <a:gd name="connsiteY6934" fmla="*/ 3681583 h 9881970"/>
              <a:gd name="connsiteX6935" fmla="*/ 9805164 w 11181876"/>
              <a:gd name="connsiteY6935" fmla="*/ 3656667 h 9881970"/>
              <a:gd name="connsiteX6936" fmla="*/ 9767788 w 11181876"/>
              <a:gd name="connsiteY6936" fmla="*/ 3652513 h 9881970"/>
              <a:gd name="connsiteX6937" fmla="*/ 9755328 w 11181876"/>
              <a:gd name="connsiteY6937" fmla="*/ 3669125 h 9881970"/>
              <a:gd name="connsiteX6938" fmla="*/ 9767788 w 11181876"/>
              <a:gd name="connsiteY6938" fmla="*/ 3669125 h 9881970"/>
              <a:gd name="connsiteX6939" fmla="*/ 9780246 w 11181876"/>
              <a:gd name="connsiteY6939" fmla="*/ 3662895 h 9881970"/>
              <a:gd name="connsiteX6940" fmla="*/ 9767788 w 11181876"/>
              <a:gd name="connsiteY6940" fmla="*/ 3656667 h 9881970"/>
              <a:gd name="connsiteX6941" fmla="*/ 6263717 w 11181876"/>
              <a:gd name="connsiteY6941" fmla="*/ 3650437 h 9881970"/>
              <a:gd name="connsiteX6942" fmla="*/ 6254373 w 11181876"/>
              <a:gd name="connsiteY6942" fmla="*/ 3656667 h 9881970"/>
              <a:gd name="connsiteX6943" fmla="*/ 6266833 w 11181876"/>
              <a:gd name="connsiteY6943" fmla="*/ 3656667 h 9881970"/>
              <a:gd name="connsiteX6944" fmla="*/ 6263717 w 11181876"/>
              <a:gd name="connsiteY6944" fmla="*/ 3650437 h 9881970"/>
              <a:gd name="connsiteX6945" fmla="*/ 6092407 w 11181876"/>
              <a:gd name="connsiteY6945" fmla="*/ 3644207 h 9881970"/>
              <a:gd name="connsiteX6946" fmla="*/ 6092407 w 11181876"/>
              <a:gd name="connsiteY6946" fmla="*/ 3656667 h 9881970"/>
              <a:gd name="connsiteX6947" fmla="*/ 6098637 w 11181876"/>
              <a:gd name="connsiteY6947" fmla="*/ 3656667 h 9881970"/>
              <a:gd name="connsiteX6948" fmla="*/ 6104867 w 11181876"/>
              <a:gd name="connsiteY6948" fmla="*/ 3656667 h 9881970"/>
              <a:gd name="connsiteX6949" fmla="*/ 6092407 w 11181876"/>
              <a:gd name="connsiteY6949" fmla="*/ 3644207 h 9881970"/>
              <a:gd name="connsiteX6950" fmla="*/ 647863 w 11181876"/>
              <a:gd name="connsiteY6950" fmla="*/ 3644207 h 9881970"/>
              <a:gd name="connsiteX6951" fmla="*/ 647863 w 11181876"/>
              <a:gd name="connsiteY6951" fmla="*/ 3656667 h 9881970"/>
              <a:gd name="connsiteX6952" fmla="*/ 660321 w 11181876"/>
              <a:gd name="connsiteY6952" fmla="*/ 3650437 h 9881970"/>
              <a:gd name="connsiteX6953" fmla="*/ 647863 w 11181876"/>
              <a:gd name="connsiteY6953" fmla="*/ 3644207 h 9881970"/>
              <a:gd name="connsiteX6954" fmla="*/ 9830081 w 11181876"/>
              <a:gd name="connsiteY6954" fmla="*/ 3631749 h 9881970"/>
              <a:gd name="connsiteX6955" fmla="*/ 9817623 w 11181876"/>
              <a:gd name="connsiteY6955" fmla="*/ 3644207 h 9881970"/>
              <a:gd name="connsiteX6956" fmla="*/ 9830081 w 11181876"/>
              <a:gd name="connsiteY6956" fmla="*/ 3644207 h 9881970"/>
              <a:gd name="connsiteX6957" fmla="*/ 10266145 w 11181876"/>
              <a:gd name="connsiteY6957" fmla="*/ 3619289 h 9881970"/>
              <a:gd name="connsiteX6958" fmla="*/ 10266145 w 11181876"/>
              <a:gd name="connsiteY6958" fmla="*/ 3631749 h 9881970"/>
              <a:gd name="connsiteX6959" fmla="*/ 10278603 w 11181876"/>
              <a:gd name="connsiteY6959" fmla="*/ 3631749 h 9881970"/>
              <a:gd name="connsiteX6960" fmla="*/ 10266145 w 11181876"/>
              <a:gd name="connsiteY6960" fmla="*/ 3619289 h 9881970"/>
              <a:gd name="connsiteX6961" fmla="*/ 9792705 w 11181876"/>
              <a:gd name="connsiteY6961" fmla="*/ 3619289 h 9881970"/>
              <a:gd name="connsiteX6962" fmla="*/ 9774763 w 11181876"/>
              <a:gd name="connsiteY6962" fmla="*/ 3643211 h 9881970"/>
              <a:gd name="connsiteX6963" fmla="*/ 9778688 w 11181876"/>
              <a:gd name="connsiteY6963" fmla="*/ 3642650 h 9881970"/>
              <a:gd name="connsiteX6964" fmla="*/ 9786476 w 11181876"/>
              <a:gd name="connsiteY6964" fmla="*/ 3637977 h 9881970"/>
              <a:gd name="connsiteX6965" fmla="*/ 9792705 w 11181876"/>
              <a:gd name="connsiteY6965" fmla="*/ 3619289 h 9881970"/>
              <a:gd name="connsiteX6966" fmla="*/ 9730410 w 11181876"/>
              <a:gd name="connsiteY6966" fmla="*/ 3619289 h 9881970"/>
              <a:gd name="connsiteX6967" fmla="*/ 9705492 w 11181876"/>
              <a:gd name="connsiteY6967" fmla="*/ 3681583 h 9881970"/>
              <a:gd name="connsiteX6968" fmla="*/ 9705492 w 11181876"/>
              <a:gd name="connsiteY6968" fmla="*/ 3694043 h 9881970"/>
              <a:gd name="connsiteX6969" fmla="*/ 9693034 w 11181876"/>
              <a:gd name="connsiteY6969" fmla="*/ 3700271 h 9881970"/>
              <a:gd name="connsiteX6970" fmla="*/ 9680575 w 11181876"/>
              <a:gd name="connsiteY6970" fmla="*/ 3718961 h 9881970"/>
              <a:gd name="connsiteX6971" fmla="*/ 9680575 w 11181876"/>
              <a:gd name="connsiteY6971" fmla="*/ 3725190 h 9881970"/>
              <a:gd name="connsiteX6972" fmla="*/ 9668116 w 11181876"/>
              <a:gd name="connsiteY6972" fmla="*/ 3743878 h 9881970"/>
              <a:gd name="connsiteX6973" fmla="*/ 9674345 w 11181876"/>
              <a:gd name="connsiteY6973" fmla="*/ 3762566 h 9881970"/>
              <a:gd name="connsiteX6974" fmla="*/ 9693034 w 11181876"/>
              <a:gd name="connsiteY6974" fmla="*/ 3781256 h 9881970"/>
              <a:gd name="connsiteX6975" fmla="*/ 9693034 w 11181876"/>
              <a:gd name="connsiteY6975" fmla="*/ 3806172 h 9881970"/>
              <a:gd name="connsiteX6976" fmla="*/ 9717952 w 11181876"/>
              <a:gd name="connsiteY6976" fmla="*/ 3806172 h 9881970"/>
              <a:gd name="connsiteX6977" fmla="*/ 9780246 w 11181876"/>
              <a:gd name="connsiteY6977" fmla="*/ 3756338 h 9881970"/>
              <a:gd name="connsiteX6978" fmla="*/ 9780246 w 11181876"/>
              <a:gd name="connsiteY6978" fmla="*/ 3743878 h 9881970"/>
              <a:gd name="connsiteX6979" fmla="*/ 9792705 w 11181876"/>
              <a:gd name="connsiteY6979" fmla="*/ 3731420 h 9881970"/>
              <a:gd name="connsiteX6980" fmla="*/ 9780246 w 11181876"/>
              <a:gd name="connsiteY6980" fmla="*/ 3731420 h 9881970"/>
              <a:gd name="connsiteX6981" fmla="*/ 9767788 w 11181876"/>
              <a:gd name="connsiteY6981" fmla="*/ 3743878 h 9881970"/>
              <a:gd name="connsiteX6982" fmla="*/ 9780246 w 11181876"/>
              <a:gd name="connsiteY6982" fmla="*/ 3718961 h 9881970"/>
              <a:gd name="connsiteX6983" fmla="*/ 9792705 w 11181876"/>
              <a:gd name="connsiteY6983" fmla="*/ 3706501 h 9881970"/>
              <a:gd name="connsiteX6984" fmla="*/ 9780246 w 11181876"/>
              <a:gd name="connsiteY6984" fmla="*/ 3706501 h 9881970"/>
              <a:gd name="connsiteX6985" fmla="*/ 9774016 w 11181876"/>
              <a:gd name="connsiteY6985" fmla="*/ 3712731 h 9881970"/>
              <a:gd name="connsiteX6986" fmla="*/ 9767788 w 11181876"/>
              <a:gd name="connsiteY6986" fmla="*/ 3694043 h 9881970"/>
              <a:gd name="connsiteX6987" fmla="*/ 9755328 w 11181876"/>
              <a:gd name="connsiteY6987" fmla="*/ 3675355 h 9881970"/>
              <a:gd name="connsiteX6988" fmla="*/ 9742868 w 11181876"/>
              <a:gd name="connsiteY6988" fmla="*/ 3669125 h 9881970"/>
              <a:gd name="connsiteX6989" fmla="*/ 9742868 w 11181876"/>
              <a:gd name="connsiteY6989" fmla="*/ 3656667 h 9881970"/>
              <a:gd name="connsiteX6990" fmla="*/ 9730410 w 11181876"/>
              <a:gd name="connsiteY6990" fmla="*/ 3669125 h 9881970"/>
              <a:gd name="connsiteX6991" fmla="*/ 9717952 w 11181876"/>
              <a:gd name="connsiteY6991" fmla="*/ 3662895 h 9881970"/>
              <a:gd name="connsiteX6992" fmla="*/ 9730410 w 11181876"/>
              <a:gd name="connsiteY6992" fmla="*/ 3644207 h 9881970"/>
              <a:gd name="connsiteX6993" fmla="*/ 9730410 w 11181876"/>
              <a:gd name="connsiteY6993" fmla="*/ 3631749 h 9881970"/>
              <a:gd name="connsiteX6994" fmla="*/ 9742868 w 11181876"/>
              <a:gd name="connsiteY6994" fmla="*/ 3619289 h 9881970"/>
              <a:gd name="connsiteX6995" fmla="*/ 6279291 w 11181876"/>
              <a:gd name="connsiteY6995" fmla="*/ 3619289 h 9881970"/>
              <a:gd name="connsiteX6996" fmla="*/ 6279291 w 11181876"/>
              <a:gd name="connsiteY6996" fmla="*/ 3631749 h 9881970"/>
              <a:gd name="connsiteX6997" fmla="*/ 6285521 w 11181876"/>
              <a:gd name="connsiteY6997" fmla="*/ 3625519 h 9881970"/>
              <a:gd name="connsiteX6998" fmla="*/ 6279291 w 11181876"/>
              <a:gd name="connsiteY6998" fmla="*/ 3619289 h 9881970"/>
              <a:gd name="connsiteX6999" fmla="*/ 523274 w 11181876"/>
              <a:gd name="connsiteY6999" fmla="*/ 3619289 h 9881970"/>
              <a:gd name="connsiteX7000" fmla="*/ 510814 w 11181876"/>
              <a:gd name="connsiteY7000" fmla="*/ 3631749 h 9881970"/>
              <a:gd name="connsiteX7001" fmla="*/ 473437 w 11181876"/>
              <a:gd name="connsiteY7001" fmla="*/ 3631749 h 9881970"/>
              <a:gd name="connsiteX7002" fmla="*/ 9842541 w 11181876"/>
              <a:gd name="connsiteY7002" fmla="*/ 3606831 h 9881970"/>
              <a:gd name="connsiteX7003" fmla="*/ 9830081 w 11181876"/>
              <a:gd name="connsiteY7003" fmla="*/ 3619289 h 9881970"/>
              <a:gd name="connsiteX7004" fmla="*/ 9842541 w 11181876"/>
              <a:gd name="connsiteY7004" fmla="*/ 3619289 h 9881970"/>
              <a:gd name="connsiteX7005" fmla="*/ 6092407 w 11181876"/>
              <a:gd name="connsiteY7005" fmla="*/ 3606831 h 9881970"/>
              <a:gd name="connsiteX7006" fmla="*/ 6079949 w 11181876"/>
              <a:gd name="connsiteY7006" fmla="*/ 3619289 h 9881970"/>
              <a:gd name="connsiteX7007" fmla="*/ 6104867 w 11181876"/>
              <a:gd name="connsiteY7007" fmla="*/ 3606831 h 9881970"/>
              <a:gd name="connsiteX7008" fmla="*/ 6128227 w 11181876"/>
              <a:gd name="connsiteY7008" fmla="*/ 3599044 h 9881970"/>
              <a:gd name="connsiteX7009" fmla="*/ 6117326 w 11181876"/>
              <a:gd name="connsiteY7009" fmla="*/ 3606831 h 9881970"/>
              <a:gd name="connsiteX7010" fmla="*/ 6136014 w 11181876"/>
              <a:gd name="connsiteY7010" fmla="*/ 3619289 h 9881970"/>
              <a:gd name="connsiteX7011" fmla="*/ 6142244 w 11181876"/>
              <a:gd name="connsiteY7011" fmla="*/ 3613061 h 9881970"/>
              <a:gd name="connsiteX7012" fmla="*/ 6136014 w 11181876"/>
              <a:gd name="connsiteY7012" fmla="*/ 3600601 h 9881970"/>
              <a:gd name="connsiteX7013" fmla="*/ 6128227 w 11181876"/>
              <a:gd name="connsiteY7013" fmla="*/ 3599044 h 9881970"/>
              <a:gd name="connsiteX7014" fmla="*/ 9805164 w 11181876"/>
              <a:gd name="connsiteY7014" fmla="*/ 3594372 h 9881970"/>
              <a:gd name="connsiteX7015" fmla="*/ 9805164 w 11181876"/>
              <a:gd name="connsiteY7015" fmla="*/ 3606831 h 9881970"/>
              <a:gd name="connsiteX7016" fmla="*/ 9817623 w 11181876"/>
              <a:gd name="connsiteY7016" fmla="*/ 3606831 h 9881970"/>
              <a:gd name="connsiteX7017" fmla="*/ 9805164 w 11181876"/>
              <a:gd name="connsiteY7017" fmla="*/ 3594372 h 9881970"/>
              <a:gd name="connsiteX7018" fmla="*/ 10004505 w 11181876"/>
              <a:gd name="connsiteY7018" fmla="*/ 3569454 h 9881970"/>
              <a:gd name="connsiteX7019" fmla="*/ 10004505 w 11181876"/>
              <a:gd name="connsiteY7019" fmla="*/ 3581912 h 9881970"/>
              <a:gd name="connsiteX7020" fmla="*/ 10004505 w 11181876"/>
              <a:gd name="connsiteY7020" fmla="*/ 3594372 h 9881970"/>
              <a:gd name="connsiteX7021" fmla="*/ 10010737 w 11181876"/>
              <a:gd name="connsiteY7021" fmla="*/ 3606831 h 9881970"/>
              <a:gd name="connsiteX7022" fmla="*/ 9992049 w 11181876"/>
              <a:gd name="connsiteY7022" fmla="*/ 3631749 h 9881970"/>
              <a:gd name="connsiteX7023" fmla="*/ 9992049 w 11181876"/>
              <a:gd name="connsiteY7023" fmla="*/ 3619289 h 9881970"/>
              <a:gd name="connsiteX7024" fmla="*/ 9998277 w 11181876"/>
              <a:gd name="connsiteY7024" fmla="*/ 3600601 h 9881970"/>
              <a:gd name="connsiteX7025" fmla="*/ 9992049 w 11181876"/>
              <a:gd name="connsiteY7025" fmla="*/ 3581912 h 9881970"/>
              <a:gd name="connsiteX7026" fmla="*/ 10004505 w 11181876"/>
              <a:gd name="connsiteY7026" fmla="*/ 3569454 h 9881970"/>
              <a:gd name="connsiteX7027" fmla="*/ 9705492 w 11181876"/>
              <a:gd name="connsiteY7027" fmla="*/ 3569454 h 9881970"/>
              <a:gd name="connsiteX7028" fmla="*/ 9703001 w 11181876"/>
              <a:gd name="connsiteY7028" fmla="*/ 3576930 h 9881970"/>
              <a:gd name="connsiteX7029" fmla="*/ 9717952 w 11181876"/>
              <a:gd name="connsiteY7029" fmla="*/ 3569454 h 9881970"/>
              <a:gd name="connsiteX7030" fmla="*/ 6279291 w 11181876"/>
              <a:gd name="connsiteY7030" fmla="*/ 3544536 h 9881970"/>
              <a:gd name="connsiteX7031" fmla="*/ 6192079 w 11181876"/>
              <a:gd name="connsiteY7031" fmla="*/ 3644207 h 9881970"/>
              <a:gd name="connsiteX7032" fmla="*/ 6241915 w 11181876"/>
              <a:gd name="connsiteY7032" fmla="*/ 3606831 h 9881970"/>
              <a:gd name="connsiteX7033" fmla="*/ 6279291 w 11181876"/>
              <a:gd name="connsiteY7033" fmla="*/ 3544536 h 9881970"/>
              <a:gd name="connsiteX7034" fmla="*/ 959335 w 11181876"/>
              <a:gd name="connsiteY7034" fmla="*/ 3544536 h 9881970"/>
              <a:gd name="connsiteX7035" fmla="*/ 946876 w 11181876"/>
              <a:gd name="connsiteY7035" fmla="*/ 3556994 h 9881970"/>
              <a:gd name="connsiteX7036" fmla="*/ 946876 w 11181876"/>
              <a:gd name="connsiteY7036" fmla="*/ 3569454 h 9881970"/>
              <a:gd name="connsiteX7037" fmla="*/ 959335 w 11181876"/>
              <a:gd name="connsiteY7037" fmla="*/ 3556994 h 9881970"/>
              <a:gd name="connsiteX7038" fmla="*/ 959335 w 11181876"/>
              <a:gd name="connsiteY7038" fmla="*/ 3544536 h 9881970"/>
              <a:gd name="connsiteX7039" fmla="*/ 6041015 w 11181876"/>
              <a:gd name="connsiteY7039" fmla="*/ 3535192 h 9881970"/>
              <a:gd name="connsiteX7040" fmla="*/ 6036343 w 11181876"/>
              <a:gd name="connsiteY7040" fmla="*/ 3538306 h 9881970"/>
              <a:gd name="connsiteX7041" fmla="*/ 6030113 w 11181876"/>
              <a:gd name="connsiteY7041" fmla="*/ 3544536 h 9881970"/>
              <a:gd name="connsiteX7042" fmla="*/ 6030113 w 11181876"/>
              <a:gd name="connsiteY7042" fmla="*/ 3556994 h 9881970"/>
              <a:gd name="connsiteX7043" fmla="*/ 6042571 w 11181876"/>
              <a:gd name="connsiteY7043" fmla="*/ 3538306 h 9881970"/>
              <a:gd name="connsiteX7044" fmla="*/ 6041015 w 11181876"/>
              <a:gd name="connsiteY7044" fmla="*/ 3535192 h 9881970"/>
              <a:gd name="connsiteX7045" fmla="*/ 9755328 w 11181876"/>
              <a:gd name="connsiteY7045" fmla="*/ 3532076 h 9881970"/>
              <a:gd name="connsiteX7046" fmla="*/ 9742868 w 11181876"/>
              <a:gd name="connsiteY7046" fmla="*/ 3544536 h 9881970"/>
              <a:gd name="connsiteX7047" fmla="*/ 9742868 w 11181876"/>
              <a:gd name="connsiteY7047" fmla="*/ 3556994 h 9881970"/>
              <a:gd name="connsiteX7048" fmla="*/ 9730410 w 11181876"/>
              <a:gd name="connsiteY7048" fmla="*/ 3563224 h 9881970"/>
              <a:gd name="connsiteX7049" fmla="*/ 9742868 w 11181876"/>
              <a:gd name="connsiteY7049" fmla="*/ 3569454 h 9881970"/>
              <a:gd name="connsiteX7050" fmla="*/ 9755328 w 11181876"/>
              <a:gd name="connsiteY7050" fmla="*/ 3569454 h 9881970"/>
              <a:gd name="connsiteX7051" fmla="*/ 9767788 w 11181876"/>
              <a:gd name="connsiteY7051" fmla="*/ 3569454 h 9881970"/>
              <a:gd name="connsiteX7052" fmla="*/ 9780246 w 11181876"/>
              <a:gd name="connsiteY7052" fmla="*/ 3556994 h 9881970"/>
              <a:gd name="connsiteX7053" fmla="*/ 9705492 w 11181876"/>
              <a:gd name="connsiteY7053" fmla="*/ 3532076 h 9881970"/>
              <a:gd name="connsiteX7054" fmla="*/ 9693034 w 11181876"/>
              <a:gd name="connsiteY7054" fmla="*/ 3544536 h 9881970"/>
              <a:gd name="connsiteX7055" fmla="*/ 9705492 w 11181876"/>
              <a:gd name="connsiteY7055" fmla="*/ 3544536 h 9881970"/>
              <a:gd name="connsiteX7056" fmla="*/ 9543526 w 11181876"/>
              <a:gd name="connsiteY7056" fmla="*/ 3532076 h 9881970"/>
              <a:gd name="connsiteX7057" fmla="*/ 9524838 w 11181876"/>
              <a:gd name="connsiteY7057" fmla="*/ 3538306 h 9881970"/>
              <a:gd name="connsiteX7058" fmla="*/ 9518610 w 11181876"/>
              <a:gd name="connsiteY7058" fmla="*/ 3544536 h 9881970"/>
              <a:gd name="connsiteX7059" fmla="*/ 9531068 w 11181876"/>
              <a:gd name="connsiteY7059" fmla="*/ 3544536 h 9881970"/>
              <a:gd name="connsiteX7060" fmla="*/ 10079259 w 11181876"/>
              <a:gd name="connsiteY7060" fmla="*/ 3507159 h 9881970"/>
              <a:gd name="connsiteX7061" fmla="*/ 10079259 w 11181876"/>
              <a:gd name="connsiteY7061" fmla="*/ 3519618 h 9881970"/>
              <a:gd name="connsiteX7062" fmla="*/ 10066801 w 11181876"/>
              <a:gd name="connsiteY7062" fmla="*/ 3513388 h 9881970"/>
              <a:gd name="connsiteX7063" fmla="*/ 10079259 w 11181876"/>
              <a:gd name="connsiteY7063" fmla="*/ 3507159 h 9881970"/>
              <a:gd name="connsiteX7064" fmla="*/ 9668116 w 11181876"/>
              <a:gd name="connsiteY7064" fmla="*/ 3507159 h 9881970"/>
              <a:gd name="connsiteX7065" fmla="*/ 9649427 w 11181876"/>
              <a:gd name="connsiteY7065" fmla="*/ 3513388 h 9881970"/>
              <a:gd name="connsiteX7066" fmla="*/ 9643199 w 11181876"/>
              <a:gd name="connsiteY7066" fmla="*/ 3519618 h 9881970"/>
              <a:gd name="connsiteX7067" fmla="*/ 9655657 w 11181876"/>
              <a:gd name="connsiteY7067" fmla="*/ 3519618 h 9881970"/>
              <a:gd name="connsiteX7068" fmla="*/ 9668116 w 11181876"/>
              <a:gd name="connsiteY7068" fmla="*/ 3532076 h 9881970"/>
              <a:gd name="connsiteX7069" fmla="*/ 9655657 w 11181876"/>
              <a:gd name="connsiteY7069" fmla="*/ 3544536 h 9881970"/>
              <a:gd name="connsiteX7070" fmla="*/ 9668116 w 11181876"/>
              <a:gd name="connsiteY7070" fmla="*/ 3569454 h 9881970"/>
              <a:gd name="connsiteX7071" fmla="*/ 9643199 w 11181876"/>
              <a:gd name="connsiteY7071" fmla="*/ 3581912 h 9881970"/>
              <a:gd name="connsiteX7072" fmla="*/ 9618281 w 11181876"/>
              <a:gd name="connsiteY7072" fmla="*/ 3569454 h 9881970"/>
              <a:gd name="connsiteX7073" fmla="*/ 9618281 w 11181876"/>
              <a:gd name="connsiteY7073" fmla="*/ 3556994 h 9881970"/>
              <a:gd name="connsiteX7074" fmla="*/ 9630739 w 11181876"/>
              <a:gd name="connsiteY7074" fmla="*/ 3556994 h 9881970"/>
              <a:gd name="connsiteX7075" fmla="*/ 9605821 w 11181876"/>
              <a:gd name="connsiteY7075" fmla="*/ 3519618 h 9881970"/>
              <a:gd name="connsiteX7076" fmla="*/ 9599593 w 11181876"/>
              <a:gd name="connsiteY7076" fmla="*/ 3532076 h 9881970"/>
              <a:gd name="connsiteX7077" fmla="*/ 9599593 w 11181876"/>
              <a:gd name="connsiteY7077" fmla="*/ 3544536 h 9881970"/>
              <a:gd name="connsiteX7078" fmla="*/ 9605821 w 11181876"/>
              <a:gd name="connsiteY7078" fmla="*/ 3569454 h 9881970"/>
              <a:gd name="connsiteX7079" fmla="*/ 9580905 w 11181876"/>
              <a:gd name="connsiteY7079" fmla="*/ 3556994 h 9881970"/>
              <a:gd name="connsiteX7080" fmla="*/ 9580905 w 11181876"/>
              <a:gd name="connsiteY7080" fmla="*/ 3532076 h 9881970"/>
              <a:gd name="connsiteX7081" fmla="*/ 9568445 w 11181876"/>
              <a:gd name="connsiteY7081" fmla="*/ 3556994 h 9881970"/>
              <a:gd name="connsiteX7082" fmla="*/ 9555986 w 11181876"/>
              <a:gd name="connsiteY7082" fmla="*/ 3581912 h 9881970"/>
              <a:gd name="connsiteX7083" fmla="*/ 9543526 w 11181876"/>
              <a:gd name="connsiteY7083" fmla="*/ 3594372 h 9881970"/>
              <a:gd name="connsiteX7084" fmla="*/ 9555986 w 11181876"/>
              <a:gd name="connsiteY7084" fmla="*/ 3594372 h 9881970"/>
              <a:gd name="connsiteX7085" fmla="*/ 9587133 w 11181876"/>
              <a:gd name="connsiteY7085" fmla="*/ 3594372 h 9881970"/>
              <a:gd name="connsiteX7086" fmla="*/ 9605821 w 11181876"/>
              <a:gd name="connsiteY7086" fmla="*/ 3606831 h 9881970"/>
              <a:gd name="connsiteX7087" fmla="*/ 9618281 w 11181876"/>
              <a:gd name="connsiteY7087" fmla="*/ 3606831 h 9881970"/>
              <a:gd name="connsiteX7088" fmla="*/ 9655657 w 11181876"/>
              <a:gd name="connsiteY7088" fmla="*/ 3619289 h 9881970"/>
              <a:gd name="connsiteX7089" fmla="*/ 9699264 w 11181876"/>
              <a:gd name="connsiteY7089" fmla="*/ 3619289 h 9881970"/>
              <a:gd name="connsiteX7090" fmla="*/ 9717952 w 11181876"/>
              <a:gd name="connsiteY7090" fmla="*/ 3613061 h 9881970"/>
              <a:gd name="connsiteX7091" fmla="*/ 9693034 w 11181876"/>
              <a:gd name="connsiteY7091" fmla="*/ 3600601 h 9881970"/>
              <a:gd name="connsiteX7092" fmla="*/ 9668116 w 11181876"/>
              <a:gd name="connsiteY7092" fmla="*/ 3594372 h 9881970"/>
              <a:gd name="connsiteX7093" fmla="*/ 9668116 w 11181876"/>
              <a:gd name="connsiteY7093" fmla="*/ 3581912 h 9881970"/>
              <a:gd name="connsiteX7094" fmla="*/ 9680575 w 11181876"/>
              <a:gd name="connsiteY7094" fmla="*/ 3569454 h 9881970"/>
              <a:gd name="connsiteX7095" fmla="*/ 9680575 w 11181876"/>
              <a:gd name="connsiteY7095" fmla="*/ 3550766 h 9881970"/>
              <a:gd name="connsiteX7096" fmla="*/ 9693034 w 11181876"/>
              <a:gd name="connsiteY7096" fmla="*/ 3519618 h 9881970"/>
              <a:gd name="connsiteX7097" fmla="*/ 9680575 w 11181876"/>
              <a:gd name="connsiteY7097" fmla="*/ 3513388 h 9881970"/>
              <a:gd name="connsiteX7098" fmla="*/ 9668116 w 11181876"/>
              <a:gd name="connsiteY7098" fmla="*/ 3507159 h 9881970"/>
              <a:gd name="connsiteX7099" fmla="*/ 10383613 w 11181876"/>
              <a:gd name="connsiteY7099" fmla="*/ 3500041 h 9881970"/>
              <a:gd name="connsiteX7100" fmla="*/ 10378273 w 11181876"/>
              <a:gd name="connsiteY7100" fmla="*/ 3507159 h 9881970"/>
              <a:gd name="connsiteX7101" fmla="*/ 10378273 w 11181876"/>
              <a:gd name="connsiteY7101" fmla="*/ 3519618 h 9881970"/>
              <a:gd name="connsiteX7102" fmla="*/ 10390733 w 11181876"/>
              <a:gd name="connsiteY7102" fmla="*/ 3532076 h 9881970"/>
              <a:gd name="connsiteX7103" fmla="*/ 10378273 w 11181876"/>
              <a:gd name="connsiteY7103" fmla="*/ 3532076 h 9881970"/>
              <a:gd name="connsiteX7104" fmla="*/ 10365815 w 11181876"/>
              <a:gd name="connsiteY7104" fmla="*/ 3532076 h 9881970"/>
              <a:gd name="connsiteX7105" fmla="*/ 10353357 w 11181876"/>
              <a:gd name="connsiteY7105" fmla="*/ 3519618 h 9881970"/>
              <a:gd name="connsiteX7106" fmla="*/ 10353357 w 11181876"/>
              <a:gd name="connsiteY7106" fmla="*/ 3507159 h 9881970"/>
              <a:gd name="connsiteX7107" fmla="*/ 10365815 w 11181876"/>
              <a:gd name="connsiteY7107" fmla="*/ 3507159 h 9881970"/>
              <a:gd name="connsiteX7108" fmla="*/ 10378273 w 11181876"/>
              <a:gd name="connsiteY7108" fmla="*/ 3504044 h 9881970"/>
              <a:gd name="connsiteX7109" fmla="*/ 9599593 w 11181876"/>
              <a:gd name="connsiteY7109" fmla="*/ 3494700 h 9881970"/>
              <a:gd name="connsiteX7110" fmla="*/ 9593363 w 11181876"/>
              <a:gd name="connsiteY7110" fmla="*/ 3507159 h 9881970"/>
              <a:gd name="connsiteX7111" fmla="*/ 9605821 w 11181876"/>
              <a:gd name="connsiteY7111" fmla="*/ 3507159 h 9881970"/>
              <a:gd name="connsiteX7112" fmla="*/ 9599593 w 11181876"/>
              <a:gd name="connsiteY7112" fmla="*/ 3494700 h 9881970"/>
              <a:gd name="connsiteX7113" fmla="*/ 6491093 w 11181876"/>
              <a:gd name="connsiteY7113" fmla="*/ 3494700 h 9881970"/>
              <a:gd name="connsiteX7114" fmla="*/ 6491093 w 11181876"/>
              <a:gd name="connsiteY7114" fmla="*/ 3507159 h 9881970"/>
              <a:gd name="connsiteX7115" fmla="*/ 6503553 w 11181876"/>
              <a:gd name="connsiteY7115" fmla="*/ 3494700 h 9881970"/>
              <a:gd name="connsiteX7116" fmla="*/ 6491093 w 11181876"/>
              <a:gd name="connsiteY7116" fmla="*/ 3494700 h 9881970"/>
              <a:gd name="connsiteX7117" fmla="*/ 6366504 w 11181876"/>
              <a:gd name="connsiteY7117" fmla="*/ 3494700 h 9881970"/>
              <a:gd name="connsiteX7118" fmla="*/ 6354045 w 11181876"/>
              <a:gd name="connsiteY7118" fmla="*/ 3519618 h 9881970"/>
              <a:gd name="connsiteX7119" fmla="*/ 6366504 w 11181876"/>
              <a:gd name="connsiteY7119" fmla="*/ 3507159 h 9881970"/>
              <a:gd name="connsiteX7120" fmla="*/ 6391422 w 11181876"/>
              <a:gd name="connsiteY7120" fmla="*/ 3494700 h 9881970"/>
              <a:gd name="connsiteX7121" fmla="*/ 9629184 w 11181876"/>
              <a:gd name="connsiteY7121" fmla="*/ 3486913 h 9881970"/>
              <a:gd name="connsiteX7122" fmla="*/ 9618281 w 11181876"/>
              <a:gd name="connsiteY7122" fmla="*/ 3494700 h 9881970"/>
              <a:gd name="connsiteX7123" fmla="*/ 9630739 w 11181876"/>
              <a:gd name="connsiteY7123" fmla="*/ 3494700 h 9881970"/>
              <a:gd name="connsiteX7124" fmla="*/ 9630739 w 11181876"/>
              <a:gd name="connsiteY7124" fmla="*/ 3507159 h 9881970"/>
              <a:gd name="connsiteX7125" fmla="*/ 9636969 w 11181876"/>
              <a:gd name="connsiteY7125" fmla="*/ 3488472 h 9881970"/>
              <a:gd name="connsiteX7126" fmla="*/ 9629184 w 11181876"/>
              <a:gd name="connsiteY7126" fmla="*/ 3486913 h 9881970"/>
              <a:gd name="connsiteX7127" fmla="*/ 10390733 w 11181876"/>
              <a:gd name="connsiteY7127" fmla="*/ 3482242 h 9881970"/>
              <a:gd name="connsiteX7128" fmla="*/ 10390733 w 11181876"/>
              <a:gd name="connsiteY7128" fmla="*/ 3494700 h 9881970"/>
              <a:gd name="connsiteX7129" fmla="*/ 10383613 w 11181876"/>
              <a:gd name="connsiteY7129" fmla="*/ 3500041 h 9881970"/>
              <a:gd name="connsiteX7130" fmla="*/ 10387619 w 11181876"/>
              <a:gd name="connsiteY7130" fmla="*/ 3494700 h 9881970"/>
              <a:gd name="connsiteX7131" fmla="*/ 10390733 w 11181876"/>
              <a:gd name="connsiteY7131" fmla="*/ 3482242 h 9881970"/>
              <a:gd name="connsiteX7132" fmla="*/ 9886147 w 11181876"/>
              <a:gd name="connsiteY7132" fmla="*/ 3482242 h 9881970"/>
              <a:gd name="connsiteX7133" fmla="*/ 9892377 w 11181876"/>
              <a:gd name="connsiteY7133" fmla="*/ 3488472 h 9881970"/>
              <a:gd name="connsiteX7134" fmla="*/ 9879917 w 11181876"/>
              <a:gd name="connsiteY7134" fmla="*/ 3494700 h 9881970"/>
              <a:gd name="connsiteX7135" fmla="*/ 9886147 w 11181876"/>
              <a:gd name="connsiteY7135" fmla="*/ 3482242 h 9881970"/>
              <a:gd name="connsiteX7136" fmla="*/ 9873689 w 11181876"/>
              <a:gd name="connsiteY7136" fmla="*/ 3469782 h 9881970"/>
              <a:gd name="connsiteX7137" fmla="*/ 9867457 w 11181876"/>
              <a:gd name="connsiteY7137" fmla="*/ 3482242 h 9881970"/>
              <a:gd name="connsiteX7138" fmla="*/ 9861229 w 11181876"/>
              <a:gd name="connsiteY7138" fmla="*/ 3476011 h 9881970"/>
              <a:gd name="connsiteX7139" fmla="*/ 9873689 w 11181876"/>
              <a:gd name="connsiteY7139" fmla="*/ 3469782 h 9881970"/>
              <a:gd name="connsiteX7140" fmla="*/ 9730410 w 11181876"/>
              <a:gd name="connsiteY7140" fmla="*/ 3469782 h 9881970"/>
              <a:gd name="connsiteX7141" fmla="*/ 9686804 w 11181876"/>
              <a:gd name="connsiteY7141" fmla="*/ 3482242 h 9881970"/>
              <a:gd name="connsiteX7142" fmla="*/ 9661887 w 11181876"/>
              <a:gd name="connsiteY7142" fmla="*/ 3488472 h 9881970"/>
              <a:gd name="connsiteX7143" fmla="*/ 9686804 w 11181876"/>
              <a:gd name="connsiteY7143" fmla="*/ 3494700 h 9881970"/>
              <a:gd name="connsiteX7144" fmla="*/ 9705492 w 11181876"/>
              <a:gd name="connsiteY7144" fmla="*/ 3494700 h 9881970"/>
              <a:gd name="connsiteX7145" fmla="*/ 9730410 w 11181876"/>
              <a:gd name="connsiteY7145" fmla="*/ 3482242 h 9881970"/>
              <a:gd name="connsiteX7146" fmla="*/ 9555986 w 11181876"/>
              <a:gd name="connsiteY7146" fmla="*/ 3469782 h 9881970"/>
              <a:gd name="connsiteX7147" fmla="*/ 9555986 w 11181876"/>
              <a:gd name="connsiteY7147" fmla="*/ 3482242 h 9881970"/>
              <a:gd name="connsiteX7148" fmla="*/ 9562216 w 11181876"/>
              <a:gd name="connsiteY7148" fmla="*/ 3476011 h 9881970"/>
              <a:gd name="connsiteX7149" fmla="*/ 9555986 w 11181876"/>
              <a:gd name="connsiteY7149" fmla="*/ 3469782 h 9881970"/>
              <a:gd name="connsiteX7150" fmla="*/ 1034089 w 11181876"/>
              <a:gd name="connsiteY7150" fmla="*/ 3469782 h 9881970"/>
              <a:gd name="connsiteX7151" fmla="*/ 1034089 w 11181876"/>
              <a:gd name="connsiteY7151" fmla="*/ 3482242 h 9881970"/>
              <a:gd name="connsiteX7152" fmla="*/ 1040318 w 11181876"/>
              <a:gd name="connsiteY7152" fmla="*/ 3482242 h 9881970"/>
              <a:gd name="connsiteX7153" fmla="*/ 1046548 w 11181876"/>
              <a:gd name="connsiteY7153" fmla="*/ 3469782 h 9881970"/>
              <a:gd name="connsiteX7154" fmla="*/ 1034089 w 11181876"/>
              <a:gd name="connsiteY7154" fmla="*/ 3469782 h 9881970"/>
              <a:gd name="connsiteX7155" fmla="*/ 9967129 w 11181876"/>
              <a:gd name="connsiteY7155" fmla="*/ 3457323 h 9881970"/>
              <a:gd name="connsiteX7156" fmla="*/ 9979589 w 11181876"/>
              <a:gd name="connsiteY7156" fmla="*/ 3482242 h 9881970"/>
              <a:gd name="connsiteX7157" fmla="*/ 9967129 w 11181876"/>
              <a:gd name="connsiteY7157" fmla="*/ 3482242 h 9881970"/>
              <a:gd name="connsiteX7158" fmla="*/ 6216997 w 11181876"/>
              <a:gd name="connsiteY7158" fmla="*/ 3457323 h 9881970"/>
              <a:gd name="connsiteX7159" fmla="*/ 6216997 w 11181876"/>
              <a:gd name="connsiteY7159" fmla="*/ 3469782 h 9881970"/>
              <a:gd name="connsiteX7160" fmla="*/ 6229457 w 11181876"/>
              <a:gd name="connsiteY7160" fmla="*/ 3469782 h 9881970"/>
              <a:gd name="connsiteX7161" fmla="*/ 6216997 w 11181876"/>
              <a:gd name="connsiteY7161" fmla="*/ 3457323 h 9881970"/>
              <a:gd name="connsiteX7162" fmla="*/ 6055031 w 11181876"/>
              <a:gd name="connsiteY7162" fmla="*/ 3457323 h 9881970"/>
              <a:gd name="connsiteX7163" fmla="*/ 6067489 w 11181876"/>
              <a:gd name="connsiteY7163" fmla="*/ 3469782 h 9881970"/>
              <a:gd name="connsiteX7164" fmla="*/ 6067489 w 11181876"/>
              <a:gd name="connsiteY7164" fmla="*/ 3457323 h 9881970"/>
              <a:gd name="connsiteX7165" fmla="*/ 6055031 w 11181876"/>
              <a:gd name="connsiteY7165" fmla="*/ 3457323 h 9881970"/>
              <a:gd name="connsiteX7166" fmla="*/ 9766231 w 11181876"/>
              <a:gd name="connsiteY7166" fmla="*/ 3447979 h 9881970"/>
              <a:gd name="connsiteX7167" fmla="*/ 9761558 w 11181876"/>
              <a:gd name="connsiteY7167" fmla="*/ 3451093 h 9881970"/>
              <a:gd name="connsiteX7168" fmla="*/ 9755328 w 11181876"/>
              <a:gd name="connsiteY7168" fmla="*/ 3469782 h 9881970"/>
              <a:gd name="connsiteX7169" fmla="*/ 9767788 w 11181876"/>
              <a:gd name="connsiteY7169" fmla="*/ 3469782 h 9881970"/>
              <a:gd name="connsiteX7170" fmla="*/ 9755328 w 11181876"/>
              <a:gd name="connsiteY7170" fmla="*/ 3482242 h 9881970"/>
              <a:gd name="connsiteX7171" fmla="*/ 9749100 w 11181876"/>
              <a:gd name="connsiteY7171" fmla="*/ 3488472 h 9881970"/>
              <a:gd name="connsiteX7172" fmla="*/ 9742868 w 11181876"/>
              <a:gd name="connsiteY7172" fmla="*/ 3494700 h 9881970"/>
              <a:gd name="connsiteX7173" fmla="*/ 9742868 w 11181876"/>
              <a:gd name="connsiteY7173" fmla="*/ 3519618 h 9881970"/>
              <a:gd name="connsiteX7174" fmla="*/ 9755328 w 11181876"/>
              <a:gd name="connsiteY7174" fmla="*/ 3519618 h 9881970"/>
              <a:gd name="connsiteX7175" fmla="*/ 9767788 w 11181876"/>
              <a:gd name="connsiteY7175" fmla="*/ 3507159 h 9881970"/>
              <a:gd name="connsiteX7176" fmla="*/ 9755328 w 11181876"/>
              <a:gd name="connsiteY7176" fmla="*/ 3507159 h 9881970"/>
              <a:gd name="connsiteX7177" fmla="*/ 9755328 w 11181876"/>
              <a:gd name="connsiteY7177" fmla="*/ 3494700 h 9881970"/>
              <a:gd name="connsiteX7178" fmla="*/ 9767788 w 11181876"/>
              <a:gd name="connsiteY7178" fmla="*/ 3494700 h 9881970"/>
              <a:gd name="connsiteX7179" fmla="*/ 9780246 w 11181876"/>
              <a:gd name="connsiteY7179" fmla="*/ 3482242 h 9881970"/>
              <a:gd name="connsiteX7180" fmla="*/ 9767788 w 11181876"/>
              <a:gd name="connsiteY7180" fmla="*/ 3469782 h 9881970"/>
              <a:gd name="connsiteX7181" fmla="*/ 9767788 w 11181876"/>
              <a:gd name="connsiteY7181" fmla="*/ 3451093 h 9881970"/>
              <a:gd name="connsiteX7182" fmla="*/ 9766231 w 11181876"/>
              <a:gd name="connsiteY7182" fmla="*/ 3447979 h 9881970"/>
              <a:gd name="connsiteX7183" fmla="*/ 9699264 w 11181876"/>
              <a:gd name="connsiteY7183" fmla="*/ 3444865 h 9881970"/>
              <a:gd name="connsiteX7184" fmla="*/ 9693034 w 11181876"/>
              <a:gd name="connsiteY7184" fmla="*/ 3457323 h 9881970"/>
              <a:gd name="connsiteX7185" fmla="*/ 9699264 w 11181876"/>
              <a:gd name="connsiteY7185" fmla="*/ 3469782 h 9881970"/>
              <a:gd name="connsiteX7186" fmla="*/ 9705492 w 11181876"/>
              <a:gd name="connsiteY7186" fmla="*/ 3457323 h 9881970"/>
              <a:gd name="connsiteX7187" fmla="*/ 9699264 w 11181876"/>
              <a:gd name="connsiteY7187" fmla="*/ 3444865 h 9881970"/>
              <a:gd name="connsiteX7188" fmla="*/ 9636969 w 11181876"/>
              <a:gd name="connsiteY7188" fmla="*/ 3444865 h 9881970"/>
              <a:gd name="connsiteX7189" fmla="*/ 9630739 w 11181876"/>
              <a:gd name="connsiteY7189" fmla="*/ 3457323 h 9881970"/>
              <a:gd name="connsiteX7190" fmla="*/ 9643199 w 11181876"/>
              <a:gd name="connsiteY7190" fmla="*/ 3469782 h 9881970"/>
              <a:gd name="connsiteX7191" fmla="*/ 9643199 w 11181876"/>
              <a:gd name="connsiteY7191" fmla="*/ 3457323 h 9881970"/>
              <a:gd name="connsiteX7192" fmla="*/ 9636969 w 11181876"/>
              <a:gd name="connsiteY7192" fmla="*/ 3444865 h 9881970"/>
              <a:gd name="connsiteX7193" fmla="*/ 6864860 w 11181876"/>
              <a:gd name="connsiteY7193" fmla="*/ 3444865 h 9881970"/>
              <a:gd name="connsiteX7194" fmla="*/ 6871090 w 11181876"/>
              <a:gd name="connsiteY7194" fmla="*/ 3457323 h 9881970"/>
              <a:gd name="connsiteX7195" fmla="*/ 6877320 w 11181876"/>
              <a:gd name="connsiteY7195" fmla="*/ 3444865 h 9881970"/>
              <a:gd name="connsiteX7196" fmla="*/ 6403881 w 11181876"/>
              <a:gd name="connsiteY7196" fmla="*/ 3444865 h 9881970"/>
              <a:gd name="connsiteX7197" fmla="*/ 6391422 w 11181876"/>
              <a:gd name="connsiteY7197" fmla="*/ 3457323 h 9881970"/>
              <a:gd name="connsiteX7198" fmla="*/ 6416340 w 11181876"/>
              <a:gd name="connsiteY7198" fmla="*/ 3469782 h 9881970"/>
              <a:gd name="connsiteX7199" fmla="*/ 6403881 w 11181876"/>
              <a:gd name="connsiteY7199" fmla="*/ 3444865 h 9881970"/>
              <a:gd name="connsiteX7200" fmla="*/ 6547157 w 11181876"/>
              <a:gd name="connsiteY7200" fmla="*/ 3432405 h 9881970"/>
              <a:gd name="connsiteX7201" fmla="*/ 6547157 w 11181876"/>
              <a:gd name="connsiteY7201" fmla="*/ 3438635 h 9881970"/>
              <a:gd name="connsiteX7202" fmla="*/ 6565847 w 11181876"/>
              <a:gd name="connsiteY7202" fmla="*/ 3444865 h 9881970"/>
              <a:gd name="connsiteX7203" fmla="*/ 6547157 w 11181876"/>
              <a:gd name="connsiteY7203" fmla="*/ 3432405 h 9881970"/>
              <a:gd name="connsiteX7204" fmla="*/ 9668116 w 11181876"/>
              <a:gd name="connsiteY7204" fmla="*/ 3419947 h 9881970"/>
              <a:gd name="connsiteX7205" fmla="*/ 9655657 w 11181876"/>
              <a:gd name="connsiteY7205" fmla="*/ 3432405 h 9881970"/>
              <a:gd name="connsiteX7206" fmla="*/ 9668116 w 11181876"/>
              <a:gd name="connsiteY7206" fmla="*/ 3432405 h 9881970"/>
              <a:gd name="connsiteX7207" fmla="*/ 6466175 w 11181876"/>
              <a:gd name="connsiteY7207" fmla="*/ 3419947 h 9881970"/>
              <a:gd name="connsiteX7208" fmla="*/ 6478635 w 11181876"/>
              <a:gd name="connsiteY7208" fmla="*/ 3432405 h 9881970"/>
              <a:gd name="connsiteX7209" fmla="*/ 6491093 w 11181876"/>
              <a:gd name="connsiteY7209" fmla="*/ 3419947 h 9881970"/>
              <a:gd name="connsiteX7210" fmla="*/ 6154702 w 11181876"/>
              <a:gd name="connsiteY7210" fmla="*/ 3419947 h 9881970"/>
              <a:gd name="connsiteX7211" fmla="*/ 6160932 w 11181876"/>
              <a:gd name="connsiteY7211" fmla="*/ 3432405 h 9881970"/>
              <a:gd name="connsiteX7212" fmla="*/ 6167162 w 11181876"/>
              <a:gd name="connsiteY7212" fmla="*/ 3419947 h 9881970"/>
              <a:gd name="connsiteX7213" fmla="*/ 909500 w 11181876"/>
              <a:gd name="connsiteY7213" fmla="*/ 3419947 h 9881970"/>
              <a:gd name="connsiteX7214" fmla="*/ 897041 w 11181876"/>
              <a:gd name="connsiteY7214" fmla="*/ 3426177 h 9881970"/>
              <a:gd name="connsiteX7215" fmla="*/ 897041 w 11181876"/>
              <a:gd name="connsiteY7215" fmla="*/ 3432405 h 9881970"/>
              <a:gd name="connsiteX7216" fmla="*/ 909500 w 11181876"/>
              <a:gd name="connsiteY7216" fmla="*/ 3419947 h 9881970"/>
              <a:gd name="connsiteX7217" fmla="*/ 635403 w 11181876"/>
              <a:gd name="connsiteY7217" fmla="*/ 3419947 h 9881970"/>
              <a:gd name="connsiteX7218" fmla="*/ 604257 w 11181876"/>
              <a:gd name="connsiteY7218" fmla="*/ 3426177 h 9881970"/>
              <a:gd name="connsiteX7219" fmla="*/ 622944 w 11181876"/>
              <a:gd name="connsiteY7219" fmla="*/ 3444865 h 9881970"/>
              <a:gd name="connsiteX7220" fmla="*/ 660321 w 11181876"/>
              <a:gd name="connsiteY7220" fmla="*/ 3444865 h 9881970"/>
              <a:gd name="connsiteX7221" fmla="*/ 672781 w 11181876"/>
              <a:gd name="connsiteY7221" fmla="*/ 3432405 h 9881970"/>
              <a:gd name="connsiteX7222" fmla="*/ 9842541 w 11181876"/>
              <a:gd name="connsiteY7222" fmla="*/ 3407487 h 9881970"/>
              <a:gd name="connsiteX7223" fmla="*/ 9842541 w 11181876"/>
              <a:gd name="connsiteY7223" fmla="*/ 3432405 h 9881970"/>
              <a:gd name="connsiteX7224" fmla="*/ 9830081 w 11181876"/>
              <a:gd name="connsiteY7224" fmla="*/ 3432405 h 9881970"/>
              <a:gd name="connsiteX7225" fmla="*/ 1009170 w 11181876"/>
              <a:gd name="connsiteY7225" fmla="*/ 3407487 h 9881970"/>
              <a:gd name="connsiteX7226" fmla="*/ 996712 w 11181876"/>
              <a:gd name="connsiteY7226" fmla="*/ 3432405 h 9881970"/>
              <a:gd name="connsiteX7227" fmla="*/ 1034089 w 11181876"/>
              <a:gd name="connsiteY7227" fmla="*/ 3419947 h 9881970"/>
              <a:gd name="connsiteX7228" fmla="*/ 1009170 w 11181876"/>
              <a:gd name="connsiteY7228" fmla="*/ 3407487 h 9881970"/>
              <a:gd name="connsiteX7229" fmla="*/ 6584535 w 11181876"/>
              <a:gd name="connsiteY7229" fmla="*/ 3395029 h 9881970"/>
              <a:gd name="connsiteX7230" fmla="*/ 6578305 w 11181876"/>
              <a:gd name="connsiteY7230" fmla="*/ 3401259 h 9881970"/>
              <a:gd name="connsiteX7231" fmla="*/ 6590764 w 11181876"/>
              <a:gd name="connsiteY7231" fmla="*/ 3407487 h 9881970"/>
              <a:gd name="connsiteX7232" fmla="*/ 6584535 w 11181876"/>
              <a:gd name="connsiteY7232" fmla="*/ 3395029 h 9881970"/>
              <a:gd name="connsiteX7233" fmla="*/ 9982705 w 11181876"/>
              <a:gd name="connsiteY7233" fmla="*/ 3388799 h 9881970"/>
              <a:gd name="connsiteX7234" fmla="*/ 9992049 w 11181876"/>
              <a:gd name="connsiteY7234" fmla="*/ 3395029 h 9881970"/>
              <a:gd name="connsiteX7235" fmla="*/ 9992049 w 11181876"/>
              <a:gd name="connsiteY7235" fmla="*/ 3407487 h 9881970"/>
              <a:gd name="connsiteX7236" fmla="*/ 9979589 w 11181876"/>
              <a:gd name="connsiteY7236" fmla="*/ 3407487 h 9881970"/>
              <a:gd name="connsiteX7237" fmla="*/ 9967129 w 11181876"/>
              <a:gd name="connsiteY7237" fmla="*/ 3419947 h 9881970"/>
              <a:gd name="connsiteX7238" fmla="*/ 9904835 w 11181876"/>
              <a:gd name="connsiteY7238" fmla="*/ 3444865 h 9881970"/>
              <a:gd name="connsiteX7239" fmla="*/ 9954669 w 11181876"/>
              <a:gd name="connsiteY7239" fmla="*/ 3407487 h 9881970"/>
              <a:gd name="connsiteX7240" fmla="*/ 9979589 w 11181876"/>
              <a:gd name="connsiteY7240" fmla="*/ 3395029 h 9881970"/>
              <a:gd name="connsiteX7241" fmla="*/ 9982705 w 11181876"/>
              <a:gd name="connsiteY7241" fmla="*/ 3388799 h 9881970"/>
              <a:gd name="connsiteX7242" fmla="*/ 9873689 w 11181876"/>
              <a:gd name="connsiteY7242" fmla="*/ 3382571 h 9881970"/>
              <a:gd name="connsiteX7243" fmla="*/ 9879917 w 11181876"/>
              <a:gd name="connsiteY7243" fmla="*/ 3382571 h 9881970"/>
              <a:gd name="connsiteX7244" fmla="*/ 9879917 w 11181876"/>
              <a:gd name="connsiteY7244" fmla="*/ 3395029 h 9881970"/>
              <a:gd name="connsiteX7245" fmla="*/ 9867457 w 11181876"/>
              <a:gd name="connsiteY7245" fmla="*/ 3395029 h 9881970"/>
              <a:gd name="connsiteX7246" fmla="*/ 9873689 w 11181876"/>
              <a:gd name="connsiteY7246" fmla="*/ 3382571 h 9881970"/>
              <a:gd name="connsiteX7247" fmla="*/ 6927155 w 11181876"/>
              <a:gd name="connsiteY7247" fmla="*/ 3382571 h 9881970"/>
              <a:gd name="connsiteX7248" fmla="*/ 6927155 w 11181876"/>
              <a:gd name="connsiteY7248" fmla="*/ 3395029 h 9881970"/>
              <a:gd name="connsiteX7249" fmla="*/ 6939615 w 11181876"/>
              <a:gd name="connsiteY7249" fmla="*/ 3395029 h 9881970"/>
              <a:gd name="connsiteX7250" fmla="*/ 6927155 w 11181876"/>
              <a:gd name="connsiteY7250" fmla="*/ 3382571 h 9881970"/>
              <a:gd name="connsiteX7251" fmla="*/ 622944 w 11181876"/>
              <a:gd name="connsiteY7251" fmla="*/ 3374784 h 9881970"/>
              <a:gd name="connsiteX7252" fmla="*/ 610485 w 11181876"/>
              <a:gd name="connsiteY7252" fmla="*/ 3382571 h 9881970"/>
              <a:gd name="connsiteX7253" fmla="*/ 622944 w 11181876"/>
              <a:gd name="connsiteY7253" fmla="*/ 3395029 h 9881970"/>
              <a:gd name="connsiteX7254" fmla="*/ 647863 w 11181876"/>
              <a:gd name="connsiteY7254" fmla="*/ 3388799 h 9881970"/>
              <a:gd name="connsiteX7255" fmla="*/ 635403 w 11181876"/>
              <a:gd name="connsiteY7255" fmla="*/ 3376340 h 9881970"/>
              <a:gd name="connsiteX7256" fmla="*/ 622944 w 11181876"/>
              <a:gd name="connsiteY7256" fmla="*/ 3374784 h 9881970"/>
              <a:gd name="connsiteX7257" fmla="*/ 10390733 w 11181876"/>
              <a:gd name="connsiteY7257" fmla="*/ 3370111 h 9881970"/>
              <a:gd name="connsiteX7258" fmla="*/ 10403193 w 11181876"/>
              <a:gd name="connsiteY7258" fmla="*/ 3370111 h 9881970"/>
              <a:gd name="connsiteX7259" fmla="*/ 10390733 w 11181876"/>
              <a:gd name="connsiteY7259" fmla="*/ 3382571 h 9881970"/>
              <a:gd name="connsiteX7260" fmla="*/ 6528469 w 11181876"/>
              <a:gd name="connsiteY7260" fmla="*/ 3370111 h 9881970"/>
              <a:gd name="connsiteX7261" fmla="*/ 6516011 w 11181876"/>
              <a:gd name="connsiteY7261" fmla="*/ 3382571 h 9881970"/>
              <a:gd name="connsiteX7262" fmla="*/ 6528469 w 11181876"/>
              <a:gd name="connsiteY7262" fmla="*/ 3382571 h 9881970"/>
              <a:gd name="connsiteX7263" fmla="*/ 6528469 w 11181876"/>
              <a:gd name="connsiteY7263" fmla="*/ 3370111 h 9881970"/>
              <a:gd name="connsiteX7264" fmla="*/ 6341586 w 11181876"/>
              <a:gd name="connsiteY7264" fmla="*/ 3370111 h 9881970"/>
              <a:gd name="connsiteX7265" fmla="*/ 6335357 w 11181876"/>
              <a:gd name="connsiteY7265" fmla="*/ 3382571 h 9881970"/>
              <a:gd name="connsiteX7266" fmla="*/ 6329127 w 11181876"/>
              <a:gd name="connsiteY7266" fmla="*/ 3395029 h 9881970"/>
              <a:gd name="connsiteX7267" fmla="*/ 6341586 w 11181876"/>
              <a:gd name="connsiteY7267" fmla="*/ 3395029 h 9881970"/>
              <a:gd name="connsiteX7268" fmla="*/ 6366504 w 11181876"/>
              <a:gd name="connsiteY7268" fmla="*/ 3370111 h 9881970"/>
              <a:gd name="connsiteX7269" fmla="*/ 1052776 w 11181876"/>
              <a:gd name="connsiteY7269" fmla="*/ 3370111 h 9881970"/>
              <a:gd name="connsiteX7270" fmla="*/ 1034089 w 11181876"/>
              <a:gd name="connsiteY7270" fmla="*/ 3376340 h 9881970"/>
              <a:gd name="connsiteX7271" fmla="*/ 1034089 w 11181876"/>
              <a:gd name="connsiteY7271" fmla="*/ 3401259 h 9881970"/>
              <a:gd name="connsiteX7272" fmla="*/ 1046548 w 11181876"/>
              <a:gd name="connsiteY7272" fmla="*/ 3444865 h 9881970"/>
              <a:gd name="connsiteX7273" fmla="*/ 1059007 w 11181876"/>
              <a:gd name="connsiteY7273" fmla="*/ 3444865 h 9881970"/>
              <a:gd name="connsiteX7274" fmla="*/ 1071466 w 11181876"/>
              <a:gd name="connsiteY7274" fmla="*/ 3419947 h 9881970"/>
              <a:gd name="connsiteX7275" fmla="*/ 1083924 w 11181876"/>
              <a:gd name="connsiteY7275" fmla="*/ 3419947 h 9881970"/>
              <a:gd name="connsiteX7276" fmla="*/ 1096383 w 11181876"/>
              <a:gd name="connsiteY7276" fmla="*/ 3407487 h 9881970"/>
              <a:gd name="connsiteX7277" fmla="*/ 1102613 w 11181876"/>
              <a:gd name="connsiteY7277" fmla="*/ 3395029 h 9881970"/>
              <a:gd name="connsiteX7278" fmla="*/ 1108842 w 11181876"/>
              <a:gd name="connsiteY7278" fmla="*/ 3382571 h 9881970"/>
              <a:gd name="connsiteX7279" fmla="*/ 1083924 w 11181876"/>
              <a:gd name="connsiteY7279" fmla="*/ 3382571 h 9881970"/>
              <a:gd name="connsiteX7280" fmla="*/ 1071466 w 11181876"/>
              <a:gd name="connsiteY7280" fmla="*/ 3395029 h 9881970"/>
              <a:gd name="connsiteX7281" fmla="*/ 1071466 w 11181876"/>
              <a:gd name="connsiteY7281" fmla="*/ 3370111 h 9881970"/>
              <a:gd name="connsiteX7282" fmla="*/ 1052776 w 11181876"/>
              <a:gd name="connsiteY7282" fmla="*/ 3370111 h 9881970"/>
              <a:gd name="connsiteX7283" fmla="*/ 1129088 w 11181876"/>
              <a:gd name="connsiteY7283" fmla="*/ 3365440 h 9881970"/>
              <a:gd name="connsiteX7284" fmla="*/ 1121301 w 11181876"/>
              <a:gd name="connsiteY7284" fmla="*/ 3370111 h 9881970"/>
              <a:gd name="connsiteX7285" fmla="*/ 1121301 w 11181876"/>
              <a:gd name="connsiteY7285" fmla="*/ 3395029 h 9881970"/>
              <a:gd name="connsiteX7286" fmla="*/ 1127531 w 11181876"/>
              <a:gd name="connsiteY7286" fmla="*/ 3376340 h 9881970"/>
              <a:gd name="connsiteX7287" fmla="*/ 1129088 w 11181876"/>
              <a:gd name="connsiteY7287" fmla="*/ 3365440 h 9881970"/>
              <a:gd name="connsiteX7288" fmla="*/ 6487979 w 11181876"/>
              <a:gd name="connsiteY7288" fmla="*/ 3363881 h 9881970"/>
              <a:gd name="connsiteX7289" fmla="*/ 6478635 w 11181876"/>
              <a:gd name="connsiteY7289" fmla="*/ 3370111 h 9881970"/>
              <a:gd name="connsiteX7290" fmla="*/ 6466175 w 11181876"/>
              <a:gd name="connsiteY7290" fmla="*/ 3370111 h 9881970"/>
              <a:gd name="connsiteX7291" fmla="*/ 6453717 w 11181876"/>
              <a:gd name="connsiteY7291" fmla="*/ 3382571 h 9881970"/>
              <a:gd name="connsiteX7292" fmla="*/ 6441259 w 11181876"/>
              <a:gd name="connsiteY7292" fmla="*/ 3395029 h 9881970"/>
              <a:gd name="connsiteX7293" fmla="*/ 6453717 w 11181876"/>
              <a:gd name="connsiteY7293" fmla="*/ 3395029 h 9881970"/>
              <a:gd name="connsiteX7294" fmla="*/ 6441259 w 11181876"/>
              <a:gd name="connsiteY7294" fmla="*/ 3407487 h 9881970"/>
              <a:gd name="connsiteX7295" fmla="*/ 6416340 w 11181876"/>
              <a:gd name="connsiteY7295" fmla="*/ 3432405 h 9881970"/>
              <a:gd name="connsiteX7296" fmla="*/ 6466175 w 11181876"/>
              <a:gd name="connsiteY7296" fmla="*/ 3407487 h 9881970"/>
              <a:gd name="connsiteX7297" fmla="*/ 6491093 w 11181876"/>
              <a:gd name="connsiteY7297" fmla="*/ 3370111 h 9881970"/>
              <a:gd name="connsiteX7298" fmla="*/ 6487979 w 11181876"/>
              <a:gd name="connsiteY7298" fmla="*/ 3363881 h 9881970"/>
              <a:gd name="connsiteX7299" fmla="*/ 719501 w 11181876"/>
              <a:gd name="connsiteY7299" fmla="*/ 3363881 h 9881970"/>
              <a:gd name="connsiteX7300" fmla="*/ 697698 w 11181876"/>
              <a:gd name="connsiteY7300" fmla="*/ 3370111 h 9881970"/>
              <a:gd name="connsiteX7301" fmla="*/ 685239 w 11181876"/>
              <a:gd name="connsiteY7301" fmla="*/ 3382571 h 9881970"/>
              <a:gd name="connsiteX7302" fmla="*/ 697698 w 11181876"/>
              <a:gd name="connsiteY7302" fmla="*/ 3395029 h 9881970"/>
              <a:gd name="connsiteX7303" fmla="*/ 728846 w 11181876"/>
              <a:gd name="connsiteY7303" fmla="*/ 3395029 h 9881970"/>
              <a:gd name="connsiteX7304" fmla="*/ 735074 w 11181876"/>
              <a:gd name="connsiteY7304" fmla="*/ 3370111 h 9881970"/>
              <a:gd name="connsiteX7305" fmla="*/ 719501 w 11181876"/>
              <a:gd name="connsiteY7305" fmla="*/ 3363881 h 9881970"/>
              <a:gd name="connsiteX7306" fmla="*/ 9717952 w 11181876"/>
              <a:gd name="connsiteY7306" fmla="*/ 3357653 h 9881970"/>
              <a:gd name="connsiteX7307" fmla="*/ 9730410 w 11181876"/>
              <a:gd name="connsiteY7307" fmla="*/ 3370111 h 9881970"/>
              <a:gd name="connsiteX7308" fmla="*/ 9717952 w 11181876"/>
              <a:gd name="connsiteY7308" fmla="*/ 3382571 h 9881970"/>
              <a:gd name="connsiteX7309" fmla="*/ 9705492 w 11181876"/>
              <a:gd name="connsiteY7309" fmla="*/ 3370111 h 9881970"/>
              <a:gd name="connsiteX7310" fmla="*/ 9717952 w 11181876"/>
              <a:gd name="connsiteY7310" fmla="*/ 3357653 h 9881970"/>
              <a:gd name="connsiteX7311" fmla="*/ 5836999 w 11181876"/>
              <a:gd name="connsiteY7311" fmla="*/ 3357653 h 9881970"/>
              <a:gd name="connsiteX7312" fmla="*/ 5830769 w 11181876"/>
              <a:gd name="connsiteY7312" fmla="*/ 3370111 h 9881970"/>
              <a:gd name="connsiteX7313" fmla="*/ 5843229 w 11181876"/>
              <a:gd name="connsiteY7313" fmla="*/ 3363881 h 9881970"/>
              <a:gd name="connsiteX7314" fmla="*/ 5836999 w 11181876"/>
              <a:gd name="connsiteY7314" fmla="*/ 3357653 h 9881970"/>
              <a:gd name="connsiteX7315" fmla="*/ 6329127 w 11181876"/>
              <a:gd name="connsiteY7315" fmla="*/ 3345193 h 9881970"/>
              <a:gd name="connsiteX7316" fmla="*/ 6310439 w 11181876"/>
              <a:gd name="connsiteY7316" fmla="*/ 3357653 h 9881970"/>
              <a:gd name="connsiteX7317" fmla="*/ 6304209 w 11181876"/>
              <a:gd name="connsiteY7317" fmla="*/ 3357653 h 9881970"/>
              <a:gd name="connsiteX7318" fmla="*/ 6291751 w 11181876"/>
              <a:gd name="connsiteY7318" fmla="*/ 3370111 h 9881970"/>
              <a:gd name="connsiteX7319" fmla="*/ 6316667 w 11181876"/>
              <a:gd name="connsiteY7319" fmla="*/ 3370111 h 9881970"/>
              <a:gd name="connsiteX7320" fmla="*/ 6341586 w 11181876"/>
              <a:gd name="connsiteY7320" fmla="*/ 3345193 h 9881970"/>
              <a:gd name="connsiteX7321" fmla="*/ 5693723 w 11181876"/>
              <a:gd name="connsiteY7321" fmla="*/ 3345193 h 9881970"/>
              <a:gd name="connsiteX7322" fmla="*/ 5656346 w 11181876"/>
              <a:gd name="connsiteY7322" fmla="*/ 3382571 h 9881970"/>
              <a:gd name="connsiteX7323" fmla="*/ 5606509 w 11181876"/>
              <a:gd name="connsiteY7323" fmla="*/ 3444865 h 9881970"/>
              <a:gd name="connsiteX7324" fmla="*/ 5606509 w 11181876"/>
              <a:gd name="connsiteY7324" fmla="*/ 3469782 h 9881970"/>
              <a:gd name="connsiteX7325" fmla="*/ 5650116 w 11181876"/>
              <a:gd name="connsiteY7325" fmla="*/ 3407487 h 9881970"/>
              <a:gd name="connsiteX7326" fmla="*/ 5693723 w 11181876"/>
              <a:gd name="connsiteY7326" fmla="*/ 3345193 h 9881970"/>
              <a:gd name="connsiteX7327" fmla="*/ 9808279 w 11181876"/>
              <a:gd name="connsiteY7327" fmla="*/ 3335850 h 9881970"/>
              <a:gd name="connsiteX7328" fmla="*/ 9817623 w 11181876"/>
              <a:gd name="connsiteY7328" fmla="*/ 3338964 h 9881970"/>
              <a:gd name="connsiteX7329" fmla="*/ 9830081 w 11181876"/>
              <a:gd name="connsiteY7329" fmla="*/ 3363881 h 9881970"/>
              <a:gd name="connsiteX7330" fmla="*/ 9792705 w 11181876"/>
              <a:gd name="connsiteY7330" fmla="*/ 3382571 h 9881970"/>
              <a:gd name="connsiteX7331" fmla="*/ 9767788 w 11181876"/>
              <a:gd name="connsiteY7331" fmla="*/ 3382571 h 9881970"/>
              <a:gd name="connsiteX7332" fmla="*/ 9767788 w 11181876"/>
              <a:gd name="connsiteY7332" fmla="*/ 3395029 h 9881970"/>
              <a:gd name="connsiteX7333" fmla="*/ 9755328 w 11181876"/>
              <a:gd name="connsiteY7333" fmla="*/ 3382571 h 9881970"/>
              <a:gd name="connsiteX7334" fmla="*/ 9780246 w 11181876"/>
              <a:gd name="connsiteY7334" fmla="*/ 3363881 h 9881970"/>
              <a:gd name="connsiteX7335" fmla="*/ 9805164 w 11181876"/>
              <a:gd name="connsiteY7335" fmla="*/ 3338964 h 9881970"/>
              <a:gd name="connsiteX7336" fmla="*/ 9808279 w 11181876"/>
              <a:gd name="connsiteY7336" fmla="*/ 3335850 h 9881970"/>
              <a:gd name="connsiteX7337" fmla="*/ 9873689 w 11181876"/>
              <a:gd name="connsiteY7337" fmla="*/ 3332734 h 9881970"/>
              <a:gd name="connsiteX7338" fmla="*/ 9879917 w 11181876"/>
              <a:gd name="connsiteY7338" fmla="*/ 3338964 h 9881970"/>
              <a:gd name="connsiteX7339" fmla="*/ 9879917 w 11181876"/>
              <a:gd name="connsiteY7339" fmla="*/ 3345193 h 9881970"/>
              <a:gd name="connsiteX7340" fmla="*/ 9867457 w 11181876"/>
              <a:gd name="connsiteY7340" fmla="*/ 3345193 h 9881970"/>
              <a:gd name="connsiteX7341" fmla="*/ 9873689 w 11181876"/>
              <a:gd name="connsiteY7341" fmla="*/ 3332734 h 9881970"/>
              <a:gd name="connsiteX7342" fmla="*/ 9549756 w 11181876"/>
              <a:gd name="connsiteY7342" fmla="*/ 3332734 h 9881970"/>
              <a:gd name="connsiteX7343" fmla="*/ 9555986 w 11181876"/>
              <a:gd name="connsiteY7343" fmla="*/ 3345193 h 9881970"/>
              <a:gd name="connsiteX7344" fmla="*/ 9574675 w 11181876"/>
              <a:gd name="connsiteY7344" fmla="*/ 3357653 h 9881970"/>
              <a:gd name="connsiteX7345" fmla="*/ 9568445 w 11181876"/>
              <a:gd name="connsiteY7345" fmla="*/ 3382571 h 9881970"/>
              <a:gd name="connsiteX7346" fmla="*/ 9568445 w 11181876"/>
              <a:gd name="connsiteY7346" fmla="*/ 3407487 h 9881970"/>
              <a:gd name="connsiteX7347" fmla="*/ 9593363 w 11181876"/>
              <a:gd name="connsiteY7347" fmla="*/ 3382571 h 9881970"/>
              <a:gd name="connsiteX7348" fmla="*/ 9605821 w 11181876"/>
              <a:gd name="connsiteY7348" fmla="*/ 3363881 h 9881970"/>
              <a:gd name="connsiteX7349" fmla="*/ 9593363 w 11181876"/>
              <a:gd name="connsiteY7349" fmla="*/ 3357653 h 9881970"/>
              <a:gd name="connsiteX7350" fmla="*/ 9580905 w 11181876"/>
              <a:gd name="connsiteY7350" fmla="*/ 3345193 h 9881970"/>
              <a:gd name="connsiteX7351" fmla="*/ 9568445 w 11181876"/>
              <a:gd name="connsiteY7351" fmla="*/ 3332734 h 9881970"/>
              <a:gd name="connsiteX7352" fmla="*/ 9549756 w 11181876"/>
              <a:gd name="connsiteY7352" fmla="*/ 3332734 h 9881970"/>
              <a:gd name="connsiteX7353" fmla="*/ 6665519 w 11181876"/>
              <a:gd name="connsiteY7353" fmla="*/ 3332734 h 9881970"/>
              <a:gd name="connsiteX7354" fmla="*/ 6646830 w 11181876"/>
              <a:gd name="connsiteY7354" fmla="*/ 3338964 h 9881970"/>
              <a:gd name="connsiteX7355" fmla="*/ 6640600 w 11181876"/>
              <a:gd name="connsiteY7355" fmla="*/ 3357653 h 9881970"/>
              <a:gd name="connsiteX7356" fmla="*/ 6653059 w 11181876"/>
              <a:gd name="connsiteY7356" fmla="*/ 3357653 h 9881970"/>
              <a:gd name="connsiteX7357" fmla="*/ 6653059 w 11181876"/>
              <a:gd name="connsiteY7357" fmla="*/ 3345193 h 9881970"/>
              <a:gd name="connsiteX7358" fmla="*/ 6665519 w 11181876"/>
              <a:gd name="connsiteY7358" fmla="*/ 3345193 h 9881970"/>
              <a:gd name="connsiteX7359" fmla="*/ 6291751 w 11181876"/>
              <a:gd name="connsiteY7359" fmla="*/ 3332734 h 9881970"/>
              <a:gd name="connsiteX7360" fmla="*/ 6291751 w 11181876"/>
              <a:gd name="connsiteY7360" fmla="*/ 3345193 h 9881970"/>
              <a:gd name="connsiteX7361" fmla="*/ 6304209 w 11181876"/>
              <a:gd name="connsiteY7361" fmla="*/ 3338964 h 9881970"/>
              <a:gd name="connsiteX7362" fmla="*/ 6291751 w 11181876"/>
              <a:gd name="connsiteY7362" fmla="*/ 3332734 h 9881970"/>
              <a:gd name="connsiteX7363" fmla="*/ 10453029 w 11181876"/>
              <a:gd name="connsiteY7363" fmla="*/ 3320276 h 9881970"/>
              <a:gd name="connsiteX7364" fmla="*/ 10465485 w 11181876"/>
              <a:gd name="connsiteY7364" fmla="*/ 3320276 h 9881970"/>
              <a:gd name="connsiteX7365" fmla="*/ 10453029 w 11181876"/>
              <a:gd name="connsiteY7365" fmla="*/ 3345193 h 9881970"/>
              <a:gd name="connsiteX7366" fmla="*/ 10440569 w 11181876"/>
              <a:gd name="connsiteY7366" fmla="*/ 3370111 h 9881970"/>
              <a:gd name="connsiteX7367" fmla="*/ 10440569 w 11181876"/>
              <a:gd name="connsiteY7367" fmla="*/ 3345193 h 9881970"/>
              <a:gd name="connsiteX7368" fmla="*/ 10453029 w 11181876"/>
              <a:gd name="connsiteY7368" fmla="*/ 3320276 h 9881970"/>
              <a:gd name="connsiteX7369" fmla="*/ 9506150 w 11181876"/>
              <a:gd name="connsiteY7369" fmla="*/ 3320276 h 9881970"/>
              <a:gd name="connsiteX7370" fmla="*/ 9506150 w 11181876"/>
              <a:gd name="connsiteY7370" fmla="*/ 3332734 h 9881970"/>
              <a:gd name="connsiteX7371" fmla="*/ 9518610 w 11181876"/>
              <a:gd name="connsiteY7371" fmla="*/ 3332734 h 9881970"/>
              <a:gd name="connsiteX7372" fmla="*/ 9506150 w 11181876"/>
              <a:gd name="connsiteY7372" fmla="*/ 3320276 h 9881970"/>
              <a:gd name="connsiteX7373" fmla="*/ 6516011 w 11181876"/>
              <a:gd name="connsiteY7373" fmla="*/ 3320276 h 9881970"/>
              <a:gd name="connsiteX7374" fmla="*/ 6491093 w 11181876"/>
              <a:gd name="connsiteY7374" fmla="*/ 3332734 h 9881970"/>
              <a:gd name="connsiteX7375" fmla="*/ 6478635 w 11181876"/>
              <a:gd name="connsiteY7375" fmla="*/ 3345193 h 9881970"/>
              <a:gd name="connsiteX7376" fmla="*/ 6491093 w 11181876"/>
              <a:gd name="connsiteY7376" fmla="*/ 3345193 h 9881970"/>
              <a:gd name="connsiteX7377" fmla="*/ 6516011 w 11181876"/>
              <a:gd name="connsiteY7377" fmla="*/ 3332734 h 9881970"/>
              <a:gd name="connsiteX7378" fmla="*/ 6528469 w 11181876"/>
              <a:gd name="connsiteY7378" fmla="*/ 3332734 h 9881970"/>
              <a:gd name="connsiteX7379" fmla="*/ 6516011 w 11181876"/>
              <a:gd name="connsiteY7379" fmla="*/ 3320276 h 9881970"/>
              <a:gd name="connsiteX7380" fmla="*/ 6378962 w 11181876"/>
              <a:gd name="connsiteY7380" fmla="*/ 3320276 h 9881970"/>
              <a:gd name="connsiteX7381" fmla="*/ 6372734 w 11181876"/>
              <a:gd name="connsiteY7381" fmla="*/ 3332734 h 9881970"/>
              <a:gd name="connsiteX7382" fmla="*/ 6385192 w 11181876"/>
              <a:gd name="connsiteY7382" fmla="*/ 3345193 h 9881970"/>
              <a:gd name="connsiteX7383" fmla="*/ 6403881 w 11181876"/>
              <a:gd name="connsiteY7383" fmla="*/ 3345193 h 9881970"/>
              <a:gd name="connsiteX7384" fmla="*/ 6403881 w 11181876"/>
              <a:gd name="connsiteY7384" fmla="*/ 3332734 h 9881970"/>
              <a:gd name="connsiteX7385" fmla="*/ 6391422 w 11181876"/>
              <a:gd name="connsiteY7385" fmla="*/ 3332734 h 9881970"/>
              <a:gd name="connsiteX7386" fmla="*/ 6378962 w 11181876"/>
              <a:gd name="connsiteY7386" fmla="*/ 3320276 h 9881970"/>
              <a:gd name="connsiteX7387" fmla="*/ 1183596 w 11181876"/>
              <a:gd name="connsiteY7387" fmla="*/ 3320276 h 9881970"/>
              <a:gd name="connsiteX7388" fmla="*/ 1171138 w 11181876"/>
              <a:gd name="connsiteY7388" fmla="*/ 3326504 h 9881970"/>
              <a:gd name="connsiteX7389" fmla="*/ 1183596 w 11181876"/>
              <a:gd name="connsiteY7389" fmla="*/ 3332734 h 9881970"/>
              <a:gd name="connsiteX7390" fmla="*/ 1183596 w 11181876"/>
              <a:gd name="connsiteY7390" fmla="*/ 3320276 h 9881970"/>
              <a:gd name="connsiteX7391" fmla="*/ 6204539 w 11181876"/>
              <a:gd name="connsiteY7391" fmla="*/ 3295358 h 9881970"/>
              <a:gd name="connsiteX7392" fmla="*/ 6167162 w 11181876"/>
              <a:gd name="connsiteY7392" fmla="*/ 3332734 h 9881970"/>
              <a:gd name="connsiteX7393" fmla="*/ 6142244 w 11181876"/>
              <a:gd name="connsiteY7393" fmla="*/ 3357653 h 9881970"/>
              <a:gd name="connsiteX7394" fmla="*/ 6111096 w 11181876"/>
              <a:gd name="connsiteY7394" fmla="*/ 3401259 h 9881970"/>
              <a:gd name="connsiteX7395" fmla="*/ 6092407 w 11181876"/>
              <a:gd name="connsiteY7395" fmla="*/ 3419947 h 9881970"/>
              <a:gd name="connsiteX7396" fmla="*/ 6092407 w 11181876"/>
              <a:gd name="connsiteY7396" fmla="*/ 3432405 h 9881970"/>
              <a:gd name="connsiteX7397" fmla="*/ 6142244 w 11181876"/>
              <a:gd name="connsiteY7397" fmla="*/ 3382571 h 9881970"/>
              <a:gd name="connsiteX7398" fmla="*/ 6204539 w 11181876"/>
              <a:gd name="connsiteY7398" fmla="*/ 3295358 h 9881970"/>
              <a:gd name="connsiteX7399" fmla="*/ 1283268 w 11181876"/>
              <a:gd name="connsiteY7399" fmla="*/ 3295358 h 9881970"/>
              <a:gd name="connsiteX7400" fmla="*/ 1270808 w 11181876"/>
              <a:gd name="connsiteY7400" fmla="*/ 3301586 h 9881970"/>
              <a:gd name="connsiteX7401" fmla="*/ 1283268 w 11181876"/>
              <a:gd name="connsiteY7401" fmla="*/ 3307816 h 9881970"/>
              <a:gd name="connsiteX7402" fmla="*/ 1283268 w 11181876"/>
              <a:gd name="connsiteY7402" fmla="*/ 3295358 h 9881970"/>
              <a:gd name="connsiteX7403" fmla="*/ 1071466 w 11181876"/>
              <a:gd name="connsiteY7403" fmla="*/ 3295358 h 9881970"/>
              <a:gd name="connsiteX7404" fmla="*/ 1046548 w 11181876"/>
              <a:gd name="connsiteY7404" fmla="*/ 3320276 h 9881970"/>
              <a:gd name="connsiteX7405" fmla="*/ 1059007 w 11181876"/>
              <a:gd name="connsiteY7405" fmla="*/ 3320276 h 9881970"/>
              <a:gd name="connsiteX7406" fmla="*/ 9806722 w 11181876"/>
              <a:gd name="connsiteY7406" fmla="*/ 3287571 h 9881970"/>
              <a:gd name="connsiteX7407" fmla="*/ 9817623 w 11181876"/>
              <a:gd name="connsiteY7407" fmla="*/ 3295358 h 9881970"/>
              <a:gd name="connsiteX7408" fmla="*/ 9792705 w 11181876"/>
              <a:gd name="connsiteY7408" fmla="*/ 3295358 h 9881970"/>
              <a:gd name="connsiteX7409" fmla="*/ 9798935 w 11181876"/>
              <a:gd name="connsiteY7409" fmla="*/ 3289128 h 9881970"/>
              <a:gd name="connsiteX7410" fmla="*/ 9806722 w 11181876"/>
              <a:gd name="connsiteY7410" fmla="*/ 3287571 h 9881970"/>
              <a:gd name="connsiteX7411" fmla="*/ 9717952 w 11181876"/>
              <a:gd name="connsiteY7411" fmla="*/ 3282898 h 9881970"/>
              <a:gd name="connsiteX7412" fmla="*/ 9742868 w 11181876"/>
              <a:gd name="connsiteY7412" fmla="*/ 3295358 h 9881970"/>
              <a:gd name="connsiteX7413" fmla="*/ 9742868 w 11181876"/>
              <a:gd name="connsiteY7413" fmla="*/ 3307816 h 9881970"/>
              <a:gd name="connsiteX7414" fmla="*/ 9730410 w 11181876"/>
              <a:gd name="connsiteY7414" fmla="*/ 3314046 h 9881970"/>
              <a:gd name="connsiteX7415" fmla="*/ 9742868 w 11181876"/>
              <a:gd name="connsiteY7415" fmla="*/ 3320276 h 9881970"/>
              <a:gd name="connsiteX7416" fmla="*/ 9736640 w 11181876"/>
              <a:gd name="connsiteY7416" fmla="*/ 3332734 h 9881970"/>
              <a:gd name="connsiteX7417" fmla="*/ 9730410 w 11181876"/>
              <a:gd name="connsiteY7417" fmla="*/ 3332734 h 9881970"/>
              <a:gd name="connsiteX7418" fmla="*/ 9705492 w 11181876"/>
              <a:gd name="connsiteY7418" fmla="*/ 3332734 h 9881970"/>
              <a:gd name="connsiteX7419" fmla="*/ 9661887 w 11181876"/>
              <a:gd name="connsiteY7419" fmla="*/ 3351423 h 9881970"/>
              <a:gd name="connsiteX7420" fmla="*/ 9644756 w 11181876"/>
              <a:gd name="connsiteY7420" fmla="*/ 3365440 h 9881970"/>
              <a:gd name="connsiteX7421" fmla="*/ 9640083 w 11181876"/>
              <a:gd name="connsiteY7421" fmla="*/ 3366997 h 9881970"/>
              <a:gd name="connsiteX7422" fmla="*/ 9643199 w 11181876"/>
              <a:gd name="connsiteY7422" fmla="*/ 3357653 h 9881970"/>
              <a:gd name="connsiteX7423" fmla="*/ 9636969 w 11181876"/>
              <a:gd name="connsiteY7423" fmla="*/ 3345193 h 9881970"/>
              <a:gd name="connsiteX7424" fmla="*/ 9655657 w 11181876"/>
              <a:gd name="connsiteY7424" fmla="*/ 3345193 h 9881970"/>
              <a:gd name="connsiteX7425" fmla="*/ 9661887 w 11181876"/>
              <a:gd name="connsiteY7425" fmla="*/ 3338964 h 9881970"/>
              <a:gd name="connsiteX7426" fmla="*/ 9680575 w 11181876"/>
              <a:gd name="connsiteY7426" fmla="*/ 3320276 h 9881970"/>
              <a:gd name="connsiteX7427" fmla="*/ 9705492 w 11181876"/>
              <a:gd name="connsiteY7427" fmla="*/ 3307816 h 9881970"/>
              <a:gd name="connsiteX7428" fmla="*/ 9717952 w 11181876"/>
              <a:gd name="connsiteY7428" fmla="*/ 3295358 h 9881970"/>
              <a:gd name="connsiteX7429" fmla="*/ 8627797 w 11181876"/>
              <a:gd name="connsiteY7429" fmla="*/ 3282898 h 9881970"/>
              <a:gd name="connsiteX7430" fmla="*/ 8621567 w 11181876"/>
              <a:gd name="connsiteY7430" fmla="*/ 3295358 h 9881970"/>
              <a:gd name="connsiteX7431" fmla="*/ 8634027 w 11181876"/>
              <a:gd name="connsiteY7431" fmla="*/ 3289128 h 9881970"/>
              <a:gd name="connsiteX7432" fmla="*/ 8627797 w 11181876"/>
              <a:gd name="connsiteY7432" fmla="*/ 3282898 h 9881970"/>
              <a:gd name="connsiteX7433" fmla="*/ 7039285 w 11181876"/>
              <a:gd name="connsiteY7433" fmla="*/ 3282898 h 9881970"/>
              <a:gd name="connsiteX7434" fmla="*/ 7033055 w 11181876"/>
              <a:gd name="connsiteY7434" fmla="*/ 3289128 h 9881970"/>
              <a:gd name="connsiteX7435" fmla="*/ 7039285 w 11181876"/>
              <a:gd name="connsiteY7435" fmla="*/ 3295358 h 9881970"/>
              <a:gd name="connsiteX7436" fmla="*/ 6690437 w 11181876"/>
              <a:gd name="connsiteY7436" fmla="*/ 3282898 h 9881970"/>
              <a:gd name="connsiteX7437" fmla="*/ 6702895 w 11181876"/>
              <a:gd name="connsiteY7437" fmla="*/ 3295358 h 9881970"/>
              <a:gd name="connsiteX7438" fmla="*/ 6727813 w 11181876"/>
              <a:gd name="connsiteY7438" fmla="*/ 3282898 h 9881970"/>
              <a:gd name="connsiteX7439" fmla="*/ 6715353 w 11181876"/>
              <a:gd name="connsiteY7439" fmla="*/ 3282898 h 9881970"/>
              <a:gd name="connsiteX7440" fmla="*/ 6696665 w 11181876"/>
              <a:gd name="connsiteY7440" fmla="*/ 3282898 h 9881970"/>
              <a:gd name="connsiteX7441" fmla="*/ 6690437 w 11181876"/>
              <a:gd name="connsiteY7441" fmla="*/ 3282898 h 9881970"/>
              <a:gd name="connsiteX7442" fmla="*/ 6659289 w 11181876"/>
              <a:gd name="connsiteY7442" fmla="*/ 3282898 h 9881970"/>
              <a:gd name="connsiteX7443" fmla="*/ 6653059 w 11181876"/>
              <a:gd name="connsiteY7443" fmla="*/ 3295358 h 9881970"/>
              <a:gd name="connsiteX7444" fmla="*/ 6665519 w 11181876"/>
              <a:gd name="connsiteY7444" fmla="*/ 3295358 h 9881970"/>
              <a:gd name="connsiteX7445" fmla="*/ 6659289 w 11181876"/>
              <a:gd name="connsiteY7445" fmla="*/ 3282898 h 9881970"/>
              <a:gd name="connsiteX7446" fmla="*/ 6380521 w 11181876"/>
              <a:gd name="connsiteY7446" fmla="*/ 3273556 h 9881970"/>
              <a:gd name="connsiteX7447" fmla="*/ 6372734 w 11181876"/>
              <a:gd name="connsiteY7447" fmla="*/ 3276670 h 9881970"/>
              <a:gd name="connsiteX7448" fmla="*/ 6360274 w 11181876"/>
              <a:gd name="connsiteY7448" fmla="*/ 3289128 h 9881970"/>
              <a:gd name="connsiteX7449" fmla="*/ 6341586 w 11181876"/>
              <a:gd name="connsiteY7449" fmla="*/ 3307816 h 9881970"/>
              <a:gd name="connsiteX7450" fmla="*/ 6354045 w 11181876"/>
              <a:gd name="connsiteY7450" fmla="*/ 3307816 h 9881970"/>
              <a:gd name="connsiteX7451" fmla="*/ 6391422 w 11181876"/>
              <a:gd name="connsiteY7451" fmla="*/ 3289128 h 9881970"/>
              <a:gd name="connsiteX7452" fmla="*/ 6391422 w 11181876"/>
              <a:gd name="connsiteY7452" fmla="*/ 3276670 h 9881970"/>
              <a:gd name="connsiteX7453" fmla="*/ 6380521 w 11181876"/>
              <a:gd name="connsiteY7453" fmla="*/ 3273556 h 9881970"/>
              <a:gd name="connsiteX7454" fmla="*/ 8646485 w 11181876"/>
              <a:gd name="connsiteY7454" fmla="*/ 3270440 h 9881970"/>
              <a:gd name="connsiteX7455" fmla="*/ 8646485 w 11181876"/>
              <a:gd name="connsiteY7455" fmla="*/ 3282898 h 9881970"/>
              <a:gd name="connsiteX7456" fmla="*/ 8658945 w 11181876"/>
              <a:gd name="connsiteY7456" fmla="*/ 3282898 h 9881970"/>
              <a:gd name="connsiteX7457" fmla="*/ 8658945 w 11181876"/>
              <a:gd name="connsiteY7457" fmla="*/ 3276670 h 9881970"/>
              <a:gd name="connsiteX7458" fmla="*/ 8646485 w 11181876"/>
              <a:gd name="connsiteY7458" fmla="*/ 3270440 h 9881970"/>
              <a:gd name="connsiteX7459" fmla="*/ 6229457 w 11181876"/>
              <a:gd name="connsiteY7459" fmla="*/ 3270440 h 9881970"/>
              <a:gd name="connsiteX7460" fmla="*/ 6216997 w 11181876"/>
              <a:gd name="connsiteY7460" fmla="*/ 3276670 h 9881970"/>
              <a:gd name="connsiteX7461" fmla="*/ 6216997 w 11181876"/>
              <a:gd name="connsiteY7461" fmla="*/ 3282898 h 9881970"/>
              <a:gd name="connsiteX7462" fmla="*/ 6229457 w 11181876"/>
              <a:gd name="connsiteY7462" fmla="*/ 3282898 h 9881970"/>
              <a:gd name="connsiteX7463" fmla="*/ 548191 w 11181876"/>
              <a:gd name="connsiteY7463" fmla="*/ 3270440 h 9881970"/>
              <a:gd name="connsiteX7464" fmla="*/ 523274 w 11181876"/>
              <a:gd name="connsiteY7464" fmla="*/ 3295358 h 9881970"/>
              <a:gd name="connsiteX7465" fmla="*/ 510814 w 11181876"/>
              <a:gd name="connsiteY7465" fmla="*/ 3307816 h 9881970"/>
              <a:gd name="connsiteX7466" fmla="*/ 523274 w 11181876"/>
              <a:gd name="connsiteY7466" fmla="*/ 3282898 h 9881970"/>
              <a:gd name="connsiteX7467" fmla="*/ 6740271 w 11181876"/>
              <a:gd name="connsiteY7467" fmla="*/ 3257982 h 9881970"/>
              <a:gd name="connsiteX7468" fmla="*/ 6727813 w 11181876"/>
              <a:gd name="connsiteY7468" fmla="*/ 3270440 h 9881970"/>
              <a:gd name="connsiteX7469" fmla="*/ 6740271 w 11181876"/>
              <a:gd name="connsiteY7469" fmla="*/ 3270440 h 9881970"/>
              <a:gd name="connsiteX7470" fmla="*/ 6740271 w 11181876"/>
              <a:gd name="connsiteY7470" fmla="*/ 3257982 h 9881970"/>
              <a:gd name="connsiteX7471" fmla="*/ 6279291 w 11181876"/>
              <a:gd name="connsiteY7471" fmla="*/ 3257982 h 9881970"/>
              <a:gd name="connsiteX7472" fmla="*/ 6279291 w 11181876"/>
              <a:gd name="connsiteY7472" fmla="*/ 3270440 h 9881970"/>
              <a:gd name="connsiteX7473" fmla="*/ 6285521 w 11181876"/>
              <a:gd name="connsiteY7473" fmla="*/ 3264210 h 9881970"/>
              <a:gd name="connsiteX7474" fmla="*/ 6291751 w 11181876"/>
              <a:gd name="connsiteY7474" fmla="*/ 3257982 h 9881970"/>
              <a:gd name="connsiteX7475" fmla="*/ 6279291 w 11181876"/>
              <a:gd name="connsiteY7475" fmla="*/ 3257982 h 9881970"/>
              <a:gd name="connsiteX7476" fmla="*/ 5718641 w 11181876"/>
              <a:gd name="connsiteY7476" fmla="*/ 3257982 h 9881970"/>
              <a:gd name="connsiteX7477" fmla="*/ 5706181 w 11181876"/>
              <a:gd name="connsiteY7477" fmla="*/ 3270440 h 9881970"/>
              <a:gd name="connsiteX7478" fmla="*/ 5731099 w 11181876"/>
              <a:gd name="connsiteY7478" fmla="*/ 3257982 h 9881970"/>
              <a:gd name="connsiteX7479" fmla="*/ 5432085 w 11181876"/>
              <a:gd name="connsiteY7479" fmla="*/ 3257982 h 9881970"/>
              <a:gd name="connsiteX7480" fmla="*/ 5432085 w 11181876"/>
              <a:gd name="connsiteY7480" fmla="*/ 3270440 h 9881970"/>
              <a:gd name="connsiteX7481" fmla="*/ 5444545 w 11181876"/>
              <a:gd name="connsiteY7481" fmla="*/ 3270440 h 9881970"/>
              <a:gd name="connsiteX7482" fmla="*/ 1158677 w 11181876"/>
              <a:gd name="connsiteY7482" fmla="*/ 3257982 h 9881970"/>
              <a:gd name="connsiteX7483" fmla="*/ 1158677 w 11181876"/>
              <a:gd name="connsiteY7483" fmla="*/ 3270440 h 9881970"/>
              <a:gd name="connsiteX7484" fmla="*/ 1152449 w 11181876"/>
              <a:gd name="connsiteY7484" fmla="*/ 3276670 h 9881970"/>
              <a:gd name="connsiteX7485" fmla="*/ 1146219 w 11181876"/>
              <a:gd name="connsiteY7485" fmla="*/ 3282898 h 9881970"/>
              <a:gd name="connsiteX7486" fmla="*/ 1146219 w 11181876"/>
              <a:gd name="connsiteY7486" fmla="*/ 3295358 h 9881970"/>
              <a:gd name="connsiteX7487" fmla="*/ 1133761 w 11181876"/>
              <a:gd name="connsiteY7487" fmla="*/ 3282898 h 9881970"/>
              <a:gd name="connsiteX7488" fmla="*/ 9876803 w 11181876"/>
              <a:gd name="connsiteY7488" fmla="*/ 3253309 h 9881970"/>
              <a:gd name="connsiteX7489" fmla="*/ 9879917 w 11181876"/>
              <a:gd name="connsiteY7489" fmla="*/ 3264210 h 9881970"/>
              <a:gd name="connsiteX7490" fmla="*/ 9867457 w 11181876"/>
              <a:gd name="connsiteY7490" fmla="*/ 3282898 h 9881970"/>
              <a:gd name="connsiteX7491" fmla="*/ 9855001 w 11181876"/>
              <a:gd name="connsiteY7491" fmla="*/ 3270440 h 9881970"/>
              <a:gd name="connsiteX7492" fmla="*/ 9861229 w 11181876"/>
              <a:gd name="connsiteY7492" fmla="*/ 3270440 h 9881970"/>
              <a:gd name="connsiteX7493" fmla="*/ 9867457 w 11181876"/>
              <a:gd name="connsiteY7493" fmla="*/ 3257982 h 9881970"/>
              <a:gd name="connsiteX7494" fmla="*/ 9876803 w 11181876"/>
              <a:gd name="connsiteY7494" fmla="*/ 3253309 h 9881970"/>
              <a:gd name="connsiteX7495" fmla="*/ 9655657 w 11181876"/>
              <a:gd name="connsiteY7495" fmla="*/ 3245522 h 9881970"/>
              <a:gd name="connsiteX7496" fmla="*/ 9699264 w 11181876"/>
              <a:gd name="connsiteY7496" fmla="*/ 3257982 h 9881970"/>
              <a:gd name="connsiteX7497" fmla="*/ 9705492 w 11181876"/>
              <a:gd name="connsiteY7497" fmla="*/ 3270440 h 9881970"/>
              <a:gd name="connsiteX7498" fmla="*/ 9655657 w 11181876"/>
              <a:gd name="connsiteY7498" fmla="*/ 3270440 h 9881970"/>
              <a:gd name="connsiteX7499" fmla="*/ 8702550 w 11181876"/>
              <a:gd name="connsiteY7499" fmla="*/ 3245522 h 9881970"/>
              <a:gd name="connsiteX7500" fmla="*/ 8696321 w 11181876"/>
              <a:gd name="connsiteY7500" fmla="*/ 3257982 h 9881970"/>
              <a:gd name="connsiteX7501" fmla="*/ 8708779 w 11181876"/>
              <a:gd name="connsiteY7501" fmla="*/ 3257982 h 9881970"/>
              <a:gd name="connsiteX7502" fmla="*/ 8708779 w 11181876"/>
              <a:gd name="connsiteY7502" fmla="*/ 3245522 h 9881970"/>
              <a:gd name="connsiteX7503" fmla="*/ 8702550 w 11181876"/>
              <a:gd name="connsiteY7503" fmla="*/ 3245522 h 9881970"/>
              <a:gd name="connsiteX7504" fmla="*/ 6104867 w 11181876"/>
              <a:gd name="connsiteY7504" fmla="*/ 3245522 h 9881970"/>
              <a:gd name="connsiteX7505" fmla="*/ 6111096 w 11181876"/>
              <a:gd name="connsiteY7505" fmla="*/ 3257982 h 9881970"/>
              <a:gd name="connsiteX7506" fmla="*/ 6117326 w 11181876"/>
              <a:gd name="connsiteY7506" fmla="*/ 3245522 h 9881970"/>
              <a:gd name="connsiteX7507" fmla="*/ 6104867 w 11181876"/>
              <a:gd name="connsiteY7507" fmla="*/ 3245522 h 9881970"/>
              <a:gd name="connsiteX7508" fmla="*/ 5830769 w 11181876"/>
              <a:gd name="connsiteY7508" fmla="*/ 3245522 h 9881970"/>
              <a:gd name="connsiteX7509" fmla="*/ 5780935 w 11181876"/>
              <a:gd name="connsiteY7509" fmla="*/ 3295358 h 9881970"/>
              <a:gd name="connsiteX7510" fmla="*/ 5805853 w 11181876"/>
              <a:gd name="connsiteY7510" fmla="*/ 3282898 h 9881970"/>
              <a:gd name="connsiteX7511" fmla="*/ 5830769 w 11181876"/>
              <a:gd name="connsiteY7511" fmla="*/ 3245522 h 9881970"/>
              <a:gd name="connsiteX7512" fmla="*/ 9892377 w 11181876"/>
              <a:gd name="connsiteY7512" fmla="*/ 3233063 h 9881970"/>
              <a:gd name="connsiteX7513" fmla="*/ 9904835 w 11181876"/>
              <a:gd name="connsiteY7513" fmla="*/ 3245522 h 9881970"/>
              <a:gd name="connsiteX7514" fmla="*/ 9898605 w 11181876"/>
              <a:gd name="connsiteY7514" fmla="*/ 3245522 h 9881970"/>
              <a:gd name="connsiteX7515" fmla="*/ 9879917 w 11181876"/>
              <a:gd name="connsiteY7515" fmla="*/ 3245522 h 9881970"/>
              <a:gd name="connsiteX7516" fmla="*/ 6625026 w 11181876"/>
              <a:gd name="connsiteY7516" fmla="*/ 3226834 h 9881970"/>
              <a:gd name="connsiteX7517" fmla="*/ 6615682 w 11181876"/>
              <a:gd name="connsiteY7517" fmla="*/ 3233063 h 9881970"/>
              <a:gd name="connsiteX7518" fmla="*/ 6615682 w 11181876"/>
              <a:gd name="connsiteY7518" fmla="*/ 3245522 h 9881970"/>
              <a:gd name="connsiteX7519" fmla="*/ 6628142 w 11181876"/>
              <a:gd name="connsiteY7519" fmla="*/ 3233063 h 9881970"/>
              <a:gd name="connsiteX7520" fmla="*/ 6625026 w 11181876"/>
              <a:gd name="connsiteY7520" fmla="*/ 3226834 h 9881970"/>
              <a:gd name="connsiteX7521" fmla="*/ 8808450 w 11181876"/>
              <a:gd name="connsiteY7521" fmla="*/ 3220603 h 9881970"/>
              <a:gd name="connsiteX7522" fmla="*/ 8808450 w 11181876"/>
              <a:gd name="connsiteY7522" fmla="*/ 3233063 h 9881970"/>
              <a:gd name="connsiteX7523" fmla="*/ 8820910 w 11181876"/>
              <a:gd name="connsiteY7523" fmla="*/ 3233063 h 9881970"/>
              <a:gd name="connsiteX7524" fmla="*/ 6366504 w 11181876"/>
              <a:gd name="connsiteY7524" fmla="*/ 3220603 h 9881970"/>
              <a:gd name="connsiteX7525" fmla="*/ 6354045 w 11181876"/>
              <a:gd name="connsiteY7525" fmla="*/ 3233063 h 9881970"/>
              <a:gd name="connsiteX7526" fmla="*/ 6354045 w 11181876"/>
              <a:gd name="connsiteY7526" fmla="*/ 3245522 h 9881970"/>
              <a:gd name="connsiteX7527" fmla="*/ 6366504 w 11181876"/>
              <a:gd name="connsiteY7527" fmla="*/ 3233063 h 9881970"/>
              <a:gd name="connsiteX7528" fmla="*/ 9904835 w 11181876"/>
              <a:gd name="connsiteY7528" fmla="*/ 3208145 h 9881970"/>
              <a:gd name="connsiteX7529" fmla="*/ 9917293 w 11181876"/>
              <a:gd name="connsiteY7529" fmla="*/ 3208145 h 9881970"/>
              <a:gd name="connsiteX7530" fmla="*/ 9904835 w 11181876"/>
              <a:gd name="connsiteY7530" fmla="*/ 3220603 h 9881970"/>
              <a:gd name="connsiteX7531" fmla="*/ 8771074 w 11181876"/>
              <a:gd name="connsiteY7531" fmla="*/ 3208145 h 9881970"/>
              <a:gd name="connsiteX7532" fmla="*/ 8733698 w 11181876"/>
              <a:gd name="connsiteY7532" fmla="*/ 3245522 h 9881970"/>
              <a:gd name="connsiteX7533" fmla="*/ 8771074 w 11181876"/>
              <a:gd name="connsiteY7533" fmla="*/ 3220603 h 9881970"/>
              <a:gd name="connsiteX7534" fmla="*/ 7114039 w 11181876"/>
              <a:gd name="connsiteY7534" fmla="*/ 3208145 h 9881970"/>
              <a:gd name="connsiteX7535" fmla="*/ 7101580 w 11181876"/>
              <a:gd name="connsiteY7535" fmla="*/ 3233063 h 9881970"/>
              <a:gd name="connsiteX7536" fmla="*/ 7114039 w 11181876"/>
              <a:gd name="connsiteY7536" fmla="*/ 3233063 h 9881970"/>
              <a:gd name="connsiteX7537" fmla="*/ 6777647 w 11181876"/>
              <a:gd name="connsiteY7537" fmla="*/ 3208145 h 9881970"/>
              <a:gd name="connsiteX7538" fmla="*/ 6777647 w 11181876"/>
              <a:gd name="connsiteY7538" fmla="*/ 3220603 h 9881970"/>
              <a:gd name="connsiteX7539" fmla="*/ 6790107 w 11181876"/>
              <a:gd name="connsiteY7539" fmla="*/ 3233063 h 9881970"/>
              <a:gd name="connsiteX7540" fmla="*/ 6790107 w 11181876"/>
              <a:gd name="connsiteY7540" fmla="*/ 3220603 h 9881970"/>
              <a:gd name="connsiteX7541" fmla="*/ 6777647 w 11181876"/>
              <a:gd name="connsiteY7541" fmla="*/ 3208145 h 9881970"/>
              <a:gd name="connsiteX7542" fmla="*/ 6740271 w 11181876"/>
              <a:gd name="connsiteY7542" fmla="*/ 3208145 h 9881970"/>
              <a:gd name="connsiteX7543" fmla="*/ 6715353 w 11181876"/>
              <a:gd name="connsiteY7543" fmla="*/ 3233063 h 9881970"/>
              <a:gd name="connsiteX7544" fmla="*/ 6702895 w 11181876"/>
              <a:gd name="connsiteY7544" fmla="*/ 3257982 h 9881970"/>
              <a:gd name="connsiteX7545" fmla="*/ 6727813 w 11181876"/>
              <a:gd name="connsiteY7545" fmla="*/ 3233063 h 9881970"/>
              <a:gd name="connsiteX7546" fmla="*/ 6690437 w 11181876"/>
              <a:gd name="connsiteY7546" fmla="*/ 3208145 h 9881970"/>
              <a:gd name="connsiteX7547" fmla="*/ 6677977 w 11181876"/>
              <a:gd name="connsiteY7547" fmla="*/ 3220603 h 9881970"/>
              <a:gd name="connsiteX7548" fmla="*/ 6665519 w 11181876"/>
              <a:gd name="connsiteY7548" fmla="*/ 3233063 h 9881970"/>
              <a:gd name="connsiteX7549" fmla="*/ 6653059 w 11181876"/>
              <a:gd name="connsiteY7549" fmla="*/ 3233063 h 9881970"/>
              <a:gd name="connsiteX7550" fmla="*/ 6640600 w 11181876"/>
              <a:gd name="connsiteY7550" fmla="*/ 3257982 h 9881970"/>
              <a:gd name="connsiteX7551" fmla="*/ 6609454 w 11181876"/>
              <a:gd name="connsiteY7551" fmla="*/ 3289128 h 9881970"/>
              <a:gd name="connsiteX7552" fmla="*/ 6578305 w 11181876"/>
              <a:gd name="connsiteY7552" fmla="*/ 3320276 h 9881970"/>
              <a:gd name="connsiteX7553" fmla="*/ 6540929 w 11181876"/>
              <a:gd name="connsiteY7553" fmla="*/ 3345193 h 9881970"/>
              <a:gd name="connsiteX7554" fmla="*/ 6534699 w 11181876"/>
              <a:gd name="connsiteY7554" fmla="*/ 3357653 h 9881970"/>
              <a:gd name="connsiteX7555" fmla="*/ 6578305 w 11181876"/>
              <a:gd name="connsiteY7555" fmla="*/ 3332734 h 9881970"/>
              <a:gd name="connsiteX7556" fmla="*/ 6609454 w 11181876"/>
              <a:gd name="connsiteY7556" fmla="*/ 3307816 h 9881970"/>
              <a:gd name="connsiteX7557" fmla="*/ 6653059 w 11181876"/>
              <a:gd name="connsiteY7557" fmla="*/ 3270440 h 9881970"/>
              <a:gd name="connsiteX7558" fmla="*/ 6690437 w 11181876"/>
              <a:gd name="connsiteY7558" fmla="*/ 3220603 h 9881970"/>
              <a:gd name="connsiteX7559" fmla="*/ 6540929 w 11181876"/>
              <a:gd name="connsiteY7559" fmla="*/ 3208145 h 9881970"/>
              <a:gd name="connsiteX7560" fmla="*/ 6540929 w 11181876"/>
              <a:gd name="connsiteY7560" fmla="*/ 3220603 h 9881970"/>
              <a:gd name="connsiteX7561" fmla="*/ 6553387 w 11181876"/>
              <a:gd name="connsiteY7561" fmla="*/ 3208145 h 9881970"/>
              <a:gd name="connsiteX7562" fmla="*/ 6540929 w 11181876"/>
              <a:gd name="connsiteY7562" fmla="*/ 3208145 h 9881970"/>
              <a:gd name="connsiteX7563" fmla="*/ 6441259 w 11181876"/>
              <a:gd name="connsiteY7563" fmla="*/ 3208145 h 9881970"/>
              <a:gd name="connsiteX7564" fmla="*/ 6428799 w 11181876"/>
              <a:gd name="connsiteY7564" fmla="*/ 3220603 h 9881970"/>
              <a:gd name="connsiteX7565" fmla="*/ 6435029 w 11181876"/>
              <a:gd name="connsiteY7565" fmla="*/ 3226834 h 9881970"/>
              <a:gd name="connsiteX7566" fmla="*/ 6441259 w 11181876"/>
              <a:gd name="connsiteY7566" fmla="*/ 3208145 h 9881970"/>
              <a:gd name="connsiteX7567" fmla="*/ 5855688 w 11181876"/>
              <a:gd name="connsiteY7567" fmla="*/ 3208145 h 9881970"/>
              <a:gd name="connsiteX7568" fmla="*/ 5843229 w 11181876"/>
              <a:gd name="connsiteY7568" fmla="*/ 3220603 h 9881970"/>
              <a:gd name="connsiteX7569" fmla="*/ 5843229 w 11181876"/>
              <a:gd name="connsiteY7569" fmla="*/ 3233063 h 9881970"/>
              <a:gd name="connsiteX7570" fmla="*/ 5855688 w 11181876"/>
              <a:gd name="connsiteY7570" fmla="*/ 3220603 h 9881970"/>
              <a:gd name="connsiteX7571" fmla="*/ 1362066 w 11181876"/>
              <a:gd name="connsiteY7571" fmla="*/ 3204100 h 9881970"/>
              <a:gd name="connsiteX7572" fmla="*/ 1359578 w 11181876"/>
              <a:gd name="connsiteY7572" fmla="*/ 3206588 h 9881970"/>
              <a:gd name="connsiteX7573" fmla="*/ 1358021 w 11181876"/>
              <a:gd name="connsiteY7573" fmla="*/ 3208145 h 9881970"/>
              <a:gd name="connsiteX7574" fmla="*/ 5766918 w 11181876"/>
              <a:gd name="connsiteY7574" fmla="*/ 3200358 h 9881970"/>
              <a:gd name="connsiteX7575" fmla="*/ 5756017 w 11181876"/>
              <a:gd name="connsiteY7575" fmla="*/ 3208145 h 9881970"/>
              <a:gd name="connsiteX7576" fmla="*/ 5731099 w 11181876"/>
              <a:gd name="connsiteY7576" fmla="*/ 3233063 h 9881970"/>
              <a:gd name="connsiteX7577" fmla="*/ 5756017 w 11181876"/>
              <a:gd name="connsiteY7577" fmla="*/ 3233063 h 9881970"/>
              <a:gd name="connsiteX7578" fmla="*/ 5774705 w 11181876"/>
              <a:gd name="connsiteY7578" fmla="*/ 3201915 h 9881970"/>
              <a:gd name="connsiteX7579" fmla="*/ 5766918 w 11181876"/>
              <a:gd name="connsiteY7579" fmla="*/ 3200358 h 9881970"/>
              <a:gd name="connsiteX7580" fmla="*/ 8696321 w 11181876"/>
              <a:gd name="connsiteY7580" fmla="*/ 3195687 h 9881970"/>
              <a:gd name="connsiteX7581" fmla="*/ 8702550 w 11181876"/>
              <a:gd name="connsiteY7581" fmla="*/ 3208145 h 9881970"/>
              <a:gd name="connsiteX7582" fmla="*/ 8708779 w 11181876"/>
              <a:gd name="connsiteY7582" fmla="*/ 3195687 h 9881970"/>
              <a:gd name="connsiteX7583" fmla="*/ 6802565 w 11181876"/>
              <a:gd name="connsiteY7583" fmla="*/ 3195687 h 9881970"/>
              <a:gd name="connsiteX7584" fmla="*/ 6802565 w 11181876"/>
              <a:gd name="connsiteY7584" fmla="*/ 3208145 h 9881970"/>
              <a:gd name="connsiteX7585" fmla="*/ 6815025 w 11181876"/>
              <a:gd name="connsiteY7585" fmla="*/ 3208145 h 9881970"/>
              <a:gd name="connsiteX7586" fmla="*/ 6802565 w 11181876"/>
              <a:gd name="connsiteY7586" fmla="*/ 3195687 h 9881970"/>
              <a:gd name="connsiteX7587" fmla="*/ 6466175 w 11181876"/>
              <a:gd name="connsiteY7587" fmla="*/ 3183227 h 9881970"/>
              <a:gd name="connsiteX7588" fmla="*/ 6466175 w 11181876"/>
              <a:gd name="connsiteY7588" fmla="*/ 3195687 h 9881970"/>
              <a:gd name="connsiteX7589" fmla="*/ 6478635 w 11181876"/>
              <a:gd name="connsiteY7589" fmla="*/ 3195687 h 9881970"/>
              <a:gd name="connsiteX7590" fmla="*/ 6466175 w 11181876"/>
              <a:gd name="connsiteY7590" fmla="*/ 3183227 h 9881970"/>
              <a:gd name="connsiteX7591" fmla="*/ 6297979 w 11181876"/>
              <a:gd name="connsiteY7591" fmla="*/ 3183227 h 9881970"/>
              <a:gd name="connsiteX7592" fmla="*/ 6285521 w 11181876"/>
              <a:gd name="connsiteY7592" fmla="*/ 3189457 h 9881970"/>
              <a:gd name="connsiteX7593" fmla="*/ 6273063 w 11181876"/>
              <a:gd name="connsiteY7593" fmla="*/ 3208145 h 9881970"/>
              <a:gd name="connsiteX7594" fmla="*/ 6254373 w 11181876"/>
              <a:gd name="connsiteY7594" fmla="*/ 3220603 h 9881970"/>
              <a:gd name="connsiteX7595" fmla="*/ 6241915 w 11181876"/>
              <a:gd name="connsiteY7595" fmla="*/ 3257982 h 9881970"/>
              <a:gd name="connsiteX7596" fmla="*/ 6266833 w 11181876"/>
              <a:gd name="connsiteY7596" fmla="*/ 3239292 h 9881970"/>
              <a:gd name="connsiteX7597" fmla="*/ 6279291 w 11181876"/>
              <a:gd name="connsiteY7597" fmla="*/ 3214375 h 9881970"/>
              <a:gd name="connsiteX7598" fmla="*/ 6291751 w 11181876"/>
              <a:gd name="connsiteY7598" fmla="*/ 3195687 h 9881970"/>
              <a:gd name="connsiteX7599" fmla="*/ 6304209 w 11181876"/>
              <a:gd name="connsiteY7599" fmla="*/ 3183227 h 9881970"/>
              <a:gd name="connsiteX7600" fmla="*/ 6297979 w 11181876"/>
              <a:gd name="connsiteY7600" fmla="*/ 3183227 h 9881970"/>
              <a:gd name="connsiteX7601" fmla="*/ 5731099 w 11181876"/>
              <a:gd name="connsiteY7601" fmla="*/ 3183227 h 9881970"/>
              <a:gd name="connsiteX7602" fmla="*/ 5656346 w 11181876"/>
              <a:gd name="connsiteY7602" fmla="*/ 3282898 h 9881970"/>
              <a:gd name="connsiteX7603" fmla="*/ 5706181 w 11181876"/>
              <a:gd name="connsiteY7603" fmla="*/ 3233063 h 9881970"/>
              <a:gd name="connsiteX7604" fmla="*/ 5656346 w 11181876"/>
              <a:gd name="connsiteY7604" fmla="*/ 3183227 h 9881970"/>
              <a:gd name="connsiteX7605" fmla="*/ 5618969 w 11181876"/>
              <a:gd name="connsiteY7605" fmla="*/ 3220603 h 9881970"/>
              <a:gd name="connsiteX7606" fmla="*/ 5650116 w 11181876"/>
              <a:gd name="connsiteY7606" fmla="*/ 3195687 h 9881970"/>
              <a:gd name="connsiteX7607" fmla="*/ 5656346 w 11181876"/>
              <a:gd name="connsiteY7607" fmla="*/ 3183227 h 9881970"/>
              <a:gd name="connsiteX7608" fmla="*/ 9943769 w 11181876"/>
              <a:gd name="connsiteY7608" fmla="*/ 3173883 h 9881970"/>
              <a:gd name="connsiteX7609" fmla="*/ 9954669 w 11181876"/>
              <a:gd name="connsiteY7609" fmla="*/ 3176997 h 9881970"/>
              <a:gd name="connsiteX7610" fmla="*/ 9954669 w 11181876"/>
              <a:gd name="connsiteY7610" fmla="*/ 3183227 h 9881970"/>
              <a:gd name="connsiteX7611" fmla="*/ 9942213 w 11181876"/>
              <a:gd name="connsiteY7611" fmla="*/ 3183227 h 9881970"/>
              <a:gd name="connsiteX7612" fmla="*/ 9935981 w 11181876"/>
              <a:gd name="connsiteY7612" fmla="*/ 3176997 h 9881970"/>
              <a:gd name="connsiteX7613" fmla="*/ 9943769 w 11181876"/>
              <a:gd name="connsiteY7613" fmla="*/ 3173883 h 9881970"/>
              <a:gd name="connsiteX7614" fmla="*/ 5606509 w 11181876"/>
              <a:gd name="connsiteY7614" fmla="*/ 3173883 h 9881970"/>
              <a:gd name="connsiteX7615" fmla="*/ 5600280 w 11181876"/>
              <a:gd name="connsiteY7615" fmla="*/ 3176997 h 9881970"/>
              <a:gd name="connsiteX7616" fmla="*/ 5594051 w 11181876"/>
              <a:gd name="connsiteY7616" fmla="*/ 3195687 h 9881970"/>
              <a:gd name="connsiteX7617" fmla="*/ 5606509 w 11181876"/>
              <a:gd name="connsiteY7617" fmla="*/ 3195687 h 9881970"/>
              <a:gd name="connsiteX7618" fmla="*/ 5612739 w 11181876"/>
              <a:gd name="connsiteY7618" fmla="*/ 3176997 h 9881970"/>
              <a:gd name="connsiteX7619" fmla="*/ 5606509 w 11181876"/>
              <a:gd name="connsiteY7619" fmla="*/ 3173883 h 9881970"/>
              <a:gd name="connsiteX7620" fmla="*/ 11125809 w 11181876"/>
              <a:gd name="connsiteY7620" fmla="*/ 3170769 h 9881970"/>
              <a:gd name="connsiteX7621" fmla="*/ 11138269 w 11181876"/>
              <a:gd name="connsiteY7621" fmla="*/ 3183227 h 9881970"/>
              <a:gd name="connsiteX7622" fmla="*/ 11113351 w 11181876"/>
              <a:gd name="connsiteY7622" fmla="*/ 3183227 h 9881970"/>
              <a:gd name="connsiteX7623" fmla="*/ 9705492 w 11181876"/>
              <a:gd name="connsiteY7623" fmla="*/ 3170769 h 9881970"/>
              <a:gd name="connsiteX7624" fmla="*/ 9717952 w 11181876"/>
              <a:gd name="connsiteY7624" fmla="*/ 3170769 h 9881970"/>
              <a:gd name="connsiteX7625" fmla="*/ 9717952 w 11181876"/>
              <a:gd name="connsiteY7625" fmla="*/ 3183227 h 9881970"/>
              <a:gd name="connsiteX7626" fmla="*/ 9705492 w 11181876"/>
              <a:gd name="connsiteY7626" fmla="*/ 3170769 h 9881970"/>
              <a:gd name="connsiteX7627" fmla="*/ 6827484 w 11181876"/>
              <a:gd name="connsiteY7627" fmla="*/ 3170769 h 9881970"/>
              <a:gd name="connsiteX7628" fmla="*/ 6821254 w 11181876"/>
              <a:gd name="connsiteY7628" fmla="*/ 3176997 h 9881970"/>
              <a:gd name="connsiteX7629" fmla="*/ 6827484 w 11181876"/>
              <a:gd name="connsiteY7629" fmla="*/ 3183227 h 9881970"/>
              <a:gd name="connsiteX7630" fmla="*/ 6839943 w 11181876"/>
              <a:gd name="connsiteY7630" fmla="*/ 3183227 h 9881970"/>
              <a:gd name="connsiteX7631" fmla="*/ 6833713 w 11181876"/>
              <a:gd name="connsiteY7631" fmla="*/ 3170769 h 9881970"/>
              <a:gd name="connsiteX7632" fmla="*/ 6827484 w 11181876"/>
              <a:gd name="connsiteY7632" fmla="*/ 3170769 h 9881970"/>
              <a:gd name="connsiteX7633" fmla="*/ 11172529 w 11181876"/>
              <a:gd name="connsiteY7633" fmla="*/ 3164539 h 9881970"/>
              <a:gd name="connsiteX7634" fmla="*/ 11175645 w 11181876"/>
              <a:gd name="connsiteY7634" fmla="*/ 3170769 h 9881970"/>
              <a:gd name="connsiteX7635" fmla="*/ 11175645 w 11181876"/>
              <a:gd name="connsiteY7635" fmla="*/ 3183227 h 9881970"/>
              <a:gd name="connsiteX7636" fmla="*/ 11150729 w 11181876"/>
              <a:gd name="connsiteY7636" fmla="*/ 3183227 h 9881970"/>
              <a:gd name="connsiteX7637" fmla="*/ 11163185 w 11181876"/>
              <a:gd name="connsiteY7637" fmla="*/ 3170769 h 9881970"/>
              <a:gd name="connsiteX7638" fmla="*/ 11172529 w 11181876"/>
              <a:gd name="connsiteY7638" fmla="*/ 3164539 h 9881970"/>
              <a:gd name="connsiteX7639" fmla="*/ 9842541 w 11181876"/>
              <a:gd name="connsiteY7639" fmla="*/ 3158309 h 9881970"/>
              <a:gd name="connsiteX7640" fmla="*/ 9855001 w 11181876"/>
              <a:gd name="connsiteY7640" fmla="*/ 3158309 h 9881970"/>
              <a:gd name="connsiteX7641" fmla="*/ 9842541 w 11181876"/>
              <a:gd name="connsiteY7641" fmla="*/ 3170769 h 9881970"/>
              <a:gd name="connsiteX7642" fmla="*/ 9842541 w 11181876"/>
              <a:gd name="connsiteY7642" fmla="*/ 3158309 h 9881970"/>
              <a:gd name="connsiteX7643" fmla="*/ 6790107 w 11181876"/>
              <a:gd name="connsiteY7643" fmla="*/ 3158309 h 9881970"/>
              <a:gd name="connsiteX7644" fmla="*/ 6790107 w 11181876"/>
              <a:gd name="connsiteY7644" fmla="*/ 3170769 h 9881970"/>
              <a:gd name="connsiteX7645" fmla="*/ 6802565 w 11181876"/>
              <a:gd name="connsiteY7645" fmla="*/ 3170769 h 9881970"/>
              <a:gd name="connsiteX7646" fmla="*/ 6740271 w 11181876"/>
              <a:gd name="connsiteY7646" fmla="*/ 3158309 h 9881970"/>
              <a:gd name="connsiteX7647" fmla="*/ 6727813 w 11181876"/>
              <a:gd name="connsiteY7647" fmla="*/ 3183227 h 9881970"/>
              <a:gd name="connsiteX7648" fmla="*/ 6740271 w 11181876"/>
              <a:gd name="connsiteY7648" fmla="*/ 3170769 h 9881970"/>
              <a:gd name="connsiteX7649" fmla="*/ 1395397 w 11181876"/>
              <a:gd name="connsiteY7649" fmla="*/ 3158309 h 9881970"/>
              <a:gd name="connsiteX7650" fmla="*/ 1370479 w 11181876"/>
              <a:gd name="connsiteY7650" fmla="*/ 3183227 h 9881970"/>
              <a:gd name="connsiteX7651" fmla="*/ 1368922 w 11181876"/>
              <a:gd name="connsiteY7651" fmla="*/ 3194128 h 9881970"/>
              <a:gd name="connsiteX7652" fmla="*/ 1364251 w 11181876"/>
              <a:gd name="connsiteY7652" fmla="*/ 3201915 h 9881970"/>
              <a:gd name="connsiteX7653" fmla="*/ 1382939 w 11181876"/>
              <a:gd name="connsiteY7653" fmla="*/ 3183227 h 9881970"/>
              <a:gd name="connsiteX7654" fmla="*/ 8752386 w 11181876"/>
              <a:gd name="connsiteY7654" fmla="*/ 3145851 h 9881970"/>
              <a:gd name="connsiteX7655" fmla="*/ 8746156 w 11181876"/>
              <a:gd name="connsiteY7655" fmla="*/ 3158309 h 9881970"/>
              <a:gd name="connsiteX7656" fmla="*/ 8752386 w 11181876"/>
              <a:gd name="connsiteY7656" fmla="*/ 3152081 h 9881970"/>
              <a:gd name="connsiteX7657" fmla="*/ 8752386 w 11181876"/>
              <a:gd name="connsiteY7657" fmla="*/ 3145851 h 9881970"/>
              <a:gd name="connsiteX7658" fmla="*/ 7176333 w 11181876"/>
              <a:gd name="connsiteY7658" fmla="*/ 3145851 h 9881970"/>
              <a:gd name="connsiteX7659" fmla="*/ 7188793 w 11181876"/>
              <a:gd name="connsiteY7659" fmla="*/ 3170769 h 9881970"/>
              <a:gd name="connsiteX7660" fmla="*/ 7188793 w 11181876"/>
              <a:gd name="connsiteY7660" fmla="*/ 3158309 h 9881970"/>
              <a:gd name="connsiteX7661" fmla="*/ 7176333 w 11181876"/>
              <a:gd name="connsiteY7661" fmla="*/ 3145851 h 9881970"/>
              <a:gd name="connsiteX7662" fmla="*/ 6565847 w 11181876"/>
              <a:gd name="connsiteY7662" fmla="*/ 3145851 h 9881970"/>
              <a:gd name="connsiteX7663" fmla="*/ 6565847 w 11181876"/>
              <a:gd name="connsiteY7663" fmla="*/ 3158309 h 9881970"/>
              <a:gd name="connsiteX7664" fmla="*/ 6578305 w 11181876"/>
              <a:gd name="connsiteY7664" fmla="*/ 3145851 h 9881970"/>
              <a:gd name="connsiteX7665" fmla="*/ 5631428 w 11181876"/>
              <a:gd name="connsiteY7665" fmla="*/ 3136507 h 9881970"/>
              <a:gd name="connsiteX7666" fmla="*/ 5625198 w 11181876"/>
              <a:gd name="connsiteY7666" fmla="*/ 3139621 h 9881970"/>
              <a:gd name="connsiteX7667" fmla="*/ 5618969 w 11181876"/>
              <a:gd name="connsiteY7667" fmla="*/ 3152081 h 9881970"/>
              <a:gd name="connsiteX7668" fmla="*/ 5631428 w 11181876"/>
              <a:gd name="connsiteY7668" fmla="*/ 3158309 h 9881970"/>
              <a:gd name="connsiteX7669" fmla="*/ 5637658 w 11181876"/>
              <a:gd name="connsiteY7669" fmla="*/ 3139621 h 9881970"/>
              <a:gd name="connsiteX7670" fmla="*/ 5631428 w 11181876"/>
              <a:gd name="connsiteY7670" fmla="*/ 3136507 h 9881970"/>
              <a:gd name="connsiteX7671" fmla="*/ 9643199 w 11181876"/>
              <a:gd name="connsiteY7671" fmla="*/ 3133391 h 9881970"/>
              <a:gd name="connsiteX7672" fmla="*/ 9643199 w 11181876"/>
              <a:gd name="connsiteY7672" fmla="*/ 3158309 h 9881970"/>
              <a:gd name="connsiteX7673" fmla="*/ 9649427 w 11181876"/>
              <a:gd name="connsiteY7673" fmla="*/ 3152081 h 9881970"/>
              <a:gd name="connsiteX7674" fmla="*/ 9655657 w 11181876"/>
              <a:gd name="connsiteY7674" fmla="*/ 3145851 h 9881970"/>
              <a:gd name="connsiteX7675" fmla="*/ 5917983 w 11181876"/>
              <a:gd name="connsiteY7675" fmla="*/ 3133391 h 9881970"/>
              <a:gd name="connsiteX7676" fmla="*/ 5905524 w 11181876"/>
              <a:gd name="connsiteY7676" fmla="*/ 3145851 h 9881970"/>
              <a:gd name="connsiteX7677" fmla="*/ 5917983 w 11181876"/>
              <a:gd name="connsiteY7677" fmla="*/ 3145851 h 9881970"/>
              <a:gd name="connsiteX7678" fmla="*/ 959335 w 11181876"/>
              <a:gd name="connsiteY7678" fmla="*/ 3133391 h 9881970"/>
              <a:gd name="connsiteX7679" fmla="*/ 965564 w 11181876"/>
              <a:gd name="connsiteY7679" fmla="*/ 3139621 h 9881970"/>
              <a:gd name="connsiteX7680" fmla="*/ 984253 w 11181876"/>
              <a:gd name="connsiteY7680" fmla="*/ 3145851 h 9881970"/>
              <a:gd name="connsiteX7681" fmla="*/ 984253 w 11181876"/>
              <a:gd name="connsiteY7681" fmla="*/ 3133391 h 9881970"/>
              <a:gd name="connsiteX7682" fmla="*/ 11150729 w 11181876"/>
              <a:gd name="connsiteY7682" fmla="*/ 3120932 h 9881970"/>
              <a:gd name="connsiteX7683" fmla="*/ 11169417 w 11181876"/>
              <a:gd name="connsiteY7683" fmla="*/ 3127163 h 9881970"/>
              <a:gd name="connsiteX7684" fmla="*/ 11163185 w 11181876"/>
              <a:gd name="connsiteY7684" fmla="*/ 3145851 h 9881970"/>
              <a:gd name="connsiteX7685" fmla="*/ 11138269 w 11181876"/>
              <a:gd name="connsiteY7685" fmla="*/ 3145851 h 9881970"/>
              <a:gd name="connsiteX7686" fmla="*/ 11150729 w 11181876"/>
              <a:gd name="connsiteY7686" fmla="*/ 3120932 h 9881970"/>
              <a:gd name="connsiteX7687" fmla="*/ 9742868 w 11181876"/>
              <a:gd name="connsiteY7687" fmla="*/ 3120932 h 9881970"/>
              <a:gd name="connsiteX7688" fmla="*/ 9767788 w 11181876"/>
              <a:gd name="connsiteY7688" fmla="*/ 3139621 h 9881970"/>
              <a:gd name="connsiteX7689" fmla="*/ 9780246 w 11181876"/>
              <a:gd name="connsiteY7689" fmla="*/ 3158309 h 9881970"/>
              <a:gd name="connsiteX7690" fmla="*/ 9761558 w 11181876"/>
              <a:gd name="connsiteY7690" fmla="*/ 3170769 h 9881970"/>
              <a:gd name="connsiteX7691" fmla="*/ 9742868 w 11181876"/>
              <a:gd name="connsiteY7691" fmla="*/ 3183227 h 9881970"/>
              <a:gd name="connsiteX7692" fmla="*/ 9742868 w 11181876"/>
              <a:gd name="connsiteY7692" fmla="*/ 3170769 h 9881970"/>
              <a:gd name="connsiteX7693" fmla="*/ 9755328 w 11181876"/>
              <a:gd name="connsiteY7693" fmla="*/ 3133391 h 9881970"/>
              <a:gd name="connsiteX7694" fmla="*/ 6771419 w 11181876"/>
              <a:gd name="connsiteY7694" fmla="*/ 3120932 h 9881970"/>
              <a:gd name="connsiteX7695" fmla="*/ 6765189 w 11181876"/>
              <a:gd name="connsiteY7695" fmla="*/ 3133391 h 9881970"/>
              <a:gd name="connsiteX7696" fmla="*/ 6777647 w 11181876"/>
              <a:gd name="connsiteY7696" fmla="*/ 3133391 h 9881970"/>
              <a:gd name="connsiteX7697" fmla="*/ 6771419 w 11181876"/>
              <a:gd name="connsiteY7697" fmla="*/ 3120932 h 9881970"/>
              <a:gd name="connsiteX7698" fmla="*/ 6740271 w 11181876"/>
              <a:gd name="connsiteY7698" fmla="*/ 3120932 h 9881970"/>
              <a:gd name="connsiteX7699" fmla="*/ 6715353 w 11181876"/>
              <a:gd name="connsiteY7699" fmla="*/ 3133391 h 9881970"/>
              <a:gd name="connsiteX7700" fmla="*/ 6690437 w 11181876"/>
              <a:gd name="connsiteY7700" fmla="*/ 3133391 h 9881970"/>
              <a:gd name="connsiteX7701" fmla="*/ 6671749 w 11181876"/>
              <a:gd name="connsiteY7701" fmla="*/ 3133391 h 9881970"/>
              <a:gd name="connsiteX7702" fmla="*/ 6665519 w 11181876"/>
              <a:gd name="connsiteY7702" fmla="*/ 3145851 h 9881970"/>
              <a:gd name="connsiteX7703" fmla="*/ 6640600 w 11181876"/>
              <a:gd name="connsiteY7703" fmla="*/ 3158309 h 9881970"/>
              <a:gd name="connsiteX7704" fmla="*/ 6665519 w 11181876"/>
              <a:gd name="connsiteY7704" fmla="*/ 3158309 h 9881970"/>
              <a:gd name="connsiteX7705" fmla="*/ 6684207 w 11181876"/>
              <a:gd name="connsiteY7705" fmla="*/ 3158309 h 9881970"/>
              <a:gd name="connsiteX7706" fmla="*/ 6690437 w 11181876"/>
              <a:gd name="connsiteY7706" fmla="*/ 3158309 h 9881970"/>
              <a:gd name="connsiteX7707" fmla="*/ 6677977 w 11181876"/>
              <a:gd name="connsiteY7707" fmla="*/ 3170769 h 9881970"/>
              <a:gd name="connsiteX7708" fmla="*/ 6653059 w 11181876"/>
              <a:gd name="connsiteY7708" fmla="*/ 3183227 h 9881970"/>
              <a:gd name="connsiteX7709" fmla="*/ 6659289 w 11181876"/>
              <a:gd name="connsiteY7709" fmla="*/ 3189457 h 9881970"/>
              <a:gd name="connsiteX7710" fmla="*/ 6640600 w 11181876"/>
              <a:gd name="connsiteY7710" fmla="*/ 3195687 h 9881970"/>
              <a:gd name="connsiteX7711" fmla="*/ 6621912 w 11181876"/>
              <a:gd name="connsiteY7711" fmla="*/ 3201915 h 9881970"/>
              <a:gd name="connsiteX7712" fmla="*/ 6628142 w 11181876"/>
              <a:gd name="connsiteY7712" fmla="*/ 3208145 h 9881970"/>
              <a:gd name="connsiteX7713" fmla="*/ 6640600 w 11181876"/>
              <a:gd name="connsiteY7713" fmla="*/ 3208145 h 9881970"/>
              <a:gd name="connsiteX7714" fmla="*/ 6690437 w 11181876"/>
              <a:gd name="connsiteY7714" fmla="*/ 3170769 h 9881970"/>
              <a:gd name="connsiteX7715" fmla="*/ 6702895 w 11181876"/>
              <a:gd name="connsiteY7715" fmla="*/ 3158309 h 9881970"/>
              <a:gd name="connsiteX7716" fmla="*/ 6715353 w 11181876"/>
              <a:gd name="connsiteY7716" fmla="*/ 3145851 h 9881970"/>
              <a:gd name="connsiteX7717" fmla="*/ 6740271 w 11181876"/>
              <a:gd name="connsiteY7717" fmla="*/ 3120932 h 9881970"/>
              <a:gd name="connsiteX7718" fmla="*/ 8995336 w 11181876"/>
              <a:gd name="connsiteY7718" fmla="*/ 3108474 h 9881970"/>
              <a:gd name="connsiteX7719" fmla="*/ 8982876 w 11181876"/>
              <a:gd name="connsiteY7719" fmla="*/ 3114703 h 9881970"/>
              <a:gd name="connsiteX7720" fmla="*/ 8995336 w 11181876"/>
              <a:gd name="connsiteY7720" fmla="*/ 3120932 h 9881970"/>
              <a:gd name="connsiteX7721" fmla="*/ 8995336 w 11181876"/>
              <a:gd name="connsiteY7721" fmla="*/ 3108474 h 9881970"/>
              <a:gd name="connsiteX7722" fmla="*/ 7219939 w 11181876"/>
              <a:gd name="connsiteY7722" fmla="*/ 3108474 h 9881970"/>
              <a:gd name="connsiteX7723" fmla="*/ 7213711 w 11181876"/>
              <a:gd name="connsiteY7723" fmla="*/ 3120932 h 9881970"/>
              <a:gd name="connsiteX7724" fmla="*/ 7226169 w 11181876"/>
              <a:gd name="connsiteY7724" fmla="*/ 3120932 h 9881970"/>
              <a:gd name="connsiteX7725" fmla="*/ 7226169 w 11181876"/>
              <a:gd name="connsiteY7725" fmla="*/ 3108474 h 9881970"/>
              <a:gd name="connsiteX7726" fmla="*/ 7219939 w 11181876"/>
              <a:gd name="connsiteY7726" fmla="*/ 3108474 h 9881970"/>
              <a:gd name="connsiteX7727" fmla="*/ 6503553 w 11181876"/>
              <a:gd name="connsiteY7727" fmla="*/ 3108474 h 9881970"/>
              <a:gd name="connsiteX7728" fmla="*/ 6503553 w 11181876"/>
              <a:gd name="connsiteY7728" fmla="*/ 3133391 h 9881970"/>
              <a:gd name="connsiteX7729" fmla="*/ 6516011 w 11181876"/>
              <a:gd name="connsiteY7729" fmla="*/ 3133391 h 9881970"/>
              <a:gd name="connsiteX7730" fmla="*/ 6540929 w 11181876"/>
              <a:gd name="connsiteY7730" fmla="*/ 3133391 h 9881970"/>
              <a:gd name="connsiteX7731" fmla="*/ 6528469 w 11181876"/>
              <a:gd name="connsiteY7731" fmla="*/ 3120932 h 9881970"/>
              <a:gd name="connsiteX7732" fmla="*/ 6192079 w 11181876"/>
              <a:gd name="connsiteY7732" fmla="*/ 3108474 h 9881970"/>
              <a:gd name="connsiteX7733" fmla="*/ 6148473 w 11181876"/>
              <a:gd name="connsiteY7733" fmla="*/ 3158309 h 9881970"/>
              <a:gd name="connsiteX7734" fmla="*/ 6104867 w 11181876"/>
              <a:gd name="connsiteY7734" fmla="*/ 3220603 h 9881970"/>
              <a:gd name="connsiteX7735" fmla="*/ 6092407 w 11181876"/>
              <a:gd name="connsiteY7735" fmla="*/ 3245522 h 9881970"/>
              <a:gd name="connsiteX7736" fmla="*/ 6104867 w 11181876"/>
              <a:gd name="connsiteY7736" fmla="*/ 3233063 h 9881970"/>
              <a:gd name="connsiteX7737" fmla="*/ 6142244 w 11181876"/>
              <a:gd name="connsiteY7737" fmla="*/ 3195687 h 9881970"/>
              <a:gd name="connsiteX7738" fmla="*/ 6179621 w 11181876"/>
              <a:gd name="connsiteY7738" fmla="*/ 3152081 h 9881970"/>
              <a:gd name="connsiteX7739" fmla="*/ 6204539 w 11181876"/>
              <a:gd name="connsiteY7739" fmla="*/ 3120932 h 9881970"/>
              <a:gd name="connsiteX7740" fmla="*/ 6192079 w 11181876"/>
              <a:gd name="connsiteY7740" fmla="*/ 3108474 h 9881970"/>
              <a:gd name="connsiteX7741" fmla="*/ 5942901 w 11181876"/>
              <a:gd name="connsiteY7741" fmla="*/ 3108474 h 9881970"/>
              <a:gd name="connsiteX7742" fmla="*/ 5930443 w 11181876"/>
              <a:gd name="connsiteY7742" fmla="*/ 3114703 h 9881970"/>
              <a:gd name="connsiteX7743" fmla="*/ 5930443 w 11181876"/>
              <a:gd name="connsiteY7743" fmla="*/ 3120932 h 9881970"/>
              <a:gd name="connsiteX7744" fmla="*/ 1158677 w 11181876"/>
              <a:gd name="connsiteY7744" fmla="*/ 3108474 h 9881970"/>
              <a:gd name="connsiteX7745" fmla="*/ 1171138 w 11181876"/>
              <a:gd name="connsiteY7745" fmla="*/ 3108474 h 9881970"/>
              <a:gd name="connsiteX7746" fmla="*/ 1158677 w 11181876"/>
              <a:gd name="connsiteY7746" fmla="*/ 3120932 h 9881970"/>
              <a:gd name="connsiteX7747" fmla="*/ 1152449 w 11181876"/>
              <a:gd name="connsiteY7747" fmla="*/ 3133391 h 9881970"/>
              <a:gd name="connsiteX7748" fmla="*/ 1121301 w 11181876"/>
              <a:gd name="connsiteY7748" fmla="*/ 3170769 h 9881970"/>
              <a:gd name="connsiteX7749" fmla="*/ 1096383 w 11181876"/>
              <a:gd name="connsiteY7749" fmla="*/ 3195687 h 9881970"/>
              <a:gd name="connsiteX7750" fmla="*/ 1083924 w 11181876"/>
              <a:gd name="connsiteY7750" fmla="*/ 3220603 h 9881970"/>
              <a:gd name="connsiteX7751" fmla="*/ 1059007 w 11181876"/>
              <a:gd name="connsiteY7751" fmla="*/ 3233063 h 9881970"/>
              <a:gd name="connsiteX7752" fmla="*/ 1083924 w 11181876"/>
              <a:gd name="connsiteY7752" fmla="*/ 3208145 h 9881970"/>
              <a:gd name="connsiteX7753" fmla="*/ 1158677 w 11181876"/>
              <a:gd name="connsiteY7753" fmla="*/ 3108474 h 9881970"/>
              <a:gd name="connsiteX7754" fmla="*/ 1354907 w 11181876"/>
              <a:gd name="connsiteY7754" fmla="*/ 3099130 h 9881970"/>
              <a:gd name="connsiteX7755" fmla="*/ 1358021 w 11181876"/>
              <a:gd name="connsiteY7755" fmla="*/ 3102244 h 9881970"/>
              <a:gd name="connsiteX7756" fmla="*/ 1345561 w 11181876"/>
              <a:gd name="connsiteY7756" fmla="*/ 3108474 h 9881970"/>
              <a:gd name="connsiteX7757" fmla="*/ 1333102 w 11181876"/>
              <a:gd name="connsiteY7757" fmla="*/ 3108474 h 9881970"/>
              <a:gd name="connsiteX7758" fmla="*/ 1345561 w 11181876"/>
              <a:gd name="connsiteY7758" fmla="*/ 3102244 h 9881970"/>
              <a:gd name="connsiteX7759" fmla="*/ 1354907 w 11181876"/>
              <a:gd name="connsiteY7759" fmla="*/ 3099130 h 9881970"/>
              <a:gd name="connsiteX7760" fmla="*/ 10016965 w 11181876"/>
              <a:gd name="connsiteY7760" fmla="*/ 3096014 h 9881970"/>
              <a:gd name="connsiteX7761" fmla="*/ 10016965 w 11181876"/>
              <a:gd name="connsiteY7761" fmla="*/ 3108474 h 9881970"/>
              <a:gd name="connsiteX7762" fmla="*/ 10010737 w 11181876"/>
              <a:gd name="connsiteY7762" fmla="*/ 3102244 h 9881970"/>
              <a:gd name="connsiteX7763" fmla="*/ 10016965 w 11181876"/>
              <a:gd name="connsiteY7763" fmla="*/ 3096014 h 9881970"/>
              <a:gd name="connsiteX7764" fmla="*/ 9805164 w 11181876"/>
              <a:gd name="connsiteY7764" fmla="*/ 3096014 h 9881970"/>
              <a:gd name="connsiteX7765" fmla="*/ 9811393 w 11181876"/>
              <a:gd name="connsiteY7765" fmla="*/ 3096014 h 9881970"/>
              <a:gd name="connsiteX7766" fmla="*/ 9817623 w 11181876"/>
              <a:gd name="connsiteY7766" fmla="*/ 3096014 h 9881970"/>
              <a:gd name="connsiteX7767" fmla="*/ 9811393 w 11181876"/>
              <a:gd name="connsiteY7767" fmla="*/ 3108474 h 9881970"/>
              <a:gd name="connsiteX7768" fmla="*/ 9805164 w 11181876"/>
              <a:gd name="connsiteY7768" fmla="*/ 3096014 h 9881970"/>
              <a:gd name="connsiteX7769" fmla="*/ 6852402 w 11181876"/>
              <a:gd name="connsiteY7769" fmla="*/ 3096014 h 9881970"/>
              <a:gd name="connsiteX7770" fmla="*/ 6852402 w 11181876"/>
              <a:gd name="connsiteY7770" fmla="*/ 3108474 h 9881970"/>
              <a:gd name="connsiteX7771" fmla="*/ 6838385 w 11181876"/>
              <a:gd name="connsiteY7771" fmla="*/ 3111589 h 9881970"/>
              <a:gd name="connsiteX7772" fmla="*/ 6821254 w 11181876"/>
              <a:gd name="connsiteY7772" fmla="*/ 3120932 h 9881970"/>
              <a:gd name="connsiteX7773" fmla="*/ 6807239 w 11181876"/>
              <a:gd name="connsiteY7773" fmla="*/ 3130277 h 9881970"/>
              <a:gd name="connsiteX7774" fmla="*/ 6804765 w 11181876"/>
              <a:gd name="connsiteY7774" fmla="*/ 3131926 h 9881970"/>
              <a:gd name="connsiteX7775" fmla="*/ 6821254 w 11181876"/>
              <a:gd name="connsiteY7775" fmla="*/ 3130277 h 9881970"/>
              <a:gd name="connsiteX7776" fmla="*/ 6839943 w 11181876"/>
              <a:gd name="connsiteY7776" fmla="*/ 3120932 h 9881970"/>
              <a:gd name="connsiteX7777" fmla="*/ 6850845 w 11181876"/>
              <a:gd name="connsiteY7777" fmla="*/ 3110031 h 9881970"/>
              <a:gd name="connsiteX7778" fmla="*/ 6852402 w 11181876"/>
              <a:gd name="connsiteY7778" fmla="*/ 3108474 h 9881970"/>
              <a:gd name="connsiteX7779" fmla="*/ 6858632 w 11181876"/>
              <a:gd name="connsiteY7779" fmla="*/ 3102244 h 9881970"/>
              <a:gd name="connsiteX7780" fmla="*/ 6864860 w 11181876"/>
              <a:gd name="connsiteY7780" fmla="*/ 3096014 h 9881970"/>
              <a:gd name="connsiteX7781" fmla="*/ 6528469 w 11181876"/>
              <a:gd name="connsiteY7781" fmla="*/ 3096014 h 9881970"/>
              <a:gd name="connsiteX7782" fmla="*/ 6528469 w 11181876"/>
              <a:gd name="connsiteY7782" fmla="*/ 3108474 h 9881970"/>
              <a:gd name="connsiteX7783" fmla="*/ 6540929 w 11181876"/>
              <a:gd name="connsiteY7783" fmla="*/ 3096014 h 9881970"/>
              <a:gd name="connsiteX7784" fmla="*/ 6528469 w 11181876"/>
              <a:gd name="connsiteY7784" fmla="*/ 3096014 h 9881970"/>
              <a:gd name="connsiteX7785" fmla="*/ 5668804 w 11181876"/>
              <a:gd name="connsiteY7785" fmla="*/ 3096014 h 9881970"/>
              <a:gd name="connsiteX7786" fmla="*/ 5656346 w 11181876"/>
              <a:gd name="connsiteY7786" fmla="*/ 3108474 h 9881970"/>
              <a:gd name="connsiteX7787" fmla="*/ 5656346 w 11181876"/>
              <a:gd name="connsiteY7787" fmla="*/ 3120932 h 9881970"/>
              <a:gd name="connsiteX7788" fmla="*/ 5668804 w 11181876"/>
              <a:gd name="connsiteY7788" fmla="*/ 3108474 h 9881970"/>
              <a:gd name="connsiteX7789" fmla="*/ 1392671 w 11181876"/>
              <a:gd name="connsiteY7789" fmla="*/ 3093364 h 9881970"/>
              <a:gd name="connsiteX7790" fmla="*/ 1390726 w 11181876"/>
              <a:gd name="connsiteY7790" fmla="*/ 3109253 h 9881970"/>
              <a:gd name="connsiteX7791" fmla="*/ 1353348 w 11181876"/>
              <a:gd name="connsiteY7791" fmla="*/ 3152859 h 9881970"/>
              <a:gd name="connsiteX7792" fmla="*/ 1348829 w 11181876"/>
              <a:gd name="connsiteY7792" fmla="*/ 3153612 h 9881970"/>
              <a:gd name="connsiteX7793" fmla="*/ 1370479 w 11181876"/>
              <a:gd name="connsiteY7793" fmla="*/ 3122491 h 9881970"/>
              <a:gd name="connsiteX7794" fmla="*/ 6724699 w 11181876"/>
              <a:gd name="connsiteY7794" fmla="*/ 3086670 h 9881970"/>
              <a:gd name="connsiteX7795" fmla="*/ 6715353 w 11181876"/>
              <a:gd name="connsiteY7795" fmla="*/ 3108474 h 9881970"/>
              <a:gd name="connsiteX7796" fmla="*/ 6752731 w 11181876"/>
              <a:gd name="connsiteY7796" fmla="*/ 3108474 h 9881970"/>
              <a:gd name="connsiteX7797" fmla="*/ 6752731 w 11181876"/>
              <a:gd name="connsiteY7797" fmla="*/ 3096014 h 9881970"/>
              <a:gd name="connsiteX7798" fmla="*/ 6724699 w 11181876"/>
              <a:gd name="connsiteY7798" fmla="*/ 3086670 h 9881970"/>
              <a:gd name="connsiteX7799" fmla="*/ 8970417 w 11181876"/>
              <a:gd name="connsiteY7799" fmla="*/ 3083556 h 9881970"/>
              <a:gd name="connsiteX7800" fmla="*/ 8982876 w 11181876"/>
              <a:gd name="connsiteY7800" fmla="*/ 3096014 h 9881970"/>
              <a:gd name="connsiteX7801" fmla="*/ 8982876 w 11181876"/>
              <a:gd name="connsiteY7801" fmla="*/ 3083556 h 9881970"/>
              <a:gd name="connsiteX7802" fmla="*/ 8970417 w 11181876"/>
              <a:gd name="connsiteY7802" fmla="*/ 3083556 h 9881970"/>
              <a:gd name="connsiteX7803" fmla="*/ 6435029 w 11181876"/>
              <a:gd name="connsiteY7803" fmla="*/ 3083556 h 9881970"/>
              <a:gd name="connsiteX7804" fmla="*/ 6428799 w 11181876"/>
              <a:gd name="connsiteY7804" fmla="*/ 3096014 h 9881970"/>
              <a:gd name="connsiteX7805" fmla="*/ 6435029 w 11181876"/>
              <a:gd name="connsiteY7805" fmla="*/ 3089786 h 9881970"/>
              <a:gd name="connsiteX7806" fmla="*/ 6435029 w 11181876"/>
              <a:gd name="connsiteY7806" fmla="*/ 3083556 h 9881970"/>
              <a:gd name="connsiteX7807" fmla="*/ 959335 w 11181876"/>
              <a:gd name="connsiteY7807" fmla="*/ 3083556 h 9881970"/>
              <a:gd name="connsiteX7808" fmla="*/ 946876 w 11181876"/>
              <a:gd name="connsiteY7808" fmla="*/ 3096014 h 9881970"/>
              <a:gd name="connsiteX7809" fmla="*/ 971793 w 11181876"/>
              <a:gd name="connsiteY7809" fmla="*/ 3108474 h 9881970"/>
              <a:gd name="connsiteX7810" fmla="*/ 5893066 w 11181876"/>
              <a:gd name="connsiteY7810" fmla="*/ 3071096 h 9881970"/>
              <a:gd name="connsiteX7811" fmla="*/ 5880606 w 11181876"/>
              <a:gd name="connsiteY7811" fmla="*/ 3077326 h 9881970"/>
              <a:gd name="connsiteX7812" fmla="*/ 5868147 w 11181876"/>
              <a:gd name="connsiteY7812" fmla="*/ 3083556 h 9881970"/>
              <a:gd name="connsiteX7813" fmla="*/ 5818311 w 11181876"/>
              <a:gd name="connsiteY7813" fmla="*/ 3145851 h 9881970"/>
              <a:gd name="connsiteX7814" fmla="*/ 5793393 w 11181876"/>
              <a:gd name="connsiteY7814" fmla="*/ 3170769 h 9881970"/>
              <a:gd name="connsiteX7815" fmla="*/ 5780935 w 11181876"/>
              <a:gd name="connsiteY7815" fmla="*/ 3183227 h 9881970"/>
              <a:gd name="connsiteX7816" fmla="*/ 5793393 w 11181876"/>
              <a:gd name="connsiteY7816" fmla="*/ 3183227 h 9881970"/>
              <a:gd name="connsiteX7817" fmla="*/ 5836999 w 11181876"/>
              <a:gd name="connsiteY7817" fmla="*/ 3133391 h 9881970"/>
              <a:gd name="connsiteX7818" fmla="*/ 5893066 w 11181876"/>
              <a:gd name="connsiteY7818" fmla="*/ 3071096 h 9881970"/>
              <a:gd name="connsiteX7819" fmla="*/ 9755328 w 11181876"/>
              <a:gd name="connsiteY7819" fmla="*/ 3058638 h 9881970"/>
              <a:gd name="connsiteX7820" fmla="*/ 9767788 w 11181876"/>
              <a:gd name="connsiteY7820" fmla="*/ 3064868 h 9881970"/>
              <a:gd name="connsiteX7821" fmla="*/ 9755328 w 11181876"/>
              <a:gd name="connsiteY7821" fmla="*/ 3077326 h 9881970"/>
              <a:gd name="connsiteX7822" fmla="*/ 9767788 w 11181876"/>
              <a:gd name="connsiteY7822" fmla="*/ 3096014 h 9881970"/>
              <a:gd name="connsiteX7823" fmla="*/ 9780246 w 11181876"/>
              <a:gd name="connsiteY7823" fmla="*/ 3108474 h 9881970"/>
              <a:gd name="connsiteX7824" fmla="*/ 9780246 w 11181876"/>
              <a:gd name="connsiteY7824" fmla="*/ 3120932 h 9881970"/>
              <a:gd name="connsiteX7825" fmla="*/ 9755328 w 11181876"/>
              <a:gd name="connsiteY7825" fmla="*/ 3120932 h 9881970"/>
              <a:gd name="connsiteX7826" fmla="*/ 9755328 w 11181876"/>
              <a:gd name="connsiteY7826" fmla="*/ 3108474 h 9881970"/>
              <a:gd name="connsiteX7827" fmla="*/ 9755328 w 11181876"/>
              <a:gd name="connsiteY7827" fmla="*/ 3096014 h 9881970"/>
              <a:gd name="connsiteX7828" fmla="*/ 9730410 w 11181876"/>
              <a:gd name="connsiteY7828" fmla="*/ 3083556 h 9881970"/>
              <a:gd name="connsiteX7829" fmla="*/ 9724180 w 11181876"/>
              <a:gd name="connsiteY7829" fmla="*/ 3071096 h 9881970"/>
              <a:gd name="connsiteX7830" fmla="*/ 9755328 w 11181876"/>
              <a:gd name="connsiteY7830" fmla="*/ 3058638 h 9881970"/>
              <a:gd name="connsiteX7831" fmla="*/ 8858287 w 11181876"/>
              <a:gd name="connsiteY7831" fmla="*/ 3058638 h 9881970"/>
              <a:gd name="connsiteX7832" fmla="*/ 8864517 w 11181876"/>
              <a:gd name="connsiteY7832" fmla="*/ 3071096 h 9881970"/>
              <a:gd name="connsiteX7833" fmla="*/ 8870745 w 11181876"/>
              <a:gd name="connsiteY7833" fmla="*/ 3058638 h 9881970"/>
              <a:gd name="connsiteX7834" fmla="*/ 8820910 w 11181876"/>
              <a:gd name="connsiteY7834" fmla="*/ 3058638 h 9881970"/>
              <a:gd name="connsiteX7835" fmla="*/ 8820910 w 11181876"/>
              <a:gd name="connsiteY7835" fmla="*/ 3071096 h 9881970"/>
              <a:gd name="connsiteX7836" fmla="*/ 8833369 w 11181876"/>
              <a:gd name="connsiteY7836" fmla="*/ 3071096 h 9881970"/>
              <a:gd name="connsiteX7837" fmla="*/ 8845828 w 11181876"/>
              <a:gd name="connsiteY7837" fmla="*/ 3058638 h 9881970"/>
              <a:gd name="connsiteX7838" fmla="*/ 6590764 w 11181876"/>
              <a:gd name="connsiteY7838" fmla="*/ 3058638 h 9881970"/>
              <a:gd name="connsiteX7839" fmla="*/ 6578305 w 11181876"/>
              <a:gd name="connsiteY7839" fmla="*/ 3083556 h 9881970"/>
              <a:gd name="connsiteX7840" fmla="*/ 6590764 w 11181876"/>
              <a:gd name="connsiteY7840" fmla="*/ 3071096 h 9881970"/>
              <a:gd name="connsiteX7841" fmla="*/ 6603224 w 11181876"/>
              <a:gd name="connsiteY7841" fmla="*/ 3058638 h 9881970"/>
              <a:gd name="connsiteX7842" fmla="*/ 9865901 w 11181876"/>
              <a:gd name="connsiteY7842" fmla="*/ 3049294 h 9881970"/>
              <a:gd name="connsiteX7843" fmla="*/ 9873689 w 11181876"/>
              <a:gd name="connsiteY7843" fmla="*/ 3052408 h 9881970"/>
              <a:gd name="connsiteX7844" fmla="*/ 9861229 w 11181876"/>
              <a:gd name="connsiteY7844" fmla="*/ 3058638 h 9881970"/>
              <a:gd name="connsiteX7845" fmla="*/ 9855001 w 11181876"/>
              <a:gd name="connsiteY7845" fmla="*/ 3052408 h 9881970"/>
              <a:gd name="connsiteX7846" fmla="*/ 9865901 w 11181876"/>
              <a:gd name="connsiteY7846" fmla="*/ 3049294 h 9881970"/>
              <a:gd name="connsiteX7847" fmla="*/ 9132383 w 11181876"/>
              <a:gd name="connsiteY7847" fmla="*/ 3046180 h 9881970"/>
              <a:gd name="connsiteX7848" fmla="*/ 9126153 w 11181876"/>
              <a:gd name="connsiteY7848" fmla="*/ 3052408 h 9881970"/>
              <a:gd name="connsiteX7849" fmla="*/ 9132383 w 11181876"/>
              <a:gd name="connsiteY7849" fmla="*/ 3058638 h 9881970"/>
              <a:gd name="connsiteX7850" fmla="*/ 9132383 w 11181876"/>
              <a:gd name="connsiteY7850" fmla="*/ 3046180 h 9881970"/>
              <a:gd name="connsiteX7851" fmla="*/ 6777647 w 11181876"/>
              <a:gd name="connsiteY7851" fmla="*/ 3046180 h 9881970"/>
              <a:gd name="connsiteX7852" fmla="*/ 6777647 w 11181876"/>
              <a:gd name="connsiteY7852" fmla="*/ 3071096 h 9881970"/>
              <a:gd name="connsiteX7853" fmla="*/ 6790107 w 11181876"/>
              <a:gd name="connsiteY7853" fmla="*/ 3058638 h 9881970"/>
              <a:gd name="connsiteX7854" fmla="*/ 1208513 w 11181876"/>
              <a:gd name="connsiteY7854" fmla="*/ 3046180 h 9881970"/>
              <a:gd name="connsiteX7855" fmla="*/ 1196054 w 11181876"/>
              <a:gd name="connsiteY7855" fmla="*/ 3071096 h 9881970"/>
              <a:gd name="connsiteX7856" fmla="*/ 1171138 w 11181876"/>
              <a:gd name="connsiteY7856" fmla="*/ 3083556 h 9881970"/>
              <a:gd name="connsiteX7857" fmla="*/ 1183596 w 11181876"/>
              <a:gd name="connsiteY7857" fmla="*/ 3071096 h 9881970"/>
              <a:gd name="connsiteX7858" fmla="*/ 9798935 w 11181876"/>
              <a:gd name="connsiteY7858" fmla="*/ 3043064 h 9881970"/>
              <a:gd name="connsiteX7859" fmla="*/ 9805164 w 11181876"/>
              <a:gd name="connsiteY7859" fmla="*/ 3046180 h 9881970"/>
              <a:gd name="connsiteX7860" fmla="*/ 9798933 w 11181876"/>
              <a:gd name="connsiteY7860" fmla="*/ 3043065 h 9881970"/>
              <a:gd name="connsiteX7861" fmla="*/ 5877492 w 11181876"/>
              <a:gd name="connsiteY7861" fmla="*/ 3038393 h 9881970"/>
              <a:gd name="connsiteX7862" fmla="*/ 5868147 w 11181876"/>
              <a:gd name="connsiteY7862" fmla="*/ 3046180 h 9881970"/>
              <a:gd name="connsiteX7863" fmla="*/ 5868147 w 11181876"/>
              <a:gd name="connsiteY7863" fmla="*/ 3058638 h 9881970"/>
              <a:gd name="connsiteX7864" fmla="*/ 5880606 w 11181876"/>
              <a:gd name="connsiteY7864" fmla="*/ 3039950 h 9881970"/>
              <a:gd name="connsiteX7865" fmla="*/ 5877492 w 11181876"/>
              <a:gd name="connsiteY7865" fmla="*/ 3038393 h 9881970"/>
              <a:gd name="connsiteX7866" fmla="*/ 7290021 w 11181876"/>
              <a:gd name="connsiteY7866" fmla="*/ 3036836 h 9881970"/>
              <a:gd name="connsiteX7867" fmla="*/ 7288463 w 11181876"/>
              <a:gd name="connsiteY7867" fmla="*/ 3039950 h 9881970"/>
              <a:gd name="connsiteX7868" fmla="*/ 7288463 w 11181876"/>
              <a:gd name="connsiteY7868" fmla="*/ 3046180 h 9881970"/>
              <a:gd name="connsiteX7869" fmla="*/ 7300922 w 11181876"/>
              <a:gd name="connsiteY7869" fmla="*/ 3046180 h 9881970"/>
              <a:gd name="connsiteX7870" fmla="*/ 7294693 w 11181876"/>
              <a:gd name="connsiteY7870" fmla="*/ 3039950 h 9881970"/>
              <a:gd name="connsiteX7871" fmla="*/ 7290021 w 11181876"/>
              <a:gd name="connsiteY7871" fmla="*/ 3036836 h 9881970"/>
              <a:gd name="connsiteX7872" fmla="*/ 10016965 w 11181876"/>
              <a:gd name="connsiteY7872" fmla="*/ 3033722 h 9881970"/>
              <a:gd name="connsiteX7873" fmla="*/ 10029425 w 11181876"/>
              <a:gd name="connsiteY7873" fmla="*/ 3046180 h 9881970"/>
              <a:gd name="connsiteX7874" fmla="*/ 10016965 w 11181876"/>
              <a:gd name="connsiteY7874" fmla="*/ 3058638 h 9881970"/>
              <a:gd name="connsiteX7875" fmla="*/ 10004505 w 11181876"/>
              <a:gd name="connsiteY7875" fmla="*/ 3058638 h 9881970"/>
              <a:gd name="connsiteX7876" fmla="*/ 10004505 w 11181876"/>
              <a:gd name="connsiteY7876" fmla="*/ 3046180 h 9881970"/>
              <a:gd name="connsiteX7877" fmla="*/ 10016965 w 11181876"/>
              <a:gd name="connsiteY7877" fmla="*/ 3033722 h 9881970"/>
              <a:gd name="connsiteX7878" fmla="*/ 9929753 w 11181876"/>
              <a:gd name="connsiteY7878" fmla="*/ 3033720 h 9881970"/>
              <a:gd name="connsiteX7879" fmla="*/ 9942213 w 11181876"/>
              <a:gd name="connsiteY7879" fmla="*/ 3039950 h 9881970"/>
              <a:gd name="connsiteX7880" fmla="*/ 9942213 w 11181876"/>
              <a:gd name="connsiteY7880" fmla="*/ 3046180 h 9881970"/>
              <a:gd name="connsiteX7881" fmla="*/ 9929753 w 11181876"/>
              <a:gd name="connsiteY7881" fmla="*/ 3046180 h 9881970"/>
              <a:gd name="connsiteX7882" fmla="*/ 9929753 w 11181876"/>
              <a:gd name="connsiteY7882" fmla="*/ 3033720 h 9881970"/>
              <a:gd name="connsiteX7883" fmla="*/ 6952073 w 11181876"/>
              <a:gd name="connsiteY7883" fmla="*/ 3033720 h 9881970"/>
              <a:gd name="connsiteX7884" fmla="*/ 6952073 w 11181876"/>
              <a:gd name="connsiteY7884" fmla="*/ 3046180 h 9881970"/>
              <a:gd name="connsiteX7885" fmla="*/ 6964533 w 11181876"/>
              <a:gd name="connsiteY7885" fmla="*/ 3046180 h 9881970"/>
              <a:gd name="connsiteX7886" fmla="*/ 6952073 w 11181876"/>
              <a:gd name="connsiteY7886" fmla="*/ 3033720 h 9881970"/>
              <a:gd name="connsiteX7887" fmla="*/ 6802565 w 11181876"/>
              <a:gd name="connsiteY7887" fmla="*/ 3033720 h 9881970"/>
              <a:gd name="connsiteX7888" fmla="*/ 6802565 w 11181876"/>
              <a:gd name="connsiteY7888" fmla="*/ 3046180 h 9881970"/>
              <a:gd name="connsiteX7889" fmla="*/ 6802565 w 11181876"/>
              <a:gd name="connsiteY7889" fmla="*/ 3058638 h 9881970"/>
              <a:gd name="connsiteX7890" fmla="*/ 6815025 w 11181876"/>
              <a:gd name="connsiteY7890" fmla="*/ 3058638 h 9881970"/>
              <a:gd name="connsiteX7891" fmla="*/ 6316667 w 11181876"/>
              <a:gd name="connsiteY7891" fmla="*/ 3033720 h 9881970"/>
              <a:gd name="connsiteX7892" fmla="*/ 6316667 w 11181876"/>
              <a:gd name="connsiteY7892" fmla="*/ 3058638 h 9881970"/>
              <a:gd name="connsiteX7893" fmla="*/ 6304209 w 11181876"/>
              <a:gd name="connsiteY7893" fmla="*/ 3058638 h 9881970"/>
              <a:gd name="connsiteX7894" fmla="*/ 6304209 w 11181876"/>
              <a:gd name="connsiteY7894" fmla="*/ 3071096 h 9881970"/>
              <a:gd name="connsiteX7895" fmla="*/ 6316667 w 11181876"/>
              <a:gd name="connsiteY7895" fmla="*/ 3071096 h 9881970"/>
              <a:gd name="connsiteX7896" fmla="*/ 6329127 w 11181876"/>
              <a:gd name="connsiteY7896" fmla="*/ 3046180 h 9881970"/>
              <a:gd name="connsiteX7897" fmla="*/ 6329127 w 11181876"/>
              <a:gd name="connsiteY7897" fmla="*/ 3039950 h 9881970"/>
              <a:gd name="connsiteX7898" fmla="*/ 6316667 w 11181876"/>
              <a:gd name="connsiteY7898" fmla="*/ 3033720 h 9881970"/>
              <a:gd name="connsiteX7899" fmla="*/ 1445233 w 11181876"/>
              <a:gd name="connsiteY7899" fmla="*/ 3033720 h 9881970"/>
              <a:gd name="connsiteX7900" fmla="*/ 1457691 w 11181876"/>
              <a:gd name="connsiteY7900" fmla="*/ 3046180 h 9881970"/>
              <a:gd name="connsiteX7901" fmla="*/ 1457691 w 11181876"/>
              <a:gd name="connsiteY7901" fmla="*/ 3039950 h 9881970"/>
              <a:gd name="connsiteX7902" fmla="*/ 1457691 w 11181876"/>
              <a:gd name="connsiteY7902" fmla="*/ 3033720 h 9881970"/>
              <a:gd name="connsiteX7903" fmla="*/ 1445233 w 11181876"/>
              <a:gd name="connsiteY7903" fmla="*/ 3033720 h 9881970"/>
              <a:gd name="connsiteX7904" fmla="*/ 9898605 w 11181876"/>
              <a:gd name="connsiteY7904" fmla="*/ 3021261 h 9881970"/>
              <a:gd name="connsiteX7905" fmla="*/ 9904835 w 11181876"/>
              <a:gd name="connsiteY7905" fmla="*/ 3033720 h 9881970"/>
              <a:gd name="connsiteX7906" fmla="*/ 9898605 w 11181876"/>
              <a:gd name="connsiteY7906" fmla="*/ 3033720 h 9881970"/>
              <a:gd name="connsiteX7907" fmla="*/ 9892377 w 11181876"/>
              <a:gd name="connsiteY7907" fmla="*/ 3033720 h 9881970"/>
              <a:gd name="connsiteX7908" fmla="*/ 9898605 w 11181876"/>
              <a:gd name="connsiteY7908" fmla="*/ 3021261 h 9881970"/>
              <a:gd name="connsiteX7909" fmla="*/ 9057630 w 11181876"/>
              <a:gd name="connsiteY7909" fmla="*/ 3021261 h 9881970"/>
              <a:gd name="connsiteX7910" fmla="*/ 9057630 w 11181876"/>
              <a:gd name="connsiteY7910" fmla="*/ 3033720 h 9881970"/>
              <a:gd name="connsiteX7911" fmla="*/ 9070088 w 11181876"/>
              <a:gd name="connsiteY7911" fmla="*/ 3021261 h 9881970"/>
              <a:gd name="connsiteX7912" fmla="*/ 9057630 w 11181876"/>
              <a:gd name="connsiteY7912" fmla="*/ 3021261 h 9881970"/>
              <a:gd name="connsiteX7913" fmla="*/ 6827484 w 11181876"/>
              <a:gd name="connsiteY7913" fmla="*/ 3021261 h 9881970"/>
              <a:gd name="connsiteX7914" fmla="*/ 6833713 w 11181876"/>
              <a:gd name="connsiteY7914" fmla="*/ 3024376 h 9881970"/>
              <a:gd name="connsiteX7915" fmla="*/ 6838164 w 11181876"/>
              <a:gd name="connsiteY7915" fmla="*/ 3021261 h 9881970"/>
              <a:gd name="connsiteX7916" fmla="*/ 6690437 w 11181876"/>
              <a:gd name="connsiteY7916" fmla="*/ 3021261 h 9881970"/>
              <a:gd name="connsiteX7917" fmla="*/ 6659289 w 11181876"/>
              <a:gd name="connsiteY7917" fmla="*/ 3046180 h 9881970"/>
              <a:gd name="connsiteX7918" fmla="*/ 6640600 w 11181876"/>
              <a:gd name="connsiteY7918" fmla="*/ 3077326 h 9881970"/>
              <a:gd name="connsiteX7919" fmla="*/ 6653059 w 11181876"/>
              <a:gd name="connsiteY7919" fmla="*/ 3071096 h 9881970"/>
              <a:gd name="connsiteX7920" fmla="*/ 6677977 w 11181876"/>
              <a:gd name="connsiteY7920" fmla="*/ 3046180 h 9881970"/>
              <a:gd name="connsiteX7921" fmla="*/ 6690437 w 11181876"/>
              <a:gd name="connsiteY7921" fmla="*/ 3021261 h 9881970"/>
              <a:gd name="connsiteX7922" fmla="*/ 5930443 w 11181876"/>
              <a:gd name="connsiteY7922" fmla="*/ 3021261 h 9881970"/>
              <a:gd name="connsiteX7923" fmla="*/ 5917983 w 11181876"/>
              <a:gd name="connsiteY7923" fmla="*/ 3033720 h 9881970"/>
              <a:gd name="connsiteX7924" fmla="*/ 5930443 w 11181876"/>
              <a:gd name="connsiteY7924" fmla="*/ 3033720 h 9881970"/>
              <a:gd name="connsiteX7925" fmla="*/ 5930443 w 11181876"/>
              <a:gd name="connsiteY7925" fmla="*/ 3021261 h 9881970"/>
              <a:gd name="connsiteX7926" fmla="*/ 9306808 w 11181876"/>
              <a:gd name="connsiteY7926" fmla="*/ 3008802 h 9881970"/>
              <a:gd name="connsiteX7927" fmla="*/ 9313037 w 11181876"/>
              <a:gd name="connsiteY7927" fmla="*/ 3021261 h 9881970"/>
              <a:gd name="connsiteX7928" fmla="*/ 9319266 w 11181876"/>
              <a:gd name="connsiteY7928" fmla="*/ 3008802 h 9881970"/>
              <a:gd name="connsiteX7929" fmla="*/ 6802565 w 11181876"/>
              <a:gd name="connsiteY7929" fmla="*/ 3008802 h 9881970"/>
              <a:gd name="connsiteX7930" fmla="*/ 6802565 w 11181876"/>
              <a:gd name="connsiteY7930" fmla="*/ 3021261 h 9881970"/>
              <a:gd name="connsiteX7931" fmla="*/ 6808795 w 11181876"/>
              <a:gd name="connsiteY7931" fmla="*/ 3021261 h 9881970"/>
              <a:gd name="connsiteX7932" fmla="*/ 6815025 w 11181876"/>
              <a:gd name="connsiteY7932" fmla="*/ 3021261 h 9881970"/>
              <a:gd name="connsiteX7933" fmla="*/ 6802565 w 11181876"/>
              <a:gd name="connsiteY7933" fmla="*/ 3008802 h 9881970"/>
              <a:gd name="connsiteX7934" fmla="*/ 6702895 w 11181876"/>
              <a:gd name="connsiteY7934" fmla="*/ 3008802 h 9881970"/>
              <a:gd name="connsiteX7935" fmla="*/ 6690437 w 11181876"/>
              <a:gd name="connsiteY7935" fmla="*/ 3015032 h 9881970"/>
              <a:gd name="connsiteX7936" fmla="*/ 6702895 w 11181876"/>
              <a:gd name="connsiteY7936" fmla="*/ 3021261 h 9881970"/>
              <a:gd name="connsiteX7937" fmla="*/ 6715353 w 11181876"/>
              <a:gd name="connsiteY7937" fmla="*/ 3015032 h 9881970"/>
              <a:gd name="connsiteX7938" fmla="*/ 6702895 w 11181876"/>
              <a:gd name="connsiteY7938" fmla="*/ 3008802 h 9881970"/>
              <a:gd name="connsiteX7939" fmla="*/ 6565847 w 11181876"/>
              <a:gd name="connsiteY7939" fmla="*/ 3008802 h 9881970"/>
              <a:gd name="connsiteX7940" fmla="*/ 6565847 w 11181876"/>
              <a:gd name="connsiteY7940" fmla="*/ 3021261 h 9881970"/>
              <a:gd name="connsiteX7941" fmla="*/ 6565847 w 11181876"/>
              <a:gd name="connsiteY7941" fmla="*/ 3033720 h 9881970"/>
              <a:gd name="connsiteX7942" fmla="*/ 6553387 w 11181876"/>
              <a:gd name="connsiteY7942" fmla="*/ 3052408 h 9881970"/>
              <a:gd name="connsiteX7943" fmla="*/ 6540929 w 11181876"/>
              <a:gd name="connsiteY7943" fmla="*/ 3071096 h 9881970"/>
              <a:gd name="connsiteX7944" fmla="*/ 6553387 w 11181876"/>
              <a:gd name="connsiteY7944" fmla="*/ 3083556 h 9881970"/>
              <a:gd name="connsiteX7945" fmla="*/ 6553387 w 11181876"/>
              <a:gd name="connsiteY7945" fmla="*/ 3071096 h 9881970"/>
              <a:gd name="connsiteX7946" fmla="*/ 6565847 w 11181876"/>
              <a:gd name="connsiteY7946" fmla="*/ 3071096 h 9881970"/>
              <a:gd name="connsiteX7947" fmla="*/ 6565847 w 11181876"/>
              <a:gd name="connsiteY7947" fmla="*/ 3058638 h 9881970"/>
              <a:gd name="connsiteX7948" fmla="*/ 6578305 w 11181876"/>
              <a:gd name="connsiteY7948" fmla="*/ 3033720 h 9881970"/>
              <a:gd name="connsiteX7949" fmla="*/ 6578305 w 11181876"/>
              <a:gd name="connsiteY7949" fmla="*/ 3046180 h 9881970"/>
              <a:gd name="connsiteX7950" fmla="*/ 6590764 w 11181876"/>
              <a:gd name="connsiteY7950" fmla="*/ 3046180 h 9881970"/>
              <a:gd name="connsiteX7951" fmla="*/ 6640600 w 11181876"/>
              <a:gd name="connsiteY7951" fmla="*/ 3021261 h 9881970"/>
              <a:gd name="connsiteX7952" fmla="*/ 6578305 w 11181876"/>
              <a:gd name="connsiteY7952" fmla="*/ 3021261 h 9881970"/>
              <a:gd name="connsiteX7953" fmla="*/ 6565847 w 11181876"/>
              <a:gd name="connsiteY7953" fmla="*/ 3008802 h 9881970"/>
              <a:gd name="connsiteX7954" fmla="*/ 6930271 w 11181876"/>
              <a:gd name="connsiteY7954" fmla="*/ 3001016 h 9881970"/>
              <a:gd name="connsiteX7955" fmla="*/ 6927155 w 11181876"/>
              <a:gd name="connsiteY7955" fmla="*/ 3008802 h 9881970"/>
              <a:gd name="connsiteX7956" fmla="*/ 6920927 w 11181876"/>
              <a:gd name="connsiteY7956" fmla="*/ 3027492 h 9881970"/>
              <a:gd name="connsiteX7957" fmla="*/ 6914697 w 11181876"/>
              <a:gd name="connsiteY7957" fmla="*/ 3039950 h 9881970"/>
              <a:gd name="connsiteX7958" fmla="*/ 6889779 w 11181876"/>
              <a:gd name="connsiteY7958" fmla="*/ 3058638 h 9881970"/>
              <a:gd name="connsiteX7959" fmla="*/ 6877320 w 11181876"/>
              <a:gd name="connsiteY7959" fmla="*/ 3083556 h 9881970"/>
              <a:gd name="connsiteX7960" fmla="*/ 6902238 w 11181876"/>
              <a:gd name="connsiteY7960" fmla="*/ 3108474 h 9881970"/>
              <a:gd name="connsiteX7961" fmla="*/ 6914697 w 11181876"/>
              <a:gd name="connsiteY7961" fmla="*/ 3108474 h 9881970"/>
              <a:gd name="connsiteX7962" fmla="*/ 6902238 w 11181876"/>
              <a:gd name="connsiteY7962" fmla="*/ 3083556 h 9881970"/>
              <a:gd name="connsiteX7963" fmla="*/ 6889779 w 11181876"/>
              <a:gd name="connsiteY7963" fmla="*/ 3077326 h 9881970"/>
              <a:gd name="connsiteX7964" fmla="*/ 6902238 w 11181876"/>
              <a:gd name="connsiteY7964" fmla="*/ 3071096 h 9881970"/>
              <a:gd name="connsiteX7965" fmla="*/ 6914697 w 11181876"/>
              <a:gd name="connsiteY7965" fmla="*/ 3071096 h 9881970"/>
              <a:gd name="connsiteX7966" fmla="*/ 6914697 w 11181876"/>
              <a:gd name="connsiteY7966" fmla="*/ 3058638 h 9881970"/>
              <a:gd name="connsiteX7967" fmla="*/ 6920927 w 11181876"/>
              <a:gd name="connsiteY7967" fmla="*/ 3046180 h 9881970"/>
              <a:gd name="connsiteX7968" fmla="*/ 6939615 w 11181876"/>
              <a:gd name="connsiteY7968" fmla="*/ 3033720 h 9881970"/>
              <a:gd name="connsiteX7969" fmla="*/ 6952073 w 11181876"/>
              <a:gd name="connsiteY7969" fmla="*/ 3008802 h 9881970"/>
              <a:gd name="connsiteX7970" fmla="*/ 6939615 w 11181876"/>
              <a:gd name="connsiteY7970" fmla="*/ 3002574 h 9881970"/>
              <a:gd name="connsiteX7971" fmla="*/ 6930271 w 11181876"/>
              <a:gd name="connsiteY7971" fmla="*/ 3001016 h 9881970"/>
              <a:gd name="connsiteX7972" fmla="*/ 9219596 w 11181876"/>
              <a:gd name="connsiteY7972" fmla="*/ 2996344 h 9881970"/>
              <a:gd name="connsiteX7973" fmla="*/ 9219596 w 11181876"/>
              <a:gd name="connsiteY7973" fmla="*/ 3008802 h 9881970"/>
              <a:gd name="connsiteX7974" fmla="*/ 9232054 w 11181876"/>
              <a:gd name="connsiteY7974" fmla="*/ 3002574 h 9881970"/>
              <a:gd name="connsiteX7975" fmla="*/ 9219596 w 11181876"/>
              <a:gd name="connsiteY7975" fmla="*/ 2996344 h 9881970"/>
              <a:gd name="connsiteX7976" fmla="*/ 9020252 w 11181876"/>
              <a:gd name="connsiteY7976" fmla="*/ 2996344 h 9881970"/>
              <a:gd name="connsiteX7977" fmla="*/ 8970417 w 11181876"/>
              <a:gd name="connsiteY7977" fmla="*/ 3046180 h 9881970"/>
              <a:gd name="connsiteX7978" fmla="*/ 8920581 w 11181876"/>
              <a:gd name="connsiteY7978" fmla="*/ 3108474 h 9881970"/>
              <a:gd name="connsiteX7979" fmla="*/ 8970417 w 11181876"/>
              <a:gd name="connsiteY7979" fmla="*/ 3052408 h 9881970"/>
              <a:gd name="connsiteX7980" fmla="*/ 9020252 w 11181876"/>
              <a:gd name="connsiteY7980" fmla="*/ 2996344 h 9881970"/>
              <a:gd name="connsiteX7981" fmla="*/ 6752731 w 11181876"/>
              <a:gd name="connsiteY7981" fmla="*/ 2996344 h 9881970"/>
              <a:gd name="connsiteX7982" fmla="*/ 6740271 w 11181876"/>
              <a:gd name="connsiteY7982" fmla="*/ 3008802 h 9881970"/>
              <a:gd name="connsiteX7983" fmla="*/ 6752731 w 11181876"/>
              <a:gd name="connsiteY7983" fmla="*/ 3008802 h 9881970"/>
              <a:gd name="connsiteX7984" fmla="*/ 1159456 w 11181876"/>
              <a:gd name="connsiteY7984" fmla="*/ 2990114 h 9881970"/>
              <a:gd name="connsiteX7985" fmla="*/ 1164907 w 11181876"/>
              <a:gd name="connsiteY7985" fmla="*/ 2990114 h 9881970"/>
              <a:gd name="connsiteX7986" fmla="*/ 1171138 w 11181876"/>
              <a:gd name="connsiteY7986" fmla="*/ 3008802 h 9881970"/>
              <a:gd name="connsiteX7987" fmla="*/ 1171138 w 11181876"/>
              <a:gd name="connsiteY7987" fmla="*/ 3021261 h 9881970"/>
              <a:gd name="connsiteX7988" fmla="*/ 1158677 w 11181876"/>
              <a:gd name="connsiteY7988" fmla="*/ 3021261 h 9881970"/>
              <a:gd name="connsiteX7989" fmla="*/ 1133761 w 11181876"/>
              <a:gd name="connsiteY7989" fmla="*/ 3058638 h 9881970"/>
              <a:gd name="connsiteX7990" fmla="*/ 1121301 w 11181876"/>
              <a:gd name="connsiteY7990" fmla="*/ 3046180 h 9881970"/>
              <a:gd name="connsiteX7991" fmla="*/ 1108842 w 11181876"/>
              <a:gd name="connsiteY7991" fmla="*/ 3058638 h 9881970"/>
              <a:gd name="connsiteX7992" fmla="*/ 1108842 w 11181876"/>
              <a:gd name="connsiteY7992" fmla="*/ 3071096 h 9881970"/>
              <a:gd name="connsiteX7993" fmla="*/ 1121301 w 11181876"/>
              <a:gd name="connsiteY7993" fmla="*/ 3071096 h 9881970"/>
              <a:gd name="connsiteX7994" fmla="*/ 1096383 w 11181876"/>
              <a:gd name="connsiteY7994" fmla="*/ 3120932 h 9881970"/>
              <a:gd name="connsiteX7995" fmla="*/ 1059007 w 11181876"/>
              <a:gd name="connsiteY7995" fmla="*/ 3158309 h 9881970"/>
              <a:gd name="connsiteX7996" fmla="*/ 1034089 w 11181876"/>
              <a:gd name="connsiteY7996" fmla="*/ 3170769 h 9881970"/>
              <a:gd name="connsiteX7997" fmla="*/ 1046548 w 11181876"/>
              <a:gd name="connsiteY7997" fmla="*/ 3145851 h 9881970"/>
              <a:gd name="connsiteX7998" fmla="*/ 1071466 w 11181876"/>
              <a:gd name="connsiteY7998" fmla="*/ 3083556 h 9881970"/>
              <a:gd name="connsiteX7999" fmla="*/ 1115071 w 11181876"/>
              <a:gd name="connsiteY7999" fmla="*/ 3027492 h 9881970"/>
              <a:gd name="connsiteX8000" fmla="*/ 1159456 w 11181876"/>
              <a:gd name="connsiteY8000" fmla="*/ 2990114 h 9881970"/>
              <a:gd name="connsiteX8001" fmla="*/ 9892377 w 11181876"/>
              <a:gd name="connsiteY8001" fmla="*/ 2983885 h 9881970"/>
              <a:gd name="connsiteX8002" fmla="*/ 9892377 w 11181876"/>
              <a:gd name="connsiteY8002" fmla="*/ 2996344 h 9881970"/>
              <a:gd name="connsiteX8003" fmla="*/ 9879917 w 11181876"/>
              <a:gd name="connsiteY8003" fmla="*/ 2996344 h 9881970"/>
              <a:gd name="connsiteX8004" fmla="*/ 9107465 w 11181876"/>
              <a:gd name="connsiteY8004" fmla="*/ 2983885 h 9881970"/>
              <a:gd name="connsiteX8005" fmla="*/ 9095007 w 11181876"/>
              <a:gd name="connsiteY8005" fmla="*/ 2996344 h 9881970"/>
              <a:gd name="connsiteX8006" fmla="*/ 9095007 w 11181876"/>
              <a:gd name="connsiteY8006" fmla="*/ 3008802 h 9881970"/>
              <a:gd name="connsiteX8007" fmla="*/ 9107465 w 11181876"/>
              <a:gd name="connsiteY8007" fmla="*/ 2983885 h 9881970"/>
              <a:gd name="connsiteX8008" fmla="*/ 8771074 w 11181876"/>
              <a:gd name="connsiteY8008" fmla="*/ 2983885 h 9881970"/>
              <a:gd name="connsiteX8009" fmla="*/ 8758616 w 11181876"/>
              <a:gd name="connsiteY8009" fmla="*/ 3008802 h 9881970"/>
              <a:gd name="connsiteX8010" fmla="*/ 8771074 w 11181876"/>
              <a:gd name="connsiteY8010" fmla="*/ 3008802 h 9881970"/>
              <a:gd name="connsiteX8011" fmla="*/ 8783534 w 11181876"/>
              <a:gd name="connsiteY8011" fmla="*/ 2983885 h 9881970"/>
              <a:gd name="connsiteX8012" fmla="*/ 6715353 w 11181876"/>
              <a:gd name="connsiteY8012" fmla="*/ 2983885 h 9881970"/>
              <a:gd name="connsiteX8013" fmla="*/ 6727813 w 11181876"/>
              <a:gd name="connsiteY8013" fmla="*/ 2996344 h 9881970"/>
              <a:gd name="connsiteX8014" fmla="*/ 6727813 w 11181876"/>
              <a:gd name="connsiteY8014" fmla="*/ 2983885 h 9881970"/>
              <a:gd name="connsiteX8015" fmla="*/ 6715353 w 11181876"/>
              <a:gd name="connsiteY8015" fmla="*/ 2983885 h 9881970"/>
              <a:gd name="connsiteX8016" fmla="*/ 6366504 w 11181876"/>
              <a:gd name="connsiteY8016" fmla="*/ 2983885 h 9881970"/>
              <a:gd name="connsiteX8017" fmla="*/ 6354045 w 11181876"/>
              <a:gd name="connsiteY8017" fmla="*/ 2996344 h 9881970"/>
              <a:gd name="connsiteX8018" fmla="*/ 6354045 w 11181876"/>
              <a:gd name="connsiteY8018" fmla="*/ 3008802 h 9881970"/>
              <a:gd name="connsiteX8019" fmla="*/ 6354045 w 11181876"/>
              <a:gd name="connsiteY8019" fmla="*/ 3029568 h 9881970"/>
              <a:gd name="connsiteX8020" fmla="*/ 6350930 w 11181876"/>
              <a:gd name="connsiteY8020" fmla="*/ 3033720 h 9881970"/>
              <a:gd name="connsiteX8021" fmla="*/ 6341586 w 11181876"/>
              <a:gd name="connsiteY8021" fmla="*/ 3033720 h 9881970"/>
              <a:gd name="connsiteX8022" fmla="*/ 6341586 w 11181876"/>
              <a:gd name="connsiteY8022" fmla="*/ 3046180 h 9881970"/>
              <a:gd name="connsiteX8023" fmla="*/ 6350930 w 11181876"/>
              <a:gd name="connsiteY8023" fmla="*/ 3033720 h 9881970"/>
              <a:gd name="connsiteX8024" fmla="*/ 6354045 w 11181876"/>
              <a:gd name="connsiteY8024" fmla="*/ 3033720 h 9881970"/>
              <a:gd name="connsiteX8025" fmla="*/ 6354045 w 11181876"/>
              <a:gd name="connsiteY8025" fmla="*/ 3029568 h 9881970"/>
              <a:gd name="connsiteX8026" fmla="*/ 6378962 w 11181876"/>
              <a:gd name="connsiteY8026" fmla="*/ 2996344 h 9881970"/>
              <a:gd name="connsiteX8027" fmla="*/ 6366504 w 11181876"/>
              <a:gd name="connsiteY8027" fmla="*/ 2983885 h 9881970"/>
              <a:gd name="connsiteX8028" fmla="*/ 5949131 w 11181876"/>
              <a:gd name="connsiteY8028" fmla="*/ 2983885 h 9881970"/>
              <a:gd name="connsiteX8029" fmla="*/ 5942901 w 11181876"/>
              <a:gd name="connsiteY8029" fmla="*/ 2996344 h 9881970"/>
              <a:gd name="connsiteX8030" fmla="*/ 5949131 w 11181876"/>
              <a:gd name="connsiteY8030" fmla="*/ 3008802 h 9881970"/>
              <a:gd name="connsiteX8031" fmla="*/ 5955361 w 11181876"/>
              <a:gd name="connsiteY8031" fmla="*/ 2996344 h 9881970"/>
              <a:gd name="connsiteX8032" fmla="*/ 5949131 w 11181876"/>
              <a:gd name="connsiteY8032" fmla="*/ 2983885 h 9881970"/>
              <a:gd name="connsiteX8033" fmla="*/ 10154013 w 11181876"/>
              <a:gd name="connsiteY8033" fmla="*/ 2971425 h 9881970"/>
              <a:gd name="connsiteX8034" fmla="*/ 10166473 w 11181876"/>
              <a:gd name="connsiteY8034" fmla="*/ 2983885 h 9881970"/>
              <a:gd name="connsiteX8035" fmla="*/ 10154013 w 11181876"/>
              <a:gd name="connsiteY8035" fmla="*/ 2996344 h 9881970"/>
              <a:gd name="connsiteX8036" fmla="*/ 10154013 w 11181876"/>
              <a:gd name="connsiteY8036" fmla="*/ 2983885 h 9881970"/>
              <a:gd name="connsiteX8037" fmla="*/ 10154013 w 11181876"/>
              <a:gd name="connsiteY8037" fmla="*/ 2971425 h 9881970"/>
              <a:gd name="connsiteX8038" fmla="*/ 9895491 w 11181876"/>
              <a:gd name="connsiteY8038" fmla="*/ 2971425 h 9881970"/>
              <a:gd name="connsiteX8039" fmla="*/ 9895493 w 11181876"/>
              <a:gd name="connsiteY8039" fmla="*/ 2971425 h 9881970"/>
              <a:gd name="connsiteX8040" fmla="*/ 9895491 w 11181876"/>
              <a:gd name="connsiteY8040" fmla="*/ 2971427 h 9881970"/>
              <a:gd name="connsiteX8041" fmla="*/ 6864860 w 11181876"/>
              <a:gd name="connsiteY8041" fmla="*/ 2971425 h 9881970"/>
              <a:gd name="connsiteX8042" fmla="*/ 6877320 w 11181876"/>
              <a:gd name="connsiteY8042" fmla="*/ 2971425 h 9881970"/>
              <a:gd name="connsiteX8043" fmla="*/ 6852402 w 11181876"/>
              <a:gd name="connsiteY8043" fmla="*/ 2983885 h 9881970"/>
              <a:gd name="connsiteX8044" fmla="*/ 6864860 w 11181876"/>
              <a:gd name="connsiteY8044" fmla="*/ 2971425 h 9881970"/>
              <a:gd name="connsiteX8045" fmla="*/ 5977163 w 11181876"/>
              <a:gd name="connsiteY8045" fmla="*/ 2965195 h 9881970"/>
              <a:gd name="connsiteX8046" fmla="*/ 5967819 w 11181876"/>
              <a:gd name="connsiteY8046" fmla="*/ 2971425 h 9881970"/>
              <a:gd name="connsiteX8047" fmla="*/ 5980277 w 11181876"/>
              <a:gd name="connsiteY8047" fmla="*/ 2971425 h 9881970"/>
              <a:gd name="connsiteX8048" fmla="*/ 5977163 w 11181876"/>
              <a:gd name="connsiteY8048" fmla="*/ 2965195 h 9881970"/>
              <a:gd name="connsiteX8049" fmla="*/ 9817623 w 11181876"/>
              <a:gd name="connsiteY8049" fmla="*/ 2958967 h 9881970"/>
              <a:gd name="connsiteX8050" fmla="*/ 9842541 w 11181876"/>
              <a:gd name="connsiteY8050" fmla="*/ 2965195 h 9881970"/>
              <a:gd name="connsiteX8051" fmla="*/ 9855001 w 11181876"/>
              <a:gd name="connsiteY8051" fmla="*/ 2971425 h 9881970"/>
              <a:gd name="connsiteX8052" fmla="*/ 9817623 w 11181876"/>
              <a:gd name="connsiteY8052" fmla="*/ 2971425 h 9881970"/>
              <a:gd name="connsiteX8053" fmla="*/ 9805164 w 11181876"/>
              <a:gd name="connsiteY8053" fmla="*/ 2983885 h 9881970"/>
              <a:gd name="connsiteX8054" fmla="*/ 9805164 w 11181876"/>
              <a:gd name="connsiteY8054" fmla="*/ 2996344 h 9881970"/>
              <a:gd name="connsiteX8055" fmla="*/ 9798935 w 11181876"/>
              <a:gd name="connsiteY8055" fmla="*/ 2971425 h 9881970"/>
              <a:gd name="connsiteX8056" fmla="*/ 9817623 w 11181876"/>
              <a:gd name="connsiteY8056" fmla="*/ 2958967 h 9881970"/>
              <a:gd name="connsiteX8057" fmla="*/ 9767788 w 11181876"/>
              <a:gd name="connsiteY8057" fmla="*/ 2958967 h 9881970"/>
              <a:gd name="connsiteX8058" fmla="*/ 9786476 w 11181876"/>
              <a:gd name="connsiteY8058" fmla="*/ 2958967 h 9881970"/>
              <a:gd name="connsiteX8059" fmla="*/ 9780246 w 11181876"/>
              <a:gd name="connsiteY8059" fmla="*/ 2971425 h 9881970"/>
              <a:gd name="connsiteX8060" fmla="*/ 9792705 w 11181876"/>
              <a:gd name="connsiteY8060" fmla="*/ 3008802 h 9881970"/>
              <a:gd name="connsiteX8061" fmla="*/ 9805164 w 11181876"/>
              <a:gd name="connsiteY8061" fmla="*/ 3033720 h 9881970"/>
              <a:gd name="connsiteX8062" fmla="*/ 9798935 w 11181876"/>
              <a:gd name="connsiteY8062" fmla="*/ 3043064 h 9881970"/>
              <a:gd name="connsiteX8063" fmla="*/ 9780246 w 11181876"/>
              <a:gd name="connsiteY8063" fmla="*/ 3033720 h 9881970"/>
              <a:gd name="connsiteX8064" fmla="*/ 9767788 w 11181876"/>
              <a:gd name="connsiteY8064" fmla="*/ 3021261 h 9881970"/>
              <a:gd name="connsiteX8065" fmla="*/ 9767788 w 11181876"/>
              <a:gd name="connsiteY8065" fmla="*/ 2996344 h 9881970"/>
              <a:gd name="connsiteX8066" fmla="*/ 9767788 w 11181876"/>
              <a:gd name="connsiteY8066" fmla="*/ 2971425 h 9881970"/>
              <a:gd name="connsiteX8067" fmla="*/ 9767788 w 11181876"/>
              <a:gd name="connsiteY8067" fmla="*/ 2958967 h 9881970"/>
              <a:gd name="connsiteX8068" fmla="*/ 6740271 w 11181876"/>
              <a:gd name="connsiteY8068" fmla="*/ 2958967 h 9881970"/>
              <a:gd name="connsiteX8069" fmla="*/ 6740271 w 11181876"/>
              <a:gd name="connsiteY8069" fmla="*/ 2971425 h 9881970"/>
              <a:gd name="connsiteX8070" fmla="*/ 6752731 w 11181876"/>
              <a:gd name="connsiteY8070" fmla="*/ 2971425 h 9881970"/>
              <a:gd name="connsiteX8071" fmla="*/ 1021630 w 11181876"/>
              <a:gd name="connsiteY8071" fmla="*/ 2958967 h 9881970"/>
              <a:gd name="connsiteX8072" fmla="*/ 971793 w 11181876"/>
              <a:gd name="connsiteY8072" fmla="*/ 3021261 h 9881970"/>
              <a:gd name="connsiteX8073" fmla="*/ 971793 w 11181876"/>
              <a:gd name="connsiteY8073" fmla="*/ 3027492 h 9881970"/>
              <a:gd name="connsiteX8074" fmla="*/ 959335 w 11181876"/>
              <a:gd name="connsiteY8074" fmla="*/ 3046180 h 9881970"/>
              <a:gd name="connsiteX8075" fmla="*/ 946876 w 11181876"/>
              <a:gd name="connsiteY8075" fmla="*/ 3058638 h 9881970"/>
              <a:gd name="connsiteX8076" fmla="*/ 971793 w 11181876"/>
              <a:gd name="connsiteY8076" fmla="*/ 3058638 h 9881970"/>
              <a:gd name="connsiteX8077" fmla="*/ 984253 w 11181876"/>
              <a:gd name="connsiteY8077" fmla="*/ 3033720 h 9881970"/>
              <a:gd name="connsiteX8078" fmla="*/ 996712 w 11181876"/>
              <a:gd name="connsiteY8078" fmla="*/ 3008802 h 9881970"/>
              <a:gd name="connsiteX8079" fmla="*/ 1021630 w 11181876"/>
              <a:gd name="connsiteY8079" fmla="*/ 2983885 h 9881970"/>
              <a:gd name="connsiteX8080" fmla="*/ 6250481 w 11181876"/>
              <a:gd name="connsiteY8080" fmla="*/ 2955851 h 9881970"/>
              <a:gd name="connsiteX8081" fmla="*/ 6229457 w 11181876"/>
              <a:gd name="connsiteY8081" fmla="*/ 2983885 h 9881970"/>
              <a:gd name="connsiteX8082" fmla="*/ 6241915 w 11181876"/>
              <a:gd name="connsiteY8082" fmla="*/ 2983885 h 9881970"/>
              <a:gd name="connsiteX8083" fmla="*/ 6254373 w 11181876"/>
              <a:gd name="connsiteY8083" fmla="*/ 2971425 h 9881970"/>
              <a:gd name="connsiteX8084" fmla="*/ 6266833 w 11181876"/>
              <a:gd name="connsiteY8084" fmla="*/ 2958967 h 9881970"/>
              <a:gd name="connsiteX8085" fmla="*/ 6250481 w 11181876"/>
              <a:gd name="connsiteY8085" fmla="*/ 2955851 h 9881970"/>
              <a:gd name="connsiteX8086" fmla="*/ 9855001 w 11181876"/>
              <a:gd name="connsiteY8086" fmla="*/ 2946507 h 9881970"/>
              <a:gd name="connsiteX8087" fmla="*/ 9867457 w 11181876"/>
              <a:gd name="connsiteY8087" fmla="*/ 2946507 h 9881970"/>
              <a:gd name="connsiteX8088" fmla="*/ 9855001 w 11181876"/>
              <a:gd name="connsiteY8088" fmla="*/ 2958967 h 9881970"/>
              <a:gd name="connsiteX8089" fmla="*/ 9855001 w 11181876"/>
              <a:gd name="connsiteY8089" fmla="*/ 2946507 h 9881970"/>
              <a:gd name="connsiteX8090" fmla="*/ 9219596 w 11181876"/>
              <a:gd name="connsiteY8090" fmla="*/ 2946507 h 9881970"/>
              <a:gd name="connsiteX8091" fmla="*/ 9219596 w 11181876"/>
              <a:gd name="connsiteY8091" fmla="*/ 2952737 h 9881970"/>
              <a:gd name="connsiteX8092" fmla="*/ 9232054 w 11181876"/>
              <a:gd name="connsiteY8092" fmla="*/ 2958967 h 9881970"/>
              <a:gd name="connsiteX8093" fmla="*/ 9232054 w 11181876"/>
              <a:gd name="connsiteY8093" fmla="*/ 2946507 h 9881970"/>
              <a:gd name="connsiteX8094" fmla="*/ 7114039 w 11181876"/>
              <a:gd name="connsiteY8094" fmla="*/ 2946507 h 9881970"/>
              <a:gd name="connsiteX8095" fmla="*/ 7114039 w 11181876"/>
              <a:gd name="connsiteY8095" fmla="*/ 2958967 h 9881970"/>
              <a:gd name="connsiteX8096" fmla="*/ 7126498 w 11181876"/>
              <a:gd name="connsiteY8096" fmla="*/ 2952737 h 9881970"/>
              <a:gd name="connsiteX8097" fmla="*/ 7126498 w 11181876"/>
              <a:gd name="connsiteY8097" fmla="*/ 2946507 h 9881970"/>
              <a:gd name="connsiteX8098" fmla="*/ 7114039 w 11181876"/>
              <a:gd name="connsiteY8098" fmla="*/ 2946507 h 9881970"/>
              <a:gd name="connsiteX8099" fmla="*/ 5830769 w 11181876"/>
              <a:gd name="connsiteY8099" fmla="*/ 2946507 h 9881970"/>
              <a:gd name="connsiteX8100" fmla="*/ 5818311 w 11181876"/>
              <a:gd name="connsiteY8100" fmla="*/ 2958967 h 9881970"/>
              <a:gd name="connsiteX8101" fmla="*/ 5818311 w 11181876"/>
              <a:gd name="connsiteY8101" fmla="*/ 2971425 h 9881970"/>
              <a:gd name="connsiteX8102" fmla="*/ 5830769 w 11181876"/>
              <a:gd name="connsiteY8102" fmla="*/ 2946507 h 9881970"/>
              <a:gd name="connsiteX8103" fmla="*/ 1538674 w 11181876"/>
              <a:gd name="connsiteY8103" fmla="*/ 2940279 h 9881970"/>
              <a:gd name="connsiteX8104" fmla="*/ 1495068 w 11181876"/>
              <a:gd name="connsiteY8104" fmla="*/ 2977655 h 9881970"/>
              <a:gd name="connsiteX8105" fmla="*/ 1470151 w 11181876"/>
              <a:gd name="connsiteY8105" fmla="*/ 3021261 h 9881970"/>
              <a:gd name="connsiteX8106" fmla="*/ 1482609 w 11181876"/>
              <a:gd name="connsiteY8106" fmla="*/ 3021261 h 9881970"/>
              <a:gd name="connsiteX8107" fmla="*/ 1495068 w 11181876"/>
              <a:gd name="connsiteY8107" fmla="*/ 3008802 h 9881970"/>
              <a:gd name="connsiteX8108" fmla="*/ 1519986 w 11181876"/>
              <a:gd name="connsiteY8108" fmla="*/ 2965195 h 9881970"/>
              <a:gd name="connsiteX8109" fmla="*/ 1538674 w 11181876"/>
              <a:gd name="connsiteY8109" fmla="*/ 2940279 h 9881970"/>
              <a:gd name="connsiteX8110" fmla="*/ 6090851 w 11181876"/>
              <a:gd name="connsiteY8110" fmla="*/ 2938722 h 9881970"/>
              <a:gd name="connsiteX8111" fmla="*/ 6086177 w 11181876"/>
              <a:gd name="connsiteY8111" fmla="*/ 2940279 h 9881970"/>
              <a:gd name="connsiteX8112" fmla="*/ 6079949 w 11181876"/>
              <a:gd name="connsiteY8112" fmla="*/ 2946507 h 9881970"/>
              <a:gd name="connsiteX8113" fmla="*/ 6079949 w 11181876"/>
              <a:gd name="connsiteY8113" fmla="*/ 2952737 h 9881970"/>
              <a:gd name="connsiteX8114" fmla="*/ 6092407 w 11181876"/>
              <a:gd name="connsiteY8114" fmla="*/ 2946507 h 9881970"/>
              <a:gd name="connsiteX8115" fmla="*/ 6090851 w 11181876"/>
              <a:gd name="connsiteY8115" fmla="*/ 2938722 h 9881970"/>
              <a:gd name="connsiteX8116" fmla="*/ 9805164 w 11181876"/>
              <a:gd name="connsiteY8116" fmla="*/ 2934049 h 9881970"/>
              <a:gd name="connsiteX8117" fmla="*/ 9817623 w 11181876"/>
              <a:gd name="connsiteY8117" fmla="*/ 2934049 h 9881970"/>
              <a:gd name="connsiteX8118" fmla="*/ 9817623 w 11181876"/>
              <a:gd name="connsiteY8118" fmla="*/ 2946507 h 9881970"/>
              <a:gd name="connsiteX8119" fmla="*/ 9805164 w 11181876"/>
              <a:gd name="connsiteY8119" fmla="*/ 2934049 h 9881970"/>
              <a:gd name="connsiteX8120" fmla="*/ 9369103 w 11181876"/>
              <a:gd name="connsiteY8120" fmla="*/ 2934049 h 9881970"/>
              <a:gd name="connsiteX8121" fmla="*/ 9362873 w 11181876"/>
              <a:gd name="connsiteY8121" fmla="*/ 2940279 h 9881970"/>
              <a:gd name="connsiteX8122" fmla="*/ 9356643 w 11181876"/>
              <a:gd name="connsiteY8122" fmla="*/ 2946507 h 9881970"/>
              <a:gd name="connsiteX8123" fmla="*/ 9356643 w 11181876"/>
              <a:gd name="connsiteY8123" fmla="*/ 2971425 h 9881970"/>
              <a:gd name="connsiteX8124" fmla="*/ 9331725 w 11181876"/>
              <a:gd name="connsiteY8124" fmla="*/ 2996344 h 9881970"/>
              <a:gd name="connsiteX8125" fmla="*/ 9344185 w 11181876"/>
              <a:gd name="connsiteY8125" fmla="*/ 2996344 h 9881970"/>
              <a:gd name="connsiteX8126" fmla="*/ 9369103 w 11181876"/>
              <a:gd name="connsiteY8126" fmla="*/ 2971425 h 9881970"/>
              <a:gd name="connsiteX8127" fmla="*/ 9119925 w 11181876"/>
              <a:gd name="connsiteY8127" fmla="*/ 2934049 h 9881970"/>
              <a:gd name="connsiteX8128" fmla="*/ 9082547 w 11181876"/>
              <a:gd name="connsiteY8128" fmla="*/ 2971425 h 9881970"/>
              <a:gd name="connsiteX8129" fmla="*/ 9107465 w 11181876"/>
              <a:gd name="connsiteY8129" fmla="*/ 2958967 h 9881970"/>
              <a:gd name="connsiteX8130" fmla="*/ 1482609 w 11181876"/>
              <a:gd name="connsiteY8130" fmla="*/ 2934049 h 9881970"/>
              <a:gd name="connsiteX8131" fmla="*/ 1420316 w 11181876"/>
              <a:gd name="connsiteY8131" fmla="*/ 3008802 h 9881970"/>
              <a:gd name="connsiteX8132" fmla="*/ 1395397 w 11181876"/>
              <a:gd name="connsiteY8132" fmla="*/ 3027492 h 9881970"/>
              <a:gd name="connsiteX8133" fmla="*/ 1358021 w 11181876"/>
              <a:gd name="connsiteY8133" fmla="*/ 3058638 h 9881970"/>
              <a:gd name="connsiteX8134" fmla="*/ 1333102 w 11181876"/>
              <a:gd name="connsiteY8134" fmla="*/ 3102244 h 9881970"/>
              <a:gd name="connsiteX8135" fmla="*/ 1308185 w 11181876"/>
              <a:gd name="connsiteY8135" fmla="*/ 3133391 h 9881970"/>
              <a:gd name="connsiteX8136" fmla="*/ 1283268 w 11181876"/>
              <a:gd name="connsiteY8136" fmla="*/ 3183227 h 9881970"/>
              <a:gd name="connsiteX8137" fmla="*/ 1295727 w 11181876"/>
              <a:gd name="connsiteY8137" fmla="*/ 3176997 h 9881970"/>
              <a:gd name="connsiteX8138" fmla="*/ 1295727 w 11181876"/>
              <a:gd name="connsiteY8138" fmla="*/ 3170769 h 9881970"/>
              <a:gd name="connsiteX8139" fmla="*/ 1320644 w 11181876"/>
              <a:gd name="connsiteY8139" fmla="*/ 3145851 h 9881970"/>
              <a:gd name="connsiteX8140" fmla="*/ 1333102 w 11181876"/>
              <a:gd name="connsiteY8140" fmla="*/ 3133391 h 9881970"/>
              <a:gd name="connsiteX8141" fmla="*/ 1320644 w 11181876"/>
              <a:gd name="connsiteY8141" fmla="*/ 3158309 h 9881970"/>
              <a:gd name="connsiteX8142" fmla="*/ 1348829 w 11181876"/>
              <a:gd name="connsiteY8142" fmla="*/ 3153612 h 9881970"/>
              <a:gd name="connsiteX8143" fmla="*/ 1345561 w 11181876"/>
              <a:gd name="connsiteY8143" fmla="*/ 3158309 h 9881970"/>
              <a:gd name="connsiteX8144" fmla="*/ 1320644 w 11181876"/>
              <a:gd name="connsiteY8144" fmla="*/ 3195687 h 9881970"/>
              <a:gd name="connsiteX8145" fmla="*/ 1308185 w 11181876"/>
              <a:gd name="connsiteY8145" fmla="*/ 3226834 h 9881970"/>
              <a:gd name="connsiteX8146" fmla="*/ 1295727 w 11181876"/>
              <a:gd name="connsiteY8146" fmla="*/ 3245522 h 9881970"/>
              <a:gd name="connsiteX8147" fmla="*/ 1345561 w 11181876"/>
              <a:gd name="connsiteY8147" fmla="*/ 3195687 h 9881970"/>
              <a:gd name="connsiteX8148" fmla="*/ 1370479 w 11181876"/>
              <a:gd name="connsiteY8148" fmla="*/ 3170769 h 9881970"/>
              <a:gd name="connsiteX8149" fmla="*/ 1407857 w 11181876"/>
              <a:gd name="connsiteY8149" fmla="*/ 3133391 h 9881970"/>
              <a:gd name="connsiteX8150" fmla="*/ 1407857 w 11181876"/>
              <a:gd name="connsiteY8150" fmla="*/ 3145851 h 9881970"/>
              <a:gd name="connsiteX8151" fmla="*/ 1420316 w 11181876"/>
              <a:gd name="connsiteY8151" fmla="*/ 3133391 h 9881970"/>
              <a:gd name="connsiteX8152" fmla="*/ 1432774 w 11181876"/>
              <a:gd name="connsiteY8152" fmla="*/ 3071096 h 9881970"/>
              <a:gd name="connsiteX8153" fmla="*/ 1432774 w 11181876"/>
              <a:gd name="connsiteY8153" fmla="*/ 3058638 h 9881970"/>
              <a:gd name="connsiteX8154" fmla="*/ 1395397 w 11181876"/>
              <a:gd name="connsiteY8154" fmla="*/ 3089786 h 9881970"/>
              <a:gd name="connsiteX8155" fmla="*/ 1392671 w 11181876"/>
              <a:gd name="connsiteY8155" fmla="*/ 3093364 h 9881970"/>
              <a:gd name="connsiteX8156" fmla="*/ 1395397 w 11181876"/>
              <a:gd name="connsiteY8156" fmla="*/ 3071096 h 9881970"/>
              <a:gd name="connsiteX8157" fmla="*/ 1382939 w 11181876"/>
              <a:gd name="connsiteY8157" fmla="*/ 3083556 h 9881970"/>
              <a:gd name="connsiteX8158" fmla="*/ 1370479 w 11181876"/>
              <a:gd name="connsiteY8158" fmla="*/ 3083556 h 9881970"/>
              <a:gd name="connsiteX8159" fmla="*/ 1414085 w 11181876"/>
              <a:gd name="connsiteY8159" fmla="*/ 3021261 h 9881970"/>
              <a:gd name="connsiteX8160" fmla="*/ 1457691 w 11181876"/>
              <a:gd name="connsiteY8160" fmla="*/ 2977655 h 9881970"/>
              <a:gd name="connsiteX8161" fmla="*/ 1470151 w 11181876"/>
              <a:gd name="connsiteY8161" fmla="*/ 2952737 h 9881970"/>
              <a:gd name="connsiteX8162" fmla="*/ 1482609 w 11181876"/>
              <a:gd name="connsiteY8162" fmla="*/ 2934049 h 9881970"/>
              <a:gd name="connsiteX8163" fmla="*/ 1283268 w 11181876"/>
              <a:gd name="connsiteY8163" fmla="*/ 2921591 h 9881970"/>
              <a:gd name="connsiteX8164" fmla="*/ 1283268 w 11181876"/>
              <a:gd name="connsiteY8164" fmla="*/ 2946507 h 9881970"/>
              <a:gd name="connsiteX8165" fmla="*/ 1283268 w 11181876"/>
              <a:gd name="connsiteY8165" fmla="*/ 2971425 h 9881970"/>
              <a:gd name="connsiteX8166" fmla="*/ 1252120 w 11181876"/>
              <a:gd name="connsiteY8166" fmla="*/ 2983885 h 9881970"/>
              <a:gd name="connsiteX8167" fmla="*/ 1233431 w 11181876"/>
              <a:gd name="connsiteY8167" fmla="*/ 2996344 h 9881970"/>
              <a:gd name="connsiteX8168" fmla="*/ 1220973 w 11181876"/>
              <a:gd name="connsiteY8168" fmla="*/ 3008802 h 9881970"/>
              <a:gd name="connsiteX8169" fmla="*/ 1208513 w 11181876"/>
              <a:gd name="connsiteY8169" fmla="*/ 3008802 h 9881970"/>
              <a:gd name="connsiteX8170" fmla="*/ 1233431 w 11181876"/>
              <a:gd name="connsiteY8170" fmla="*/ 2971425 h 9881970"/>
              <a:gd name="connsiteX8171" fmla="*/ 1283268 w 11181876"/>
              <a:gd name="connsiteY8171" fmla="*/ 2921591 h 9881970"/>
              <a:gd name="connsiteX8172" fmla="*/ 9395578 w 11181876"/>
              <a:gd name="connsiteY8172" fmla="*/ 2913804 h 9881970"/>
              <a:gd name="connsiteX8173" fmla="*/ 9394021 w 11181876"/>
              <a:gd name="connsiteY8173" fmla="*/ 2921591 h 9881970"/>
              <a:gd name="connsiteX8174" fmla="*/ 9418937 w 11181876"/>
              <a:gd name="connsiteY8174" fmla="*/ 2934049 h 9881970"/>
              <a:gd name="connsiteX8175" fmla="*/ 9418937 w 11181876"/>
              <a:gd name="connsiteY8175" fmla="*/ 2921591 h 9881970"/>
              <a:gd name="connsiteX8176" fmla="*/ 9400249 w 11181876"/>
              <a:gd name="connsiteY8176" fmla="*/ 2915361 h 9881970"/>
              <a:gd name="connsiteX8177" fmla="*/ 9395578 w 11181876"/>
              <a:gd name="connsiteY8177" fmla="*/ 2913804 h 9881970"/>
              <a:gd name="connsiteX8178" fmla="*/ 9618281 w 11181876"/>
              <a:gd name="connsiteY8178" fmla="*/ 2909131 h 9881970"/>
              <a:gd name="connsiteX8179" fmla="*/ 9630739 w 11181876"/>
              <a:gd name="connsiteY8179" fmla="*/ 2909131 h 9881970"/>
              <a:gd name="connsiteX8180" fmla="*/ 9630739 w 11181876"/>
              <a:gd name="connsiteY8180" fmla="*/ 2921591 h 9881970"/>
              <a:gd name="connsiteX8181" fmla="*/ 9630739 w 11181876"/>
              <a:gd name="connsiteY8181" fmla="*/ 2934049 h 9881970"/>
              <a:gd name="connsiteX8182" fmla="*/ 9618281 w 11181876"/>
              <a:gd name="connsiteY8182" fmla="*/ 2921591 h 9881970"/>
              <a:gd name="connsiteX8183" fmla="*/ 9618281 w 11181876"/>
              <a:gd name="connsiteY8183" fmla="*/ 2909131 h 9881970"/>
              <a:gd name="connsiteX8184" fmla="*/ 9580905 w 11181876"/>
              <a:gd name="connsiteY8184" fmla="*/ 2909131 h 9881970"/>
              <a:gd name="connsiteX8185" fmla="*/ 9543526 w 11181876"/>
              <a:gd name="connsiteY8185" fmla="*/ 2934049 h 9881970"/>
              <a:gd name="connsiteX8186" fmla="*/ 9543526 w 11181876"/>
              <a:gd name="connsiteY8186" fmla="*/ 2946507 h 9881970"/>
              <a:gd name="connsiteX8187" fmla="*/ 9531068 w 11181876"/>
              <a:gd name="connsiteY8187" fmla="*/ 2958967 h 9881970"/>
              <a:gd name="connsiteX8188" fmla="*/ 9549756 w 11181876"/>
              <a:gd name="connsiteY8188" fmla="*/ 2952737 h 9881970"/>
              <a:gd name="connsiteX8189" fmla="*/ 9568445 w 11181876"/>
              <a:gd name="connsiteY8189" fmla="*/ 2934049 h 9881970"/>
              <a:gd name="connsiteX8190" fmla="*/ 8957958 w 11181876"/>
              <a:gd name="connsiteY8190" fmla="*/ 2909131 h 9881970"/>
              <a:gd name="connsiteX8191" fmla="*/ 8951729 w 11181876"/>
              <a:gd name="connsiteY8191" fmla="*/ 2915361 h 9881970"/>
              <a:gd name="connsiteX8192" fmla="*/ 8951729 w 11181876"/>
              <a:gd name="connsiteY8192" fmla="*/ 2921591 h 9881970"/>
              <a:gd name="connsiteX8193" fmla="*/ 8957958 w 11181876"/>
              <a:gd name="connsiteY8193" fmla="*/ 2909131 h 9881970"/>
              <a:gd name="connsiteX8194" fmla="*/ 8795992 w 11181876"/>
              <a:gd name="connsiteY8194" fmla="*/ 2909131 h 9881970"/>
              <a:gd name="connsiteX8195" fmla="*/ 8783534 w 11181876"/>
              <a:gd name="connsiteY8195" fmla="*/ 2921591 h 9881970"/>
              <a:gd name="connsiteX8196" fmla="*/ 8795992 w 11181876"/>
              <a:gd name="connsiteY8196" fmla="*/ 2921591 h 9881970"/>
              <a:gd name="connsiteX8197" fmla="*/ 8808450 w 11181876"/>
              <a:gd name="connsiteY8197" fmla="*/ 2909131 h 9881970"/>
              <a:gd name="connsiteX8198" fmla="*/ 1582280 w 11181876"/>
              <a:gd name="connsiteY8198" fmla="*/ 2909131 h 9881970"/>
              <a:gd name="connsiteX8199" fmla="*/ 1569822 w 11181876"/>
              <a:gd name="connsiteY8199" fmla="*/ 2915361 h 9881970"/>
              <a:gd name="connsiteX8200" fmla="*/ 1576052 w 11181876"/>
              <a:gd name="connsiteY8200" fmla="*/ 2921591 h 9881970"/>
              <a:gd name="connsiteX8201" fmla="*/ 1582280 w 11181876"/>
              <a:gd name="connsiteY8201" fmla="*/ 2909131 h 9881970"/>
              <a:gd name="connsiteX8202" fmla="*/ 9856557 w 11181876"/>
              <a:gd name="connsiteY8202" fmla="*/ 2902901 h 9881970"/>
              <a:gd name="connsiteX8203" fmla="*/ 9855001 w 11181876"/>
              <a:gd name="connsiteY8203" fmla="*/ 2909131 h 9881970"/>
              <a:gd name="connsiteX8204" fmla="*/ 9867457 w 11181876"/>
              <a:gd name="connsiteY8204" fmla="*/ 2921591 h 9881970"/>
              <a:gd name="connsiteX8205" fmla="*/ 9861229 w 11181876"/>
              <a:gd name="connsiteY8205" fmla="*/ 2909131 h 9881970"/>
              <a:gd name="connsiteX8206" fmla="*/ 9856557 w 11181876"/>
              <a:gd name="connsiteY8206" fmla="*/ 2902901 h 9881970"/>
              <a:gd name="connsiteX8207" fmla="*/ 1306627 w 11181876"/>
              <a:gd name="connsiteY8207" fmla="*/ 2901734 h 9881970"/>
              <a:gd name="connsiteX8208" fmla="*/ 1308185 w 11181876"/>
              <a:gd name="connsiteY8208" fmla="*/ 2902901 h 9881970"/>
              <a:gd name="connsiteX8209" fmla="*/ 1283268 w 11181876"/>
              <a:gd name="connsiteY8209" fmla="*/ 2921591 h 9881970"/>
              <a:gd name="connsiteX8210" fmla="*/ 1306627 w 11181876"/>
              <a:gd name="connsiteY8210" fmla="*/ 2901734 h 9881970"/>
              <a:gd name="connsiteX8211" fmla="*/ 9879917 w 11181876"/>
              <a:gd name="connsiteY8211" fmla="*/ 2901344 h 9881970"/>
              <a:gd name="connsiteX8212" fmla="*/ 9873689 w 11181876"/>
              <a:gd name="connsiteY8212" fmla="*/ 2902901 h 9881970"/>
              <a:gd name="connsiteX8213" fmla="*/ 9879917 w 11181876"/>
              <a:gd name="connsiteY8213" fmla="*/ 2909131 h 9881970"/>
              <a:gd name="connsiteX8214" fmla="*/ 9879917 w 11181876"/>
              <a:gd name="connsiteY8214" fmla="*/ 2921591 h 9881970"/>
              <a:gd name="connsiteX8215" fmla="*/ 9886147 w 11181876"/>
              <a:gd name="connsiteY8215" fmla="*/ 2909131 h 9881970"/>
              <a:gd name="connsiteX8216" fmla="*/ 9879917 w 11181876"/>
              <a:gd name="connsiteY8216" fmla="*/ 2901344 h 9881970"/>
              <a:gd name="connsiteX8217" fmla="*/ 9730410 w 11181876"/>
              <a:gd name="connsiteY8217" fmla="*/ 2896673 h 9881970"/>
              <a:gd name="connsiteX8218" fmla="*/ 9742868 w 11181876"/>
              <a:gd name="connsiteY8218" fmla="*/ 2896673 h 9881970"/>
              <a:gd name="connsiteX8219" fmla="*/ 9755328 w 11181876"/>
              <a:gd name="connsiteY8219" fmla="*/ 2921591 h 9881970"/>
              <a:gd name="connsiteX8220" fmla="*/ 9755328 w 11181876"/>
              <a:gd name="connsiteY8220" fmla="*/ 2946507 h 9881970"/>
              <a:gd name="connsiteX8221" fmla="*/ 9742868 w 11181876"/>
              <a:gd name="connsiteY8221" fmla="*/ 2921591 h 9881970"/>
              <a:gd name="connsiteX8222" fmla="*/ 9730410 w 11181876"/>
              <a:gd name="connsiteY8222" fmla="*/ 2915361 h 9881970"/>
              <a:gd name="connsiteX8223" fmla="*/ 9730410 w 11181876"/>
              <a:gd name="connsiteY8223" fmla="*/ 2896673 h 9881970"/>
              <a:gd name="connsiteX8224" fmla="*/ 6871090 w 11181876"/>
              <a:gd name="connsiteY8224" fmla="*/ 2896673 h 9881970"/>
              <a:gd name="connsiteX8225" fmla="*/ 6864860 w 11181876"/>
              <a:gd name="connsiteY8225" fmla="*/ 2909131 h 9881970"/>
              <a:gd name="connsiteX8226" fmla="*/ 6858632 w 11181876"/>
              <a:gd name="connsiteY8226" fmla="*/ 2927819 h 9881970"/>
              <a:gd name="connsiteX8227" fmla="*/ 6852402 w 11181876"/>
              <a:gd name="connsiteY8227" fmla="*/ 2946507 h 9881970"/>
              <a:gd name="connsiteX8228" fmla="*/ 6839943 w 11181876"/>
              <a:gd name="connsiteY8228" fmla="*/ 2958967 h 9881970"/>
              <a:gd name="connsiteX8229" fmla="*/ 6839943 w 11181876"/>
              <a:gd name="connsiteY8229" fmla="*/ 2971425 h 9881970"/>
              <a:gd name="connsiteX8230" fmla="*/ 6827484 w 11181876"/>
              <a:gd name="connsiteY8230" fmla="*/ 2971425 h 9881970"/>
              <a:gd name="connsiteX8231" fmla="*/ 6827484 w 11181876"/>
              <a:gd name="connsiteY8231" fmla="*/ 2983885 h 9881970"/>
              <a:gd name="connsiteX8232" fmla="*/ 6827484 w 11181876"/>
              <a:gd name="connsiteY8232" fmla="*/ 2996344 h 9881970"/>
              <a:gd name="connsiteX8233" fmla="*/ 6815025 w 11181876"/>
              <a:gd name="connsiteY8233" fmla="*/ 2996344 h 9881970"/>
              <a:gd name="connsiteX8234" fmla="*/ 6827484 w 11181876"/>
              <a:gd name="connsiteY8234" fmla="*/ 3008802 h 9881970"/>
              <a:gd name="connsiteX8235" fmla="*/ 6839943 w 11181876"/>
              <a:gd name="connsiteY8235" fmla="*/ 3008802 h 9881970"/>
              <a:gd name="connsiteX8236" fmla="*/ 6839943 w 11181876"/>
              <a:gd name="connsiteY8236" fmla="*/ 3018146 h 9881970"/>
              <a:gd name="connsiteX8237" fmla="*/ 6839943 w 11181876"/>
              <a:gd name="connsiteY8237" fmla="*/ 3020016 h 9881970"/>
              <a:gd name="connsiteX8238" fmla="*/ 6841501 w 11181876"/>
              <a:gd name="connsiteY8238" fmla="*/ 3018926 h 9881970"/>
              <a:gd name="connsiteX8239" fmla="*/ 6852402 w 11181876"/>
              <a:gd name="connsiteY8239" fmla="*/ 3008802 h 9881970"/>
              <a:gd name="connsiteX8240" fmla="*/ 6877320 w 11181876"/>
              <a:gd name="connsiteY8240" fmla="*/ 2996344 h 9881970"/>
              <a:gd name="connsiteX8241" fmla="*/ 6914697 w 11181876"/>
              <a:gd name="connsiteY8241" fmla="*/ 2958967 h 9881970"/>
              <a:gd name="connsiteX8242" fmla="*/ 6889779 w 11181876"/>
              <a:gd name="connsiteY8242" fmla="*/ 2958967 h 9881970"/>
              <a:gd name="connsiteX8243" fmla="*/ 6889779 w 11181876"/>
              <a:gd name="connsiteY8243" fmla="*/ 2934049 h 9881970"/>
              <a:gd name="connsiteX8244" fmla="*/ 6902238 w 11181876"/>
              <a:gd name="connsiteY8244" fmla="*/ 2921591 h 9881970"/>
              <a:gd name="connsiteX8245" fmla="*/ 6889779 w 11181876"/>
              <a:gd name="connsiteY8245" fmla="*/ 2902901 h 9881970"/>
              <a:gd name="connsiteX8246" fmla="*/ 6871090 w 11181876"/>
              <a:gd name="connsiteY8246" fmla="*/ 2896673 h 9881970"/>
              <a:gd name="connsiteX8247" fmla="*/ 6453717 w 11181876"/>
              <a:gd name="connsiteY8247" fmla="*/ 2896673 h 9881970"/>
              <a:gd name="connsiteX8248" fmla="*/ 6428799 w 11181876"/>
              <a:gd name="connsiteY8248" fmla="*/ 2921591 h 9881970"/>
              <a:gd name="connsiteX8249" fmla="*/ 6453717 w 11181876"/>
              <a:gd name="connsiteY8249" fmla="*/ 2909131 h 9881970"/>
              <a:gd name="connsiteX8250" fmla="*/ 6453717 w 11181876"/>
              <a:gd name="connsiteY8250" fmla="*/ 2896673 h 9881970"/>
              <a:gd name="connsiteX8251" fmla="*/ 1495068 w 11181876"/>
              <a:gd name="connsiteY8251" fmla="*/ 2896673 h 9881970"/>
              <a:gd name="connsiteX8252" fmla="*/ 1495068 w 11181876"/>
              <a:gd name="connsiteY8252" fmla="*/ 2909131 h 9881970"/>
              <a:gd name="connsiteX8253" fmla="*/ 1501298 w 11181876"/>
              <a:gd name="connsiteY8253" fmla="*/ 2909131 h 9881970"/>
              <a:gd name="connsiteX8254" fmla="*/ 1507527 w 11181876"/>
              <a:gd name="connsiteY8254" fmla="*/ 2896673 h 9881970"/>
              <a:gd name="connsiteX8255" fmla="*/ 1495068 w 11181876"/>
              <a:gd name="connsiteY8255" fmla="*/ 2896673 h 9881970"/>
              <a:gd name="connsiteX8256" fmla="*/ 6578305 w 11181876"/>
              <a:gd name="connsiteY8256" fmla="*/ 2884213 h 9881970"/>
              <a:gd name="connsiteX8257" fmla="*/ 6578305 w 11181876"/>
              <a:gd name="connsiteY8257" fmla="*/ 2896673 h 9881970"/>
              <a:gd name="connsiteX8258" fmla="*/ 6590764 w 11181876"/>
              <a:gd name="connsiteY8258" fmla="*/ 2884213 h 9881970"/>
              <a:gd name="connsiteX8259" fmla="*/ 6578305 w 11181876"/>
              <a:gd name="connsiteY8259" fmla="*/ 2884213 h 9881970"/>
              <a:gd name="connsiteX8260" fmla="*/ 6005195 w 11181876"/>
              <a:gd name="connsiteY8260" fmla="*/ 2884213 h 9881970"/>
              <a:gd name="connsiteX8261" fmla="*/ 6017655 w 11181876"/>
              <a:gd name="connsiteY8261" fmla="*/ 2884213 h 9881970"/>
              <a:gd name="connsiteX8262" fmla="*/ 6011425 w 11181876"/>
              <a:gd name="connsiteY8262" fmla="*/ 2890443 h 9881970"/>
              <a:gd name="connsiteX8263" fmla="*/ 6005195 w 11181876"/>
              <a:gd name="connsiteY8263" fmla="*/ 2884213 h 9881970"/>
              <a:gd name="connsiteX8264" fmla="*/ 1107285 w 11181876"/>
              <a:gd name="connsiteY8264" fmla="*/ 2876426 h 9881970"/>
              <a:gd name="connsiteX8265" fmla="*/ 1083924 w 11181876"/>
              <a:gd name="connsiteY8265" fmla="*/ 2890443 h 9881970"/>
              <a:gd name="connsiteX8266" fmla="*/ 1059007 w 11181876"/>
              <a:gd name="connsiteY8266" fmla="*/ 2921591 h 9881970"/>
              <a:gd name="connsiteX8267" fmla="*/ 1083924 w 11181876"/>
              <a:gd name="connsiteY8267" fmla="*/ 2909131 h 9881970"/>
              <a:gd name="connsiteX8268" fmla="*/ 1108842 w 11181876"/>
              <a:gd name="connsiteY8268" fmla="*/ 2877984 h 9881970"/>
              <a:gd name="connsiteX8269" fmla="*/ 1107285 w 11181876"/>
              <a:gd name="connsiteY8269" fmla="*/ 2876426 h 9881970"/>
              <a:gd name="connsiteX8270" fmla="*/ 9406479 w 11181876"/>
              <a:gd name="connsiteY8270" fmla="*/ 2871755 h 9881970"/>
              <a:gd name="connsiteX8271" fmla="*/ 9418937 w 11181876"/>
              <a:gd name="connsiteY8271" fmla="*/ 2884213 h 9881970"/>
              <a:gd name="connsiteX8272" fmla="*/ 9431397 w 11181876"/>
              <a:gd name="connsiteY8272" fmla="*/ 2890443 h 9881970"/>
              <a:gd name="connsiteX8273" fmla="*/ 9443856 w 11181876"/>
              <a:gd name="connsiteY8273" fmla="*/ 2871755 h 9881970"/>
              <a:gd name="connsiteX8274" fmla="*/ 9207136 w 11181876"/>
              <a:gd name="connsiteY8274" fmla="*/ 2871755 h 9881970"/>
              <a:gd name="connsiteX8275" fmla="*/ 9207136 w 11181876"/>
              <a:gd name="connsiteY8275" fmla="*/ 2884213 h 9881970"/>
              <a:gd name="connsiteX8276" fmla="*/ 9219596 w 11181876"/>
              <a:gd name="connsiteY8276" fmla="*/ 2871755 h 9881970"/>
              <a:gd name="connsiteX8277" fmla="*/ 9045170 w 11181876"/>
              <a:gd name="connsiteY8277" fmla="*/ 2871755 h 9881970"/>
              <a:gd name="connsiteX8278" fmla="*/ 9038940 w 11181876"/>
              <a:gd name="connsiteY8278" fmla="*/ 2877984 h 9881970"/>
              <a:gd name="connsiteX8279" fmla="*/ 9045170 w 11181876"/>
              <a:gd name="connsiteY8279" fmla="*/ 2884213 h 9881970"/>
              <a:gd name="connsiteX8280" fmla="*/ 9045170 w 11181876"/>
              <a:gd name="connsiteY8280" fmla="*/ 2871755 h 9881970"/>
              <a:gd name="connsiteX8281" fmla="*/ 7201251 w 11181876"/>
              <a:gd name="connsiteY8281" fmla="*/ 2871755 h 9881970"/>
              <a:gd name="connsiteX8282" fmla="*/ 7188793 w 11181876"/>
              <a:gd name="connsiteY8282" fmla="*/ 2884213 h 9881970"/>
              <a:gd name="connsiteX8283" fmla="*/ 7201251 w 11181876"/>
              <a:gd name="connsiteY8283" fmla="*/ 2884213 h 9881970"/>
              <a:gd name="connsiteX8284" fmla="*/ 7201251 w 11181876"/>
              <a:gd name="connsiteY8284" fmla="*/ 2871755 h 9881970"/>
              <a:gd name="connsiteX8285" fmla="*/ 7051743 w 11181876"/>
              <a:gd name="connsiteY8285" fmla="*/ 2871755 h 9881970"/>
              <a:gd name="connsiteX8286" fmla="*/ 7039285 w 11181876"/>
              <a:gd name="connsiteY8286" fmla="*/ 2909131 h 9881970"/>
              <a:gd name="connsiteX8287" fmla="*/ 7026827 w 11181876"/>
              <a:gd name="connsiteY8287" fmla="*/ 2909131 h 9881970"/>
              <a:gd name="connsiteX8288" fmla="*/ 7014367 w 11181876"/>
              <a:gd name="connsiteY8288" fmla="*/ 2940279 h 9881970"/>
              <a:gd name="connsiteX8289" fmla="*/ 6989449 w 11181876"/>
              <a:gd name="connsiteY8289" fmla="*/ 2952737 h 9881970"/>
              <a:gd name="connsiteX8290" fmla="*/ 6976991 w 11181876"/>
              <a:gd name="connsiteY8290" fmla="*/ 2958967 h 9881970"/>
              <a:gd name="connsiteX8291" fmla="*/ 6970761 w 11181876"/>
              <a:gd name="connsiteY8291" fmla="*/ 2977655 h 9881970"/>
              <a:gd name="connsiteX8292" fmla="*/ 6952073 w 11181876"/>
              <a:gd name="connsiteY8292" fmla="*/ 2971425 h 9881970"/>
              <a:gd name="connsiteX8293" fmla="*/ 6952073 w 11181876"/>
              <a:gd name="connsiteY8293" fmla="*/ 2983885 h 9881970"/>
              <a:gd name="connsiteX8294" fmla="*/ 6964533 w 11181876"/>
              <a:gd name="connsiteY8294" fmla="*/ 3015032 h 9881970"/>
              <a:gd name="connsiteX8295" fmla="*/ 6976991 w 11181876"/>
              <a:gd name="connsiteY8295" fmla="*/ 3027492 h 9881970"/>
              <a:gd name="connsiteX8296" fmla="*/ 6995679 w 11181876"/>
              <a:gd name="connsiteY8296" fmla="*/ 3008802 h 9881970"/>
              <a:gd name="connsiteX8297" fmla="*/ 6995679 w 11181876"/>
              <a:gd name="connsiteY8297" fmla="*/ 2990114 h 9881970"/>
              <a:gd name="connsiteX8298" fmla="*/ 6995679 w 11181876"/>
              <a:gd name="connsiteY8298" fmla="*/ 2971425 h 9881970"/>
              <a:gd name="connsiteX8299" fmla="*/ 7008139 w 11181876"/>
              <a:gd name="connsiteY8299" fmla="*/ 2958967 h 9881970"/>
              <a:gd name="connsiteX8300" fmla="*/ 7026827 w 11181876"/>
              <a:gd name="connsiteY8300" fmla="*/ 2952737 h 9881970"/>
              <a:gd name="connsiteX8301" fmla="*/ 7039285 w 11181876"/>
              <a:gd name="connsiteY8301" fmla="*/ 2934049 h 9881970"/>
              <a:gd name="connsiteX8302" fmla="*/ 7101580 w 11181876"/>
              <a:gd name="connsiteY8302" fmla="*/ 2896673 h 9881970"/>
              <a:gd name="connsiteX8303" fmla="*/ 7089122 w 11181876"/>
              <a:gd name="connsiteY8303" fmla="*/ 2884213 h 9881970"/>
              <a:gd name="connsiteX8304" fmla="*/ 7082892 w 11181876"/>
              <a:gd name="connsiteY8304" fmla="*/ 2877984 h 9881970"/>
              <a:gd name="connsiteX8305" fmla="*/ 7076662 w 11181876"/>
              <a:gd name="connsiteY8305" fmla="*/ 2871755 h 9881970"/>
              <a:gd name="connsiteX8306" fmla="*/ 6503553 w 11181876"/>
              <a:gd name="connsiteY8306" fmla="*/ 2871755 h 9881970"/>
              <a:gd name="connsiteX8307" fmla="*/ 6509781 w 11181876"/>
              <a:gd name="connsiteY8307" fmla="*/ 2884213 h 9881970"/>
              <a:gd name="connsiteX8308" fmla="*/ 6516011 w 11181876"/>
              <a:gd name="connsiteY8308" fmla="*/ 2871755 h 9881970"/>
              <a:gd name="connsiteX8309" fmla="*/ 1445233 w 11181876"/>
              <a:gd name="connsiteY8309" fmla="*/ 2871755 h 9881970"/>
              <a:gd name="connsiteX8310" fmla="*/ 1432774 w 11181876"/>
              <a:gd name="connsiteY8310" fmla="*/ 2884213 h 9881970"/>
              <a:gd name="connsiteX8311" fmla="*/ 1420316 w 11181876"/>
              <a:gd name="connsiteY8311" fmla="*/ 2896673 h 9881970"/>
              <a:gd name="connsiteX8312" fmla="*/ 1420316 w 11181876"/>
              <a:gd name="connsiteY8312" fmla="*/ 2884213 h 9881970"/>
              <a:gd name="connsiteX8313" fmla="*/ 1445233 w 11181876"/>
              <a:gd name="connsiteY8313" fmla="*/ 2871755 h 9881970"/>
              <a:gd name="connsiteX8314" fmla="*/ 9903277 w 11181876"/>
              <a:gd name="connsiteY8314" fmla="*/ 2863967 h 9881970"/>
              <a:gd name="connsiteX8315" fmla="*/ 9892377 w 11181876"/>
              <a:gd name="connsiteY8315" fmla="*/ 2871755 h 9881970"/>
              <a:gd name="connsiteX8316" fmla="*/ 9892377 w 11181876"/>
              <a:gd name="connsiteY8316" fmla="*/ 2896673 h 9881970"/>
              <a:gd name="connsiteX8317" fmla="*/ 9904835 w 11181876"/>
              <a:gd name="connsiteY8317" fmla="*/ 2884213 h 9881970"/>
              <a:gd name="connsiteX8318" fmla="*/ 9911065 w 11181876"/>
              <a:gd name="connsiteY8318" fmla="*/ 2865524 h 9881970"/>
              <a:gd name="connsiteX8319" fmla="*/ 9903277 w 11181876"/>
              <a:gd name="connsiteY8319" fmla="*/ 2863967 h 9881970"/>
              <a:gd name="connsiteX8320" fmla="*/ 1245890 w 11181876"/>
              <a:gd name="connsiteY8320" fmla="*/ 2863448 h 9881970"/>
              <a:gd name="connsiteX8321" fmla="*/ 1245890 w 11181876"/>
              <a:gd name="connsiteY8321" fmla="*/ 2865524 h 9881970"/>
              <a:gd name="connsiteX8322" fmla="*/ 1242776 w 11181876"/>
              <a:gd name="connsiteY8322" fmla="*/ 2870197 h 9881970"/>
              <a:gd name="connsiteX8323" fmla="*/ 1240550 w 11181876"/>
              <a:gd name="connsiteY8323" fmla="*/ 2870567 h 9881970"/>
              <a:gd name="connsiteX8324" fmla="*/ 9960901 w 11181876"/>
              <a:gd name="connsiteY8324" fmla="*/ 2859296 h 9881970"/>
              <a:gd name="connsiteX8325" fmla="*/ 9954669 w 11181876"/>
              <a:gd name="connsiteY8325" fmla="*/ 2871755 h 9881970"/>
              <a:gd name="connsiteX8326" fmla="*/ 9967129 w 11181876"/>
              <a:gd name="connsiteY8326" fmla="*/ 2871755 h 9881970"/>
              <a:gd name="connsiteX8327" fmla="*/ 9960901 w 11181876"/>
              <a:gd name="connsiteY8327" fmla="*/ 2859296 h 9881970"/>
              <a:gd name="connsiteX8328" fmla="*/ 9496806 w 11181876"/>
              <a:gd name="connsiteY8328" fmla="*/ 2859296 h 9881970"/>
              <a:gd name="connsiteX8329" fmla="*/ 9468774 w 11181876"/>
              <a:gd name="connsiteY8329" fmla="*/ 2871755 h 9881970"/>
              <a:gd name="connsiteX8330" fmla="*/ 9450085 w 11181876"/>
              <a:gd name="connsiteY8330" fmla="*/ 2902901 h 9881970"/>
              <a:gd name="connsiteX8331" fmla="*/ 9443856 w 11181876"/>
              <a:gd name="connsiteY8331" fmla="*/ 2921591 h 9881970"/>
              <a:gd name="connsiteX8332" fmla="*/ 9431397 w 11181876"/>
              <a:gd name="connsiteY8332" fmla="*/ 2909131 h 9881970"/>
              <a:gd name="connsiteX8333" fmla="*/ 9425167 w 11181876"/>
              <a:gd name="connsiteY8333" fmla="*/ 2915361 h 9881970"/>
              <a:gd name="connsiteX8334" fmla="*/ 9425167 w 11181876"/>
              <a:gd name="connsiteY8334" fmla="*/ 2921591 h 9881970"/>
              <a:gd name="connsiteX8335" fmla="*/ 9431397 w 11181876"/>
              <a:gd name="connsiteY8335" fmla="*/ 2946507 h 9881970"/>
              <a:gd name="connsiteX8336" fmla="*/ 9406479 w 11181876"/>
              <a:gd name="connsiteY8336" fmla="*/ 2946507 h 9881970"/>
              <a:gd name="connsiteX8337" fmla="*/ 9394021 w 11181876"/>
              <a:gd name="connsiteY8337" fmla="*/ 2971425 h 9881970"/>
              <a:gd name="connsiteX8338" fmla="*/ 9400249 w 11181876"/>
              <a:gd name="connsiteY8338" fmla="*/ 2990114 h 9881970"/>
              <a:gd name="connsiteX8339" fmla="*/ 9418937 w 11181876"/>
              <a:gd name="connsiteY8339" fmla="*/ 2983885 h 9881970"/>
              <a:gd name="connsiteX8340" fmla="*/ 9431397 w 11181876"/>
              <a:gd name="connsiteY8340" fmla="*/ 2977655 h 9881970"/>
              <a:gd name="connsiteX8341" fmla="*/ 9431397 w 11181876"/>
              <a:gd name="connsiteY8341" fmla="*/ 2971425 h 9881970"/>
              <a:gd name="connsiteX8342" fmla="*/ 9443856 w 11181876"/>
              <a:gd name="connsiteY8342" fmla="*/ 2971425 h 9881970"/>
              <a:gd name="connsiteX8343" fmla="*/ 9456315 w 11181876"/>
              <a:gd name="connsiteY8343" fmla="*/ 2977655 h 9881970"/>
              <a:gd name="connsiteX8344" fmla="*/ 9468774 w 11181876"/>
              <a:gd name="connsiteY8344" fmla="*/ 2971425 h 9881970"/>
              <a:gd name="connsiteX8345" fmla="*/ 9493692 w 11181876"/>
              <a:gd name="connsiteY8345" fmla="*/ 2958967 h 9881970"/>
              <a:gd name="connsiteX8346" fmla="*/ 9518610 w 11181876"/>
              <a:gd name="connsiteY8346" fmla="*/ 2940279 h 9881970"/>
              <a:gd name="connsiteX8347" fmla="*/ 9543526 w 11181876"/>
              <a:gd name="connsiteY8347" fmla="*/ 2909131 h 9881970"/>
              <a:gd name="connsiteX8348" fmla="*/ 9555986 w 11181876"/>
              <a:gd name="connsiteY8348" fmla="*/ 2896673 h 9881970"/>
              <a:gd name="connsiteX8349" fmla="*/ 9555986 w 11181876"/>
              <a:gd name="connsiteY8349" fmla="*/ 2884213 h 9881970"/>
              <a:gd name="connsiteX8350" fmla="*/ 9568445 w 11181876"/>
              <a:gd name="connsiteY8350" fmla="*/ 2884213 h 9881970"/>
              <a:gd name="connsiteX8351" fmla="*/ 9580905 w 11181876"/>
              <a:gd name="connsiteY8351" fmla="*/ 2871755 h 9881970"/>
              <a:gd name="connsiteX8352" fmla="*/ 9568445 w 11181876"/>
              <a:gd name="connsiteY8352" fmla="*/ 2871755 h 9881970"/>
              <a:gd name="connsiteX8353" fmla="*/ 9555986 w 11181876"/>
              <a:gd name="connsiteY8353" fmla="*/ 2884213 h 9881970"/>
              <a:gd name="connsiteX8354" fmla="*/ 9543526 w 11181876"/>
              <a:gd name="connsiteY8354" fmla="*/ 2871755 h 9881970"/>
              <a:gd name="connsiteX8355" fmla="*/ 9518610 w 11181876"/>
              <a:gd name="connsiteY8355" fmla="*/ 2884213 h 9881970"/>
              <a:gd name="connsiteX8356" fmla="*/ 9506150 w 11181876"/>
              <a:gd name="connsiteY8356" fmla="*/ 2896673 h 9881970"/>
              <a:gd name="connsiteX8357" fmla="*/ 9506150 w 11181876"/>
              <a:gd name="connsiteY8357" fmla="*/ 2871755 h 9881970"/>
              <a:gd name="connsiteX8358" fmla="*/ 9496806 w 11181876"/>
              <a:gd name="connsiteY8358" fmla="*/ 2859296 h 9881970"/>
              <a:gd name="connsiteX8359" fmla="*/ 9331725 w 11181876"/>
              <a:gd name="connsiteY8359" fmla="*/ 2859296 h 9881970"/>
              <a:gd name="connsiteX8360" fmla="*/ 9344185 w 11181876"/>
              <a:gd name="connsiteY8360" fmla="*/ 2871755 h 9881970"/>
              <a:gd name="connsiteX8361" fmla="*/ 9344185 w 11181876"/>
              <a:gd name="connsiteY8361" fmla="*/ 2859296 h 9881970"/>
              <a:gd name="connsiteX8362" fmla="*/ 9331725 w 11181876"/>
              <a:gd name="connsiteY8362" fmla="*/ 2859296 h 9881970"/>
              <a:gd name="connsiteX8363" fmla="*/ 7475347 w 11181876"/>
              <a:gd name="connsiteY8363" fmla="*/ 2859296 h 9881970"/>
              <a:gd name="connsiteX8364" fmla="*/ 7462889 w 11181876"/>
              <a:gd name="connsiteY8364" fmla="*/ 2871755 h 9881970"/>
              <a:gd name="connsiteX8365" fmla="*/ 7475347 w 11181876"/>
              <a:gd name="connsiteY8365" fmla="*/ 2871755 h 9881970"/>
              <a:gd name="connsiteX8366" fmla="*/ 6952073 w 11181876"/>
              <a:gd name="connsiteY8366" fmla="*/ 2859296 h 9881970"/>
              <a:gd name="connsiteX8367" fmla="*/ 6945843 w 11181876"/>
              <a:gd name="connsiteY8367" fmla="*/ 2865524 h 9881970"/>
              <a:gd name="connsiteX8368" fmla="*/ 6939615 w 11181876"/>
              <a:gd name="connsiteY8368" fmla="*/ 2877984 h 9881970"/>
              <a:gd name="connsiteX8369" fmla="*/ 6939615 w 11181876"/>
              <a:gd name="connsiteY8369" fmla="*/ 2884213 h 9881970"/>
              <a:gd name="connsiteX8370" fmla="*/ 6927155 w 11181876"/>
              <a:gd name="connsiteY8370" fmla="*/ 2896673 h 9881970"/>
              <a:gd name="connsiteX8371" fmla="*/ 6939615 w 11181876"/>
              <a:gd name="connsiteY8371" fmla="*/ 2896673 h 9881970"/>
              <a:gd name="connsiteX8372" fmla="*/ 6952073 w 11181876"/>
              <a:gd name="connsiteY8372" fmla="*/ 2871755 h 9881970"/>
              <a:gd name="connsiteX8373" fmla="*/ 6952073 w 11181876"/>
              <a:gd name="connsiteY8373" fmla="*/ 2859296 h 9881970"/>
              <a:gd name="connsiteX8374" fmla="*/ 6322897 w 11181876"/>
              <a:gd name="connsiteY8374" fmla="*/ 2859296 h 9881970"/>
              <a:gd name="connsiteX8375" fmla="*/ 6316667 w 11181876"/>
              <a:gd name="connsiteY8375" fmla="*/ 2871755 h 9881970"/>
              <a:gd name="connsiteX8376" fmla="*/ 6329127 w 11181876"/>
              <a:gd name="connsiteY8376" fmla="*/ 2859296 h 9881970"/>
              <a:gd name="connsiteX8377" fmla="*/ 6322897 w 11181876"/>
              <a:gd name="connsiteY8377" fmla="*/ 2859296 h 9881970"/>
              <a:gd name="connsiteX8378" fmla="*/ 5980277 w 11181876"/>
              <a:gd name="connsiteY8378" fmla="*/ 2859296 h 9881970"/>
              <a:gd name="connsiteX8379" fmla="*/ 5949131 w 11181876"/>
              <a:gd name="connsiteY8379" fmla="*/ 2902901 h 9881970"/>
              <a:gd name="connsiteX8380" fmla="*/ 5917983 w 11181876"/>
              <a:gd name="connsiteY8380" fmla="*/ 2946507 h 9881970"/>
              <a:gd name="connsiteX8381" fmla="*/ 5967819 w 11181876"/>
              <a:gd name="connsiteY8381" fmla="*/ 2884213 h 9881970"/>
              <a:gd name="connsiteX8382" fmla="*/ 5756017 w 11181876"/>
              <a:gd name="connsiteY8382" fmla="*/ 2859296 h 9881970"/>
              <a:gd name="connsiteX8383" fmla="*/ 5756017 w 11181876"/>
              <a:gd name="connsiteY8383" fmla="*/ 2871755 h 9881970"/>
              <a:gd name="connsiteX8384" fmla="*/ 5768475 w 11181876"/>
              <a:gd name="connsiteY8384" fmla="*/ 2859296 h 9881970"/>
              <a:gd name="connsiteX8385" fmla="*/ 6848313 w 11181876"/>
              <a:gd name="connsiteY8385" fmla="*/ 2857933 h 9881970"/>
              <a:gd name="connsiteX8386" fmla="*/ 6765189 w 11181876"/>
              <a:gd name="connsiteY8386" fmla="*/ 2946507 h 9881970"/>
              <a:gd name="connsiteX8387" fmla="*/ 6765189 w 11181876"/>
              <a:gd name="connsiteY8387" fmla="*/ 2958967 h 9881970"/>
              <a:gd name="connsiteX8388" fmla="*/ 6790107 w 11181876"/>
              <a:gd name="connsiteY8388" fmla="*/ 2934049 h 9881970"/>
              <a:gd name="connsiteX8389" fmla="*/ 6827484 w 11181876"/>
              <a:gd name="connsiteY8389" fmla="*/ 2896673 h 9881970"/>
              <a:gd name="connsiteX8390" fmla="*/ 6852402 w 11181876"/>
              <a:gd name="connsiteY8390" fmla="*/ 2859296 h 9881970"/>
              <a:gd name="connsiteX8391" fmla="*/ 6848313 w 11181876"/>
              <a:gd name="connsiteY8391" fmla="*/ 2857933 h 9881970"/>
              <a:gd name="connsiteX8392" fmla="*/ 9917293 w 11181876"/>
              <a:gd name="connsiteY8392" fmla="*/ 2846836 h 9881970"/>
              <a:gd name="connsiteX8393" fmla="*/ 9917293 w 11181876"/>
              <a:gd name="connsiteY8393" fmla="*/ 2859296 h 9881970"/>
              <a:gd name="connsiteX8394" fmla="*/ 9935981 w 11181876"/>
              <a:gd name="connsiteY8394" fmla="*/ 2871755 h 9881970"/>
              <a:gd name="connsiteX8395" fmla="*/ 9942213 w 11181876"/>
              <a:gd name="connsiteY8395" fmla="*/ 2859296 h 9881970"/>
              <a:gd name="connsiteX8396" fmla="*/ 9319266 w 11181876"/>
              <a:gd name="connsiteY8396" fmla="*/ 2846836 h 9881970"/>
              <a:gd name="connsiteX8397" fmla="*/ 9319266 w 11181876"/>
              <a:gd name="connsiteY8397" fmla="*/ 2859296 h 9881970"/>
              <a:gd name="connsiteX8398" fmla="*/ 9331725 w 11181876"/>
              <a:gd name="connsiteY8398" fmla="*/ 2853066 h 9881970"/>
              <a:gd name="connsiteX8399" fmla="*/ 9319266 w 11181876"/>
              <a:gd name="connsiteY8399" fmla="*/ 2846836 h 9881970"/>
              <a:gd name="connsiteX8400" fmla="*/ 7114039 w 11181876"/>
              <a:gd name="connsiteY8400" fmla="*/ 2846836 h 9881970"/>
              <a:gd name="connsiteX8401" fmla="*/ 7101580 w 11181876"/>
              <a:gd name="connsiteY8401" fmla="*/ 2871755 h 9881970"/>
              <a:gd name="connsiteX8402" fmla="*/ 7107810 w 11181876"/>
              <a:gd name="connsiteY8402" fmla="*/ 2871755 h 9881970"/>
              <a:gd name="connsiteX8403" fmla="*/ 7126498 w 11181876"/>
              <a:gd name="connsiteY8403" fmla="*/ 2865524 h 9881970"/>
              <a:gd name="connsiteX8404" fmla="*/ 7132728 w 11181876"/>
              <a:gd name="connsiteY8404" fmla="*/ 2853066 h 9881970"/>
              <a:gd name="connsiteX8405" fmla="*/ 7114039 w 11181876"/>
              <a:gd name="connsiteY8405" fmla="*/ 2846836 h 9881970"/>
              <a:gd name="connsiteX8406" fmla="*/ 9394021 w 11181876"/>
              <a:gd name="connsiteY8406" fmla="*/ 2834378 h 9881970"/>
              <a:gd name="connsiteX8407" fmla="*/ 9369103 w 11181876"/>
              <a:gd name="connsiteY8407" fmla="*/ 2846836 h 9881970"/>
              <a:gd name="connsiteX8408" fmla="*/ 9381561 w 11181876"/>
              <a:gd name="connsiteY8408" fmla="*/ 2846836 h 9881970"/>
              <a:gd name="connsiteX8409" fmla="*/ 9394021 w 11181876"/>
              <a:gd name="connsiteY8409" fmla="*/ 2840606 h 9881970"/>
              <a:gd name="connsiteX8410" fmla="*/ 9394021 w 11181876"/>
              <a:gd name="connsiteY8410" fmla="*/ 2834378 h 9881970"/>
              <a:gd name="connsiteX8411" fmla="*/ 7226169 w 11181876"/>
              <a:gd name="connsiteY8411" fmla="*/ 2834378 h 9881970"/>
              <a:gd name="connsiteX8412" fmla="*/ 7226169 w 11181876"/>
              <a:gd name="connsiteY8412" fmla="*/ 2846836 h 9881970"/>
              <a:gd name="connsiteX8413" fmla="*/ 7238629 w 11181876"/>
              <a:gd name="connsiteY8413" fmla="*/ 2834378 h 9881970"/>
              <a:gd name="connsiteX8414" fmla="*/ 7051743 w 11181876"/>
              <a:gd name="connsiteY8414" fmla="*/ 2834378 h 9881970"/>
              <a:gd name="connsiteX8415" fmla="*/ 7059531 w 11181876"/>
              <a:gd name="connsiteY8415" fmla="*/ 2837492 h 9881970"/>
              <a:gd name="connsiteX8416" fmla="*/ 7059219 w 11181876"/>
              <a:gd name="connsiteY8416" fmla="*/ 2839361 h 9881970"/>
              <a:gd name="connsiteX8417" fmla="*/ 7057973 w 11181876"/>
              <a:gd name="connsiteY8417" fmla="*/ 2839051 h 9881970"/>
              <a:gd name="connsiteX8418" fmla="*/ 7051743 w 11181876"/>
              <a:gd name="connsiteY8418" fmla="*/ 2834378 h 9881970"/>
              <a:gd name="connsiteX8419" fmla="*/ 6902238 w 11181876"/>
              <a:gd name="connsiteY8419" fmla="*/ 2834378 h 9881970"/>
              <a:gd name="connsiteX8420" fmla="*/ 6896008 w 11181876"/>
              <a:gd name="connsiteY8420" fmla="*/ 2846836 h 9881970"/>
              <a:gd name="connsiteX8421" fmla="*/ 6896008 w 11181876"/>
              <a:gd name="connsiteY8421" fmla="*/ 2859296 h 9881970"/>
              <a:gd name="connsiteX8422" fmla="*/ 6902238 w 11181876"/>
              <a:gd name="connsiteY8422" fmla="*/ 2846836 h 9881970"/>
              <a:gd name="connsiteX8423" fmla="*/ 6902238 w 11181876"/>
              <a:gd name="connsiteY8423" fmla="*/ 2834378 h 9881970"/>
              <a:gd name="connsiteX8424" fmla="*/ 6005195 w 11181876"/>
              <a:gd name="connsiteY8424" fmla="*/ 2834378 h 9881970"/>
              <a:gd name="connsiteX8425" fmla="*/ 5992737 w 11181876"/>
              <a:gd name="connsiteY8425" fmla="*/ 2846836 h 9881970"/>
              <a:gd name="connsiteX8426" fmla="*/ 6005195 w 11181876"/>
              <a:gd name="connsiteY8426" fmla="*/ 2840606 h 9881970"/>
              <a:gd name="connsiteX8427" fmla="*/ 6005195 w 11181876"/>
              <a:gd name="connsiteY8427" fmla="*/ 2834378 h 9881970"/>
              <a:gd name="connsiteX8428" fmla="*/ 7110924 w 11181876"/>
              <a:gd name="connsiteY8428" fmla="*/ 2826591 h 9881970"/>
              <a:gd name="connsiteX8429" fmla="*/ 7101580 w 11181876"/>
              <a:gd name="connsiteY8429" fmla="*/ 2834378 h 9881970"/>
              <a:gd name="connsiteX8430" fmla="*/ 7089122 w 11181876"/>
              <a:gd name="connsiteY8430" fmla="*/ 2859296 h 9881970"/>
              <a:gd name="connsiteX8431" fmla="*/ 7101580 w 11181876"/>
              <a:gd name="connsiteY8431" fmla="*/ 2846836 h 9881970"/>
              <a:gd name="connsiteX8432" fmla="*/ 7114039 w 11181876"/>
              <a:gd name="connsiteY8432" fmla="*/ 2828148 h 9881970"/>
              <a:gd name="connsiteX8433" fmla="*/ 7110924 w 11181876"/>
              <a:gd name="connsiteY8433" fmla="*/ 2826591 h 9881970"/>
              <a:gd name="connsiteX8434" fmla="*/ 9216480 w 11181876"/>
              <a:gd name="connsiteY8434" fmla="*/ 2825034 h 9881970"/>
              <a:gd name="connsiteX8435" fmla="*/ 9200907 w 11181876"/>
              <a:gd name="connsiteY8435" fmla="*/ 2828148 h 9881970"/>
              <a:gd name="connsiteX8436" fmla="*/ 9182219 w 11181876"/>
              <a:gd name="connsiteY8436" fmla="*/ 2840606 h 9881970"/>
              <a:gd name="connsiteX8437" fmla="*/ 9169759 w 11181876"/>
              <a:gd name="connsiteY8437" fmla="*/ 2859296 h 9881970"/>
              <a:gd name="connsiteX8438" fmla="*/ 9157301 w 11181876"/>
              <a:gd name="connsiteY8438" fmla="*/ 2859296 h 9881970"/>
              <a:gd name="connsiteX8439" fmla="*/ 9157301 w 11181876"/>
              <a:gd name="connsiteY8439" fmla="*/ 2896673 h 9881970"/>
              <a:gd name="connsiteX8440" fmla="*/ 9144841 w 11181876"/>
              <a:gd name="connsiteY8440" fmla="*/ 2896673 h 9881970"/>
              <a:gd name="connsiteX8441" fmla="*/ 9126153 w 11181876"/>
              <a:gd name="connsiteY8441" fmla="*/ 2915361 h 9881970"/>
              <a:gd name="connsiteX8442" fmla="*/ 9132383 w 11181876"/>
              <a:gd name="connsiteY8442" fmla="*/ 2934049 h 9881970"/>
              <a:gd name="connsiteX8443" fmla="*/ 9144841 w 11181876"/>
              <a:gd name="connsiteY8443" fmla="*/ 2940279 h 9881970"/>
              <a:gd name="connsiteX8444" fmla="*/ 9144841 w 11181876"/>
              <a:gd name="connsiteY8444" fmla="*/ 2934049 h 9881970"/>
              <a:gd name="connsiteX8445" fmla="*/ 9188447 w 11181876"/>
              <a:gd name="connsiteY8445" fmla="*/ 2877984 h 9881970"/>
              <a:gd name="connsiteX8446" fmla="*/ 9225826 w 11181876"/>
              <a:gd name="connsiteY8446" fmla="*/ 2828148 h 9881970"/>
              <a:gd name="connsiteX8447" fmla="*/ 9216480 w 11181876"/>
              <a:gd name="connsiteY8447" fmla="*/ 2825034 h 9881970"/>
              <a:gd name="connsiteX8448" fmla="*/ 9792705 w 11181876"/>
              <a:gd name="connsiteY8448" fmla="*/ 2821918 h 9881970"/>
              <a:gd name="connsiteX8449" fmla="*/ 9805164 w 11181876"/>
              <a:gd name="connsiteY8449" fmla="*/ 2834378 h 9881970"/>
              <a:gd name="connsiteX8450" fmla="*/ 9805164 w 11181876"/>
              <a:gd name="connsiteY8450" fmla="*/ 2846836 h 9881970"/>
              <a:gd name="connsiteX8451" fmla="*/ 9792705 w 11181876"/>
              <a:gd name="connsiteY8451" fmla="*/ 2846836 h 9881970"/>
              <a:gd name="connsiteX8452" fmla="*/ 9693034 w 11181876"/>
              <a:gd name="connsiteY8452" fmla="*/ 2821918 h 9881970"/>
              <a:gd name="connsiteX8453" fmla="*/ 9705492 w 11181876"/>
              <a:gd name="connsiteY8453" fmla="*/ 2821918 h 9881970"/>
              <a:gd name="connsiteX8454" fmla="*/ 9705492 w 11181876"/>
              <a:gd name="connsiteY8454" fmla="*/ 2834378 h 9881970"/>
              <a:gd name="connsiteX8455" fmla="*/ 9693034 w 11181876"/>
              <a:gd name="connsiteY8455" fmla="*/ 2821918 h 9881970"/>
              <a:gd name="connsiteX8456" fmla="*/ 9450085 w 11181876"/>
              <a:gd name="connsiteY8456" fmla="*/ 2821918 h 9881970"/>
              <a:gd name="connsiteX8457" fmla="*/ 9443856 w 11181876"/>
              <a:gd name="connsiteY8457" fmla="*/ 2828148 h 9881970"/>
              <a:gd name="connsiteX8458" fmla="*/ 9456315 w 11181876"/>
              <a:gd name="connsiteY8458" fmla="*/ 2834378 h 9881970"/>
              <a:gd name="connsiteX8459" fmla="*/ 9450085 w 11181876"/>
              <a:gd name="connsiteY8459" fmla="*/ 2821918 h 9881970"/>
              <a:gd name="connsiteX8460" fmla="*/ 9331725 w 11181876"/>
              <a:gd name="connsiteY8460" fmla="*/ 2821918 h 9881970"/>
              <a:gd name="connsiteX8461" fmla="*/ 9319266 w 11181876"/>
              <a:gd name="connsiteY8461" fmla="*/ 2834378 h 9881970"/>
              <a:gd name="connsiteX8462" fmla="*/ 9331725 w 11181876"/>
              <a:gd name="connsiteY8462" fmla="*/ 2834378 h 9881970"/>
              <a:gd name="connsiteX8463" fmla="*/ 8565502 w 11181876"/>
              <a:gd name="connsiteY8463" fmla="*/ 2821918 h 9881970"/>
              <a:gd name="connsiteX8464" fmla="*/ 8559272 w 11181876"/>
              <a:gd name="connsiteY8464" fmla="*/ 2828148 h 9881970"/>
              <a:gd name="connsiteX8465" fmla="*/ 8565502 w 11181876"/>
              <a:gd name="connsiteY8465" fmla="*/ 2834378 h 9881970"/>
              <a:gd name="connsiteX8466" fmla="*/ 8571732 w 11181876"/>
              <a:gd name="connsiteY8466" fmla="*/ 2834378 h 9881970"/>
              <a:gd name="connsiteX8467" fmla="*/ 8571732 w 11181876"/>
              <a:gd name="connsiteY8467" fmla="*/ 2821918 h 9881970"/>
              <a:gd name="connsiteX8468" fmla="*/ 8565502 w 11181876"/>
              <a:gd name="connsiteY8468" fmla="*/ 2821918 h 9881970"/>
              <a:gd name="connsiteX8469" fmla="*/ 6628142 w 11181876"/>
              <a:gd name="connsiteY8469" fmla="*/ 2821918 h 9881970"/>
              <a:gd name="connsiteX8470" fmla="*/ 6615682 w 11181876"/>
              <a:gd name="connsiteY8470" fmla="*/ 2834378 h 9881970"/>
              <a:gd name="connsiteX8471" fmla="*/ 6615682 w 11181876"/>
              <a:gd name="connsiteY8471" fmla="*/ 2859296 h 9881970"/>
              <a:gd name="connsiteX8472" fmla="*/ 6628142 w 11181876"/>
              <a:gd name="connsiteY8472" fmla="*/ 2834378 h 9881970"/>
              <a:gd name="connsiteX8473" fmla="*/ 6092407 w 11181876"/>
              <a:gd name="connsiteY8473" fmla="*/ 2821918 h 9881970"/>
              <a:gd name="connsiteX8474" fmla="*/ 6079949 w 11181876"/>
              <a:gd name="connsiteY8474" fmla="*/ 2834378 h 9881970"/>
              <a:gd name="connsiteX8475" fmla="*/ 6104867 w 11181876"/>
              <a:gd name="connsiteY8475" fmla="*/ 2834378 h 9881970"/>
              <a:gd name="connsiteX8476" fmla="*/ 10161489 w 11181876"/>
              <a:gd name="connsiteY8476" fmla="*/ 2819427 h 9881970"/>
              <a:gd name="connsiteX8477" fmla="*/ 10160243 w 11181876"/>
              <a:gd name="connsiteY8477" fmla="*/ 2821918 h 9881970"/>
              <a:gd name="connsiteX8478" fmla="*/ 10154013 w 11181876"/>
              <a:gd name="connsiteY8478" fmla="*/ 2834378 h 9881970"/>
              <a:gd name="connsiteX8479" fmla="*/ 10135325 w 11181876"/>
              <a:gd name="connsiteY8479" fmla="*/ 2840606 h 9881970"/>
              <a:gd name="connsiteX8480" fmla="*/ 10129095 w 11181876"/>
              <a:gd name="connsiteY8480" fmla="*/ 2859296 h 9881970"/>
              <a:gd name="connsiteX8481" fmla="*/ 10116637 w 11181876"/>
              <a:gd name="connsiteY8481" fmla="*/ 2859296 h 9881970"/>
              <a:gd name="connsiteX8482" fmla="*/ 10116637 w 11181876"/>
              <a:gd name="connsiteY8482" fmla="*/ 2853066 h 9881970"/>
              <a:gd name="connsiteX8483" fmla="*/ 10104179 w 11181876"/>
              <a:gd name="connsiteY8483" fmla="*/ 2834378 h 9881970"/>
              <a:gd name="connsiteX8484" fmla="*/ 10129095 w 11181876"/>
              <a:gd name="connsiteY8484" fmla="*/ 2834378 h 9881970"/>
              <a:gd name="connsiteX8485" fmla="*/ 10141555 w 11181876"/>
              <a:gd name="connsiteY8485" fmla="*/ 2828148 h 9881970"/>
              <a:gd name="connsiteX8486" fmla="*/ 10141555 w 11181876"/>
              <a:gd name="connsiteY8486" fmla="*/ 2821918 h 9881970"/>
              <a:gd name="connsiteX8487" fmla="*/ 10154013 w 11181876"/>
              <a:gd name="connsiteY8487" fmla="*/ 2821918 h 9881970"/>
              <a:gd name="connsiteX8488" fmla="*/ 10166473 w 11181876"/>
              <a:gd name="connsiteY8488" fmla="*/ 2809460 h 9881970"/>
              <a:gd name="connsiteX8489" fmla="*/ 10163357 w 11181876"/>
              <a:gd name="connsiteY8489" fmla="*/ 2818804 h 9881970"/>
              <a:gd name="connsiteX8490" fmla="*/ 10161489 w 11181876"/>
              <a:gd name="connsiteY8490" fmla="*/ 2819427 h 9881970"/>
              <a:gd name="connsiteX8491" fmla="*/ 10164915 w 11181876"/>
              <a:gd name="connsiteY8491" fmla="*/ 2812574 h 9881970"/>
              <a:gd name="connsiteX8492" fmla="*/ 10166473 w 11181876"/>
              <a:gd name="connsiteY8492" fmla="*/ 2809460 h 9881970"/>
              <a:gd name="connsiteX8493" fmla="*/ 9992049 w 11181876"/>
              <a:gd name="connsiteY8493" fmla="*/ 2809460 h 9881970"/>
              <a:gd name="connsiteX8494" fmla="*/ 9982705 w 11181876"/>
              <a:gd name="connsiteY8494" fmla="*/ 2812574 h 9881970"/>
              <a:gd name="connsiteX8495" fmla="*/ 9982081 w 11181876"/>
              <a:gd name="connsiteY8495" fmla="*/ 2814443 h 9881970"/>
              <a:gd name="connsiteX8496" fmla="*/ 9406479 w 11181876"/>
              <a:gd name="connsiteY8496" fmla="*/ 2809460 h 9881970"/>
              <a:gd name="connsiteX8497" fmla="*/ 9394021 w 11181876"/>
              <a:gd name="connsiteY8497" fmla="*/ 2815690 h 9881970"/>
              <a:gd name="connsiteX8498" fmla="*/ 9406479 w 11181876"/>
              <a:gd name="connsiteY8498" fmla="*/ 2821918 h 9881970"/>
              <a:gd name="connsiteX8499" fmla="*/ 9418937 w 11181876"/>
              <a:gd name="connsiteY8499" fmla="*/ 2821918 h 9881970"/>
              <a:gd name="connsiteX8500" fmla="*/ 9406479 w 11181876"/>
              <a:gd name="connsiteY8500" fmla="*/ 2809460 h 9881970"/>
              <a:gd name="connsiteX8501" fmla="*/ 9095007 w 11181876"/>
              <a:gd name="connsiteY8501" fmla="*/ 2809460 h 9881970"/>
              <a:gd name="connsiteX8502" fmla="*/ 9088777 w 11181876"/>
              <a:gd name="connsiteY8502" fmla="*/ 2815690 h 9881970"/>
              <a:gd name="connsiteX8503" fmla="*/ 9070088 w 11181876"/>
              <a:gd name="connsiteY8503" fmla="*/ 2834378 h 9881970"/>
              <a:gd name="connsiteX8504" fmla="*/ 9070088 w 11181876"/>
              <a:gd name="connsiteY8504" fmla="*/ 2846836 h 9881970"/>
              <a:gd name="connsiteX8505" fmla="*/ 9088777 w 11181876"/>
              <a:gd name="connsiteY8505" fmla="*/ 2840606 h 9881970"/>
              <a:gd name="connsiteX8506" fmla="*/ 9095007 w 11181876"/>
              <a:gd name="connsiteY8506" fmla="*/ 2834378 h 9881970"/>
              <a:gd name="connsiteX8507" fmla="*/ 9095007 w 11181876"/>
              <a:gd name="connsiteY8507" fmla="*/ 2809460 h 9881970"/>
              <a:gd name="connsiteX8508" fmla="*/ 6790107 w 11181876"/>
              <a:gd name="connsiteY8508" fmla="*/ 2809460 h 9881970"/>
              <a:gd name="connsiteX8509" fmla="*/ 6746501 w 11181876"/>
              <a:gd name="connsiteY8509" fmla="*/ 2840606 h 9881970"/>
              <a:gd name="connsiteX8510" fmla="*/ 6715353 w 11181876"/>
              <a:gd name="connsiteY8510" fmla="*/ 2884213 h 9881970"/>
              <a:gd name="connsiteX8511" fmla="*/ 6702895 w 11181876"/>
              <a:gd name="connsiteY8511" fmla="*/ 2884213 h 9881970"/>
              <a:gd name="connsiteX8512" fmla="*/ 6690437 w 11181876"/>
              <a:gd name="connsiteY8512" fmla="*/ 2896673 h 9881970"/>
              <a:gd name="connsiteX8513" fmla="*/ 6702895 w 11181876"/>
              <a:gd name="connsiteY8513" fmla="*/ 2909131 h 9881970"/>
              <a:gd name="connsiteX8514" fmla="*/ 6696665 w 11181876"/>
              <a:gd name="connsiteY8514" fmla="*/ 2909131 h 9881970"/>
              <a:gd name="connsiteX8515" fmla="*/ 6677977 w 11181876"/>
              <a:gd name="connsiteY8515" fmla="*/ 2909131 h 9881970"/>
              <a:gd name="connsiteX8516" fmla="*/ 6653059 w 11181876"/>
              <a:gd name="connsiteY8516" fmla="*/ 2896673 h 9881970"/>
              <a:gd name="connsiteX8517" fmla="*/ 6653059 w 11181876"/>
              <a:gd name="connsiteY8517" fmla="*/ 2884213 h 9881970"/>
              <a:gd name="connsiteX8518" fmla="*/ 6640600 w 11181876"/>
              <a:gd name="connsiteY8518" fmla="*/ 2884213 h 9881970"/>
              <a:gd name="connsiteX8519" fmla="*/ 6640600 w 11181876"/>
              <a:gd name="connsiteY8519" fmla="*/ 2896673 h 9881970"/>
              <a:gd name="connsiteX8520" fmla="*/ 6628142 w 11181876"/>
              <a:gd name="connsiteY8520" fmla="*/ 2909131 h 9881970"/>
              <a:gd name="connsiteX8521" fmla="*/ 6640600 w 11181876"/>
              <a:gd name="connsiteY8521" fmla="*/ 2921591 h 9881970"/>
              <a:gd name="connsiteX8522" fmla="*/ 6653059 w 11181876"/>
              <a:gd name="connsiteY8522" fmla="*/ 2934049 h 9881970"/>
              <a:gd name="connsiteX8523" fmla="*/ 6653059 w 11181876"/>
              <a:gd name="connsiteY8523" fmla="*/ 2946507 h 9881970"/>
              <a:gd name="connsiteX8524" fmla="*/ 6628142 w 11181876"/>
              <a:gd name="connsiteY8524" fmla="*/ 2971425 h 9881970"/>
              <a:gd name="connsiteX8525" fmla="*/ 6621913 w 11181876"/>
              <a:gd name="connsiteY8525" fmla="*/ 2977655 h 9881970"/>
              <a:gd name="connsiteX8526" fmla="*/ 6621912 w 11181876"/>
              <a:gd name="connsiteY8526" fmla="*/ 2977655 h 9881970"/>
              <a:gd name="connsiteX8527" fmla="*/ 6619727 w 11181876"/>
              <a:gd name="connsiteY8527" fmla="*/ 2979840 h 9881970"/>
              <a:gd name="connsiteX8528" fmla="*/ 6621913 w 11181876"/>
              <a:gd name="connsiteY8528" fmla="*/ 2977655 h 9881970"/>
              <a:gd name="connsiteX8529" fmla="*/ 6634370 w 11181876"/>
              <a:gd name="connsiteY8529" fmla="*/ 2977655 h 9881970"/>
              <a:gd name="connsiteX8530" fmla="*/ 6640600 w 11181876"/>
              <a:gd name="connsiteY8530" fmla="*/ 2983885 h 9881970"/>
              <a:gd name="connsiteX8531" fmla="*/ 6665519 w 11181876"/>
              <a:gd name="connsiteY8531" fmla="*/ 2996344 h 9881970"/>
              <a:gd name="connsiteX8532" fmla="*/ 6665519 w 11181876"/>
              <a:gd name="connsiteY8532" fmla="*/ 2983885 h 9881970"/>
              <a:gd name="connsiteX8533" fmla="*/ 6690437 w 11181876"/>
              <a:gd name="connsiteY8533" fmla="*/ 2971425 h 9881970"/>
              <a:gd name="connsiteX8534" fmla="*/ 6696665 w 11181876"/>
              <a:gd name="connsiteY8534" fmla="*/ 2940279 h 9881970"/>
              <a:gd name="connsiteX8535" fmla="*/ 6702895 w 11181876"/>
              <a:gd name="connsiteY8535" fmla="*/ 2934049 h 9881970"/>
              <a:gd name="connsiteX8536" fmla="*/ 6721583 w 11181876"/>
              <a:gd name="connsiteY8536" fmla="*/ 2946507 h 9881970"/>
              <a:gd name="connsiteX8537" fmla="*/ 6727813 w 11181876"/>
              <a:gd name="connsiteY8537" fmla="*/ 2934049 h 9881970"/>
              <a:gd name="connsiteX8538" fmla="*/ 6727813 w 11181876"/>
              <a:gd name="connsiteY8538" fmla="*/ 2909131 h 9881970"/>
              <a:gd name="connsiteX8539" fmla="*/ 6715353 w 11181876"/>
              <a:gd name="connsiteY8539" fmla="*/ 2896673 h 9881970"/>
              <a:gd name="connsiteX8540" fmla="*/ 6727813 w 11181876"/>
              <a:gd name="connsiteY8540" fmla="*/ 2896673 h 9881970"/>
              <a:gd name="connsiteX8541" fmla="*/ 6740271 w 11181876"/>
              <a:gd name="connsiteY8541" fmla="*/ 2896673 h 9881970"/>
              <a:gd name="connsiteX8542" fmla="*/ 6752731 w 11181876"/>
              <a:gd name="connsiteY8542" fmla="*/ 2871755 h 9881970"/>
              <a:gd name="connsiteX8543" fmla="*/ 6777647 w 11181876"/>
              <a:gd name="connsiteY8543" fmla="*/ 2859296 h 9881970"/>
              <a:gd name="connsiteX8544" fmla="*/ 6796337 w 11181876"/>
              <a:gd name="connsiteY8544" fmla="*/ 2853066 h 9881970"/>
              <a:gd name="connsiteX8545" fmla="*/ 6827484 w 11181876"/>
              <a:gd name="connsiteY8545" fmla="*/ 2834378 h 9881970"/>
              <a:gd name="connsiteX8546" fmla="*/ 6852402 w 11181876"/>
              <a:gd name="connsiteY8546" fmla="*/ 2821918 h 9881970"/>
              <a:gd name="connsiteX8547" fmla="*/ 6827484 w 11181876"/>
              <a:gd name="connsiteY8547" fmla="*/ 2821918 h 9881970"/>
              <a:gd name="connsiteX8548" fmla="*/ 6815025 w 11181876"/>
              <a:gd name="connsiteY8548" fmla="*/ 2821918 h 9881970"/>
              <a:gd name="connsiteX8549" fmla="*/ 6808795 w 11181876"/>
              <a:gd name="connsiteY8549" fmla="*/ 2815690 h 9881970"/>
              <a:gd name="connsiteX8550" fmla="*/ 6790107 w 11181876"/>
              <a:gd name="connsiteY8550" fmla="*/ 2809460 h 9881970"/>
              <a:gd name="connsiteX8551" fmla="*/ 6578305 w 11181876"/>
              <a:gd name="connsiteY8551" fmla="*/ 2809460 h 9881970"/>
              <a:gd name="connsiteX8552" fmla="*/ 6572075 w 11181876"/>
              <a:gd name="connsiteY8552" fmla="*/ 2815690 h 9881970"/>
              <a:gd name="connsiteX8553" fmla="*/ 6572075 w 11181876"/>
              <a:gd name="connsiteY8553" fmla="*/ 2821918 h 9881970"/>
              <a:gd name="connsiteX8554" fmla="*/ 6578305 w 11181876"/>
              <a:gd name="connsiteY8554" fmla="*/ 2809460 h 9881970"/>
              <a:gd name="connsiteX8555" fmla="*/ 6216997 w 11181876"/>
              <a:gd name="connsiteY8555" fmla="*/ 2809460 h 9881970"/>
              <a:gd name="connsiteX8556" fmla="*/ 6204539 w 11181876"/>
              <a:gd name="connsiteY8556" fmla="*/ 2815690 h 9881970"/>
              <a:gd name="connsiteX8557" fmla="*/ 6210769 w 11181876"/>
              <a:gd name="connsiteY8557" fmla="*/ 2821918 h 9881970"/>
              <a:gd name="connsiteX8558" fmla="*/ 6216997 w 11181876"/>
              <a:gd name="connsiteY8558" fmla="*/ 2809460 h 9881970"/>
              <a:gd name="connsiteX8559" fmla="*/ 5793393 w 11181876"/>
              <a:gd name="connsiteY8559" fmla="*/ 2809460 h 9881970"/>
              <a:gd name="connsiteX8560" fmla="*/ 5787165 w 11181876"/>
              <a:gd name="connsiteY8560" fmla="*/ 2821918 h 9881970"/>
              <a:gd name="connsiteX8561" fmla="*/ 5780935 w 11181876"/>
              <a:gd name="connsiteY8561" fmla="*/ 2834378 h 9881970"/>
              <a:gd name="connsiteX8562" fmla="*/ 5793393 w 11181876"/>
              <a:gd name="connsiteY8562" fmla="*/ 2821918 h 9881970"/>
              <a:gd name="connsiteX8563" fmla="*/ 5805853 w 11181876"/>
              <a:gd name="connsiteY8563" fmla="*/ 2809460 h 9881970"/>
              <a:gd name="connsiteX8564" fmla="*/ 1358021 w 11181876"/>
              <a:gd name="connsiteY8564" fmla="*/ 2809460 h 9881970"/>
              <a:gd name="connsiteX8565" fmla="*/ 1333102 w 11181876"/>
              <a:gd name="connsiteY8565" fmla="*/ 2846836 h 9881970"/>
              <a:gd name="connsiteX8566" fmla="*/ 1358021 w 11181876"/>
              <a:gd name="connsiteY8566" fmla="*/ 2834378 h 9881970"/>
              <a:gd name="connsiteX8567" fmla="*/ 7073547 w 11181876"/>
              <a:gd name="connsiteY8567" fmla="*/ 2800116 h 9881970"/>
              <a:gd name="connsiteX8568" fmla="*/ 7076662 w 11181876"/>
              <a:gd name="connsiteY8568" fmla="*/ 2803230 h 9881970"/>
              <a:gd name="connsiteX8569" fmla="*/ 7064203 w 11181876"/>
              <a:gd name="connsiteY8569" fmla="*/ 2809460 h 9881970"/>
              <a:gd name="connsiteX8570" fmla="*/ 7051743 w 11181876"/>
              <a:gd name="connsiteY8570" fmla="*/ 2809460 h 9881970"/>
              <a:gd name="connsiteX8571" fmla="*/ 7064203 w 11181876"/>
              <a:gd name="connsiteY8571" fmla="*/ 2803230 h 9881970"/>
              <a:gd name="connsiteX8572" fmla="*/ 7073547 w 11181876"/>
              <a:gd name="connsiteY8572" fmla="*/ 2800116 h 9881970"/>
              <a:gd name="connsiteX8573" fmla="*/ 9761558 w 11181876"/>
              <a:gd name="connsiteY8573" fmla="*/ 2797002 h 9881970"/>
              <a:gd name="connsiteX8574" fmla="*/ 9767788 w 11181876"/>
              <a:gd name="connsiteY8574" fmla="*/ 2809460 h 9881970"/>
              <a:gd name="connsiteX8575" fmla="*/ 9780246 w 11181876"/>
              <a:gd name="connsiteY8575" fmla="*/ 2821918 h 9881970"/>
              <a:gd name="connsiteX8576" fmla="*/ 9730410 w 11181876"/>
              <a:gd name="connsiteY8576" fmla="*/ 2821918 h 9881970"/>
              <a:gd name="connsiteX8577" fmla="*/ 9742868 w 11181876"/>
              <a:gd name="connsiteY8577" fmla="*/ 2809460 h 9881970"/>
              <a:gd name="connsiteX8578" fmla="*/ 9755328 w 11181876"/>
              <a:gd name="connsiteY8578" fmla="*/ 2809460 h 9881970"/>
              <a:gd name="connsiteX8579" fmla="*/ 9761558 w 11181876"/>
              <a:gd name="connsiteY8579" fmla="*/ 2797002 h 9881970"/>
              <a:gd name="connsiteX8580" fmla="*/ 9711722 w 11181876"/>
              <a:gd name="connsiteY8580" fmla="*/ 2797002 h 9881970"/>
              <a:gd name="connsiteX8581" fmla="*/ 9717952 w 11181876"/>
              <a:gd name="connsiteY8581" fmla="*/ 2797002 h 9881970"/>
              <a:gd name="connsiteX8582" fmla="*/ 9711722 w 11181876"/>
              <a:gd name="connsiteY8582" fmla="*/ 2809460 h 9881970"/>
              <a:gd name="connsiteX8583" fmla="*/ 9705492 w 11181876"/>
              <a:gd name="connsiteY8583" fmla="*/ 2809460 h 9881970"/>
              <a:gd name="connsiteX8584" fmla="*/ 9711722 w 11181876"/>
              <a:gd name="connsiteY8584" fmla="*/ 2797002 h 9881970"/>
              <a:gd name="connsiteX8585" fmla="*/ 9169759 w 11181876"/>
              <a:gd name="connsiteY8585" fmla="*/ 2797002 h 9881970"/>
              <a:gd name="connsiteX8586" fmla="*/ 9157301 w 11181876"/>
              <a:gd name="connsiteY8586" fmla="*/ 2809460 h 9881970"/>
              <a:gd name="connsiteX8587" fmla="*/ 9169759 w 11181876"/>
              <a:gd name="connsiteY8587" fmla="*/ 2809460 h 9881970"/>
              <a:gd name="connsiteX8588" fmla="*/ 9057630 w 11181876"/>
              <a:gd name="connsiteY8588" fmla="*/ 2797002 h 9881970"/>
              <a:gd name="connsiteX8589" fmla="*/ 9032712 w 11181876"/>
              <a:gd name="connsiteY8589" fmla="*/ 2821918 h 9881970"/>
              <a:gd name="connsiteX8590" fmla="*/ 9051400 w 11181876"/>
              <a:gd name="connsiteY8590" fmla="*/ 2821918 h 9881970"/>
              <a:gd name="connsiteX8591" fmla="*/ 9070088 w 11181876"/>
              <a:gd name="connsiteY8591" fmla="*/ 2809460 h 9881970"/>
              <a:gd name="connsiteX8592" fmla="*/ 9020252 w 11181876"/>
              <a:gd name="connsiteY8592" fmla="*/ 2797002 h 9881970"/>
              <a:gd name="connsiteX8593" fmla="*/ 9020252 w 11181876"/>
              <a:gd name="connsiteY8593" fmla="*/ 2809460 h 9881970"/>
              <a:gd name="connsiteX8594" fmla="*/ 9032712 w 11181876"/>
              <a:gd name="connsiteY8594" fmla="*/ 2797002 h 9881970"/>
              <a:gd name="connsiteX8595" fmla="*/ 9026482 w 11181876"/>
              <a:gd name="connsiteY8595" fmla="*/ 2797002 h 9881970"/>
              <a:gd name="connsiteX8596" fmla="*/ 9020252 w 11181876"/>
              <a:gd name="connsiteY8596" fmla="*/ 2797002 h 9881970"/>
              <a:gd name="connsiteX8597" fmla="*/ 8434683 w 11181876"/>
              <a:gd name="connsiteY8597" fmla="*/ 2797002 h 9881970"/>
              <a:gd name="connsiteX8598" fmla="*/ 8397307 w 11181876"/>
              <a:gd name="connsiteY8598" fmla="*/ 2821918 h 9881970"/>
              <a:gd name="connsiteX8599" fmla="*/ 8372389 w 11181876"/>
              <a:gd name="connsiteY8599" fmla="*/ 2865524 h 9881970"/>
              <a:gd name="connsiteX8600" fmla="*/ 8347471 w 11181876"/>
              <a:gd name="connsiteY8600" fmla="*/ 2896673 h 9881970"/>
              <a:gd name="connsiteX8601" fmla="*/ 8335013 w 11181876"/>
              <a:gd name="connsiteY8601" fmla="*/ 2915361 h 9881970"/>
              <a:gd name="connsiteX8602" fmla="*/ 8335013 w 11181876"/>
              <a:gd name="connsiteY8602" fmla="*/ 2934049 h 9881970"/>
              <a:gd name="connsiteX8603" fmla="*/ 8409765 w 11181876"/>
              <a:gd name="connsiteY8603" fmla="*/ 2846836 h 9881970"/>
              <a:gd name="connsiteX8604" fmla="*/ 8434683 w 11181876"/>
              <a:gd name="connsiteY8604" fmla="*/ 2797002 h 9881970"/>
              <a:gd name="connsiteX8605" fmla="*/ 5930443 w 11181876"/>
              <a:gd name="connsiteY8605" fmla="*/ 2797002 h 9881970"/>
              <a:gd name="connsiteX8606" fmla="*/ 5880606 w 11181876"/>
              <a:gd name="connsiteY8606" fmla="*/ 2846836 h 9881970"/>
              <a:gd name="connsiteX8607" fmla="*/ 5905524 w 11181876"/>
              <a:gd name="connsiteY8607" fmla="*/ 2834378 h 9881970"/>
              <a:gd name="connsiteX8608" fmla="*/ 1588510 w 11181876"/>
              <a:gd name="connsiteY8608" fmla="*/ 2797002 h 9881970"/>
              <a:gd name="connsiteX8609" fmla="*/ 1569822 w 11181876"/>
              <a:gd name="connsiteY8609" fmla="*/ 2809460 h 9881970"/>
              <a:gd name="connsiteX8610" fmla="*/ 1557362 w 11181876"/>
              <a:gd name="connsiteY8610" fmla="*/ 2834378 h 9881970"/>
              <a:gd name="connsiteX8611" fmla="*/ 1544904 w 11181876"/>
              <a:gd name="connsiteY8611" fmla="*/ 2846836 h 9881970"/>
              <a:gd name="connsiteX8612" fmla="*/ 1544904 w 11181876"/>
              <a:gd name="connsiteY8612" fmla="*/ 2859296 h 9881970"/>
              <a:gd name="connsiteX8613" fmla="*/ 1569822 w 11181876"/>
              <a:gd name="connsiteY8613" fmla="*/ 2828148 h 9881970"/>
              <a:gd name="connsiteX8614" fmla="*/ 1588510 w 11181876"/>
              <a:gd name="connsiteY8614" fmla="*/ 2797002 h 9881970"/>
              <a:gd name="connsiteX8615" fmla="*/ 6138164 w 11181876"/>
              <a:gd name="connsiteY8615" fmla="*/ 2788622 h 9881970"/>
              <a:gd name="connsiteX8616" fmla="*/ 6132900 w 11181876"/>
              <a:gd name="connsiteY8616" fmla="*/ 2793886 h 9881970"/>
              <a:gd name="connsiteX8617" fmla="*/ 6129784 w 11181876"/>
              <a:gd name="connsiteY8617" fmla="*/ 2797002 h 9881970"/>
              <a:gd name="connsiteX8618" fmla="*/ 10044997 w 11181876"/>
              <a:gd name="connsiteY8618" fmla="*/ 2787656 h 9881970"/>
              <a:gd name="connsiteX8619" fmla="*/ 10054343 w 11181876"/>
              <a:gd name="connsiteY8619" fmla="*/ 2809460 h 9881970"/>
              <a:gd name="connsiteX8620" fmla="*/ 10041883 w 11181876"/>
              <a:gd name="connsiteY8620" fmla="*/ 2815690 h 9881970"/>
              <a:gd name="connsiteX8621" fmla="*/ 10029425 w 11181876"/>
              <a:gd name="connsiteY8621" fmla="*/ 2821918 h 9881970"/>
              <a:gd name="connsiteX8622" fmla="*/ 10048113 w 11181876"/>
              <a:gd name="connsiteY8622" fmla="*/ 2834378 h 9881970"/>
              <a:gd name="connsiteX8623" fmla="*/ 10066801 w 11181876"/>
              <a:gd name="connsiteY8623" fmla="*/ 2834378 h 9881970"/>
              <a:gd name="connsiteX8624" fmla="*/ 10066801 w 11181876"/>
              <a:gd name="connsiteY8624" fmla="*/ 2846836 h 9881970"/>
              <a:gd name="connsiteX8625" fmla="*/ 10054343 w 11181876"/>
              <a:gd name="connsiteY8625" fmla="*/ 2859296 h 9881970"/>
              <a:gd name="connsiteX8626" fmla="*/ 10041883 w 11181876"/>
              <a:gd name="connsiteY8626" fmla="*/ 2859296 h 9881970"/>
              <a:gd name="connsiteX8627" fmla="*/ 10029425 w 11181876"/>
              <a:gd name="connsiteY8627" fmla="*/ 2846836 h 9881970"/>
              <a:gd name="connsiteX8628" fmla="*/ 10029425 w 11181876"/>
              <a:gd name="connsiteY8628" fmla="*/ 2853066 h 9881970"/>
              <a:gd name="connsiteX8629" fmla="*/ 10029425 w 11181876"/>
              <a:gd name="connsiteY8629" fmla="*/ 2859296 h 9881970"/>
              <a:gd name="connsiteX8630" fmla="*/ 10016965 w 11181876"/>
              <a:gd name="connsiteY8630" fmla="*/ 2859296 h 9881970"/>
              <a:gd name="connsiteX8631" fmla="*/ 10004505 w 11181876"/>
              <a:gd name="connsiteY8631" fmla="*/ 2871755 h 9881970"/>
              <a:gd name="connsiteX8632" fmla="*/ 10004505 w 11181876"/>
              <a:gd name="connsiteY8632" fmla="*/ 2896673 h 9881970"/>
              <a:gd name="connsiteX8633" fmla="*/ 9992049 w 11181876"/>
              <a:gd name="connsiteY8633" fmla="*/ 2902901 h 9881970"/>
              <a:gd name="connsiteX8634" fmla="*/ 9992049 w 11181876"/>
              <a:gd name="connsiteY8634" fmla="*/ 2921591 h 9881970"/>
              <a:gd name="connsiteX8635" fmla="*/ 9979589 w 11181876"/>
              <a:gd name="connsiteY8635" fmla="*/ 2946507 h 9881970"/>
              <a:gd name="connsiteX8636" fmla="*/ 9954669 w 11181876"/>
              <a:gd name="connsiteY8636" fmla="*/ 2934049 h 9881970"/>
              <a:gd name="connsiteX8637" fmla="*/ 9942213 w 11181876"/>
              <a:gd name="connsiteY8637" fmla="*/ 2909131 h 9881970"/>
              <a:gd name="connsiteX8638" fmla="*/ 9954669 w 11181876"/>
              <a:gd name="connsiteY8638" fmla="*/ 2896673 h 9881970"/>
              <a:gd name="connsiteX8639" fmla="*/ 9954669 w 11181876"/>
              <a:gd name="connsiteY8639" fmla="*/ 2884213 h 9881970"/>
              <a:gd name="connsiteX8640" fmla="*/ 9942213 w 11181876"/>
              <a:gd name="connsiteY8640" fmla="*/ 2890443 h 9881970"/>
              <a:gd name="connsiteX8641" fmla="*/ 9929753 w 11181876"/>
              <a:gd name="connsiteY8641" fmla="*/ 2896673 h 9881970"/>
              <a:gd name="connsiteX8642" fmla="*/ 9917293 w 11181876"/>
              <a:gd name="connsiteY8642" fmla="*/ 2909131 h 9881970"/>
              <a:gd name="connsiteX8643" fmla="*/ 9904835 w 11181876"/>
              <a:gd name="connsiteY8643" fmla="*/ 2934049 h 9881970"/>
              <a:gd name="connsiteX8644" fmla="*/ 9929753 w 11181876"/>
              <a:gd name="connsiteY8644" fmla="*/ 2934049 h 9881970"/>
              <a:gd name="connsiteX8645" fmla="*/ 9942213 w 11181876"/>
              <a:gd name="connsiteY8645" fmla="*/ 2934049 h 9881970"/>
              <a:gd name="connsiteX8646" fmla="*/ 9954669 w 11181876"/>
              <a:gd name="connsiteY8646" fmla="*/ 2996344 h 9881970"/>
              <a:gd name="connsiteX8647" fmla="*/ 9942213 w 11181876"/>
              <a:gd name="connsiteY8647" fmla="*/ 3008802 h 9881970"/>
              <a:gd name="connsiteX8648" fmla="*/ 9942213 w 11181876"/>
              <a:gd name="connsiteY8648" fmla="*/ 2996344 h 9881970"/>
              <a:gd name="connsiteX8649" fmla="*/ 9917293 w 11181876"/>
              <a:gd name="connsiteY8649" fmla="*/ 2971425 h 9881970"/>
              <a:gd name="connsiteX8650" fmla="*/ 9895493 w 11181876"/>
              <a:gd name="connsiteY8650" fmla="*/ 2971425 h 9881970"/>
              <a:gd name="connsiteX8651" fmla="*/ 9904835 w 11181876"/>
              <a:gd name="connsiteY8651" fmla="*/ 2958967 h 9881970"/>
              <a:gd name="connsiteX8652" fmla="*/ 9898605 w 11181876"/>
              <a:gd name="connsiteY8652" fmla="*/ 2952737 h 9881970"/>
              <a:gd name="connsiteX8653" fmla="*/ 9893933 w 11181876"/>
              <a:gd name="connsiteY8653" fmla="*/ 2951180 h 9881970"/>
              <a:gd name="connsiteX8654" fmla="*/ 9892377 w 11181876"/>
              <a:gd name="connsiteY8654" fmla="*/ 2958967 h 9881970"/>
              <a:gd name="connsiteX8655" fmla="*/ 9895491 w 11181876"/>
              <a:gd name="connsiteY8655" fmla="*/ 2971425 h 9881970"/>
              <a:gd name="connsiteX8656" fmla="*/ 9892377 w 11181876"/>
              <a:gd name="connsiteY8656" fmla="*/ 2971425 h 9881970"/>
              <a:gd name="connsiteX8657" fmla="*/ 9879917 w 11181876"/>
              <a:gd name="connsiteY8657" fmla="*/ 2946507 h 9881970"/>
              <a:gd name="connsiteX8658" fmla="*/ 9867457 w 11181876"/>
              <a:gd name="connsiteY8658" fmla="*/ 2934049 h 9881970"/>
              <a:gd name="connsiteX8659" fmla="*/ 9855001 w 11181876"/>
              <a:gd name="connsiteY8659" fmla="*/ 2896673 h 9881970"/>
              <a:gd name="connsiteX8660" fmla="*/ 9855001 w 11181876"/>
              <a:gd name="connsiteY8660" fmla="*/ 2884213 h 9881970"/>
              <a:gd name="connsiteX8661" fmla="*/ 9855001 w 11181876"/>
              <a:gd name="connsiteY8661" fmla="*/ 2871755 h 9881970"/>
              <a:gd name="connsiteX8662" fmla="*/ 9873689 w 11181876"/>
              <a:gd name="connsiteY8662" fmla="*/ 2859296 h 9881970"/>
              <a:gd name="connsiteX8663" fmla="*/ 9867457 w 11181876"/>
              <a:gd name="connsiteY8663" fmla="*/ 2834378 h 9881970"/>
              <a:gd name="connsiteX8664" fmla="*/ 9842541 w 11181876"/>
              <a:gd name="connsiteY8664" fmla="*/ 2821918 h 9881970"/>
              <a:gd name="connsiteX8665" fmla="*/ 9942213 w 11181876"/>
              <a:gd name="connsiteY8665" fmla="*/ 2834378 h 9881970"/>
              <a:gd name="connsiteX8666" fmla="*/ 9969205 w 11181876"/>
              <a:gd name="connsiteY8666" fmla="*/ 2820880 h 9881970"/>
              <a:gd name="connsiteX8667" fmla="*/ 9967129 w 11181876"/>
              <a:gd name="connsiteY8667" fmla="*/ 2820361 h 9881970"/>
              <a:gd name="connsiteX8668" fmla="*/ 9960901 w 11181876"/>
              <a:gd name="connsiteY8668" fmla="*/ 2815690 h 9881970"/>
              <a:gd name="connsiteX8669" fmla="*/ 9954669 w 11181876"/>
              <a:gd name="connsiteY8669" fmla="*/ 2809460 h 9881970"/>
              <a:gd name="connsiteX8670" fmla="*/ 9967129 w 11181876"/>
              <a:gd name="connsiteY8670" fmla="*/ 2797002 h 9881970"/>
              <a:gd name="connsiteX8671" fmla="*/ 9992049 w 11181876"/>
              <a:gd name="connsiteY8671" fmla="*/ 2803230 h 9881970"/>
              <a:gd name="connsiteX8672" fmla="*/ 10016965 w 11181876"/>
              <a:gd name="connsiteY8672" fmla="*/ 2797002 h 9881970"/>
              <a:gd name="connsiteX8673" fmla="*/ 10044997 w 11181876"/>
              <a:gd name="connsiteY8673" fmla="*/ 2787656 h 9881970"/>
              <a:gd name="connsiteX8674" fmla="*/ 9437626 w 11181876"/>
              <a:gd name="connsiteY8674" fmla="*/ 2784542 h 9881970"/>
              <a:gd name="connsiteX8675" fmla="*/ 9425167 w 11181876"/>
              <a:gd name="connsiteY8675" fmla="*/ 2797002 h 9881970"/>
              <a:gd name="connsiteX8676" fmla="*/ 9431397 w 11181876"/>
              <a:gd name="connsiteY8676" fmla="*/ 2809460 h 9881970"/>
              <a:gd name="connsiteX8677" fmla="*/ 9456315 w 11181876"/>
              <a:gd name="connsiteY8677" fmla="*/ 2797002 h 9881970"/>
              <a:gd name="connsiteX8678" fmla="*/ 9437626 w 11181876"/>
              <a:gd name="connsiteY8678" fmla="*/ 2784542 h 9881970"/>
              <a:gd name="connsiteX8679" fmla="*/ 9394021 w 11181876"/>
              <a:gd name="connsiteY8679" fmla="*/ 2784542 h 9881970"/>
              <a:gd name="connsiteX8680" fmla="*/ 9375331 w 11181876"/>
              <a:gd name="connsiteY8680" fmla="*/ 2797002 h 9881970"/>
              <a:gd name="connsiteX8681" fmla="*/ 9369103 w 11181876"/>
              <a:gd name="connsiteY8681" fmla="*/ 2797002 h 9881970"/>
              <a:gd name="connsiteX8682" fmla="*/ 9369103 w 11181876"/>
              <a:gd name="connsiteY8682" fmla="*/ 2809460 h 9881970"/>
              <a:gd name="connsiteX8683" fmla="*/ 9381561 w 11181876"/>
              <a:gd name="connsiteY8683" fmla="*/ 2809460 h 9881970"/>
              <a:gd name="connsiteX8684" fmla="*/ 9381561 w 11181876"/>
              <a:gd name="connsiteY8684" fmla="*/ 2797002 h 9881970"/>
              <a:gd name="connsiteX8685" fmla="*/ 9406479 w 11181876"/>
              <a:gd name="connsiteY8685" fmla="*/ 2797002 h 9881970"/>
              <a:gd name="connsiteX8686" fmla="*/ 9394021 w 11181876"/>
              <a:gd name="connsiteY8686" fmla="*/ 2784542 h 9881970"/>
              <a:gd name="connsiteX8687" fmla="*/ 7014367 w 11181876"/>
              <a:gd name="connsiteY8687" fmla="*/ 2784542 h 9881970"/>
              <a:gd name="connsiteX8688" fmla="*/ 7026827 w 11181876"/>
              <a:gd name="connsiteY8688" fmla="*/ 2797002 h 9881970"/>
              <a:gd name="connsiteX8689" fmla="*/ 7039285 w 11181876"/>
              <a:gd name="connsiteY8689" fmla="*/ 2797002 h 9881970"/>
              <a:gd name="connsiteX8690" fmla="*/ 7039285 w 11181876"/>
              <a:gd name="connsiteY8690" fmla="*/ 2784542 h 9881970"/>
              <a:gd name="connsiteX8691" fmla="*/ 6596994 w 11181876"/>
              <a:gd name="connsiteY8691" fmla="*/ 2784542 h 9881970"/>
              <a:gd name="connsiteX8692" fmla="*/ 6590764 w 11181876"/>
              <a:gd name="connsiteY8692" fmla="*/ 2797002 h 9881970"/>
              <a:gd name="connsiteX8693" fmla="*/ 6603224 w 11181876"/>
              <a:gd name="connsiteY8693" fmla="*/ 2797002 h 9881970"/>
              <a:gd name="connsiteX8694" fmla="*/ 6603224 w 11181876"/>
              <a:gd name="connsiteY8694" fmla="*/ 2784542 h 9881970"/>
              <a:gd name="connsiteX8695" fmla="*/ 6596994 w 11181876"/>
              <a:gd name="connsiteY8695" fmla="*/ 2784542 h 9881970"/>
              <a:gd name="connsiteX8696" fmla="*/ 6553387 w 11181876"/>
              <a:gd name="connsiteY8696" fmla="*/ 2784542 h 9881970"/>
              <a:gd name="connsiteX8697" fmla="*/ 6528469 w 11181876"/>
              <a:gd name="connsiteY8697" fmla="*/ 2809460 h 9881970"/>
              <a:gd name="connsiteX8698" fmla="*/ 6516011 w 11181876"/>
              <a:gd name="connsiteY8698" fmla="*/ 2834378 h 9881970"/>
              <a:gd name="connsiteX8699" fmla="*/ 6540929 w 11181876"/>
              <a:gd name="connsiteY8699" fmla="*/ 2821918 h 9881970"/>
              <a:gd name="connsiteX8700" fmla="*/ 6540929 w 11181876"/>
              <a:gd name="connsiteY8700" fmla="*/ 2834378 h 9881970"/>
              <a:gd name="connsiteX8701" fmla="*/ 6553387 w 11181876"/>
              <a:gd name="connsiteY8701" fmla="*/ 2809460 h 9881970"/>
              <a:gd name="connsiteX8702" fmla="*/ 9543526 w 11181876"/>
              <a:gd name="connsiteY8702" fmla="*/ 2772084 h 9881970"/>
              <a:gd name="connsiteX8703" fmla="*/ 9555986 w 11181876"/>
              <a:gd name="connsiteY8703" fmla="*/ 2784542 h 9881970"/>
              <a:gd name="connsiteX8704" fmla="*/ 9580905 w 11181876"/>
              <a:gd name="connsiteY8704" fmla="*/ 2784542 h 9881970"/>
              <a:gd name="connsiteX8705" fmla="*/ 9587133 w 11181876"/>
              <a:gd name="connsiteY8705" fmla="*/ 2772084 h 9881970"/>
              <a:gd name="connsiteX8706" fmla="*/ 9593363 w 11181876"/>
              <a:gd name="connsiteY8706" fmla="*/ 2784542 h 9881970"/>
              <a:gd name="connsiteX8707" fmla="*/ 9618281 w 11181876"/>
              <a:gd name="connsiteY8707" fmla="*/ 2797002 h 9881970"/>
              <a:gd name="connsiteX8708" fmla="*/ 9630739 w 11181876"/>
              <a:gd name="connsiteY8708" fmla="*/ 2809460 h 9881970"/>
              <a:gd name="connsiteX8709" fmla="*/ 9605821 w 11181876"/>
              <a:gd name="connsiteY8709" fmla="*/ 2809460 h 9881970"/>
              <a:gd name="connsiteX8710" fmla="*/ 9580905 w 11181876"/>
              <a:gd name="connsiteY8710" fmla="*/ 2809460 h 9881970"/>
              <a:gd name="connsiteX8711" fmla="*/ 9543526 w 11181876"/>
              <a:gd name="connsiteY8711" fmla="*/ 2772084 h 9881970"/>
              <a:gd name="connsiteX8712" fmla="*/ 9232054 w 11181876"/>
              <a:gd name="connsiteY8712" fmla="*/ 2772084 h 9881970"/>
              <a:gd name="connsiteX8713" fmla="*/ 9219596 w 11181876"/>
              <a:gd name="connsiteY8713" fmla="*/ 2797002 h 9881970"/>
              <a:gd name="connsiteX8714" fmla="*/ 9232054 w 11181876"/>
              <a:gd name="connsiteY8714" fmla="*/ 2797002 h 9881970"/>
              <a:gd name="connsiteX8715" fmla="*/ 9244514 w 11181876"/>
              <a:gd name="connsiteY8715" fmla="*/ 2797002 h 9881970"/>
              <a:gd name="connsiteX8716" fmla="*/ 9256972 w 11181876"/>
              <a:gd name="connsiteY8716" fmla="*/ 2772084 h 9881970"/>
              <a:gd name="connsiteX8717" fmla="*/ 9119925 w 11181876"/>
              <a:gd name="connsiteY8717" fmla="*/ 2772084 h 9881970"/>
              <a:gd name="connsiteX8718" fmla="*/ 9107465 w 11181876"/>
              <a:gd name="connsiteY8718" fmla="*/ 2784542 h 9881970"/>
              <a:gd name="connsiteX8719" fmla="*/ 9119925 w 11181876"/>
              <a:gd name="connsiteY8719" fmla="*/ 2797002 h 9881970"/>
              <a:gd name="connsiteX8720" fmla="*/ 9144841 w 11181876"/>
              <a:gd name="connsiteY8720" fmla="*/ 2784542 h 9881970"/>
              <a:gd name="connsiteX8721" fmla="*/ 9132383 w 11181876"/>
              <a:gd name="connsiteY8721" fmla="*/ 2784542 h 9881970"/>
              <a:gd name="connsiteX8722" fmla="*/ 9119925 w 11181876"/>
              <a:gd name="connsiteY8722" fmla="*/ 2784542 h 9881970"/>
              <a:gd name="connsiteX8723" fmla="*/ 9119925 w 11181876"/>
              <a:gd name="connsiteY8723" fmla="*/ 2772084 h 9881970"/>
              <a:gd name="connsiteX8724" fmla="*/ 5830769 w 11181876"/>
              <a:gd name="connsiteY8724" fmla="*/ 2772084 h 9881970"/>
              <a:gd name="connsiteX8725" fmla="*/ 5818311 w 11181876"/>
              <a:gd name="connsiteY8725" fmla="*/ 2797002 h 9881970"/>
              <a:gd name="connsiteX8726" fmla="*/ 5830769 w 11181876"/>
              <a:gd name="connsiteY8726" fmla="*/ 2784542 h 9881970"/>
              <a:gd name="connsiteX8727" fmla="*/ 5830769 w 11181876"/>
              <a:gd name="connsiteY8727" fmla="*/ 2772084 h 9881970"/>
              <a:gd name="connsiteX8728" fmla="*/ 8726202 w 11181876"/>
              <a:gd name="connsiteY8728" fmla="*/ 2767121 h 9881970"/>
              <a:gd name="connsiteX8729" fmla="*/ 8710846 w 11181876"/>
              <a:gd name="connsiteY8729" fmla="*/ 2782476 h 9881970"/>
              <a:gd name="connsiteX8730" fmla="*/ 8719682 w 11181876"/>
              <a:gd name="connsiteY8730" fmla="*/ 2773641 h 9881970"/>
              <a:gd name="connsiteX8731" fmla="*/ 10178933 w 11181876"/>
              <a:gd name="connsiteY8731" fmla="*/ 2759624 h 9881970"/>
              <a:gd name="connsiteX8732" fmla="*/ 10203849 w 11181876"/>
              <a:gd name="connsiteY8732" fmla="*/ 2759624 h 9881970"/>
              <a:gd name="connsiteX8733" fmla="*/ 10191393 w 11181876"/>
              <a:gd name="connsiteY8733" fmla="*/ 2772084 h 9881970"/>
              <a:gd name="connsiteX8734" fmla="*/ 9531068 w 11181876"/>
              <a:gd name="connsiteY8734" fmla="*/ 2759624 h 9881970"/>
              <a:gd name="connsiteX8735" fmla="*/ 9524838 w 11181876"/>
              <a:gd name="connsiteY8735" fmla="*/ 2772084 h 9881970"/>
              <a:gd name="connsiteX8736" fmla="*/ 9506150 w 11181876"/>
              <a:gd name="connsiteY8736" fmla="*/ 2784542 h 9881970"/>
              <a:gd name="connsiteX8737" fmla="*/ 9506150 w 11181876"/>
              <a:gd name="connsiteY8737" fmla="*/ 2809460 h 9881970"/>
              <a:gd name="connsiteX8738" fmla="*/ 9493692 w 11181876"/>
              <a:gd name="connsiteY8738" fmla="*/ 2809460 h 9881970"/>
              <a:gd name="connsiteX8739" fmla="*/ 9481232 w 11181876"/>
              <a:gd name="connsiteY8739" fmla="*/ 2809460 h 9881970"/>
              <a:gd name="connsiteX8740" fmla="*/ 9471888 w 11181876"/>
              <a:gd name="connsiteY8740" fmla="*/ 2809460 h 9881970"/>
              <a:gd name="connsiteX8741" fmla="*/ 9473758 w 11181876"/>
              <a:gd name="connsiteY8741" fmla="*/ 2806967 h 9881970"/>
              <a:gd name="connsiteX8742" fmla="*/ 9493692 w 11181876"/>
              <a:gd name="connsiteY8742" fmla="*/ 2797002 h 9881970"/>
              <a:gd name="connsiteX8743" fmla="*/ 9506150 w 11181876"/>
              <a:gd name="connsiteY8743" fmla="*/ 2772084 h 9881970"/>
              <a:gd name="connsiteX8744" fmla="*/ 9456315 w 11181876"/>
              <a:gd name="connsiteY8744" fmla="*/ 2759624 h 9881970"/>
              <a:gd name="connsiteX8745" fmla="*/ 9456315 w 11181876"/>
              <a:gd name="connsiteY8745" fmla="*/ 2772084 h 9881970"/>
              <a:gd name="connsiteX8746" fmla="*/ 9468774 w 11181876"/>
              <a:gd name="connsiteY8746" fmla="*/ 2759624 h 9881970"/>
              <a:gd name="connsiteX8747" fmla="*/ 9456315 w 11181876"/>
              <a:gd name="connsiteY8747" fmla="*/ 2759624 h 9881970"/>
              <a:gd name="connsiteX8748" fmla="*/ 9369103 w 11181876"/>
              <a:gd name="connsiteY8748" fmla="*/ 2759624 h 9881970"/>
              <a:gd name="connsiteX8749" fmla="*/ 9369103 w 11181876"/>
              <a:gd name="connsiteY8749" fmla="*/ 2772084 h 9881970"/>
              <a:gd name="connsiteX8750" fmla="*/ 9375331 w 11181876"/>
              <a:gd name="connsiteY8750" fmla="*/ 2784542 h 9881970"/>
              <a:gd name="connsiteX8751" fmla="*/ 9381561 w 11181876"/>
              <a:gd name="connsiteY8751" fmla="*/ 2772084 h 9881970"/>
              <a:gd name="connsiteX8752" fmla="*/ 8758616 w 11181876"/>
              <a:gd name="connsiteY8752" fmla="*/ 2759624 h 9881970"/>
              <a:gd name="connsiteX8753" fmla="*/ 8752386 w 11181876"/>
              <a:gd name="connsiteY8753" fmla="*/ 2765853 h 9881970"/>
              <a:gd name="connsiteX8754" fmla="*/ 8746156 w 11181876"/>
              <a:gd name="connsiteY8754" fmla="*/ 2772084 h 9881970"/>
              <a:gd name="connsiteX8755" fmla="*/ 8752386 w 11181876"/>
              <a:gd name="connsiteY8755" fmla="*/ 2784542 h 9881970"/>
              <a:gd name="connsiteX8756" fmla="*/ 8764846 w 11181876"/>
              <a:gd name="connsiteY8756" fmla="*/ 2772084 h 9881970"/>
              <a:gd name="connsiteX8757" fmla="*/ 8758616 w 11181876"/>
              <a:gd name="connsiteY8757" fmla="*/ 2759624 h 9881970"/>
              <a:gd name="connsiteX8758" fmla="*/ 9739754 w 11181876"/>
              <a:gd name="connsiteY8758" fmla="*/ 2753395 h 9881970"/>
              <a:gd name="connsiteX8759" fmla="*/ 9742868 w 11181876"/>
              <a:gd name="connsiteY8759" fmla="*/ 2759624 h 9881970"/>
              <a:gd name="connsiteX8760" fmla="*/ 9730410 w 11181876"/>
              <a:gd name="connsiteY8760" fmla="*/ 2772084 h 9881970"/>
              <a:gd name="connsiteX8761" fmla="*/ 9730410 w 11181876"/>
              <a:gd name="connsiteY8761" fmla="*/ 2759624 h 9881970"/>
              <a:gd name="connsiteX8762" fmla="*/ 9739754 w 11181876"/>
              <a:gd name="connsiteY8762" fmla="*/ 2753395 h 9881970"/>
              <a:gd name="connsiteX8763" fmla="*/ 8931482 w 11181876"/>
              <a:gd name="connsiteY8763" fmla="*/ 2751837 h 9881970"/>
              <a:gd name="connsiteX8764" fmla="*/ 8920581 w 11181876"/>
              <a:gd name="connsiteY8764" fmla="*/ 2759624 h 9881970"/>
              <a:gd name="connsiteX8765" fmla="*/ 8908123 w 11181876"/>
              <a:gd name="connsiteY8765" fmla="*/ 2784542 h 9881970"/>
              <a:gd name="connsiteX8766" fmla="*/ 8895663 w 11181876"/>
              <a:gd name="connsiteY8766" fmla="*/ 2797002 h 9881970"/>
              <a:gd name="connsiteX8767" fmla="*/ 8858287 w 11181876"/>
              <a:gd name="connsiteY8767" fmla="*/ 2821918 h 9881970"/>
              <a:gd name="connsiteX8768" fmla="*/ 8845828 w 11181876"/>
              <a:gd name="connsiteY8768" fmla="*/ 2846836 h 9881970"/>
              <a:gd name="connsiteX8769" fmla="*/ 8833369 w 11181876"/>
              <a:gd name="connsiteY8769" fmla="*/ 2871755 h 9881970"/>
              <a:gd name="connsiteX8770" fmla="*/ 8833369 w 11181876"/>
              <a:gd name="connsiteY8770" fmla="*/ 2884213 h 9881970"/>
              <a:gd name="connsiteX8771" fmla="*/ 8858287 w 11181876"/>
              <a:gd name="connsiteY8771" fmla="*/ 2859296 h 9881970"/>
              <a:gd name="connsiteX8772" fmla="*/ 8939269 w 11181876"/>
              <a:gd name="connsiteY8772" fmla="*/ 2753395 h 9881970"/>
              <a:gd name="connsiteX8773" fmla="*/ 8931482 w 11181876"/>
              <a:gd name="connsiteY8773" fmla="*/ 2751837 h 9881970"/>
              <a:gd name="connsiteX8774" fmla="*/ 9967129 w 11181876"/>
              <a:gd name="connsiteY8774" fmla="*/ 2747165 h 9881970"/>
              <a:gd name="connsiteX8775" fmla="*/ 9973357 w 11181876"/>
              <a:gd name="connsiteY8775" fmla="*/ 2753395 h 9881970"/>
              <a:gd name="connsiteX8776" fmla="*/ 9979589 w 11181876"/>
              <a:gd name="connsiteY8776" fmla="*/ 2759624 h 9881970"/>
              <a:gd name="connsiteX8777" fmla="*/ 9967129 w 11181876"/>
              <a:gd name="connsiteY8777" fmla="*/ 2759624 h 9881970"/>
              <a:gd name="connsiteX8778" fmla="*/ 9967129 w 11181876"/>
              <a:gd name="connsiteY8778" fmla="*/ 2747165 h 9881970"/>
              <a:gd name="connsiteX8779" fmla="*/ 9568445 w 11181876"/>
              <a:gd name="connsiteY8779" fmla="*/ 2747165 h 9881970"/>
              <a:gd name="connsiteX8780" fmla="*/ 9568445 w 11181876"/>
              <a:gd name="connsiteY8780" fmla="*/ 2759624 h 9881970"/>
              <a:gd name="connsiteX8781" fmla="*/ 9562216 w 11181876"/>
              <a:gd name="connsiteY8781" fmla="*/ 2772084 h 9881970"/>
              <a:gd name="connsiteX8782" fmla="*/ 9555986 w 11181876"/>
              <a:gd name="connsiteY8782" fmla="*/ 2765853 h 9881970"/>
              <a:gd name="connsiteX8783" fmla="*/ 9568445 w 11181876"/>
              <a:gd name="connsiteY8783" fmla="*/ 2747165 h 9881970"/>
              <a:gd name="connsiteX8784" fmla="*/ 7163875 w 11181876"/>
              <a:gd name="connsiteY8784" fmla="*/ 2747165 h 9881970"/>
              <a:gd name="connsiteX8785" fmla="*/ 7176333 w 11181876"/>
              <a:gd name="connsiteY8785" fmla="*/ 2759624 h 9881970"/>
              <a:gd name="connsiteX8786" fmla="*/ 7170105 w 11181876"/>
              <a:gd name="connsiteY8786" fmla="*/ 2765853 h 9881970"/>
              <a:gd name="connsiteX8787" fmla="*/ 7163875 w 11181876"/>
              <a:gd name="connsiteY8787" fmla="*/ 2759624 h 9881970"/>
              <a:gd name="connsiteX8788" fmla="*/ 1632117 w 11181876"/>
              <a:gd name="connsiteY8788" fmla="*/ 2747165 h 9881970"/>
              <a:gd name="connsiteX8789" fmla="*/ 1607199 w 11181876"/>
              <a:gd name="connsiteY8789" fmla="*/ 2765853 h 9881970"/>
              <a:gd name="connsiteX8790" fmla="*/ 1582280 w 11181876"/>
              <a:gd name="connsiteY8790" fmla="*/ 2784542 h 9881970"/>
              <a:gd name="connsiteX8791" fmla="*/ 1619657 w 11181876"/>
              <a:gd name="connsiteY8791" fmla="*/ 2772084 h 9881970"/>
              <a:gd name="connsiteX8792" fmla="*/ 1532446 w 11181876"/>
              <a:gd name="connsiteY8792" fmla="*/ 2747165 h 9881970"/>
              <a:gd name="connsiteX8793" fmla="*/ 1507527 w 11181876"/>
              <a:gd name="connsiteY8793" fmla="*/ 2784542 h 9881970"/>
              <a:gd name="connsiteX8794" fmla="*/ 1470151 w 11181876"/>
              <a:gd name="connsiteY8794" fmla="*/ 2834378 h 9881970"/>
              <a:gd name="connsiteX8795" fmla="*/ 1457691 w 11181876"/>
              <a:gd name="connsiteY8795" fmla="*/ 2846836 h 9881970"/>
              <a:gd name="connsiteX8796" fmla="*/ 1488839 w 11181876"/>
              <a:gd name="connsiteY8796" fmla="*/ 2797002 h 9881970"/>
              <a:gd name="connsiteX8797" fmla="*/ 1532446 w 11181876"/>
              <a:gd name="connsiteY8797" fmla="*/ 2747165 h 9881970"/>
              <a:gd name="connsiteX8798" fmla="*/ 10041883 w 11181876"/>
              <a:gd name="connsiteY8798" fmla="*/ 2734705 h 9881970"/>
              <a:gd name="connsiteX8799" fmla="*/ 10054343 w 11181876"/>
              <a:gd name="connsiteY8799" fmla="*/ 2740936 h 9881970"/>
              <a:gd name="connsiteX8800" fmla="*/ 10041883 w 11181876"/>
              <a:gd name="connsiteY8800" fmla="*/ 2747165 h 9881970"/>
              <a:gd name="connsiteX8801" fmla="*/ 10041883 w 11181876"/>
              <a:gd name="connsiteY8801" fmla="*/ 2734705 h 9881970"/>
              <a:gd name="connsiteX8802" fmla="*/ 9693034 w 11181876"/>
              <a:gd name="connsiteY8802" fmla="*/ 2734705 h 9881970"/>
              <a:gd name="connsiteX8803" fmla="*/ 9705492 w 11181876"/>
              <a:gd name="connsiteY8803" fmla="*/ 2759624 h 9881970"/>
              <a:gd name="connsiteX8804" fmla="*/ 9699264 w 11181876"/>
              <a:gd name="connsiteY8804" fmla="*/ 2753395 h 9881970"/>
              <a:gd name="connsiteX8805" fmla="*/ 9693034 w 11181876"/>
              <a:gd name="connsiteY8805" fmla="*/ 2747165 h 9881970"/>
              <a:gd name="connsiteX8806" fmla="*/ 9655657 w 11181876"/>
              <a:gd name="connsiteY8806" fmla="*/ 2734705 h 9881970"/>
              <a:gd name="connsiteX8807" fmla="*/ 9668116 w 11181876"/>
              <a:gd name="connsiteY8807" fmla="*/ 2759624 h 9881970"/>
              <a:gd name="connsiteX8808" fmla="*/ 9680575 w 11181876"/>
              <a:gd name="connsiteY8808" fmla="*/ 2784542 h 9881970"/>
              <a:gd name="connsiteX8809" fmla="*/ 9680575 w 11181876"/>
              <a:gd name="connsiteY8809" fmla="*/ 2797002 h 9881970"/>
              <a:gd name="connsiteX8810" fmla="*/ 9668116 w 11181876"/>
              <a:gd name="connsiteY8810" fmla="*/ 2809460 h 9881970"/>
              <a:gd name="connsiteX8811" fmla="*/ 9668116 w 11181876"/>
              <a:gd name="connsiteY8811" fmla="*/ 2815690 h 9881970"/>
              <a:gd name="connsiteX8812" fmla="*/ 9655657 w 11181876"/>
              <a:gd name="connsiteY8812" fmla="*/ 2834378 h 9881970"/>
              <a:gd name="connsiteX8813" fmla="*/ 9655657 w 11181876"/>
              <a:gd name="connsiteY8813" fmla="*/ 2846836 h 9881970"/>
              <a:gd name="connsiteX8814" fmla="*/ 9668116 w 11181876"/>
              <a:gd name="connsiteY8814" fmla="*/ 2834378 h 9881970"/>
              <a:gd name="connsiteX8815" fmla="*/ 9680575 w 11181876"/>
              <a:gd name="connsiteY8815" fmla="*/ 2821918 h 9881970"/>
              <a:gd name="connsiteX8816" fmla="*/ 9680575 w 11181876"/>
              <a:gd name="connsiteY8816" fmla="*/ 2834378 h 9881970"/>
              <a:gd name="connsiteX8817" fmla="*/ 9693034 w 11181876"/>
              <a:gd name="connsiteY8817" fmla="*/ 2846836 h 9881970"/>
              <a:gd name="connsiteX8818" fmla="*/ 9717952 w 11181876"/>
              <a:gd name="connsiteY8818" fmla="*/ 2859296 h 9881970"/>
              <a:gd name="connsiteX8819" fmla="*/ 9730410 w 11181876"/>
              <a:gd name="connsiteY8819" fmla="*/ 2871755 h 9881970"/>
              <a:gd name="connsiteX8820" fmla="*/ 9717952 w 11181876"/>
              <a:gd name="connsiteY8820" fmla="*/ 2871755 h 9881970"/>
              <a:gd name="connsiteX8821" fmla="*/ 9693034 w 11181876"/>
              <a:gd name="connsiteY8821" fmla="*/ 2871755 h 9881970"/>
              <a:gd name="connsiteX8822" fmla="*/ 9705492 w 11181876"/>
              <a:gd name="connsiteY8822" fmla="*/ 2884213 h 9881970"/>
              <a:gd name="connsiteX8823" fmla="*/ 9705492 w 11181876"/>
              <a:gd name="connsiteY8823" fmla="*/ 2896673 h 9881970"/>
              <a:gd name="connsiteX8824" fmla="*/ 9680575 w 11181876"/>
              <a:gd name="connsiteY8824" fmla="*/ 2896673 h 9881970"/>
              <a:gd name="connsiteX8825" fmla="*/ 9643199 w 11181876"/>
              <a:gd name="connsiteY8825" fmla="*/ 2909131 h 9881970"/>
              <a:gd name="connsiteX8826" fmla="*/ 9630739 w 11181876"/>
              <a:gd name="connsiteY8826" fmla="*/ 2896673 h 9881970"/>
              <a:gd name="connsiteX8827" fmla="*/ 9643199 w 11181876"/>
              <a:gd name="connsiteY8827" fmla="*/ 2896673 h 9881970"/>
              <a:gd name="connsiteX8828" fmla="*/ 9655657 w 11181876"/>
              <a:gd name="connsiteY8828" fmla="*/ 2871755 h 9881970"/>
              <a:gd name="connsiteX8829" fmla="*/ 9630739 w 11181876"/>
              <a:gd name="connsiteY8829" fmla="*/ 2884213 h 9881970"/>
              <a:gd name="connsiteX8830" fmla="*/ 9618281 w 11181876"/>
              <a:gd name="connsiteY8830" fmla="*/ 2896673 h 9881970"/>
              <a:gd name="connsiteX8831" fmla="*/ 9605821 w 11181876"/>
              <a:gd name="connsiteY8831" fmla="*/ 2859296 h 9881970"/>
              <a:gd name="connsiteX8832" fmla="*/ 9618281 w 11181876"/>
              <a:gd name="connsiteY8832" fmla="*/ 2821918 h 9881970"/>
              <a:gd name="connsiteX8833" fmla="*/ 9668116 w 11181876"/>
              <a:gd name="connsiteY8833" fmla="*/ 2797002 h 9881970"/>
              <a:gd name="connsiteX8834" fmla="*/ 9655657 w 11181876"/>
              <a:gd name="connsiteY8834" fmla="*/ 2784542 h 9881970"/>
              <a:gd name="connsiteX8835" fmla="*/ 9643199 w 11181876"/>
              <a:gd name="connsiteY8835" fmla="*/ 2772084 h 9881970"/>
              <a:gd name="connsiteX8836" fmla="*/ 9649427 w 11181876"/>
              <a:gd name="connsiteY8836" fmla="*/ 2753395 h 9881970"/>
              <a:gd name="connsiteX8837" fmla="*/ 9655657 w 11181876"/>
              <a:gd name="connsiteY8837" fmla="*/ 2734705 h 9881970"/>
              <a:gd name="connsiteX8838" fmla="*/ 9630739 w 11181876"/>
              <a:gd name="connsiteY8838" fmla="*/ 2734705 h 9881970"/>
              <a:gd name="connsiteX8839" fmla="*/ 9630739 w 11181876"/>
              <a:gd name="connsiteY8839" fmla="*/ 2747165 h 9881970"/>
              <a:gd name="connsiteX8840" fmla="*/ 9618281 w 11181876"/>
              <a:gd name="connsiteY8840" fmla="*/ 2747165 h 9881970"/>
              <a:gd name="connsiteX8841" fmla="*/ 9599593 w 11181876"/>
              <a:gd name="connsiteY8841" fmla="*/ 2734705 h 9881970"/>
              <a:gd name="connsiteX8842" fmla="*/ 9605821 w 11181876"/>
              <a:gd name="connsiteY8842" fmla="*/ 2747165 h 9881970"/>
              <a:gd name="connsiteX8843" fmla="*/ 9593363 w 11181876"/>
              <a:gd name="connsiteY8843" fmla="*/ 2759624 h 9881970"/>
              <a:gd name="connsiteX8844" fmla="*/ 9593363 w 11181876"/>
              <a:gd name="connsiteY8844" fmla="*/ 2747165 h 9881970"/>
              <a:gd name="connsiteX8845" fmla="*/ 9599593 w 11181876"/>
              <a:gd name="connsiteY8845" fmla="*/ 2734705 h 9881970"/>
              <a:gd name="connsiteX8846" fmla="*/ 9443856 w 11181876"/>
              <a:gd name="connsiteY8846" fmla="*/ 2734705 h 9881970"/>
              <a:gd name="connsiteX8847" fmla="*/ 9443856 w 11181876"/>
              <a:gd name="connsiteY8847" fmla="*/ 2747165 h 9881970"/>
              <a:gd name="connsiteX8848" fmla="*/ 9450085 w 11181876"/>
              <a:gd name="connsiteY8848" fmla="*/ 2747165 h 9881970"/>
              <a:gd name="connsiteX8849" fmla="*/ 9456315 w 11181876"/>
              <a:gd name="connsiteY8849" fmla="*/ 2734705 h 9881970"/>
              <a:gd name="connsiteX8850" fmla="*/ 8808450 w 11181876"/>
              <a:gd name="connsiteY8850" fmla="*/ 2734705 h 9881970"/>
              <a:gd name="connsiteX8851" fmla="*/ 8808450 w 11181876"/>
              <a:gd name="connsiteY8851" fmla="*/ 2747165 h 9881970"/>
              <a:gd name="connsiteX8852" fmla="*/ 8820910 w 11181876"/>
              <a:gd name="connsiteY8852" fmla="*/ 2747165 h 9881970"/>
              <a:gd name="connsiteX8853" fmla="*/ 8820910 w 11181876"/>
              <a:gd name="connsiteY8853" fmla="*/ 2734705 h 9881970"/>
              <a:gd name="connsiteX8854" fmla="*/ 7188793 w 11181876"/>
              <a:gd name="connsiteY8854" fmla="*/ 2734705 h 9881970"/>
              <a:gd name="connsiteX8855" fmla="*/ 7188793 w 11181876"/>
              <a:gd name="connsiteY8855" fmla="*/ 2747165 h 9881970"/>
              <a:gd name="connsiteX8856" fmla="*/ 7176333 w 11181876"/>
              <a:gd name="connsiteY8856" fmla="*/ 2747165 h 9881970"/>
              <a:gd name="connsiteX8857" fmla="*/ 7188793 w 11181876"/>
              <a:gd name="connsiteY8857" fmla="*/ 2734705 h 9881970"/>
              <a:gd name="connsiteX8858" fmla="*/ 6653059 w 11181876"/>
              <a:gd name="connsiteY8858" fmla="*/ 2734705 h 9881970"/>
              <a:gd name="connsiteX8859" fmla="*/ 6640600 w 11181876"/>
              <a:gd name="connsiteY8859" fmla="*/ 2747165 h 9881970"/>
              <a:gd name="connsiteX8860" fmla="*/ 6653059 w 11181876"/>
              <a:gd name="connsiteY8860" fmla="*/ 2747165 h 9881970"/>
              <a:gd name="connsiteX8861" fmla="*/ 6628142 w 11181876"/>
              <a:gd name="connsiteY8861" fmla="*/ 2734705 h 9881970"/>
              <a:gd name="connsiteX8862" fmla="*/ 6615682 w 11181876"/>
              <a:gd name="connsiteY8862" fmla="*/ 2747165 h 9881970"/>
              <a:gd name="connsiteX8863" fmla="*/ 6590764 w 11181876"/>
              <a:gd name="connsiteY8863" fmla="*/ 2753395 h 9881970"/>
              <a:gd name="connsiteX8864" fmla="*/ 6578305 w 11181876"/>
              <a:gd name="connsiteY8864" fmla="*/ 2753395 h 9881970"/>
              <a:gd name="connsiteX8865" fmla="*/ 6584535 w 11181876"/>
              <a:gd name="connsiteY8865" fmla="*/ 2759624 h 9881970"/>
              <a:gd name="connsiteX8866" fmla="*/ 6590764 w 11181876"/>
              <a:gd name="connsiteY8866" fmla="*/ 2772084 h 9881970"/>
              <a:gd name="connsiteX8867" fmla="*/ 6603224 w 11181876"/>
              <a:gd name="connsiteY8867" fmla="*/ 2772084 h 9881970"/>
              <a:gd name="connsiteX8868" fmla="*/ 6615682 w 11181876"/>
              <a:gd name="connsiteY8868" fmla="*/ 2765853 h 9881970"/>
              <a:gd name="connsiteX8869" fmla="*/ 6628142 w 11181876"/>
              <a:gd name="connsiteY8869" fmla="*/ 2759624 h 9881970"/>
              <a:gd name="connsiteX8870" fmla="*/ 9634459 w 11181876"/>
              <a:gd name="connsiteY8870" fmla="*/ 2730987 h 9881970"/>
              <a:gd name="connsiteX8871" fmla="*/ 9630739 w 11181876"/>
              <a:gd name="connsiteY8871" fmla="*/ 2734705 h 9881970"/>
              <a:gd name="connsiteX8872" fmla="*/ 9632296 w 11181876"/>
              <a:gd name="connsiteY8872" fmla="*/ 2733148 h 9881970"/>
              <a:gd name="connsiteX8873" fmla="*/ 9119925 w 11181876"/>
              <a:gd name="connsiteY8873" fmla="*/ 2726920 h 9881970"/>
              <a:gd name="connsiteX8874" fmla="*/ 9113695 w 11181876"/>
              <a:gd name="connsiteY8874" fmla="*/ 2734705 h 9881970"/>
              <a:gd name="connsiteX8875" fmla="*/ 9101235 w 11181876"/>
              <a:gd name="connsiteY8875" fmla="*/ 2740936 h 9881970"/>
              <a:gd name="connsiteX8876" fmla="*/ 9082547 w 11181876"/>
              <a:gd name="connsiteY8876" fmla="*/ 2759624 h 9881970"/>
              <a:gd name="connsiteX8877" fmla="*/ 9070088 w 11181876"/>
              <a:gd name="connsiteY8877" fmla="*/ 2784542 h 9881970"/>
              <a:gd name="connsiteX8878" fmla="*/ 9082547 w 11181876"/>
              <a:gd name="connsiteY8878" fmla="*/ 2772084 h 9881970"/>
              <a:gd name="connsiteX8879" fmla="*/ 9113695 w 11181876"/>
              <a:gd name="connsiteY8879" fmla="*/ 2753395 h 9881970"/>
              <a:gd name="connsiteX8880" fmla="*/ 9126153 w 11181876"/>
              <a:gd name="connsiteY8880" fmla="*/ 2747165 h 9881970"/>
              <a:gd name="connsiteX8881" fmla="*/ 9126153 w 11181876"/>
              <a:gd name="connsiteY8881" fmla="*/ 2728477 h 9881970"/>
              <a:gd name="connsiteX8882" fmla="*/ 9119925 w 11181876"/>
              <a:gd name="connsiteY8882" fmla="*/ 2726920 h 9881970"/>
              <a:gd name="connsiteX8883" fmla="*/ 9992049 w 11181876"/>
              <a:gd name="connsiteY8883" fmla="*/ 2722247 h 9881970"/>
              <a:gd name="connsiteX8884" fmla="*/ 9979589 w 11181876"/>
              <a:gd name="connsiteY8884" fmla="*/ 2734705 h 9881970"/>
              <a:gd name="connsiteX8885" fmla="*/ 9979589 w 11181876"/>
              <a:gd name="connsiteY8885" fmla="*/ 2728477 h 9881970"/>
              <a:gd name="connsiteX8886" fmla="*/ 9992049 w 11181876"/>
              <a:gd name="connsiteY8886" fmla="*/ 2722247 h 9881970"/>
              <a:gd name="connsiteX8887" fmla="*/ 9917293 w 11181876"/>
              <a:gd name="connsiteY8887" fmla="*/ 2722247 h 9881970"/>
              <a:gd name="connsiteX8888" fmla="*/ 9935981 w 11181876"/>
              <a:gd name="connsiteY8888" fmla="*/ 2734705 h 9881970"/>
              <a:gd name="connsiteX8889" fmla="*/ 9923525 w 11181876"/>
              <a:gd name="connsiteY8889" fmla="*/ 2747165 h 9881970"/>
              <a:gd name="connsiteX8890" fmla="*/ 9904835 w 11181876"/>
              <a:gd name="connsiteY8890" fmla="*/ 2734705 h 9881970"/>
              <a:gd name="connsiteX8891" fmla="*/ 9643199 w 11181876"/>
              <a:gd name="connsiteY8891" fmla="*/ 2722247 h 9881970"/>
              <a:gd name="connsiteX8892" fmla="*/ 9636969 w 11181876"/>
              <a:gd name="connsiteY8892" fmla="*/ 2728477 h 9881970"/>
              <a:gd name="connsiteX8893" fmla="*/ 9634459 w 11181876"/>
              <a:gd name="connsiteY8893" fmla="*/ 2730987 h 9881970"/>
              <a:gd name="connsiteX8894" fmla="*/ 8957958 w 11181876"/>
              <a:gd name="connsiteY8894" fmla="*/ 2722247 h 9881970"/>
              <a:gd name="connsiteX8895" fmla="*/ 8957958 w 11181876"/>
              <a:gd name="connsiteY8895" fmla="*/ 2734705 h 9881970"/>
              <a:gd name="connsiteX8896" fmla="*/ 8970417 w 11181876"/>
              <a:gd name="connsiteY8896" fmla="*/ 2734705 h 9881970"/>
              <a:gd name="connsiteX8897" fmla="*/ 6727813 w 11181876"/>
              <a:gd name="connsiteY8897" fmla="*/ 2722247 h 9881970"/>
              <a:gd name="connsiteX8898" fmla="*/ 6715353 w 11181876"/>
              <a:gd name="connsiteY8898" fmla="*/ 2728477 h 9881970"/>
              <a:gd name="connsiteX8899" fmla="*/ 6721583 w 11181876"/>
              <a:gd name="connsiteY8899" fmla="*/ 2734705 h 9881970"/>
              <a:gd name="connsiteX8900" fmla="*/ 6727813 w 11181876"/>
              <a:gd name="connsiteY8900" fmla="*/ 2722247 h 9881970"/>
              <a:gd name="connsiteX8901" fmla="*/ 6229457 w 11181876"/>
              <a:gd name="connsiteY8901" fmla="*/ 2722247 h 9881970"/>
              <a:gd name="connsiteX8902" fmla="*/ 6216997 w 11181876"/>
              <a:gd name="connsiteY8902" fmla="*/ 2734705 h 9881970"/>
              <a:gd name="connsiteX8903" fmla="*/ 6223227 w 11181876"/>
              <a:gd name="connsiteY8903" fmla="*/ 2747165 h 9881970"/>
              <a:gd name="connsiteX8904" fmla="*/ 6229457 w 11181876"/>
              <a:gd name="connsiteY8904" fmla="*/ 2747165 h 9881970"/>
              <a:gd name="connsiteX8905" fmla="*/ 6229457 w 11181876"/>
              <a:gd name="connsiteY8905" fmla="*/ 2734705 h 9881970"/>
              <a:gd name="connsiteX8906" fmla="*/ 6229457 w 11181876"/>
              <a:gd name="connsiteY8906" fmla="*/ 2722247 h 9881970"/>
              <a:gd name="connsiteX8907" fmla="*/ 9814507 w 11181876"/>
              <a:gd name="connsiteY8907" fmla="*/ 2716017 h 9881970"/>
              <a:gd name="connsiteX8908" fmla="*/ 9817623 w 11181876"/>
              <a:gd name="connsiteY8908" fmla="*/ 2722247 h 9881970"/>
              <a:gd name="connsiteX8909" fmla="*/ 9805164 w 11181876"/>
              <a:gd name="connsiteY8909" fmla="*/ 2722247 h 9881970"/>
              <a:gd name="connsiteX8910" fmla="*/ 9814507 w 11181876"/>
              <a:gd name="connsiteY8910" fmla="*/ 2716017 h 9881970"/>
              <a:gd name="connsiteX8911" fmla="*/ 10080817 w 11181876"/>
              <a:gd name="connsiteY8911" fmla="*/ 2712903 h 9881970"/>
              <a:gd name="connsiteX8912" fmla="*/ 10091719 w 11181876"/>
              <a:gd name="connsiteY8912" fmla="*/ 2716017 h 9881970"/>
              <a:gd name="connsiteX8913" fmla="*/ 10104179 w 11181876"/>
              <a:gd name="connsiteY8913" fmla="*/ 2722247 h 9881970"/>
              <a:gd name="connsiteX8914" fmla="*/ 10079259 w 11181876"/>
              <a:gd name="connsiteY8914" fmla="*/ 2722247 h 9881970"/>
              <a:gd name="connsiteX8915" fmla="*/ 10073031 w 11181876"/>
              <a:gd name="connsiteY8915" fmla="*/ 2716017 h 9881970"/>
              <a:gd name="connsiteX8916" fmla="*/ 10080817 w 11181876"/>
              <a:gd name="connsiteY8916" fmla="*/ 2712903 h 9881970"/>
              <a:gd name="connsiteX8917" fmla="*/ 10009177 w 11181876"/>
              <a:gd name="connsiteY8917" fmla="*/ 2712903 h 9881970"/>
              <a:gd name="connsiteX8918" fmla="*/ 10023193 w 11181876"/>
              <a:gd name="connsiteY8918" fmla="*/ 2716017 h 9881970"/>
              <a:gd name="connsiteX8919" fmla="*/ 10041883 w 11181876"/>
              <a:gd name="connsiteY8919" fmla="*/ 2722247 h 9881970"/>
              <a:gd name="connsiteX8920" fmla="*/ 10041883 w 11181876"/>
              <a:gd name="connsiteY8920" fmla="*/ 2734705 h 9881970"/>
              <a:gd name="connsiteX8921" fmla="*/ 10016965 w 11181876"/>
              <a:gd name="connsiteY8921" fmla="*/ 2722247 h 9881970"/>
              <a:gd name="connsiteX8922" fmla="*/ 10004505 w 11181876"/>
              <a:gd name="connsiteY8922" fmla="*/ 2716017 h 9881970"/>
              <a:gd name="connsiteX8923" fmla="*/ 10009177 w 11181876"/>
              <a:gd name="connsiteY8923" fmla="*/ 2712903 h 9881970"/>
              <a:gd name="connsiteX8924" fmla="*/ 9493692 w 11181876"/>
              <a:gd name="connsiteY8924" fmla="*/ 2709789 h 9881970"/>
              <a:gd name="connsiteX8925" fmla="*/ 9481232 w 11181876"/>
              <a:gd name="connsiteY8925" fmla="*/ 2728477 h 9881970"/>
              <a:gd name="connsiteX8926" fmla="*/ 9468774 w 11181876"/>
              <a:gd name="connsiteY8926" fmla="*/ 2734705 h 9881970"/>
              <a:gd name="connsiteX8927" fmla="*/ 9493692 w 11181876"/>
              <a:gd name="connsiteY8927" fmla="*/ 2734705 h 9881970"/>
              <a:gd name="connsiteX8928" fmla="*/ 9462544 w 11181876"/>
              <a:gd name="connsiteY8928" fmla="*/ 2709789 h 9881970"/>
              <a:gd name="connsiteX8929" fmla="*/ 9456315 w 11181876"/>
              <a:gd name="connsiteY8929" fmla="*/ 2722247 h 9881970"/>
              <a:gd name="connsiteX8930" fmla="*/ 9468774 w 11181876"/>
              <a:gd name="connsiteY8930" fmla="*/ 2722247 h 9881970"/>
              <a:gd name="connsiteX8931" fmla="*/ 9481232 w 11181876"/>
              <a:gd name="connsiteY8931" fmla="*/ 2709789 h 9881970"/>
              <a:gd name="connsiteX8932" fmla="*/ 9475004 w 11181876"/>
              <a:gd name="connsiteY8932" fmla="*/ 2709789 h 9881970"/>
              <a:gd name="connsiteX8933" fmla="*/ 9462544 w 11181876"/>
              <a:gd name="connsiteY8933" fmla="*/ 2709789 h 9881970"/>
              <a:gd name="connsiteX8934" fmla="*/ 9238284 w 11181876"/>
              <a:gd name="connsiteY8934" fmla="*/ 2709789 h 9881970"/>
              <a:gd name="connsiteX8935" fmla="*/ 9232054 w 11181876"/>
              <a:gd name="connsiteY8935" fmla="*/ 2722247 h 9881970"/>
              <a:gd name="connsiteX8936" fmla="*/ 9238284 w 11181876"/>
              <a:gd name="connsiteY8936" fmla="*/ 2716017 h 9881970"/>
              <a:gd name="connsiteX8937" fmla="*/ 9238284 w 11181876"/>
              <a:gd name="connsiteY8937" fmla="*/ 2709789 h 9881970"/>
              <a:gd name="connsiteX8938" fmla="*/ 8173047 w 11181876"/>
              <a:gd name="connsiteY8938" fmla="*/ 2709789 h 9881970"/>
              <a:gd name="connsiteX8939" fmla="*/ 8160587 w 11181876"/>
              <a:gd name="connsiteY8939" fmla="*/ 2722247 h 9881970"/>
              <a:gd name="connsiteX8940" fmla="*/ 8173047 w 11181876"/>
              <a:gd name="connsiteY8940" fmla="*/ 2722247 h 9881970"/>
              <a:gd name="connsiteX8941" fmla="*/ 8173047 w 11181876"/>
              <a:gd name="connsiteY8941" fmla="*/ 2709789 h 9881970"/>
              <a:gd name="connsiteX8942" fmla="*/ 6417897 w 11181876"/>
              <a:gd name="connsiteY8942" fmla="*/ 2702002 h 9881970"/>
              <a:gd name="connsiteX8943" fmla="*/ 6416340 w 11181876"/>
              <a:gd name="connsiteY8943" fmla="*/ 2709789 h 9881970"/>
              <a:gd name="connsiteX8944" fmla="*/ 6391422 w 11181876"/>
              <a:gd name="connsiteY8944" fmla="*/ 2747165 h 9881970"/>
              <a:gd name="connsiteX8945" fmla="*/ 6372734 w 11181876"/>
              <a:gd name="connsiteY8945" fmla="*/ 2772084 h 9881970"/>
              <a:gd name="connsiteX8946" fmla="*/ 6366504 w 11181876"/>
              <a:gd name="connsiteY8946" fmla="*/ 2797002 h 9881970"/>
              <a:gd name="connsiteX8947" fmla="*/ 6391422 w 11181876"/>
              <a:gd name="connsiteY8947" fmla="*/ 2772084 h 9881970"/>
              <a:gd name="connsiteX8948" fmla="*/ 6403881 w 11181876"/>
              <a:gd name="connsiteY8948" fmla="*/ 2747165 h 9881970"/>
              <a:gd name="connsiteX8949" fmla="*/ 6416340 w 11181876"/>
              <a:gd name="connsiteY8949" fmla="*/ 2747165 h 9881970"/>
              <a:gd name="connsiteX8950" fmla="*/ 6441259 w 11181876"/>
              <a:gd name="connsiteY8950" fmla="*/ 2734705 h 9881970"/>
              <a:gd name="connsiteX8951" fmla="*/ 6453717 w 11181876"/>
              <a:gd name="connsiteY8951" fmla="*/ 2728477 h 9881970"/>
              <a:gd name="connsiteX8952" fmla="*/ 6453717 w 11181876"/>
              <a:gd name="connsiteY8952" fmla="*/ 2722247 h 9881970"/>
              <a:gd name="connsiteX8953" fmla="*/ 6441259 w 11181876"/>
              <a:gd name="connsiteY8953" fmla="*/ 2709789 h 9881970"/>
              <a:gd name="connsiteX8954" fmla="*/ 6422569 w 11181876"/>
              <a:gd name="connsiteY8954" fmla="*/ 2703559 h 9881970"/>
              <a:gd name="connsiteX8955" fmla="*/ 6417897 w 11181876"/>
              <a:gd name="connsiteY8955" fmla="*/ 2702002 h 9881970"/>
              <a:gd name="connsiteX8956" fmla="*/ 8559272 w 11181876"/>
              <a:gd name="connsiteY8956" fmla="*/ 2697329 h 9881970"/>
              <a:gd name="connsiteX8957" fmla="*/ 8521896 w 11181876"/>
              <a:gd name="connsiteY8957" fmla="*/ 2747165 h 9881970"/>
              <a:gd name="connsiteX8958" fmla="*/ 8534354 w 11181876"/>
              <a:gd name="connsiteY8958" fmla="*/ 2734705 h 9881970"/>
              <a:gd name="connsiteX8959" fmla="*/ 8559272 w 11181876"/>
              <a:gd name="connsiteY8959" fmla="*/ 2697329 h 9881970"/>
              <a:gd name="connsiteX8960" fmla="*/ 6746501 w 11181876"/>
              <a:gd name="connsiteY8960" fmla="*/ 2697329 h 9881970"/>
              <a:gd name="connsiteX8961" fmla="*/ 6740271 w 11181876"/>
              <a:gd name="connsiteY8961" fmla="*/ 2709789 h 9881970"/>
              <a:gd name="connsiteX8962" fmla="*/ 6746501 w 11181876"/>
              <a:gd name="connsiteY8962" fmla="*/ 2703559 h 9881970"/>
              <a:gd name="connsiteX8963" fmla="*/ 6746501 w 11181876"/>
              <a:gd name="connsiteY8963" fmla="*/ 2697329 h 9881970"/>
              <a:gd name="connsiteX8964" fmla="*/ 1619657 w 11181876"/>
              <a:gd name="connsiteY8964" fmla="*/ 2697329 h 9881970"/>
              <a:gd name="connsiteX8965" fmla="*/ 1619657 w 11181876"/>
              <a:gd name="connsiteY8965" fmla="*/ 2709789 h 9881970"/>
              <a:gd name="connsiteX8966" fmla="*/ 1607199 w 11181876"/>
              <a:gd name="connsiteY8966" fmla="*/ 2709789 h 9881970"/>
              <a:gd name="connsiteX8967" fmla="*/ 7232399 w 11181876"/>
              <a:gd name="connsiteY8967" fmla="*/ 2691101 h 9881970"/>
              <a:gd name="connsiteX8968" fmla="*/ 7238629 w 11181876"/>
              <a:gd name="connsiteY8968" fmla="*/ 2709789 h 9881970"/>
              <a:gd name="connsiteX8969" fmla="*/ 7238629 w 11181876"/>
              <a:gd name="connsiteY8969" fmla="*/ 2722247 h 9881970"/>
              <a:gd name="connsiteX8970" fmla="*/ 7213711 w 11181876"/>
              <a:gd name="connsiteY8970" fmla="*/ 2709789 h 9881970"/>
              <a:gd name="connsiteX8971" fmla="*/ 7232399 w 11181876"/>
              <a:gd name="connsiteY8971" fmla="*/ 2691101 h 9881970"/>
              <a:gd name="connsiteX8972" fmla="*/ 7624855 w 11181876"/>
              <a:gd name="connsiteY8972" fmla="*/ 2684871 h 9881970"/>
              <a:gd name="connsiteX8973" fmla="*/ 7624855 w 11181876"/>
              <a:gd name="connsiteY8973" fmla="*/ 2697329 h 9881970"/>
              <a:gd name="connsiteX8974" fmla="*/ 7624855 w 11181876"/>
              <a:gd name="connsiteY8974" fmla="*/ 2709789 h 9881970"/>
              <a:gd name="connsiteX8975" fmla="*/ 7637313 w 11181876"/>
              <a:gd name="connsiteY8975" fmla="*/ 2697329 h 9881970"/>
              <a:gd name="connsiteX8976" fmla="*/ 7114039 w 11181876"/>
              <a:gd name="connsiteY8976" fmla="*/ 2684871 h 9881970"/>
              <a:gd name="connsiteX8977" fmla="*/ 7101580 w 11181876"/>
              <a:gd name="connsiteY8977" fmla="*/ 2697329 h 9881970"/>
              <a:gd name="connsiteX8978" fmla="*/ 7093274 w 11181876"/>
              <a:gd name="connsiteY8978" fmla="*/ 2722247 h 9881970"/>
              <a:gd name="connsiteX8979" fmla="*/ 7101580 w 11181876"/>
              <a:gd name="connsiteY8979" fmla="*/ 2722247 h 9881970"/>
              <a:gd name="connsiteX8980" fmla="*/ 7114039 w 11181876"/>
              <a:gd name="connsiteY8980" fmla="*/ 2716017 h 9881970"/>
              <a:gd name="connsiteX8981" fmla="*/ 7107810 w 11181876"/>
              <a:gd name="connsiteY8981" fmla="*/ 2709789 h 9881970"/>
              <a:gd name="connsiteX8982" fmla="*/ 7114039 w 11181876"/>
              <a:gd name="connsiteY8982" fmla="*/ 2697329 h 9881970"/>
              <a:gd name="connsiteX8983" fmla="*/ 7114039 w 11181876"/>
              <a:gd name="connsiteY8983" fmla="*/ 2684871 h 9881970"/>
              <a:gd name="connsiteX8984" fmla="*/ 6927155 w 11181876"/>
              <a:gd name="connsiteY8984" fmla="*/ 2684871 h 9881970"/>
              <a:gd name="connsiteX8985" fmla="*/ 6939615 w 11181876"/>
              <a:gd name="connsiteY8985" fmla="*/ 2684871 h 9881970"/>
              <a:gd name="connsiteX8986" fmla="*/ 6939615 w 11181876"/>
              <a:gd name="connsiteY8986" fmla="*/ 2703559 h 9881970"/>
              <a:gd name="connsiteX8987" fmla="*/ 6933385 w 11181876"/>
              <a:gd name="connsiteY8987" fmla="*/ 2709789 h 9881970"/>
              <a:gd name="connsiteX8988" fmla="*/ 6927155 w 11181876"/>
              <a:gd name="connsiteY8988" fmla="*/ 2697329 h 9881970"/>
              <a:gd name="connsiteX8989" fmla="*/ 6927155 w 11181876"/>
              <a:gd name="connsiteY8989" fmla="*/ 2684871 h 9881970"/>
              <a:gd name="connsiteX8990" fmla="*/ 9367546 w 11181876"/>
              <a:gd name="connsiteY8990" fmla="*/ 2675527 h 9881970"/>
              <a:gd name="connsiteX8991" fmla="*/ 9362873 w 11181876"/>
              <a:gd name="connsiteY8991" fmla="*/ 2678641 h 9881970"/>
              <a:gd name="connsiteX8992" fmla="*/ 9356643 w 11181876"/>
              <a:gd name="connsiteY8992" fmla="*/ 2684871 h 9881970"/>
              <a:gd name="connsiteX8993" fmla="*/ 9331725 w 11181876"/>
              <a:gd name="connsiteY8993" fmla="*/ 2709789 h 9881970"/>
              <a:gd name="connsiteX8994" fmla="*/ 9356643 w 11181876"/>
              <a:gd name="connsiteY8994" fmla="*/ 2697329 h 9881970"/>
              <a:gd name="connsiteX8995" fmla="*/ 9369103 w 11181876"/>
              <a:gd name="connsiteY8995" fmla="*/ 2678641 h 9881970"/>
              <a:gd name="connsiteX8996" fmla="*/ 9367546 w 11181876"/>
              <a:gd name="connsiteY8996" fmla="*/ 2675527 h 9881970"/>
              <a:gd name="connsiteX8997" fmla="*/ 9107465 w 11181876"/>
              <a:gd name="connsiteY8997" fmla="*/ 2672411 h 9881970"/>
              <a:gd name="connsiteX8998" fmla="*/ 9082547 w 11181876"/>
              <a:gd name="connsiteY8998" fmla="*/ 2684871 h 9881970"/>
              <a:gd name="connsiteX8999" fmla="*/ 9095007 w 11181876"/>
              <a:gd name="connsiteY8999" fmla="*/ 2684871 h 9881970"/>
              <a:gd name="connsiteX9000" fmla="*/ 9107465 w 11181876"/>
              <a:gd name="connsiteY9000" fmla="*/ 2678641 h 9881970"/>
              <a:gd name="connsiteX9001" fmla="*/ 9107465 w 11181876"/>
              <a:gd name="connsiteY9001" fmla="*/ 2672411 h 9881970"/>
              <a:gd name="connsiteX9002" fmla="*/ 6765189 w 11181876"/>
              <a:gd name="connsiteY9002" fmla="*/ 2672411 h 9881970"/>
              <a:gd name="connsiteX9003" fmla="*/ 6752731 w 11181876"/>
              <a:gd name="connsiteY9003" fmla="*/ 2678641 h 9881970"/>
              <a:gd name="connsiteX9004" fmla="*/ 6752731 w 11181876"/>
              <a:gd name="connsiteY9004" fmla="*/ 2691101 h 9881970"/>
              <a:gd name="connsiteX9005" fmla="*/ 6765189 w 11181876"/>
              <a:gd name="connsiteY9005" fmla="*/ 2684871 h 9881970"/>
              <a:gd name="connsiteX9006" fmla="*/ 9481232 w 11181876"/>
              <a:gd name="connsiteY9006" fmla="*/ 2659953 h 9881970"/>
              <a:gd name="connsiteX9007" fmla="*/ 9443856 w 11181876"/>
              <a:gd name="connsiteY9007" fmla="*/ 2684871 h 9881970"/>
              <a:gd name="connsiteX9008" fmla="*/ 9443856 w 11181876"/>
              <a:gd name="connsiteY9008" fmla="*/ 2709789 h 9881970"/>
              <a:gd name="connsiteX9009" fmla="*/ 9468774 w 11181876"/>
              <a:gd name="connsiteY9009" fmla="*/ 2684871 h 9881970"/>
              <a:gd name="connsiteX9010" fmla="*/ 9281890 w 11181876"/>
              <a:gd name="connsiteY9010" fmla="*/ 2659953 h 9881970"/>
              <a:gd name="connsiteX9011" fmla="*/ 9275660 w 11181876"/>
              <a:gd name="connsiteY9011" fmla="*/ 2666182 h 9881970"/>
              <a:gd name="connsiteX9012" fmla="*/ 9269430 w 11181876"/>
              <a:gd name="connsiteY9012" fmla="*/ 2672411 h 9881970"/>
              <a:gd name="connsiteX9013" fmla="*/ 9269430 w 11181876"/>
              <a:gd name="connsiteY9013" fmla="*/ 2684871 h 9881970"/>
              <a:gd name="connsiteX9014" fmla="*/ 9281890 w 11181876"/>
              <a:gd name="connsiteY9014" fmla="*/ 2672411 h 9881970"/>
              <a:gd name="connsiteX9015" fmla="*/ 9157301 w 11181876"/>
              <a:gd name="connsiteY9015" fmla="*/ 2659953 h 9881970"/>
              <a:gd name="connsiteX9016" fmla="*/ 9169759 w 11181876"/>
              <a:gd name="connsiteY9016" fmla="*/ 2672411 h 9881970"/>
              <a:gd name="connsiteX9017" fmla="*/ 9169759 w 11181876"/>
              <a:gd name="connsiteY9017" fmla="*/ 2659953 h 9881970"/>
              <a:gd name="connsiteX9018" fmla="*/ 9157301 w 11181876"/>
              <a:gd name="connsiteY9018" fmla="*/ 2659953 h 9881970"/>
              <a:gd name="connsiteX9019" fmla="*/ 8509438 w 11181876"/>
              <a:gd name="connsiteY9019" fmla="*/ 2659953 h 9881970"/>
              <a:gd name="connsiteX9020" fmla="*/ 8484520 w 11181876"/>
              <a:gd name="connsiteY9020" fmla="*/ 2672411 h 9881970"/>
              <a:gd name="connsiteX9021" fmla="*/ 8472060 w 11181876"/>
              <a:gd name="connsiteY9021" fmla="*/ 2697329 h 9881970"/>
              <a:gd name="connsiteX9022" fmla="*/ 8484520 w 11181876"/>
              <a:gd name="connsiteY9022" fmla="*/ 2684871 h 9881970"/>
              <a:gd name="connsiteX9023" fmla="*/ 8509438 w 11181876"/>
              <a:gd name="connsiteY9023" fmla="*/ 2659953 h 9881970"/>
              <a:gd name="connsiteX9024" fmla="*/ 7201251 w 11181876"/>
              <a:gd name="connsiteY9024" fmla="*/ 2659953 h 9881970"/>
              <a:gd name="connsiteX9025" fmla="*/ 7207481 w 11181876"/>
              <a:gd name="connsiteY9025" fmla="*/ 2659953 h 9881970"/>
              <a:gd name="connsiteX9026" fmla="*/ 7213711 w 11181876"/>
              <a:gd name="connsiteY9026" fmla="*/ 2672411 h 9881970"/>
              <a:gd name="connsiteX9027" fmla="*/ 7207481 w 11181876"/>
              <a:gd name="connsiteY9027" fmla="*/ 2672411 h 9881970"/>
              <a:gd name="connsiteX9028" fmla="*/ 7201251 w 11181876"/>
              <a:gd name="connsiteY9028" fmla="*/ 2659953 h 9881970"/>
              <a:gd name="connsiteX9029" fmla="*/ 5955361 w 11181876"/>
              <a:gd name="connsiteY9029" fmla="*/ 2659953 h 9881970"/>
              <a:gd name="connsiteX9030" fmla="*/ 5942901 w 11181876"/>
              <a:gd name="connsiteY9030" fmla="*/ 2672411 h 9881970"/>
              <a:gd name="connsiteX9031" fmla="*/ 5955361 w 11181876"/>
              <a:gd name="connsiteY9031" fmla="*/ 2672411 h 9881970"/>
              <a:gd name="connsiteX9032" fmla="*/ 1557362 w 11181876"/>
              <a:gd name="connsiteY9032" fmla="*/ 2659953 h 9881970"/>
              <a:gd name="connsiteX9033" fmla="*/ 1544904 w 11181876"/>
              <a:gd name="connsiteY9033" fmla="*/ 2672411 h 9881970"/>
              <a:gd name="connsiteX9034" fmla="*/ 1544904 w 11181876"/>
              <a:gd name="connsiteY9034" fmla="*/ 2666182 h 9881970"/>
              <a:gd name="connsiteX9035" fmla="*/ 1557362 w 11181876"/>
              <a:gd name="connsiteY9035" fmla="*/ 2659953 h 9881970"/>
              <a:gd name="connsiteX9036" fmla="*/ 1635231 w 11181876"/>
              <a:gd name="connsiteY9036" fmla="*/ 2653723 h 9881970"/>
              <a:gd name="connsiteX9037" fmla="*/ 1644575 w 11181876"/>
              <a:gd name="connsiteY9037" fmla="*/ 2659953 h 9881970"/>
              <a:gd name="connsiteX9038" fmla="*/ 1644575 w 11181876"/>
              <a:gd name="connsiteY9038" fmla="*/ 2672411 h 9881970"/>
              <a:gd name="connsiteX9039" fmla="*/ 1632117 w 11181876"/>
              <a:gd name="connsiteY9039" fmla="*/ 2684871 h 9881970"/>
              <a:gd name="connsiteX9040" fmla="*/ 1632117 w 11181876"/>
              <a:gd name="connsiteY9040" fmla="*/ 2672411 h 9881970"/>
              <a:gd name="connsiteX9041" fmla="*/ 1632117 w 11181876"/>
              <a:gd name="connsiteY9041" fmla="*/ 2659953 h 9881970"/>
              <a:gd name="connsiteX9042" fmla="*/ 1635231 w 11181876"/>
              <a:gd name="connsiteY9042" fmla="*/ 2653723 h 9881970"/>
              <a:gd name="connsiteX9043" fmla="*/ 10091719 w 11181876"/>
              <a:gd name="connsiteY9043" fmla="*/ 2647495 h 9881970"/>
              <a:gd name="connsiteX9044" fmla="*/ 10116637 w 11181876"/>
              <a:gd name="connsiteY9044" fmla="*/ 2647495 h 9881970"/>
              <a:gd name="connsiteX9045" fmla="*/ 10104179 w 11181876"/>
              <a:gd name="connsiteY9045" fmla="*/ 2659953 h 9881970"/>
              <a:gd name="connsiteX9046" fmla="*/ 10091719 w 11181876"/>
              <a:gd name="connsiteY9046" fmla="*/ 2666182 h 9881970"/>
              <a:gd name="connsiteX9047" fmla="*/ 10073031 w 11181876"/>
              <a:gd name="connsiteY9047" fmla="*/ 2672411 h 9881970"/>
              <a:gd name="connsiteX9048" fmla="*/ 10041883 w 11181876"/>
              <a:gd name="connsiteY9048" fmla="*/ 2697329 h 9881970"/>
              <a:gd name="connsiteX9049" fmla="*/ 10016965 w 11181876"/>
              <a:gd name="connsiteY9049" fmla="*/ 2709789 h 9881970"/>
              <a:gd name="connsiteX9050" fmla="*/ 10041883 w 11181876"/>
              <a:gd name="connsiteY9050" fmla="*/ 2684871 h 9881970"/>
              <a:gd name="connsiteX9051" fmla="*/ 10079259 w 11181876"/>
              <a:gd name="connsiteY9051" fmla="*/ 2659953 h 9881970"/>
              <a:gd name="connsiteX9052" fmla="*/ 9531068 w 11181876"/>
              <a:gd name="connsiteY9052" fmla="*/ 2647495 h 9881970"/>
              <a:gd name="connsiteX9053" fmla="*/ 9531068 w 11181876"/>
              <a:gd name="connsiteY9053" fmla="*/ 2659953 h 9881970"/>
              <a:gd name="connsiteX9054" fmla="*/ 9518610 w 11181876"/>
              <a:gd name="connsiteY9054" fmla="*/ 2672411 h 9881970"/>
              <a:gd name="connsiteX9055" fmla="*/ 9506150 w 11181876"/>
              <a:gd name="connsiteY9055" fmla="*/ 2678641 h 9881970"/>
              <a:gd name="connsiteX9056" fmla="*/ 9518610 w 11181876"/>
              <a:gd name="connsiteY9056" fmla="*/ 2691101 h 9881970"/>
              <a:gd name="connsiteX9057" fmla="*/ 9543526 w 11181876"/>
              <a:gd name="connsiteY9057" fmla="*/ 2672411 h 9881970"/>
              <a:gd name="connsiteX9058" fmla="*/ 9493692 w 11181876"/>
              <a:gd name="connsiteY9058" fmla="*/ 2647495 h 9881970"/>
              <a:gd name="connsiteX9059" fmla="*/ 9493692 w 11181876"/>
              <a:gd name="connsiteY9059" fmla="*/ 2659953 h 9881970"/>
              <a:gd name="connsiteX9060" fmla="*/ 9506150 w 11181876"/>
              <a:gd name="connsiteY9060" fmla="*/ 2647495 h 9881970"/>
              <a:gd name="connsiteX9061" fmla="*/ 9493692 w 11181876"/>
              <a:gd name="connsiteY9061" fmla="*/ 2647495 h 9881970"/>
              <a:gd name="connsiteX9062" fmla="*/ 9194677 w 11181876"/>
              <a:gd name="connsiteY9062" fmla="*/ 2647495 h 9881970"/>
              <a:gd name="connsiteX9063" fmla="*/ 9207136 w 11181876"/>
              <a:gd name="connsiteY9063" fmla="*/ 2659953 h 9881970"/>
              <a:gd name="connsiteX9064" fmla="*/ 9207136 w 11181876"/>
              <a:gd name="connsiteY9064" fmla="*/ 2647495 h 9881970"/>
              <a:gd name="connsiteX9065" fmla="*/ 9194677 w 11181876"/>
              <a:gd name="connsiteY9065" fmla="*/ 2647495 h 9881970"/>
              <a:gd name="connsiteX9066" fmla="*/ 6304209 w 11181876"/>
              <a:gd name="connsiteY9066" fmla="*/ 2647495 h 9881970"/>
              <a:gd name="connsiteX9067" fmla="*/ 6297979 w 11181876"/>
              <a:gd name="connsiteY9067" fmla="*/ 2653723 h 9881970"/>
              <a:gd name="connsiteX9068" fmla="*/ 6291751 w 11181876"/>
              <a:gd name="connsiteY9068" fmla="*/ 2659953 h 9881970"/>
              <a:gd name="connsiteX9069" fmla="*/ 6304209 w 11181876"/>
              <a:gd name="connsiteY9069" fmla="*/ 2659953 h 9881970"/>
              <a:gd name="connsiteX9070" fmla="*/ 6304209 w 11181876"/>
              <a:gd name="connsiteY9070" fmla="*/ 2647495 h 9881970"/>
              <a:gd name="connsiteX9071" fmla="*/ 5818311 w 11181876"/>
              <a:gd name="connsiteY9071" fmla="*/ 2647495 h 9881970"/>
              <a:gd name="connsiteX9072" fmla="*/ 5805853 w 11181876"/>
              <a:gd name="connsiteY9072" fmla="*/ 2659953 h 9881970"/>
              <a:gd name="connsiteX9073" fmla="*/ 5818311 w 11181876"/>
              <a:gd name="connsiteY9073" fmla="*/ 2659953 h 9881970"/>
              <a:gd name="connsiteX9074" fmla="*/ 7098466 w 11181876"/>
              <a:gd name="connsiteY9074" fmla="*/ 2641265 h 9881970"/>
              <a:gd name="connsiteX9075" fmla="*/ 7089122 w 11181876"/>
              <a:gd name="connsiteY9075" fmla="*/ 2647495 h 9881970"/>
              <a:gd name="connsiteX9076" fmla="*/ 7089122 w 11181876"/>
              <a:gd name="connsiteY9076" fmla="*/ 2659953 h 9881970"/>
              <a:gd name="connsiteX9077" fmla="*/ 7101580 w 11181876"/>
              <a:gd name="connsiteY9077" fmla="*/ 2647495 h 9881970"/>
              <a:gd name="connsiteX9078" fmla="*/ 7098466 w 11181876"/>
              <a:gd name="connsiteY9078" fmla="*/ 2641265 h 9881970"/>
              <a:gd name="connsiteX9079" fmla="*/ 6254373 w 11181876"/>
              <a:gd name="connsiteY9079" fmla="*/ 2638150 h 9881970"/>
              <a:gd name="connsiteX9080" fmla="*/ 6256073 w 11181876"/>
              <a:gd name="connsiteY9080" fmla="*/ 2638999 h 9881970"/>
              <a:gd name="connsiteX9081" fmla="*/ 6246365 w 11181876"/>
              <a:gd name="connsiteY9081" fmla="*/ 2644824 h 9881970"/>
              <a:gd name="connsiteX9082" fmla="*/ 6248145 w 11181876"/>
              <a:gd name="connsiteY9082" fmla="*/ 2641265 h 9881970"/>
              <a:gd name="connsiteX9083" fmla="*/ 6254373 w 11181876"/>
              <a:gd name="connsiteY9083" fmla="*/ 2638150 h 9881970"/>
              <a:gd name="connsiteX9084" fmla="*/ 9045170 w 11181876"/>
              <a:gd name="connsiteY9084" fmla="*/ 2635035 h 9881970"/>
              <a:gd name="connsiteX9085" fmla="*/ 9001564 w 11181876"/>
              <a:gd name="connsiteY9085" fmla="*/ 2672411 h 9881970"/>
              <a:gd name="connsiteX9086" fmla="*/ 8982876 w 11181876"/>
              <a:gd name="connsiteY9086" fmla="*/ 2709789 h 9881970"/>
              <a:gd name="connsiteX9087" fmla="*/ 9007794 w 11181876"/>
              <a:gd name="connsiteY9087" fmla="*/ 2684871 h 9881970"/>
              <a:gd name="connsiteX9088" fmla="*/ 9032712 w 11181876"/>
              <a:gd name="connsiteY9088" fmla="*/ 2647495 h 9881970"/>
              <a:gd name="connsiteX9089" fmla="*/ 9038940 w 11181876"/>
              <a:gd name="connsiteY9089" fmla="*/ 2641265 h 9881970"/>
              <a:gd name="connsiteX9090" fmla="*/ 9045170 w 11181876"/>
              <a:gd name="connsiteY9090" fmla="*/ 2635035 h 9881970"/>
              <a:gd name="connsiteX9091" fmla="*/ 8335013 w 11181876"/>
              <a:gd name="connsiteY9091" fmla="*/ 2635035 h 9881970"/>
              <a:gd name="connsiteX9092" fmla="*/ 8335013 w 11181876"/>
              <a:gd name="connsiteY9092" fmla="*/ 2659953 h 9881970"/>
              <a:gd name="connsiteX9093" fmla="*/ 8347471 w 11181876"/>
              <a:gd name="connsiteY9093" fmla="*/ 2653723 h 9881970"/>
              <a:gd name="connsiteX9094" fmla="*/ 8347471 w 11181876"/>
              <a:gd name="connsiteY9094" fmla="*/ 2641265 h 9881970"/>
              <a:gd name="connsiteX9095" fmla="*/ 8335013 w 11181876"/>
              <a:gd name="connsiteY9095" fmla="*/ 2635035 h 9881970"/>
              <a:gd name="connsiteX9096" fmla="*/ 7400595 w 11181876"/>
              <a:gd name="connsiteY9096" fmla="*/ 2635035 h 9881970"/>
              <a:gd name="connsiteX9097" fmla="*/ 7381905 w 11181876"/>
              <a:gd name="connsiteY9097" fmla="*/ 2647495 h 9881970"/>
              <a:gd name="connsiteX9098" fmla="*/ 7363217 w 11181876"/>
              <a:gd name="connsiteY9098" fmla="*/ 2672411 h 9881970"/>
              <a:gd name="connsiteX9099" fmla="*/ 7400595 w 11181876"/>
              <a:gd name="connsiteY9099" fmla="*/ 2659953 h 9881970"/>
              <a:gd name="connsiteX9100" fmla="*/ 7313381 w 11181876"/>
              <a:gd name="connsiteY9100" fmla="*/ 2635035 h 9881970"/>
              <a:gd name="connsiteX9101" fmla="*/ 7325840 w 11181876"/>
              <a:gd name="connsiteY9101" fmla="*/ 2647495 h 9881970"/>
              <a:gd name="connsiteX9102" fmla="*/ 7319610 w 11181876"/>
              <a:gd name="connsiteY9102" fmla="*/ 2647495 h 9881970"/>
              <a:gd name="connsiteX9103" fmla="*/ 7313381 w 11181876"/>
              <a:gd name="connsiteY9103" fmla="*/ 2647495 h 9881970"/>
              <a:gd name="connsiteX9104" fmla="*/ 7232399 w 11181876"/>
              <a:gd name="connsiteY9104" fmla="*/ 2635035 h 9881970"/>
              <a:gd name="connsiteX9105" fmla="*/ 7232399 w 11181876"/>
              <a:gd name="connsiteY9105" fmla="*/ 2641265 h 9881970"/>
              <a:gd name="connsiteX9106" fmla="*/ 7226169 w 11181876"/>
              <a:gd name="connsiteY9106" fmla="*/ 2647495 h 9881970"/>
              <a:gd name="connsiteX9107" fmla="*/ 7232399 w 11181876"/>
              <a:gd name="connsiteY9107" fmla="*/ 2635035 h 9881970"/>
              <a:gd name="connsiteX9108" fmla="*/ 6503553 w 11181876"/>
              <a:gd name="connsiteY9108" fmla="*/ 2635035 h 9881970"/>
              <a:gd name="connsiteX9109" fmla="*/ 6478635 w 11181876"/>
              <a:gd name="connsiteY9109" fmla="*/ 2647495 h 9881970"/>
              <a:gd name="connsiteX9110" fmla="*/ 6453717 w 11181876"/>
              <a:gd name="connsiteY9110" fmla="*/ 2659953 h 9881970"/>
              <a:gd name="connsiteX9111" fmla="*/ 6441259 w 11181876"/>
              <a:gd name="connsiteY9111" fmla="*/ 2666182 h 9881970"/>
              <a:gd name="connsiteX9112" fmla="*/ 6453717 w 11181876"/>
              <a:gd name="connsiteY9112" fmla="*/ 2672411 h 9881970"/>
              <a:gd name="connsiteX9113" fmla="*/ 6453717 w 11181876"/>
              <a:gd name="connsiteY9113" fmla="*/ 2684871 h 9881970"/>
              <a:gd name="connsiteX9114" fmla="*/ 6466175 w 11181876"/>
              <a:gd name="connsiteY9114" fmla="*/ 2697329 h 9881970"/>
              <a:gd name="connsiteX9115" fmla="*/ 6472405 w 11181876"/>
              <a:gd name="connsiteY9115" fmla="*/ 2684871 h 9881970"/>
              <a:gd name="connsiteX9116" fmla="*/ 6478635 w 11181876"/>
              <a:gd name="connsiteY9116" fmla="*/ 2672411 h 9881970"/>
              <a:gd name="connsiteX9117" fmla="*/ 6497323 w 11181876"/>
              <a:gd name="connsiteY9117" fmla="*/ 2672411 h 9881970"/>
              <a:gd name="connsiteX9118" fmla="*/ 6503553 w 11181876"/>
              <a:gd name="connsiteY9118" fmla="*/ 2647495 h 9881970"/>
              <a:gd name="connsiteX9119" fmla="*/ 6503553 w 11181876"/>
              <a:gd name="connsiteY9119" fmla="*/ 2635035 h 9881970"/>
              <a:gd name="connsiteX9120" fmla="*/ 5830769 w 11181876"/>
              <a:gd name="connsiteY9120" fmla="*/ 2635035 h 9881970"/>
              <a:gd name="connsiteX9121" fmla="*/ 5830769 w 11181876"/>
              <a:gd name="connsiteY9121" fmla="*/ 2647495 h 9881970"/>
              <a:gd name="connsiteX9122" fmla="*/ 5843229 w 11181876"/>
              <a:gd name="connsiteY9122" fmla="*/ 2635035 h 9881970"/>
              <a:gd name="connsiteX9123" fmla="*/ 5830769 w 11181876"/>
              <a:gd name="connsiteY9123" fmla="*/ 2635035 h 9881970"/>
              <a:gd name="connsiteX9124" fmla="*/ 6864860 w 11181876"/>
              <a:gd name="connsiteY9124" fmla="*/ 2626728 h 9881970"/>
              <a:gd name="connsiteX9125" fmla="*/ 6864860 w 11181876"/>
              <a:gd name="connsiteY9125" fmla="*/ 2631920 h 9881970"/>
              <a:gd name="connsiteX9126" fmla="*/ 6864860 w 11181876"/>
              <a:gd name="connsiteY9126" fmla="*/ 2635035 h 9881970"/>
              <a:gd name="connsiteX9127" fmla="*/ 6863303 w 11181876"/>
              <a:gd name="connsiteY9127" fmla="*/ 2633478 h 9881970"/>
              <a:gd name="connsiteX9128" fmla="*/ 6861301 w 11181876"/>
              <a:gd name="connsiteY9128" fmla="*/ 2631475 h 9881970"/>
              <a:gd name="connsiteX9129" fmla="*/ 8484520 w 11181876"/>
              <a:gd name="connsiteY9129" fmla="*/ 2622576 h 9881970"/>
              <a:gd name="connsiteX9130" fmla="*/ 8459601 w 11181876"/>
              <a:gd name="connsiteY9130" fmla="*/ 2635035 h 9881970"/>
              <a:gd name="connsiteX9131" fmla="*/ 8434683 w 11181876"/>
              <a:gd name="connsiteY9131" fmla="*/ 2672411 h 9881970"/>
              <a:gd name="connsiteX9132" fmla="*/ 8422225 w 11181876"/>
              <a:gd name="connsiteY9132" fmla="*/ 2691101 h 9881970"/>
              <a:gd name="connsiteX9133" fmla="*/ 8409765 w 11181876"/>
              <a:gd name="connsiteY9133" fmla="*/ 2709789 h 9881970"/>
              <a:gd name="connsiteX9134" fmla="*/ 8384849 w 11181876"/>
              <a:gd name="connsiteY9134" fmla="*/ 2734705 h 9881970"/>
              <a:gd name="connsiteX9135" fmla="*/ 8397307 w 11181876"/>
              <a:gd name="connsiteY9135" fmla="*/ 2734705 h 9881970"/>
              <a:gd name="connsiteX9136" fmla="*/ 8434683 w 11181876"/>
              <a:gd name="connsiteY9136" fmla="*/ 2697329 h 9881970"/>
              <a:gd name="connsiteX9137" fmla="*/ 8484520 w 11181876"/>
              <a:gd name="connsiteY9137" fmla="*/ 2622576 h 9881970"/>
              <a:gd name="connsiteX9138" fmla="*/ 8397307 w 11181876"/>
              <a:gd name="connsiteY9138" fmla="*/ 2622576 h 9881970"/>
              <a:gd name="connsiteX9139" fmla="*/ 8347471 w 11181876"/>
              <a:gd name="connsiteY9139" fmla="*/ 2684871 h 9881970"/>
              <a:gd name="connsiteX9140" fmla="*/ 8359931 w 11181876"/>
              <a:gd name="connsiteY9140" fmla="*/ 2672411 h 9881970"/>
              <a:gd name="connsiteX9141" fmla="*/ 8384849 w 11181876"/>
              <a:gd name="connsiteY9141" fmla="*/ 2647495 h 9881970"/>
              <a:gd name="connsiteX9142" fmla="*/ 8397307 w 11181876"/>
              <a:gd name="connsiteY9142" fmla="*/ 2622576 h 9881970"/>
              <a:gd name="connsiteX9143" fmla="*/ 7687149 w 11181876"/>
              <a:gd name="connsiteY9143" fmla="*/ 2622576 h 9881970"/>
              <a:gd name="connsiteX9144" fmla="*/ 7687149 w 11181876"/>
              <a:gd name="connsiteY9144" fmla="*/ 2635035 h 9881970"/>
              <a:gd name="connsiteX9145" fmla="*/ 7693379 w 11181876"/>
              <a:gd name="connsiteY9145" fmla="*/ 2628806 h 9881970"/>
              <a:gd name="connsiteX9146" fmla="*/ 7687149 w 11181876"/>
              <a:gd name="connsiteY9146" fmla="*/ 2622576 h 9881970"/>
              <a:gd name="connsiteX9147" fmla="*/ 7300922 w 11181876"/>
              <a:gd name="connsiteY9147" fmla="*/ 2622576 h 9881970"/>
              <a:gd name="connsiteX9148" fmla="*/ 7313381 w 11181876"/>
              <a:gd name="connsiteY9148" fmla="*/ 2635035 h 9881970"/>
              <a:gd name="connsiteX9149" fmla="*/ 7300922 w 11181876"/>
              <a:gd name="connsiteY9149" fmla="*/ 2635035 h 9881970"/>
              <a:gd name="connsiteX9150" fmla="*/ 7300922 w 11181876"/>
              <a:gd name="connsiteY9150" fmla="*/ 2647495 h 9881970"/>
              <a:gd name="connsiteX9151" fmla="*/ 7276003 w 11181876"/>
              <a:gd name="connsiteY9151" fmla="*/ 2647495 h 9881970"/>
              <a:gd name="connsiteX9152" fmla="*/ 9232054 w 11181876"/>
              <a:gd name="connsiteY9152" fmla="*/ 2610116 h 9881970"/>
              <a:gd name="connsiteX9153" fmla="*/ 9219596 w 11181876"/>
              <a:gd name="connsiteY9153" fmla="*/ 2622576 h 9881970"/>
              <a:gd name="connsiteX9154" fmla="*/ 9232054 w 11181876"/>
              <a:gd name="connsiteY9154" fmla="*/ 2622576 h 9881970"/>
              <a:gd name="connsiteX9155" fmla="*/ 9194677 w 11181876"/>
              <a:gd name="connsiteY9155" fmla="*/ 2610116 h 9881970"/>
              <a:gd name="connsiteX9156" fmla="*/ 9182219 w 11181876"/>
              <a:gd name="connsiteY9156" fmla="*/ 2622576 h 9881970"/>
              <a:gd name="connsiteX9157" fmla="*/ 9194677 w 11181876"/>
              <a:gd name="connsiteY9157" fmla="*/ 2622576 h 9881970"/>
              <a:gd name="connsiteX9158" fmla="*/ 6167162 w 11181876"/>
              <a:gd name="connsiteY9158" fmla="*/ 2610116 h 9881970"/>
              <a:gd name="connsiteX9159" fmla="*/ 6154702 w 11181876"/>
              <a:gd name="connsiteY9159" fmla="*/ 2622576 h 9881970"/>
              <a:gd name="connsiteX9160" fmla="*/ 6179621 w 11181876"/>
              <a:gd name="connsiteY9160" fmla="*/ 2610116 h 9881970"/>
              <a:gd name="connsiteX9161" fmla="*/ 9415823 w 11181876"/>
              <a:gd name="connsiteY9161" fmla="*/ 2602331 h 9881970"/>
              <a:gd name="connsiteX9162" fmla="*/ 9418937 w 11181876"/>
              <a:gd name="connsiteY9162" fmla="*/ 2610116 h 9881970"/>
              <a:gd name="connsiteX9163" fmla="*/ 9394021 w 11181876"/>
              <a:gd name="connsiteY9163" fmla="*/ 2622576 h 9881970"/>
              <a:gd name="connsiteX9164" fmla="*/ 9394021 w 11181876"/>
              <a:gd name="connsiteY9164" fmla="*/ 2610116 h 9881970"/>
              <a:gd name="connsiteX9165" fmla="*/ 9406479 w 11181876"/>
              <a:gd name="connsiteY9165" fmla="*/ 2603888 h 9881970"/>
              <a:gd name="connsiteX9166" fmla="*/ 9415823 w 11181876"/>
              <a:gd name="connsiteY9166" fmla="*/ 2602331 h 9881970"/>
              <a:gd name="connsiteX9167" fmla="*/ 6590764 w 11181876"/>
              <a:gd name="connsiteY9167" fmla="*/ 2597658 h 9881970"/>
              <a:gd name="connsiteX9168" fmla="*/ 6584535 w 11181876"/>
              <a:gd name="connsiteY9168" fmla="*/ 2603888 h 9881970"/>
              <a:gd name="connsiteX9169" fmla="*/ 6565847 w 11181876"/>
              <a:gd name="connsiteY9169" fmla="*/ 2610116 h 9881970"/>
              <a:gd name="connsiteX9170" fmla="*/ 1594739 w 11181876"/>
              <a:gd name="connsiteY9170" fmla="*/ 2597658 h 9881970"/>
              <a:gd name="connsiteX9171" fmla="*/ 1582280 w 11181876"/>
              <a:gd name="connsiteY9171" fmla="*/ 2622576 h 9881970"/>
              <a:gd name="connsiteX9172" fmla="*/ 1557362 w 11181876"/>
              <a:gd name="connsiteY9172" fmla="*/ 2647495 h 9881970"/>
              <a:gd name="connsiteX9173" fmla="*/ 1594739 w 11181876"/>
              <a:gd name="connsiteY9173" fmla="*/ 2597658 h 9881970"/>
              <a:gd name="connsiteX9174" fmla="*/ 9306808 w 11181876"/>
              <a:gd name="connsiteY9174" fmla="*/ 2591428 h 9881970"/>
              <a:gd name="connsiteX9175" fmla="*/ 9306808 w 11181876"/>
              <a:gd name="connsiteY9175" fmla="*/ 2597658 h 9881970"/>
              <a:gd name="connsiteX9176" fmla="*/ 9306808 w 11181876"/>
              <a:gd name="connsiteY9176" fmla="*/ 2610116 h 9881970"/>
              <a:gd name="connsiteX9177" fmla="*/ 9313037 w 11181876"/>
              <a:gd name="connsiteY9177" fmla="*/ 2603888 h 9881970"/>
              <a:gd name="connsiteX9178" fmla="*/ 9319266 w 11181876"/>
              <a:gd name="connsiteY9178" fmla="*/ 2597658 h 9881970"/>
              <a:gd name="connsiteX9179" fmla="*/ 9306808 w 11181876"/>
              <a:gd name="connsiteY9179" fmla="*/ 2591428 h 9881970"/>
              <a:gd name="connsiteX9180" fmla="*/ 9456315 w 11181876"/>
              <a:gd name="connsiteY9180" fmla="*/ 2585200 h 9881970"/>
              <a:gd name="connsiteX9181" fmla="*/ 9443856 w 11181876"/>
              <a:gd name="connsiteY9181" fmla="*/ 2591428 h 9881970"/>
              <a:gd name="connsiteX9182" fmla="*/ 9431397 w 11181876"/>
              <a:gd name="connsiteY9182" fmla="*/ 2597658 h 9881970"/>
              <a:gd name="connsiteX9183" fmla="*/ 9412709 w 11181876"/>
              <a:gd name="connsiteY9183" fmla="*/ 2591428 h 9881970"/>
              <a:gd name="connsiteX9184" fmla="*/ 9394021 w 11181876"/>
              <a:gd name="connsiteY9184" fmla="*/ 2597658 h 9881970"/>
              <a:gd name="connsiteX9185" fmla="*/ 9387791 w 11181876"/>
              <a:gd name="connsiteY9185" fmla="*/ 2610116 h 9881970"/>
              <a:gd name="connsiteX9186" fmla="*/ 9394021 w 11181876"/>
              <a:gd name="connsiteY9186" fmla="*/ 2622576 h 9881970"/>
              <a:gd name="connsiteX9187" fmla="*/ 9381561 w 11181876"/>
              <a:gd name="connsiteY9187" fmla="*/ 2635035 h 9881970"/>
              <a:gd name="connsiteX9188" fmla="*/ 9369103 w 11181876"/>
              <a:gd name="connsiteY9188" fmla="*/ 2647495 h 9881970"/>
              <a:gd name="connsiteX9189" fmla="*/ 9369103 w 11181876"/>
              <a:gd name="connsiteY9189" fmla="*/ 2659953 h 9881970"/>
              <a:gd name="connsiteX9190" fmla="*/ 9381561 w 11181876"/>
              <a:gd name="connsiteY9190" fmla="*/ 2659953 h 9881970"/>
              <a:gd name="connsiteX9191" fmla="*/ 9394021 w 11181876"/>
              <a:gd name="connsiteY9191" fmla="*/ 2684871 h 9881970"/>
              <a:gd name="connsiteX9192" fmla="*/ 9394021 w 11181876"/>
              <a:gd name="connsiteY9192" fmla="*/ 2697329 h 9881970"/>
              <a:gd name="connsiteX9193" fmla="*/ 9375331 w 11181876"/>
              <a:gd name="connsiteY9193" fmla="*/ 2709789 h 9881970"/>
              <a:gd name="connsiteX9194" fmla="*/ 9337955 w 11181876"/>
              <a:gd name="connsiteY9194" fmla="*/ 2747165 h 9881970"/>
              <a:gd name="connsiteX9195" fmla="*/ 9300578 w 11181876"/>
              <a:gd name="connsiteY9195" fmla="*/ 2784542 h 9881970"/>
              <a:gd name="connsiteX9196" fmla="*/ 9281890 w 11181876"/>
              <a:gd name="connsiteY9196" fmla="*/ 2797002 h 9881970"/>
              <a:gd name="connsiteX9197" fmla="*/ 9281890 w 11181876"/>
              <a:gd name="connsiteY9197" fmla="*/ 2784542 h 9881970"/>
              <a:gd name="connsiteX9198" fmla="*/ 9269430 w 11181876"/>
              <a:gd name="connsiteY9198" fmla="*/ 2784542 h 9881970"/>
              <a:gd name="connsiteX9199" fmla="*/ 9275660 w 11181876"/>
              <a:gd name="connsiteY9199" fmla="*/ 2790772 h 9881970"/>
              <a:gd name="connsiteX9200" fmla="*/ 9281890 w 11181876"/>
              <a:gd name="connsiteY9200" fmla="*/ 2797002 h 9881970"/>
              <a:gd name="connsiteX9201" fmla="*/ 9281890 w 11181876"/>
              <a:gd name="connsiteY9201" fmla="*/ 2821918 h 9881970"/>
              <a:gd name="connsiteX9202" fmla="*/ 9319266 w 11181876"/>
              <a:gd name="connsiteY9202" fmla="*/ 2784542 h 9881970"/>
              <a:gd name="connsiteX9203" fmla="*/ 9356643 w 11181876"/>
              <a:gd name="connsiteY9203" fmla="*/ 2747165 h 9881970"/>
              <a:gd name="connsiteX9204" fmla="*/ 9394021 w 11181876"/>
              <a:gd name="connsiteY9204" fmla="*/ 2697329 h 9881970"/>
              <a:gd name="connsiteX9205" fmla="*/ 9431397 w 11181876"/>
              <a:gd name="connsiteY9205" fmla="*/ 2659953 h 9881970"/>
              <a:gd name="connsiteX9206" fmla="*/ 9418937 w 11181876"/>
              <a:gd name="connsiteY9206" fmla="*/ 2666182 h 9881970"/>
              <a:gd name="connsiteX9207" fmla="*/ 9394021 w 11181876"/>
              <a:gd name="connsiteY9207" fmla="*/ 2672411 h 9881970"/>
              <a:gd name="connsiteX9208" fmla="*/ 9443856 w 11181876"/>
              <a:gd name="connsiteY9208" fmla="*/ 2610116 h 9881970"/>
              <a:gd name="connsiteX9209" fmla="*/ 8372389 w 11181876"/>
              <a:gd name="connsiteY9209" fmla="*/ 2585200 h 9881970"/>
              <a:gd name="connsiteX9210" fmla="*/ 8359931 w 11181876"/>
              <a:gd name="connsiteY9210" fmla="*/ 2597658 h 9881970"/>
              <a:gd name="connsiteX9211" fmla="*/ 8347471 w 11181876"/>
              <a:gd name="connsiteY9211" fmla="*/ 2610116 h 9881970"/>
              <a:gd name="connsiteX9212" fmla="*/ 8353701 w 11181876"/>
              <a:gd name="connsiteY9212" fmla="*/ 2610116 h 9881970"/>
              <a:gd name="connsiteX9213" fmla="*/ 8366161 w 11181876"/>
              <a:gd name="connsiteY9213" fmla="*/ 2603888 h 9881970"/>
              <a:gd name="connsiteX9214" fmla="*/ 8372389 w 11181876"/>
              <a:gd name="connsiteY9214" fmla="*/ 2597658 h 9881970"/>
              <a:gd name="connsiteX9215" fmla="*/ 8372389 w 11181876"/>
              <a:gd name="connsiteY9215" fmla="*/ 2585200 h 9881970"/>
              <a:gd name="connsiteX9216" fmla="*/ 7243419 w 11181876"/>
              <a:gd name="connsiteY9216" fmla="*/ 2574657 h 9881970"/>
              <a:gd name="connsiteX9217" fmla="*/ 7201251 w 11181876"/>
              <a:gd name="connsiteY9217" fmla="*/ 2585200 h 9881970"/>
              <a:gd name="connsiteX9218" fmla="*/ 7213711 w 11181876"/>
              <a:gd name="connsiteY9218" fmla="*/ 2597658 h 9881970"/>
              <a:gd name="connsiteX9219" fmla="*/ 7235513 w 11181876"/>
              <a:gd name="connsiteY9219" fmla="*/ 2578970 h 9881970"/>
              <a:gd name="connsiteX9220" fmla="*/ 7170105 w 11181876"/>
              <a:gd name="connsiteY9220" fmla="*/ 2572740 h 9881970"/>
              <a:gd name="connsiteX9221" fmla="*/ 7163875 w 11181876"/>
              <a:gd name="connsiteY9221" fmla="*/ 2585200 h 9881970"/>
              <a:gd name="connsiteX9222" fmla="*/ 7163875 w 11181876"/>
              <a:gd name="connsiteY9222" fmla="*/ 2597658 h 9881970"/>
              <a:gd name="connsiteX9223" fmla="*/ 7176333 w 11181876"/>
              <a:gd name="connsiteY9223" fmla="*/ 2585200 h 9881970"/>
              <a:gd name="connsiteX9224" fmla="*/ 7182563 w 11181876"/>
              <a:gd name="connsiteY9224" fmla="*/ 2578970 h 9881970"/>
              <a:gd name="connsiteX9225" fmla="*/ 7170105 w 11181876"/>
              <a:gd name="connsiteY9225" fmla="*/ 2572740 h 9881970"/>
              <a:gd name="connsiteX9226" fmla="*/ 1694411 w 11181876"/>
              <a:gd name="connsiteY9226" fmla="*/ 2572740 h 9881970"/>
              <a:gd name="connsiteX9227" fmla="*/ 1681953 w 11181876"/>
              <a:gd name="connsiteY9227" fmla="*/ 2610116 h 9881970"/>
              <a:gd name="connsiteX9228" fmla="*/ 1669493 w 11181876"/>
              <a:gd name="connsiteY9228" fmla="*/ 2628806 h 9881970"/>
              <a:gd name="connsiteX9229" fmla="*/ 1657035 w 11181876"/>
              <a:gd name="connsiteY9229" fmla="*/ 2635035 h 9881970"/>
              <a:gd name="connsiteX9230" fmla="*/ 1657035 w 11181876"/>
              <a:gd name="connsiteY9230" fmla="*/ 2622576 h 9881970"/>
              <a:gd name="connsiteX9231" fmla="*/ 1694411 w 11181876"/>
              <a:gd name="connsiteY9231" fmla="*/ 2572740 h 9881970"/>
              <a:gd name="connsiteX9232" fmla="*/ 6762698 w 11181876"/>
              <a:gd name="connsiteY9232" fmla="*/ 2567757 h 9881970"/>
              <a:gd name="connsiteX9233" fmla="*/ 6762075 w 11181876"/>
              <a:gd name="connsiteY9233" fmla="*/ 2569626 h 9881970"/>
              <a:gd name="connsiteX9234" fmla="*/ 6752731 w 11181876"/>
              <a:gd name="connsiteY9234" fmla="*/ 2572740 h 9881970"/>
              <a:gd name="connsiteX9235" fmla="*/ 8933039 w 11181876"/>
              <a:gd name="connsiteY9235" fmla="*/ 2560282 h 9881970"/>
              <a:gd name="connsiteX9236" fmla="*/ 8883205 w 11181876"/>
              <a:gd name="connsiteY9236" fmla="*/ 2622576 h 9881970"/>
              <a:gd name="connsiteX9237" fmla="*/ 8858287 w 11181876"/>
              <a:gd name="connsiteY9237" fmla="*/ 2659953 h 9881970"/>
              <a:gd name="connsiteX9238" fmla="*/ 8833369 w 11181876"/>
              <a:gd name="connsiteY9238" fmla="*/ 2684871 h 9881970"/>
              <a:gd name="connsiteX9239" fmla="*/ 8833369 w 11181876"/>
              <a:gd name="connsiteY9239" fmla="*/ 2697329 h 9881970"/>
              <a:gd name="connsiteX9240" fmla="*/ 8883205 w 11181876"/>
              <a:gd name="connsiteY9240" fmla="*/ 2647495 h 9881970"/>
              <a:gd name="connsiteX9241" fmla="*/ 8933039 w 11181876"/>
              <a:gd name="connsiteY9241" fmla="*/ 2560282 h 9881970"/>
              <a:gd name="connsiteX9242" fmla="*/ 8683861 w 11181876"/>
              <a:gd name="connsiteY9242" fmla="*/ 2560282 h 9881970"/>
              <a:gd name="connsiteX9243" fmla="*/ 8658945 w 11181876"/>
              <a:gd name="connsiteY9243" fmla="*/ 2572740 h 9881970"/>
              <a:gd name="connsiteX9244" fmla="*/ 8671403 w 11181876"/>
              <a:gd name="connsiteY9244" fmla="*/ 2572740 h 9881970"/>
              <a:gd name="connsiteX9245" fmla="*/ 8683861 w 11181876"/>
              <a:gd name="connsiteY9245" fmla="*/ 2560282 h 9881970"/>
              <a:gd name="connsiteX9246" fmla="*/ 7114039 w 11181876"/>
              <a:gd name="connsiteY9246" fmla="*/ 2560282 h 9881970"/>
              <a:gd name="connsiteX9247" fmla="*/ 7101580 w 11181876"/>
              <a:gd name="connsiteY9247" fmla="*/ 2585200 h 9881970"/>
              <a:gd name="connsiteX9248" fmla="*/ 7051743 w 11181876"/>
              <a:gd name="connsiteY9248" fmla="*/ 2635035 h 9881970"/>
              <a:gd name="connsiteX9249" fmla="*/ 6939615 w 11181876"/>
              <a:gd name="connsiteY9249" fmla="*/ 2759624 h 9881970"/>
              <a:gd name="connsiteX9250" fmla="*/ 6902238 w 11181876"/>
              <a:gd name="connsiteY9250" fmla="*/ 2797002 h 9881970"/>
              <a:gd name="connsiteX9251" fmla="*/ 6883549 w 11181876"/>
              <a:gd name="connsiteY9251" fmla="*/ 2815690 h 9881970"/>
              <a:gd name="connsiteX9252" fmla="*/ 6877320 w 11181876"/>
              <a:gd name="connsiteY9252" fmla="*/ 2834378 h 9881970"/>
              <a:gd name="connsiteX9253" fmla="*/ 6927155 w 11181876"/>
              <a:gd name="connsiteY9253" fmla="*/ 2797002 h 9881970"/>
              <a:gd name="connsiteX9254" fmla="*/ 6952073 w 11181876"/>
              <a:gd name="connsiteY9254" fmla="*/ 2772084 h 9881970"/>
              <a:gd name="connsiteX9255" fmla="*/ 6970761 w 11181876"/>
              <a:gd name="connsiteY9255" fmla="*/ 2753395 h 9881970"/>
              <a:gd name="connsiteX9256" fmla="*/ 6976991 w 11181876"/>
              <a:gd name="connsiteY9256" fmla="*/ 2747165 h 9881970"/>
              <a:gd name="connsiteX9257" fmla="*/ 6989449 w 11181876"/>
              <a:gd name="connsiteY9257" fmla="*/ 2747165 h 9881970"/>
              <a:gd name="connsiteX9258" fmla="*/ 6989449 w 11181876"/>
              <a:gd name="connsiteY9258" fmla="*/ 2734705 h 9881970"/>
              <a:gd name="connsiteX9259" fmla="*/ 7001909 w 11181876"/>
              <a:gd name="connsiteY9259" fmla="*/ 2722247 h 9881970"/>
              <a:gd name="connsiteX9260" fmla="*/ 7026827 w 11181876"/>
              <a:gd name="connsiteY9260" fmla="*/ 2709789 h 9881970"/>
              <a:gd name="connsiteX9261" fmla="*/ 7026827 w 11181876"/>
              <a:gd name="connsiteY9261" fmla="*/ 2697329 h 9881970"/>
              <a:gd name="connsiteX9262" fmla="*/ 7026827 w 11181876"/>
              <a:gd name="connsiteY9262" fmla="*/ 2684871 h 9881970"/>
              <a:gd name="connsiteX9263" fmla="*/ 7051743 w 11181876"/>
              <a:gd name="connsiteY9263" fmla="*/ 2672411 h 9881970"/>
              <a:gd name="connsiteX9264" fmla="*/ 7101580 w 11181876"/>
              <a:gd name="connsiteY9264" fmla="*/ 2622576 h 9881970"/>
              <a:gd name="connsiteX9265" fmla="*/ 7151417 w 11181876"/>
              <a:gd name="connsiteY9265" fmla="*/ 2566510 h 9881970"/>
              <a:gd name="connsiteX9266" fmla="*/ 7132728 w 11181876"/>
              <a:gd name="connsiteY9266" fmla="*/ 2560282 h 9881970"/>
              <a:gd name="connsiteX9267" fmla="*/ 7114039 w 11181876"/>
              <a:gd name="connsiteY9267" fmla="*/ 2560282 h 9881970"/>
              <a:gd name="connsiteX9268" fmla="*/ 6615682 w 11181876"/>
              <a:gd name="connsiteY9268" fmla="*/ 2560282 h 9881970"/>
              <a:gd name="connsiteX9269" fmla="*/ 6628142 w 11181876"/>
              <a:gd name="connsiteY9269" fmla="*/ 2560282 h 9881970"/>
              <a:gd name="connsiteX9270" fmla="*/ 6615682 w 11181876"/>
              <a:gd name="connsiteY9270" fmla="*/ 2572740 h 9881970"/>
              <a:gd name="connsiteX9271" fmla="*/ 6615682 w 11181876"/>
              <a:gd name="connsiteY9271" fmla="*/ 2560282 h 9881970"/>
              <a:gd name="connsiteX9272" fmla="*/ 6453717 w 11181876"/>
              <a:gd name="connsiteY9272" fmla="*/ 2560282 h 9881970"/>
              <a:gd name="connsiteX9273" fmla="*/ 6428799 w 11181876"/>
              <a:gd name="connsiteY9273" fmla="*/ 2572740 h 9881970"/>
              <a:gd name="connsiteX9274" fmla="*/ 6441259 w 11181876"/>
              <a:gd name="connsiteY9274" fmla="*/ 2572740 h 9881970"/>
              <a:gd name="connsiteX9275" fmla="*/ 6453717 w 11181876"/>
              <a:gd name="connsiteY9275" fmla="*/ 2560282 h 9881970"/>
              <a:gd name="connsiteX9276" fmla="*/ 9244514 w 11181876"/>
              <a:gd name="connsiteY9276" fmla="*/ 2547822 h 9881970"/>
              <a:gd name="connsiteX9277" fmla="*/ 9244514 w 11181876"/>
              <a:gd name="connsiteY9277" fmla="*/ 2572740 h 9881970"/>
              <a:gd name="connsiteX9278" fmla="*/ 9232054 w 11181876"/>
              <a:gd name="connsiteY9278" fmla="*/ 2585200 h 9881970"/>
              <a:gd name="connsiteX9279" fmla="*/ 9244514 w 11181876"/>
              <a:gd name="connsiteY9279" fmla="*/ 2585200 h 9881970"/>
              <a:gd name="connsiteX9280" fmla="*/ 9269430 w 11181876"/>
              <a:gd name="connsiteY9280" fmla="*/ 2585200 h 9881970"/>
              <a:gd name="connsiteX9281" fmla="*/ 8409765 w 11181876"/>
              <a:gd name="connsiteY9281" fmla="*/ 2547822 h 9881970"/>
              <a:gd name="connsiteX9282" fmla="*/ 8384849 w 11181876"/>
              <a:gd name="connsiteY9282" fmla="*/ 2572740 h 9881970"/>
              <a:gd name="connsiteX9283" fmla="*/ 8397307 w 11181876"/>
              <a:gd name="connsiteY9283" fmla="*/ 2572740 h 9881970"/>
              <a:gd name="connsiteX9284" fmla="*/ 8409765 w 11181876"/>
              <a:gd name="connsiteY9284" fmla="*/ 2547822 h 9881970"/>
              <a:gd name="connsiteX9285" fmla="*/ 6428799 w 11181876"/>
              <a:gd name="connsiteY9285" fmla="*/ 2547822 h 9881970"/>
              <a:gd name="connsiteX9286" fmla="*/ 6416340 w 11181876"/>
              <a:gd name="connsiteY9286" fmla="*/ 2560282 h 9881970"/>
              <a:gd name="connsiteX9287" fmla="*/ 6403881 w 11181876"/>
              <a:gd name="connsiteY9287" fmla="*/ 2572740 h 9881970"/>
              <a:gd name="connsiteX9288" fmla="*/ 6416340 w 11181876"/>
              <a:gd name="connsiteY9288" fmla="*/ 2572740 h 9881970"/>
              <a:gd name="connsiteX9289" fmla="*/ 6416340 w 11181876"/>
              <a:gd name="connsiteY9289" fmla="*/ 2560282 h 9881970"/>
              <a:gd name="connsiteX9290" fmla="*/ 6428799 w 11181876"/>
              <a:gd name="connsiteY9290" fmla="*/ 2560282 h 9881970"/>
              <a:gd name="connsiteX9291" fmla="*/ 9468774 w 11181876"/>
              <a:gd name="connsiteY9291" fmla="*/ 2535364 h 9881970"/>
              <a:gd name="connsiteX9292" fmla="*/ 9456315 w 11181876"/>
              <a:gd name="connsiteY9292" fmla="*/ 2547822 h 9881970"/>
              <a:gd name="connsiteX9293" fmla="*/ 9468774 w 11181876"/>
              <a:gd name="connsiteY9293" fmla="*/ 2560282 h 9881970"/>
              <a:gd name="connsiteX9294" fmla="*/ 9481232 w 11181876"/>
              <a:gd name="connsiteY9294" fmla="*/ 2560282 h 9881970"/>
              <a:gd name="connsiteX9295" fmla="*/ 9493692 w 11181876"/>
              <a:gd name="connsiteY9295" fmla="*/ 2560282 h 9881970"/>
              <a:gd name="connsiteX9296" fmla="*/ 9518610 w 11181876"/>
              <a:gd name="connsiteY9296" fmla="*/ 2535364 h 9881970"/>
              <a:gd name="connsiteX9297" fmla="*/ 9506150 w 11181876"/>
              <a:gd name="connsiteY9297" fmla="*/ 2535364 h 9881970"/>
              <a:gd name="connsiteX9298" fmla="*/ 8951729 w 11181876"/>
              <a:gd name="connsiteY9298" fmla="*/ 2535364 h 9881970"/>
              <a:gd name="connsiteX9299" fmla="*/ 8945499 w 11181876"/>
              <a:gd name="connsiteY9299" fmla="*/ 2547822 h 9881970"/>
              <a:gd name="connsiteX9300" fmla="*/ 8957958 w 11181876"/>
              <a:gd name="connsiteY9300" fmla="*/ 2541594 h 9881970"/>
              <a:gd name="connsiteX9301" fmla="*/ 8951729 w 11181876"/>
              <a:gd name="connsiteY9301" fmla="*/ 2535364 h 9881970"/>
              <a:gd name="connsiteX9302" fmla="*/ 6976991 w 11181876"/>
              <a:gd name="connsiteY9302" fmla="*/ 2535364 h 9881970"/>
              <a:gd name="connsiteX9303" fmla="*/ 6964533 w 11181876"/>
              <a:gd name="connsiteY9303" fmla="*/ 2572740 h 9881970"/>
              <a:gd name="connsiteX9304" fmla="*/ 6939615 w 11181876"/>
              <a:gd name="connsiteY9304" fmla="*/ 2560282 h 9881970"/>
              <a:gd name="connsiteX9305" fmla="*/ 6952073 w 11181876"/>
              <a:gd name="connsiteY9305" fmla="*/ 2554052 h 9881970"/>
              <a:gd name="connsiteX9306" fmla="*/ 6964533 w 11181876"/>
              <a:gd name="connsiteY9306" fmla="*/ 2547822 h 9881970"/>
              <a:gd name="connsiteX9307" fmla="*/ 6976991 w 11181876"/>
              <a:gd name="connsiteY9307" fmla="*/ 2535364 h 9881970"/>
              <a:gd name="connsiteX9308" fmla="*/ 5868147 w 11181876"/>
              <a:gd name="connsiteY9308" fmla="*/ 2535364 h 9881970"/>
              <a:gd name="connsiteX9309" fmla="*/ 5868147 w 11181876"/>
              <a:gd name="connsiteY9309" fmla="*/ 2547822 h 9881970"/>
              <a:gd name="connsiteX9310" fmla="*/ 5880606 w 11181876"/>
              <a:gd name="connsiteY9310" fmla="*/ 2535364 h 9881970"/>
              <a:gd name="connsiteX9311" fmla="*/ 8621567 w 11181876"/>
              <a:gd name="connsiteY9311" fmla="*/ 2522905 h 9881970"/>
              <a:gd name="connsiteX9312" fmla="*/ 8571732 w 11181876"/>
              <a:gd name="connsiteY9312" fmla="*/ 2578970 h 9881970"/>
              <a:gd name="connsiteX9313" fmla="*/ 8521896 w 11181876"/>
              <a:gd name="connsiteY9313" fmla="*/ 2635035 h 9881970"/>
              <a:gd name="connsiteX9314" fmla="*/ 8534354 w 11181876"/>
              <a:gd name="connsiteY9314" fmla="*/ 2635035 h 9881970"/>
              <a:gd name="connsiteX9315" fmla="*/ 8559272 w 11181876"/>
              <a:gd name="connsiteY9315" fmla="*/ 2610116 h 9881970"/>
              <a:gd name="connsiteX9316" fmla="*/ 8609109 w 11181876"/>
              <a:gd name="connsiteY9316" fmla="*/ 2547822 h 9881970"/>
              <a:gd name="connsiteX9317" fmla="*/ 7388135 w 11181876"/>
              <a:gd name="connsiteY9317" fmla="*/ 2522905 h 9881970"/>
              <a:gd name="connsiteX9318" fmla="*/ 7413053 w 11181876"/>
              <a:gd name="connsiteY9318" fmla="*/ 2522905 h 9881970"/>
              <a:gd name="connsiteX9319" fmla="*/ 7413053 w 11181876"/>
              <a:gd name="connsiteY9319" fmla="*/ 2535364 h 9881970"/>
              <a:gd name="connsiteX9320" fmla="*/ 7419283 w 11181876"/>
              <a:gd name="connsiteY9320" fmla="*/ 2554052 h 9881970"/>
              <a:gd name="connsiteX9321" fmla="*/ 7406823 w 11181876"/>
              <a:gd name="connsiteY9321" fmla="*/ 2554052 h 9881970"/>
              <a:gd name="connsiteX9322" fmla="*/ 7388135 w 11181876"/>
              <a:gd name="connsiteY9322" fmla="*/ 2547822 h 9881970"/>
              <a:gd name="connsiteX9323" fmla="*/ 7375677 w 11181876"/>
              <a:gd name="connsiteY9323" fmla="*/ 2572740 h 9881970"/>
              <a:gd name="connsiteX9324" fmla="*/ 7350758 w 11181876"/>
              <a:gd name="connsiteY9324" fmla="*/ 2585200 h 9881970"/>
              <a:gd name="connsiteX9325" fmla="*/ 7338298 w 11181876"/>
              <a:gd name="connsiteY9325" fmla="*/ 2597658 h 9881970"/>
              <a:gd name="connsiteX9326" fmla="*/ 7332070 w 11181876"/>
              <a:gd name="connsiteY9326" fmla="*/ 2597658 h 9881970"/>
              <a:gd name="connsiteX9327" fmla="*/ 7325840 w 11181876"/>
              <a:gd name="connsiteY9327" fmla="*/ 2610116 h 9881970"/>
              <a:gd name="connsiteX9328" fmla="*/ 7313381 w 11181876"/>
              <a:gd name="connsiteY9328" fmla="*/ 2597658 h 9881970"/>
              <a:gd name="connsiteX9329" fmla="*/ 7313381 w 11181876"/>
              <a:gd name="connsiteY9329" fmla="*/ 2585200 h 9881970"/>
              <a:gd name="connsiteX9330" fmla="*/ 7338298 w 11181876"/>
              <a:gd name="connsiteY9330" fmla="*/ 2572740 h 9881970"/>
              <a:gd name="connsiteX9331" fmla="*/ 7363217 w 11181876"/>
              <a:gd name="connsiteY9331" fmla="*/ 2560282 h 9881970"/>
              <a:gd name="connsiteX9332" fmla="*/ 7363217 w 11181876"/>
              <a:gd name="connsiteY9332" fmla="*/ 2547822 h 9881970"/>
              <a:gd name="connsiteX9333" fmla="*/ 7363217 w 11181876"/>
              <a:gd name="connsiteY9333" fmla="*/ 2535364 h 9881970"/>
              <a:gd name="connsiteX9334" fmla="*/ 7226169 w 11181876"/>
              <a:gd name="connsiteY9334" fmla="*/ 2522905 h 9881970"/>
              <a:gd name="connsiteX9335" fmla="*/ 7226169 w 11181876"/>
              <a:gd name="connsiteY9335" fmla="*/ 2535364 h 9881970"/>
              <a:gd name="connsiteX9336" fmla="*/ 7238629 w 11181876"/>
              <a:gd name="connsiteY9336" fmla="*/ 2522905 h 9881970"/>
              <a:gd name="connsiteX9337" fmla="*/ 7226169 w 11181876"/>
              <a:gd name="connsiteY9337" fmla="*/ 2522905 h 9881970"/>
              <a:gd name="connsiteX9338" fmla="*/ 6827484 w 11181876"/>
              <a:gd name="connsiteY9338" fmla="*/ 2522905 h 9881970"/>
              <a:gd name="connsiteX9339" fmla="*/ 6802565 w 11181876"/>
              <a:gd name="connsiteY9339" fmla="*/ 2535364 h 9881970"/>
              <a:gd name="connsiteX9340" fmla="*/ 6815025 w 11181876"/>
              <a:gd name="connsiteY9340" fmla="*/ 2535364 h 9881970"/>
              <a:gd name="connsiteX9341" fmla="*/ 6815025 w 11181876"/>
              <a:gd name="connsiteY9341" fmla="*/ 2541594 h 9881970"/>
              <a:gd name="connsiteX9342" fmla="*/ 6802565 w 11181876"/>
              <a:gd name="connsiteY9342" fmla="*/ 2547822 h 9881970"/>
              <a:gd name="connsiteX9343" fmla="*/ 6777647 w 11181876"/>
              <a:gd name="connsiteY9343" fmla="*/ 2560282 h 9881970"/>
              <a:gd name="connsiteX9344" fmla="*/ 6762698 w 11181876"/>
              <a:gd name="connsiteY9344" fmla="*/ 2567757 h 9881970"/>
              <a:gd name="connsiteX9345" fmla="*/ 6765189 w 11181876"/>
              <a:gd name="connsiteY9345" fmla="*/ 2560282 h 9881970"/>
              <a:gd name="connsiteX9346" fmla="*/ 6765189 w 11181876"/>
              <a:gd name="connsiteY9346" fmla="*/ 2547822 h 9881970"/>
              <a:gd name="connsiteX9347" fmla="*/ 6758959 w 11181876"/>
              <a:gd name="connsiteY9347" fmla="*/ 2554052 h 9881970"/>
              <a:gd name="connsiteX9348" fmla="*/ 6752731 w 11181876"/>
              <a:gd name="connsiteY9348" fmla="*/ 2560282 h 9881970"/>
              <a:gd name="connsiteX9349" fmla="*/ 6752731 w 11181876"/>
              <a:gd name="connsiteY9349" fmla="*/ 2572740 h 9881970"/>
              <a:gd name="connsiteX9350" fmla="*/ 6740271 w 11181876"/>
              <a:gd name="connsiteY9350" fmla="*/ 2578970 h 9881970"/>
              <a:gd name="connsiteX9351" fmla="*/ 6721583 w 11181876"/>
              <a:gd name="connsiteY9351" fmla="*/ 2603888 h 9881970"/>
              <a:gd name="connsiteX9352" fmla="*/ 6727813 w 11181876"/>
              <a:gd name="connsiteY9352" fmla="*/ 2622576 h 9881970"/>
              <a:gd name="connsiteX9353" fmla="*/ 6727813 w 11181876"/>
              <a:gd name="connsiteY9353" fmla="*/ 2635035 h 9881970"/>
              <a:gd name="connsiteX9354" fmla="*/ 6715353 w 11181876"/>
              <a:gd name="connsiteY9354" fmla="*/ 2635035 h 9881970"/>
              <a:gd name="connsiteX9355" fmla="*/ 6690437 w 11181876"/>
              <a:gd name="connsiteY9355" fmla="*/ 2635035 h 9881970"/>
              <a:gd name="connsiteX9356" fmla="*/ 6690437 w 11181876"/>
              <a:gd name="connsiteY9356" fmla="*/ 2659953 h 9881970"/>
              <a:gd name="connsiteX9357" fmla="*/ 6677977 w 11181876"/>
              <a:gd name="connsiteY9357" fmla="*/ 2672411 h 9881970"/>
              <a:gd name="connsiteX9358" fmla="*/ 6677977 w 11181876"/>
              <a:gd name="connsiteY9358" fmla="*/ 2659953 h 9881970"/>
              <a:gd name="connsiteX9359" fmla="*/ 6653059 w 11181876"/>
              <a:gd name="connsiteY9359" fmla="*/ 2659953 h 9881970"/>
              <a:gd name="connsiteX9360" fmla="*/ 6677977 w 11181876"/>
              <a:gd name="connsiteY9360" fmla="*/ 2709789 h 9881970"/>
              <a:gd name="connsiteX9361" fmla="*/ 6665519 w 11181876"/>
              <a:gd name="connsiteY9361" fmla="*/ 2722247 h 9881970"/>
              <a:gd name="connsiteX9362" fmla="*/ 6677977 w 11181876"/>
              <a:gd name="connsiteY9362" fmla="*/ 2722247 h 9881970"/>
              <a:gd name="connsiteX9363" fmla="*/ 6677977 w 11181876"/>
              <a:gd name="connsiteY9363" fmla="*/ 2709789 h 9881970"/>
              <a:gd name="connsiteX9364" fmla="*/ 6727813 w 11181876"/>
              <a:gd name="connsiteY9364" fmla="*/ 2659953 h 9881970"/>
              <a:gd name="connsiteX9365" fmla="*/ 6777647 w 11181876"/>
              <a:gd name="connsiteY9365" fmla="*/ 2616346 h 9881970"/>
              <a:gd name="connsiteX9366" fmla="*/ 6827484 w 11181876"/>
              <a:gd name="connsiteY9366" fmla="*/ 2560282 h 9881970"/>
              <a:gd name="connsiteX9367" fmla="*/ 6852402 w 11181876"/>
              <a:gd name="connsiteY9367" fmla="*/ 2535364 h 9881970"/>
              <a:gd name="connsiteX9368" fmla="*/ 6603224 w 11181876"/>
              <a:gd name="connsiteY9368" fmla="*/ 2522905 h 9881970"/>
              <a:gd name="connsiteX9369" fmla="*/ 6603224 w 11181876"/>
              <a:gd name="connsiteY9369" fmla="*/ 2547822 h 9881970"/>
              <a:gd name="connsiteX9370" fmla="*/ 6590764 w 11181876"/>
              <a:gd name="connsiteY9370" fmla="*/ 2560282 h 9881970"/>
              <a:gd name="connsiteX9371" fmla="*/ 6590764 w 11181876"/>
              <a:gd name="connsiteY9371" fmla="*/ 2547822 h 9881970"/>
              <a:gd name="connsiteX9372" fmla="*/ 6447487 w 11181876"/>
              <a:gd name="connsiteY9372" fmla="*/ 2522905 h 9881970"/>
              <a:gd name="connsiteX9373" fmla="*/ 6447487 w 11181876"/>
              <a:gd name="connsiteY9373" fmla="*/ 2535364 h 9881970"/>
              <a:gd name="connsiteX9374" fmla="*/ 6453717 w 11181876"/>
              <a:gd name="connsiteY9374" fmla="*/ 2547822 h 9881970"/>
              <a:gd name="connsiteX9375" fmla="*/ 6453717 w 11181876"/>
              <a:gd name="connsiteY9375" fmla="*/ 2535364 h 9881970"/>
              <a:gd name="connsiteX9376" fmla="*/ 6447487 w 11181876"/>
              <a:gd name="connsiteY9376" fmla="*/ 2522905 h 9881970"/>
              <a:gd name="connsiteX9377" fmla="*/ 9543526 w 11181876"/>
              <a:gd name="connsiteY9377" fmla="*/ 2510446 h 9881970"/>
              <a:gd name="connsiteX9378" fmla="*/ 9531068 w 11181876"/>
              <a:gd name="connsiteY9378" fmla="*/ 2516676 h 9881970"/>
              <a:gd name="connsiteX9379" fmla="*/ 9537298 w 11181876"/>
              <a:gd name="connsiteY9379" fmla="*/ 2522905 h 9881970"/>
              <a:gd name="connsiteX9380" fmla="*/ 9543526 w 11181876"/>
              <a:gd name="connsiteY9380" fmla="*/ 2510446 h 9881970"/>
              <a:gd name="connsiteX9381" fmla="*/ 7512723 w 11181876"/>
              <a:gd name="connsiteY9381" fmla="*/ 2510446 h 9881970"/>
              <a:gd name="connsiteX9382" fmla="*/ 7512723 w 11181876"/>
              <a:gd name="connsiteY9382" fmla="*/ 2535364 h 9881970"/>
              <a:gd name="connsiteX9383" fmla="*/ 7525183 w 11181876"/>
              <a:gd name="connsiteY9383" fmla="*/ 2535364 h 9881970"/>
              <a:gd name="connsiteX9384" fmla="*/ 7537641 w 11181876"/>
              <a:gd name="connsiteY9384" fmla="*/ 2535364 h 9881970"/>
              <a:gd name="connsiteX9385" fmla="*/ 7550100 w 11181876"/>
              <a:gd name="connsiteY9385" fmla="*/ 2510446 h 9881970"/>
              <a:gd name="connsiteX9386" fmla="*/ 7512723 w 11181876"/>
              <a:gd name="connsiteY9386" fmla="*/ 2510446 h 9881970"/>
              <a:gd name="connsiteX9387" fmla="*/ 6877320 w 11181876"/>
              <a:gd name="connsiteY9387" fmla="*/ 2510446 h 9881970"/>
              <a:gd name="connsiteX9388" fmla="*/ 6839943 w 11181876"/>
              <a:gd name="connsiteY9388" fmla="*/ 2572740 h 9881970"/>
              <a:gd name="connsiteX9389" fmla="*/ 6852402 w 11181876"/>
              <a:gd name="connsiteY9389" fmla="*/ 2560282 h 9881970"/>
              <a:gd name="connsiteX9390" fmla="*/ 6864860 w 11181876"/>
              <a:gd name="connsiteY9390" fmla="*/ 2547822 h 9881970"/>
              <a:gd name="connsiteX9391" fmla="*/ 6858632 w 11181876"/>
              <a:gd name="connsiteY9391" fmla="*/ 2554052 h 9881970"/>
              <a:gd name="connsiteX9392" fmla="*/ 6852402 w 11181876"/>
              <a:gd name="connsiteY9392" fmla="*/ 2572740 h 9881970"/>
              <a:gd name="connsiteX9393" fmla="*/ 6827484 w 11181876"/>
              <a:gd name="connsiteY9393" fmla="*/ 2585200 h 9881970"/>
              <a:gd name="connsiteX9394" fmla="*/ 6808795 w 11181876"/>
              <a:gd name="connsiteY9394" fmla="*/ 2616346 h 9881970"/>
              <a:gd name="connsiteX9395" fmla="*/ 6802565 w 11181876"/>
              <a:gd name="connsiteY9395" fmla="*/ 2647495 h 9881970"/>
              <a:gd name="connsiteX9396" fmla="*/ 6852402 w 11181876"/>
              <a:gd name="connsiteY9396" fmla="*/ 2585200 h 9881970"/>
              <a:gd name="connsiteX9397" fmla="*/ 6902238 w 11181876"/>
              <a:gd name="connsiteY9397" fmla="*/ 2529134 h 9881970"/>
              <a:gd name="connsiteX9398" fmla="*/ 6902238 w 11181876"/>
              <a:gd name="connsiteY9398" fmla="*/ 2522905 h 9881970"/>
              <a:gd name="connsiteX9399" fmla="*/ 6889779 w 11181876"/>
              <a:gd name="connsiteY9399" fmla="*/ 2522905 h 9881970"/>
              <a:gd name="connsiteX9400" fmla="*/ 6889779 w 11181876"/>
              <a:gd name="connsiteY9400" fmla="*/ 2510446 h 9881970"/>
              <a:gd name="connsiteX9401" fmla="*/ 6877320 w 11181876"/>
              <a:gd name="connsiteY9401" fmla="*/ 2510446 h 9881970"/>
              <a:gd name="connsiteX9402" fmla="*/ 6503553 w 11181876"/>
              <a:gd name="connsiteY9402" fmla="*/ 2510446 h 9881970"/>
              <a:gd name="connsiteX9403" fmla="*/ 6491093 w 11181876"/>
              <a:gd name="connsiteY9403" fmla="*/ 2535364 h 9881970"/>
              <a:gd name="connsiteX9404" fmla="*/ 6472405 w 11181876"/>
              <a:gd name="connsiteY9404" fmla="*/ 2566510 h 9881970"/>
              <a:gd name="connsiteX9405" fmla="*/ 6497323 w 11181876"/>
              <a:gd name="connsiteY9405" fmla="*/ 2547822 h 9881970"/>
              <a:gd name="connsiteX9406" fmla="*/ 6522241 w 11181876"/>
              <a:gd name="connsiteY9406" fmla="*/ 2522905 h 9881970"/>
              <a:gd name="connsiteX9407" fmla="*/ 6516011 w 11181876"/>
              <a:gd name="connsiteY9407" fmla="*/ 2547822 h 9881970"/>
              <a:gd name="connsiteX9408" fmla="*/ 6510672 w 11181876"/>
              <a:gd name="connsiteY9408" fmla="*/ 2558502 h 9881970"/>
              <a:gd name="connsiteX9409" fmla="*/ 6516011 w 11181876"/>
              <a:gd name="connsiteY9409" fmla="*/ 2554052 h 9881970"/>
              <a:gd name="connsiteX9410" fmla="*/ 6528469 w 11181876"/>
              <a:gd name="connsiteY9410" fmla="*/ 2547822 h 9881970"/>
              <a:gd name="connsiteX9411" fmla="*/ 6540929 w 11181876"/>
              <a:gd name="connsiteY9411" fmla="*/ 2522905 h 9881970"/>
              <a:gd name="connsiteX9412" fmla="*/ 6516011 w 11181876"/>
              <a:gd name="connsiteY9412" fmla="*/ 2516676 h 9881970"/>
              <a:gd name="connsiteX9413" fmla="*/ 6503553 w 11181876"/>
              <a:gd name="connsiteY9413" fmla="*/ 2510446 h 9881970"/>
              <a:gd name="connsiteX9414" fmla="*/ 1706869 w 11181876"/>
              <a:gd name="connsiteY9414" fmla="*/ 2510446 h 9881970"/>
              <a:gd name="connsiteX9415" fmla="*/ 1706869 w 11181876"/>
              <a:gd name="connsiteY9415" fmla="*/ 2522905 h 9881970"/>
              <a:gd name="connsiteX9416" fmla="*/ 1694411 w 11181876"/>
              <a:gd name="connsiteY9416" fmla="*/ 2522905 h 9881970"/>
              <a:gd name="connsiteX9417" fmla="*/ 9515494 w 11181876"/>
              <a:gd name="connsiteY9417" fmla="*/ 2505774 h 9881970"/>
              <a:gd name="connsiteX9418" fmla="*/ 9506150 w 11181876"/>
              <a:gd name="connsiteY9418" fmla="*/ 2510446 h 9881970"/>
              <a:gd name="connsiteX9419" fmla="*/ 9493692 w 11181876"/>
              <a:gd name="connsiteY9419" fmla="*/ 2522905 h 9881970"/>
              <a:gd name="connsiteX9420" fmla="*/ 9481232 w 11181876"/>
              <a:gd name="connsiteY9420" fmla="*/ 2522905 h 9881970"/>
              <a:gd name="connsiteX9421" fmla="*/ 9499920 w 11181876"/>
              <a:gd name="connsiteY9421" fmla="*/ 2529134 h 9881970"/>
              <a:gd name="connsiteX9422" fmla="*/ 9512380 w 11181876"/>
              <a:gd name="connsiteY9422" fmla="*/ 2529134 h 9881970"/>
              <a:gd name="connsiteX9423" fmla="*/ 9518610 w 11181876"/>
              <a:gd name="connsiteY9423" fmla="*/ 2516676 h 9881970"/>
              <a:gd name="connsiteX9424" fmla="*/ 9515494 w 11181876"/>
              <a:gd name="connsiteY9424" fmla="*/ 2505774 h 9881970"/>
              <a:gd name="connsiteX9425" fmla="*/ 9717952 w 11181876"/>
              <a:gd name="connsiteY9425" fmla="*/ 2497987 h 9881970"/>
              <a:gd name="connsiteX9426" fmla="*/ 9717952 w 11181876"/>
              <a:gd name="connsiteY9426" fmla="*/ 2522905 h 9881970"/>
              <a:gd name="connsiteX9427" fmla="*/ 9680575 w 11181876"/>
              <a:gd name="connsiteY9427" fmla="*/ 2535364 h 9881970"/>
              <a:gd name="connsiteX9428" fmla="*/ 9668116 w 11181876"/>
              <a:gd name="connsiteY9428" fmla="*/ 2547822 h 9881970"/>
              <a:gd name="connsiteX9429" fmla="*/ 9655657 w 11181876"/>
              <a:gd name="connsiteY9429" fmla="*/ 2547822 h 9881970"/>
              <a:gd name="connsiteX9430" fmla="*/ 9643199 w 11181876"/>
              <a:gd name="connsiteY9430" fmla="*/ 2547822 h 9881970"/>
              <a:gd name="connsiteX9431" fmla="*/ 9630739 w 11181876"/>
              <a:gd name="connsiteY9431" fmla="*/ 2535364 h 9881970"/>
              <a:gd name="connsiteX9432" fmla="*/ 9643199 w 11181876"/>
              <a:gd name="connsiteY9432" fmla="*/ 2522905 h 9881970"/>
              <a:gd name="connsiteX9433" fmla="*/ 9668116 w 11181876"/>
              <a:gd name="connsiteY9433" fmla="*/ 2522905 h 9881970"/>
              <a:gd name="connsiteX9434" fmla="*/ 9717952 w 11181876"/>
              <a:gd name="connsiteY9434" fmla="*/ 2497987 h 9881970"/>
              <a:gd name="connsiteX9435" fmla="*/ 9655657 w 11181876"/>
              <a:gd name="connsiteY9435" fmla="*/ 2497987 h 9881970"/>
              <a:gd name="connsiteX9436" fmla="*/ 9668116 w 11181876"/>
              <a:gd name="connsiteY9436" fmla="*/ 2497987 h 9881970"/>
              <a:gd name="connsiteX9437" fmla="*/ 9655657 w 11181876"/>
              <a:gd name="connsiteY9437" fmla="*/ 2510446 h 9881970"/>
              <a:gd name="connsiteX9438" fmla="*/ 9649427 w 11181876"/>
              <a:gd name="connsiteY9438" fmla="*/ 2504216 h 9881970"/>
              <a:gd name="connsiteX9439" fmla="*/ 9655657 w 11181876"/>
              <a:gd name="connsiteY9439" fmla="*/ 2497987 h 9881970"/>
              <a:gd name="connsiteX9440" fmla="*/ 8609109 w 11181876"/>
              <a:gd name="connsiteY9440" fmla="*/ 2497987 h 9881970"/>
              <a:gd name="connsiteX9441" fmla="*/ 8596650 w 11181876"/>
              <a:gd name="connsiteY9441" fmla="*/ 2504216 h 9881970"/>
              <a:gd name="connsiteX9442" fmla="*/ 8596650 w 11181876"/>
              <a:gd name="connsiteY9442" fmla="*/ 2510446 h 9881970"/>
              <a:gd name="connsiteX9443" fmla="*/ 8609109 w 11181876"/>
              <a:gd name="connsiteY9443" fmla="*/ 2510446 h 9881970"/>
              <a:gd name="connsiteX9444" fmla="*/ 8609109 w 11181876"/>
              <a:gd name="connsiteY9444" fmla="*/ 2497987 h 9881970"/>
              <a:gd name="connsiteX9445" fmla="*/ 7313381 w 11181876"/>
              <a:gd name="connsiteY9445" fmla="*/ 2497987 h 9881970"/>
              <a:gd name="connsiteX9446" fmla="*/ 7313381 w 11181876"/>
              <a:gd name="connsiteY9446" fmla="*/ 2510446 h 9881970"/>
              <a:gd name="connsiteX9447" fmla="*/ 7325840 w 11181876"/>
              <a:gd name="connsiteY9447" fmla="*/ 2497987 h 9881970"/>
              <a:gd name="connsiteX9448" fmla="*/ 7313381 w 11181876"/>
              <a:gd name="connsiteY9448" fmla="*/ 2497987 h 9881970"/>
              <a:gd name="connsiteX9449" fmla="*/ 7064203 w 11181876"/>
              <a:gd name="connsiteY9449" fmla="*/ 2497987 h 9881970"/>
              <a:gd name="connsiteX9450" fmla="*/ 7076662 w 11181876"/>
              <a:gd name="connsiteY9450" fmla="*/ 2497987 h 9881970"/>
              <a:gd name="connsiteX9451" fmla="*/ 7057973 w 11181876"/>
              <a:gd name="connsiteY9451" fmla="*/ 2522905 h 9881970"/>
              <a:gd name="connsiteX9452" fmla="*/ 7033055 w 11181876"/>
              <a:gd name="connsiteY9452" fmla="*/ 2547822 h 9881970"/>
              <a:gd name="connsiteX9453" fmla="*/ 7014367 w 11181876"/>
              <a:gd name="connsiteY9453" fmla="*/ 2547822 h 9881970"/>
              <a:gd name="connsiteX9454" fmla="*/ 7014367 w 11181876"/>
              <a:gd name="connsiteY9454" fmla="*/ 2560282 h 9881970"/>
              <a:gd name="connsiteX9455" fmla="*/ 7026827 w 11181876"/>
              <a:gd name="connsiteY9455" fmla="*/ 2566510 h 9881970"/>
              <a:gd name="connsiteX9456" fmla="*/ 7014367 w 11181876"/>
              <a:gd name="connsiteY9456" fmla="*/ 2572740 h 9881970"/>
              <a:gd name="connsiteX9457" fmla="*/ 7001909 w 11181876"/>
              <a:gd name="connsiteY9457" fmla="*/ 2585200 h 9881970"/>
              <a:gd name="connsiteX9458" fmla="*/ 7001909 w 11181876"/>
              <a:gd name="connsiteY9458" fmla="*/ 2597658 h 9881970"/>
              <a:gd name="connsiteX9459" fmla="*/ 6989449 w 11181876"/>
              <a:gd name="connsiteY9459" fmla="*/ 2585200 h 9881970"/>
              <a:gd name="connsiteX9460" fmla="*/ 6970761 w 11181876"/>
              <a:gd name="connsiteY9460" fmla="*/ 2603888 h 9881970"/>
              <a:gd name="connsiteX9461" fmla="*/ 6939615 w 11181876"/>
              <a:gd name="connsiteY9461" fmla="*/ 2641265 h 9881970"/>
              <a:gd name="connsiteX9462" fmla="*/ 6927155 w 11181876"/>
              <a:gd name="connsiteY9462" fmla="*/ 2666182 h 9881970"/>
              <a:gd name="connsiteX9463" fmla="*/ 6927155 w 11181876"/>
              <a:gd name="connsiteY9463" fmla="*/ 2672411 h 9881970"/>
              <a:gd name="connsiteX9464" fmla="*/ 6908467 w 11181876"/>
              <a:gd name="connsiteY9464" fmla="*/ 2672411 h 9881970"/>
              <a:gd name="connsiteX9465" fmla="*/ 6902238 w 11181876"/>
              <a:gd name="connsiteY9465" fmla="*/ 2691101 h 9881970"/>
              <a:gd name="connsiteX9466" fmla="*/ 6902238 w 11181876"/>
              <a:gd name="connsiteY9466" fmla="*/ 2709789 h 9881970"/>
              <a:gd name="connsiteX9467" fmla="*/ 6889779 w 11181876"/>
              <a:gd name="connsiteY9467" fmla="*/ 2697329 h 9881970"/>
              <a:gd name="connsiteX9468" fmla="*/ 6877320 w 11181876"/>
              <a:gd name="connsiteY9468" fmla="*/ 2697329 h 9881970"/>
              <a:gd name="connsiteX9469" fmla="*/ 6864860 w 11181876"/>
              <a:gd name="connsiteY9469" fmla="*/ 2709789 h 9881970"/>
              <a:gd name="connsiteX9470" fmla="*/ 6952073 w 11181876"/>
              <a:gd name="connsiteY9470" fmla="*/ 2597658 h 9881970"/>
              <a:gd name="connsiteX9471" fmla="*/ 7064203 w 11181876"/>
              <a:gd name="connsiteY9471" fmla="*/ 2497987 h 9881970"/>
              <a:gd name="connsiteX9472" fmla="*/ 6263717 w 11181876"/>
              <a:gd name="connsiteY9472" fmla="*/ 2491757 h 9881970"/>
              <a:gd name="connsiteX9473" fmla="*/ 6254373 w 11181876"/>
              <a:gd name="connsiteY9473" fmla="*/ 2497987 h 9881970"/>
              <a:gd name="connsiteX9474" fmla="*/ 6241915 w 11181876"/>
              <a:gd name="connsiteY9474" fmla="*/ 2510446 h 9881970"/>
              <a:gd name="connsiteX9475" fmla="*/ 6266833 w 11181876"/>
              <a:gd name="connsiteY9475" fmla="*/ 2497987 h 9881970"/>
              <a:gd name="connsiteX9476" fmla="*/ 6263717 w 11181876"/>
              <a:gd name="connsiteY9476" fmla="*/ 2491757 h 9881970"/>
              <a:gd name="connsiteX9477" fmla="*/ 8484520 w 11181876"/>
              <a:gd name="connsiteY9477" fmla="*/ 2485527 h 9881970"/>
              <a:gd name="connsiteX9478" fmla="*/ 8472060 w 11181876"/>
              <a:gd name="connsiteY9478" fmla="*/ 2497987 h 9881970"/>
              <a:gd name="connsiteX9479" fmla="*/ 8478290 w 11181876"/>
              <a:gd name="connsiteY9479" fmla="*/ 2497987 h 9881970"/>
              <a:gd name="connsiteX9480" fmla="*/ 8484520 w 11181876"/>
              <a:gd name="connsiteY9480" fmla="*/ 2485527 h 9881970"/>
              <a:gd name="connsiteX9481" fmla="*/ 8665173 w 11181876"/>
              <a:gd name="connsiteY9481" fmla="*/ 2473069 h 9881970"/>
              <a:gd name="connsiteX9482" fmla="*/ 8652715 w 11181876"/>
              <a:gd name="connsiteY9482" fmla="*/ 2485527 h 9881970"/>
              <a:gd name="connsiteX9483" fmla="*/ 8658945 w 11181876"/>
              <a:gd name="connsiteY9483" fmla="*/ 2497987 h 9881970"/>
              <a:gd name="connsiteX9484" fmla="*/ 8671403 w 11181876"/>
              <a:gd name="connsiteY9484" fmla="*/ 2485527 h 9881970"/>
              <a:gd name="connsiteX9485" fmla="*/ 8665173 w 11181876"/>
              <a:gd name="connsiteY9485" fmla="*/ 2473069 h 9881970"/>
              <a:gd name="connsiteX9486" fmla="*/ 7587478 w 11181876"/>
              <a:gd name="connsiteY9486" fmla="*/ 2473069 h 9881970"/>
              <a:gd name="connsiteX9487" fmla="*/ 7575018 w 11181876"/>
              <a:gd name="connsiteY9487" fmla="*/ 2485527 h 9881970"/>
              <a:gd name="connsiteX9488" fmla="*/ 7587478 w 11181876"/>
              <a:gd name="connsiteY9488" fmla="*/ 2485527 h 9881970"/>
              <a:gd name="connsiteX9489" fmla="*/ 7587478 w 11181876"/>
              <a:gd name="connsiteY9489" fmla="*/ 2473069 h 9881970"/>
              <a:gd name="connsiteX9490" fmla="*/ 7437971 w 11181876"/>
              <a:gd name="connsiteY9490" fmla="*/ 2473069 h 9881970"/>
              <a:gd name="connsiteX9491" fmla="*/ 7437971 w 11181876"/>
              <a:gd name="connsiteY9491" fmla="*/ 2485527 h 9881970"/>
              <a:gd name="connsiteX9492" fmla="*/ 7413053 w 11181876"/>
              <a:gd name="connsiteY9492" fmla="*/ 2497987 h 9881970"/>
              <a:gd name="connsiteX9493" fmla="*/ 7425511 w 11181876"/>
              <a:gd name="connsiteY9493" fmla="*/ 2479299 h 9881970"/>
              <a:gd name="connsiteX9494" fmla="*/ 7437971 w 11181876"/>
              <a:gd name="connsiteY9494" fmla="*/ 2473069 h 9881970"/>
              <a:gd name="connsiteX9495" fmla="*/ 7101580 w 11181876"/>
              <a:gd name="connsiteY9495" fmla="*/ 2473069 h 9881970"/>
              <a:gd name="connsiteX9496" fmla="*/ 7114039 w 11181876"/>
              <a:gd name="connsiteY9496" fmla="*/ 2473069 h 9881970"/>
              <a:gd name="connsiteX9497" fmla="*/ 7101580 w 11181876"/>
              <a:gd name="connsiteY9497" fmla="*/ 2485527 h 9881970"/>
              <a:gd name="connsiteX9498" fmla="*/ 7101580 w 11181876"/>
              <a:gd name="connsiteY9498" fmla="*/ 2473069 h 9881970"/>
              <a:gd name="connsiteX9499" fmla="*/ 6920927 w 11181876"/>
              <a:gd name="connsiteY9499" fmla="*/ 2473069 h 9881970"/>
              <a:gd name="connsiteX9500" fmla="*/ 6902238 w 11181876"/>
              <a:gd name="connsiteY9500" fmla="*/ 2485527 h 9881970"/>
              <a:gd name="connsiteX9501" fmla="*/ 6914697 w 11181876"/>
              <a:gd name="connsiteY9501" fmla="*/ 2485527 h 9881970"/>
              <a:gd name="connsiteX9502" fmla="*/ 6927155 w 11181876"/>
              <a:gd name="connsiteY9502" fmla="*/ 2479299 h 9881970"/>
              <a:gd name="connsiteX9503" fmla="*/ 6920927 w 11181876"/>
              <a:gd name="connsiteY9503" fmla="*/ 2473069 h 9881970"/>
              <a:gd name="connsiteX9504" fmla="*/ 6553387 w 11181876"/>
              <a:gd name="connsiteY9504" fmla="*/ 2473069 h 9881970"/>
              <a:gd name="connsiteX9505" fmla="*/ 6553387 w 11181876"/>
              <a:gd name="connsiteY9505" fmla="*/ 2485527 h 9881970"/>
              <a:gd name="connsiteX9506" fmla="*/ 6565847 w 11181876"/>
              <a:gd name="connsiteY9506" fmla="*/ 2479299 h 9881970"/>
              <a:gd name="connsiteX9507" fmla="*/ 6553387 w 11181876"/>
              <a:gd name="connsiteY9507" fmla="*/ 2473069 h 9881970"/>
              <a:gd name="connsiteX9508" fmla="*/ 6192079 w 11181876"/>
              <a:gd name="connsiteY9508" fmla="*/ 2473069 h 9881970"/>
              <a:gd name="connsiteX9509" fmla="*/ 6179621 w 11181876"/>
              <a:gd name="connsiteY9509" fmla="*/ 2485527 h 9881970"/>
              <a:gd name="connsiteX9510" fmla="*/ 6192079 w 11181876"/>
              <a:gd name="connsiteY9510" fmla="*/ 2485527 h 9881970"/>
              <a:gd name="connsiteX9511" fmla="*/ 6192079 w 11181876"/>
              <a:gd name="connsiteY9511" fmla="*/ 2473069 h 9881970"/>
              <a:gd name="connsiteX9512" fmla="*/ 7399794 w 11181876"/>
              <a:gd name="connsiteY9512" fmla="*/ 2461569 h 9881970"/>
              <a:gd name="connsiteX9513" fmla="*/ 7399035 w 11181876"/>
              <a:gd name="connsiteY9513" fmla="*/ 2468396 h 9881970"/>
              <a:gd name="connsiteX9514" fmla="*/ 7394365 w 11181876"/>
              <a:gd name="connsiteY9514" fmla="*/ 2473069 h 9881970"/>
              <a:gd name="connsiteX9515" fmla="*/ 7392807 w 11181876"/>
              <a:gd name="connsiteY9515" fmla="*/ 2469955 h 9881970"/>
              <a:gd name="connsiteX9516" fmla="*/ 9531068 w 11181876"/>
              <a:gd name="connsiteY9516" fmla="*/ 2460611 h 9881970"/>
              <a:gd name="connsiteX9517" fmla="*/ 9531068 w 11181876"/>
              <a:gd name="connsiteY9517" fmla="*/ 2473069 h 9881970"/>
              <a:gd name="connsiteX9518" fmla="*/ 9531068 w 11181876"/>
              <a:gd name="connsiteY9518" fmla="*/ 2491757 h 9881970"/>
              <a:gd name="connsiteX9519" fmla="*/ 9543526 w 11181876"/>
              <a:gd name="connsiteY9519" fmla="*/ 2497987 h 9881970"/>
              <a:gd name="connsiteX9520" fmla="*/ 9555986 w 11181876"/>
              <a:gd name="connsiteY9520" fmla="*/ 2497987 h 9881970"/>
              <a:gd name="connsiteX9521" fmla="*/ 9543526 w 11181876"/>
              <a:gd name="connsiteY9521" fmla="*/ 2485527 h 9881970"/>
              <a:gd name="connsiteX9522" fmla="*/ 9543526 w 11181876"/>
              <a:gd name="connsiteY9522" fmla="*/ 2473069 h 9881970"/>
              <a:gd name="connsiteX9523" fmla="*/ 9443856 w 11181876"/>
              <a:gd name="connsiteY9523" fmla="*/ 2460611 h 9881970"/>
              <a:gd name="connsiteX9524" fmla="*/ 9369103 w 11181876"/>
              <a:gd name="connsiteY9524" fmla="*/ 2522905 h 9881970"/>
              <a:gd name="connsiteX9525" fmla="*/ 9418937 w 11181876"/>
              <a:gd name="connsiteY9525" fmla="*/ 2497987 h 9881970"/>
              <a:gd name="connsiteX9526" fmla="*/ 7399901 w 11181876"/>
              <a:gd name="connsiteY9526" fmla="*/ 2460611 h 9881970"/>
              <a:gd name="connsiteX9527" fmla="*/ 7400595 w 11181876"/>
              <a:gd name="connsiteY9527" fmla="*/ 2460611 h 9881970"/>
              <a:gd name="connsiteX9528" fmla="*/ 7399794 w 11181876"/>
              <a:gd name="connsiteY9528" fmla="*/ 2461569 h 9881970"/>
              <a:gd name="connsiteX9529" fmla="*/ 6839943 w 11181876"/>
              <a:gd name="connsiteY9529" fmla="*/ 2460611 h 9881970"/>
              <a:gd name="connsiteX9530" fmla="*/ 6827484 w 11181876"/>
              <a:gd name="connsiteY9530" fmla="*/ 2473069 h 9881970"/>
              <a:gd name="connsiteX9531" fmla="*/ 6815025 w 11181876"/>
              <a:gd name="connsiteY9531" fmla="*/ 2485527 h 9881970"/>
              <a:gd name="connsiteX9532" fmla="*/ 6808795 w 11181876"/>
              <a:gd name="connsiteY9532" fmla="*/ 2497987 h 9881970"/>
              <a:gd name="connsiteX9533" fmla="*/ 6802565 w 11181876"/>
              <a:gd name="connsiteY9533" fmla="*/ 2485527 h 9881970"/>
              <a:gd name="connsiteX9534" fmla="*/ 6993114 w 11181876"/>
              <a:gd name="connsiteY9534" fmla="*/ 2459144 h 9881970"/>
              <a:gd name="connsiteX9535" fmla="*/ 7001909 w 11181876"/>
              <a:gd name="connsiteY9535" fmla="*/ 2460611 h 9881970"/>
              <a:gd name="connsiteX9536" fmla="*/ 7014367 w 11181876"/>
              <a:gd name="connsiteY9536" fmla="*/ 2473069 h 9881970"/>
              <a:gd name="connsiteX9537" fmla="*/ 7014367 w 11181876"/>
              <a:gd name="connsiteY9537" fmla="*/ 2485527 h 9881970"/>
              <a:gd name="connsiteX9538" fmla="*/ 7001909 w 11181876"/>
              <a:gd name="connsiteY9538" fmla="*/ 2485527 h 9881970"/>
              <a:gd name="connsiteX9539" fmla="*/ 9481232 w 11181876"/>
              <a:gd name="connsiteY9539" fmla="*/ 2448151 h 9881970"/>
              <a:gd name="connsiteX9540" fmla="*/ 9468774 w 11181876"/>
              <a:gd name="connsiteY9540" fmla="*/ 2460611 h 9881970"/>
              <a:gd name="connsiteX9541" fmla="*/ 9475004 w 11181876"/>
              <a:gd name="connsiteY9541" fmla="*/ 2473069 h 9881970"/>
              <a:gd name="connsiteX9542" fmla="*/ 9487462 w 11181876"/>
              <a:gd name="connsiteY9542" fmla="*/ 2460611 h 9881970"/>
              <a:gd name="connsiteX9543" fmla="*/ 9481232 w 11181876"/>
              <a:gd name="connsiteY9543" fmla="*/ 2448151 h 9881970"/>
              <a:gd name="connsiteX9544" fmla="*/ 7481577 w 11181876"/>
              <a:gd name="connsiteY9544" fmla="*/ 2448151 h 9881970"/>
              <a:gd name="connsiteX9545" fmla="*/ 7494035 w 11181876"/>
              <a:gd name="connsiteY9545" fmla="*/ 2460611 h 9881970"/>
              <a:gd name="connsiteX9546" fmla="*/ 7487805 w 11181876"/>
              <a:gd name="connsiteY9546" fmla="*/ 2473069 h 9881970"/>
              <a:gd name="connsiteX9547" fmla="*/ 7475347 w 11181876"/>
              <a:gd name="connsiteY9547" fmla="*/ 2473069 h 9881970"/>
              <a:gd name="connsiteX9548" fmla="*/ 7469117 w 11181876"/>
              <a:gd name="connsiteY9548" fmla="*/ 2460611 h 9881970"/>
              <a:gd name="connsiteX9549" fmla="*/ 7481577 w 11181876"/>
              <a:gd name="connsiteY9549" fmla="*/ 2448151 h 9881970"/>
              <a:gd name="connsiteX9550" fmla="*/ 6989449 w 11181876"/>
              <a:gd name="connsiteY9550" fmla="*/ 2448151 h 9881970"/>
              <a:gd name="connsiteX9551" fmla="*/ 6993114 w 11181876"/>
              <a:gd name="connsiteY9551" fmla="*/ 2459144 h 9881970"/>
              <a:gd name="connsiteX9552" fmla="*/ 6992565 w 11181876"/>
              <a:gd name="connsiteY9552" fmla="*/ 2459052 h 9881970"/>
              <a:gd name="connsiteX9553" fmla="*/ 6989449 w 11181876"/>
              <a:gd name="connsiteY9553" fmla="*/ 2454381 h 9881970"/>
              <a:gd name="connsiteX9554" fmla="*/ 6989449 w 11181876"/>
              <a:gd name="connsiteY9554" fmla="*/ 2448151 h 9881970"/>
              <a:gd name="connsiteX9555" fmla="*/ 1831458 w 11181876"/>
              <a:gd name="connsiteY9555" fmla="*/ 2448151 h 9881970"/>
              <a:gd name="connsiteX9556" fmla="*/ 1769164 w 11181876"/>
              <a:gd name="connsiteY9556" fmla="*/ 2522905 h 9881970"/>
              <a:gd name="connsiteX9557" fmla="*/ 1769164 w 11181876"/>
              <a:gd name="connsiteY9557" fmla="*/ 2547822 h 9881970"/>
              <a:gd name="connsiteX9558" fmla="*/ 1781624 w 11181876"/>
              <a:gd name="connsiteY9558" fmla="*/ 2529134 h 9881970"/>
              <a:gd name="connsiteX9559" fmla="*/ 1806542 w 11181876"/>
              <a:gd name="connsiteY9559" fmla="*/ 2497987 h 9881970"/>
              <a:gd name="connsiteX9560" fmla="*/ 1831458 w 11181876"/>
              <a:gd name="connsiteY9560" fmla="*/ 2466839 h 9881970"/>
              <a:gd name="connsiteX9561" fmla="*/ 1831458 w 11181876"/>
              <a:gd name="connsiteY9561" fmla="*/ 2448151 h 9881970"/>
              <a:gd name="connsiteX9562" fmla="*/ 6517959 w 11181876"/>
              <a:gd name="connsiteY9562" fmla="*/ 2440754 h 9881970"/>
              <a:gd name="connsiteX9563" fmla="*/ 6491093 w 11181876"/>
              <a:gd name="connsiteY9563" fmla="*/ 2460611 h 9881970"/>
              <a:gd name="connsiteX9564" fmla="*/ 6466175 w 11181876"/>
              <a:gd name="connsiteY9564" fmla="*/ 2497987 h 9881970"/>
              <a:gd name="connsiteX9565" fmla="*/ 6516011 w 11181876"/>
              <a:gd name="connsiteY9565" fmla="*/ 2460611 h 9881970"/>
              <a:gd name="connsiteX9566" fmla="*/ 6522241 w 11181876"/>
              <a:gd name="connsiteY9566" fmla="*/ 2441921 h 9881970"/>
              <a:gd name="connsiteX9567" fmla="*/ 6517959 w 11181876"/>
              <a:gd name="connsiteY9567" fmla="*/ 2440754 h 9881970"/>
              <a:gd name="connsiteX9568" fmla="*/ 9107465 w 11181876"/>
              <a:gd name="connsiteY9568" fmla="*/ 2435693 h 9881970"/>
              <a:gd name="connsiteX9569" fmla="*/ 9095007 w 11181876"/>
              <a:gd name="connsiteY9569" fmla="*/ 2448151 h 9881970"/>
              <a:gd name="connsiteX9570" fmla="*/ 9082547 w 11181876"/>
              <a:gd name="connsiteY9570" fmla="*/ 2460611 h 9881970"/>
              <a:gd name="connsiteX9571" fmla="*/ 9095007 w 11181876"/>
              <a:gd name="connsiteY9571" fmla="*/ 2460611 h 9881970"/>
              <a:gd name="connsiteX9572" fmla="*/ 9095007 w 11181876"/>
              <a:gd name="connsiteY9572" fmla="*/ 2473069 h 9881970"/>
              <a:gd name="connsiteX9573" fmla="*/ 9082547 w 11181876"/>
              <a:gd name="connsiteY9573" fmla="*/ 2485527 h 9881970"/>
              <a:gd name="connsiteX9574" fmla="*/ 9070088 w 11181876"/>
              <a:gd name="connsiteY9574" fmla="*/ 2485527 h 9881970"/>
              <a:gd name="connsiteX9575" fmla="*/ 9057630 w 11181876"/>
              <a:gd name="connsiteY9575" fmla="*/ 2485527 h 9881970"/>
              <a:gd name="connsiteX9576" fmla="*/ 9045170 w 11181876"/>
              <a:gd name="connsiteY9576" fmla="*/ 2510446 h 9881970"/>
              <a:gd name="connsiteX9577" fmla="*/ 9057630 w 11181876"/>
              <a:gd name="connsiteY9577" fmla="*/ 2510446 h 9881970"/>
              <a:gd name="connsiteX9578" fmla="*/ 9076318 w 11181876"/>
              <a:gd name="connsiteY9578" fmla="*/ 2497987 h 9881970"/>
              <a:gd name="connsiteX9579" fmla="*/ 9101235 w 11181876"/>
              <a:gd name="connsiteY9579" fmla="*/ 2485527 h 9881970"/>
              <a:gd name="connsiteX9580" fmla="*/ 9113695 w 11181876"/>
              <a:gd name="connsiteY9580" fmla="*/ 2466839 h 9881970"/>
              <a:gd name="connsiteX9581" fmla="*/ 9113695 w 11181876"/>
              <a:gd name="connsiteY9581" fmla="*/ 2448151 h 9881970"/>
              <a:gd name="connsiteX9582" fmla="*/ 9107465 w 11181876"/>
              <a:gd name="connsiteY9582" fmla="*/ 2435693 h 9881970"/>
              <a:gd name="connsiteX9583" fmla="*/ 8683861 w 11181876"/>
              <a:gd name="connsiteY9583" fmla="*/ 2435693 h 9881970"/>
              <a:gd name="connsiteX9584" fmla="*/ 8683861 w 11181876"/>
              <a:gd name="connsiteY9584" fmla="*/ 2448151 h 9881970"/>
              <a:gd name="connsiteX9585" fmla="*/ 8690091 w 11181876"/>
              <a:gd name="connsiteY9585" fmla="*/ 2448151 h 9881970"/>
              <a:gd name="connsiteX9586" fmla="*/ 8696321 w 11181876"/>
              <a:gd name="connsiteY9586" fmla="*/ 2448151 h 9881970"/>
              <a:gd name="connsiteX9587" fmla="*/ 7624855 w 11181876"/>
              <a:gd name="connsiteY9587" fmla="*/ 2435693 h 9881970"/>
              <a:gd name="connsiteX9588" fmla="*/ 7612395 w 11181876"/>
              <a:gd name="connsiteY9588" fmla="*/ 2448151 h 9881970"/>
              <a:gd name="connsiteX9589" fmla="*/ 7624855 w 11181876"/>
              <a:gd name="connsiteY9589" fmla="*/ 2448151 h 9881970"/>
              <a:gd name="connsiteX9590" fmla="*/ 7624855 w 11181876"/>
              <a:gd name="connsiteY9590" fmla="*/ 2435693 h 9881970"/>
              <a:gd name="connsiteX9591" fmla="*/ 7537641 w 11181876"/>
              <a:gd name="connsiteY9591" fmla="*/ 2435693 h 9881970"/>
              <a:gd name="connsiteX9592" fmla="*/ 7525183 w 11181876"/>
              <a:gd name="connsiteY9592" fmla="*/ 2441921 h 9881970"/>
              <a:gd name="connsiteX9593" fmla="*/ 7525183 w 11181876"/>
              <a:gd name="connsiteY9593" fmla="*/ 2448151 h 9881970"/>
              <a:gd name="connsiteX9594" fmla="*/ 7550100 w 11181876"/>
              <a:gd name="connsiteY9594" fmla="*/ 2448151 h 9881970"/>
              <a:gd name="connsiteX9595" fmla="*/ 7014367 w 11181876"/>
              <a:gd name="connsiteY9595" fmla="*/ 2435693 h 9881970"/>
              <a:gd name="connsiteX9596" fmla="*/ 7026827 w 11181876"/>
              <a:gd name="connsiteY9596" fmla="*/ 2448151 h 9881970"/>
              <a:gd name="connsiteX9597" fmla="*/ 7014367 w 11181876"/>
              <a:gd name="connsiteY9597" fmla="*/ 2448151 h 9881970"/>
              <a:gd name="connsiteX9598" fmla="*/ 6896008 w 11181876"/>
              <a:gd name="connsiteY9598" fmla="*/ 2435693 h 9881970"/>
              <a:gd name="connsiteX9599" fmla="*/ 6902238 w 11181876"/>
              <a:gd name="connsiteY9599" fmla="*/ 2460611 h 9881970"/>
              <a:gd name="connsiteX9600" fmla="*/ 6877320 w 11181876"/>
              <a:gd name="connsiteY9600" fmla="*/ 2460611 h 9881970"/>
              <a:gd name="connsiteX9601" fmla="*/ 6864860 w 11181876"/>
              <a:gd name="connsiteY9601" fmla="*/ 2460611 h 9881970"/>
              <a:gd name="connsiteX9602" fmla="*/ 6877320 w 11181876"/>
              <a:gd name="connsiteY9602" fmla="*/ 2448151 h 9881970"/>
              <a:gd name="connsiteX9603" fmla="*/ 6896008 w 11181876"/>
              <a:gd name="connsiteY9603" fmla="*/ 2435693 h 9881970"/>
              <a:gd name="connsiteX9604" fmla="*/ 5955361 w 11181876"/>
              <a:gd name="connsiteY9604" fmla="*/ 2435693 h 9881970"/>
              <a:gd name="connsiteX9605" fmla="*/ 5955361 w 11181876"/>
              <a:gd name="connsiteY9605" fmla="*/ 2448151 h 9881970"/>
              <a:gd name="connsiteX9606" fmla="*/ 5961589 w 11181876"/>
              <a:gd name="connsiteY9606" fmla="*/ 2441921 h 9881970"/>
              <a:gd name="connsiteX9607" fmla="*/ 5967819 w 11181876"/>
              <a:gd name="connsiteY9607" fmla="*/ 2435693 h 9881970"/>
              <a:gd name="connsiteX9608" fmla="*/ 6444373 w 11181876"/>
              <a:gd name="connsiteY9608" fmla="*/ 2429463 h 9881970"/>
              <a:gd name="connsiteX9609" fmla="*/ 6453717 w 11181876"/>
              <a:gd name="connsiteY9609" fmla="*/ 2435693 h 9881970"/>
              <a:gd name="connsiteX9610" fmla="*/ 6453717 w 11181876"/>
              <a:gd name="connsiteY9610" fmla="*/ 2448151 h 9881970"/>
              <a:gd name="connsiteX9611" fmla="*/ 6441259 w 11181876"/>
              <a:gd name="connsiteY9611" fmla="*/ 2435693 h 9881970"/>
              <a:gd name="connsiteX9612" fmla="*/ 6444373 w 11181876"/>
              <a:gd name="connsiteY9612" fmla="*/ 2429463 h 9881970"/>
              <a:gd name="connsiteX9613" fmla="*/ 9680575 w 11181876"/>
              <a:gd name="connsiteY9613" fmla="*/ 2423233 h 9881970"/>
              <a:gd name="connsiteX9614" fmla="*/ 9661887 w 11181876"/>
              <a:gd name="connsiteY9614" fmla="*/ 2448151 h 9881970"/>
              <a:gd name="connsiteX9615" fmla="*/ 9655657 w 11181876"/>
              <a:gd name="connsiteY9615" fmla="*/ 2460611 h 9881970"/>
              <a:gd name="connsiteX9616" fmla="*/ 9643199 w 11181876"/>
              <a:gd name="connsiteY9616" fmla="*/ 2473069 h 9881970"/>
              <a:gd name="connsiteX9617" fmla="*/ 9618281 w 11181876"/>
              <a:gd name="connsiteY9617" fmla="*/ 2485527 h 9881970"/>
              <a:gd name="connsiteX9618" fmla="*/ 9630739 w 11181876"/>
              <a:gd name="connsiteY9618" fmla="*/ 2460611 h 9881970"/>
              <a:gd name="connsiteX9619" fmla="*/ 9680575 w 11181876"/>
              <a:gd name="connsiteY9619" fmla="*/ 2423233 h 9881970"/>
              <a:gd name="connsiteX9620" fmla="*/ 9593363 w 11181876"/>
              <a:gd name="connsiteY9620" fmla="*/ 2423233 h 9881970"/>
              <a:gd name="connsiteX9621" fmla="*/ 9605821 w 11181876"/>
              <a:gd name="connsiteY9621" fmla="*/ 2423233 h 9881970"/>
              <a:gd name="connsiteX9622" fmla="*/ 9605821 w 11181876"/>
              <a:gd name="connsiteY9622" fmla="*/ 2429463 h 9881970"/>
              <a:gd name="connsiteX9623" fmla="*/ 9593363 w 11181876"/>
              <a:gd name="connsiteY9623" fmla="*/ 2435693 h 9881970"/>
              <a:gd name="connsiteX9624" fmla="*/ 9481232 w 11181876"/>
              <a:gd name="connsiteY9624" fmla="*/ 2423233 h 9881970"/>
              <a:gd name="connsiteX9625" fmla="*/ 9443856 w 11181876"/>
              <a:gd name="connsiteY9625" fmla="*/ 2448151 h 9881970"/>
              <a:gd name="connsiteX9626" fmla="*/ 9468774 w 11181876"/>
              <a:gd name="connsiteY9626" fmla="*/ 2435693 h 9881970"/>
              <a:gd name="connsiteX9627" fmla="*/ 9119925 w 11181876"/>
              <a:gd name="connsiteY9627" fmla="*/ 2423233 h 9881970"/>
              <a:gd name="connsiteX9628" fmla="*/ 9119925 w 11181876"/>
              <a:gd name="connsiteY9628" fmla="*/ 2435693 h 9881970"/>
              <a:gd name="connsiteX9629" fmla="*/ 9132383 w 11181876"/>
              <a:gd name="connsiteY9629" fmla="*/ 2435693 h 9881970"/>
              <a:gd name="connsiteX9630" fmla="*/ 9119925 w 11181876"/>
              <a:gd name="connsiteY9630" fmla="*/ 2423233 h 9881970"/>
              <a:gd name="connsiteX9631" fmla="*/ 7562560 w 11181876"/>
              <a:gd name="connsiteY9631" fmla="*/ 2423233 h 9881970"/>
              <a:gd name="connsiteX9632" fmla="*/ 7556330 w 11181876"/>
              <a:gd name="connsiteY9632" fmla="*/ 2429463 h 9881970"/>
              <a:gd name="connsiteX9633" fmla="*/ 7562560 w 11181876"/>
              <a:gd name="connsiteY9633" fmla="*/ 2435693 h 9881970"/>
              <a:gd name="connsiteX9634" fmla="*/ 7575018 w 11181876"/>
              <a:gd name="connsiteY9634" fmla="*/ 2435693 h 9881970"/>
              <a:gd name="connsiteX9635" fmla="*/ 7562560 w 11181876"/>
              <a:gd name="connsiteY9635" fmla="*/ 2423233 h 9881970"/>
              <a:gd name="connsiteX9636" fmla="*/ 7226169 w 11181876"/>
              <a:gd name="connsiteY9636" fmla="*/ 2423233 h 9881970"/>
              <a:gd name="connsiteX9637" fmla="*/ 7238629 w 11181876"/>
              <a:gd name="connsiteY9637" fmla="*/ 2429463 h 9881970"/>
              <a:gd name="connsiteX9638" fmla="*/ 7238629 w 11181876"/>
              <a:gd name="connsiteY9638" fmla="*/ 2435693 h 9881970"/>
              <a:gd name="connsiteX9639" fmla="*/ 7226169 w 11181876"/>
              <a:gd name="connsiteY9639" fmla="*/ 2435693 h 9881970"/>
              <a:gd name="connsiteX9640" fmla="*/ 7226169 w 11181876"/>
              <a:gd name="connsiteY9640" fmla="*/ 2423233 h 9881970"/>
              <a:gd name="connsiteX9641" fmla="*/ 7014367 w 11181876"/>
              <a:gd name="connsiteY9641" fmla="*/ 2423233 h 9881970"/>
              <a:gd name="connsiteX9642" fmla="*/ 7026827 w 11181876"/>
              <a:gd name="connsiteY9642" fmla="*/ 2423233 h 9881970"/>
              <a:gd name="connsiteX9643" fmla="*/ 7045515 w 11181876"/>
              <a:gd name="connsiteY9643" fmla="*/ 2429463 h 9881970"/>
              <a:gd name="connsiteX9644" fmla="*/ 7039285 w 11181876"/>
              <a:gd name="connsiteY9644" fmla="*/ 2435693 h 9881970"/>
              <a:gd name="connsiteX9645" fmla="*/ 7014367 w 11181876"/>
              <a:gd name="connsiteY9645" fmla="*/ 2423233 h 9881970"/>
              <a:gd name="connsiteX9646" fmla="*/ 6329127 w 11181876"/>
              <a:gd name="connsiteY9646" fmla="*/ 2423233 h 9881970"/>
              <a:gd name="connsiteX9647" fmla="*/ 6304209 w 11181876"/>
              <a:gd name="connsiteY9647" fmla="*/ 2435693 h 9881970"/>
              <a:gd name="connsiteX9648" fmla="*/ 6279291 w 11181876"/>
              <a:gd name="connsiteY9648" fmla="*/ 2473069 h 9881970"/>
              <a:gd name="connsiteX9649" fmla="*/ 6304209 w 11181876"/>
              <a:gd name="connsiteY9649" fmla="*/ 2460611 h 9881970"/>
              <a:gd name="connsiteX9650" fmla="*/ 6316667 w 11181876"/>
              <a:gd name="connsiteY9650" fmla="*/ 2435693 h 9881970"/>
              <a:gd name="connsiteX9651" fmla="*/ 8708779 w 11181876"/>
              <a:gd name="connsiteY9651" fmla="*/ 2410774 h 9881970"/>
              <a:gd name="connsiteX9652" fmla="*/ 8709307 w 11181876"/>
              <a:gd name="connsiteY9652" fmla="*/ 2410950 h 9881970"/>
              <a:gd name="connsiteX9653" fmla="*/ 8708779 w 11181876"/>
              <a:gd name="connsiteY9653" fmla="*/ 2411397 h 9881970"/>
              <a:gd name="connsiteX9654" fmla="*/ 7525183 w 11181876"/>
              <a:gd name="connsiteY9654" fmla="*/ 2410774 h 9881970"/>
              <a:gd name="connsiteX9655" fmla="*/ 7518953 w 11181876"/>
              <a:gd name="connsiteY9655" fmla="*/ 2417005 h 9881970"/>
              <a:gd name="connsiteX9656" fmla="*/ 7531411 w 11181876"/>
              <a:gd name="connsiteY9656" fmla="*/ 2423233 h 9881970"/>
              <a:gd name="connsiteX9657" fmla="*/ 7537641 w 11181876"/>
              <a:gd name="connsiteY9657" fmla="*/ 2423233 h 9881970"/>
              <a:gd name="connsiteX9658" fmla="*/ 7276003 w 11181876"/>
              <a:gd name="connsiteY9658" fmla="*/ 2410774 h 9881970"/>
              <a:gd name="connsiteX9659" fmla="*/ 7300922 w 11181876"/>
              <a:gd name="connsiteY9659" fmla="*/ 2410774 h 9881970"/>
              <a:gd name="connsiteX9660" fmla="*/ 7294693 w 11181876"/>
              <a:gd name="connsiteY9660" fmla="*/ 2417005 h 9881970"/>
              <a:gd name="connsiteX9661" fmla="*/ 7276003 w 11181876"/>
              <a:gd name="connsiteY9661" fmla="*/ 2423233 h 9881970"/>
              <a:gd name="connsiteX9662" fmla="*/ 7276003 w 11181876"/>
              <a:gd name="connsiteY9662" fmla="*/ 2410774 h 9881970"/>
              <a:gd name="connsiteX9663" fmla="*/ 6718469 w 11181876"/>
              <a:gd name="connsiteY9663" fmla="*/ 2402988 h 9881970"/>
              <a:gd name="connsiteX9664" fmla="*/ 6727813 w 11181876"/>
              <a:gd name="connsiteY9664" fmla="*/ 2404545 h 9881970"/>
              <a:gd name="connsiteX9665" fmla="*/ 6740271 w 11181876"/>
              <a:gd name="connsiteY9665" fmla="*/ 2410774 h 9881970"/>
              <a:gd name="connsiteX9666" fmla="*/ 6740271 w 11181876"/>
              <a:gd name="connsiteY9666" fmla="*/ 2423233 h 9881970"/>
              <a:gd name="connsiteX9667" fmla="*/ 6721583 w 11181876"/>
              <a:gd name="connsiteY9667" fmla="*/ 2448151 h 9881970"/>
              <a:gd name="connsiteX9668" fmla="*/ 6715353 w 11181876"/>
              <a:gd name="connsiteY9668" fmla="*/ 2460611 h 9881970"/>
              <a:gd name="connsiteX9669" fmla="*/ 6727813 w 11181876"/>
              <a:gd name="connsiteY9669" fmla="*/ 2473069 h 9881970"/>
              <a:gd name="connsiteX9670" fmla="*/ 6715353 w 11181876"/>
              <a:gd name="connsiteY9670" fmla="*/ 2473069 h 9881970"/>
              <a:gd name="connsiteX9671" fmla="*/ 6696665 w 11181876"/>
              <a:gd name="connsiteY9671" fmla="*/ 2460611 h 9881970"/>
              <a:gd name="connsiteX9672" fmla="*/ 6690437 w 11181876"/>
              <a:gd name="connsiteY9672" fmla="*/ 2473069 h 9881970"/>
              <a:gd name="connsiteX9673" fmla="*/ 6677977 w 11181876"/>
              <a:gd name="connsiteY9673" fmla="*/ 2485527 h 9881970"/>
              <a:gd name="connsiteX9674" fmla="*/ 6665519 w 11181876"/>
              <a:gd name="connsiteY9674" fmla="*/ 2485527 h 9881970"/>
              <a:gd name="connsiteX9675" fmla="*/ 6677977 w 11181876"/>
              <a:gd name="connsiteY9675" fmla="*/ 2460611 h 9881970"/>
              <a:gd name="connsiteX9676" fmla="*/ 6696665 w 11181876"/>
              <a:gd name="connsiteY9676" fmla="*/ 2429463 h 9881970"/>
              <a:gd name="connsiteX9677" fmla="*/ 6715353 w 11181876"/>
              <a:gd name="connsiteY9677" fmla="*/ 2410774 h 9881970"/>
              <a:gd name="connsiteX9678" fmla="*/ 6718469 w 11181876"/>
              <a:gd name="connsiteY9678" fmla="*/ 2402988 h 9881970"/>
              <a:gd name="connsiteX9679" fmla="*/ 8820910 w 11181876"/>
              <a:gd name="connsiteY9679" fmla="*/ 2398316 h 9881970"/>
              <a:gd name="connsiteX9680" fmla="*/ 8814680 w 11181876"/>
              <a:gd name="connsiteY9680" fmla="*/ 2404545 h 9881970"/>
              <a:gd name="connsiteX9681" fmla="*/ 8814680 w 11181876"/>
              <a:gd name="connsiteY9681" fmla="*/ 2410774 h 9881970"/>
              <a:gd name="connsiteX9682" fmla="*/ 8820910 w 11181876"/>
              <a:gd name="connsiteY9682" fmla="*/ 2398316 h 9881970"/>
              <a:gd name="connsiteX9683" fmla="*/ 8571732 w 11181876"/>
              <a:gd name="connsiteY9683" fmla="*/ 2398316 h 9881970"/>
              <a:gd name="connsiteX9684" fmla="*/ 8559272 w 11181876"/>
              <a:gd name="connsiteY9684" fmla="*/ 2410774 h 9881970"/>
              <a:gd name="connsiteX9685" fmla="*/ 8546814 w 11181876"/>
              <a:gd name="connsiteY9685" fmla="*/ 2423233 h 9881970"/>
              <a:gd name="connsiteX9686" fmla="*/ 8571732 w 11181876"/>
              <a:gd name="connsiteY9686" fmla="*/ 2410774 h 9881970"/>
              <a:gd name="connsiteX9687" fmla="*/ 7425511 w 11181876"/>
              <a:gd name="connsiteY9687" fmla="*/ 2398316 h 9881970"/>
              <a:gd name="connsiteX9688" fmla="*/ 7388135 w 11181876"/>
              <a:gd name="connsiteY9688" fmla="*/ 2423233 h 9881970"/>
              <a:gd name="connsiteX9689" fmla="*/ 7400595 w 11181876"/>
              <a:gd name="connsiteY9689" fmla="*/ 2423233 h 9881970"/>
              <a:gd name="connsiteX9690" fmla="*/ 7413053 w 11181876"/>
              <a:gd name="connsiteY9690" fmla="*/ 2423233 h 9881970"/>
              <a:gd name="connsiteX9691" fmla="*/ 7406823 w 11181876"/>
              <a:gd name="connsiteY9691" fmla="*/ 2435693 h 9881970"/>
              <a:gd name="connsiteX9692" fmla="*/ 7400595 w 11181876"/>
              <a:gd name="connsiteY9692" fmla="*/ 2454381 h 9881970"/>
              <a:gd name="connsiteX9693" fmla="*/ 7399901 w 11181876"/>
              <a:gd name="connsiteY9693" fmla="*/ 2460611 h 9881970"/>
              <a:gd name="connsiteX9694" fmla="*/ 7388135 w 11181876"/>
              <a:gd name="connsiteY9694" fmla="*/ 2460611 h 9881970"/>
              <a:gd name="connsiteX9695" fmla="*/ 7381905 w 11181876"/>
              <a:gd name="connsiteY9695" fmla="*/ 2466839 h 9881970"/>
              <a:gd name="connsiteX9696" fmla="*/ 7363217 w 11181876"/>
              <a:gd name="connsiteY9696" fmla="*/ 2473069 h 9881970"/>
              <a:gd name="connsiteX9697" fmla="*/ 7375677 w 11181876"/>
              <a:gd name="connsiteY9697" fmla="*/ 2485527 h 9881970"/>
              <a:gd name="connsiteX9698" fmla="*/ 7388135 w 11181876"/>
              <a:gd name="connsiteY9698" fmla="*/ 2497987 h 9881970"/>
              <a:gd name="connsiteX9699" fmla="*/ 7375677 w 11181876"/>
              <a:gd name="connsiteY9699" fmla="*/ 2504216 h 9881970"/>
              <a:gd name="connsiteX9700" fmla="*/ 7363217 w 11181876"/>
              <a:gd name="connsiteY9700" fmla="*/ 2497987 h 9881970"/>
              <a:gd name="connsiteX9701" fmla="*/ 7363217 w 11181876"/>
              <a:gd name="connsiteY9701" fmla="*/ 2510446 h 9881970"/>
              <a:gd name="connsiteX9702" fmla="*/ 7356988 w 11181876"/>
              <a:gd name="connsiteY9702" fmla="*/ 2522905 h 9881970"/>
              <a:gd name="connsiteX9703" fmla="*/ 7338298 w 11181876"/>
              <a:gd name="connsiteY9703" fmla="*/ 2522905 h 9881970"/>
              <a:gd name="connsiteX9704" fmla="*/ 7313381 w 11181876"/>
              <a:gd name="connsiteY9704" fmla="*/ 2535364 h 9881970"/>
              <a:gd name="connsiteX9705" fmla="*/ 7300922 w 11181876"/>
              <a:gd name="connsiteY9705" fmla="*/ 2547822 h 9881970"/>
              <a:gd name="connsiteX9706" fmla="*/ 7276003 w 11181876"/>
              <a:gd name="connsiteY9706" fmla="*/ 2560282 h 9881970"/>
              <a:gd name="connsiteX9707" fmla="*/ 7276003 w 11181876"/>
              <a:gd name="connsiteY9707" fmla="*/ 2547822 h 9881970"/>
              <a:gd name="connsiteX9708" fmla="*/ 7263545 w 11181876"/>
              <a:gd name="connsiteY9708" fmla="*/ 2547822 h 9881970"/>
              <a:gd name="connsiteX9709" fmla="*/ 7276003 w 11181876"/>
              <a:gd name="connsiteY9709" fmla="*/ 2560282 h 9881970"/>
              <a:gd name="connsiteX9710" fmla="*/ 7263545 w 11181876"/>
              <a:gd name="connsiteY9710" fmla="*/ 2566510 h 9881970"/>
              <a:gd name="connsiteX9711" fmla="*/ 7263545 w 11181876"/>
              <a:gd name="connsiteY9711" fmla="*/ 2572740 h 9881970"/>
              <a:gd name="connsiteX9712" fmla="*/ 7276003 w 11181876"/>
              <a:gd name="connsiteY9712" fmla="*/ 2585200 h 9881970"/>
              <a:gd name="connsiteX9713" fmla="*/ 7276003 w 11181876"/>
              <a:gd name="connsiteY9713" fmla="*/ 2597658 h 9881970"/>
              <a:gd name="connsiteX9714" fmla="*/ 7269775 w 11181876"/>
              <a:gd name="connsiteY9714" fmla="*/ 2597658 h 9881970"/>
              <a:gd name="connsiteX9715" fmla="*/ 7257315 w 11181876"/>
              <a:gd name="connsiteY9715" fmla="*/ 2591428 h 9881970"/>
              <a:gd name="connsiteX9716" fmla="*/ 7238629 w 11181876"/>
              <a:gd name="connsiteY9716" fmla="*/ 2597658 h 9881970"/>
              <a:gd name="connsiteX9717" fmla="*/ 7213711 w 11181876"/>
              <a:gd name="connsiteY9717" fmla="*/ 2610116 h 9881970"/>
              <a:gd name="connsiteX9718" fmla="*/ 7201251 w 11181876"/>
              <a:gd name="connsiteY9718" fmla="*/ 2635035 h 9881970"/>
              <a:gd name="connsiteX9719" fmla="*/ 7188793 w 11181876"/>
              <a:gd name="connsiteY9719" fmla="*/ 2647495 h 9881970"/>
              <a:gd name="connsiteX9720" fmla="*/ 7170105 w 11181876"/>
              <a:gd name="connsiteY9720" fmla="*/ 2659953 h 9881970"/>
              <a:gd name="connsiteX9721" fmla="*/ 7176333 w 11181876"/>
              <a:gd name="connsiteY9721" fmla="*/ 2672411 h 9881970"/>
              <a:gd name="connsiteX9722" fmla="*/ 7176333 w 11181876"/>
              <a:gd name="connsiteY9722" fmla="*/ 2684871 h 9881970"/>
              <a:gd name="connsiteX9723" fmla="*/ 7163875 w 11181876"/>
              <a:gd name="connsiteY9723" fmla="*/ 2697329 h 9881970"/>
              <a:gd name="connsiteX9724" fmla="*/ 7151417 w 11181876"/>
              <a:gd name="connsiteY9724" fmla="*/ 2697329 h 9881970"/>
              <a:gd name="connsiteX9725" fmla="*/ 7151417 w 11181876"/>
              <a:gd name="connsiteY9725" fmla="*/ 2684871 h 9881970"/>
              <a:gd name="connsiteX9726" fmla="*/ 7138957 w 11181876"/>
              <a:gd name="connsiteY9726" fmla="*/ 2703559 h 9881970"/>
              <a:gd name="connsiteX9727" fmla="*/ 7151417 w 11181876"/>
              <a:gd name="connsiteY9727" fmla="*/ 2722247 h 9881970"/>
              <a:gd name="connsiteX9728" fmla="*/ 7151417 w 11181876"/>
              <a:gd name="connsiteY9728" fmla="*/ 2734705 h 9881970"/>
              <a:gd name="connsiteX9729" fmla="*/ 7120268 w 11181876"/>
              <a:gd name="connsiteY9729" fmla="*/ 2765853 h 9881970"/>
              <a:gd name="connsiteX9730" fmla="*/ 7095350 w 11181876"/>
              <a:gd name="connsiteY9730" fmla="*/ 2784542 h 9881970"/>
              <a:gd name="connsiteX9731" fmla="*/ 7089122 w 11181876"/>
              <a:gd name="connsiteY9731" fmla="*/ 2772084 h 9881970"/>
              <a:gd name="connsiteX9732" fmla="*/ 7095350 w 11181876"/>
              <a:gd name="connsiteY9732" fmla="*/ 2759624 h 9881970"/>
              <a:gd name="connsiteX9733" fmla="*/ 7082892 w 11181876"/>
              <a:gd name="connsiteY9733" fmla="*/ 2765853 h 9881970"/>
              <a:gd name="connsiteX9734" fmla="*/ 7064203 w 11181876"/>
              <a:gd name="connsiteY9734" fmla="*/ 2772084 h 9881970"/>
              <a:gd name="connsiteX9735" fmla="*/ 7026827 w 11181876"/>
              <a:gd name="connsiteY9735" fmla="*/ 2821918 h 9881970"/>
              <a:gd name="connsiteX9736" fmla="*/ 7001909 w 11181876"/>
              <a:gd name="connsiteY9736" fmla="*/ 2815690 h 9881970"/>
              <a:gd name="connsiteX9737" fmla="*/ 6976991 w 11181876"/>
              <a:gd name="connsiteY9737" fmla="*/ 2815690 h 9881970"/>
              <a:gd name="connsiteX9738" fmla="*/ 6964533 w 11181876"/>
              <a:gd name="connsiteY9738" fmla="*/ 2828148 h 9881970"/>
              <a:gd name="connsiteX9739" fmla="*/ 6976991 w 11181876"/>
              <a:gd name="connsiteY9739" fmla="*/ 2846836 h 9881970"/>
              <a:gd name="connsiteX9740" fmla="*/ 6989449 w 11181876"/>
              <a:gd name="connsiteY9740" fmla="*/ 2834378 h 9881970"/>
              <a:gd name="connsiteX9741" fmla="*/ 7001909 w 11181876"/>
              <a:gd name="connsiteY9741" fmla="*/ 2834378 h 9881970"/>
              <a:gd name="connsiteX9742" fmla="*/ 7039285 w 11181876"/>
              <a:gd name="connsiteY9742" fmla="*/ 2834378 h 9881970"/>
              <a:gd name="connsiteX9743" fmla="*/ 7051743 w 11181876"/>
              <a:gd name="connsiteY9743" fmla="*/ 2821918 h 9881970"/>
              <a:gd name="connsiteX9744" fmla="*/ 7051743 w 11181876"/>
              <a:gd name="connsiteY9744" fmla="*/ 2834378 h 9881970"/>
              <a:gd name="connsiteX9745" fmla="*/ 7020597 w 11181876"/>
              <a:gd name="connsiteY9745" fmla="*/ 2859296 h 9881970"/>
              <a:gd name="connsiteX9746" fmla="*/ 6995679 w 11181876"/>
              <a:gd name="connsiteY9746" fmla="*/ 2877984 h 9881970"/>
              <a:gd name="connsiteX9747" fmla="*/ 6964533 w 11181876"/>
              <a:gd name="connsiteY9747" fmla="*/ 2890443 h 9881970"/>
              <a:gd name="connsiteX9748" fmla="*/ 6939615 w 11181876"/>
              <a:gd name="connsiteY9748" fmla="*/ 2921591 h 9881970"/>
              <a:gd name="connsiteX9749" fmla="*/ 6964533 w 11181876"/>
              <a:gd name="connsiteY9749" fmla="*/ 2909131 h 9881970"/>
              <a:gd name="connsiteX9750" fmla="*/ 6983221 w 11181876"/>
              <a:gd name="connsiteY9750" fmla="*/ 2890443 h 9881970"/>
              <a:gd name="connsiteX9751" fmla="*/ 6989449 w 11181876"/>
              <a:gd name="connsiteY9751" fmla="*/ 2884213 h 9881970"/>
              <a:gd name="connsiteX9752" fmla="*/ 6815025 w 11181876"/>
              <a:gd name="connsiteY9752" fmla="*/ 3071096 h 9881970"/>
              <a:gd name="connsiteX9753" fmla="*/ 6790107 w 11181876"/>
              <a:gd name="connsiteY9753" fmla="*/ 3133391 h 9881970"/>
              <a:gd name="connsiteX9754" fmla="*/ 6803222 w 11181876"/>
              <a:gd name="connsiteY9754" fmla="*/ 3132080 h 9881970"/>
              <a:gd name="connsiteX9755" fmla="*/ 6815025 w 11181876"/>
              <a:gd name="connsiteY9755" fmla="*/ 3108474 h 9881970"/>
              <a:gd name="connsiteX9756" fmla="*/ 6827484 w 11181876"/>
              <a:gd name="connsiteY9756" fmla="*/ 3096014 h 9881970"/>
              <a:gd name="connsiteX9757" fmla="*/ 6839943 w 11181876"/>
              <a:gd name="connsiteY9757" fmla="*/ 3083556 h 9881970"/>
              <a:gd name="connsiteX9758" fmla="*/ 7026827 w 11181876"/>
              <a:gd name="connsiteY9758" fmla="*/ 2884213 h 9881970"/>
              <a:gd name="connsiteX9759" fmla="*/ 7057973 w 11181876"/>
              <a:gd name="connsiteY9759" fmla="*/ 2846836 h 9881970"/>
              <a:gd name="connsiteX9760" fmla="*/ 7059219 w 11181876"/>
              <a:gd name="connsiteY9760" fmla="*/ 2839361 h 9881970"/>
              <a:gd name="connsiteX9761" fmla="*/ 7064203 w 11181876"/>
              <a:gd name="connsiteY9761" fmla="*/ 2840606 h 9881970"/>
              <a:gd name="connsiteX9762" fmla="*/ 7076662 w 11181876"/>
              <a:gd name="connsiteY9762" fmla="*/ 2834378 h 9881970"/>
              <a:gd name="connsiteX9763" fmla="*/ 7101580 w 11181876"/>
              <a:gd name="connsiteY9763" fmla="*/ 2809460 h 9881970"/>
              <a:gd name="connsiteX9764" fmla="*/ 7107810 w 11181876"/>
              <a:gd name="connsiteY9764" fmla="*/ 2803230 h 9881970"/>
              <a:gd name="connsiteX9765" fmla="*/ 7120268 w 11181876"/>
              <a:gd name="connsiteY9765" fmla="*/ 2790772 h 9881970"/>
              <a:gd name="connsiteX9766" fmla="*/ 7138957 w 11181876"/>
              <a:gd name="connsiteY9766" fmla="*/ 2784542 h 9881970"/>
              <a:gd name="connsiteX9767" fmla="*/ 7138957 w 11181876"/>
              <a:gd name="connsiteY9767" fmla="*/ 2797002 h 9881970"/>
              <a:gd name="connsiteX9768" fmla="*/ 7138957 w 11181876"/>
              <a:gd name="connsiteY9768" fmla="*/ 2815690 h 9881970"/>
              <a:gd name="connsiteX9769" fmla="*/ 7176333 w 11181876"/>
              <a:gd name="connsiteY9769" fmla="*/ 2809460 h 9881970"/>
              <a:gd name="connsiteX9770" fmla="*/ 7201251 w 11181876"/>
              <a:gd name="connsiteY9770" fmla="*/ 2790772 h 9881970"/>
              <a:gd name="connsiteX9771" fmla="*/ 7207481 w 11181876"/>
              <a:gd name="connsiteY9771" fmla="*/ 2784542 h 9881970"/>
              <a:gd name="connsiteX9772" fmla="*/ 7232399 w 11181876"/>
              <a:gd name="connsiteY9772" fmla="*/ 2772084 h 9881970"/>
              <a:gd name="connsiteX9773" fmla="*/ 7251087 w 11181876"/>
              <a:gd name="connsiteY9773" fmla="*/ 2747165 h 9881970"/>
              <a:gd name="connsiteX9774" fmla="*/ 7251087 w 11181876"/>
              <a:gd name="connsiteY9774" fmla="*/ 2734705 h 9881970"/>
              <a:gd name="connsiteX9775" fmla="*/ 7263545 w 11181876"/>
              <a:gd name="connsiteY9775" fmla="*/ 2747165 h 9881970"/>
              <a:gd name="connsiteX9776" fmla="*/ 7276003 w 11181876"/>
              <a:gd name="connsiteY9776" fmla="*/ 2747165 h 9881970"/>
              <a:gd name="connsiteX9777" fmla="*/ 7288463 w 11181876"/>
              <a:gd name="connsiteY9777" fmla="*/ 2734705 h 9881970"/>
              <a:gd name="connsiteX9778" fmla="*/ 7300922 w 11181876"/>
              <a:gd name="connsiteY9778" fmla="*/ 2759624 h 9881970"/>
              <a:gd name="connsiteX9779" fmla="*/ 7313381 w 11181876"/>
              <a:gd name="connsiteY9779" fmla="*/ 2759624 h 9881970"/>
              <a:gd name="connsiteX9780" fmla="*/ 7325840 w 11181876"/>
              <a:gd name="connsiteY9780" fmla="*/ 2697329 h 9881970"/>
              <a:gd name="connsiteX9781" fmla="*/ 7325840 w 11181876"/>
              <a:gd name="connsiteY9781" fmla="*/ 2672411 h 9881970"/>
              <a:gd name="connsiteX9782" fmla="*/ 7338298 w 11181876"/>
              <a:gd name="connsiteY9782" fmla="*/ 2647495 h 9881970"/>
              <a:gd name="connsiteX9783" fmla="*/ 7363217 w 11181876"/>
              <a:gd name="connsiteY9783" fmla="*/ 2647495 h 9881970"/>
              <a:gd name="connsiteX9784" fmla="*/ 7363217 w 11181876"/>
              <a:gd name="connsiteY9784" fmla="*/ 2622576 h 9881970"/>
              <a:gd name="connsiteX9785" fmla="*/ 7388135 w 11181876"/>
              <a:gd name="connsiteY9785" fmla="*/ 2610116 h 9881970"/>
              <a:gd name="connsiteX9786" fmla="*/ 7400595 w 11181876"/>
              <a:gd name="connsiteY9786" fmla="*/ 2597658 h 9881970"/>
              <a:gd name="connsiteX9787" fmla="*/ 7413053 w 11181876"/>
              <a:gd name="connsiteY9787" fmla="*/ 2585200 h 9881970"/>
              <a:gd name="connsiteX9788" fmla="*/ 7437971 w 11181876"/>
              <a:gd name="connsiteY9788" fmla="*/ 2591428 h 9881970"/>
              <a:gd name="connsiteX9789" fmla="*/ 7450429 w 11181876"/>
              <a:gd name="connsiteY9789" fmla="*/ 2610116 h 9881970"/>
              <a:gd name="connsiteX9790" fmla="*/ 7456659 w 11181876"/>
              <a:gd name="connsiteY9790" fmla="*/ 2603888 h 9881970"/>
              <a:gd name="connsiteX9791" fmla="*/ 7475347 w 11181876"/>
              <a:gd name="connsiteY9791" fmla="*/ 2585200 h 9881970"/>
              <a:gd name="connsiteX9792" fmla="*/ 7475347 w 11181876"/>
              <a:gd name="connsiteY9792" fmla="*/ 2560282 h 9881970"/>
              <a:gd name="connsiteX9793" fmla="*/ 7450429 w 11181876"/>
              <a:gd name="connsiteY9793" fmla="*/ 2572740 h 9881970"/>
              <a:gd name="connsiteX9794" fmla="*/ 7437971 w 11181876"/>
              <a:gd name="connsiteY9794" fmla="*/ 2560282 h 9881970"/>
              <a:gd name="connsiteX9795" fmla="*/ 7487805 w 11181876"/>
              <a:gd name="connsiteY9795" fmla="*/ 2522905 h 9881970"/>
              <a:gd name="connsiteX9796" fmla="*/ 7506493 w 11181876"/>
              <a:gd name="connsiteY9796" fmla="*/ 2504216 h 9881970"/>
              <a:gd name="connsiteX9797" fmla="*/ 7512723 w 11181876"/>
              <a:gd name="connsiteY9797" fmla="*/ 2473069 h 9881970"/>
              <a:gd name="connsiteX9798" fmla="*/ 7500265 w 11181876"/>
              <a:gd name="connsiteY9798" fmla="*/ 2435693 h 9881970"/>
              <a:gd name="connsiteX9799" fmla="*/ 7481577 w 11181876"/>
              <a:gd name="connsiteY9799" fmla="*/ 2423233 h 9881970"/>
              <a:gd name="connsiteX9800" fmla="*/ 7475347 w 11181876"/>
              <a:gd name="connsiteY9800" fmla="*/ 2423233 h 9881970"/>
              <a:gd name="connsiteX9801" fmla="*/ 7462889 w 11181876"/>
              <a:gd name="connsiteY9801" fmla="*/ 2410774 h 9881970"/>
              <a:gd name="connsiteX9802" fmla="*/ 7425511 w 11181876"/>
              <a:gd name="connsiteY9802" fmla="*/ 2398316 h 9881970"/>
              <a:gd name="connsiteX9803" fmla="*/ 6864860 w 11181876"/>
              <a:gd name="connsiteY9803" fmla="*/ 2398316 h 9881970"/>
              <a:gd name="connsiteX9804" fmla="*/ 6889779 w 11181876"/>
              <a:gd name="connsiteY9804" fmla="*/ 2398316 h 9881970"/>
              <a:gd name="connsiteX9805" fmla="*/ 6852402 w 11181876"/>
              <a:gd name="connsiteY9805" fmla="*/ 2448151 h 9881970"/>
              <a:gd name="connsiteX9806" fmla="*/ 6852402 w 11181876"/>
              <a:gd name="connsiteY9806" fmla="*/ 2423233 h 9881970"/>
              <a:gd name="connsiteX9807" fmla="*/ 6839943 w 11181876"/>
              <a:gd name="connsiteY9807" fmla="*/ 2423233 h 9881970"/>
              <a:gd name="connsiteX9808" fmla="*/ 6839943 w 11181876"/>
              <a:gd name="connsiteY9808" fmla="*/ 2410774 h 9881970"/>
              <a:gd name="connsiteX9809" fmla="*/ 6864860 w 11181876"/>
              <a:gd name="connsiteY9809" fmla="*/ 2398316 h 9881970"/>
              <a:gd name="connsiteX9810" fmla="*/ 5986507 w 11181876"/>
              <a:gd name="connsiteY9810" fmla="*/ 2398316 h 9881970"/>
              <a:gd name="connsiteX9811" fmla="*/ 5980277 w 11181876"/>
              <a:gd name="connsiteY9811" fmla="*/ 2410774 h 9881970"/>
              <a:gd name="connsiteX9812" fmla="*/ 5986507 w 11181876"/>
              <a:gd name="connsiteY9812" fmla="*/ 2404545 h 9881970"/>
              <a:gd name="connsiteX9813" fmla="*/ 5986507 w 11181876"/>
              <a:gd name="connsiteY9813" fmla="*/ 2398316 h 9881970"/>
              <a:gd name="connsiteX9814" fmla="*/ 10091719 w 11181876"/>
              <a:gd name="connsiteY9814" fmla="*/ 2385857 h 9881970"/>
              <a:gd name="connsiteX9815" fmla="*/ 10104179 w 11181876"/>
              <a:gd name="connsiteY9815" fmla="*/ 2398316 h 9881970"/>
              <a:gd name="connsiteX9816" fmla="*/ 10091719 w 11181876"/>
              <a:gd name="connsiteY9816" fmla="*/ 2410774 h 9881970"/>
              <a:gd name="connsiteX9817" fmla="*/ 10079259 w 11181876"/>
              <a:gd name="connsiteY9817" fmla="*/ 2410774 h 9881970"/>
              <a:gd name="connsiteX9818" fmla="*/ 7550100 w 11181876"/>
              <a:gd name="connsiteY9818" fmla="*/ 2385857 h 9881970"/>
              <a:gd name="connsiteX9819" fmla="*/ 7537641 w 11181876"/>
              <a:gd name="connsiteY9819" fmla="*/ 2398316 h 9881970"/>
              <a:gd name="connsiteX9820" fmla="*/ 7550100 w 11181876"/>
              <a:gd name="connsiteY9820" fmla="*/ 2410774 h 9881970"/>
              <a:gd name="connsiteX9821" fmla="*/ 7562560 w 11181876"/>
              <a:gd name="connsiteY9821" fmla="*/ 2398316 h 9881970"/>
              <a:gd name="connsiteX9822" fmla="*/ 7163875 w 11181876"/>
              <a:gd name="connsiteY9822" fmla="*/ 2385857 h 9881970"/>
              <a:gd name="connsiteX9823" fmla="*/ 7176333 w 11181876"/>
              <a:gd name="connsiteY9823" fmla="*/ 2385857 h 9881970"/>
              <a:gd name="connsiteX9824" fmla="*/ 7163875 w 11181876"/>
              <a:gd name="connsiteY9824" fmla="*/ 2398316 h 9881970"/>
              <a:gd name="connsiteX9825" fmla="*/ 7151417 w 11181876"/>
              <a:gd name="connsiteY9825" fmla="*/ 2423233 h 9881970"/>
              <a:gd name="connsiteX9826" fmla="*/ 7126498 w 11181876"/>
              <a:gd name="connsiteY9826" fmla="*/ 2460611 h 9881970"/>
              <a:gd name="connsiteX9827" fmla="*/ 7114039 w 11181876"/>
              <a:gd name="connsiteY9827" fmla="*/ 2448151 h 9881970"/>
              <a:gd name="connsiteX9828" fmla="*/ 7101580 w 11181876"/>
              <a:gd name="connsiteY9828" fmla="*/ 2460611 h 9881970"/>
              <a:gd name="connsiteX9829" fmla="*/ 7089122 w 11181876"/>
              <a:gd name="connsiteY9829" fmla="*/ 2460611 h 9881970"/>
              <a:gd name="connsiteX9830" fmla="*/ 7101580 w 11181876"/>
              <a:gd name="connsiteY9830" fmla="*/ 2435693 h 9881970"/>
              <a:gd name="connsiteX9831" fmla="*/ 7138957 w 11181876"/>
              <a:gd name="connsiteY9831" fmla="*/ 2423233 h 9881970"/>
              <a:gd name="connsiteX9832" fmla="*/ 7163875 w 11181876"/>
              <a:gd name="connsiteY9832" fmla="*/ 2385857 h 9881970"/>
              <a:gd name="connsiteX9833" fmla="*/ 7051743 w 11181876"/>
              <a:gd name="connsiteY9833" fmla="*/ 2385857 h 9881970"/>
              <a:gd name="connsiteX9834" fmla="*/ 7064203 w 11181876"/>
              <a:gd name="connsiteY9834" fmla="*/ 2385857 h 9881970"/>
              <a:gd name="connsiteX9835" fmla="*/ 7076662 w 11181876"/>
              <a:gd name="connsiteY9835" fmla="*/ 2398316 h 9881970"/>
              <a:gd name="connsiteX9836" fmla="*/ 7089122 w 11181876"/>
              <a:gd name="connsiteY9836" fmla="*/ 2398316 h 9881970"/>
              <a:gd name="connsiteX9837" fmla="*/ 7101580 w 11181876"/>
              <a:gd name="connsiteY9837" fmla="*/ 2385857 h 9881970"/>
              <a:gd name="connsiteX9838" fmla="*/ 7101580 w 11181876"/>
              <a:gd name="connsiteY9838" fmla="*/ 2398316 h 9881970"/>
              <a:gd name="connsiteX9839" fmla="*/ 7076662 w 11181876"/>
              <a:gd name="connsiteY9839" fmla="*/ 2410774 h 9881970"/>
              <a:gd name="connsiteX9840" fmla="*/ 7051743 w 11181876"/>
              <a:gd name="connsiteY9840" fmla="*/ 2410774 h 9881970"/>
              <a:gd name="connsiteX9841" fmla="*/ 7039285 w 11181876"/>
              <a:gd name="connsiteY9841" fmla="*/ 2398316 h 9881970"/>
              <a:gd name="connsiteX9842" fmla="*/ 6752731 w 11181876"/>
              <a:gd name="connsiteY9842" fmla="*/ 2385857 h 9881970"/>
              <a:gd name="connsiteX9843" fmla="*/ 6765189 w 11181876"/>
              <a:gd name="connsiteY9843" fmla="*/ 2385857 h 9881970"/>
              <a:gd name="connsiteX9844" fmla="*/ 6765189 w 11181876"/>
              <a:gd name="connsiteY9844" fmla="*/ 2398316 h 9881970"/>
              <a:gd name="connsiteX9845" fmla="*/ 6752731 w 11181876"/>
              <a:gd name="connsiteY9845" fmla="*/ 2410774 h 9881970"/>
              <a:gd name="connsiteX9846" fmla="*/ 6752731 w 11181876"/>
              <a:gd name="connsiteY9846" fmla="*/ 2398316 h 9881970"/>
              <a:gd name="connsiteX9847" fmla="*/ 7462889 w 11181876"/>
              <a:gd name="connsiteY9847" fmla="*/ 2373398 h 9881970"/>
              <a:gd name="connsiteX9848" fmla="*/ 7469117 w 11181876"/>
              <a:gd name="connsiteY9848" fmla="*/ 2385857 h 9881970"/>
              <a:gd name="connsiteX9849" fmla="*/ 7475347 w 11181876"/>
              <a:gd name="connsiteY9849" fmla="*/ 2385857 h 9881970"/>
              <a:gd name="connsiteX9850" fmla="*/ 7475347 w 11181876"/>
              <a:gd name="connsiteY9850" fmla="*/ 2373398 h 9881970"/>
              <a:gd name="connsiteX9851" fmla="*/ 7462889 w 11181876"/>
              <a:gd name="connsiteY9851" fmla="*/ 2373398 h 9881970"/>
              <a:gd name="connsiteX9852" fmla="*/ 6790107 w 11181876"/>
              <a:gd name="connsiteY9852" fmla="*/ 2373398 h 9881970"/>
              <a:gd name="connsiteX9853" fmla="*/ 6802565 w 11181876"/>
              <a:gd name="connsiteY9853" fmla="*/ 2373398 h 9881970"/>
              <a:gd name="connsiteX9854" fmla="*/ 6790107 w 11181876"/>
              <a:gd name="connsiteY9854" fmla="*/ 2385857 h 9881970"/>
              <a:gd name="connsiteX9855" fmla="*/ 6790107 w 11181876"/>
              <a:gd name="connsiteY9855" fmla="*/ 2373398 h 9881970"/>
              <a:gd name="connsiteX9856" fmla="*/ 6603224 w 11181876"/>
              <a:gd name="connsiteY9856" fmla="*/ 2373398 h 9881970"/>
              <a:gd name="connsiteX9857" fmla="*/ 6615682 w 11181876"/>
              <a:gd name="connsiteY9857" fmla="*/ 2373398 h 9881970"/>
              <a:gd name="connsiteX9858" fmla="*/ 6603224 w 11181876"/>
              <a:gd name="connsiteY9858" fmla="*/ 2385857 h 9881970"/>
              <a:gd name="connsiteX9859" fmla="*/ 1881295 w 11181876"/>
              <a:gd name="connsiteY9859" fmla="*/ 2373398 h 9881970"/>
              <a:gd name="connsiteX9860" fmla="*/ 1870219 w 11181876"/>
              <a:gd name="connsiteY9860" fmla="*/ 2381704 h 9881970"/>
              <a:gd name="connsiteX9861" fmla="*/ 1871951 w 11181876"/>
              <a:gd name="connsiteY9861" fmla="*/ 2376512 h 9881970"/>
              <a:gd name="connsiteX9862" fmla="*/ 1881295 w 11181876"/>
              <a:gd name="connsiteY9862" fmla="*/ 2373398 h 9881970"/>
              <a:gd name="connsiteX9863" fmla="*/ 7637313 w 11181876"/>
              <a:gd name="connsiteY9863" fmla="*/ 2360938 h 9881970"/>
              <a:gd name="connsiteX9864" fmla="*/ 7649773 w 11181876"/>
              <a:gd name="connsiteY9864" fmla="*/ 2373398 h 9881970"/>
              <a:gd name="connsiteX9865" fmla="*/ 7637313 w 11181876"/>
              <a:gd name="connsiteY9865" fmla="*/ 2373398 h 9881970"/>
              <a:gd name="connsiteX9866" fmla="*/ 7637313 w 11181876"/>
              <a:gd name="connsiteY9866" fmla="*/ 2360938 h 9881970"/>
              <a:gd name="connsiteX9867" fmla="*/ 7014367 w 11181876"/>
              <a:gd name="connsiteY9867" fmla="*/ 2360938 h 9881970"/>
              <a:gd name="connsiteX9868" fmla="*/ 7026827 w 11181876"/>
              <a:gd name="connsiteY9868" fmla="*/ 2360938 h 9881970"/>
              <a:gd name="connsiteX9869" fmla="*/ 7026827 w 11181876"/>
              <a:gd name="connsiteY9869" fmla="*/ 2373398 h 9881970"/>
              <a:gd name="connsiteX9870" fmla="*/ 7014367 w 11181876"/>
              <a:gd name="connsiteY9870" fmla="*/ 2373398 h 9881970"/>
              <a:gd name="connsiteX9871" fmla="*/ 7014367 w 11181876"/>
              <a:gd name="connsiteY9871" fmla="*/ 2360938 h 9881970"/>
              <a:gd name="connsiteX9872" fmla="*/ 6715353 w 11181876"/>
              <a:gd name="connsiteY9872" fmla="*/ 2360938 h 9881970"/>
              <a:gd name="connsiteX9873" fmla="*/ 6727813 w 11181876"/>
              <a:gd name="connsiteY9873" fmla="*/ 2360938 h 9881970"/>
              <a:gd name="connsiteX9874" fmla="*/ 6715353 w 11181876"/>
              <a:gd name="connsiteY9874" fmla="*/ 2373398 h 9881970"/>
              <a:gd name="connsiteX9875" fmla="*/ 6715353 w 11181876"/>
              <a:gd name="connsiteY9875" fmla="*/ 2360938 h 9881970"/>
              <a:gd name="connsiteX9876" fmla="*/ 9616724 w 11181876"/>
              <a:gd name="connsiteY9876" fmla="*/ 2353151 h 9881970"/>
              <a:gd name="connsiteX9877" fmla="*/ 9612051 w 11181876"/>
              <a:gd name="connsiteY9877" fmla="*/ 2354710 h 9881970"/>
              <a:gd name="connsiteX9878" fmla="*/ 9605821 w 11181876"/>
              <a:gd name="connsiteY9878" fmla="*/ 2373398 h 9881970"/>
              <a:gd name="connsiteX9879" fmla="*/ 9593363 w 11181876"/>
              <a:gd name="connsiteY9879" fmla="*/ 2385857 h 9881970"/>
              <a:gd name="connsiteX9880" fmla="*/ 9568445 w 11181876"/>
              <a:gd name="connsiteY9880" fmla="*/ 2410774 h 9881970"/>
              <a:gd name="connsiteX9881" fmla="*/ 9568445 w 11181876"/>
              <a:gd name="connsiteY9881" fmla="*/ 2423233 h 9881970"/>
              <a:gd name="connsiteX9882" fmla="*/ 9555986 w 11181876"/>
              <a:gd name="connsiteY9882" fmla="*/ 2435693 h 9881970"/>
              <a:gd name="connsiteX9883" fmla="*/ 9555986 w 11181876"/>
              <a:gd name="connsiteY9883" fmla="*/ 2448151 h 9881970"/>
              <a:gd name="connsiteX9884" fmla="*/ 9555986 w 11181876"/>
              <a:gd name="connsiteY9884" fmla="*/ 2460611 h 9881970"/>
              <a:gd name="connsiteX9885" fmla="*/ 9568445 w 11181876"/>
              <a:gd name="connsiteY9885" fmla="*/ 2460611 h 9881970"/>
              <a:gd name="connsiteX9886" fmla="*/ 9568445 w 11181876"/>
              <a:gd name="connsiteY9886" fmla="*/ 2473069 h 9881970"/>
              <a:gd name="connsiteX9887" fmla="*/ 9568445 w 11181876"/>
              <a:gd name="connsiteY9887" fmla="*/ 2485527 h 9881970"/>
              <a:gd name="connsiteX9888" fmla="*/ 9618281 w 11181876"/>
              <a:gd name="connsiteY9888" fmla="*/ 2448151 h 9881970"/>
              <a:gd name="connsiteX9889" fmla="*/ 9643199 w 11181876"/>
              <a:gd name="connsiteY9889" fmla="*/ 2398316 h 9881970"/>
              <a:gd name="connsiteX9890" fmla="*/ 9630739 w 11181876"/>
              <a:gd name="connsiteY9890" fmla="*/ 2410774 h 9881970"/>
              <a:gd name="connsiteX9891" fmla="*/ 9624511 w 11181876"/>
              <a:gd name="connsiteY9891" fmla="*/ 2398316 h 9881970"/>
              <a:gd name="connsiteX9892" fmla="*/ 9629182 w 11181876"/>
              <a:gd name="connsiteY9892" fmla="*/ 2393644 h 9881970"/>
              <a:gd name="connsiteX9893" fmla="*/ 9630739 w 11181876"/>
              <a:gd name="connsiteY9893" fmla="*/ 2379626 h 9881970"/>
              <a:gd name="connsiteX9894" fmla="*/ 9630739 w 11181876"/>
              <a:gd name="connsiteY9894" fmla="*/ 2360938 h 9881970"/>
              <a:gd name="connsiteX9895" fmla="*/ 9618281 w 11181876"/>
              <a:gd name="connsiteY9895" fmla="*/ 2360938 h 9881970"/>
              <a:gd name="connsiteX9896" fmla="*/ 9616724 w 11181876"/>
              <a:gd name="connsiteY9896" fmla="*/ 2353151 h 9881970"/>
              <a:gd name="connsiteX9897" fmla="*/ 10079259 w 11181876"/>
              <a:gd name="connsiteY9897" fmla="*/ 2348480 h 9881970"/>
              <a:gd name="connsiteX9898" fmla="*/ 10079259 w 11181876"/>
              <a:gd name="connsiteY9898" fmla="*/ 2360938 h 9881970"/>
              <a:gd name="connsiteX9899" fmla="*/ 10066801 w 11181876"/>
              <a:gd name="connsiteY9899" fmla="*/ 2360938 h 9881970"/>
              <a:gd name="connsiteX9900" fmla="*/ 10079259 w 11181876"/>
              <a:gd name="connsiteY9900" fmla="*/ 2348480 h 9881970"/>
              <a:gd name="connsiteX9901" fmla="*/ 9182219 w 11181876"/>
              <a:gd name="connsiteY9901" fmla="*/ 2348480 h 9881970"/>
              <a:gd name="connsiteX9902" fmla="*/ 9182219 w 11181876"/>
              <a:gd name="connsiteY9902" fmla="*/ 2373398 h 9881970"/>
              <a:gd name="connsiteX9903" fmla="*/ 9188447 w 11181876"/>
              <a:gd name="connsiteY9903" fmla="*/ 2367168 h 9881970"/>
              <a:gd name="connsiteX9904" fmla="*/ 9194677 w 11181876"/>
              <a:gd name="connsiteY9904" fmla="*/ 2360938 h 9881970"/>
              <a:gd name="connsiteX9905" fmla="*/ 9182219 w 11181876"/>
              <a:gd name="connsiteY9905" fmla="*/ 2348480 h 9881970"/>
              <a:gd name="connsiteX9906" fmla="*/ 7101580 w 11181876"/>
              <a:gd name="connsiteY9906" fmla="*/ 2348480 h 9881970"/>
              <a:gd name="connsiteX9907" fmla="*/ 7114039 w 11181876"/>
              <a:gd name="connsiteY9907" fmla="*/ 2348480 h 9881970"/>
              <a:gd name="connsiteX9908" fmla="*/ 7101580 w 11181876"/>
              <a:gd name="connsiteY9908" fmla="*/ 2360938 h 9881970"/>
              <a:gd name="connsiteX9909" fmla="*/ 7101580 w 11181876"/>
              <a:gd name="connsiteY9909" fmla="*/ 2348480 h 9881970"/>
              <a:gd name="connsiteX9910" fmla="*/ 6914697 w 11181876"/>
              <a:gd name="connsiteY9910" fmla="*/ 2348480 h 9881970"/>
              <a:gd name="connsiteX9911" fmla="*/ 6914697 w 11181876"/>
              <a:gd name="connsiteY9911" fmla="*/ 2360938 h 9881970"/>
              <a:gd name="connsiteX9912" fmla="*/ 6902238 w 11181876"/>
              <a:gd name="connsiteY9912" fmla="*/ 2373398 h 9881970"/>
              <a:gd name="connsiteX9913" fmla="*/ 6908467 w 11181876"/>
              <a:gd name="connsiteY9913" fmla="*/ 2354710 h 9881970"/>
              <a:gd name="connsiteX9914" fmla="*/ 6914697 w 11181876"/>
              <a:gd name="connsiteY9914" fmla="*/ 2348480 h 9881970"/>
              <a:gd name="connsiteX9915" fmla="*/ 6030113 w 11181876"/>
              <a:gd name="connsiteY9915" fmla="*/ 2348480 h 9881970"/>
              <a:gd name="connsiteX9916" fmla="*/ 6005195 w 11181876"/>
              <a:gd name="connsiteY9916" fmla="*/ 2373398 h 9881970"/>
              <a:gd name="connsiteX9917" fmla="*/ 6017655 w 11181876"/>
              <a:gd name="connsiteY9917" fmla="*/ 2373398 h 9881970"/>
              <a:gd name="connsiteX9918" fmla="*/ 6030113 w 11181876"/>
              <a:gd name="connsiteY9918" fmla="*/ 2348480 h 9881970"/>
              <a:gd name="connsiteX9919" fmla="*/ 1744246 w 11181876"/>
              <a:gd name="connsiteY9919" fmla="*/ 2348480 h 9881970"/>
              <a:gd name="connsiteX9920" fmla="*/ 1731787 w 11181876"/>
              <a:gd name="connsiteY9920" fmla="*/ 2398316 h 9881970"/>
              <a:gd name="connsiteX9921" fmla="*/ 1669493 w 11181876"/>
              <a:gd name="connsiteY9921" fmla="*/ 2460611 h 9881970"/>
              <a:gd name="connsiteX9922" fmla="*/ 1625887 w 11181876"/>
              <a:gd name="connsiteY9922" fmla="*/ 2504216 h 9881970"/>
              <a:gd name="connsiteX9923" fmla="*/ 1644575 w 11181876"/>
              <a:gd name="connsiteY9923" fmla="*/ 2473069 h 9881970"/>
              <a:gd name="connsiteX9924" fmla="*/ 1744246 w 11181876"/>
              <a:gd name="connsiteY9924" fmla="*/ 2348480 h 9881970"/>
              <a:gd name="connsiteX9925" fmla="*/ 9717952 w 11181876"/>
              <a:gd name="connsiteY9925" fmla="*/ 2336020 h 9881970"/>
              <a:gd name="connsiteX9926" fmla="*/ 9730410 w 11181876"/>
              <a:gd name="connsiteY9926" fmla="*/ 2336020 h 9881970"/>
              <a:gd name="connsiteX9927" fmla="*/ 9693034 w 11181876"/>
              <a:gd name="connsiteY9927" fmla="*/ 2373398 h 9881970"/>
              <a:gd name="connsiteX9928" fmla="*/ 8733698 w 11181876"/>
              <a:gd name="connsiteY9928" fmla="*/ 2336020 h 9881970"/>
              <a:gd name="connsiteX9929" fmla="*/ 8721239 w 11181876"/>
              <a:gd name="connsiteY9929" fmla="*/ 2348480 h 9881970"/>
              <a:gd name="connsiteX9930" fmla="*/ 8733698 w 11181876"/>
              <a:gd name="connsiteY9930" fmla="*/ 2348480 h 9881970"/>
              <a:gd name="connsiteX9931" fmla="*/ 8733698 w 11181876"/>
              <a:gd name="connsiteY9931" fmla="*/ 2336020 h 9881970"/>
              <a:gd name="connsiteX9932" fmla="*/ 7550100 w 11181876"/>
              <a:gd name="connsiteY9932" fmla="*/ 2336020 h 9881970"/>
              <a:gd name="connsiteX9933" fmla="*/ 7562560 w 11181876"/>
              <a:gd name="connsiteY9933" fmla="*/ 2360938 h 9881970"/>
              <a:gd name="connsiteX9934" fmla="*/ 7575018 w 11181876"/>
              <a:gd name="connsiteY9934" fmla="*/ 2354710 h 9881970"/>
              <a:gd name="connsiteX9935" fmla="*/ 7562560 w 11181876"/>
              <a:gd name="connsiteY9935" fmla="*/ 2342250 h 9881970"/>
              <a:gd name="connsiteX9936" fmla="*/ 7550100 w 11181876"/>
              <a:gd name="connsiteY9936" fmla="*/ 2336020 h 9881970"/>
              <a:gd name="connsiteX9937" fmla="*/ 7487805 w 11181876"/>
              <a:gd name="connsiteY9937" fmla="*/ 2336020 h 9881970"/>
              <a:gd name="connsiteX9938" fmla="*/ 7475347 w 11181876"/>
              <a:gd name="connsiteY9938" fmla="*/ 2348480 h 9881970"/>
              <a:gd name="connsiteX9939" fmla="*/ 7487805 w 11181876"/>
              <a:gd name="connsiteY9939" fmla="*/ 2348480 h 9881970"/>
              <a:gd name="connsiteX9940" fmla="*/ 7487805 w 11181876"/>
              <a:gd name="connsiteY9940" fmla="*/ 2336020 h 9881970"/>
              <a:gd name="connsiteX9941" fmla="*/ 6615682 w 11181876"/>
              <a:gd name="connsiteY9941" fmla="*/ 2336020 h 9881970"/>
              <a:gd name="connsiteX9942" fmla="*/ 6628142 w 11181876"/>
              <a:gd name="connsiteY9942" fmla="*/ 2348480 h 9881970"/>
              <a:gd name="connsiteX9943" fmla="*/ 6628142 w 11181876"/>
              <a:gd name="connsiteY9943" fmla="*/ 2360938 h 9881970"/>
              <a:gd name="connsiteX9944" fmla="*/ 6615682 w 11181876"/>
              <a:gd name="connsiteY9944" fmla="*/ 2336020 h 9881970"/>
              <a:gd name="connsiteX9945" fmla="*/ 6441259 w 11181876"/>
              <a:gd name="connsiteY9945" fmla="*/ 2336020 h 9881970"/>
              <a:gd name="connsiteX9946" fmla="*/ 6453717 w 11181876"/>
              <a:gd name="connsiteY9946" fmla="*/ 2348480 h 9881970"/>
              <a:gd name="connsiteX9947" fmla="*/ 6453717 w 11181876"/>
              <a:gd name="connsiteY9947" fmla="*/ 2336020 h 9881970"/>
              <a:gd name="connsiteX9948" fmla="*/ 9840985 w 11181876"/>
              <a:gd name="connsiteY9948" fmla="*/ 2328235 h 9881970"/>
              <a:gd name="connsiteX9949" fmla="*/ 9848769 w 11181876"/>
              <a:gd name="connsiteY9949" fmla="*/ 2329792 h 9881970"/>
              <a:gd name="connsiteX9950" fmla="*/ 9855001 w 11181876"/>
              <a:gd name="connsiteY9950" fmla="*/ 2336020 h 9881970"/>
              <a:gd name="connsiteX9951" fmla="*/ 9836311 w 11181876"/>
              <a:gd name="connsiteY9951" fmla="*/ 2367168 h 9881970"/>
              <a:gd name="connsiteX9952" fmla="*/ 9805164 w 11181876"/>
              <a:gd name="connsiteY9952" fmla="*/ 2385857 h 9881970"/>
              <a:gd name="connsiteX9953" fmla="*/ 9805164 w 11181876"/>
              <a:gd name="connsiteY9953" fmla="*/ 2373398 h 9881970"/>
              <a:gd name="connsiteX9954" fmla="*/ 9817623 w 11181876"/>
              <a:gd name="connsiteY9954" fmla="*/ 2360938 h 9881970"/>
              <a:gd name="connsiteX9955" fmla="*/ 9830081 w 11181876"/>
              <a:gd name="connsiteY9955" fmla="*/ 2348480 h 9881970"/>
              <a:gd name="connsiteX9956" fmla="*/ 9817623 w 11181876"/>
              <a:gd name="connsiteY9956" fmla="*/ 2336020 h 9881970"/>
              <a:gd name="connsiteX9957" fmla="*/ 9830081 w 11181876"/>
              <a:gd name="connsiteY9957" fmla="*/ 2336020 h 9881970"/>
              <a:gd name="connsiteX9958" fmla="*/ 9840985 w 11181876"/>
              <a:gd name="connsiteY9958" fmla="*/ 2328235 h 9881970"/>
              <a:gd name="connsiteX9959" fmla="*/ 9244514 w 11181876"/>
              <a:gd name="connsiteY9959" fmla="*/ 2323562 h 9881970"/>
              <a:gd name="connsiteX9960" fmla="*/ 9232054 w 11181876"/>
              <a:gd name="connsiteY9960" fmla="*/ 2336020 h 9881970"/>
              <a:gd name="connsiteX9961" fmla="*/ 9250742 w 11181876"/>
              <a:gd name="connsiteY9961" fmla="*/ 2336020 h 9881970"/>
              <a:gd name="connsiteX9962" fmla="*/ 9244514 w 11181876"/>
              <a:gd name="connsiteY9962" fmla="*/ 2323562 h 9881970"/>
              <a:gd name="connsiteX9963" fmla="*/ 7512723 w 11181876"/>
              <a:gd name="connsiteY9963" fmla="*/ 2323562 h 9881970"/>
              <a:gd name="connsiteX9964" fmla="*/ 7537641 w 11181876"/>
              <a:gd name="connsiteY9964" fmla="*/ 2373398 h 9881970"/>
              <a:gd name="connsiteX9965" fmla="*/ 7562560 w 11181876"/>
              <a:gd name="connsiteY9965" fmla="*/ 2373398 h 9881970"/>
              <a:gd name="connsiteX9966" fmla="*/ 7556330 w 11181876"/>
              <a:gd name="connsiteY9966" fmla="*/ 2367168 h 9881970"/>
              <a:gd name="connsiteX9967" fmla="*/ 7543871 w 11181876"/>
              <a:gd name="connsiteY9967" fmla="*/ 2360938 h 9881970"/>
              <a:gd name="connsiteX9968" fmla="*/ 7537641 w 11181876"/>
              <a:gd name="connsiteY9968" fmla="*/ 2360938 h 9881970"/>
              <a:gd name="connsiteX9969" fmla="*/ 7537641 w 11181876"/>
              <a:gd name="connsiteY9969" fmla="*/ 2348480 h 9881970"/>
              <a:gd name="connsiteX9970" fmla="*/ 6802565 w 11181876"/>
              <a:gd name="connsiteY9970" fmla="*/ 2323562 h 9881970"/>
              <a:gd name="connsiteX9971" fmla="*/ 6790107 w 11181876"/>
              <a:gd name="connsiteY9971" fmla="*/ 2360938 h 9881970"/>
              <a:gd name="connsiteX9972" fmla="*/ 6765189 w 11181876"/>
              <a:gd name="connsiteY9972" fmla="*/ 2360938 h 9881970"/>
              <a:gd name="connsiteX9973" fmla="*/ 6802565 w 11181876"/>
              <a:gd name="connsiteY9973" fmla="*/ 2323562 h 9881970"/>
              <a:gd name="connsiteX9974" fmla="*/ 6640600 w 11181876"/>
              <a:gd name="connsiteY9974" fmla="*/ 2323562 h 9881970"/>
              <a:gd name="connsiteX9975" fmla="*/ 6646830 w 11181876"/>
              <a:gd name="connsiteY9975" fmla="*/ 2323562 h 9881970"/>
              <a:gd name="connsiteX9976" fmla="*/ 6653059 w 11181876"/>
              <a:gd name="connsiteY9976" fmla="*/ 2336020 h 9881970"/>
              <a:gd name="connsiteX9977" fmla="*/ 6640600 w 11181876"/>
              <a:gd name="connsiteY9977" fmla="*/ 2336020 h 9881970"/>
              <a:gd name="connsiteX9978" fmla="*/ 6640600 w 11181876"/>
              <a:gd name="connsiteY9978" fmla="*/ 2323562 h 9881970"/>
              <a:gd name="connsiteX9979" fmla="*/ 9680575 w 11181876"/>
              <a:gd name="connsiteY9979" fmla="*/ 2317332 h 9881970"/>
              <a:gd name="connsiteX9980" fmla="*/ 9674345 w 11181876"/>
              <a:gd name="connsiteY9980" fmla="*/ 2323562 h 9881970"/>
              <a:gd name="connsiteX9981" fmla="*/ 9668116 w 11181876"/>
              <a:gd name="connsiteY9981" fmla="*/ 2336020 h 9881970"/>
              <a:gd name="connsiteX9982" fmla="*/ 9668116 w 11181876"/>
              <a:gd name="connsiteY9982" fmla="*/ 2323562 h 9881970"/>
              <a:gd name="connsiteX9983" fmla="*/ 9655657 w 11181876"/>
              <a:gd name="connsiteY9983" fmla="*/ 2323562 h 9881970"/>
              <a:gd name="connsiteX9984" fmla="*/ 9668116 w 11181876"/>
              <a:gd name="connsiteY9984" fmla="*/ 2336020 h 9881970"/>
              <a:gd name="connsiteX9985" fmla="*/ 9655657 w 11181876"/>
              <a:gd name="connsiteY9985" fmla="*/ 2348480 h 9881970"/>
              <a:gd name="connsiteX9986" fmla="*/ 9680575 w 11181876"/>
              <a:gd name="connsiteY9986" fmla="*/ 2348480 h 9881970"/>
              <a:gd name="connsiteX9987" fmla="*/ 9686804 w 11181876"/>
              <a:gd name="connsiteY9987" fmla="*/ 2323562 h 9881970"/>
              <a:gd name="connsiteX9988" fmla="*/ 9680575 w 11181876"/>
              <a:gd name="connsiteY9988" fmla="*/ 2317332 h 9881970"/>
              <a:gd name="connsiteX9989" fmla="*/ 8721239 w 11181876"/>
              <a:gd name="connsiteY9989" fmla="*/ 2311104 h 9881970"/>
              <a:gd name="connsiteX9990" fmla="*/ 8646485 w 11181876"/>
              <a:gd name="connsiteY9990" fmla="*/ 2398316 h 9881970"/>
              <a:gd name="connsiteX9991" fmla="*/ 8671403 w 11181876"/>
              <a:gd name="connsiteY9991" fmla="*/ 2385857 h 9881970"/>
              <a:gd name="connsiteX9992" fmla="*/ 8683861 w 11181876"/>
              <a:gd name="connsiteY9992" fmla="*/ 2360938 h 9881970"/>
              <a:gd name="connsiteX9993" fmla="*/ 6316667 w 11181876"/>
              <a:gd name="connsiteY9993" fmla="*/ 2311104 h 9881970"/>
              <a:gd name="connsiteX9994" fmla="*/ 6322897 w 11181876"/>
              <a:gd name="connsiteY9994" fmla="*/ 2317332 h 9881970"/>
              <a:gd name="connsiteX9995" fmla="*/ 6329127 w 11181876"/>
              <a:gd name="connsiteY9995" fmla="*/ 2311104 h 9881970"/>
              <a:gd name="connsiteX9996" fmla="*/ 9802050 w 11181876"/>
              <a:gd name="connsiteY9996" fmla="*/ 2308766 h 9881970"/>
              <a:gd name="connsiteX9997" fmla="*/ 9805164 w 11181876"/>
              <a:gd name="connsiteY9997" fmla="*/ 2311104 h 9881970"/>
              <a:gd name="connsiteX9998" fmla="*/ 9792705 w 11181876"/>
              <a:gd name="connsiteY9998" fmla="*/ 2336020 h 9881970"/>
              <a:gd name="connsiteX9999" fmla="*/ 9780246 w 11181876"/>
              <a:gd name="connsiteY9999" fmla="*/ 2348480 h 9881970"/>
              <a:gd name="connsiteX10000" fmla="*/ 9767788 w 11181876"/>
              <a:gd name="connsiteY10000" fmla="*/ 2360938 h 9881970"/>
              <a:gd name="connsiteX10001" fmla="*/ 9755328 w 11181876"/>
              <a:gd name="connsiteY10001" fmla="*/ 2373398 h 9881970"/>
              <a:gd name="connsiteX10002" fmla="*/ 9749100 w 11181876"/>
              <a:gd name="connsiteY10002" fmla="*/ 2373398 h 9881970"/>
              <a:gd name="connsiteX10003" fmla="*/ 9724180 w 11181876"/>
              <a:gd name="connsiteY10003" fmla="*/ 2385857 h 9881970"/>
              <a:gd name="connsiteX10004" fmla="*/ 9717952 w 11181876"/>
              <a:gd name="connsiteY10004" fmla="*/ 2385857 h 9881970"/>
              <a:gd name="connsiteX10005" fmla="*/ 9755328 w 11181876"/>
              <a:gd name="connsiteY10005" fmla="*/ 2348480 h 9881970"/>
              <a:gd name="connsiteX10006" fmla="*/ 9802050 w 11181876"/>
              <a:gd name="connsiteY10006" fmla="*/ 2308766 h 9881970"/>
              <a:gd name="connsiteX10007" fmla="*/ 6110317 w 11181876"/>
              <a:gd name="connsiteY10007" fmla="*/ 2307209 h 9881970"/>
              <a:gd name="connsiteX10008" fmla="*/ 6104867 w 11181876"/>
              <a:gd name="connsiteY10008" fmla="*/ 2311104 h 9881970"/>
              <a:gd name="connsiteX10009" fmla="*/ 6092407 w 11181876"/>
              <a:gd name="connsiteY10009" fmla="*/ 2323562 h 9881970"/>
              <a:gd name="connsiteX10010" fmla="*/ 6117326 w 11181876"/>
              <a:gd name="connsiteY10010" fmla="*/ 2323562 h 9881970"/>
              <a:gd name="connsiteX10011" fmla="*/ 6110317 w 11181876"/>
              <a:gd name="connsiteY10011" fmla="*/ 2307209 h 9881970"/>
              <a:gd name="connsiteX10012" fmla="*/ 9591806 w 11181876"/>
              <a:gd name="connsiteY10012" fmla="*/ 2303707 h 9881970"/>
              <a:gd name="connsiteX10013" fmla="*/ 9568445 w 11181876"/>
              <a:gd name="connsiteY10013" fmla="*/ 2323562 h 9881970"/>
              <a:gd name="connsiteX10014" fmla="*/ 9518610 w 11181876"/>
              <a:gd name="connsiteY10014" fmla="*/ 2373398 h 9881970"/>
              <a:gd name="connsiteX10015" fmla="*/ 9493692 w 11181876"/>
              <a:gd name="connsiteY10015" fmla="*/ 2398316 h 9881970"/>
              <a:gd name="connsiteX10016" fmla="*/ 9531068 w 11181876"/>
              <a:gd name="connsiteY10016" fmla="*/ 2385857 h 9881970"/>
              <a:gd name="connsiteX10017" fmla="*/ 9543526 w 11181876"/>
              <a:gd name="connsiteY10017" fmla="*/ 2373398 h 9881970"/>
              <a:gd name="connsiteX10018" fmla="*/ 9568445 w 11181876"/>
              <a:gd name="connsiteY10018" fmla="*/ 2348480 h 9881970"/>
              <a:gd name="connsiteX10019" fmla="*/ 9593363 w 11181876"/>
              <a:gd name="connsiteY10019" fmla="*/ 2304874 h 9881970"/>
              <a:gd name="connsiteX10020" fmla="*/ 9591806 w 11181876"/>
              <a:gd name="connsiteY10020" fmla="*/ 2303707 h 9881970"/>
              <a:gd name="connsiteX10021" fmla="*/ 6070605 w 11181876"/>
              <a:gd name="connsiteY10021" fmla="*/ 2298646 h 9881970"/>
              <a:gd name="connsiteX10022" fmla="*/ 6067489 w 11181876"/>
              <a:gd name="connsiteY10022" fmla="*/ 2311104 h 9881970"/>
              <a:gd name="connsiteX10023" fmla="*/ 6079949 w 11181876"/>
              <a:gd name="connsiteY10023" fmla="*/ 2311104 h 9881970"/>
              <a:gd name="connsiteX10024" fmla="*/ 6070605 w 11181876"/>
              <a:gd name="connsiteY10024" fmla="*/ 2298646 h 9881970"/>
              <a:gd name="connsiteX10025" fmla="*/ 9830081 w 11181876"/>
              <a:gd name="connsiteY10025" fmla="*/ 2298644 h 9881970"/>
              <a:gd name="connsiteX10026" fmla="*/ 9830081 w 11181876"/>
              <a:gd name="connsiteY10026" fmla="*/ 2311104 h 9881970"/>
              <a:gd name="connsiteX10027" fmla="*/ 9817623 w 11181876"/>
              <a:gd name="connsiteY10027" fmla="*/ 2323562 h 9881970"/>
              <a:gd name="connsiteX10028" fmla="*/ 9823853 w 11181876"/>
              <a:gd name="connsiteY10028" fmla="*/ 2311104 h 9881970"/>
              <a:gd name="connsiteX10029" fmla="*/ 9830081 w 11181876"/>
              <a:gd name="connsiteY10029" fmla="*/ 2298644 h 9881970"/>
              <a:gd name="connsiteX10030" fmla="*/ 9630739 w 11181876"/>
              <a:gd name="connsiteY10030" fmla="*/ 2298644 h 9881970"/>
              <a:gd name="connsiteX10031" fmla="*/ 9630739 w 11181876"/>
              <a:gd name="connsiteY10031" fmla="*/ 2304874 h 9881970"/>
              <a:gd name="connsiteX10032" fmla="*/ 9630739 w 11181876"/>
              <a:gd name="connsiteY10032" fmla="*/ 2311104 h 9881970"/>
              <a:gd name="connsiteX10033" fmla="*/ 9643199 w 11181876"/>
              <a:gd name="connsiteY10033" fmla="*/ 2298644 h 9881970"/>
              <a:gd name="connsiteX10034" fmla="*/ 8496978 w 11181876"/>
              <a:gd name="connsiteY10034" fmla="*/ 2298644 h 9881970"/>
              <a:gd name="connsiteX10035" fmla="*/ 8484520 w 11181876"/>
              <a:gd name="connsiteY10035" fmla="*/ 2311104 h 9881970"/>
              <a:gd name="connsiteX10036" fmla="*/ 8509438 w 11181876"/>
              <a:gd name="connsiteY10036" fmla="*/ 2311104 h 9881970"/>
              <a:gd name="connsiteX10037" fmla="*/ 8509438 w 11181876"/>
              <a:gd name="connsiteY10037" fmla="*/ 2298644 h 9881970"/>
              <a:gd name="connsiteX10038" fmla="*/ 8496978 w 11181876"/>
              <a:gd name="connsiteY10038" fmla="*/ 2298644 h 9881970"/>
              <a:gd name="connsiteX10039" fmla="*/ 7437971 w 11181876"/>
              <a:gd name="connsiteY10039" fmla="*/ 2298644 h 9881970"/>
              <a:gd name="connsiteX10040" fmla="*/ 7437971 w 11181876"/>
              <a:gd name="connsiteY10040" fmla="*/ 2311104 h 9881970"/>
              <a:gd name="connsiteX10041" fmla="*/ 7450429 w 11181876"/>
              <a:gd name="connsiteY10041" fmla="*/ 2311104 h 9881970"/>
              <a:gd name="connsiteX10042" fmla="*/ 7450429 w 11181876"/>
              <a:gd name="connsiteY10042" fmla="*/ 2298644 h 9881970"/>
              <a:gd name="connsiteX10043" fmla="*/ 7437971 w 11181876"/>
              <a:gd name="connsiteY10043" fmla="*/ 2298644 h 9881970"/>
              <a:gd name="connsiteX10044" fmla="*/ 9867457 w 11181876"/>
              <a:gd name="connsiteY10044" fmla="*/ 2276842 h 9881970"/>
              <a:gd name="connsiteX10045" fmla="*/ 9867457 w 11181876"/>
              <a:gd name="connsiteY10045" fmla="*/ 2286186 h 9881970"/>
              <a:gd name="connsiteX10046" fmla="*/ 9855001 w 11181876"/>
              <a:gd name="connsiteY10046" fmla="*/ 2298644 h 9881970"/>
              <a:gd name="connsiteX10047" fmla="*/ 9855001 w 11181876"/>
              <a:gd name="connsiteY10047" fmla="*/ 2286186 h 9881970"/>
              <a:gd name="connsiteX10048" fmla="*/ 9867457 w 11181876"/>
              <a:gd name="connsiteY10048" fmla="*/ 2276842 h 9881970"/>
              <a:gd name="connsiteX10049" fmla="*/ 9839427 w 11181876"/>
              <a:gd name="connsiteY10049" fmla="*/ 2276842 h 9881970"/>
              <a:gd name="connsiteX10050" fmla="*/ 9842541 w 11181876"/>
              <a:gd name="connsiteY10050" fmla="*/ 2279956 h 9881970"/>
              <a:gd name="connsiteX10051" fmla="*/ 9830081 w 11181876"/>
              <a:gd name="connsiteY10051" fmla="*/ 2286186 h 9881970"/>
              <a:gd name="connsiteX10052" fmla="*/ 9817623 w 11181876"/>
              <a:gd name="connsiteY10052" fmla="*/ 2286186 h 9881970"/>
              <a:gd name="connsiteX10053" fmla="*/ 9830081 w 11181876"/>
              <a:gd name="connsiteY10053" fmla="*/ 2279956 h 9881970"/>
              <a:gd name="connsiteX10054" fmla="*/ 9839427 w 11181876"/>
              <a:gd name="connsiteY10054" fmla="*/ 2276842 h 9881970"/>
              <a:gd name="connsiteX10055" fmla="*/ 9867457 w 11181876"/>
              <a:gd name="connsiteY10055" fmla="*/ 2273726 h 9881970"/>
              <a:gd name="connsiteX10056" fmla="*/ 9879917 w 11181876"/>
              <a:gd name="connsiteY10056" fmla="*/ 2273726 h 9881970"/>
              <a:gd name="connsiteX10057" fmla="*/ 9867457 w 11181876"/>
              <a:gd name="connsiteY10057" fmla="*/ 2276842 h 9881970"/>
              <a:gd name="connsiteX10058" fmla="*/ 9867457 w 11181876"/>
              <a:gd name="connsiteY10058" fmla="*/ 2273726 h 9881970"/>
              <a:gd name="connsiteX10059" fmla="*/ 9256972 w 11181876"/>
              <a:gd name="connsiteY10059" fmla="*/ 2273726 h 9881970"/>
              <a:gd name="connsiteX10060" fmla="*/ 9244514 w 11181876"/>
              <a:gd name="connsiteY10060" fmla="*/ 2298644 h 9881970"/>
              <a:gd name="connsiteX10061" fmla="*/ 9256972 w 11181876"/>
              <a:gd name="connsiteY10061" fmla="*/ 2286186 h 9881970"/>
              <a:gd name="connsiteX10062" fmla="*/ 8746156 w 11181876"/>
              <a:gd name="connsiteY10062" fmla="*/ 2273726 h 9881970"/>
              <a:gd name="connsiteX10063" fmla="*/ 8733698 w 11181876"/>
              <a:gd name="connsiteY10063" fmla="*/ 2286186 h 9881970"/>
              <a:gd name="connsiteX10064" fmla="*/ 8733698 w 11181876"/>
              <a:gd name="connsiteY10064" fmla="*/ 2298644 h 9881970"/>
              <a:gd name="connsiteX10065" fmla="*/ 8746156 w 11181876"/>
              <a:gd name="connsiteY10065" fmla="*/ 2286186 h 9881970"/>
              <a:gd name="connsiteX10066" fmla="*/ 9805164 w 11181876"/>
              <a:gd name="connsiteY10066" fmla="*/ 2261267 h 9881970"/>
              <a:gd name="connsiteX10067" fmla="*/ 9805164 w 11181876"/>
              <a:gd name="connsiteY10067" fmla="*/ 2273726 h 9881970"/>
              <a:gd name="connsiteX10068" fmla="*/ 9792705 w 11181876"/>
              <a:gd name="connsiteY10068" fmla="*/ 2273726 h 9881970"/>
              <a:gd name="connsiteX10069" fmla="*/ 9805164 w 11181876"/>
              <a:gd name="connsiteY10069" fmla="*/ 2261267 h 9881970"/>
              <a:gd name="connsiteX10070" fmla="*/ 8839598 w 11181876"/>
              <a:gd name="connsiteY10070" fmla="*/ 2261267 h 9881970"/>
              <a:gd name="connsiteX10071" fmla="*/ 8820910 w 11181876"/>
              <a:gd name="connsiteY10071" fmla="*/ 2273726 h 9881970"/>
              <a:gd name="connsiteX10072" fmla="*/ 8814680 w 11181876"/>
              <a:gd name="connsiteY10072" fmla="*/ 2292416 h 9881970"/>
              <a:gd name="connsiteX10073" fmla="*/ 8833369 w 11181876"/>
              <a:gd name="connsiteY10073" fmla="*/ 2292416 h 9881970"/>
              <a:gd name="connsiteX10074" fmla="*/ 8845828 w 11181876"/>
              <a:gd name="connsiteY10074" fmla="*/ 2273726 h 9881970"/>
              <a:gd name="connsiteX10075" fmla="*/ 8839598 w 11181876"/>
              <a:gd name="connsiteY10075" fmla="*/ 2261267 h 9881970"/>
              <a:gd name="connsiteX10076" fmla="*/ 8534354 w 11181876"/>
              <a:gd name="connsiteY10076" fmla="*/ 2261267 h 9881970"/>
              <a:gd name="connsiteX10077" fmla="*/ 8521896 w 11181876"/>
              <a:gd name="connsiteY10077" fmla="*/ 2273726 h 9881970"/>
              <a:gd name="connsiteX10078" fmla="*/ 8528126 w 11181876"/>
              <a:gd name="connsiteY10078" fmla="*/ 2279956 h 9881970"/>
              <a:gd name="connsiteX10079" fmla="*/ 8534354 w 11181876"/>
              <a:gd name="connsiteY10079" fmla="*/ 2273726 h 9881970"/>
              <a:gd name="connsiteX10080" fmla="*/ 7001909 w 11181876"/>
              <a:gd name="connsiteY10080" fmla="*/ 2261267 h 9881970"/>
              <a:gd name="connsiteX10081" fmla="*/ 7001909 w 11181876"/>
              <a:gd name="connsiteY10081" fmla="*/ 2286186 h 9881970"/>
              <a:gd name="connsiteX10082" fmla="*/ 6989449 w 11181876"/>
              <a:gd name="connsiteY10082" fmla="*/ 2298644 h 9881970"/>
              <a:gd name="connsiteX10083" fmla="*/ 6989449 w 11181876"/>
              <a:gd name="connsiteY10083" fmla="*/ 2286186 h 9881970"/>
              <a:gd name="connsiteX10084" fmla="*/ 6995679 w 11181876"/>
              <a:gd name="connsiteY10084" fmla="*/ 2273726 h 9881970"/>
              <a:gd name="connsiteX10085" fmla="*/ 7001909 w 11181876"/>
              <a:gd name="connsiteY10085" fmla="*/ 2261267 h 9881970"/>
              <a:gd name="connsiteX10086" fmla="*/ 6777647 w 11181876"/>
              <a:gd name="connsiteY10086" fmla="*/ 2261267 h 9881970"/>
              <a:gd name="connsiteX10087" fmla="*/ 6765189 w 11181876"/>
              <a:gd name="connsiteY10087" fmla="*/ 2286186 h 9881970"/>
              <a:gd name="connsiteX10088" fmla="*/ 6740271 w 11181876"/>
              <a:gd name="connsiteY10088" fmla="*/ 2311104 h 9881970"/>
              <a:gd name="connsiteX10089" fmla="*/ 6758959 w 11181876"/>
              <a:gd name="connsiteY10089" fmla="*/ 2279956 h 9881970"/>
              <a:gd name="connsiteX10090" fmla="*/ 6777647 w 11181876"/>
              <a:gd name="connsiteY10090" fmla="*/ 2261267 h 9881970"/>
              <a:gd name="connsiteX10091" fmla="*/ 1744246 w 11181876"/>
              <a:gd name="connsiteY10091" fmla="*/ 2261267 h 9881970"/>
              <a:gd name="connsiteX10092" fmla="*/ 1731787 w 11181876"/>
              <a:gd name="connsiteY10092" fmla="*/ 2273726 h 9881970"/>
              <a:gd name="connsiteX10093" fmla="*/ 1744246 w 11181876"/>
              <a:gd name="connsiteY10093" fmla="*/ 2273726 h 9881970"/>
              <a:gd name="connsiteX10094" fmla="*/ 1744246 w 11181876"/>
              <a:gd name="connsiteY10094" fmla="*/ 2261267 h 9881970"/>
              <a:gd name="connsiteX10095" fmla="*/ 9304891 w 11181876"/>
              <a:gd name="connsiteY10095" fmla="*/ 2256475 h 9881970"/>
              <a:gd name="connsiteX10096" fmla="*/ 9306808 w 11181876"/>
              <a:gd name="connsiteY10096" fmla="*/ 2261267 h 9881970"/>
              <a:gd name="connsiteX10097" fmla="*/ 9319266 w 11181876"/>
              <a:gd name="connsiteY10097" fmla="*/ 2261267 h 9881970"/>
              <a:gd name="connsiteX10098" fmla="*/ 9281890 w 11181876"/>
              <a:gd name="connsiteY10098" fmla="*/ 2248809 h 9881970"/>
              <a:gd name="connsiteX10099" fmla="*/ 9275660 w 11181876"/>
              <a:gd name="connsiteY10099" fmla="*/ 2267497 h 9881970"/>
              <a:gd name="connsiteX10100" fmla="*/ 9269430 w 11181876"/>
              <a:gd name="connsiteY10100" fmla="*/ 2286186 h 9881970"/>
              <a:gd name="connsiteX10101" fmla="*/ 9281890 w 11181876"/>
              <a:gd name="connsiteY10101" fmla="*/ 2273726 h 9881970"/>
              <a:gd name="connsiteX10102" fmla="*/ 9294348 w 11181876"/>
              <a:gd name="connsiteY10102" fmla="*/ 2255038 h 9881970"/>
              <a:gd name="connsiteX10103" fmla="*/ 9298502 w 11181876"/>
              <a:gd name="connsiteY10103" fmla="*/ 2254346 h 9881970"/>
              <a:gd name="connsiteX10104" fmla="*/ 8658945 w 11181876"/>
              <a:gd name="connsiteY10104" fmla="*/ 2248809 h 9881970"/>
              <a:gd name="connsiteX10105" fmla="*/ 8609109 w 11181876"/>
              <a:gd name="connsiteY10105" fmla="*/ 2298644 h 9881970"/>
              <a:gd name="connsiteX10106" fmla="*/ 8658945 w 11181876"/>
              <a:gd name="connsiteY10106" fmla="*/ 2261267 h 9881970"/>
              <a:gd name="connsiteX10107" fmla="*/ 8658945 w 11181876"/>
              <a:gd name="connsiteY10107" fmla="*/ 2248809 h 9881970"/>
              <a:gd name="connsiteX10108" fmla="*/ 7288463 w 11181876"/>
              <a:gd name="connsiteY10108" fmla="*/ 2248809 h 9881970"/>
              <a:gd name="connsiteX10109" fmla="*/ 7300922 w 11181876"/>
              <a:gd name="connsiteY10109" fmla="*/ 2261267 h 9881970"/>
              <a:gd name="connsiteX10110" fmla="*/ 7300922 w 11181876"/>
              <a:gd name="connsiteY10110" fmla="*/ 2273726 h 9881970"/>
              <a:gd name="connsiteX10111" fmla="*/ 7288463 w 11181876"/>
              <a:gd name="connsiteY10111" fmla="*/ 2273726 h 9881970"/>
              <a:gd name="connsiteX10112" fmla="*/ 7263545 w 11181876"/>
              <a:gd name="connsiteY10112" fmla="*/ 2286186 h 9881970"/>
              <a:gd name="connsiteX10113" fmla="*/ 7269775 w 11181876"/>
              <a:gd name="connsiteY10113" fmla="*/ 2267497 h 9881970"/>
              <a:gd name="connsiteX10114" fmla="*/ 7276003 w 11181876"/>
              <a:gd name="connsiteY10114" fmla="*/ 2261267 h 9881970"/>
              <a:gd name="connsiteX10115" fmla="*/ 7288463 w 11181876"/>
              <a:gd name="connsiteY10115" fmla="*/ 2248809 h 9881970"/>
              <a:gd name="connsiteX10116" fmla="*/ 6702895 w 11181876"/>
              <a:gd name="connsiteY10116" fmla="*/ 2248809 h 9881970"/>
              <a:gd name="connsiteX10117" fmla="*/ 6702895 w 11181876"/>
              <a:gd name="connsiteY10117" fmla="*/ 2267497 h 9881970"/>
              <a:gd name="connsiteX10118" fmla="*/ 6702895 w 11181876"/>
              <a:gd name="connsiteY10118" fmla="*/ 2279956 h 9881970"/>
              <a:gd name="connsiteX10119" fmla="*/ 6684207 w 11181876"/>
              <a:gd name="connsiteY10119" fmla="*/ 2279956 h 9881970"/>
              <a:gd name="connsiteX10120" fmla="*/ 6690437 w 11181876"/>
              <a:gd name="connsiteY10120" fmla="*/ 2261267 h 9881970"/>
              <a:gd name="connsiteX10121" fmla="*/ 6114211 w 11181876"/>
              <a:gd name="connsiteY10121" fmla="*/ 2244136 h 9881970"/>
              <a:gd name="connsiteX10122" fmla="*/ 6104867 w 11181876"/>
              <a:gd name="connsiteY10122" fmla="*/ 2248809 h 9881970"/>
              <a:gd name="connsiteX10123" fmla="*/ 6104867 w 11181876"/>
              <a:gd name="connsiteY10123" fmla="*/ 2273726 h 9881970"/>
              <a:gd name="connsiteX10124" fmla="*/ 6117326 w 11181876"/>
              <a:gd name="connsiteY10124" fmla="*/ 2255038 h 9881970"/>
              <a:gd name="connsiteX10125" fmla="*/ 6114211 w 11181876"/>
              <a:gd name="connsiteY10125" fmla="*/ 2244136 h 9881970"/>
              <a:gd name="connsiteX10126" fmla="*/ 7561003 w 11181876"/>
              <a:gd name="connsiteY10126" fmla="*/ 2239465 h 9881970"/>
              <a:gd name="connsiteX10127" fmla="*/ 7550100 w 11181876"/>
              <a:gd name="connsiteY10127" fmla="*/ 2242579 h 9881970"/>
              <a:gd name="connsiteX10128" fmla="*/ 7537641 w 11181876"/>
              <a:gd name="connsiteY10128" fmla="*/ 2261267 h 9881970"/>
              <a:gd name="connsiteX10129" fmla="*/ 7562560 w 11181876"/>
              <a:gd name="connsiteY10129" fmla="*/ 2261267 h 9881970"/>
              <a:gd name="connsiteX10130" fmla="*/ 7568790 w 11181876"/>
              <a:gd name="connsiteY10130" fmla="*/ 2242579 h 9881970"/>
              <a:gd name="connsiteX10131" fmla="*/ 7561003 w 11181876"/>
              <a:gd name="connsiteY10131" fmla="*/ 2239465 h 9881970"/>
              <a:gd name="connsiteX10132" fmla="*/ 9337955 w 11181876"/>
              <a:gd name="connsiteY10132" fmla="*/ 2236349 h 9881970"/>
              <a:gd name="connsiteX10133" fmla="*/ 9331725 w 11181876"/>
              <a:gd name="connsiteY10133" fmla="*/ 2248809 h 9881970"/>
              <a:gd name="connsiteX10134" fmla="*/ 9344185 w 11181876"/>
              <a:gd name="connsiteY10134" fmla="*/ 2242579 h 9881970"/>
              <a:gd name="connsiteX10135" fmla="*/ 9337955 w 11181876"/>
              <a:gd name="connsiteY10135" fmla="*/ 2236349 h 9881970"/>
              <a:gd name="connsiteX10136" fmla="*/ 7587478 w 11181876"/>
              <a:gd name="connsiteY10136" fmla="*/ 2236349 h 9881970"/>
              <a:gd name="connsiteX10137" fmla="*/ 7575018 w 11181876"/>
              <a:gd name="connsiteY10137" fmla="*/ 2248809 h 9881970"/>
              <a:gd name="connsiteX10138" fmla="*/ 7587478 w 11181876"/>
              <a:gd name="connsiteY10138" fmla="*/ 2248809 h 9881970"/>
              <a:gd name="connsiteX10139" fmla="*/ 7587478 w 11181876"/>
              <a:gd name="connsiteY10139" fmla="*/ 2236349 h 9881970"/>
              <a:gd name="connsiteX10140" fmla="*/ 7269775 w 11181876"/>
              <a:gd name="connsiteY10140" fmla="*/ 2236349 h 9881970"/>
              <a:gd name="connsiteX10141" fmla="*/ 7276003 w 11181876"/>
              <a:gd name="connsiteY10141" fmla="*/ 2242579 h 9881970"/>
              <a:gd name="connsiteX10142" fmla="*/ 7263545 w 11181876"/>
              <a:gd name="connsiteY10142" fmla="*/ 2248809 h 9881970"/>
              <a:gd name="connsiteX10143" fmla="*/ 7269775 w 11181876"/>
              <a:gd name="connsiteY10143" fmla="*/ 2236349 h 9881970"/>
              <a:gd name="connsiteX10144" fmla="*/ 6453717 w 11181876"/>
              <a:gd name="connsiteY10144" fmla="*/ 2236349 h 9881970"/>
              <a:gd name="connsiteX10145" fmla="*/ 6447487 w 11181876"/>
              <a:gd name="connsiteY10145" fmla="*/ 2261267 h 9881970"/>
              <a:gd name="connsiteX10146" fmla="*/ 6422569 w 11181876"/>
              <a:gd name="connsiteY10146" fmla="*/ 2286186 h 9881970"/>
              <a:gd name="connsiteX10147" fmla="*/ 6403881 w 11181876"/>
              <a:gd name="connsiteY10147" fmla="*/ 2323562 h 9881970"/>
              <a:gd name="connsiteX10148" fmla="*/ 6416340 w 11181876"/>
              <a:gd name="connsiteY10148" fmla="*/ 2311104 h 9881970"/>
              <a:gd name="connsiteX10149" fmla="*/ 6441259 w 11181876"/>
              <a:gd name="connsiteY10149" fmla="*/ 2286186 h 9881970"/>
              <a:gd name="connsiteX10150" fmla="*/ 6428799 w 11181876"/>
              <a:gd name="connsiteY10150" fmla="*/ 2311104 h 9881970"/>
              <a:gd name="connsiteX10151" fmla="*/ 6416340 w 11181876"/>
              <a:gd name="connsiteY10151" fmla="*/ 2323562 h 9881970"/>
              <a:gd name="connsiteX10152" fmla="*/ 6441259 w 11181876"/>
              <a:gd name="connsiteY10152" fmla="*/ 2311104 h 9881970"/>
              <a:gd name="connsiteX10153" fmla="*/ 6478635 w 11181876"/>
              <a:gd name="connsiteY10153" fmla="*/ 2273726 h 9881970"/>
              <a:gd name="connsiteX10154" fmla="*/ 6478635 w 11181876"/>
              <a:gd name="connsiteY10154" fmla="*/ 2248809 h 9881970"/>
              <a:gd name="connsiteX10155" fmla="*/ 6478635 w 11181876"/>
              <a:gd name="connsiteY10155" fmla="*/ 2236349 h 9881970"/>
              <a:gd name="connsiteX10156" fmla="*/ 6682649 w 11181876"/>
              <a:gd name="connsiteY10156" fmla="*/ 2232457 h 9881970"/>
              <a:gd name="connsiteX10157" fmla="*/ 6677977 w 11181876"/>
              <a:gd name="connsiteY10157" fmla="*/ 2248809 h 9881970"/>
              <a:gd name="connsiteX10158" fmla="*/ 6653059 w 11181876"/>
              <a:gd name="connsiteY10158" fmla="*/ 2261267 h 9881970"/>
              <a:gd name="connsiteX10159" fmla="*/ 6677977 w 11181876"/>
              <a:gd name="connsiteY10159" fmla="*/ 2236349 h 9881970"/>
              <a:gd name="connsiteX10160" fmla="*/ 6682649 w 11181876"/>
              <a:gd name="connsiteY10160" fmla="*/ 2232457 h 9881970"/>
              <a:gd name="connsiteX10161" fmla="*/ 9879917 w 11181876"/>
              <a:gd name="connsiteY10161" fmla="*/ 2223891 h 9881970"/>
              <a:gd name="connsiteX10162" fmla="*/ 9879917 w 11181876"/>
              <a:gd name="connsiteY10162" fmla="*/ 2236349 h 9881970"/>
              <a:gd name="connsiteX10163" fmla="*/ 9873689 w 11181876"/>
              <a:gd name="connsiteY10163" fmla="*/ 2248809 h 9881970"/>
              <a:gd name="connsiteX10164" fmla="*/ 9867457 w 11181876"/>
              <a:gd name="connsiteY10164" fmla="*/ 2236349 h 9881970"/>
              <a:gd name="connsiteX10165" fmla="*/ 9879917 w 11181876"/>
              <a:gd name="connsiteY10165" fmla="*/ 2223891 h 9881970"/>
              <a:gd name="connsiteX10166" fmla="*/ 8970417 w 11181876"/>
              <a:gd name="connsiteY10166" fmla="*/ 2223891 h 9881970"/>
              <a:gd name="connsiteX10167" fmla="*/ 8957958 w 11181876"/>
              <a:gd name="connsiteY10167" fmla="*/ 2236349 h 9881970"/>
              <a:gd name="connsiteX10168" fmla="*/ 8957958 w 11181876"/>
              <a:gd name="connsiteY10168" fmla="*/ 2248809 h 9881970"/>
              <a:gd name="connsiteX10169" fmla="*/ 8970417 w 11181876"/>
              <a:gd name="connsiteY10169" fmla="*/ 2236349 h 9881970"/>
              <a:gd name="connsiteX10170" fmla="*/ 8559272 w 11181876"/>
              <a:gd name="connsiteY10170" fmla="*/ 2223891 h 9881970"/>
              <a:gd name="connsiteX10171" fmla="*/ 8559272 w 11181876"/>
              <a:gd name="connsiteY10171" fmla="*/ 2248809 h 9881970"/>
              <a:gd name="connsiteX10172" fmla="*/ 8571732 w 11181876"/>
              <a:gd name="connsiteY10172" fmla="*/ 2236349 h 9881970"/>
              <a:gd name="connsiteX10173" fmla="*/ 6428799 w 11181876"/>
              <a:gd name="connsiteY10173" fmla="*/ 2223891 h 9881970"/>
              <a:gd name="connsiteX10174" fmla="*/ 6366504 w 11181876"/>
              <a:gd name="connsiteY10174" fmla="*/ 2298644 h 9881970"/>
              <a:gd name="connsiteX10175" fmla="*/ 6378962 w 11181876"/>
              <a:gd name="connsiteY10175" fmla="*/ 2298644 h 9881970"/>
              <a:gd name="connsiteX10176" fmla="*/ 6428799 w 11181876"/>
              <a:gd name="connsiteY10176" fmla="*/ 2223891 h 9881970"/>
              <a:gd name="connsiteX10177" fmla="*/ 1582280 w 11181876"/>
              <a:gd name="connsiteY10177" fmla="*/ 2223891 h 9881970"/>
              <a:gd name="connsiteX10178" fmla="*/ 1532446 w 11181876"/>
              <a:gd name="connsiteY10178" fmla="*/ 2261267 h 9881970"/>
              <a:gd name="connsiteX10179" fmla="*/ 1532446 w 11181876"/>
              <a:gd name="connsiteY10179" fmla="*/ 2248809 h 9881970"/>
              <a:gd name="connsiteX10180" fmla="*/ 9855777 w 11181876"/>
              <a:gd name="connsiteY10180" fmla="*/ 2219218 h 9881970"/>
              <a:gd name="connsiteX10181" fmla="*/ 9855001 w 11181876"/>
              <a:gd name="connsiteY10181" fmla="*/ 2223891 h 9881970"/>
              <a:gd name="connsiteX10182" fmla="*/ 9842541 w 11181876"/>
              <a:gd name="connsiteY10182" fmla="*/ 2236349 h 9881970"/>
              <a:gd name="connsiteX10183" fmla="*/ 9830081 w 11181876"/>
              <a:gd name="connsiteY10183" fmla="*/ 2236349 h 9881970"/>
              <a:gd name="connsiteX10184" fmla="*/ 9861229 w 11181876"/>
              <a:gd name="connsiteY10184" fmla="*/ 2211431 h 9881970"/>
              <a:gd name="connsiteX10185" fmla="*/ 9867457 w 11181876"/>
              <a:gd name="connsiteY10185" fmla="*/ 2211431 h 9881970"/>
              <a:gd name="connsiteX10186" fmla="*/ 9855777 w 11181876"/>
              <a:gd name="connsiteY10186" fmla="*/ 2219218 h 9881970"/>
              <a:gd name="connsiteX10187" fmla="*/ 9856557 w 11181876"/>
              <a:gd name="connsiteY10187" fmla="*/ 2214547 h 9881970"/>
              <a:gd name="connsiteX10188" fmla="*/ 9861229 w 11181876"/>
              <a:gd name="connsiteY10188" fmla="*/ 2211431 h 9881970"/>
              <a:gd name="connsiteX10189" fmla="*/ 8883205 w 11181876"/>
              <a:gd name="connsiteY10189" fmla="*/ 2211431 h 9881970"/>
              <a:gd name="connsiteX10190" fmla="*/ 8870745 w 11181876"/>
              <a:gd name="connsiteY10190" fmla="*/ 2223891 h 9881970"/>
              <a:gd name="connsiteX10191" fmla="*/ 8883205 w 11181876"/>
              <a:gd name="connsiteY10191" fmla="*/ 2236349 h 9881970"/>
              <a:gd name="connsiteX10192" fmla="*/ 8895663 w 11181876"/>
              <a:gd name="connsiteY10192" fmla="*/ 2223891 h 9881970"/>
              <a:gd name="connsiteX10193" fmla="*/ 8883205 w 11181876"/>
              <a:gd name="connsiteY10193" fmla="*/ 2211431 h 9881970"/>
              <a:gd name="connsiteX10194" fmla="*/ 8067146 w 11181876"/>
              <a:gd name="connsiteY10194" fmla="*/ 2211431 h 9881970"/>
              <a:gd name="connsiteX10195" fmla="*/ 8060916 w 11181876"/>
              <a:gd name="connsiteY10195" fmla="*/ 2223891 h 9881970"/>
              <a:gd name="connsiteX10196" fmla="*/ 8067146 w 11181876"/>
              <a:gd name="connsiteY10196" fmla="*/ 2223891 h 9881970"/>
              <a:gd name="connsiteX10197" fmla="*/ 8073375 w 11181876"/>
              <a:gd name="connsiteY10197" fmla="*/ 2211431 h 9881970"/>
              <a:gd name="connsiteX10198" fmla="*/ 8067146 w 11181876"/>
              <a:gd name="connsiteY10198" fmla="*/ 2211431 h 9881970"/>
              <a:gd name="connsiteX10199" fmla="*/ 7462889 w 11181876"/>
              <a:gd name="connsiteY10199" fmla="*/ 2211431 h 9881970"/>
              <a:gd name="connsiteX10200" fmla="*/ 7462889 w 11181876"/>
              <a:gd name="connsiteY10200" fmla="*/ 2236349 h 9881970"/>
              <a:gd name="connsiteX10201" fmla="*/ 7450429 w 11181876"/>
              <a:gd name="connsiteY10201" fmla="*/ 2248809 h 9881970"/>
              <a:gd name="connsiteX10202" fmla="*/ 7444199 w 11181876"/>
              <a:gd name="connsiteY10202" fmla="*/ 2223891 h 9881970"/>
              <a:gd name="connsiteX10203" fmla="*/ 7462889 w 11181876"/>
              <a:gd name="connsiteY10203" fmla="*/ 2211431 h 9881970"/>
              <a:gd name="connsiteX10204" fmla="*/ 6553387 w 11181876"/>
              <a:gd name="connsiteY10204" fmla="*/ 2211431 h 9881970"/>
              <a:gd name="connsiteX10205" fmla="*/ 6547157 w 11181876"/>
              <a:gd name="connsiteY10205" fmla="*/ 2217661 h 9881970"/>
              <a:gd name="connsiteX10206" fmla="*/ 6547157 w 11181876"/>
              <a:gd name="connsiteY10206" fmla="*/ 2223891 h 9881970"/>
              <a:gd name="connsiteX10207" fmla="*/ 6553387 w 11181876"/>
              <a:gd name="connsiteY10207" fmla="*/ 2211431 h 9881970"/>
              <a:gd name="connsiteX10208" fmla="*/ 9131921 w 11181876"/>
              <a:gd name="connsiteY10208" fmla="*/ 2199743 h 9881970"/>
              <a:gd name="connsiteX10209" fmla="*/ 9128490 w 11181876"/>
              <a:gd name="connsiteY10209" fmla="*/ 2203256 h 9881970"/>
              <a:gd name="connsiteX10210" fmla="*/ 9107465 w 11181876"/>
              <a:gd name="connsiteY10210" fmla="*/ 2230121 h 9881970"/>
              <a:gd name="connsiteX10211" fmla="*/ 9095007 w 11181876"/>
              <a:gd name="connsiteY10211" fmla="*/ 2242579 h 9881970"/>
              <a:gd name="connsiteX10212" fmla="*/ 9082547 w 11181876"/>
              <a:gd name="connsiteY10212" fmla="*/ 2261267 h 9881970"/>
              <a:gd name="connsiteX10213" fmla="*/ 9107465 w 11181876"/>
              <a:gd name="connsiteY10213" fmla="*/ 2261267 h 9881970"/>
              <a:gd name="connsiteX10214" fmla="*/ 9119925 w 11181876"/>
              <a:gd name="connsiteY10214" fmla="*/ 2236349 h 9881970"/>
              <a:gd name="connsiteX10215" fmla="*/ 9123039 w 11181876"/>
              <a:gd name="connsiteY10215" fmla="*/ 2214547 h 9881970"/>
              <a:gd name="connsiteX10216" fmla="*/ 7338298 w 11181876"/>
              <a:gd name="connsiteY10216" fmla="*/ 2198973 h 9881970"/>
              <a:gd name="connsiteX10217" fmla="*/ 7363217 w 11181876"/>
              <a:gd name="connsiteY10217" fmla="*/ 2211431 h 9881970"/>
              <a:gd name="connsiteX10218" fmla="*/ 7350758 w 11181876"/>
              <a:gd name="connsiteY10218" fmla="*/ 2211431 h 9881970"/>
              <a:gd name="connsiteX10219" fmla="*/ 7338298 w 11181876"/>
              <a:gd name="connsiteY10219" fmla="*/ 2223891 h 9881970"/>
              <a:gd name="connsiteX10220" fmla="*/ 7325840 w 11181876"/>
              <a:gd name="connsiteY10220" fmla="*/ 2223891 h 9881970"/>
              <a:gd name="connsiteX10221" fmla="*/ 7338298 w 11181876"/>
              <a:gd name="connsiteY10221" fmla="*/ 2198973 h 9881970"/>
              <a:gd name="connsiteX10222" fmla="*/ 7213711 w 11181876"/>
              <a:gd name="connsiteY10222" fmla="*/ 2198973 h 9881970"/>
              <a:gd name="connsiteX10223" fmla="*/ 7226169 w 11181876"/>
              <a:gd name="connsiteY10223" fmla="*/ 2198973 h 9881970"/>
              <a:gd name="connsiteX10224" fmla="*/ 7226169 w 11181876"/>
              <a:gd name="connsiteY10224" fmla="*/ 2211431 h 9881970"/>
              <a:gd name="connsiteX10225" fmla="*/ 7213711 w 11181876"/>
              <a:gd name="connsiteY10225" fmla="*/ 2198973 h 9881970"/>
              <a:gd name="connsiteX10226" fmla="*/ 8970417 w 11181876"/>
              <a:gd name="connsiteY10226" fmla="*/ 2186515 h 9881970"/>
              <a:gd name="connsiteX10227" fmla="*/ 8957958 w 11181876"/>
              <a:gd name="connsiteY10227" fmla="*/ 2192743 h 9881970"/>
              <a:gd name="connsiteX10228" fmla="*/ 8964188 w 11181876"/>
              <a:gd name="connsiteY10228" fmla="*/ 2198973 h 9881970"/>
              <a:gd name="connsiteX10229" fmla="*/ 8970417 w 11181876"/>
              <a:gd name="connsiteY10229" fmla="*/ 2186515 h 9881970"/>
              <a:gd name="connsiteX10230" fmla="*/ 6464618 w 11181876"/>
              <a:gd name="connsiteY10230" fmla="*/ 2179118 h 9881970"/>
              <a:gd name="connsiteX10231" fmla="*/ 6441259 w 11181876"/>
              <a:gd name="connsiteY10231" fmla="*/ 2198973 h 9881970"/>
              <a:gd name="connsiteX10232" fmla="*/ 6428799 w 11181876"/>
              <a:gd name="connsiteY10232" fmla="*/ 2211431 h 9881970"/>
              <a:gd name="connsiteX10233" fmla="*/ 6453717 w 11181876"/>
              <a:gd name="connsiteY10233" fmla="*/ 2198973 h 9881970"/>
              <a:gd name="connsiteX10234" fmla="*/ 6466175 w 11181876"/>
              <a:gd name="connsiteY10234" fmla="*/ 2180285 h 9881970"/>
              <a:gd name="connsiteX10235" fmla="*/ 6464618 w 11181876"/>
              <a:gd name="connsiteY10235" fmla="*/ 2179118 h 9881970"/>
              <a:gd name="connsiteX10236" fmla="*/ 9531068 w 11181876"/>
              <a:gd name="connsiteY10236" fmla="*/ 2174055 h 9881970"/>
              <a:gd name="connsiteX10237" fmla="*/ 9518610 w 11181876"/>
              <a:gd name="connsiteY10237" fmla="*/ 2186515 h 9881970"/>
              <a:gd name="connsiteX10238" fmla="*/ 9531068 w 11181876"/>
              <a:gd name="connsiteY10238" fmla="*/ 2180285 h 9881970"/>
              <a:gd name="connsiteX10239" fmla="*/ 9531068 w 11181876"/>
              <a:gd name="connsiteY10239" fmla="*/ 2174055 h 9881970"/>
              <a:gd name="connsiteX10240" fmla="*/ 9443856 w 11181876"/>
              <a:gd name="connsiteY10240" fmla="*/ 2174055 h 9881970"/>
              <a:gd name="connsiteX10241" fmla="*/ 9456315 w 11181876"/>
              <a:gd name="connsiteY10241" fmla="*/ 2186515 h 9881970"/>
              <a:gd name="connsiteX10242" fmla="*/ 9456315 w 11181876"/>
              <a:gd name="connsiteY10242" fmla="*/ 2174055 h 9881970"/>
              <a:gd name="connsiteX10243" fmla="*/ 7761901 w 11181876"/>
              <a:gd name="connsiteY10243" fmla="*/ 2174055 h 9881970"/>
              <a:gd name="connsiteX10244" fmla="*/ 7761901 w 11181876"/>
              <a:gd name="connsiteY10244" fmla="*/ 2198973 h 9881970"/>
              <a:gd name="connsiteX10245" fmla="*/ 7749443 w 11181876"/>
              <a:gd name="connsiteY10245" fmla="*/ 2211431 h 9881970"/>
              <a:gd name="connsiteX10246" fmla="*/ 7736983 w 11181876"/>
              <a:gd name="connsiteY10246" fmla="*/ 2211431 h 9881970"/>
              <a:gd name="connsiteX10247" fmla="*/ 7749443 w 11181876"/>
              <a:gd name="connsiteY10247" fmla="*/ 2198973 h 9881970"/>
              <a:gd name="connsiteX10248" fmla="*/ 7749443 w 11181876"/>
              <a:gd name="connsiteY10248" fmla="*/ 2186515 h 9881970"/>
              <a:gd name="connsiteX10249" fmla="*/ 7749443 w 11181876"/>
              <a:gd name="connsiteY10249" fmla="*/ 2180285 h 9881970"/>
              <a:gd name="connsiteX10250" fmla="*/ 7761901 w 11181876"/>
              <a:gd name="connsiteY10250" fmla="*/ 2174055 h 9881970"/>
              <a:gd name="connsiteX10251" fmla="*/ 9344185 w 11181876"/>
              <a:gd name="connsiteY10251" fmla="*/ 2161597 h 9881970"/>
              <a:gd name="connsiteX10252" fmla="*/ 9344185 w 11181876"/>
              <a:gd name="connsiteY10252" fmla="*/ 2186515 h 9881970"/>
              <a:gd name="connsiteX10253" fmla="*/ 9350415 w 11181876"/>
              <a:gd name="connsiteY10253" fmla="*/ 2192743 h 9881970"/>
              <a:gd name="connsiteX10254" fmla="*/ 9344185 w 11181876"/>
              <a:gd name="connsiteY10254" fmla="*/ 2205203 h 9881970"/>
              <a:gd name="connsiteX10255" fmla="*/ 9337955 w 11181876"/>
              <a:gd name="connsiteY10255" fmla="*/ 2211431 h 9881970"/>
              <a:gd name="connsiteX10256" fmla="*/ 9331725 w 11181876"/>
              <a:gd name="connsiteY10256" fmla="*/ 2198973 h 9881970"/>
              <a:gd name="connsiteX10257" fmla="*/ 9319266 w 11181876"/>
              <a:gd name="connsiteY10257" fmla="*/ 2211431 h 9881970"/>
              <a:gd name="connsiteX10258" fmla="*/ 9319266 w 11181876"/>
              <a:gd name="connsiteY10258" fmla="*/ 2223891 h 9881970"/>
              <a:gd name="connsiteX10259" fmla="*/ 9331725 w 11181876"/>
              <a:gd name="connsiteY10259" fmla="*/ 2223891 h 9881970"/>
              <a:gd name="connsiteX10260" fmla="*/ 9356643 w 11181876"/>
              <a:gd name="connsiteY10260" fmla="*/ 2211431 h 9881970"/>
              <a:gd name="connsiteX10261" fmla="*/ 9369103 w 11181876"/>
              <a:gd name="connsiteY10261" fmla="*/ 2198973 h 9881970"/>
              <a:gd name="connsiteX10262" fmla="*/ 9356643 w 11181876"/>
              <a:gd name="connsiteY10262" fmla="*/ 2186515 h 9881970"/>
              <a:gd name="connsiteX10263" fmla="*/ 9356643 w 11181876"/>
              <a:gd name="connsiteY10263" fmla="*/ 2174055 h 9881970"/>
              <a:gd name="connsiteX10264" fmla="*/ 9182219 w 11181876"/>
              <a:gd name="connsiteY10264" fmla="*/ 2161597 h 9881970"/>
              <a:gd name="connsiteX10265" fmla="*/ 9144841 w 11181876"/>
              <a:gd name="connsiteY10265" fmla="*/ 2186515 h 9881970"/>
              <a:gd name="connsiteX10266" fmla="*/ 9133084 w 11181876"/>
              <a:gd name="connsiteY10266" fmla="*/ 2198552 h 9881970"/>
              <a:gd name="connsiteX10267" fmla="*/ 9147957 w 11181876"/>
              <a:gd name="connsiteY10267" fmla="*/ 2189629 h 9881970"/>
              <a:gd name="connsiteX10268" fmla="*/ 9169759 w 11181876"/>
              <a:gd name="connsiteY10268" fmla="*/ 2186515 h 9881970"/>
              <a:gd name="connsiteX10269" fmla="*/ 9182219 w 11181876"/>
              <a:gd name="connsiteY10269" fmla="*/ 2174055 h 9881970"/>
              <a:gd name="connsiteX10270" fmla="*/ 9182219 w 11181876"/>
              <a:gd name="connsiteY10270" fmla="*/ 2161597 h 9881970"/>
              <a:gd name="connsiteX10271" fmla="*/ 9605821 w 11181876"/>
              <a:gd name="connsiteY10271" fmla="*/ 2149137 h 9881970"/>
              <a:gd name="connsiteX10272" fmla="*/ 9612051 w 11181876"/>
              <a:gd name="connsiteY10272" fmla="*/ 2155367 h 9881970"/>
              <a:gd name="connsiteX10273" fmla="*/ 9599593 w 11181876"/>
              <a:gd name="connsiteY10273" fmla="*/ 2161597 h 9881970"/>
              <a:gd name="connsiteX10274" fmla="*/ 9593363 w 11181876"/>
              <a:gd name="connsiteY10274" fmla="*/ 2155367 h 9881970"/>
              <a:gd name="connsiteX10275" fmla="*/ 9605821 w 11181876"/>
              <a:gd name="connsiteY10275" fmla="*/ 2149137 h 9881970"/>
              <a:gd name="connsiteX10276" fmla="*/ 9468774 w 11181876"/>
              <a:gd name="connsiteY10276" fmla="*/ 2149137 h 9881970"/>
              <a:gd name="connsiteX10277" fmla="*/ 9468774 w 11181876"/>
              <a:gd name="connsiteY10277" fmla="*/ 2161597 h 9881970"/>
              <a:gd name="connsiteX10278" fmla="*/ 9481232 w 11181876"/>
              <a:gd name="connsiteY10278" fmla="*/ 2161597 h 9881970"/>
              <a:gd name="connsiteX10279" fmla="*/ 9481232 w 11181876"/>
              <a:gd name="connsiteY10279" fmla="*/ 2149137 h 9881970"/>
              <a:gd name="connsiteX10280" fmla="*/ 9468774 w 11181876"/>
              <a:gd name="connsiteY10280" fmla="*/ 2149137 h 9881970"/>
              <a:gd name="connsiteX10281" fmla="*/ 7898951 w 11181876"/>
              <a:gd name="connsiteY10281" fmla="*/ 2149137 h 9881970"/>
              <a:gd name="connsiteX10282" fmla="*/ 7898951 w 11181876"/>
              <a:gd name="connsiteY10282" fmla="*/ 2161597 h 9881970"/>
              <a:gd name="connsiteX10283" fmla="*/ 7911409 w 11181876"/>
              <a:gd name="connsiteY10283" fmla="*/ 2161597 h 9881970"/>
              <a:gd name="connsiteX10284" fmla="*/ 7898951 w 11181876"/>
              <a:gd name="connsiteY10284" fmla="*/ 2149137 h 9881970"/>
              <a:gd name="connsiteX10285" fmla="*/ 7786820 w 11181876"/>
              <a:gd name="connsiteY10285" fmla="*/ 2149137 h 9881970"/>
              <a:gd name="connsiteX10286" fmla="*/ 7793050 w 11181876"/>
              <a:gd name="connsiteY10286" fmla="*/ 2155367 h 9881970"/>
              <a:gd name="connsiteX10287" fmla="*/ 7799279 w 11181876"/>
              <a:gd name="connsiteY10287" fmla="*/ 2161597 h 9881970"/>
              <a:gd name="connsiteX10288" fmla="*/ 7786820 w 11181876"/>
              <a:gd name="connsiteY10288" fmla="*/ 2174055 h 9881970"/>
              <a:gd name="connsiteX10289" fmla="*/ 7786820 w 11181876"/>
              <a:gd name="connsiteY10289" fmla="*/ 2161597 h 9881970"/>
              <a:gd name="connsiteX10290" fmla="*/ 7786820 w 11181876"/>
              <a:gd name="connsiteY10290" fmla="*/ 2149137 h 9881970"/>
              <a:gd name="connsiteX10291" fmla="*/ 7687149 w 11181876"/>
              <a:gd name="connsiteY10291" fmla="*/ 2149137 h 9881970"/>
              <a:gd name="connsiteX10292" fmla="*/ 7687149 w 11181876"/>
              <a:gd name="connsiteY10292" fmla="*/ 2161597 h 9881970"/>
              <a:gd name="connsiteX10293" fmla="*/ 7674689 w 11181876"/>
              <a:gd name="connsiteY10293" fmla="*/ 2174055 h 9881970"/>
              <a:gd name="connsiteX10294" fmla="*/ 7674689 w 11181876"/>
              <a:gd name="connsiteY10294" fmla="*/ 2186515 h 9881970"/>
              <a:gd name="connsiteX10295" fmla="*/ 7674689 w 11181876"/>
              <a:gd name="connsiteY10295" fmla="*/ 2198973 h 9881970"/>
              <a:gd name="connsiteX10296" fmla="*/ 7668461 w 11181876"/>
              <a:gd name="connsiteY10296" fmla="*/ 2186515 h 9881970"/>
              <a:gd name="connsiteX10297" fmla="*/ 7649773 w 11181876"/>
              <a:gd name="connsiteY10297" fmla="*/ 2186515 h 9881970"/>
              <a:gd name="connsiteX10298" fmla="*/ 7643543 w 11181876"/>
              <a:gd name="connsiteY10298" fmla="*/ 2186515 h 9881970"/>
              <a:gd name="connsiteX10299" fmla="*/ 7643543 w 11181876"/>
              <a:gd name="connsiteY10299" fmla="*/ 2180285 h 9881970"/>
              <a:gd name="connsiteX10300" fmla="*/ 7662231 w 11181876"/>
              <a:gd name="connsiteY10300" fmla="*/ 2161597 h 9881970"/>
              <a:gd name="connsiteX10301" fmla="*/ 7687149 w 11181876"/>
              <a:gd name="connsiteY10301" fmla="*/ 2149137 h 9881970"/>
              <a:gd name="connsiteX10302" fmla="*/ 7400595 w 11181876"/>
              <a:gd name="connsiteY10302" fmla="*/ 2149137 h 9881970"/>
              <a:gd name="connsiteX10303" fmla="*/ 7394365 w 11181876"/>
              <a:gd name="connsiteY10303" fmla="*/ 2161597 h 9881970"/>
              <a:gd name="connsiteX10304" fmla="*/ 7394365 w 11181876"/>
              <a:gd name="connsiteY10304" fmla="*/ 2155367 h 9881970"/>
              <a:gd name="connsiteX10305" fmla="*/ 7400595 w 11181876"/>
              <a:gd name="connsiteY10305" fmla="*/ 2149137 h 9881970"/>
              <a:gd name="connsiteX10306" fmla="*/ 6740271 w 11181876"/>
              <a:gd name="connsiteY10306" fmla="*/ 2149137 h 9881970"/>
              <a:gd name="connsiteX10307" fmla="*/ 6752731 w 11181876"/>
              <a:gd name="connsiteY10307" fmla="*/ 2149137 h 9881970"/>
              <a:gd name="connsiteX10308" fmla="*/ 6690437 w 11181876"/>
              <a:gd name="connsiteY10308" fmla="*/ 2223891 h 9881970"/>
              <a:gd name="connsiteX10309" fmla="*/ 6715353 w 11181876"/>
              <a:gd name="connsiteY10309" fmla="*/ 2180285 h 9881970"/>
              <a:gd name="connsiteX10310" fmla="*/ 6740271 w 11181876"/>
              <a:gd name="connsiteY10310" fmla="*/ 2149137 h 9881970"/>
              <a:gd name="connsiteX10311" fmla="*/ 9867457 w 11181876"/>
              <a:gd name="connsiteY10311" fmla="*/ 2136678 h 9881970"/>
              <a:gd name="connsiteX10312" fmla="*/ 9855001 w 11181876"/>
              <a:gd name="connsiteY10312" fmla="*/ 2186515 h 9881970"/>
              <a:gd name="connsiteX10313" fmla="*/ 9836311 w 11181876"/>
              <a:gd name="connsiteY10313" fmla="*/ 2198973 h 9881970"/>
              <a:gd name="connsiteX10314" fmla="*/ 9830081 w 11181876"/>
              <a:gd name="connsiteY10314" fmla="*/ 2186515 h 9881970"/>
              <a:gd name="connsiteX10315" fmla="*/ 9842541 w 11181876"/>
              <a:gd name="connsiteY10315" fmla="*/ 2174055 h 9881970"/>
              <a:gd name="connsiteX10316" fmla="*/ 9855001 w 11181876"/>
              <a:gd name="connsiteY10316" fmla="*/ 2174055 h 9881970"/>
              <a:gd name="connsiteX10317" fmla="*/ 9842541 w 11181876"/>
              <a:gd name="connsiteY10317" fmla="*/ 2161597 h 9881970"/>
              <a:gd name="connsiteX10318" fmla="*/ 9855001 w 11181876"/>
              <a:gd name="connsiteY10318" fmla="*/ 2149137 h 9881970"/>
              <a:gd name="connsiteX10319" fmla="*/ 9867457 w 11181876"/>
              <a:gd name="connsiteY10319" fmla="*/ 2136678 h 9881970"/>
              <a:gd name="connsiteX10320" fmla="*/ 8933039 w 11181876"/>
              <a:gd name="connsiteY10320" fmla="*/ 2136678 h 9881970"/>
              <a:gd name="connsiteX10321" fmla="*/ 8945499 w 11181876"/>
              <a:gd name="connsiteY10321" fmla="*/ 2142908 h 9881970"/>
              <a:gd name="connsiteX10322" fmla="*/ 8945499 w 11181876"/>
              <a:gd name="connsiteY10322" fmla="*/ 2149137 h 9881970"/>
              <a:gd name="connsiteX10323" fmla="*/ 8933039 w 11181876"/>
              <a:gd name="connsiteY10323" fmla="*/ 2136678 h 9881970"/>
              <a:gd name="connsiteX10324" fmla="*/ 7749443 w 11181876"/>
              <a:gd name="connsiteY10324" fmla="*/ 2136678 h 9881970"/>
              <a:gd name="connsiteX10325" fmla="*/ 7761901 w 11181876"/>
              <a:gd name="connsiteY10325" fmla="*/ 2136678 h 9881970"/>
              <a:gd name="connsiteX10326" fmla="*/ 7761901 w 11181876"/>
              <a:gd name="connsiteY10326" fmla="*/ 2149137 h 9881970"/>
              <a:gd name="connsiteX10327" fmla="*/ 7736983 w 11181876"/>
              <a:gd name="connsiteY10327" fmla="*/ 2161597 h 9881970"/>
              <a:gd name="connsiteX10328" fmla="*/ 7699607 w 11181876"/>
              <a:gd name="connsiteY10328" fmla="*/ 2174055 h 9881970"/>
              <a:gd name="connsiteX10329" fmla="*/ 7712067 w 11181876"/>
              <a:gd name="connsiteY10329" fmla="*/ 2167825 h 9881970"/>
              <a:gd name="connsiteX10330" fmla="*/ 7724525 w 11181876"/>
              <a:gd name="connsiteY10330" fmla="*/ 2155367 h 9881970"/>
              <a:gd name="connsiteX10331" fmla="*/ 7736983 w 11181876"/>
              <a:gd name="connsiteY10331" fmla="*/ 2149137 h 9881970"/>
              <a:gd name="connsiteX10332" fmla="*/ 7743213 w 11181876"/>
              <a:gd name="connsiteY10332" fmla="*/ 2142908 h 9881970"/>
              <a:gd name="connsiteX10333" fmla="*/ 7749443 w 11181876"/>
              <a:gd name="connsiteY10333" fmla="*/ 2136678 h 9881970"/>
              <a:gd name="connsiteX10334" fmla="*/ 6889779 w 11181876"/>
              <a:gd name="connsiteY10334" fmla="*/ 2136678 h 9881970"/>
              <a:gd name="connsiteX10335" fmla="*/ 6889779 w 11181876"/>
              <a:gd name="connsiteY10335" fmla="*/ 2161597 h 9881970"/>
              <a:gd name="connsiteX10336" fmla="*/ 6864860 w 11181876"/>
              <a:gd name="connsiteY10336" fmla="*/ 2186515 h 9881970"/>
              <a:gd name="connsiteX10337" fmla="*/ 6864860 w 11181876"/>
              <a:gd name="connsiteY10337" fmla="*/ 2174055 h 9881970"/>
              <a:gd name="connsiteX10338" fmla="*/ 6702895 w 11181876"/>
              <a:gd name="connsiteY10338" fmla="*/ 2136678 h 9881970"/>
              <a:gd name="connsiteX10339" fmla="*/ 6715353 w 11181876"/>
              <a:gd name="connsiteY10339" fmla="*/ 2142908 h 9881970"/>
              <a:gd name="connsiteX10340" fmla="*/ 6709125 w 11181876"/>
              <a:gd name="connsiteY10340" fmla="*/ 2149137 h 9881970"/>
              <a:gd name="connsiteX10341" fmla="*/ 6702895 w 11181876"/>
              <a:gd name="connsiteY10341" fmla="*/ 2136678 h 9881970"/>
              <a:gd name="connsiteX10342" fmla="*/ 6827484 w 11181876"/>
              <a:gd name="connsiteY10342" fmla="*/ 2124220 h 9881970"/>
              <a:gd name="connsiteX10343" fmla="*/ 6827484 w 11181876"/>
              <a:gd name="connsiteY10343" fmla="*/ 2136678 h 9881970"/>
              <a:gd name="connsiteX10344" fmla="*/ 6821254 w 11181876"/>
              <a:gd name="connsiteY10344" fmla="*/ 2130448 h 9881970"/>
              <a:gd name="connsiteX10345" fmla="*/ 6827484 w 11181876"/>
              <a:gd name="connsiteY10345" fmla="*/ 2124220 h 9881970"/>
              <a:gd name="connsiteX10346" fmla="*/ 6223227 w 11181876"/>
              <a:gd name="connsiteY10346" fmla="*/ 2124220 h 9881970"/>
              <a:gd name="connsiteX10347" fmla="*/ 6192079 w 11181876"/>
              <a:gd name="connsiteY10347" fmla="*/ 2149137 h 9881970"/>
              <a:gd name="connsiteX10348" fmla="*/ 6142244 w 11181876"/>
              <a:gd name="connsiteY10348" fmla="*/ 2205203 h 9881970"/>
              <a:gd name="connsiteX10349" fmla="*/ 6117326 w 11181876"/>
              <a:gd name="connsiteY10349" fmla="*/ 2248809 h 9881970"/>
              <a:gd name="connsiteX10350" fmla="*/ 6154702 w 11181876"/>
              <a:gd name="connsiteY10350" fmla="*/ 2223891 h 9881970"/>
              <a:gd name="connsiteX10351" fmla="*/ 6179621 w 11181876"/>
              <a:gd name="connsiteY10351" fmla="*/ 2198973 h 9881970"/>
              <a:gd name="connsiteX10352" fmla="*/ 6192079 w 11181876"/>
              <a:gd name="connsiteY10352" fmla="*/ 2174055 h 9881970"/>
              <a:gd name="connsiteX10353" fmla="*/ 6204539 w 11181876"/>
              <a:gd name="connsiteY10353" fmla="*/ 2161597 h 9881970"/>
              <a:gd name="connsiteX10354" fmla="*/ 6216997 w 11181876"/>
              <a:gd name="connsiteY10354" fmla="*/ 2136678 h 9881970"/>
              <a:gd name="connsiteX10355" fmla="*/ 6223227 w 11181876"/>
              <a:gd name="connsiteY10355" fmla="*/ 2124220 h 9881970"/>
              <a:gd name="connsiteX10356" fmla="*/ 8696321 w 11181876"/>
              <a:gd name="connsiteY10356" fmla="*/ 2111760 h 9881970"/>
              <a:gd name="connsiteX10357" fmla="*/ 8671403 w 11181876"/>
              <a:gd name="connsiteY10357" fmla="*/ 2124220 h 9881970"/>
              <a:gd name="connsiteX10358" fmla="*/ 8683861 w 11181876"/>
              <a:gd name="connsiteY10358" fmla="*/ 2124220 h 9881970"/>
              <a:gd name="connsiteX10359" fmla="*/ 8484520 w 11181876"/>
              <a:gd name="connsiteY10359" fmla="*/ 2111760 h 9881970"/>
              <a:gd name="connsiteX10360" fmla="*/ 8484520 w 11181876"/>
              <a:gd name="connsiteY10360" fmla="*/ 2136678 h 9881970"/>
              <a:gd name="connsiteX10361" fmla="*/ 8496978 w 11181876"/>
              <a:gd name="connsiteY10361" fmla="*/ 2124220 h 9881970"/>
              <a:gd name="connsiteX10362" fmla="*/ 8490749 w 11181876"/>
              <a:gd name="connsiteY10362" fmla="*/ 2111760 h 9881970"/>
              <a:gd name="connsiteX10363" fmla="*/ 8484520 w 11181876"/>
              <a:gd name="connsiteY10363" fmla="*/ 2111760 h 9881970"/>
              <a:gd name="connsiteX10364" fmla="*/ 7749443 w 11181876"/>
              <a:gd name="connsiteY10364" fmla="*/ 2111760 h 9881970"/>
              <a:gd name="connsiteX10365" fmla="*/ 7761901 w 11181876"/>
              <a:gd name="connsiteY10365" fmla="*/ 2111760 h 9881970"/>
              <a:gd name="connsiteX10366" fmla="*/ 7761901 w 11181876"/>
              <a:gd name="connsiteY10366" fmla="*/ 2124220 h 9881970"/>
              <a:gd name="connsiteX10367" fmla="*/ 7749443 w 11181876"/>
              <a:gd name="connsiteY10367" fmla="*/ 2111760 h 9881970"/>
              <a:gd name="connsiteX10368" fmla="*/ 1968507 w 11181876"/>
              <a:gd name="connsiteY10368" fmla="*/ 2111760 h 9881970"/>
              <a:gd name="connsiteX10369" fmla="*/ 1943589 w 11181876"/>
              <a:gd name="connsiteY10369" fmla="*/ 2149137 h 9881970"/>
              <a:gd name="connsiteX10370" fmla="*/ 1956047 w 11181876"/>
              <a:gd name="connsiteY10370" fmla="*/ 2136678 h 9881970"/>
              <a:gd name="connsiteX10371" fmla="*/ 1968507 w 11181876"/>
              <a:gd name="connsiteY10371" fmla="*/ 2111760 h 9881970"/>
              <a:gd name="connsiteX10372" fmla="*/ 9840823 w 11181876"/>
              <a:gd name="connsiteY10372" fmla="*/ 2110042 h 9881970"/>
              <a:gd name="connsiteX10373" fmla="*/ 9842541 w 11181876"/>
              <a:gd name="connsiteY10373" fmla="*/ 2111760 h 9881970"/>
              <a:gd name="connsiteX10374" fmla="*/ 9837679 w 11181876"/>
              <a:gd name="connsiteY10374" fmla="*/ 2114191 h 9881970"/>
              <a:gd name="connsiteX10375" fmla="*/ 9780246 w 11181876"/>
              <a:gd name="connsiteY10375" fmla="*/ 2099302 h 9881970"/>
              <a:gd name="connsiteX10376" fmla="*/ 9761558 w 11181876"/>
              <a:gd name="connsiteY10376" fmla="*/ 2124220 h 9881970"/>
              <a:gd name="connsiteX10377" fmla="*/ 9742868 w 11181876"/>
              <a:gd name="connsiteY10377" fmla="*/ 2136678 h 9881970"/>
              <a:gd name="connsiteX10378" fmla="*/ 9767788 w 11181876"/>
              <a:gd name="connsiteY10378" fmla="*/ 2111760 h 9881970"/>
              <a:gd name="connsiteX10379" fmla="*/ 9232054 w 11181876"/>
              <a:gd name="connsiteY10379" fmla="*/ 2099302 h 9881970"/>
              <a:gd name="connsiteX10380" fmla="*/ 9182219 w 11181876"/>
              <a:gd name="connsiteY10380" fmla="*/ 2149137 h 9881970"/>
              <a:gd name="connsiteX10381" fmla="*/ 9194677 w 11181876"/>
              <a:gd name="connsiteY10381" fmla="*/ 2149137 h 9881970"/>
              <a:gd name="connsiteX10382" fmla="*/ 9207136 w 11181876"/>
              <a:gd name="connsiteY10382" fmla="*/ 2136678 h 9881970"/>
              <a:gd name="connsiteX10383" fmla="*/ 9219596 w 11181876"/>
              <a:gd name="connsiteY10383" fmla="*/ 2124220 h 9881970"/>
              <a:gd name="connsiteX10384" fmla="*/ 9232054 w 11181876"/>
              <a:gd name="connsiteY10384" fmla="*/ 2111760 h 9881970"/>
              <a:gd name="connsiteX10385" fmla="*/ 9232054 w 11181876"/>
              <a:gd name="connsiteY10385" fmla="*/ 2099302 h 9881970"/>
              <a:gd name="connsiteX10386" fmla="*/ 6254373 w 11181876"/>
              <a:gd name="connsiteY10386" fmla="*/ 2099302 h 9881970"/>
              <a:gd name="connsiteX10387" fmla="*/ 6254373 w 11181876"/>
              <a:gd name="connsiteY10387" fmla="*/ 2111760 h 9881970"/>
              <a:gd name="connsiteX10388" fmla="*/ 6266833 w 11181876"/>
              <a:gd name="connsiteY10388" fmla="*/ 2099302 h 9881970"/>
              <a:gd name="connsiteX10389" fmla="*/ 6254373 w 11181876"/>
              <a:gd name="connsiteY10389" fmla="*/ 2099302 h 9881970"/>
              <a:gd name="connsiteX10390" fmla="*/ 1806542 w 11181876"/>
              <a:gd name="connsiteY10390" fmla="*/ 2099302 h 9881970"/>
              <a:gd name="connsiteX10391" fmla="*/ 1794082 w 11181876"/>
              <a:gd name="connsiteY10391" fmla="*/ 2111760 h 9881970"/>
              <a:gd name="connsiteX10392" fmla="*/ 1806542 w 11181876"/>
              <a:gd name="connsiteY10392" fmla="*/ 2111760 h 9881970"/>
              <a:gd name="connsiteX10393" fmla="*/ 9580905 w 11181876"/>
              <a:gd name="connsiteY10393" fmla="*/ 2086842 h 9881970"/>
              <a:gd name="connsiteX10394" fmla="*/ 9593363 w 11181876"/>
              <a:gd name="connsiteY10394" fmla="*/ 2099302 h 9881970"/>
              <a:gd name="connsiteX10395" fmla="*/ 9580905 w 11181876"/>
              <a:gd name="connsiteY10395" fmla="*/ 2111760 h 9881970"/>
              <a:gd name="connsiteX10396" fmla="*/ 9580905 w 11181876"/>
              <a:gd name="connsiteY10396" fmla="*/ 2086842 h 9881970"/>
              <a:gd name="connsiteX10397" fmla="*/ 9406479 w 11181876"/>
              <a:gd name="connsiteY10397" fmla="*/ 2086842 h 9881970"/>
              <a:gd name="connsiteX10398" fmla="*/ 9418937 w 11181876"/>
              <a:gd name="connsiteY10398" fmla="*/ 2124220 h 9881970"/>
              <a:gd name="connsiteX10399" fmla="*/ 9406479 w 11181876"/>
              <a:gd name="connsiteY10399" fmla="*/ 2099302 h 9881970"/>
              <a:gd name="connsiteX10400" fmla="*/ 9200907 w 11181876"/>
              <a:gd name="connsiteY10400" fmla="*/ 2086842 h 9881970"/>
              <a:gd name="connsiteX10401" fmla="*/ 9194677 w 11181876"/>
              <a:gd name="connsiteY10401" fmla="*/ 2099302 h 9881970"/>
              <a:gd name="connsiteX10402" fmla="*/ 9200907 w 11181876"/>
              <a:gd name="connsiteY10402" fmla="*/ 2099302 h 9881970"/>
              <a:gd name="connsiteX10403" fmla="*/ 9207136 w 11181876"/>
              <a:gd name="connsiteY10403" fmla="*/ 2099302 h 9881970"/>
              <a:gd name="connsiteX10404" fmla="*/ 9207136 w 11181876"/>
              <a:gd name="connsiteY10404" fmla="*/ 2086842 h 9881970"/>
              <a:gd name="connsiteX10405" fmla="*/ 9200907 w 11181876"/>
              <a:gd name="connsiteY10405" fmla="*/ 2086842 h 9881970"/>
              <a:gd name="connsiteX10406" fmla="*/ 7736983 w 11181876"/>
              <a:gd name="connsiteY10406" fmla="*/ 2086842 h 9881970"/>
              <a:gd name="connsiteX10407" fmla="*/ 7736983 w 11181876"/>
              <a:gd name="connsiteY10407" fmla="*/ 2099302 h 9881970"/>
              <a:gd name="connsiteX10408" fmla="*/ 7736983 w 11181876"/>
              <a:gd name="connsiteY10408" fmla="*/ 2111760 h 9881970"/>
              <a:gd name="connsiteX10409" fmla="*/ 7699607 w 11181876"/>
              <a:gd name="connsiteY10409" fmla="*/ 2124220 h 9881970"/>
              <a:gd name="connsiteX10410" fmla="*/ 7705837 w 11181876"/>
              <a:gd name="connsiteY10410" fmla="*/ 2117990 h 9881970"/>
              <a:gd name="connsiteX10411" fmla="*/ 7712067 w 11181876"/>
              <a:gd name="connsiteY10411" fmla="*/ 2099302 h 9881970"/>
              <a:gd name="connsiteX10412" fmla="*/ 6864860 w 11181876"/>
              <a:gd name="connsiteY10412" fmla="*/ 2086842 h 9881970"/>
              <a:gd name="connsiteX10413" fmla="*/ 6852402 w 11181876"/>
              <a:gd name="connsiteY10413" fmla="*/ 2111760 h 9881970"/>
              <a:gd name="connsiteX10414" fmla="*/ 6839943 w 11181876"/>
              <a:gd name="connsiteY10414" fmla="*/ 2111760 h 9881970"/>
              <a:gd name="connsiteX10415" fmla="*/ 6852402 w 11181876"/>
              <a:gd name="connsiteY10415" fmla="*/ 2099302 h 9881970"/>
              <a:gd name="connsiteX10416" fmla="*/ 6615682 w 11181876"/>
              <a:gd name="connsiteY10416" fmla="*/ 2086842 h 9881970"/>
              <a:gd name="connsiteX10417" fmla="*/ 6615682 w 11181876"/>
              <a:gd name="connsiteY10417" fmla="*/ 2099302 h 9881970"/>
              <a:gd name="connsiteX10418" fmla="*/ 6628142 w 11181876"/>
              <a:gd name="connsiteY10418" fmla="*/ 2086842 h 9881970"/>
              <a:gd name="connsiteX10419" fmla="*/ 6316667 w 11181876"/>
              <a:gd name="connsiteY10419" fmla="*/ 2086842 h 9881970"/>
              <a:gd name="connsiteX10420" fmla="*/ 6316667 w 11181876"/>
              <a:gd name="connsiteY10420" fmla="*/ 2099302 h 9881970"/>
              <a:gd name="connsiteX10421" fmla="*/ 6329127 w 11181876"/>
              <a:gd name="connsiteY10421" fmla="*/ 2099302 h 9881970"/>
              <a:gd name="connsiteX10422" fmla="*/ 6316667 w 11181876"/>
              <a:gd name="connsiteY10422" fmla="*/ 2086842 h 9881970"/>
              <a:gd name="connsiteX10423" fmla="*/ 6266833 w 11181876"/>
              <a:gd name="connsiteY10423" fmla="*/ 2074384 h 9881970"/>
              <a:gd name="connsiteX10424" fmla="*/ 6279291 w 11181876"/>
              <a:gd name="connsiteY10424" fmla="*/ 2086842 h 9881970"/>
              <a:gd name="connsiteX10425" fmla="*/ 6279291 w 11181876"/>
              <a:gd name="connsiteY10425" fmla="*/ 2074384 h 9881970"/>
              <a:gd name="connsiteX10426" fmla="*/ 9568445 w 11181876"/>
              <a:gd name="connsiteY10426" fmla="*/ 2061926 h 9881970"/>
              <a:gd name="connsiteX10427" fmla="*/ 9593363 w 11181876"/>
              <a:gd name="connsiteY10427" fmla="*/ 2061926 h 9881970"/>
              <a:gd name="connsiteX10428" fmla="*/ 9580905 w 11181876"/>
              <a:gd name="connsiteY10428" fmla="*/ 2074384 h 9881970"/>
              <a:gd name="connsiteX10429" fmla="*/ 9568445 w 11181876"/>
              <a:gd name="connsiteY10429" fmla="*/ 2074384 h 9881970"/>
              <a:gd name="connsiteX10430" fmla="*/ 8908123 w 11181876"/>
              <a:gd name="connsiteY10430" fmla="*/ 2061926 h 9881970"/>
              <a:gd name="connsiteX10431" fmla="*/ 8895663 w 11181876"/>
              <a:gd name="connsiteY10431" fmla="*/ 2074384 h 9881970"/>
              <a:gd name="connsiteX10432" fmla="*/ 8908123 w 11181876"/>
              <a:gd name="connsiteY10432" fmla="*/ 2074384 h 9881970"/>
              <a:gd name="connsiteX10433" fmla="*/ 7462889 w 11181876"/>
              <a:gd name="connsiteY10433" fmla="*/ 2061926 h 9881970"/>
              <a:gd name="connsiteX10434" fmla="*/ 7437971 w 11181876"/>
              <a:gd name="connsiteY10434" fmla="*/ 2124220 h 9881970"/>
              <a:gd name="connsiteX10435" fmla="*/ 7425511 w 11181876"/>
              <a:gd name="connsiteY10435" fmla="*/ 2124220 h 9881970"/>
              <a:gd name="connsiteX10436" fmla="*/ 7431741 w 11181876"/>
              <a:gd name="connsiteY10436" fmla="*/ 2105530 h 9881970"/>
              <a:gd name="connsiteX10437" fmla="*/ 7431741 w 11181876"/>
              <a:gd name="connsiteY10437" fmla="*/ 2093072 h 9881970"/>
              <a:gd name="connsiteX10438" fmla="*/ 7431741 w 11181876"/>
              <a:gd name="connsiteY10438" fmla="*/ 2080614 h 9881970"/>
              <a:gd name="connsiteX10439" fmla="*/ 7437971 w 11181876"/>
              <a:gd name="connsiteY10439" fmla="*/ 2074384 h 9881970"/>
              <a:gd name="connsiteX10440" fmla="*/ 7450429 w 11181876"/>
              <a:gd name="connsiteY10440" fmla="*/ 2074384 h 9881970"/>
              <a:gd name="connsiteX10441" fmla="*/ 6329127 w 11181876"/>
              <a:gd name="connsiteY10441" fmla="*/ 2061926 h 9881970"/>
              <a:gd name="connsiteX10442" fmla="*/ 6329127 w 11181876"/>
              <a:gd name="connsiteY10442" fmla="*/ 2074384 h 9881970"/>
              <a:gd name="connsiteX10443" fmla="*/ 6341586 w 11181876"/>
              <a:gd name="connsiteY10443" fmla="*/ 2074384 h 9881970"/>
              <a:gd name="connsiteX10444" fmla="*/ 6329127 w 11181876"/>
              <a:gd name="connsiteY10444" fmla="*/ 2061926 h 9881970"/>
              <a:gd name="connsiteX10445" fmla="*/ 9306808 w 11181876"/>
              <a:gd name="connsiteY10445" fmla="*/ 2049465 h 9881970"/>
              <a:gd name="connsiteX10446" fmla="*/ 9319266 w 11181876"/>
              <a:gd name="connsiteY10446" fmla="*/ 2061926 h 9881970"/>
              <a:gd name="connsiteX10447" fmla="*/ 9306808 w 11181876"/>
              <a:gd name="connsiteY10447" fmla="*/ 2061926 h 9881970"/>
              <a:gd name="connsiteX10448" fmla="*/ 9306808 w 11181876"/>
              <a:gd name="connsiteY10448" fmla="*/ 2049465 h 9881970"/>
              <a:gd name="connsiteX10449" fmla="*/ 9132383 w 11181876"/>
              <a:gd name="connsiteY10449" fmla="*/ 2049465 h 9881970"/>
              <a:gd name="connsiteX10450" fmla="*/ 9082547 w 11181876"/>
              <a:gd name="connsiteY10450" fmla="*/ 2086842 h 9881970"/>
              <a:gd name="connsiteX10451" fmla="*/ 9107465 w 11181876"/>
              <a:gd name="connsiteY10451" fmla="*/ 2086842 h 9881970"/>
              <a:gd name="connsiteX10452" fmla="*/ 9132383 w 11181876"/>
              <a:gd name="connsiteY10452" fmla="*/ 2049465 h 9881970"/>
              <a:gd name="connsiteX10453" fmla="*/ 7961245 w 11181876"/>
              <a:gd name="connsiteY10453" fmla="*/ 2049465 h 9881970"/>
              <a:gd name="connsiteX10454" fmla="*/ 7961245 w 11181876"/>
              <a:gd name="connsiteY10454" fmla="*/ 2061926 h 9881970"/>
              <a:gd name="connsiteX10455" fmla="*/ 7948785 w 11181876"/>
              <a:gd name="connsiteY10455" fmla="*/ 2074384 h 9881970"/>
              <a:gd name="connsiteX10456" fmla="*/ 7936327 w 11181876"/>
              <a:gd name="connsiteY10456" fmla="*/ 2086842 h 9881970"/>
              <a:gd name="connsiteX10457" fmla="*/ 7923869 w 11181876"/>
              <a:gd name="connsiteY10457" fmla="*/ 2086842 h 9881970"/>
              <a:gd name="connsiteX10458" fmla="*/ 7961245 w 11181876"/>
              <a:gd name="connsiteY10458" fmla="*/ 2049465 h 9881970"/>
              <a:gd name="connsiteX10459" fmla="*/ 7799279 w 11181876"/>
              <a:gd name="connsiteY10459" fmla="*/ 2049465 h 9881970"/>
              <a:gd name="connsiteX10460" fmla="*/ 7808624 w 11181876"/>
              <a:gd name="connsiteY10460" fmla="*/ 2052580 h 9881970"/>
              <a:gd name="connsiteX10461" fmla="*/ 7810353 w 11181876"/>
              <a:gd name="connsiteY10461" fmla="*/ 2057772 h 9881970"/>
              <a:gd name="connsiteX10462" fmla="*/ 7805508 w 11181876"/>
              <a:gd name="connsiteY10462" fmla="*/ 2054138 h 9881970"/>
              <a:gd name="connsiteX10463" fmla="*/ 7799279 w 11181876"/>
              <a:gd name="connsiteY10463" fmla="*/ 2049465 h 9881970"/>
              <a:gd name="connsiteX10464" fmla="*/ 6129784 w 11181876"/>
              <a:gd name="connsiteY10464" fmla="*/ 2049465 h 9881970"/>
              <a:gd name="connsiteX10465" fmla="*/ 6104867 w 11181876"/>
              <a:gd name="connsiteY10465" fmla="*/ 2061926 h 9881970"/>
              <a:gd name="connsiteX10466" fmla="*/ 6092407 w 11181876"/>
              <a:gd name="connsiteY10466" fmla="*/ 2086842 h 9881970"/>
              <a:gd name="connsiteX10467" fmla="*/ 6104867 w 11181876"/>
              <a:gd name="connsiteY10467" fmla="*/ 2074384 h 9881970"/>
              <a:gd name="connsiteX10468" fmla="*/ 6117326 w 11181876"/>
              <a:gd name="connsiteY10468" fmla="*/ 2061926 h 9881970"/>
              <a:gd name="connsiteX10469" fmla="*/ 6129784 w 11181876"/>
              <a:gd name="connsiteY10469" fmla="*/ 2055695 h 9881970"/>
              <a:gd name="connsiteX10470" fmla="*/ 6129784 w 11181876"/>
              <a:gd name="connsiteY10470" fmla="*/ 2049465 h 9881970"/>
              <a:gd name="connsiteX10471" fmla="*/ 9443856 w 11181876"/>
              <a:gd name="connsiteY10471" fmla="*/ 2037007 h 9881970"/>
              <a:gd name="connsiteX10472" fmla="*/ 9456315 w 11181876"/>
              <a:gd name="connsiteY10472" fmla="*/ 2037007 h 9881970"/>
              <a:gd name="connsiteX10473" fmla="*/ 9443856 w 11181876"/>
              <a:gd name="connsiteY10473" fmla="*/ 2049465 h 9881970"/>
              <a:gd name="connsiteX10474" fmla="*/ 9425167 w 11181876"/>
              <a:gd name="connsiteY10474" fmla="*/ 2055695 h 9881970"/>
              <a:gd name="connsiteX10475" fmla="*/ 9394021 w 11181876"/>
              <a:gd name="connsiteY10475" fmla="*/ 2086842 h 9881970"/>
              <a:gd name="connsiteX10476" fmla="*/ 9387791 w 11181876"/>
              <a:gd name="connsiteY10476" fmla="*/ 2105530 h 9881970"/>
              <a:gd name="connsiteX10477" fmla="*/ 9381561 w 11181876"/>
              <a:gd name="connsiteY10477" fmla="*/ 2105530 h 9881970"/>
              <a:gd name="connsiteX10478" fmla="*/ 9375331 w 11181876"/>
              <a:gd name="connsiteY10478" fmla="*/ 2099302 h 9881970"/>
              <a:gd name="connsiteX10479" fmla="*/ 9369103 w 11181876"/>
              <a:gd name="connsiteY10479" fmla="*/ 2111760 h 9881970"/>
              <a:gd name="connsiteX10480" fmla="*/ 9356643 w 11181876"/>
              <a:gd name="connsiteY10480" fmla="*/ 2111760 h 9881970"/>
              <a:gd name="connsiteX10481" fmla="*/ 9362873 w 11181876"/>
              <a:gd name="connsiteY10481" fmla="*/ 2105530 h 9881970"/>
              <a:gd name="connsiteX10482" fmla="*/ 9369103 w 11181876"/>
              <a:gd name="connsiteY10482" fmla="*/ 2086842 h 9881970"/>
              <a:gd name="connsiteX10483" fmla="*/ 9394021 w 11181876"/>
              <a:gd name="connsiteY10483" fmla="*/ 2061926 h 9881970"/>
              <a:gd name="connsiteX10484" fmla="*/ 9412709 w 11181876"/>
              <a:gd name="connsiteY10484" fmla="*/ 2043236 h 9881970"/>
              <a:gd name="connsiteX10485" fmla="*/ 9443856 w 11181876"/>
              <a:gd name="connsiteY10485" fmla="*/ 2037007 h 9881970"/>
              <a:gd name="connsiteX10486" fmla="*/ 7849115 w 11181876"/>
              <a:gd name="connsiteY10486" fmla="*/ 2037007 h 9881970"/>
              <a:gd name="connsiteX10487" fmla="*/ 7836656 w 11181876"/>
              <a:gd name="connsiteY10487" fmla="*/ 2049465 h 9881970"/>
              <a:gd name="connsiteX10488" fmla="*/ 7824196 w 11181876"/>
              <a:gd name="connsiteY10488" fmla="*/ 2049465 h 9881970"/>
              <a:gd name="connsiteX10489" fmla="*/ 7849115 w 11181876"/>
              <a:gd name="connsiteY10489" fmla="*/ 2037007 h 9881970"/>
              <a:gd name="connsiteX10490" fmla="*/ 7649773 w 11181876"/>
              <a:gd name="connsiteY10490" fmla="*/ 2037007 h 9881970"/>
              <a:gd name="connsiteX10491" fmla="*/ 7662231 w 11181876"/>
              <a:gd name="connsiteY10491" fmla="*/ 2037007 h 9881970"/>
              <a:gd name="connsiteX10492" fmla="*/ 7674689 w 11181876"/>
              <a:gd name="connsiteY10492" fmla="*/ 2037007 h 9881970"/>
              <a:gd name="connsiteX10493" fmla="*/ 7662231 w 11181876"/>
              <a:gd name="connsiteY10493" fmla="*/ 2049465 h 9881970"/>
              <a:gd name="connsiteX10494" fmla="*/ 7649773 w 11181876"/>
              <a:gd name="connsiteY10494" fmla="*/ 2037007 h 9881970"/>
              <a:gd name="connsiteX10495" fmla="*/ 7487805 w 11181876"/>
              <a:gd name="connsiteY10495" fmla="*/ 2037007 h 9881970"/>
              <a:gd name="connsiteX10496" fmla="*/ 7500265 w 11181876"/>
              <a:gd name="connsiteY10496" fmla="*/ 2037007 h 9881970"/>
              <a:gd name="connsiteX10497" fmla="*/ 7487805 w 11181876"/>
              <a:gd name="connsiteY10497" fmla="*/ 2049465 h 9881970"/>
              <a:gd name="connsiteX10498" fmla="*/ 6839943 w 11181876"/>
              <a:gd name="connsiteY10498" fmla="*/ 2037007 h 9881970"/>
              <a:gd name="connsiteX10499" fmla="*/ 6833713 w 11181876"/>
              <a:gd name="connsiteY10499" fmla="*/ 2055695 h 9881970"/>
              <a:gd name="connsiteX10500" fmla="*/ 6827484 w 11181876"/>
              <a:gd name="connsiteY10500" fmla="*/ 2061926 h 9881970"/>
              <a:gd name="connsiteX10501" fmla="*/ 6827484 w 11181876"/>
              <a:gd name="connsiteY10501" fmla="*/ 2049465 h 9881970"/>
              <a:gd name="connsiteX10502" fmla="*/ 6478635 w 11181876"/>
              <a:gd name="connsiteY10502" fmla="*/ 2037007 h 9881970"/>
              <a:gd name="connsiteX10503" fmla="*/ 6466175 w 11181876"/>
              <a:gd name="connsiteY10503" fmla="*/ 2049465 h 9881970"/>
              <a:gd name="connsiteX10504" fmla="*/ 6466175 w 11181876"/>
              <a:gd name="connsiteY10504" fmla="*/ 2061926 h 9881970"/>
              <a:gd name="connsiteX10505" fmla="*/ 6478635 w 11181876"/>
              <a:gd name="connsiteY10505" fmla="*/ 2037007 h 9881970"/>
              <a:gd name="connsiteX10506" fmla="*/ 6366504 w 11181876"/>
              <a:gd name="connsiteY10506" fmla="*/ 2037007 h 9881970"/>
              <a:gd name="connsiteX10507" fmla="*/ 6354045 w 11181876"/>
              <a:gd name="connsiteY10507" fmla="*/ 2049465 h 9881970"/>
              <a:gd name="connsiteX10508" fmla="*/ 6378962 w 11181876"/>
              <a:gd name="connsiteY10508" fmla="*/ 2037007 h 9881970"/>
              <a:gd name="connsiteX10509" fmla="*/ 6291751 w 11181876"/>
              <a:gd name="connsiteY10509" fmla="*/ 2037007 h 9881970"/>
              <a:gd name="connsiteX10510" fmla="*/ 6279291 w 11181876"/>
              <a:gd name="connsiteY10510" fmla="*/ 2049465 h 9881970"/>
              <a:gd name="connsiteX10511" fmla="*/ 6291751 w 11181876"/>
              <a:gd name="connsiteY10511" fmla="*/ 2037007 h 9881970"/>
              <a:gd name="connsiteX10512" fmla="*/ 9855001 w 11181876"/>
              <a:gd name="connsiteY10512" fmla="*/ 2024547 h 9881970"/>
              <a:gd name="connsiteX10513" fmla="*/ 9848769 w 11181876"/>
              <a:gd name="connsiteY10513" fmla="*/ 2037007 h 9881970"/>
              <a:gd name="connsiteX10514" fmla="*/ 9830081 w 11181876"/>
              <a:gd name="connsiteY10514" fmla="*/ 2049465 h 9881970"/>
              <a:gd name="connsiteX10515" fmla="*/ 9082547 w 11181876"/>
              <a:gd name="connsiteY10515" fmla="*/ 2024547 h 9881970"/>
              <a:gd name="connsiteX10516" fmla="*/ 9076318 w 11181876"/>
              <a:gd name="connsiteY10516" fmla="*/ 2030778 h 9881970"/>
              <a:gd name="connsiteX10517" fmla="*/ 9070088 w 11181876"/>
              <a:gd name="connsiteY10517" fmla="*/ 2037007 h 9881970"/>
              <a:gd name="connsiteX10518" fmla="*/ 9070088 w 11181876"/>
              <a:gd name="connsiteY10518" fmla="*/ 2030778 h 9881970"/>
              <a:gd name="connsiteX10519" fmla="*/ 9082547 w 11181876"/>
              <a:gd name="connsiteY10519" fmla="*/ 2024547 h 9881970"/>
              <a:gd name="connsiteX10520" fmla="*/ 6665519 w 11181876"/>
              <a:gd name="connsiteY10520" fmla="*/ 2024547 h 9881970"/>
              <a:gd name="connsiteX10521" fmla="*/ 6640600 w 11181876"/>
              <a:gd name="connsiteY10521" fmla="*/ 2037007 h 9881970"/>
              <a:gd name="connsiteX10522" fmla="*/ 6615682 w 11181876"/>
              <a:gd name="connsiteY10522" fmla="*/ 2037007 h 9881970"/>
              <a:gd name="connsiteX10523" fmla="*/ 6615682 w 11181876"/>
              <a:gd name="connsiteY10523" fmla="*/ 2049465 h 9881970"/>
              <a:gd name="connsiteX10524" fmla="*/ 6590764 w 11181876"/>
              <a:gd name="connsiteY10524" fmla="*/ 2086842 h 9881970"/>
              <a:gd name="connsiteX10525" fmla="*/ 6534699 w 11181876"/>
              <a:gd name="connsiteY10525" fmla="*/ 2142908 h 9881970"/>
              <a:gd name="connsiteX10526" fmla="*/ 6509781 w 11181876"/>
              <a:gd name="connsiteY10526" fmla="*/ 2180285 h 9881970"/>
              <a:gd name="connsiteX10527" fmla="*/ 6503553 w 11181876"/>
              <a:gd name="connsiteY10527" fmla="*/ 2198973 h 9881970"/>
              <a:gd name="connsiteX10528" fmla="*/ 6503553 w 11181876"/>
              <a:gd name="connsiteY10528" fmla="*/ 2211431 h 9881970"/>
              <a:gd name="connsiteX10529" fmla="*/ 6497323 w 11181876"/>
              <a:gd name="connsiteY10529" fmla="*/ 2198973 h 9881970"/>
              <a:gd name="connsiteX10530" fmla="*/ 6484863 w 11181876"/>
              <a:gd name="connsiteY10530" fmla="*/ 2205203 h 9881970"/>
              <a:gd name="connsiteX10531" fmla="*/ 6491093 w 11181876"/>
              <a:gd name="connsiteY10531" fmla="*/ 2223891 h 9881970"/>
              <a:gd name="connsiteX10532" fmla="*/ 6503553 w 11181876"/>
              <a:gd name="connsiteY10532" fmla="*/ 2236349 h 9881970"/>
              <a:gd name="connsiteX10533" fmla="*/ 6516011 w 11181876"/>
              <a:gd name="connsiteY10533" fmla="*/ 2211431 h 9881970"/>
              <a:gd name="connsiteX10534" fmla="*/ 6578305 w 11181876"/>
              <a:gd name="connsiteY10534" fmla="*/ 2149137 h 9881970"/>
              <a:gd name="connsiteX10535" fmla="*/ 6603224 w 11181876"/>
              <a:gd name="connsiteY10535" fmla="*/ 2111760 h 9881970"/>
              <a:gd name="connsiteX10536" fmla="*/ 6603224 w 11181876"/>
              <a:gd name="connsiteY10536" fmla="*/ 2074384 h 9881970"/>
              <a:gd name="connsiteX10537" fmla="*/ 6634370 w 11181876"/>
              <a:gd name="connsiteY10537" fmla="*/ 2068154 h 9881970"/>
              <a:gd name="connsiteX10538" fmla="*/ 6653059 w 11181876"/>
              <a:gd name="connsiteY10538" fmla="*/ 2061926 h 9881970"/>
              <a:gd name="connsiteX10539" fmla="*/ 6665519 w 11181876"/>
              <a:gd name="connsiteY10539" fmla="*/ 2024547 h 9881970"/>
              <a:gd name="connsiteX10540" fmla="*/ 6565847 w 11181876"/>
              <a:gd name="connsiteY10540" fmla="*/ 2024547 h 9881970"/>
              <a:gd name="connsiteX10541" fmla="*/ 6565847 w 11181876"/>
              <a:gd name="connsiteY10541" fmla="*/ 2037007 h 9881970"/>
              <a:gd name="connsiteX10542" fmla="*/ 6565847 w 11181876"/>
              <a:gd name="connsiteY10542" fmla="*/ 2049465 h 9881970"/>
              <a:gd name="connsiteX10543" fmla="*/ 6572075 w 11181876"/>
              <a:gd name="connsiteY10543" fmla="*/ 2043236 h 9881970"/>
              <a:gd name="connsiteX10544" fmla="*/ 6578305 w 11181876"/>
              <a:gd name="connsiteY10544" fmla="*/ 2037007 h 9881970"/>
              <a:gd name="connsiteX10545" fmla="*/ 6565847 w 11181876"/>
              <a:gd name="connsiteY10545" fmla="*/ 2024547 h 9881970"/>
              <a:gd name="connsiteX10546" fmla="*/ 7537641 w 11181876"/>
              <a:gd name="connsiteY10546" fmla="*/ 1999631 h 9881970"/>
              <a:gd name="connsiteX10547" fmla="*/ 7537641 w 11181876"/>
              <a:gd name="connsiteY10547" fmla="*/ 2012089 h 9881970"/>
              <a:gd name="connsiteX10548" fmla="*/ 7531411 w 11181876"/>
              <a:gd name="connsiteY10548" fmla="*/ 2005859 h 9881970"/>
              <a:gd name="connsiteX10549" fmla="*/ 7537641 w 11181876"/>
              <a:gd name="connsiteY10549" fmla="*/ 1999631 h 9881970"/>
              <a:gd name="connsiteX10550" fmla="*/ 9331725 w 11181876"/>
              <a:gd name="connsiteY10550" fmla="*/ 1987171 h 9881970"/>
              <a:gd name="connsiteX10551" fmla="*/ 9331725 w 11181876"/>
              <a:gd name="connsiteY10551" fmla="*/ 1999631 h 9881970"/>
              <a:gd name="connsiteX10552" fmla="*/ 9325496 w 11181876"/>
              <a:gd name="connsiteY10552" fmla="*/ 2005859 h 9881970"/>
              <a:gd name="connsiteX10553" fmla="*/ 9331725 w 11181876"/>
              <a:gd name="connsiteY10553" fmla="*/ 1987171 h 9881970"/>
              <a:gd name="connsiteX10554" fmla="*/ 6335357 w 11181876"/>
              <a:gd name="connsiteY10554" fmla="*/ 1987171 h 9881970"/>
              <a:gd name="connsiteX10555" fmla="*/ 6316667 w 11181876"/>
              <a:gd name="connsiteY10555" fmla="*/ 1999631 h 9881970"/>
              <a:gd name="connsiteX10556" fmla="*/ 6310439 w 11181876"/>
              <a:gd name="connsiteY10556" fmla="*/ 2030778 h 9881970"/>
              <a:gd name="connsiteX10557" fmla="*/ 6316667 w 11181876"/>
              <a:gd name="connsiteY10557" fmla="*/ 2024547 h 9881970"/>
              <a:gd name="connsiteX10558" fmla="*/ 6329127 w 11181876"/>
              <a:gd name="connsiteY10558" fmla="*/ 2012089 h 9881970"/>
              <a:gd name="connsiteX10559" fmla="*/ 6341586 w 11181876"/>
              <a:gd name="connsiteY10559" fmla="*/ 1999631 h 9881970"/>
              <a:gd name="connsiteX10560" fmla="*/ 6335357 w 11181876"/>
              <a:gd name="connsiteY10560" fmla="*/ 1987171 h 9881970"/>
              <a:gd name="connsiteX10561" fmla="*/ 9649427 w 11181876"/>
              <a:gd name="connsiteY10561" fmla="*/ 1974713 h 9881970"/>
              <a:gd name="connsiteX10562" fmla="*/ 9636969 w 11181876"/>
              <a:gd name="connsiteY10562" fmla="*/ 1999631 h 9881970"/>
              <a:gd name="connsiteX10563" fmla="*/ 9618281 w 11181876"/>
              <a:gd name="connsiteY10563" fmla="*/ 2024547 h 9881970"/>
              <a:gd name="connsiteX10564" fmla="*/ 9605821 w 11181876"/>
              <a:gd name="connsiteY10564" fmla="*/ 2024547 h 9881970"/>
              <a:gd name="connsiteX10565" fmla="*/ 9624511 w 11181876"/>
              <a:gd name="connsiteY10565" fmla="*/ 2005859 h 9881970"/>
              <a:gd name="connsiteX10566" fmla="*/ 9643199 w 11181876"/>
              <a:gd name="connsiteY10566" fmla="*/ 1980941 h 9881970"/>
              <a:gd name="connsiteX10567" fmla="*/ 9649427 w 11181876"/>
              <a:gd name="connsiteY10567" fmla="*/ 1974713 h 9881970"/>
              <a:gd name="connsiteX10568" fmla="*/ 9506150 w 11181876"/>
              <a:gd name="connsiteY10568" fmla="*/ 1974713 h 9881970"/>
              <a:gd name="connsiteX10569" fmla="*/ 9506150 w 11181876"/>
              <a:gd name="connsiteY10569" fmla="*/ 1987171 h 9881970"/>
              <a:gd name="connsiteX10570" fmla="*/ 9506150 w 11181876"/>
              <a:gd name="connsiteY10570" fmla="*/ 1999631 h 9881970"/>
              <a:gd name="connsiteX10571" fmla="*/ 9512380 w 11181876"/>
              <a:gd name="connsiteY10571" fmla="*/ 1993401 h 9881970"/>
              <a:gd name="connsiteX10572" fmla="*/ 9518610 w 11181876"/>
              <a:gd name="connsiteY10572" fmla="*/ 1999631 h 9881970"/>
              <a:gd name="connsiteX10573" fmla="*/ 9506150 w 11181876"/>
              <a:gd name="connsiteY10573" fmla="*/ 2012089 h 9881970"/>
              <a:gd name="connsiteX10574" fmla="*/ 9493692 w 11181876"/>
              <a:gd name="connsiteY10574" fmla="*/ 1999631 h 9881970"/>
              <a:gd name="connsiteX10575" fmla="*/ 8621567 w 11181876"/>
              <a:gd name="connsiteY10575" fmla="*/ 1974713 h 9881970"/>
              <a:gd name="connsiteX10576" fmla="*/ 8609109 w 11181876"/>
              <a:gd name="connsiteY10576" fmla="*/ 1999631 h 9881970"/>
              <a:gd name="connsiteX10577" fmla="*/ 8621567 w 11181876"/>
              <a:gd name="connsiteY10577" fmla="*/ 1987171 h 9881970"/>
              <a:gd name="connsiteX10578" fmla="*/ 7836656 w 11181876"/>
              <a:gd name="connsiteY10578" fmla="*/ 1974713 h 9881970"/>
              <a:gd name="connsiteX10579" fmla="*/ 7824196 w 11181876"/>
              <a:gd name="connsiteY10579" fmla="*/ 1987171 h 9881970"/>
              <a:gd name="connsiteX10580" fmla="*/ 7811738 w 11181876"/>
              <a:gd name="connsiteY10580" fmla="*/ 1999631 h 9881970"/>
              <a:gd name="connsiteX10581" fmla="*/ 7824196 w 11181876"/>
              <a:gd name="connsiteY10581" fmla="*/ 1980941 h 9881970"/>
              <a:gd name="connsiteX10582" fmla="*/ 7836656 w 11181876"/>
              <a:gd name="connsiteY10582" fmla="*/ 1974713 h 9881970"/>
              <a:gd name="connsiteX10583" fmla="*/ 6677977 w 11181876"/>
              <a:gd name="connsiteY10583" fmla="*/ 1974713 h 9881970"/>
              <a:gd name="connsiteX10584" fmla="*/ 6671749 w 11181876"/>
              <a:gd name="connsiteY10584" fmla="*/ 1980941 h 9881970"/>
              <a:gd name="connsiteX10585" fmla="*/ 6653059 w 11181876"/>
              <a:gd name="connsiteY10585" fmla="*/ 1987171 h 9881970"/>
              <a:gd name="connsiteX10586" fmla="*/ 6640600 w 11181876"/>
              <a:gd name="connsiteY10586" fmla="*/ 2024547 h 9881970"/>
              <a:gd name="connsiteX10587" fmla="*/ 6665519 w 11181876"/>
              <a:gd name="connsiteY10587" fmla="*/ 2012089 h 9881970"/>
              <a:gd name="connsiteX10588" fmla="*/ 6677977 w 11181876"/>
              <a:gd name="connsiteY10588" fmla="*/ 1974713 h 9881970"/>
              <a:gd name="connsiteX10589" fmla="*/ 6615682 w 11181876"/>
              <a:gd name="connsiteY10589" fmla="*/ 1974713 h 9881970"/>
              <a:gd name="connsiteX10590" fmla="*/ 6590764 w 11181876"/>
              <a:gd name="connsiteY10590" fmla="*/ 2012089 h 9881970"/>
              <a:gd name="connsiteX10591" fmla="*/ 6615682 w 11181876"/>
              <a:gd name="connsiteY10591" fmla="*/ 1987171 h 9881970"/>
              <a:gd name="connsiteX10592" fmla="*/ 6428799 w 11181876"/>
              <a:gd name="connsiteY10592" fmla="*/ 1974713 h 9881970"/>
              <a:gd name="connsiteX10593" fmla="*/ 6391422 w 11181876"/>
              <a:gd name="connsiteY10593" fmla="*/ 1999631 h 9881970"/>
              <a:gd name="connsiteX10594" fmla="*/ 6416340 w 11181876"/>
              <a:gd name="connsiteY10594" fmla="*/ 1999631 h 9881970"/>
              <a:gd name="connsiteX10595" fmla="*/ 6428799 w 11181876"/>
              <a:gd name="connsiteY10595" fmla="*/ 1974713 h 9881970"/>
              <a:gd name="connsiteX10596" fmla="*/ 1918671 w 11181876"/>
              <a:gd name="connsiteY10596" fmla="*/ 1974713 h 9881970"/>
              <a:gd name="connsiteX10597" fmla="*/ 1893753 w 11181876"/>
              <a:gd name="connsiteY10597" fmla="*/ 1987171 h 9881970"/>
              <a:gd name="connsiteX10598" fmla="*/ 1887525 w 11181876"/>
              <a:gd name="connsiteY10598" fmla="*/ 2005859 h 9881970"/>
              <a:gd name="connsiteX10599" fmla="*/ 1868837 w 11181876"/>
              <a:gd name="connsiteY10599" fmla="*/ 2037007 h 9881970"/>
              <a:gd name="connsiteX10600" fmla="*/ 1843918 w 11181876"/>
              <a:gd name="connsiteY10600" fmla="*/ 2049465 h 9881970"/>
              <a:gd name="connsiteX10601" fmla="*/ 1831458 w 11181876"/>
              <a:gd name="connsiteY10601" fmla="*/ 2074384 h 9881970"/>
              <a:gd name="connsiteX10602" fmla="*/ 1843918 w 11181876"/>
              <a:gd name="connsiteY10602" fmla="*/ 2074384 h 9881970"/>
              <a:gd name="connsiteX10603" fmla="*/ 1831458 w 11181876"/>
              <a:gd name="connsiteY10603" fmla="*/ 2111760 h 9881970"/>
              <a:gd name="connsiteX10604" fmla="*/ 1806542 w 11181876"/>
              <a:gd name="connsiteY10604" fmla="*/ 2155367 h 9881970"/>
              <a:gd name="connsiteX10605" fmla="*/ 1794082 w 11181876"/>
              <a:gd name="connsiteY10605" fmla="*/ 2186515 h 9881970"/>
              <a:gd name="connsiteX10606" fmla="*/ 1787852 w 11181876"/>
              <a:gd name="connsiteY10606" fmla="*/ 2205203 h 9881970"/>
              <a:gd name="connsiteX10607" fmla="*/ 1775394 w 11181876"/>
              <a:gd name="connsiteY10607" fmla="*/ 2223891 h 9881970"/>
              <a:gd name="connsiteX10608" fmla="*/ 1756706 w 11181876"/>
              <a:gd name="connsiteY10608" fmla="*/ 2248809 h 9881970"/>
              <a:gd name="connsiteX10609" fmla="*/ 1769164 w 11181876"/>
              <a:gd name="connsiteY10609" fmla="*/ 2236349 h 9881970"/>
              <a:gd name="connsiteX10610" fmla="*/ 1769164 w 11181876"/>
              <a:gd name="connsiteY10610" fmla="*/ 2261267 h 9881970"/>
              <a:gd name="connsiteX10611" fmla="*/ 1744246 w 11181876"/>
              <a:gd name="connsiteY10611" fmla="*/ 2286186 h 9881970"/>
              <a:gd name="connsiteX10612" fmla="*/ 1731787 w 11181876"/>
              <a:gd name="connsiteY10612" fmla="*/ 2298644 h 9881970"/>
              <a:gd name="connsiteX10613" fmla="*/ 1719329 w 11181876"/>
              <a:gd name="connsiteY10613" fmla="*/ 2298644 h 9881970"/>
              <a:gd name="connsiteX10614" fmla="*/ 1694411 w 11181876"/>
              <a:gd name="connsiteY10614" fmla="*/ 2323562 h 9881970"/>
              <a:gd name="connsiteX10615" fmla="*/ 1644575 w 11181876"/>
              <a:gd name="connsiteY10615" fmla="*/ 2373398 h 9881970"/>
              <a:gd name="connsiteX10616" fmla="*/ 1632117 w 11181876"/>
              <a:gd name="connsiteY10616" fmla="*/ 2398316 h 9881970"/>
              <a:gd name="connsiteX10617" fmla="*/ 1619657 w 11181876"/>
              <a:gd name="connsiteY10617" fmla="*/ 2410774 h 9881970"/>
              <a:gd name="connsiteX10618" fmla="*/ 1588510 w 11181876"/>
              <a:gd name="connsiteY10618" fmla="*/ 2435693 h 9881970"/>
              <a:gd name="connsiteX10619" fmla="*/ 1569822 w 11181876"/>
              <a:gd name="connsiteY10619" fmla="*/ 2473069 h 9881970"/>
              <a:gd name="connsiteX10620" fmla="*/ 1569822 w 11181876"/>
              <a:gd name="connsiteY10620" fmla="*/ 2497987 h 9881970"/>
              <a:gd name="connsiteX10621" fmla="*/ 1532446 w 11181876"/>
              <a:gd name="connsiteY10621" fmla="*/ 2547822 h 9881970"/>
              <a:gd name="connsiteX10622" fmla="*/ 1538674 w 11181876"/>
              <a:gd name="connsiteY10622" fmla="*/ 2560282 h 9881970"/>
              <a:gd name="connsiteX10623" fmla="*/ 1544904 w 11181876"/>
              <a:gd name="connsiteY10623" fmla="*/ 2547822 h 9881970"/>
              <a:gd name="connsiteX10624" fmla="*/ 1544904 w 11181876"/>
              <a:gd name="connsiteY10624" fmla="*/ 2560282 h 9881970"/>
              <a:gd name="connsiteX10625" fmla="*/ 1544904 w 11181876"/>
              <a:gd name="connsiteY10625" fmla="*/ 2585200 h 9881970"/>
              <a:gd name="connsiteX10626" fmla="*/ 1538674 w 11181876"/>
              <a:gd name="connsiteY10626" fmla="*/ 2597658 h 9881970"/>
              <a:gd name="connsiteX10627" fmla="*/ 1519986 w 11181876"/>
              <a:gd name="connsiteY10627" fmla="*/ 2635035 h 9881970"/>
              <a:gd name="connsiteX10628" fmla="*/ 1501298 w 11181876"/>
              <a:gd name="connsiteY10628" fmla="*/ 2659953 h 9881970"/>
              <a:gd name="connsiteX10629" fmla="*/ 1495068 w 11181876"/>
              <a:gd name="connsiteY10629" fmla="*/ 2672411 h 9881970"/>
              <a:gd name="connsiteX10630" fmla="*/ 1470151 w 11181876"/>
              <a:gd name="connsiteY10630" fmla="*/ 2697329 h 9881970"/>
              <a:gd name="connsiteX10631" fmla="*/ 1420316 w 11181876"/>
              <a:gd name="connsiteY10631" fmla="*/ 2753395 h 9881970"/>
              <a:gd name="connsiteX10632" fmla="*/ 1401627 w 11181876"/>
              <a:gd name="connsiteY10632" fmla="*/ 2784542 h 9881970"/>
              <a:gd name="connsiteX10633" fmla="*/ 1420316 w 11181876"/>
              <a:gd name="connsiteY10633" fmla="*/ 2759624 h 9881970"/>
              <a:gd name="connsiteX10634" fmla="*/ 1432774 w 11181876"/>
              <a:gd name="connsiteY10634" fmla="*/ 2784542 h 9881970"/>
              <a:gd name="connsiteX10635" fmla="*/ 1420316 w 11181876"/>
              <a:gd name="connsiteY10635" fmla="*/ 2809460 h 9881970"/>
              <a:gd name="connsiteX10636" fmla="*/ 1407857 w 11181876"/>
              <a:gd name="connsiteY10636" fmla="*/ 2828148 h 9881970"/>
              <a:gd name="connsiteX10637" fmla="*/ 1395397 w 11181876"/>
              <a:gd name="connsiteY10637" fmla="*/ 2846836 h 9881970"/>
              <a:gd name="connsiteX10638" fmla="*/ 1382939 w 11181876"/>
              <a:gd name="connsiteY10638" fmla="*/ 2859296 h 9881970"/>
              <a:gd name="connsiteX10639" fmla="*/ 1358021 w 11181876"/>
              <a:gd name="connsiteY10639" fmla="*/ 2896673 h 9881970"/>
              <a:gd name="connsiteX10640" fmla="*/ 1320644 w 11181876"/>
              <a:gd name="connsiteY10640" fmla="*/ 2921591 h 9881970"/>
              <a:gd name="connsiteX10641" fmla="*/ 1308185 w 11181876"/>
              <a:gd name="connsiteY10641" fmla="*/ 2921591 h 9881970"/>
              <a:gd name="connsiteX10642" fmla="*/ 1320644 w 11181876"/>
              <a:gd name="connsiteY10642" fmla="*/ 2896673 h 9881970"/>
              <a:gd name="connsiteX10643" fmla="*/ 1320644 w 11181876"/>
              <a:gd name="connsiteY10643" fmla="*/ 2884213 h 9881970"/>
              <a:gd name="connsiteX10644" fmla="*/ 1333102 w 11181876"/>
              <a:gd name="connsiteY10644" fmla="*/ 2884213 h 9881970"/>
              <a:gd name="connsiteX10645" fmla="*/ 1333102 w 11181876"/>
              <a:gd name="connsiteY10645" fmla="*/ 2871755 h 9881970"/>
              <a:gd name="connsiteX10646" fmla="*/ 1258350 w 11181876"/>
              <a:gd name="connsiteY10646" fmla="*/ 2921591 h 9881970"/>
              <a:gd name="connsiteX10647" fmla="*/ 1220973 w 11181876"/>
              <a:gd name="connsiteY10647" fmla="*/ 2946507 h 9881970"/>
              <a:gd name="connsiteX10648" fmla="*/ 1245890 w 11181876"/>
              <a:gd name="connsiteY10648" fmla="*/ 2909131 h 9881970"/>
              <a:gd name="connsiteX10649" fmla="*/ 1308185 w 11181876"/>
              <a:gd name="connsiteY10649" fmla="*/ 2834378 h 9881970"/>
              <a:gd name="connsiteX10650" fmla="*/ 1395397 w 11181876"/>
              <a:gd name="connsiteY10650" fmla="*/ 2734705 h 9881970"/>
              <a:gd name="connsiteX10651" fmla="*/ 1426545 w 11181876"/>
              <a:gd name="connsiteY10651" fmla="*/ 2697329 h 9881970"/>
              <a:gd name="connsiteX10652" fmla="*/ 1470151 w 11181876"/>
              <a:gd name="connsiteY10652" fmla="*/ 2647495 h 9881970"/>
              <a:gd name="connsiteX10653" fmla="*/ 1532446 w 11181876"/>
              <a:gd name="connsiteY10653" fmla="*/ 2560282 h 9881970"/>
              <a:gd name="connsiteX10654" fmla="*/ 1507527 w 11181876"/>
              <a:gd name="connsiteY10654" fmla="*/ 2572740 h 9881970"/>
              <a:gd name="connsiteX10655" fmla="*/ 1495068 w 11181876"/>
              <a:gd name="connsiteY10655" fmla="*/ 2585200 h 9881970"/>
              <a:gd name="connsiteX10656" fmla="*/ 1470151 w 11181876"/>
              <a:gd name="connsiteY10656" fmla="*/ 2610116 h 9881970"/>
              <a:gd name="connsiteX10657" fmla="*/ 1451463 w 11181876"/>
              <a:gd name="connsiteY10657" fmla="*/ 2628806 h 9881970"/>
              <a:gd name="connsiteX10658" fmla="*/ 1426545 w 11181876"/>
              <a:gd name="connsiteY10658" fmla="*/ 2666182 h 9881970"/>
              <a:gd name="connsiteX10659" fmla="*/ 1382939 w 11181876"/>
              <a:gd name="connsiteY10659" fmla="*/ 2709789 h 9881970"/>
              <a:gd name="connsiteX10660" fmla="*/ 1339333 w 11181876"/>
              <a:gd name="connsiteY10660" fmla="*/ 2753395 h 9881970"/>
              <a:gd name="connsiteX10661" fmla="*/ 1320644 w 11181876"/>
              <a:gd name="connsiteY10661" fmla="*/ 2772084 h 9881970"/>
              <a:gd name="connsiteX10662" fmla="*/ 1283268 w 11181876"/>
              <a:gd name="connsiteY10662" fmla="*/ 2809460 h 9881970"/>
              <a:gd name="connsiteX10663" fmla="*/ 1258350 w 11181876"/>
              <a:gd name="connsiteY10663" fmla="*/ 2846836 h 9881970"/>
              <a:gd name="connsiteX10664" fmla="*/ 1245890 w 11181876"/>
              <a:gd name="connsiteY10664" fmla="*/ 2863448 h 9881970"/>
              <a:gd name="connsiteX10665" fmla="*/ 1245890 w 11181876"/>
              <a:gd name="connsiteY10665" fmla="*/ 2857739 h 9881970"/>
              <a:gd name="connsiteX10666" fmla="*/ 1245890 w 11181876"/>
              <a:gd name="connsiteY10666" fmla="*/ 2846836 h 9881970"/>
              <a:gd name="connsiteX10667" fmla="*/ 1233431 w 11181876"/>
              <a:gd name="connsiteY10667" fmla="*/ 2859296 h 9881970"/>
              <a:gd name="connsiteX10668" fmla="*/ 1220973 w 11181876"/>
              <a:gd name="connsiteY10668" fmla="*/ 2871755 h 9881970"/>
              <a:gd name="connsiteX10669" fmla="*/ 1233431 w 11181876"/>
              <a:gd name="connsiteY10669" fmla="*/ 2871755 h 9881970"/>
              <a:gd name="connsiteX10670" fmla="*/ 1240550 w 11181876"/>
              <a:gd name="connsiteY10670" fmla="*/ 2870567 h 9881970"/>
              <a:gd name="connsiteX10671" fmla="*/ 1220973 w 11181876"/>
              <a:gd name="connsiteY10671" fmla="*/ 2896673 h 9881970"/>
              <a:gd name="connsiteX10672" fmla="*/ 1071466 w 11181876"/>
              <a:gd name="connsiteY10672" fmla="*/ 3033720 h 9881970"/>
              <a:gd name="connsiteX10673" fmla="*/ 1065236 w 11181876"/>
              <a:gd name="connsiteY10673" fmla="*/ 3058638 h 9881970"/>
              <a:gd name="connsiteX10674" fmla="*/ 1034089 w 11181876"/>
              <a:gd name="connsiteY10674" fmla="*/ 3083556 h 9881970"/>
              <a:gd name="connsiteX10675" fmla="*/ 1046548 w 11181876"/>
              <a:gd name="connsiteY10675" fmla="*/ 3071096 h 9881970"/>
              <a:gd name="connsiteX10676" fmla="*/ 1021630 w 11181876"/>
              <a:gd name="connsiteY10676" fmla="*/ 3083556 h 9881970"/>
              <a:gd name="connsiteX10677" fmla="*/ 1034089 w 11181876"/>
              <a:gd name="connsiteY10677" fmla="*/ 3083556 h 9881970"/>
              <a:gd name="connsiteX10678" fmla="*/ 1009170 w 11181876"/>
              <a:gd name="connsiteY10678" fmla="*/ 3170769 h 9881970"/>
              <a:gd name="connsiteX10679" fmla="*/ 984253 w 11181876"/>
              <a:gd name="connsiteY10679" fmla="*/ 3195687 h 9881970"/>
              <a:gd name="connsiteX10680" fmla="*/ 971793 w 11181876"/>
              <a:gd name="connsiteY10680" fmla="*/ 3208145 h 9881970"/>
              <a:gd name="connsiteX10681" fmla="*/ 978024 w 11181876"/>
              <a:gd name="connsiteY10681" fmla="*/ 3220603 h 9881970"/>
              <a:gd name="connsiteX10682" fmla="*/ 996712 w 11181876"/>
              <a:gd name="connsiteY10682" fmla="*/ 3208145 h 9881970"/>
              <a:gd name="connsiteX10683" fmla="*/ 1009170 w 11181876"/>
              <a:gd name="connsiteY10683" fmla="*/ 3208145 h 9881970"/>
              <a:gd name="connsiteX10684" fmla="*/ 996712 w 11181876"/>
              <a:gd name="connsiteY10684" fmla="*/ 3233063 h 9881970"/>
              <a:gd name="connsiteX10685" fmla="*/ 984253 w 11181876"/>
              <a:gd name="connsiteY10685" fmla="*/ 3257982 h 9881970"/>
              <a:gd name="connsiteX10686" fmla="*/ 990482 w 11181876"/>
              <a:gd name="connsiteY10686" fmla="*/ 3276670 h 9881970"/>
              <a:gd name="connsiteX10687" fmla="*/ 1009170 w 11181876"/>
              <a:gd name="connsiteY10687" fmla="*/ 3282898 h 9881970"/>
              <a:gd name="connsiteX10688" fmla="*/ 996712 w 11181876"/>
              <a:gd name="connsiteY10688" fmla="*/ 3295358 h 9881970"/>
              <a:gd name="connsiteX10689" fmla="*/ 959335 w 11181876"/>
              <a:gd name="connsiteY10689" fmla="*/ 3257982 h 9881970"/>
              <a:gd name="connsiteX10690" fmla="*/ 959335 w 11181876"/>
              <a:gd name="connsiteY10690" fmla="*/ 3307816 h 9881970"/>
              <a:gd name="connsiteX10691" fmla="*/ 984253 w 11181876"/>
              <a:gd name="connsiteY10691" fmla="*/ 3307816 h 9881970"/>
              <a:gd name="connsiteX10692" fmla="*/ 996712 w 11181876"/>
              <a:gd name="connsiteY10692" fmla="*/ 3307816 h 9881970"/>
              <a:gd name="connsiteX10693" fmla="*/ 1021630 w 11181876"/>
              <a:gd name="connsiteY10693" fmla="*/ 3270440 h 9881970"/>
              <a:gd name="connsiteX10694" fmla="*/ 1034089 w 11181876"/>
              <a:gd name="connsiteY10694" fmla="*/ 3245522 h 9881970"/>
              <a:gd name="connsiteX10695" fmla="*/ 1046548 w 11181876"/>
              <a:gd name="connsiteY10695" fmla="*/ 3245522 h 9881970"/>
              <a:gd name="connsiteX10696" fmla="*/ 1059007 w 11181876"/>
              <a:gd name="connsiteY10696" fmla="*/ 3257982 h 9881970"/>
              <a:gd name="connsiteX10697" fmla="*/ 1071466 w 11181876"/>
              <a:gd name="connsiteY10697" fmla="*/ 3270440 h 9881970"/>
              <a:gd name="connsiteX10698" fmla="*/ 1071466 w 11181876"/>
              <a:gd name="connsiteY10698" fmla="*/ 3282898 h 9881970"/>
              <a:gd name="connsiteX10699" fmla="*/ 1083924 w 11181876"/>
              <a:gd name="connsiteY10699" fmla="*/ 3295358 h 9881970"/>
              <a:gd name="connsiteX10700" fmla="*/ 1108842 w 11181876"/>
              <a:gd name="connsiteY10700" fmla="*/ 3270440 h 9881970"/>
              <a:gd name="connsiteX10701" fmla="*/ 1146219 w 11181876"/>
              <a:gd name="connsiteY10701" fmla="*/ 3245522 h 9881970"/>
              <a:gd name="connsiteX10702" fmla="*/ 1108842 w 11181876"/>
              <a:gd name="connsiteY10702" fmla="*/ 3289128 h 9881970"/>
              <a:gd name="connsiteX10703" fmla="*/ 1083924 w 11181876"/>
              <a:gd name="connsiteY10703" fmla="*/ 3332734 h 9881970"/>
              <a:gd name="connsiteX10704" fmla="*/ 1096383 w 11181876"/>
              <a:gd name="connsiteY10704" fmla="*/ 3345193 h 9881970"/>
              <a:gd name="connsiteX10705" fmla="*/ 1108842 w 11181876"/>
              <a:gd name="connsiteY10705" fmla="*/ 3345193 h 9881970"/>
              <a:gd name="connsiteX10706" fmla="*/ 1171138 w 11181876"/>
              <a:gd name="connsiteY10706" fmla="*/ 3282898 h 9881970"/>
              <a:gd name="connsiteX10707" fmla="*/ 1183596 w 11181876"/>
              <a:gd name="connsiteY10707" fmla="*/ 3245522 h 9881970"/>
              <a:gd name="connsiteX10708" fmla="*/ 1183596 w 11181876"/>
              <a:gd name="connsiteY10708" fmla="*/ 3226834 h 9881970"/>
              <a:gd name="connsiteX10709" fmla="*/ 1189825 w 11181876"/>
              <a:gd name="connsiteY10709" fmla="*/ 3220603 h 9881970"/>
              <a:gd name="connsiteX10710" fmla="*/ 1202283 w 11181876"/>
              <a:gd name="connsiteY10710" fmla="*/ 3208145 h 9881970"/>
              <a:gd name="connsiteX10711" fmla="*/ 1208513 w 11181876"/>
              <a:gd name="connsiteY10711" fmla="*/ 3195687 h 9881970"/>
              <a:gd name="connsiteX10712" fmla="*/ 1196054 w 11181876"/>
              <a:gd name="connsiteY10712" fmla="*/ 3189457 h 9881970"/>
              <a:gd name="connsiteX10713" fmla="*/ 1171138 w 11181876"/>
              <a:gd name="connsiteY10713" fmla="*/ 3208145 h 9881970"/>
              <a:gd name="connsiteX10714" fmla="*/ 1196054 w 11181876"/>
              <a:gd name="connsiteY10714" fmla="*/ 3183227 h 9881970"/>
              <a:gd name="connsiteX10715" fmla="*/ 1208513 w 11181876"/>
              <a:gd name="connsiteY10715" fmla="*/ 3170769 h 9881970"/>
              <a:gd name="connsiteX10716" fmla="*/ 1220973 w 11181876"/>
              <a:gd name="connsiteY10716" fmla="*/ 3158309 h 9881970"/>
              <a:gd name="connsiteX10717" fmla="*/ 1252120 w 11181876"/>
              <a:gd name="connsiteY10717" fmla="*/ 3127163 h 9881970"/>
              <a:gd name="connsiteX10718" fmla="*/ 1264578 w 11181876"/>
              <a:gd name="connsiteY10718" fmla="*/ 3102244 h 9881970"/>
              <a:gd name="connsiteX10719" fmla="*/ 1270808 w 11181876"/>
              <a:gd name="connsiteY10719" fmla="*/ 3089786 h 9881970"/>
              <a:gd name="connsiteX10720" fmla="*/ 1295727 w 11181876"/>
              <a:gd name="connsiteY10720" fmla="*/ 3083556 h 9881970"/>
              <a:gd name="connsiteX10721" fmla="*/ 1308185 w 11181876"/>
              <a:gd name="connsiteY10721" fmla="*/ 3071096 h 9881970"/>
              <a:gd name="connsiteX10722" fmla="*/ 1320644 w 11181876"/>
              <a:gd name="connsiteY10722" fmla="*/ 3071096 h 9881970"/>
              <a:gd name="connsiteX10723" fmla="*/ 1333102 w 11181876"/>
              <a:gd name="connsiteY10723" fmla="*/ 3058638 h 9881970"/>
              <a:gd name="connsiteX10724" fmla="*/ 1333102 w 11181876"/>
              <a:gd name="connsiteY10724" fmla="*/ 3046180 h 9881970"/>
              <a:gd name="connsiteX10725" fmla="*/ 1333102 w 11181876"/>
              <a:gd name="connsiteY10725" fmla="*/ 3033720 h 9881970"/>
              <a:gd name="connsiteX10726" fmla="*/ 1345561 w 11181876"/>
              <a:gd name="connsiteY10726" fmla="*/ 3033720 h 9881970"/>
              <a:gd name="connsiteX10727" fmla="*/ 1358021 w 11181876"/>
              <a:gd name="connsiteY10727" fmla="*/ 3002574 h 9881970"/>
              <a:gd name="connsiteX10728" fmla="*/ 1395397 w 11181876"/>
              <a:gd name="connsiteY10728" fmla="*/ 2971425 h 9881970"/>
              <a:gd name="connsiteX10729" fmla="*/ 1451463 w 11181876"/>
              <a:gd name="connsiteY10729" fmla="*/ 2896673 h 9881970"/>
              <a:gd name="connsiteX10730" fmla="*/ 1495068 w 11181876"/>
              <a:gd name="connsiteY10730" fmla="*/ 2834378 h 9881970"/>
              <a:gd name="connsiteX10731" fmla="*/ 1544904 w 11181876"/>
              <a:gd name="connsiteY10731" fmla="*/ 2759624 h 9881970"/>
              <a:gd name="connsiteX10732" fmla="*/ 1551134 w 11181876"/>
              <a:gd name="connsiteY10732" fmla="*/ 2772084 h 9881970"/>
              <a:gd name="connsiteX10733" fmla="*/ 1569822 w 11181876"/>
              <a:gd name="connsiteY10733" fmla="*/ 2759624 h 9881970"/>
              <a:gd name="connsiteX10734" fmla="*/ 1576052 w 11181876"/>
              <a:gd name="connsiteY10734" fmla="*/ 2747165 h 9881970"/>
              <a:gd name="connsiteX10735" fmla="*/ 1582280 w 11181876"/>
              <a:gd name="connsiteY10735" fmla="*/ 2734705 h 9881970"/>
              <a:gd name="connsiteX10736" fmla="*/ 1607199 w 11181876"/>
              <a:gd name="connsiteY10736" fmla="*/ 2722247 h 9881970"/>
              <a:gd name="connsiteX10737" fmla="*/ 1594739 w 11181876"/>
              <a:gd name="connsiteY10737" fmla="*/ 2734705 h 9881970"/>
              <a:gd name="connsiteX10738" fmla="*/ 1582280 w 11181876"/>
              <a:gd name="connsiteY10738" fmla="*/ 2747165 h 9881970"/>
              <a:gd name="connsiteX10739" fmla="*/ 1644575 w 11181876"/>
              <a:gd name="connsiteY10739" fmla="*/ 2697329 h 9881970"/>
              <a:gd name="connsiteX10740" fmla="*/ 1657035 w 11181876"/>
              <a:gd name="connsiteY10740" fmla="*/ 2684871 h 9881970"/>
              <a:gd name="connsiteX10741" fmla="*/ 1681953 w 11181876"/>
              <a:gd name="connsiteY10741" fmla="*/ 2647495 h 9881970"/>
              <a:gd name="connsiteX10742" fmla="*/ 1731787 w 11181876"/>
              <a:gd name="connsiteY10742" fmla="*/ 2585200 h 9881970"/>
              <a:gd name="connsiteX10743" fmla="*/ 1725557 w 11181876"/>
              <a:gd name="connsiteY10743" fmla="*/ 2572740 h 9881970"/>
              <a:gd name="connsiteX10744" fmla="*/ 1731787 w 11181876"/>
              <a:gd name="connsiteY10744" fmla="*/ 2547822 h 9881970"/>
              <a:gd name="connsiteX10745" fmla="*/ 1819000 w 11181876"/>
              <a:gd name="connsiteY10745" fmla="*/ 2435693 h 9881970"/>
              <a:gd name="connsiteX10746" fmla="*/ 1831458 w 11181876"/>
              <a:gd name="connsiteY10746" fmla="*/ 2410774 h 9881970"/>
              <a:gd name="connsiteX10747" fmla="*/ 1870219 w 11181876"/>
              <a:gd name="connsiteY10747" fmla="*/ 2381704 h 9881970"/>
              <a:gd name="connsiteX10748" fmla="*/ 1868837 w 11181876"/>
              <a:gd name="connsiteY10748" fmla="*/ 2385857 h 9881970"/>
              <a:gd name="connsiteX10749" fmla="*/ 1881295 w 11181876"/>
              <a:gd name="connsiteY10749" fmla="*/ 2385857 h 9881970"/>
              <a:gd name="connsiteX10750" fmla="*/ 1887525 w 11181876"/>
              <a:gd name="connsiteY10750" fmla="*/ 2367168 h 9881970"/>
              <a:gd name="connsiteX10751" fmla="*/ 1893753 w 11181876"/>
              <a:gd name="connsiteY10751" fmla="*/ 2336020 h 9881970"/>
              <a:gd name="connsiteX10752" fmla="*/ 1931131 w 11181876"/>
              <a:gd name="connsiteY10752" fmla="*/ 2273726 h 9881970"/>
              <a:gd name="connsiteX10753" fmla="*/ 1956047 w 11181876"/>
              <a:gd name="connsiteY10753" fmla="*/ 2230121 h 9881970"/>
              <a:gd name="connsiteX10754" fmla="*/ 1906213 w 11181876"/>
              <a:gd name="connsiteY10754" fmla="*/ 2273726 h 9881970"/>
              <a:gd name="connsiteX10755" fmla="*/ 1843918 w 11181876"/>
              <a:gd name="connsiteY10755" fmla="*/ 2336020 h 9881970"/>
              <a:gd name="connsiteX10756" fmla="*/ 1843918 w 11181876"/>
              <a:gd name="connsiteY10756" fmla="*/ 2348480 h 9881970"/>
              <a:gd name="connsiteX10757" fmla="*/ 1831458 w 11181876"/>
              <a:gd name="connsiteY10757" fmla="*/ 2360938 h 9881970"/>
              <a:gd name="connsiteX10758" fmla="*/ 1819000 w 11181876"/>
              <a:gd name="connsiteY10758" fmla="*/ 2360938 h 9881970"/>
              <a:gd name="connsiteX10759" fmla="*/ 1831458 w 11181876"/>
              <a:gd name="connsiteY10759" fmla="*/ 2348480 h 9881970"/>
              <a:gd name="connsiteX10760" fmla="*/ 1831458 w 11181876"/>
              <a:gd name="connsiteY10760" fmla="*/ 2323562 h 9881970"/>
              <a:gd name="connsiteX10761" fmla="*/ 1819000 w 11181876"/>
              <a:gd name="connsiteY10761" fmla="*/ 2336020 h 9881970"/>
              <a:gd name="connsiteX10762" fmla="*/ 1856377 w 11181876"/>
              <a:gd name="connsiteY10762" fmla="*/ 2273726 h 9881970"/>
              <a:gd name="connsiteX10763" fmla="*/ 1906213 w 11181876"/>
              <a:gd name="connsiteY10763" fmla="*/ 2211431 h 9881970"/>
              <a:gd name="connsiteX10764" fmla="*/ 1931131 w 11181876"/>
              <a:gd name="connsiteY10764" fmla="*/ 2174055 h 9881970"/>
              <a:gd name="connsiteX10765" fmla="*/ 1868837 w 11181876"/>
              <a:gd name="connsiteY10765" fmla="*/ 2236349 h 9881970"/>
              <a:gd name="connsiteX10766" fmla="*/ 1806542 w 11181876"/>
              <a:gd name="connsiteY10766" fmla="*/ 2298644 h 9881970"/>
              <a:gd name="connsiteX10767" fmla="*/ 1781624 w 11181876"/>
              <a:gd name="connsiteY10767" fmla="*/ 2323562 h 9881970"/>
              <a:gd name="connsiteX10768" fmla="*/ 1756706 w 11181876"/>
              <a:gd name="connsiteY10768" fmla="*/ 2336020 h 9881970"/>
              <a:gd name="connsiteX10769" fmla="*/ 1794082 w 11181876"/>
              <a:gd name="connsiteY10769" fmla="*/ 2286186 h 9881970"/>
              <a:gd name="connsiteX10770" fmla="*/ 1843918 w 11181876"/>
              <a:gd name="connsiteY10770" fmla="*/ 2230121 h 9881970"/>
              <a:gd name="connsiteX10771" fmla="*/ 1887525 w 11181876"/>
              <a:gd name="connsiteY10771" fmla="*/ 2167825 h 9881970"/>
              <a:gd name="connsiteX10772" fmla="*/ 1918671 w 11181876"/>
              <a:gd name="connsiteY10772" fmla="*/ 2117990 h 9881970"/>
              <a:gd name="connsiteX10773" fmla="*/ 1931131 w 11181876"/>
              <a:gd name="connsiteY10773" fmla="*/ 2099302 h 9881970"/>
              <a:gd name="connsiteX10774" fmla="*/ 1881295 w 11181876"/>
              <a:gd name="connsiteY10774" fmla="*/ 2124220 h 9881970"/>
              <a:gd name="connsiteX10775" fmla="*/ 1831458 w 11181876"/>
              <a:gd name="connsiteY10775" fmla="*/ 2161597 h 9881970"/>
              <a:gd name="connsiteX10776" fmla="*/ 1819000 w 11181876"/>
              <a:gd name="connsiteY10776" fmla="*/ 2161597 h 9881970"/>
              <a:gd name="connsiteX10777" fmla="*/ 1837688 w 11181876"/>
              <a:gd name="connsiteY10777" fmla="*/ 2130448 h 9881970"/>
              <a:gd name="connsiteX10778" fmla="*/ 1862607 w 11181876"/>
              <a:gd name="connsiteY10778" fmla="*/ 2111760 h 9881970"/>
              <a:gd name="connsiteX10779" fmla="*/ 1887525 w 11181876"/>
              <a:gd name="connsiteY10779" fmla="*/ 2086842 h 9881970"/>
              <a:gd name="connsiteX10780" fmla="*/ 1906213 w 11181876"/>
              <a:gd name="connsiteY10780" fmla="*/ 2074384 h 9881970"/>
              <a:gd name="connsiteX10781" fmla="*/ 1906213 w 11181876"/>
              <a:gd name="connsiteY10781" fmla="*/ 2086842 h 9881970"/>
              <a:gd name="connsiteX10782" fmla="*/ 1918671 w 11181876"/>
              <a:gd name="connsiteY10782" fmla="*/ 2086842 h 9881970"/>
              <a:gd name="connsiteX10783" fmla="*/ 1956047 w 11181876"/>
              <a:gd name="connsiteY10783" fmla="*/ 2049465 h 9881970"/>
              <a:gd name="connsiteX10784" fmla="*/ 1968507 w 11181876"/>
              <a:gd name="connsiteY10784" fmla="*/ 1999631 h 9881970"/>
              <a:gd name="connsiteX10785" fmla="*/ 1956047 w 11181876"/>
              <a:gd name="connsiteY10785" fmla="*/ 1987171 h 9881970"/>
              <a:gd name="connsiteX10786" fmla="*/ 1931131 w 11181876"/>
              <a:gd name="connsiteY10786" fmla="*/ 2012089 h 9881970"/>
              <a:gd name="connsiteX10787" fmla="*/ 1906213 w 11181876"/>
              <a:gd name="connsiteY10787" fmla="*/ 2024547 h 9881970"/>
              <a:gd name="connsiteX10788" fmla="*/ 1918671 w 11181876"/>
              <a:gd name="connsiteY10788" fmla="*/ 2005859 h 9881970"/>
              <a:gd name="connsiteX10789" fmla="*/ 1931131 w 11181876"/>
              <a:gd name="connsiteY10789" fmla="*/ 1993401 h 9881970"/>
              <a:gd name="connsiteX10790" fmla="*/ 1918671 w 11181876"/>
              <a:gd name="connsiteY10790" fmla="*/ 1974713 h 9881970"/>
              <a:gd name="connsiteX10791" fmla="*/ 8060916 w 11181876"/>
              <a:gd name="connsiteY10791" fmla="*/ 1962253 h 9881970"/>
              <a:gd name="connsiteX10792" fmla="*/ 8054686 w 11181876"/>
              <a:gd name="connsiteY10792" fmla="*/ 1980941 h 9881970"/>
              <a:gd name="connsiteX10793" fmla="*/ 8060916 w 11181876"/>
              <a:gd name="connsiteY10793" fmla="*/ 1987171 h 9881970"/>
              <a:gd name="connsiteX10794" fmla="*/ 8067146 w 11181876"/>
              <a:gd name="connsiteY10794" fmla="*/ 1987171 h 9881970"/>
              <a:gd name="connsiteX10795" fmla="*/ 8073375 w 11181876"/>
              <a:gd name="connsiteY10795" fmla="*/ 1974713 h 9881970"/>
              <a:gd name="connsiteX10796" fmla="*/ 8067146 w 11181876"/>
              <a:gd name="connsiteY10796" fmla="*/ 1962253 h 9881970"/>
              <a:gd name="connsiteX10797" fmla="*/ 8060916 w 11181876"/>
              <a:gd name="connsiteY10797" fmla="*/ 1962253 h 9881970"/>
              <a:gd name="connsiteX10798" fmla="*/ 7961245 w 11181876"/>
              <a:gd name="connsiteY10798" fmla="*/ 1962253 h 9881970"/>
              <a:gd name="connsiteX10799" fmla="*/ 7961245 w 11181876"/>
              <a:gd name="connsiteY10799" fmla="*/ 1974713 h 9881970"/>
              <a:gd name="connsiteX10800" fmla="*/ 7948785 w 11181876"/>
              <a:gd name="connsiteY10800" fmla="*/ 1968483 h 9881970"/>
              <a:gd name="connsiteX10801" fmla="*/ 7961245 w 11181876"/>
              <a:gd name="connsiteY10801" fmla="*/ 1962253 h 9881970"/>
              <a:gd name="connsiteX10802" fmla="*/ 1931131 w 11181876"/>
              <a:gd name="connsiteY10802" fmla="*/ 1962253 h 9881970"/>
              <a:gd name="connsiteX10803" fmla="*/ 1943589 w 11181876"/>
              <a:gd name="connsiteY10803" fmla="*/ 1974713 h 9881970"/>
              <a:gd name="connsiteX10804" fmla="*/ 1943589 w 11181876"/>
              <a:gd name="connsiteY10804" fmla="*/ 1962253 h 9881970"/>
              <a:gd name="connsiteX10805" fmla="*/ 9219596 w 11181876"/>
              <a:gd name="connsiteY10805" fmla="*/ 1949795 h 9881970"/>
              <a:gd name="connsiteX10806" fmla="*/ 9207136 w 11181876"/>
              <a:gd name="connsiteY10806" fmla="*/ 1962253 h 9881970"/>
              <a:gd name="connsiteX10807" fmla="*/ 9207136 w 11181876"/>
              <a:gd name="connsiteY10807" fmla="*/ 1956023 h 9881970"/>
              <a:gd name="connsiteX10808" fmla="*/ 9219596 w 11181876"/>
              <a:gd name="connsiteY10808" fmla="*/ 1949795 h 9881970"/>
              <a:gd name="connsiteX10809" fmla="*/ 6553387 w 11181876"/>
              <a:gd name="connsiteY10809" fmla="*/ 1949795 h 9881970"/>
              <a:gd name="connsiteX10810" fmla="*/ 6528469 w 11181876"/>
              <a:gd name="connsiteY10810" fmla="*/ 1962253 h 9881970"/>
              <a:gd name="connsiteX10811" fmla="*/ 6503553 w 11181876"/>
              <a:gd name="connsiteY10811" fmla="*/ 1999631 h 9881970"/>
              <a:gd name="connsiteX10812" fmla="*/ 6540929 w 11181876"/>
              <a:gd name="connsiteY10812" fmla="*/ 1987171 h 9881970"/>
              <a:gd name="connsiteX10813" fmla="*/ 6553387 w 11181876"/>
              <a:gd name="connsiteY10813" fmla="*/ 1949795 h 9881970"/>
              <a:gd name="connsiteX10814" fmla="*/ 1993425 w 11181876"/>
              <a:gd name="connsiteY10814" fmla="*/ 1949795 h 9881970"/>
              <a:gd name="connsiteX10815" fmla="*/ 1980966 w 11181876"/>
              <a:gd name="connsiteY10815" fmla="*/ 1962253 h 9881970"/>
              <a:gd name="connsiteX10816" fmla="*/ 1968507 w 11181876"/>
              <a:gd name="connsiteY10816" fmla="*/ 1987171 h 9881970"/>
              <a:gd name="connsiteX10817" fmla="*/ 1993425 w 11181876"/>
              <a:gd name="connsiteY10817" fmla="*/ 1974713 h 9881970"/>
              <a:gd name="connsiteX10818" fmla="*/ 7920753 w 11181876"/>
              <a:gd name="connsiteY10818" fmla="*/ 1943565 h 9881970"/>
              <a:gd name="connsiteX10819" fmla="*/ 7923869 w 11181876"/>
              <a:gd name="connsiteY10819" fmla="*/ 1949795 h 9881970"/>
              <a:gd name="connsiteX10820" fmla="*/ 7911409 w 11181876"/>
              <a:gd name="connsiteY10820" fmla="*/ 1974713 h 9881970"/>
              <a:gd name="connsiteX10821" fmla="*/ 7898951 w 11181876"/>
              <a:gd name="connsiteY10821" fmla="*/ 1962253 h 9881970"/>
              <a:gd name="connsiteX10822" fmla="*/ 7911409 w 11181876"/>
              <a:gd name="connsiteY10822" fmla="*/ 1949795 h 9881970"/>
              <a:gd name="connsiteX10823" fmla="*/ 7920753 w 11181876"/>
              <a:gd name="connsiteY10823" fmla="*/ 1943565 h 9881970"/>
              <a:gd name="connsiteX10824" fmla="*/ 9942213 w 11181876"/>
              <a:gd name="connsiteY10824" fmla="*/ 1937335 h 9881970"/>
              <a:gd name="connsiteX10825" fmla="*/ 9935981 w 11181876"/>
              <a:gd name="connsiteY10825" fmla="*/ 1943565 h 9881970"/>
              <a:gd name="connsiteX10826" fmla="*/ 9929753 w 11181876"/>
              <a:gd name="connsiteY10826" fmla="*/ 1949795 h 9881970"/>
              <a:gd name="connsiteX10827" fmla="*/ 9911065 w 11181876"/>
              <a:gd name="connsiteY10827" fmla="*/ 1968483 h 9881970"/>
              <a:gd name="connsiteX10828" fmla="*/ 9904835 w 11181876"/>
              <a:gd name="connsiteY10828" fmla="*/ 1974713 h 9881970"/>
              <a:gd name="connsiteX10829" fmla="*/ 9904835 w 11181876"/>
              <a:gd name="connsiteY10829" fmla="*/ 1999631 h 9881970"/>
              <a:gd name="connsiteX10830" fmla="*/ 9879917 w 11181876"/>
              <a:gd name="connsiteY10830" fmla="*/ 2049465 h 9881970"/>
              <a:gd name="connsiteX10831" fmla="*/ 9849549 w 11181876"/>
              <a:gd name="connsiteY10831" fmla="*/ 2098523 h 9881970"/>
              <a:gd name="connsiteX10832" fmla="*/ 9840823 w 11181876"/>
              <a:gd name="connsiteY10832" fmla="*/ 2110042 h 9881970"/>
              <a:gd name="connsiteX10833" fmla="*/ 9830081 w 11181876"/>
              <a:gd name="connsiteY10833" fmla="*/ 2099302 h 9881970"/>
              <a:gd name="connsiteX10834" fmla="*/ 9817623 w 11181876"/>
              <a:gd name="connsiteY10834" fmla="*/ 2124220 h 9881970"/>
              <a:gd name="connsiteX10835" fmla="*/ 9837679 w 11181876"/>
              <a:gd name="connsiteY10835" fmla="*/ 2114191 h 9881970"/>
              <a:gd name="connsiteX10836" fmla="*/ 9834949 w 11181876"/>
              <a:gd name="connsiteY10836" fmla="*/ 2117796 h 9881970"/>
              <a:gd name="connsiteX10837" fmla="*/ 9767788 w 11181876"/>
              <a:gd name="connsiteY10837" fmla="*/ 2161597 h 9881970"/>
              <a:gd name="connsiteX10838" fmla="*/ 9761558 w 11181876"/>
              <a:gd name="connsiteY10838" fmla="*/ 2142908 h 9881970"/>
              <a:gd name="connsiteX10839" fmla="*/ 9780246 w 11181876"/>
              <a:gd name="connsiteY10839" fmla="*/ 2136678 h 9881970"/>
              <a:gd name="connsiteX10840" fmla="*/ 9792705 w 11181876"/>
              <a:gd name="connsiteY10840" fmla="*/ 2124220 h 9881970"/>
              <a:gd name="connsiteX10841" fmla="*/ 9842541 w 11181876"/>
              <a:gd name="connsiteY10841" fmla="*/ 2074384 h 9881970"/>
              <a:gd name="connsiteX10842" fmla="*/ 9892377 w 11181876"/>
              <a:gd name="connsiteY10842" fmla="*/ 2012089 h 9881970"/>
              <a:gd name="connsiteX10843" fmla="*/ 9879917 w 11181876"/>
              <a:gd name="connsiteY10843" fmla="*/ 2012089 h 9881970"/>
              <a:gd name="connsiteX10844" fmla="*/ 9867457 w 11181876"/>
              <a:gd name="connsiteY10844" fmla="*/ 2012089 h 9881970"/>
              <a:gd name="connsiteX10845" fmla="*/ 9879917 w 11181876"/>
              <a:gd name="connsiteY10845" fmla="*/ 1987171 h 9881970"/>
              <a:gd name="connsiteX10846" fmla="*/ 9898605 w 11181876"/>
              <a:gd name="connsiteY10846" fmla="*/ 1956023 h 9881970"/>
              <a:gd name="connsiteX10847" fmla="*/ 9917293 w 11181876"/>
              <a:gd name="connsiteY10847" fmla="*/ 1943565 h 9881970"/>
              <a:gd name="connsiteX10848" fmla="*/ 9942213 w 11181876"/>
              <a:gd name="connsiteY10848" fmla="*/ 1937335 h 9881970"/>
              <a:gd name="connsiteX10849" fmla="*/ 9007794 w 11181876"/>
              <a:gd name="connsiteY10849" fmla="*/ 1937335 h 9881970"/>
              <a:gd name="connsiteX10850" fmla="*/ 8995336 w 11181876"/>
              <a:gd name="connsiteY10850" fmla="*/ 1949795 h 9881970"/>
              <a:gd name="connsiteX10851" fmla="*/ 8982876 w 11181876"/>
              <a:gd name="connsiteY10851" fmla="*/ 1949795 h 9881970"/>
              <a:gd name="connsiteX10852" fmla="*/ 8982876 w 11181876"/>
              <a:gd name="connsiteY10852" fmla="*/ 1962253 h 9881970"/>
              <a:gd name="connsiteX10853" fmla="*/ 8995336 w 11181876"/>
              <a:gd name="connsiteY10853" fmla="*/ 1962253 h 9881970"/>
              <a:gd name="connsiteX10854" fmla="*/ 8173047 w 11181876"/>
              <a:gd name="connsiteY10854" fmla="*/ 1937335 h 9881970"/>
              <a:gd name="connsiteX10855" fmla="*/ 8160587 w 11181876"/>
              <a:gd name="connsiteY10855" fmla="*/ 1949795 h 9881970"/>
              <a:gd name="connsiteX10856" fmla="*/ 8173047 w 11181876"/>
              <a:gd name="connsiteY10856" fmla="*/ 1962253 h 9881970"/>
              <a:gd name="connsiteX10857" fmla="*/ 8173047 w 11181876"/>
              <a:gd name="connsiteY10857" fmla="*/ 1949795 h 9881970"/>
              <a:gd name="connsiteX10858" fmla="*/ 8173047 w 11181876"/>
              <a:gd name="connsiteY10858" fmla="*/ 1937335 h 9881970"/>
              <a:gd name="connsiteX10859" fmla="*/ 8048458 w 11181876"/>
              <a:gd name="connsiteY10859" fmla="*/ 1937335 h 9881970"/>
              <a:gd name="connsiteX10860" fmla="*/ 8060916 w 11181876"/>
              <a:gd name="connsiteY10860" fmla="*/ 1949795 h 9881970"/>
              <a:gd name="connsiteX10861" fmla="*/ 8060916 w 11181876"/>
              <a:gd name="connsiteY10861" fmla="*/ 1937335 h 9881970"/>
              <a:gd name="connsiteX10862" fmla="*/ 8048458 w 11181876"/>
              <a:gd name="connsiteY10862" fmla="*/ 1937335 h 9881970"/>
              <a:gd name="connsiteX10863" fmla="*/ 6715353 w 11181876"/>
              <a:gd name="connsiteY10863" fmla="*/ 1937335 h 9881970"/>
              <a:gd name="connsiteX10864" fmla="*/ 6715353 w 11181876"/>
              <a:gd name="connsiteY10864" fmla="*/ 1949795 h 9881970"/>
              <a:gd name="connsiteX10865" fmla="*/ 6727813 w 11181876"/>
              <a:gd name="connsiteY10865" fmla="*/ 1949795 h 9881970"/>
              <a:gd name="connsiteX10866" fmla="*/ 1893753 w 11181876"/>
              <a:gd name="connsiteY10866" fmla="*/ 1937335 h 9881970"/>
              <a:gd name="connsiteX10867" fmla="*/ 1893753 w 11181876"/>
              <a:gd name="connsiteY10867" fmla="*/ 1949795 h 9881970"/>
              <a:gd name="connsiteX10868" fmla="*/ 1899983 w 11181876"/>
              <a:gd name="connsiteY10868" fmla="*/ 1962253 h 9881970"/>
              <a:gd name="connsiteX10869" fmla="*/ 1906213 w 11181876"/>
              <a:gd name="connsiteY10869" fmla="*/ 1949795 h 9881970"/>
              <a:gd name="connsiteX10870" fmla="*/ 1893753 w 11181876"/>
              <a:gd name="connsiteY10870" fmla="*/ 1937335 h 9881970"/>
              <a:gd name="connsiteX10871" fmla="*/ 9269430 w 11181876"/>
              <a:gd name="connsiteY10871" fmla="*/ 1924876 h 9881970"/>
              <a:gd name="connsiteX10872" fmla="*/ 9263202 w 11181876"/>
              <a:gd name="connsiteY10872" fmla="*/ 1949795 h 9881970"/>
              <a:gd name="connsiteX10873" fmla="*/ 9244514 w 11181876"/>
              <a:gd name="connsiteY10873" fmla="*/ 1962253 h 9881970"/>
              <a:gd name="connsiteX10874" fmla="*/ 9244514 w 11181876"/>
              <a:gd name="connsiteY10874" fmla="*/ 1949795 h 9881970"/>
              <a:gd name="connsiteX10875" fmla="*/ 9256972 w 11181876"/>
              <a:gd name="connsiteY10875" fmla="*/ 1937335 h 9881970"/>
              <a:gd name="connsiteX10876" fmla="*/ 8920581 w 11181876"/>
              <a:gd name="connsiteY10876" fmla="*/ 1924876 h 9881970"/>
              <a:gd name="connsiteX10877" fmla="*/ 8920581 w 11181876"/>
              <a:gd name="connsiteY10877" fmla="*/ 1937335 h 9881970"/>
              <a:gd name="connsiteX10878" fmla="*/ 8926811 w 11181876"/>
              <a:gd name="connsiteY10878" fmla="*/ 1931107 h 9881970"/>
              <a:gd name="connsiteX10879" fmla="*/ 8933039 w 11181876"/>
              <a:gd name="connsiteY10879" fmla="*/ 1924876 h 9881970"/>
              <a:gd name="connsiteX10880" fmla="*/ 2025351 w 11181876"/>
              <a:gd name="connsiteY10880" fmla="*/ 1920984 h 9881970"/>
              <a:gd name="connsiteX10881" fmla="*/ 2018342 w 11181876"/>
              <a:gd name="connsiteY10881" fmla="*/ 1937335 h 9881970"/>
              <a:gd name="connsiteX10882" fmla="*/ 2030802 w 11181876"/>
              <a:gd name="connsiteY10882" fmla="*/ 1937335 h 9881970"/>
              <a:gd name="connsiteX10883" fmla="*/ 2030802 w 11181876"/>
              <a:gd name="connsiteY10883" fmla="*/ 1924876 h 9881970"/>
              <a:gd name="connsiteX10884" fmla="*/ 2025351 w 11181876"/>
              <a:gd name="connsiteY10884" fmla="*/ 1920984 h 9881970"/>
              <a:gd name="connsiteX10885" fmla="*/ 9119925 w 11181876"/>
              <a:gd name="connsiteY10885" fmla="*/ 1912418 h 9881970"/>
              <a:gd name="connsiteX10886" fmla="*/ 9132383 w 11181876"/>
              <a:gd name="connsiteY10886" fmla="*/ 1912418 h 9881970"/>
              <a:gd name="connsiteX10887" fmla="*/ 9107465 w 11181876"/>
              <a:gd name="connsiteY10887" fmla="*/ 1924876 h 9881970"/>
              <a:gd name="connsiteX10888" fmla="*/ 9119925 w 11181876"/>
              <a:gd name="connsiteY10888" fmla="*/ 1912418 h 9881970"/>
              <a:gd name="connsiteX10889" fmla="*/ 8696321 w 11181876"/>
              <a:gd name="connsiteY10889" fmla="*/ 1912418 h 9881970"/>
              <a:gd name="connsiteX10890" fmla="*/ 8690091 w 11181876"/>
              <a:gd name="connsiteY10890" fmla="*/ 1918647 h 9881970"/>
              <a:gd name="connsiteX10891" fmla="*/ 8690091 w 11181876"/>
              <a:gd name="connsiteY10891" fmla="*/ 1924876 h 9881970"/>
              <a:gd name="connsiteX10892" fmla="*/ 8696321 w 11181876"/>
              <a:gd name="connsiteY10892" fmla="*/ 1912418 h 9881970"/>
              <a:gd name="connsiteX10893" fmla="*/ 6752731 w 11181876"/>
              <a:gd name="connsiteY10893" fmla="*/ 1912418 h 9881970"/>
              <a:gd name="connsiteX10894" fmla="*/ 6752731 w 11181876"/>
              <a:gd name="connsiteY10894" fmla="*/ 1918647 h 9881970"/>
              <a:gd name="connsiteX10895" fmla="*/ 6740271 w 11181876"/>
              <a:gd name="connsiteY10895" fmla="*/ 1924876 h 9881970"/>
              <a:gd name="connsiteX10896" fmla="*/ 6752731 w 11181876"/>
              <a:gd name="connsiteY10896" fmla="*/ 1937335 h 9881970"/>
              <a:gd name="connsiteX10897" fmla="*/ 6765189 w 11181876"/>
              <a:gd name="connsiteY10897" fmla="*/ 1924876 h 9881970"/>
              <a:gd name="connsiteX10898" fmla="*/ 6758959 w 11181876"/>
              <a:gd name="connsiteY10898" fmla="*/ 1912418 h 9881970"/>
              <a:gd name="connsiteX10899" fmla="*/ 6752731 w 11181876"/>
              <a:gd name="connsiteY10899" fmla="*/ 1912418 h 9881970"/>
              <a:gd name="connsiteX10900" fmla="*/ 6715353 w 11181876"/>
              <a:gd name="connsiteY10900" fmla="*/ 1912418 h 9881970"/>
              <a:gd name="connsiteX10901" fmla="*/ 6702895 w 11181876"/>
              <a:gd name="connsiteY10901" fmla="*/ 1924876 h 9881970"/>
              <a:gd name="connsiteX10902" fmla="*/ 6702895 w 11181876"/>
              <a:gd name="connsiteY10902" fmla="*/ 1937335 h 9881970"/>
              <a:gd name="connsiteX10903" fmla="*/ 6709125 w 11181876"/>
              <a:gd name="connsiteY10903" fmla="*/ 1924876 h 9881970"/>
              <a:gd name="connsiteX10904" fmla="*/ 6715353 w 11181876"/>
              <a:gd name="connsiteY10904" fmla="*/ 1912418 h 9881970"/>
              <a:gd name="connsiteX10905" fmla="*/ 1991867 w 11181876"/>
              <a:gd name="connsiteY10905" fmla="*/ 1908524 h 9881970"/>
              <a:gd name="connsiteX10906" fmla="*/ 1968507 w 11181876"/>
              <a:gd name="connsiteY10906" fmla="*/ 1924876 h 9881970"/>
              <a:gd name="connsiteX10907" fmla="*/ 1949819 w 11181876"/>
              <a:gd name="connsiteY10907" fmla="*/ 1949795 h 9881970"/>
              <a:gd name="connsiteX10908" fmla="*/ 1968507 w 11181876"/>
              <a:gd name="connsiteY10908" fmla="*/ 1949795 h 9881970"/>
              <a:gd name="connsiteX10909" fmla="*/ 1980966 w 11181876"/>
              <a:gd name="connsiteY10909" fmla="*/ 1937335 h 9881970"/>
              <a:gd name="connsiteX10910" fmla="*/ 1987195 w 11181876"/>
              <a:gd name="connsiteY10910" fmla="*/ 1924876 h 9881970"/>
              <a:gd name="connsiteX10911" fmla="*/ 1993425 w 11181876"/>
              <a:gd name="connsiteY10911" fmla="*/ 1912418 h 9881970"/>
              <a:gd name="connsiteX10912" fmla="*/ 1991867 w 11181876"/>
              <a:gd name="connsiteY10912" fmla="*/ 1908524 h 9881970"/>
              <a:gd name="connsiteX10913" fmla="*/ 8146349 w 11181876"/>
              <a:gd name="connsiteY10913" fmla="*/ 1905298 h 9881970"/>
              <a:gd name="connsiteX10914" fmla="*/ 8145015 w 11181876"/>
              <a:gd name="connsiteY10914" fmla="*/ 1909303 h 9881970"/>
              <a:gd name="connsiteX10915" fmla="*/ 8135669 w 11181876"/>
              <a:gd name="connsiteY10915" fmla="*/ 1912418 h 9881970"/>
              <a:gd name="connsiteX10916" fmla="*/ 9107465 w 11181876"/>
              <a:gd name="connsiteY10916" fmla="*/ 1899959 h 9881970"/>
              <a:gd name="connsiteX10917" fmla="*/ 9103313 w 11181876"/>
              <a:gd name="connsiteY10917" fmla="*/ 1904112 h 9881970"/>
              <a:gd name="connsiteX10918" fmla="*/ 9104351 w 11181876"/>
              <a:gd name="connsiteY10918" fmla="*/ 1903072 h 9881970"/>
              <a:gd name="connsiteX10919" fmla="*/ 9107465 w 11181876"/>
              <a:gd name="connsiteY10919" fmla="*/ 1899959 h 9881970"/>
              <a:gd name="connsiteX10920" fmla="*/ 8148129 w 11181876"/>
              <a:gd name="connsiteY10920" fmla="*/ 1899959 h 9881970"/>
              <a:gd name="connsiteX10921" fmla="*/ 8150620 w 11181876"/>
              <a:gd name="connsiteY10921" fmla="*/ 1902450 h 9881970"/>
              <a:gd name="connsiteX10922" fmla="*/ 8146349 w 11181876"/>
              <a:gd name="connsiteY10922" fmla="*/ 1905298 h 9881970"/>
              <a:gd name="connsiteX10923" fmla="*/ 8023539 w 11181876"/>
              <a:gd name="connsiteY10923" fmla="*/ 1899959 h 9881970"/>
              <a:gd name="connsiteX10924" fmla="*/ 8035998 w 11181876"/>
              <a:gd name="connsiteY10924" fmla="*/ 1912418 h 9881970"/>
              <a:gd name="connsiteX10925" fmla="*/ 8029769 w 11181876"/>
              <a:gd name="connsiteY10925" fmla="*/ 1912418 h 9881970"/>
              <a:gd name="connsiteX10926" fmla="*/ 8023539 w 11181876"/>
              <a:gd name="connsiteY10926" fmla="*/ 1912418 h 9881970"/>
              <a:gd name="connsiteX10927" fmla="*/ 8023539 w 11181876"/>
              <a:gd name="connsiteY10927" fmla="*/ 1899959 h 9881970"/>
              <a:gd name="connsiteX10928" fmla="*/ 6677977 w 11181876"/>
              <a:gd name="connsiteY10928" fmla="*/ 1899959 h 9881970"/>
              <a:gd name="connsiteX10929" fmla="*/ 6665519 w 11181876"/>
              <a:gd name="connsiteY10929" fmla="*/ 1912418 h 9881970"/>
              <a:gd name="connsiteX10930" fmla="*/ 6653059 w 11181876"/>
              <a:gd name="connsiteY10930" fmla="*/ 1924876 h 9881970"/>
              <a:gd name="connsiteX10931" fmla="*/ 6665519 w 11181876"/>
              <a:gd name="connsiteY10931" fmla="*/ 1924876 h 9881970"/>
              <a:gd name="connsiteX10932" fmla="*/ 6677977 w 11181876"/>
              <a:gd name="connsiteY10932" fmla="*/ 1899959 h 9881970"/>
              <a:gd name="connsiteX10933" fmla="*/ 9244514 w 11181876"/>
              <a:gd name="connsiteY10933" fmla="*/ 1887500 h 9881970"/>
              <a:gd name="connsiteX10934" fmla="*/ 9250742 w 11181876"/>
              <a:gd name="connsiteY10934" fmla="*/ 1893728 h 9881970"/>
              <a:gd name="connsiteX10935" fmla="*/ 9244514 w 11181876"/>
              <a:gd name="connsiteY10935" fmla="*/ 1899959 h 9881970"/>
              <a:gd name="connsiteX10936" fmla="*/ 9244514 w 11181876"/>
              <a:gd name="connsiteY10936" fmla="*/ 1887500 h 9881970"/>
              <a:gd name="connsiteX10937" fmla="*/ 8708779 w 11181876"/>
              <a:gd name="connsiteY10937" fmla="*/ 1887500 h 9881970"/>
              <a:gd name="connsiteX10938" fmla="*/ 8683861 w 11181876"/>
              <a:gd name="connsiteY10938" fmla="*/ 1899959 h 9881970"/>
              <a:gd name="connsiteX10939" fmla="*/ 8696321 w 11181876"/>
              <a:gd name="connsiteY10939" fmla="*/ 1899959 h 9881970"/>
              <a:gd name="connsiteX10940" fmla="*/ 8708779 w 11181876"/>
              <a:gd name="connsiteY10940" fmla="*/ 1887500 h 9881970"/>
              <a:gd name="connsiteX10941" fmla="*/ 7836656 w 11181876"/>
              <a:gd name="connsiteY10941" fmla="*/ 1875040 h 9881970"/>
              <a:gd name="connsiteX10942" fmla="*/ 7836656 w 11181876"/>
              <a:gd name="connsiteY10942" fmla="*/ 1887500 h 9881970"/>
              <a:gd name="connsiteX10943" fmla="*/ 7861574 w 11181876"/>
              <a:gd name="connsiteY10943" fmla="*/ 1893728 h 9881970"/>
              <a:gd name="connsiteX10944" fmla="*/ 7861574 w 11181876"/>
              <a:gd name="connsiteY10944" fmla="*/ 1918647 h 9881970"/>
              <a:gd name="connsiteX10945" fmla="*/ 7849115 w 11181876"/>
              <a:gd name="connsiteY10945" fmla="*/ 1912418 h 9881970"/>
              <a:gd name="connsiteX10946" fmla="*/ 7842885 w 11181876"/>
              <a:gd name="connsiteY10946" fmla="*/ 1912418 h 9881970"/>
              <a:gd name="connsiteX10947" fmla="*/ 7824196 w 11181876"/>
              <a:gd name="connsiteY10947" fmla="*/ 1899959 h 9881970"/>
              <a:gd name="connsiteX10948" fmla="*/ 7786820 w 11181876"/>
              <a:gd name="connsiteY10948" fmla="*/ 1924876 h 9881970"/>
              <a:gd name="connsiteX10949" fmla="*/ 7761901 w 11181876"/>
              <a:gd name="connsiteY10949" fmla="*/ 1962253 h 9881970"/>
              <a:gd name="connsiteX10950" fmla="*/ 7736983 w 11181876"/>
              <a:gd name="connsiteY10950" fmla="*/ 1987171 h 9881970"/>
              <a:gd name="connsiteX10951" fmla="*/ 7712067 w 11181876"/>
              <a:gd name="connsiteY10951" fmla="*/ 1987171 h 9881970"/>
              <a:gd name="connsiteX10952" fmla="*/ 7712067 w 11181876"/>
              <a:gd name="connsiteY10952" fmla="*/ 1999631 h 9881970"/>
              <a:gd name="connsiteX10953" fmla="*/ 7718295 w 11181876"/>
              <a:gd name="connsiteY10953" fmla="*/ 2012089 h 9881970"/>
              <a:gd name="connsiteX10954" fmla="*/ 7724525 w 11181876"/>
              <a:gd name="connsiteY10954" fmla="*/ 1999631 h 9881970"/>
              <a:gd name="connsiteX10955" fmla="*/ 7749443 w 11181876"/>
              <a:gd name="connsiteY10955" fmla="*/ 1999631 h 9881970"/>
              <a:gd name="connsiteX10956" fmla="*/ 7780590 w 11181876"/>
              <a:gd name="connsiteY10956" fmla="*/ 1993401 h 9881970"/>
              <a:gd name="connsiteX10957" fmla="*/ 7774361 w 11181876"/>
              <a:gd name="connsiteY10957" fmla="*/ 1987171 h 9881970"/>
              <a:gd name="connsiteX10958" fmla="*/ 7761901 w 11181876"/>
              <a:gd name="connsiteY10958" fmla="*/ 1980941 h 9881970"/>
              <a:gd name="connsiteX10959" fmla="*/ 7774361 w 11181876"/>
              <a:gd name="connsiteY10959" fmla="*/ 1974713 h 9881970"/>
              <a:gd name="connsiteX10960" fmla="*/ 7805508 w 11181876"/>
              <a:gd name="connsiteY10960" fmla="*/ 1968483 h 9881970"/>
              <a:gd name="connsiteX10961" fmla="*/ 7824196 w 11181876"/>
              <a:gd name="connsiteY10961" fmla="*/ 1962253 h 9881970"/>
              <a:gd name="connsiteX10962" fmla="*/ 7817968 w 11181876"/>
              <a:gd name="connsiteY10962" fmla="*/ 1974713 h 9881970"/>
              <a:gd name="connsiteX10963" fmla="*/ 7811738 w 11181876"/>
              <a:gd name="connsiteY10963" fmla="*/ 1999631 h 9881970"/>
              <a:gd name="connsiteX10964" fmla="*/ 7799279 w 11181876"/>
              <a:gd name="connsiteY10964" fmla="*/ 2018319 h 9881970"/>
              <a:gd name="connsiteX10965" fmla="*/ 7774361 w 11181876"/>
              <a:gd name="connsiteY10965" fmla="*/ 2024547 h 9881970"/>
              <a:gd name="connsiteX10966" fmla="*/ 7761901 w 11181876"/>
              <a:gd name="connsiteY10966" fmla="*/ 2030778 h 9881970"/>
              <a:gd name="connsiteX10967" fmla="*/ 7774361 w 11181876"/>
              <a:gd name="connsiteY10967" fmla="*/ 2037007 h 9881970"/>
              <a:gd name="connsiteX10968" fmla="*/ 7786820 w 11181876"/>
              <a:gd name="connsiteY10968" fmla="*/ 2037007 h 9881970"/>
              <a:gd name="connsiteX10969" fmla="*/ 7780590 w 11181876"/>
              <a:gd name="connsiteY10969" fmla="*/ 2049465 h 9881970"/>
              <a:gd name="connsiteX10970" fmla="*/ 7786820 w 11181876"/>
              <a:gd name="connsiteY10970" fmla="*/ 2061926 h 9881970"/>
              <a:gd name="connsiteX10971" fmla="*/ 7811738 w 11181876"/>
              <a:gd name="connsiteY10971" fmla="*/ 2061926 h 9881970"/>
              <a:gd name="connsiteX10972" fmla="*/ 7810353 w 11181876"/>
              <a:gd name="connsiteY10972" fmla="*/ 2057772 h 9881970"/>
              <a:gd name="connsiteX10973" fmla="*/ 7824196 w 11181876"/>
              <a:gd name="connsiteY10973" fmla="*/ 2068154 h 9881970"/>
              <a:gd name="connsiteX10974" fmla="*/ 7861574 w 11181876"/>
              <a:gd name="connsiteY10974" fmla="*/ 2086842 h 9881970"/>
              <a:gd name="connsiteX10975" fmla="*/ 7861574 w 11181876"/>
              <a:gd name="connsiteY10975" fmla="*/ 2099302 h 9881970"/>
              <a:gd name="connsiteX10976" fmla="*/ 7836656 w 11181876"/>
              <a:gd name="connsiteY10976" fmla="*/ 2086842 h 9881970"/>
              <a:gd name="connsiteX10977" fmla="*/ 7824196 w 11181876"/>
              <a:gd name="connsiteY10977" fmla="*/ 2086842 h 9881970"/>
              <a:gd name="connsiteX10978" fmla="*/ 7811738 w 11181876"/>
              <a:gd name="connsiteY10978" fmla="*/ 2086842 h 9881970"/>
              <a:gd name="connsiteX10979" fmla="*/ 7799279 w 11181876"/>
              <a:gd name="connsiteY10979" fmla="*/ 2074384 h 9881970"/>
              <a:gd name="connsiteX10980" fmla="*/ 7799279 w 11181876"/>
              <a:gd name="connsiteY10980" fmla="*/ 2099302 h 9881970"/>
              <a:gd name="connsiteX10981" fmla="*/ 7774361 w 11181876"/>
              <a:gd name="connsiteY10981" fmla="*/ 2099302 h 9881970"/>
              <a:gd name="connsiteX10982" fmla="*/ 7786820 w 11181876"/>
              <a:gd name="connsiteY10982" fmla="*/ 2086842 h 9881970"/>
              <a:gd name="connsiteX10983" fmla="*/ 7761901 w 11181876"/>
              <a:gd name="connsiteY10983" fmla="*/ 2061926 h 9881970"/>
              <a:gd name="connsiteX10984" fmla="*/ 7724525 w 11181876"/>
              <a:gd name="connsiteY10984" fmla="*/ 2074384 h 9881970"/>
              <a:gd name="connsiteX10985" fmla="*/ 7712067 w 11181876"/>
              <a:gd name="connsiteY10985" fmla="*/ 2074384 h 9881970"/>
              <a:gd name="connsiteX10986" fmla="*/ 7724525 w 11181876"/>
              <a:gd name="connsiteY10986" fmla="*/ 2049465 h 9881970"/>
              <a:gd name="connsiteX10987" fmla="*/ 7736983 w 11181876"/>
              <a:gd name="connsiteY10987" fmla="*/ 2024547 h 9881970"/>
              <a:gd name="connsiteX10988" fmla="*/ 7699607 w 11181876"/>
              <a:gd name="connsiteY10988" fmla="*/ 2024547 h 9881970"/>
              <a:gd name="connsiteX10989" fmla="*/ 7662231 w 11181876"/>
              <a:gd name="connsiteY10989" fmla="*/ 2012089 h 9881970"/>
              <a:gd name="connsiteX10990" fmla="*/ 7687149 w 11181876"/>
              <a:gd name="connsiteY10990" fmla="*/ 1949795 h 9881970"/>
              <a:gd name="connsiteX10991" fmla="*/ 7699607 w 11181876"/>
              <a:gd name="connsiteY10991" fmla="*/ 1937335 h 9881970"/>
              <a:gd name="connsiteX10992" fmla="*/ 7699607 w 11181876"/>
              <a:gd name="connsiteY10992" fmla="*/ 1924876 h 9881970"/>
              <a:gd name="connsiteX10993" fmla="*/ 7712067 w 11181876"/>
              <a:gd name="connsiteY10993" fmla="*/ 1937335 h 9881970"/>
              <a:gd name="connsiteX10994" fmla="*/ 7724525 w 11181876"/>
              <a:gd name="connsiteY10994" fmla="*/ 1962253 h 9881970"/>
              <a:gd name="connsiteX10995" fmla="*/ 7724525 w 11181876"/>
              <a:gd name="connsiteY10995" fmla="*/ 1937335 h 9881970"/>
              <a:gd name="connsiteX10996" fmla="*/ 7724525 w 11181876"/>
              <a:gd name="connsiteY10996" fmla="*/ 1912418 h 9881970"/>
              <a:gd name="connsiteX10997" fmla="*/ 7736983 w 11181876"/>
              <a:gd name="connsiteY10997" fmla="*/ 1912418 h 9881970"/>
              <a:gd name="connsiteX10998" fmla="*/ 7761901 w 11181876"/>
              <a:gd name="connsiteY10998" fmla="*/ 1887500 h 9881970"/>
              <a:gd name="connsiteX10999" fmla="*/ 7761901 w 11181876"/>
              <a:gd name="connsiteY10999" fmla="*/ 1899959 h 9881970"/>
              <a:gd name="connsiteX11000" fmla="*/ 7761901 w 11181876"/>
              <a:gd name="connsiteY11000" fmla="*/ 1912418 h 9881970"/>
              <a:gd name="connsiteX11001" fmla="*/ 7774361 w 11181876"/>
              <a:gd name="connsiteY11001" fmla="*/ 1912418 h 9881970"/>
              <a:gd name="connsiteX11002" fmla="*/ 7786820 w 11181876"/>
              <a:gd name="connsiteY11002" fmla="*/ 1912418 h 9881970"/>
              <a:gd name="connsiteX11003" fmla="*/ 7786820 w 11181876"/>
              <a:gd name="connsiteY11003" fmla="*/ 1887500 h 9881970"/>
              <a:gd name="connsiteX11004" fmla="*/ 7836656 w 11181876"/>
              <a:gd name="connsiteY11004" fmla="*/ 1875040 h 9881970"/>
              <a:gd name="connsiteX11005" fmla="*/ 9057630 w 11181876"/>
              <a:gd name="connsiteY11005" fmla="*/ 1862582 h 9881970"/>
              <a:gd name="connsiteX11006" fmla="*/ 9032712 w 11181876"/>
              <a:gd name="connsiteY11006" fmla="*/ 1887500 h 9881970"/>
              <a:gd name="connsiteX11007" fmla="*/ 9007794 w 11181876"/>
              <a:gd name="connsiteY11007" fmla="*/ 1924876 h 9881970"/>
              <a:gd name="connsiteX11008" fmla="*/ 9032712 w 11181876"/>
              <a:gd name="connsiteY11008" fmla="*/ 1912418 h 9881970"/>
              <a:gd name="connsiteX11009" fmla="*/ 9057630 w 11181876"/>
              <a:gd name="connsiteY11009" fmla="*/ 1887500 h 9881970"/>
              <a:gd name="connsiteX11010" fmla="*/ 9070088 w 11181876"/>
              <a:gd name="connsiteY11010" fmla="*/ 1887500 h 9881970"/>
              <a:gd name="connsiteX11011" fmla="*/ 9057630 w 11181876"/>
              <a:gd name="connsiteY11011" fmla="*/ 1862582 h 9881970"/>
              <a:gd name="connsiteX11012" fmla="*/ 8721239 w 11181876"/>
              <a:gd name="connsiteY11012" fmla="*/ 1850124 h 9881970"/>
              <a:gd name="connsiteX11013" fmla="*/ 8708779 w 11181876"/>
              <a:gd name="connsiteY11013" fmla="*/ 1862582 h 9881970"/>
              <a:gd name="connsiteX11014" fmla="*/ 8696321 w 11181876"/>
              <a:gd name="connsiteY11014" fmla="*/ 1862582 h 9881970"/>
              <a:gd name="connsiteX11015" fmla="*/ 8696321 w 11181876"/>
              <a:gd name="connsiteY11015" fmla="*/ 1875040 h 9881970"/>
              <a:gd name="connsiteX11016" fmla="*/ 8708779 w 11181876"/>
              <a:gd name="connsiteY11016" fmla="*/ 1862582 h 9881970"/>
              <a:gd name="connsiteX11017" fmla="*/ 8721239 w 11181876"/>
              <a:gd name="connsiteY11017" fmla="*/ 1862582 h 9881970"/>
              <a:gd name="connsiteX11018" fmla="*/ 8721239 w 11181876"/>
              <a:gd name="connsiteY11018" fmla="*/ 1850124 h 9881970"/>
              <a:gd name="connsiteX11019" fmla="*/ 8048458 w 11181876"/>
              <a:gd name="connsiteY11019" fmla="*/ 1850124 h 9881970"/>
              <a:gd name="connsiteX11020" fmla="*/ 8073375 w 11181876"/>
              <a:gd name="connsiteY11020" fmla="*/ 1850124 h 9881970"/>
              <a:gd name="connsiteX11021" fmla="*/ 8060916 w 11181876"/>
              <a:gd name="connsiteY11021" fmla="*/ 1862582 h 9881970"/>
              <a:gd name="connsiteX11022" fmla="*/ 8048458 w 11181876"/>
              <a:gd name="connsiteY11022" fmla="*/ 1862582 h 9881970"/>
              <a:gd name="connsiteX11023" fmla="*/ 8048458 w 11181876"/>
              <a:gd name="connsiteY11023" fmla="*/ 1850124 h 9881970"/>
              <a:gd name="connsiteX11024" fmla="*/ 9082547 w 11181876"/>
              <a:gd name="connsiteY11024" fmla="*/ 1837664 h 9881970"/>
              <a:gd name="connsiteX11025" fmla="*/ 9070088 w 11181876"/>
              <a:gd name="connsiteY11025" fmla="*/ 1850124 h 9881970"/>
              <a:gd name="connsiteX11026" fmla="*/ 9082547 w 11181876"/>
              <a:gd name="connsiteY11026" fmla="*/ 1850124 h 9881970"/>
              <a:gd name="connsiteX11027" fmla="*/ 9082547 w 11181876"/>
              <a:gd name="connsiteY11027" fmla="*/ 1837664 h 9881970"/>
              <a:gd name="connsiteX11028" fmla="*/ 8870745 w 11181876"/>
              <a:gd name="connsiteY11028" fmla="*/ 1837664 h 9881970"/>
              <a:gd name="connsiteX11029" fmla="*/ 8858287 w 11181876"/>
              <a:gd name="connsiteY11029" fmla="*/ 1843894 h 9881970"/>
              <a:gd name="connsiteX11030" fmla="*/ 8870745 w 11181876"/>
              <a:gd name="connsiteY11030" fmla="*/ 1850124 h 9881970"/>
              <a:gd name="connsiteX11031" fmla="*/ 8883205 w 11181876"/>
              <a:gd name="connsiteY11031" fmla="*/ 1850124 h 9881970"/>
              <a:gd name="connsiteX11032" fmla="*/ 8123211 w 11181876"/>
              <a:gd name="connsiteY11032" fmla="*/ 1837664 h 9881970"/>
              <a:gd name="connsiteX11033" fmla="*/ 8135669 w 11181876"/>
              <a:gd name="connsiteY11033" fmla="*/ 1843894 h 9881970"/>
              <a:gd name="connsiteX11034" fmla="*/ 8148129 w 11181876"/>
              <a:gd name="connsiteY11034" fmla="*/ 1850124 h 9881970"/>
              <a:gd name="connsiteX11035" fmla="*/ 8123211 w 11181876"/>
              <a:gd name="connsiteY11035" fmla="*/ 1850124 h 9881970"/>
              <a:gd name="connsiteX11036" fmla="*/ 8123211 w 11181876"/>
              <a:gd name="connsiteY11036" fmla="*/ 1837664 h 9881970"/>
              <a:gd name="connsiteX11037" fmla="*/ 8023539 w 11181876"/>
              <a:gd name="connsiteY11037" fmla="*/ 1837664 h 9881970"/>
              <a:gd name="connsiteX11038" fmla="*/ 8035998 w 11181876"/>
              <a:gd name="connsiteY11038" fmla="*/ 1837664 h 9881970"/>
              <a:gd name="connsiteX11039" fmla="*/ 8029769 w 11181876"/>
              <a:gd name="connsiteY11039" fmla="*/ 1850124 h 9881970"/>
              <a:gd name="connsiteX11040" fmla="*/ 8023539 w 11181876"/>
              <a:gd name="connsiteY11040" fmla="*/ 1837664 h 9881970"/>
              <a:gd name="connsiteX11041" fmla="*/ 6889779 w 11181876"/>
              <a:gd name="connsiteY11041" fmla="*/ 1837664 h 9881970"/>
              <a:gd name="connsiteX11042" fmla="*/ 6864860 w 11181876"/>
              <a:gd name="connsiteY11042" fmla="*/ 1875040 h 9881970"/>
              <a:gd name="connsiteX11043" fmla="*/ 6889779 w 11181876"/>
              <a:gd name="connsiteY11043" fmla="*/ 1862582 h 9881970"/>
              <a:gd name="connsiteX11044" fmla="*/ 6889779 w 11181876"/>
              <a:gd name="connsiteY11044" fmla="*/ 1837664 h 9881970"/>
              <a:gd name="connsiteX11045" fmla="*/ 6765189 w 11181876"/>
              <a:gd name="connsiteY11045" fmla="*/ 1837664 h 9881970"/>
              <a:gd name="connsiteX11046" fmla="*/ 6734043 w 11181876"/>
              <a:gd name="connsiteY11046" fmla="*/ 1887500 h 9881970"/>
              <a:gd name="connsiteX11047" fmla="*/ 6765189 w 11181876"/>
              <a:gd name="connsiteY11047" fmla="*/ 1862582 h 9881970"/>
              <a:gd name="connsiteX11048" fmla="*/ 6727813 w 11181876"/>
              <a:gd name="connsiteY11048" fmla="*/ 1825206 h 9881970"/>
              <a:gd name="connsiteX11049" fmla="*/ 6702895 w 11181876"/>
              <a:gd name="connsiteY11049" fmla="*/ 1875040 h 9881970"/>
              <a:gd name="connsiteX11050" fmla="*/ 6715353 w 11181876"/>
              <a:gd name="connsiteY11050" fmla="*/ 1868812 h 9881970"/>
              <a:gd name="connsiteX11051" fmla="*/ 6715353 w 11181876"/>
              <a:gd name="connsiteY11051" fmla="*/ 1862582 h 9881970"/>
              <a:gd name="connsiteX11052" fmla="*/ 6740271 w 11181876"/>
              <a:gd name="connsiteY11052" fmla="*/ 1837664 h 9881970"/>
              <a:gd name="connsiteX11053" fmla="*/ 9107465 w 11181876"/>
              <a:gd name="connsiteY11053" fmla="*/ 1812746 h 9881970"/>
              <a:gd name="connsiteX11054" fmla="*/ 9095007 w 11181876"/>
              <a:gd name="connsiteY11054" fmla="*/ 1818976 h 9881970"/>
              <a:gd name="connsiteX11055" fmla="*/ 9107465 w 11181876"/>
              <a:gd name="connsiteY11055" fmla="*/ 1825206 h 9881970"/>
              <a:gd name="connsiteX11056" fmla="*/ 9051400 w 11181876"/>
              <a:gd name="connsiteY11056" fmla="*/ 1812746 h 9881970"/>
              <a:gd name="connsiteX11057" fmla="*/ 9045170 w 11181876"/>
              <a:gd name="connsiteY11057" fmla="*/ 1818976 h 9881970"/>
              <a:gd name="connsiteX11058" fmla="*/ 9032712 w 11181876"/>
              <a:gd name="connsiteY11058" fmla="*/ 1825206 h 9881970"/>
              <a:gd name="connsiteX11059" fmla="*/ 9020252 w 11181876"/>
              <a:gd name="connsiteY11059" fmla="*/ 1850124 h 9881970"/>
              <a:gd name="connsiteX11060" fmla="*/ 9045170 w 11181876"/>
              <a:gd name="connsiteY11060" fmla="*/ 1837664 h 9881970"/>
              <a:gd name="connsiteX11061" fmla="*/ 9051400 w 11181876"/>
              <a:gd name="connsiteY11061" fmla="*/ 1812746 h 9881970"/>
              <a:gd name="connsiteX11062" fmla="*/ 6740271 w 11181876"/>
              <a:gd name="connsiteY11062" fmla="*/ 1812746 h 9881970"/>
              <a:gd name="connsiteX11063" fmla="*/ 6746501 w 11181876"/>
              <a:gd name="connsiteY11063" fmla="*/ 1818976 h 9881970"/>
              <a:gd name="connsiteX11064" fmla="*/ 6752731 w 11181876"/>
              <a:gd name="connsiteY11064" fmla="*/ 1825206 h 9881970"/>
              <a:gd name="connsiteX11065" fmla="*/ 6752731 w 11181876"/>
              <a:gd name="connsiteY11065" fmla="*/ 1812746 h 9881970"/>
              <a:gd name="connsiteX11066" fmla="*/ 6740271 w 11181876"/>
              <a:gd name="connsiteY11066" fmla="*/ 1812746 h 9881970"/>
              <a:gd name="connsiteX11067" fmla="*/ 6653059 w 11181876"/>
              <a:gd name="connsiteY11067" fmla="*/ 1812746 h 9881970"/>
              <a:gd name="connsiteX11068" fmla="*/ 6565847 w 11181876"/>
              <a:gd name="connsiteY11068" fmla="*/ 1924876 h 9881970"/>
              <a:gd name="connsiteX11069" fmla="*/ 6565847 w 11181876"/>
              <a:gd name="connsiteY11069" fmla="*/ 1937335 h 9881970"/>
              <a:gd name="connsiteX11070" fmla="*/ 6578305 w 11181876"/>
              <a:gd name="connsiteY11070" fmla="*/ 1924876 h 9881970"/>
              <a:gd name="connsiteX11071" fmla="*/ 6603224 w 11181876"/>
              <a:gd name="connsiteY11071" fmla="*/ 1899959 h 9881970"/>
              <a:gd name="connsiteX11072" fmla="*/ 6628142 w 11181876"/>
              <a:gd name="connsiteY11072" fmla="*/ 1875040 h 9881970"/>
              <a:gd name="connsiteX11073" fmla="*/ 6634370 w 11181876"/>
              <a:gd name="connsiteY11073" fmla="*/ 1862582 h 9881970"/>
              <a:gd name="connsiteX11074" fmla="*/ 6640600 w 11181876"/>
              <a:gd name="connsiteY11074" fmla="*/ 1837664 h 9881970"/>
              <a:gd name="connsiteX11075" fmla="*/ 6478635 w 11181876"/>
              <a:gd name="connsiteY11075" fmla="*/ 1812746 h 9881970"/>
              <a:gd name="connsiteX11076" fmla="*/ 6466175 w 11181876"/>
              <a:gd name="connsiteY11076" fmla="*/ 1825206 h 9881970"/>
              <a:gd name="connsiteX11077" fmla="*/ 6453717 w 11181876"/>
              <a:gd name="connsiteY11077" fmla="*/ 1837664 h 9881970"/>
              <a:gd name="connsiteX11078" fmla="*/ 6441259 w 11181876"/>
              <a:gd name="connsiteY11078" fmla="*/ 1850124 h 9881970"/>
              <a:gd name="connsiteX11079" fmla="*/ 6416340 w 11181876"/>
              <a:gd name="connsiteY11079" fmla="*/ 1887500 h 9881970"/>
              <a:gd name="connsiteX11080" fmla="*/ 6391422 w 11181876"/>
              <a:gd name="connsiteY11080" fmla="*/ 1924876 h 9881970"/>
              <a:gd name="connsiteX11081" fmla="*/ 6366504 w 11181876"/>
              <a:gd name="connsiteY11081" fmla="*/ 1949795 h 9881970"/>
              <a:gd name="connsiteX11082" fmla="*/ 6354045 w 11181876"/>
              <a:gd name="connsiteY11082" fmla="*/ 1968483 h 9881970"/>
              <a:gd name="connsiteX11083" fmla="*/ 6354045 w 11181876"/>
              <a:gd name="connsiteY11083" fmla="*/ 1974713 h 9881970"/>
              <a:gd name="connsiteX11084" fmla="*/ 6366504 w 11181876"/>
              <a:gd name="connsiteY11084" fmla="*/ 1962253 h 9881970"/>
              <a:gd name="connsiteX11085" fmla="*/ 6378962 w 11181876"/>
              <a:gd name="connsiteY11085" fmla="*/ 1949795 h 9881970"/>
              <a:gd name="connsiteX11086" fmla="*/ 6391422 w 11181876"/>
              <a:gd name="connsiteY11086" fmla="*/ 1924876 h 9881970"/>
              <a:gd name="connsiteX11087" fmla="*/ 6403881 w 11181876"/>
              <a:gd name="connsiteY11087" fmla="*/ 1924876 h 9881970"/>
              <a:gd name="connsiteX11088" fmla="*/ 6410111 w 11181876"/>
              <a:gd name="connsiteY11088" fmla="*/ 1906188 h 9881970"/>
              <a:gd name="connsiteX11089" fmla="*/ 6428799 w 11181876"/>
              <a:gd name="connsiteY11089" fmla="*/ 1899959 h 9881970"/>
              <a:gd name="connsiteX11090" fmla="*/ 6453717 w 11181876"/>
              <a:gd name="connsiteY11090" fmla="*/ 1850124 h 9881970"/>
              <a:gd name="connsiteX11091" fmla="*/ 6466175 w 11181876"/>
              <a:gd name="connsiteY11091" fmla="*/ 1850124 h 9881970"/>
              <a:gd name="connsiteX11092" fmla="*/ 6478635 w 11181876"/>
              <a:gd name="connsiteY11092" fmla="*/ 1837664 h 9881970"/>
              <a:gd name="connsiteX11093" fmla="*/ 8771074 w 11181876"/>
              <a:gd name="connsiteY11093" fmla="*/ 1800288 h 9881970"/>
              <a:gd name="connsiteX11094" fmla="*/ 8758616 w 11181876"/>
              <a:gd name="connsiteY11094" fmla="*/ 1812746 h 9881970"/>
              <a:gd name="connsiteX11095" fmla="*/ 8746156 w 11181876"/>
              <a:gd name="connsiteY11095" fmla="*/ 1812746 h 9881970"/>
              <a:gd name="connsiteX11096" fmla="*/ 8739928 w 11181876"/>
              <a:gd name="connsiteY11096" fmla="*/ 1812746 h 9881970"/>
              <a:gd name="connsiteX11097" fmla="*/ 8739928 w 11181876"/>
              <a:gd name="connsiteY11097" fmla="*/ 1825206 h 9881970"/>
              <a:gd name="connsiteX11098" fmla="*/ 8758616 w 11181876"/>
              <a:gd name="connsiteY11098" fmla="*/ 1825206 h 9881970"/>
              <a:gd name="connsiteX11099" fmla="*/ 6565847 w 11181876"/>
              <a:gd name="connsiteY11099" fmla="*/ 1800288 h 9881970"/>
              <a:gd name="connsiteX11100" fmla="*/ 6565847 w 11181876"/>
              <a:gd name="connsiteY11100" fmla="*/ 1812746 h 9881970"/>
              <a:gd name="connsiteX11101" fmla="*/ 6578305 w 11181876"/>
              <a:gd name="connsiteY11101" fmla="*/ 1800288 h 9881970"/>
              <a:gd name="connsiteX11102" fmla="*/ 6565847 w 11181876"/>
              <a:gd name="connsiteY11102" fmla="*/ 1800288 h 9881970"/>
              <a:gd name="connsiteX11103" fmla="*/ 8310094 w 11181876"/>
              <a:gd name="connsiteY11103" fmla="*/ 1775369 h 9881970"/>
              <a:gd name="connsiteX11104" fmla="*/ 8297636 w 11181876"/>
              <a:gd name="connsiteY11104" fmla="*/ 1812746 h 9881970"/>
              <a:gd name="connsiteX11105" fmla="*/ 8310094 w 11181876"/>
              <a:gd name="connsiteY11105" fmla="*/ 1800288 h 9881970"/>
              <a:gd name="connsiteX11106" fmla="*/ 8310094 w 11181876"/>
              <a:gd name="connsiteY11106" fmla="*/ 1775369 h 9881970"/>
              <a:gd name="connsiteX11107" fmla="*/ 8173047 w 11181876"/>
              <a:gd name="connsiteY11107" fmla="*/ 1775369 h 9881970"/>
              <a:gd name="connsiteX11108" fmla="*/ 8185505 w 11181876"/>
              <a:gd name="connsiteY11108" fmla="*/ 1787828 h 9881970"/>
              <a:gd name="connsiteX11109" fmla="*/ 8197965 w 11181876"/>
              <a:gd name="connsiteY11109" fmla="*/ 1775369 h 9881970"/>
              <a:gd name="connsiteX11110" fmla="*/ 8222881 w 11181876"/>
              <a:gd name="connsiteY11110" fmla="*/ 1775369 h 9881970"/>
              <a:gd name="connsiteX11111" fmla="*/ 8204193 w 11181876"/>
              <a:gd name="connsiteY11111" fmla="*/ 1781599 h 9881970"/>
              <a:gd name="connsiteX11112" fmla="*/ 8197965 w 11181876"/>
              <a:gd name="connsiteY11112" fmla="*/ 1800288 h 9881970"/>
              <a:gd name="connsiteX11113" fmla="*/ 8185505 w 11181876"/>
              <a:gd name="connsiteY11113" fmla="*/ 1800288 h 9881970"/>
              <a:gd name="connsiteX11114" fmla="*/ 8173047 w 11181876"/>
              <a:gd name="connsiteY11114" fmla="*/ 1775369 h 9881970"/>
              <a:gd name="connsiteX11115" fmla="*/ 6864860 w 11181876"/>
              <a:gd name="connsiteY11115" fmla="*/ 1775369 h 9881970"/>
              <a:gd name="connsiteX11116" fmla="*/ 6889779 w 11181876"/>
              <a:gd name="connsiteY11116" fmla="*/ 1787828 h 9881970"/>
              <a:gd name="connsiteX11117" fmla="*/ 6889779 w 11181876"/>
              <a:gd name="connsiteY11117" fmla="*/ 1775369 h 9881970"/>
              <a:gd name="connsiteX11118" fmla="*/ 7936327 w 11181876"/>
              <a:gd name="connsiteY11118" fmla="*/ 1767582 h 9881970"/>
              <a:gd name="connsiteX11119" fmla="*/ 7930097 w 11181876"/>
              <a:gd name="connsiteY11119" fmla="*/ 1769139 h 9881970"/>
              <a:gd name="connsiteX11120" fmla="*/ 7930097 w 11181876"/>
              <a:gd name="connsiteY11120" fmla="*/ 1781599 h 9881970"/>
              <a:gd name="connsiteX11121" fmla="*/ 7942557 w 11181876"/>
              <a:gd name="connsiteY11121" fmla="*/ 1787828 h 9881970"/>
              <a:gd name="connsiteX11122" fmla="*/ 7942557 w 11181876"/>
              <a:gd name="connsiteY11122" fmla="*/ 1775369 h 9881970"/>
              <a:gd name="connsiteX11123" fmla="*/ 7936327 w 11181876"/>
              <a:gd name="connsiteY11123" fmla="*/ 1767582 h 9881970"/>
              <a:gd name="connsiteX11124" fmla="*/ 8815246 w 11181876"/>
              <a:gd name="connsiteY11124" fmla="*/ 1764043 h 9881970"/>
              <a:gd name="connsiteX11125" fmla="*/ 8820910 w 11181876"/>
              <a:gd name="connsiteY11125" fmla="*/ 1775369 h 9881970"/>
              <a:gd name="connsiteX11126" fmla="*/ 8820910 w 11181876"/>
              <a:gd name="connsiteY11126" fmla="*/ 1769139 h 9881970"/>
              <a:gd name="connsiteX11127" fmla="*/ 8817794 w 11181876"/>
              <a:gd name="connsiteY11127" fmla="*/ 1764468 h 9881970"/>
              <a:gd name="connsiteX11128" fmla="*/ 8833369 w 11181876"/>
              <a:gd name="connsiteY11128" fmla="*/ 1762911 h 9881970"/>
              <a:gd name="connsiteX11129" fmla="*/ 8820910 w 11181876"/>
              <a:gd name="connsiteY11129" fmla="*/ 1787828 h 9881970"/>
              <a:gd name="connsiteX11130" fmla="*/ 8833369 w 11181876"/>
              <a:gd name="connsiteY11130" fmla="*/ 1775369 h 9881970"/>
              <a:gd name="connsiteX11131" fmla="*/ 8858287 w 11181876"/>
              <a:gd name="connsiteY11131" fmla="*/ 1762911 h 9881970"/>
              <a:gd name="connsiteX11132" fmla="*/ 8347471 w 11181876"/>
              <a:gd name="connsiteY11132" fmla="*/ 1762911 h 9881970"/>
              <a:gd name="connsiteX11133" fmla="*/ 8359931 w 11181876"/>
              <a:gd name="connsiteY11133" fmla="*/ 1775369 h 9881970"/>
              <a:gd name="connsiteX11134" fmla="*/ 8359931 w 11181876"/>
              <a:gd name="connsiteY11134" fmla="*/ 1762911 h 9881970"/>
              <a:gd name="connsiteX11135" fmla="*/ 8322554 w 11181876"/>
              <a:gd name="connsiteY11135" fmla="*/ 1762911 h 9881970"/>
              <a:gd name="connsiteX11136" fmla="*/ 8328783 w 11181876"/>
              <a:gd name="connsiteY11136" fmla="*/ 1775369 h 9881970"/>
              <a:gd name="connsiteX11137" fmla="*/ 8335013 w 11181876"/>
              <a:gd name="connsiteY11137" fmla="*/ 1762911 h 9881970"/>
              <a:gd name="connsiteX11138" fmla="*/ 8322554 w 11181876"/>
              <a:gd name="connsiteY11138" fmla="*/ 1762911 h 9881970"/>
              <a:gd name="connsiteX11139" fmla="*/ 7948785 w 11181876"/>
              <a:gd name="connsiteY11139" fmla="*/ 1762911 h 9881970"/>
              <a:gd name="connsiteX11140" fmla="*/ 7948785 w 11181876"/>
              <a:gd name="connsiteY11140" fmla="*/ 1775369 h 9881970"/>
              <a:gd name="connsiteX11141" fmla="*/ 7948785 w 11181876"/>
              <a:gd name="connsiteY11141" fmla="*/ 1787828 h 9881970"/>
              <a:gd name="connsiteX11142" fmla="*/ 7961245 w 11181876"/>
              <a:gd name="connsiteY11142" fmla="*/ 1787828 h 9881970"/>
              <a:gd name="connsiteX11143" fmla="*/ 7973703 w 11181876"/>
              <a:gd name="connsiteY11143" fmla="*/ 1775369 h 9881970"/>
              <a:gd name="connsiteX11144" fmla="*/ 7973703 w 11181876"/>
              <a:gd name="connsiteY11144" fmla="*/ 1762911 h 9881970"/>
              <a:gd name="connsiteX11145" fmla="*/ 7961245 w 11181876"/>
              <a:gd name="connsiteY11145" fmla="*/ 1762911 h 9881970"/>
              <a:gd name="connsiteX11146" fmla="*/ 7948785 w 11181876"/>
              <a:gd name="connsiteY11146" fmla="*/ 1762911 h 9881970"/>
              <a:gd name="connsiteX11147" fmla="*/ 6341586 w 11181876"/>
              <a:gd name="connsiteY11147" fmla="*/ 1762911 h 9881970"/>
              <a:gd name="connsiteX11148" fmla="*/ 6341586 w 11181876"/>
              <a:gd name="connsiteY11148" fmla="*/ 1775369 h 9881970"/>
              <a:gd name="connsiteX11149" fmla="*/ 6354045 w 11181876"/>
              <a:gd name="connsiteY11149" fmla="*/ 1762911 h 9881970"/>
              <a:gd name="connsiteX11150" fmla="*/ 6341586 w 11181876"/>
              <a:gd name="connsiteY11150" fmla="*/ 1762911 h 9881970"/>
              <a:gd name="connsiteX11151" fmla="*/ 9060354 w 11181876"/>
              <a:gd name="connsiteY11151" fmla="*/ 1755514 h 9881970"/>
              <a:gd name="connsiteX11152" fmla="*/ 9045170 w 11181876"/>
              <a:gd name="connsiteY11152" fmla="*/ 1775369 h 9881970"/>
              <a:gd name="connsiteX11153" fmla="*/ 9057630 w 11181876"/>
              <a:gd name="connsiteY11153" fmla="*/ 1775369 h 9881970"/>
              <a:gd name="connsiteX11154" fmla="*/ 9063858 w 11181876"/>
              <a:gd name="connsiteY11154" fmla="*/ 1756681 h 9881970"/>
              <a:gd name="connsiteX11155" fmla="*/ 9060354 w 11181876"/>
              <a:gd name="connsiteY11155" fmla="*/ 1755514 h 9881970"/>
              <a:gd name="connsiteX11156" fmla="*/ 8447143 w 11181876"/>
              <a:gd name="connsiteY11156" fmla="*/ 1750451 h 9881970"/>
              <a:gd name="connsiteX11157" fmla="*/ 8434683 w 11181876"/>
              <a:gd name="connsiteY11157" fmla="*/ 1775369 h 9881970"/>
              <a:gd name="connsiteX11158" fmla="*/ 8447143 w 11181876"/>
              <a:gd name="connsiteY11158" fmla="*/ 1762911 h 9881970"/>
              <a:gd name="connsiteX11159" fmla="*/ 8447143 w 11181876"/>
              <a:gd name="connsiteY11159" fmla="*/ 1750451 h 9881970"/>
              <a:gd name="connsiteX11160" fmla="*/ 8285176 w 11181876"/>
              <a:gd name="connsiteY11160" fmla="*/ 1750451 h 9881970"/>
              <a:gd name="connsiteX11161" fmla="*/ 8285176 w 11181876"/>
              <a:gd name="connsiteY11161" fmla="*/ 1762911 h 9881970"/>
              <a:gd name="connsiteX11162" fmla="*/ 8297636 w 11181876"/>
              <a:gd name="connsiteY11162" fmla="*/ 1762911 h 9881970"/>
              <a:gd name="connsiteX11163" fmla="*/ 6540929 w 11181876"/>
              <a:gd name="connsiteY11163" fmla="*/ 1750451 h 9881970"/>
              <a:gd name="connsiteX11164" fmla="*/ 6540929 w 11181876"/>
              <a:gd name="connsiteY11164" fmla="*/ 1762911 h 9881970"/>
              <a:gd name="connsiteX11165" fmla="*/ 6565847 w 11181876"/>
              <a:gd name="connsiteY11165" fmla="*/ 1775369 h 9881970"/>
              <a:gd name="connsiteX11166" fmla="*/ 6565847 w 11181876"/>
              <a:gd name="connsiteY11166" fmla="*/ 1762911 h 9881970"/>
              <a:gd name="connsiteX11167" fmla="*/ 6553387 w 11181876"/>
              <a:gd name="connsiteY11167" fmla="*/ 1762911 h 9881970"/>
              <a:gd name="connsiteX11168" fmla="*/ 6547157 w 11181876"/>
              <a:gd name="connsiteY11168" fmla="*/ 1756681 h 9881970"/>
              <a:gd name="connsiteX11169" fmla="*/ 6540929 w 11181876"/>
              <a:gd name="connsiteY11169" fmla="*/ 1750451 h 9881970"/>
              <a:gd name="connsiteX11170" fmla="*/ 8185505 w 11181876"/>
              <a:gd name="connsiteY11170" fmla="*/ 1737993 h 9881970"/>
              <a:gd name="connsiteX11171" fmla="*/ 8197965 w 11181876"/>
              <a:gd name="connsiteY11171" fmla="*/ 1750451 h 9881970"/>
              <a:gd name="connsiteX11172" fmla="*/ 8185505 w 11181876"/>
              <a:gd name="connsiteY11172" fmla="*/ 1750451 h 9881970"/>
              <a:gd name="connsiteX11173" fmla="*/ 8185505 w 11181876"/>
              <a:gd name="connsiteY11173" fmla="*/ 1737993 h 9881970"/>
              <a:gd name="connsiteX11174" fmla="*/ 6852402 w 11181876"/>
              <a:gd name="connsiteY11174" fmla="*/ 1737993 h 9881970"/>
              <a:gd name="connsiteX11175" fmla="*/ 6827484 w 11181876"/>
              <a:gd name="connsiteY11175" fmla="*/ 1769139 h 9881970"/>
              <a:gd name="connsiteX11176" fmla="*/ 6802565 w 11181876"/>
              <a:gd name="connsiteY11176" fmla="*/ 1800288 h 9881970"/>
              <a:gd name="connsiteX11177" fmla="*/ 6815025 w 11181876"/>
              <a:gd name="connsiteY11177" fmla="*/ 1825206 h 9881970"/>
              <a:gd name="connsiteX11178" fmla="*/ 6802565 w 11181876"/>
              <a:gd name="connsiteY11178" fmla="*/ 1837664 h 9881970"/>
              <a:gd name="connsiteX11179" fmla="*/ 6796337 w 11181876"/>
              <a:gd name="connsiteY11179" fmla="*/ 1850124 h 9881970"/>
              <a:gd name="connsiteX11180" fmla="*/ 6777647 w 11181876"/>
              <a:gd name="connsiteY11180" fmla="*/ 1862582 h 9881970"/>
              <a:gd name="connsiteX11181" fmla="*/ 6790107 w 11181876"/>
              <a:gd name="connsiteY11181" fmla="*/ 1887500 h 9881970"/>
              <a:gd name="connsiteX11182" fmla="*/ 6790107 w 11181876"/>
              <a:gd name="connsiteY11182" fmla="*/ 1862582 h 9881970"/>
              <a:gd name="connsiteX11183" fmla="*/ 6802565 w 11181876"/>
              <a:gd name="connsiteY11183" fmla="*/ 1862582 h 9881970"/>
              <a:gd name="connsiteX11184" fmla="*/ 6852402 w 11181876"/>
              <a:gd name="connsiteY11184" fmla="*/ 1812746 h 9881970"/>
              <a:gd name="connsiteX11185" fmla="*/ 6846172 w 11181876"/>
              <a:gd name="connsiteY11185" fmla="*/ 1787828 h 9881970"/>
              <a:gd name="connsiteX11186" fmla="*/ 6839943 w 11181876"/>
              <a:gd name="connsiteY11186" fmla="*/ 1775369 h 9881970"/>
              <a:gd name="connsiteX11187" fmla="*/ 6372734 w 11181876"/>
              <a:gd name="connsiteY11187" fmla="*/ 1737993 h 9881970"/>
              <a:gd name="connsiteX11188" fmla="*/ 6366504 w 11181876"/>
              <a:gd name="connsiteY11188" fmla="*/ 1750451 h 9881970"/>
              <a:gd name="connsiteX11189" fmla="*/ 6372734 w 11181876"/>
              <a:gd name="connsiteY11189" fmla="*/ 1744223 h 9881970"/>
              <a:gd name="connsiteX11190" fmla="*/ 6372734 w 11181876"/>
              <a:gd name="connsiteY11190" fmla="*/ 1737993 h 9881970"/>
              <a:gd name="connsiteX11191" fmla="*/ 9418937 w 11181876"/>
              <a:gd name="connsiteY11191" fmla="*/ 1725533 h 9881970"/>
              <a:gd name="connsiteX11192" fmla="*/ 9431397 w 11181876"/>
              <a:gd name="connsiteY11192" fmla="*/ 1725533 h 9881970"/>
              <a:gd name="connsiteX11193" fmla="*/ 9431397 w 11181876"/>
              <a:gd name="connsiteY11193" fmla="*/ 1731763 h 9881970"/>
              <a:gd name="connsiteX11194" fmla="*/ 9418937 w 11181876"/>
              <a:gd name="connsiteY11194" fmla="*/ 1737993 h 9881970"/>
              <a:gd name="connsiteX11195" fmla="*/ 9418937 w 11181876"/>
              <a:gd name="connsiteY11195" fmla="*/ 1725533 h 9881970"/>
              <a:gd name="connsiteX11196" fmla="*/ 8359931 w 11181876"/>
              <a:gd name="connsiteY11196" fmla="*/ 1725533 h 9881970"/>
              <a:gd name="connsiteX11197" fmla="*/ 8366161 w 11181876"/>
              <a:gd name="connsiteY11197" fmla="*/ 1731763 h 9881970"/>
              <a:gd name="connsiteX11198" fmla="*/ 8372389 w 11181876"/>
              <a:gd name="connsiteY11198" fmla="*/ 1737993 h 9881970"/>
              <a:gd name="connsiteX11199" fmla="*/ 8372389 w 11181876"/>
              <a:gd name="connsiteY11199" fmla="*/ 1725533 h 9881970"/>
              <a:gd name="connsiteX11200" fmla="*/ 8359931 w 11181876"/>
              <a:gd name="connsiteY11200" fmla="*/ 1725533 h 9881970"/>
              <a:gd name="connsiteX11201" fmla="*/ 8272718 w 11181876"/>
              <a:gd name="connsiteY11201" fmla="*/ 1725533 h 9881970"/>
              <a:gd name="connsiteX11202" fmla="*/ 8266488 w 11181876"/>
              <a:gd name="connsiteY11202" fmla="*/ 1737993 h 9881970"/>
              <a:gd name="connsiteX11203" fmla="*/ 8260259 w 11181876"/>
              <a:gd name="connsiteY11203" fmla="*/ 1731763 h 9881970"/>
              <a:gd name="connsiteX11204" fmla="*/ 8272718 w 11181876"/>
              <a:gd name="connsiteY11204" fmla="*/ 1725533 h 9881970"/>
              <a:gd name="connsiteX11205" fmla="*/ 6590764 w 11181876"/>
              <a:gd name="connsiteY11205" fmla="*/ 1725533 h 9881970"/>
              <a:gd name="connsiteX11206" fmla="*/ 6578305 w 11181876"/>
              <a:gd name="connsiteY11206" fmla="*/ 1744223 h 9881970"/>
              <a:gd name="connsiteX11207" fmla="*/ 6584535 w 11181876"/>
              <a:gd name="connsiteY11207" fmla="*/ 1750451 h 9881970"/>
              <a:gd name="connsiteX11208" fmla="*/ 6590764 w 11181876"/>
              <a:gd name="connsiteY11208" fmla="*/ 1737993 h 9881970"/>
              <a:gd name="connsiteX11209" fmla="*/ 6821821 w 11181876"/>
              <a:gd name="connsiteY11209" fmla="*/ 1724401 h 9881970"/>
              <a:gd name="connsiteX11210" fmla="*/ 6815025 w 11181876"/>
              <a:gd name="connsiteY11210" fmla="*/ 1725533 h 9881970"/>
              <a:gd name="connsiteX11211" fmla="*/ 6815025 w 11181876"/>
              <a:gd name="connsiteY11211" fmla="*/ 1737993 h 9881970"/>
              <a:gd name="connsiteX11212" fmla="*/ 6802565 w 11181876"/>
              <a:gd name="connsiteY11212" fmla="*/ 1750451 h 9881970"/>
              <a:gd name="connsiteX11213" fmla="*/ 6790107 w 11181876"/>
              <a:gd name="connsiteY11213" fmla="*/ 1762911 h 9881970"/>
              <a:gd name="connsiteX11214" fmla="*/ 6777647 w 11181876"/>
              <a:gd name="connsiteY11214" fmla="*/ 1775369 h 9881970"/>
              <a:gd name="connsiteX11215" fmla="*/ 6777647 w 11181876"/>
              <a:gd name="connsiteY11215" fmla="*/ 1787828 h 9881970"/>
              <a:gd name="connsiteX11216" fmla="*/ 6802565 w 11181876"/>
              <a:gd name="connsiteY11216" fmla="*/ 1762911 h 9881970"/>
              <a:gd name="connsiteX11217" fmla="*/ 6815025 w 11181876"/>
              <a:gd name="connsiteY11217" fmla="*/ 1737993 h 9881970"/>
              <a:gd name="connsiteX11218" fmla="*/ 7948785 w 11181876"/>
              <a:gd name="connsiteY11218" fmla="*/ 1713075 h 9881970"/>
              <a:gd name="connsiteX11219" fmla="*/ 7961245 w 11181876"/>
              <a:gd name="connsiteY11219" fmla="*/ 1725533 h 9881970"/>
              <a:gd name="connsiteX11220" fmla="*/ 7986163 w 11181876"/>
              <a:gd name="connsiteY11220" fmla="*/ 1737993 h 9881970"/>
              <a:gd name="connsiteX11221" fmla="*/ 8011080 w 11181876"/>
              <a:gd name="connsiteY11221" fmla="*/ 1737993 h 9881970"/>
              <a:gd name="connsiteX11222" fmla="*/ 8004851 w 11181876"/>
              <a:gd name="connsiteY11222" fmla="*/ 1756681 h 9881970"/>
              <a:gd name="connsiteX11223" fmla="*/ 8023539 w 11181876"/>
              <a:gd name="connsiteY11223" fmla="*/ 1762911 h 9881970"/>
              <a:gd name="connsiteX11224" fmla="*/ 8035998 w 11181876"/>
              <a:gd name="connsiteY11224" fmla="*/ 1762911 h 9881970"/>
              <a:gd name="connsiteX11225" fmla="*/ 8023539 w 11181876"/>
              <a:gd name="connsiteY11225" fmla="*/ 1775369 h 9881970"/>
              <a:gd name="connsiteX11226" fmla="*/ 8011080 w 11181876"/>
              <a:gd name="connsiteY11226" fmla="*/ 1775369 h 9881970"/>
              <a:gd name="connsiteX11227" fmla="*/ 7998621 w 11181876"/>
              <a:gd name="connsiteY11227" fmla="*/ 1775369 h 9881970"/>
              <a:gd name="connsiteX11228" fmla="*/ 7986163 w 11181876"/>
              <a:gd name="connsiteY11228" fmla="*/ 1781599 h 9881970"/>
              <a:gd name="connsiteX11229" fmla="*/ 7973703 w 11181876"/>
              <a:gd name="connsiteY11229" fmla="*/ 1800288 h 9881970"/>
              <a:gd name="connsiteX11230" fmla="*/ 7948785 w 11181876"/>
              <a:gd name="connsiteY11230" fmla="*/ 1812746 h 9881970"/>
              <a:gd name="connsiteX11231" fmla="*/ 7936327 w 11181876"/>
              <a:gd name="connsiteY11231" fmla="*/ 1800288 h 9881970"/>
              <a:gd name="connsiteX11232" fmla="*/ 7917639 w 11181876"/>
              <a:gd name="connsiteY11232" fmla="*/ 1787828 h 9881970"/>
              <a:gd name="connsiteX11233" fmla="*/ 7898951 w 11181876"/>
              <a:gd name="connsiteY11233" fmla="*/ 1775369 h 9881970"/>
              <a:gd name="connsiteX11234" fmla="*/ 7886491 w 11181876"/>
              <a:gd name="connsiteY11234" fmla="*/ 1750451 h 9881970"/>
              <a:gd name="connsiteX11235" fmla="*/ 7923869 w 11181876"/>
              <a:gd name="connsiteY11235" fmla="*/ 1737993 h 9881970"/>
              <a:gd name="connsiteX11236" fmla="*/ 8070260 w 11181876"/>
              <a:gd name="connsiteY11236" fmla="*/ 1706845 h 9881970"/>
              <a:gd name="connsiteX11237" fmla="*/ 8073375 w 11181876"/>
              <a:gd name="connsiteY11237" fmla="*/ 1713075 h 9881970"/>
              <a:gd name="connsiteX11238" fmla="*/ 8060916 w 11181876"/>
              <a:gd name="connsiteY11238" fmla="*/ 1725533 h 9881970"/>
              <a:gd name="connsiteX11239" fmla="*/ 8048458 w 11181876"/>
              <a:gd name="connsiteY11239" fmla="*/ 1737993 h 9881970"/>
              <a:gd name="connsiteX11240" fmla="*/ 8060916 w 11181876"/>
              <a:gd name="connsiteY11240" fmla="*/ 1713075 h 9881970"/>
              <a:gd name="connsiteX11241" fmla="*/ 8070260 w 11181876"/>
              <a:gd name="connsiteY11241" fmla="*/ 1706845 h 9881970"/>
              <a:gd name="connsiteX11242" fmla="*/ 8842713 w 11181876"/>
              <a:gd name="connsiteY11242" fmla="*/ 1705288 h 9881970"/>
              <a:gd name="connsiteX11243" fmla="*/ 8833369 w 11181876"/>
              <a:gd name="connsiteY11243" fmla="*/ 1706845 h 9881970"/>
              <a:gd name="connsiteX11244" fmla="*/ 8820910 w 11181876"/>
              <a:gd name="connsiteY11244" fmla="*/ 1719305 h 9881970"/>
              <a:gd name="connsiteX11245" fmla="*/ 8833369 w 11181876"/>
              <a:gd name="connsiteY11245" fmla="*/ 1725533 h 9881970"/>
              <a:gd name="connsiteX11246" fmla="*/ 8845828 w 11181876"/>
              <a:gd name="connsiteY11246" fmla="*/ 1713075 h 9881970"/>
              <a:gd name="connsiteX11247" fmla="*/ 8842713 w 11181876"/>
              <a:gd name="connsiteY11247" fmla="*/ 1705288 h 9881970"/>
              <a:gd name="connsiteX11248" fmla="*/ 8384849 w 11181876"/>
              <a:gd name="connsiteY11248" fmla="*/ 1700616 h 9881970"/>
              <a:gd name="connsiteX11249" fmla="*/ 8384849 w 11181876"/>
              <a:gd name="connsiteY11249" fmla="*/ 1713075 h 9881970"/>
              <a:gd name="connsiteX11250" fmla="*/ 8397307 w 11181876"/>
              <a:gd name="connsiteY11250" fmla="*/ 1700616 h 9881970"/>
              <a:gd name="connsiteX11251" fmla="*/ 8384849 w 11181876"/>
              <a:gd name="connsiteY11251" fmla="*/ 1700616 h 9881970"/>
              <a:gd name="connsiteX11252" fmla="*/ 6964533 w 11181876"/>
              <a:gd name="connsiteY11252" fmla="*/ 1700616 h 9881970"/>
              <a:gd name="connsiteX11253" fmla="*/ 6952073 w 11181876"/>
              <a:gd name="connsiteY11253" fmla="*/ 1706845 h 9881970"/>
              <a:gd name="connsiteX11254" fmla="*/ 6964533 w 11181876"/>
              <a:gd name="connsiteY11254" fmla="*/ 1713075 h 9881970"/>
              <a:gd name="connsiteX11255" fmla="*/ 6976991 w 11181876"/>
              <a:gd name="connsiteY11255" fmla="*/ 1700616 h 9881970"/>
              <a:gd name="connsiteX11256" fmla="*/ 6964533 w 11181876"/>
              <a:gd name="connsiteY11256" fmla="*/ 1700616 h 9881970"/>
              <a:gd name="connsiteX11257" fmla="*/ 8982876 w 11181876"/>
              <a:gd name="connsiteY11257" fmla="*/ 1688157 h 9881970"/>
              <a:gd name="connsiteX11258" fmla="*/ 8989106 w 11181876"/>
              <a:gd name="connsiteY11258" fmla="*/ 1706845 h 9881970"/>
              <a:gd name="connsiteX11259" fmla="*/ 8995336 w 11181876"/>
              <a:gd name="connsiteY11259" fmla="*/ 1725533 h 9881970"/>
              <a:gd name="connsiteX11260" fmla="*/ 9007794 w 11181876"/>
              <a:gd name="connsiteY11260" fmla="*/ 1713075 h 9881970"/>
              <a:gd name="connsiteX11261" fmla="*/ 9032712 w 11181876"/>
              <a:gd name="connsiteY11261" fmla="*/ 1688157 h 9881970"/>
              <a:gd name="connsiteX11262" fmla="*/ 9020252 w 11181876"/>
              <a:gd name="connsiteY11262" fmla="*/ 1700616 h 9881970"/>
              <a:gd name="connsiteX11263" fmla="*/ 8995336 w 11181876"/>
              <a:gd name="connsiteY11263" fmla="*/ 1700616 h 9881970"/>
              <a:gd name="connsiteX11264" fmla="*/ 6628142 w 11181876"/>
              <a:gd name="connsiteY11264" fmla="*/ 1688157 h 9881970"/>
              <a:gd name="connsiteX11265" fmla="*/ 6603224 w 11181876"/>
              <a:gd name="connsiteY11265" fmla="*/ 1700616 h 9881970"/>
              <a:gd name="connsiteX11266" fmla="*/ 6615682 w 11181876"/>
              <a:gd name="connsiteY11266" fmla="*/ 1713075 h 9881970"/>
              <a:gd name="connsiteX11267" fmla="*/ 6628142 w 11181876"/>
              <a:gd name="connsiteY11267" fmla="*/ 1688157 h 9881970"/>
              <a:gd name="connsiteX11268" fmla="*/ 9244514 w 11181876"/>
              <a:gd name="connsiteY11268" fmla="*/ 1675699 h 9881970"/>
              <a:gd name="connsiteX11269" fmla="*/ 9269430 w 11181876"/>
              <a:gd name="connsiteY11269" fmla="*/ 1675699 h 9881970"/>
              <a:gd name="connsiteX11270" fmla="*/ 9256972 w 11181876"/>
              <a:gd name="connsiteY11270" fmla="*/ 1706845 h 9881970"/>
              <a:gd name="connsiteX11271" fmla="*/ 9244514 w 11181876"/>
              <a:gd name="connsiteY11271" fmla="*/ 1713075 h 9881970"/>
              <a:gd name="connsiteX11272" fmla="*/ 9232054 w 11181876"/>
              <a:gd name="connsiteY11272" fmla="*/ 1737993 h 9881970"/>
              <a:gd name="connsiteX11273" fmla="*/ 9207136 w 11181876"/>
              <a:gd name="connsiteY11273" fmla="*/ 1762911 h 9881970"/>
              <a:gd name="connsiteX11274" fmla="*/ 9175989 w 11181876"/>
              <a:gd name="connsiteY11274" fmla="*/ 1800288 h 9881970"/>
              <a:gd name="connsiteX11275" fmla="*/ 9144841 w 11181876"/>
              <a:gd name="connsiteY11275" fmla="*/ 1825206 h 9881970"/>
              <a:gd name="connsiteX11276" fmla="*/ 9157301 w 11181876"/>
              <a:gd name="connsiteY11276" fmla="*/ 1800288 h 9881970"/>
              <a:gd name="connsiteX11277" fmla="*/ 9163531 w 11181876"/>
              <a:gd name="connsiteY11277" fmla="*/ 1794057 h 9881970"/>
              <a:gd name="connsiteX11278" fmla="*/ 9169759 w 11181876"/>
              <a:gd name="connsiteY11278" fmla="*/ 1787828 h 9881970"/>
              <a:gd name="connsiteX11279" fmla="*/ 9188447 w 11181876"/>
              <a:gd name="connsiteY11279" fmla="*/ 1762911 h 9881970"/>
              <a:gd name="connsiteX11280" fmla="*/ 9207136 w 11181876"/>
              <a:gd name="connsiteY11280" fmla="*/ 1750451 h 9881970"/>
              <a:gd name="connsiteX11281" fmla="*/ 9244514 w 11181876"/>
              <a:gd name="connsiteY11281" fmla="*/ 1675699 h 9881970"/>
              <a:gd name="connsiteX11282" fmla="*/ 9157301 w 11181876"/>
              <a:gd name="connsiteY11282" fmla="*/ 1675699 h 9881970"/>
              <a:gd name="connsiteX11283" fmla="*/ 9144841 w 11181876"/>
              <a:gd name="connsiteY11283" fmla="*/ 1694386 h 9881970"/>
              <a:gd name="connsiteX11284" fmla="*/ 9107465 w 11181876"/>
              <a:gd name="connsiteY11284" fmla="*/ 1737993 h 9881970"/>
              <a:gd name="connsiteX11285" fmla="*/ 9119925 w 11181876"/>
              <a:gd name="connsiteY11285" fmla="*/ 1750451 h 9881970"/>
              <a:gd name="connsiteX11286" fmla="*/ 9163531 w 11181876"/>
              <a:gd name="connsiteY11286" fmla="*/ 1688157 h 9881970"/>
              <a:gd name="connsiteX11287" fmla="*/ 9157301 w 11181876"/>
              <a:gd name="connsiteY11287" fmla="*/ 1675699 h 9881970"/>
              <a:gd name="connsiteX11288" fmla="*/ 8048458 w 11181876"/>
              <a:gd name="connsiteY11288" fmla="*/ 1663239 h 9881970"/>
              <a:gd name="connsiteX11289" fmla="*/ 8060916 w 11181876"/>
              <a:gd name="connsiteY11289" fmla="*/ 1675699 h 9881970"/>
              <a:gd name="connsiteX11290" fmla="*/ 8060916 w 11181876"/>
              <a:gd name="connsiteY11290" fmla="*/ 1700616 h 9881970"/>
              <a:gd name="connsiteX11291" fmla="*/ 8048458 w 11181876"/>
              <a:gd name="connsiteY11291" fmla="*/ 1688157 h 9881970"/>
              <a:gd name="connsiteX11292" fmla="*/ 8048458 w 11181876"/>
              <a:gd name="connsiteY11292" fmla="*/ 1663239 h 9881970"/>
              <a:gd name="connsiteX11293" fmla="*/ 7039285 w 11181876"/>
              <a:gd name="connsiteY11293" fmla="*/ 1641438 h 9881970"/>
              <a:gd name="connsiteX11294" fmla="*/ 7033055 w 11181876"/>
              <a:gd name="connsiteY11294" fmla="*/ 1644550 h 9881970"/>
              <a:gd name="connsiteX11295" fmla="*/ 7026827 w 11181876"/>
              <a:gd name="connsiteY11295" fmla="*/ 1663239 h 9881970"/>
              <a:gd name="connsiteX11296" fmla="*/ 7039285 w 11181876"/>
              <a:gd name="connsiteY11296" fmla="*/ 1663239 h 9881970"/>
              <a:gd name="connsiteX11297" fmla="*/ 7045515 w 11181876"/>
              <a:gd name="connsiteY11297" fmla="*/ 1644550 h 9881970"/>
              <a:gd name="connsiteX11298" fmla="*/ 7039285 w 11181876"/>
              <a:gd name="connsiteY11298" fmla="*/ 1641438 h 9881970"/>
              <a:gd name="connsiteX11299" fmla="*/ 8073375 w 11181876"/>
              <a:gd name="connsiteY11299" fmla="*/ 1638322 h 9881970"/>
              <a:gd name="connsiteX11300" fmla="*/ 8079604 w 11181876"/>
              <a:gd name="connsiteY11300" fmla="*/ 1663239 h 9881970"/>
              <a:gd name="connsiteX11301" fmla="*/ 8085834 w 11181876"/>
              <a:gd name="connsiteY11301" fmla="*/ 1688157 h 9881970"/>
              <a:gd name="connsiteX11302" fmla="*/ 8060916 w 11181876"/>
              <a:gd name="connsiteY11302" fmla="*/ 1675699 h 9881970"/>
              <a:gd name="connsiteX11303" fmla="*/ 8073375 w 11181876"/>
              <a:gd name="connsiteY11303" fmla="*/ 1638322 h 9881970"/>
              <a:gd name="connsiteX11304" fmla="*/ 6933385 w 11181876"/>
              <a:gd name="connsiteY11304" fmla="*/ 1638322 h 9881970"/>
              <a:gd name="connsiteX11305" fmla="*/ 6927155 w 11181876"/>
              <a:gd name="connsiteY11305" fmla="*/ 1663239 h 9881970"/>
              <a:gd name="connsiteX11306" fmla="*/ 6914697 w 11181876"/>
              <a:gd name="connsiteY11306" fmla="*/ 1675699 h 9881970"/>
              <a:gd name="connsiteX11307" fmla="*/ 6902238 w 11181876"/>
              <a:gd name="connsiteY11307" fmla="*/ 1688157 h 9881970"/>
              <a:gd name="connsiteX11308" fmla="*/ 6902238 w 11181876"/>
              <a:gd name="connsiteY11308" fmla="*/ 1700616 h 9881970"/>
              <a:gd name="connsiteX11309" fmla="*/ 6902238 w 11181876"/>
              <a:gd name="connsiteY11309" fmla="*/ 1713075 h 9881970"/>
              <a:gd name="connsiteX11310" fmla="*/ 6902238 w 11181876"/>
              <a:gd name="connsiteY11310" fmla="*/ 1750451 h 9881970"/>
              <a:gd name="connsiteX11311" fmla="*/ 6914697 w 11181876"/>
              <a:gd name="connsiteY11311" fmla="*/ 1750451 h 9881970"/>
              <a:gd name="connsiteX11312" fmla="*/ 6927155 w 11181876"/>
              <a:gd name="connsiteY11312" fmla="*/ 1750451 h 9881970"/>
              <a:gd name="connsiteX11313" fmla="*/ 6952073 w 11181876"/>
              <a:gd name="connsiteY11313" fmla="*/ 1725533 h 9881970"/>
              <a:gd name="connsiteX11314" fmla="*/ 6945843 w 11181876"/>
              <a:gd name="connsiteY11314" fmla="*/ 1700616 h 9881970"/>
              <a:gd name="connsiteX11315" fmla="*/ 6952073 w 11181876"/>
              <a:gd name="connsiteY11315" fmla="*/ 1688157 h 9881970"/>
              <a:gd name="connsiteX11316" fmla="*/ 6964533 w 11181876"/>
              <a:gd name="connsiteY11316" fmla="*/ 1669468 h 9881970"/>
              <a:gd name="connsiteX11317" fmla="*/ 6945843 w 11181876"/>
              <a:gd name="connsiteY11317" fmla="*/ 1669468 h 9881970"/>
              <a:gd name="connsiteX11318" fmla="*/ 6933385 w 11181876"/>
              <a:gd name="connsiteY11318" fmla="*/ 1657010 h 9881970"/>
              <a:gd name="connsiteX11319" fmla="*/ 6933385 w 11181876"/>
              <a:gd name="connsiteY11319" fmla="*/ 1638322 h 9881970"/>
              <a:gd name="connsiteX11320" fmla="*/ 6902238 w 11181876"/>
              <a:gd name="connsiteY11320" fmla="*/ 1613404 h 9881970"/>
              <a:gd name="connsiteX11321" fmla="*/ 6889779 w 11181876"/>
              <a:gd name="connsiteY11321" fmla="*/ 1650780 h 9881970"/>
              <a:gd name="connsiteX11322" fmla="*/ 6864860 w 11181876"/>
              <a:gd name="connsiteY11322" fmla="*/ 1688157 h 9881970"/>
              <a:gd name="connsiteX11323" fmla="*/ 6852402 w 11181876"/>
              <a:gd name="connsiteY11323" fmla="*/ 1700616 h 9881970"/>
              <a:gd name="connsiteX11324" fmla="*/ 6871090 w 11181876"/>
              <a:gd name="connsiteY11324" fmla="*/ 1681928 h 9881970"/>
              <a:gd name="connsiteX11325" fmla="*/ 6889779 w 11181876"/>
              <a:gd name="connsiteY11325" fmla="*/ 1657010 h 9881970"/>
              <a:gd name="connsiteX11326" fmla="*/ 6908467 w 11181876"/>
              <a:gd name="connsiteY11326" fmla="*/ 1638322 h 9881970"/>
              <a:gd name="connsiteX11327" fmla="*/ 6914697 w 11181876"/>
              <a:gd name="connsiteY11327" fmla="*/ 1625862 h 9881970"/>
              <a:gd name="connsiteX11328" fmla="*/ 6902238 w 11181876"/>
              <a:gd name="connsiteY11328" fmla="*/ 1613404 h 9881970"/>
              <a:gd name="connsiteX11329" fmla="*/ 6279291 w 11181876"/>
              <a:gd name="connsiteY11329" fmla="*/ 1613404 h 9881970"/>
              <a:gd name="connsiteX11330" fmla="*/ 6266833 w 11181876"/>
              <a:gd name="connsiteY11330" fmla="*/ 1638322 h 9881970"/>
              <a:gd name="connsiteX11331" fmla="*/ 6279291 w 11181876"/>
              <a:gd name="connsiteY11331" fmla="*/ 1625862 h 9881970"/>
              <a:gd name="connsiteX11332" fmla="*/ 8870745 w 11181876"/>
              <a:gd name="connsiteY11332" fmla="*/ 1600944 h 9881970"/>
              <a:gd name="connsiteX11333" fmla="*/ 8883205 w 11181876"/>
              <a:gd name="connsiteY11333" fmla="*/ 1613404 h 9881970"/>
              <a:gd name="connsiteX11334" fmla="*/ 8883205 w 11181876"/>
              <a:gd name="connsiteY11334" fmla="*/ 1600944 h 9881970"/>
              <a:gd name="connsiteX11335" fmla="*/ 8123211 w 11181876"/>
              <a:gd name="connsiteY11335" fmla="*/ 1600944 h 9881970"/>
              <a:gd name="connsiteX11336" fmla="*/ 8123211 w 11181876"/>
              <a:gd name="connsiteY11336" fmla="*/ 1625862 h 9881970"/>
              <a:gd name="connsiteX11337" fmla="*/ 8098293 w 11181876"/>
              <a:gd name="connsiteY11337" fmla="*/ 1613404 h 9881970"/>
              <a:gd name="connsiteX11338" fmla="*/ 8123211 w 11181876"/>
              <a:gd name="connsiteY11338" fmla="*/ 1600944 h 9881970"/>
              <a:gd name="connsiteX11339" fmla="*/ 7026827 w 11181876"/>
              <a:gd name="connsiteY11339" fmla="*/ 1600944 h 9881970"/>
              <a:gd name="connsiteX11340" fmla="*/ 7026827 w 11181876"/>
              <a:gd name="connsiteY11340" fmla="*/ 1613404 h 9881970"/>
              <a:gd name="connsiteX11341" fmla="*/ 7039285 w 11181876"/>
              <a:gd name="connsiteY11341" fmla="*/ 1613404 h 9881970"/>
              <a:gd name="connsiteX11342" fmla="*/ 8833369 w 11181876"/>
              <a:gd name="connsiteY11342" fmla="*/ 1598608 h 9881970"/>
              <a:gd name="connsiteX11343" fmla="*/ 8820910 w 11181876"/>
              <a:gd name="connsiteY11343" fmla="*/ 1600944 h 9881970"/>
              <a:gd name="connsiteX11344" fmla="*/ 8820910 w 11181876"/>
              <a:gd name="connsiteY11344" fmla="*/ 1613404 h 9881970"/>
              <a:gd name="connsiteX11345" fmla="*/ 8845828 w 11181876"/>
              <a:gd name="connsiteY11345" fmla="*/ 1625862 h 9881970"/>
              <a:gd name="connsiteX11346" fmla="*/ 8852057 w 11181876"/>
              <a:gd name="connsiteY11346" fmla="*/ 1644550 h 9881970"/>
              <a:gd name="connsiteX11347" fmla="*/ 8870745 w 11181876"/>
              <a:gd name="connsiteY11347" fmla="*/ 1650780 h 9881970"/>
              <a:gd name="connsiteX11348" fmla="*/ 8870745 w 11181876"/>
              <a:gd name="connsiteY11348" fmla="*/ 1638322 h 9881970"/>
              <a:gd name="connsiteX11349" fmla="*/ 8833369 w 11181876"/>
              <a:gd name="connsiteY11349" fmla="*/ 1598608 h 9881970"/>
              <a:gd name="connsiteX11350" fmla="*/ 8110753 w 11181876"/>
              <a:gd name="connsiteY11350" fmla="*/ 1588486 h 9881970"/>
              <a:gd name="connsiteX11351" fmla="*/ 8123211 w 11181876"/>
              <a:gd name="connsiteY11351" fmla="*/ 1600944 h 9881970"/>
              <a:gd name="connsiteX11352" fmla="*/ 8110753 w 11181876"/>
              <a:gd name="connsiteY11352" fmla="*/ 1600944 h 9881970"/>
              <a:gd name="connsiteX11353" fmla="*/ 8822467 w 11181876"/>
              <a:gd name="connsiteY11353" fmla="*/ 1580699 h 9881970"/>
              <a:gd name="connsiteX11354" fmla="*/ 8820910 w 11181876"/>
              <a:gd name="connsiteY11354" fmla="*/ 1588486 h 9881970"/>
              <a:gd name="connsiteX11355" fmla="*/ 8833369 w 11181876"/>
              <a:gd name="connsiteY11355" fmla="*/ 1588486 h 9881970"/>
              <a:gd name="connsiteX11356" fmla="*/ 8827140 w 11181876"/>
              <a:gd name="connsiteY11356" fmla="*/ 1582256 h 9881970"/>
              <a:gd name="connsiteX11357" fmla="*/ 8822467 w 11181876"/>
              <a:gd name="connsiteY11357" fmla="*/ 1580699 h 9881970"/>
              <a:gd name="connsiteX11358" fmla="*/ 9244514 w 11181876"/>
              <a:gd name="connsiteY11358" fmla="*/ 1576028 h 9881970"/>
              <a:gd name="connsiteX11359" fmla="*/ 9219596 w 11181876"/>
              <a:gd name="connsiteY11359" fmla="*/ 1600944 h 9881970"/>
              <a:gd name="connsiteX11360" fmla="*/ 9207136 w 11181876"/>
              <a:gd name="connsiteY11360" fmla="*/ 1613404 h 9881970"/>
              <a:gd name="connsiteX11361" fmla="*/ 9188447 w 11181876"/>
              <a:gd name="connsiteY11361" fmla="*/ 1632092 h 9881970"/>
              <a:gd name="connsiteX11362" fmla="*/ 9175989 w 11181876"/>
              <a:gd name="connsiteY11362" fmla="*/ 1644550 h 9881970"/>
              <a:gd name="connsiteX11363" fmla="*/ 9169759 w 11181876"/>
              <a:gd name="connsiteY11363" fmla="*/ 1663239 h 9881970"/>
              <a:gd name="connsiteX11364" fmla="*/ 9219596 w 11181876"/>
              <a:gd name="connsiteY11364" fmla="*/ 1613404 h 9881970"/>
              <a:gd name="connsiteX11365" fmla="*/ 9238284 w 11181876"/>
              <a:gd name="connsiteY11365" fmla="*/ 1594716 h 9881970"/>
              <a:gd name="connsiteX11366" fmla="*/ 9244514 w 11181876"/>
              <a:gd name="connsiteY11366" fmla="*/ 1576028 h 9881970"/>
              <a:gd name="connsiteX11367" fmla="*/ 8945499 w 11181876"/>
              <a:gd name="connsiteY11367" fmla="*/ 1576028 h 9881970"/>
              <a:gd name="connsiteX11368" fmla="*/ 8933039 w 11181876"/>
              <a:gd name="connsiteY11368" fmla="*/ 1594716 h 9881970"/>
              <a:gd name="connsiteX11369" fmla="*/ 8908123 w 11181876"/>
              <a:gd name="connsiteY11369" fmla="*/ 1600944 h 9881970"/>
              <a:gd name="connsiteX11370" fmla="*/ 8908123 w 11181876"/>
              <a:gd name="connsiteY11370" fmla="*/ 1613404 h 9881970"/>
              <a:gd name="connsiteX11371" fmla="*/ 8883205 w 11181876"/>
              <a:gd name="connsiteY11371" fmla="*/ 1650780 h 9881970"/>
              <a:gd name="connsiteX11372" fmla="*/ 8870745 w 11181876"/>
              <a:gd name="connsiteY11372" fmla="*/ 1700616 h 9881970"/>
              <a:gd name="connsiteX11373" fmla="*/ 8870745 w 11181876"/>
              <a:gd name="connsiteY11373" fmla="*/ 1688157 h 9881970"/>
              <a:gd name="connsiteX11374" fmla="*/ 8876975 w 11181876"/>
              <a:gd name="connsiteY11374" fmla="*/ 1681928 h 9881970"/>
              <a:gd name="connsiteX11375" fmla="*/ 8895663 w 11181876"/>
              <a:gd name="connsiteY11375" fmla="*/ 1663239 h 9881970"/>
              <a:gd name="connsiteX11376" fmla="*/ 8920581 w 11181876"/>
              <a:gd name="connsiteY11376" fmla="*/ 1650780 h 9881970"/>
              <a:gd name="connsiteX11377" fmla="*/ 8926811 w 11181876"/>
              <a:gd name="connsiteY11377" fmla="*/ 1663239 h 9881970"/>
              <a:gd name="connsiteX11378" fmla="*/ 8933039 w 11181876"/>
              <a:gd name="connsiteY11378" fmla="*/ 1650780 h 9881970"/>
              <a:gd name="connsiteX11379" fmla="*/ 8933039 w 11181876"/>
              <a:gd name="connsiteY11379" fmla="*/ 1632092 h 9881970"/>
              <a:gd name="connsiteX11380" fmla="*/ 8933039 w 11181876"/>
              <a:gd name="connsiteY11380" fmla="*/ 1613404 h 9881970"/>
              <a:gd name="connsiteX11381" fmla="*/ 8951729 w 11181876"/>
              <a:gd name="connsiteY11381" fmla="*/ 1594716 h 9881970"/>
              <a:gd name="connsiteX11382" fmla="*/ 8957958 w 11181876"/>
              <a:gd name="connsiteY11382" fmla="*/ 1588486 h 9881970"/>
              <a:gd name="connsiteX11383" fmla="*/ 8970417 w 11181876"/>
              <a:gd name="connsiteY11383" fmla="*/ 1576028 h 9881970"/>
              <a:gd name="connsiteX11384" fmla="*/ 8733698 w 11181876"/>
              <a:gd name="connsiteY11384" fmla="*/ 1576028 h 9881970"/>
              <a:gd name="connsiteX11385" fmla="*/ 8739928 w 11181876"/>
              <a:gd name="connsiteY11385" fmla="*/ 1600944 h 9881970"/>
              <a:gd name="connsiteX11386" fmla="*/ 8721239 w 11181876"/>
              <a:gd name="connsiteY11386" fmla="*/ 1613404 h 9881970"/>
              <a:gd name="connsiteX11387" fmla="*/ 8715009 w 11181876"/>
              <a:gd name="connsiteY11387" fmla="*/ 1619632 h 9881970"/>
              <a:gd name="connsiteX11388" fmla="*/ 8708779 w 11181876"/>
              <a:gd name="connsiteY11388" fmla="*/ 1625862 h 9881970"/>
              <a:gd name="connsiteX11389" fmla="*/ 8746156 w 11181876"/>
              <a:gd name="connsiteY11389" fmla="*/ 1613404 h 9881970"/>
              <a:gd name="connsiteX11390" fmla="*/ 8758616 w 11181876"/>
              <a:gd name="connsiteY11390" fmla="*/ 1588486 h 9881970"/>
              <a:gd name="connsiteX11391" fmla="*/ 8746156 w 11181876"/>
              <a:gd name="connsiteY11391" fmla="*/ 1588486 h 9881970"/>
              <a:gd name="connsiteX11392" fmla="*/ 8521896 w 11181876"/>
              <a:gd name="connsiteY11392" fmla="*/ 1576028 h 9881970"/>
              <a:gd name="connsiteX11393" fmla="*/ 8521896 w 11181876"/>
              <a:gd name="connsiteY11393" fmla="*/ 1588486 h 9881970"/>
              <a:gd name="connsiteX11394" fmla="*/ 8534354 w 11181876"/>
              <a:gd name="connsiteY11394" fmla="*/ 1576028 h 9881970"/>
              <a:gd name="connsiteX11395" fmla="*/ 8521896 w 11181876"/>
              <a:gd name="connsiteY11395" fmla="*/ 1576028 h 9881970"/>
              <a:gd name="connsiteX11396" fmla="*/ 6765189 w 11181876"/>
              <a:gd name="connsiteY11396" fmla="*/ 1576028 h 9881970"/>
              <a:gd name="connsiteX11397" fmla="*/ 6677977 w 11181876"/>
              <a:gd name="connsiteY11397" fmla="*/ 1675699 h 9881970"/>
              <a:gd name="connsiteX11398" fmla="*/ 6690437 w 11181876"/>
              <a:gd name="connsiteY11398" fmla="*/ 1663239 h 9881970"/>
              <a:gd name="connsiteX11399" fmla="*/ 6727813 w 11181876"/>
              <a:gd name="connsiteY11399" fmla="*/ 1625862 h 9881970"/>
              <a:gd name="connsiteX11400" fmla="*/ 6765189 w 11181876"/>
              <a:gd name="connsiteY11400" fmla="*/ 1576028 h 9881970"/>
              <a:gd name="connsiteX11401" fmla="*/ 8148129 w 11181876"/>
              <a:gd name="connsiteY11401" fmla="*/ 1563568 h 9881970"/>
              <a:gd name="connsiteX11402" fmla="*/ 8141899 w 11181876"/>
              <a:gd name="connsiteY11402" fmla="*/ 1582256 h 9881970"/>
              <a:gd name="connsiteX11403" fmla="*/ 8135669 w 11181876"/>
              <a:gd name="connsiteY11403" fmla="*/ 1576028 h 9881970"/>
              <a:gd name="connsiteX11404" fmla="*/ 6715353 w 11181876"/>
              <a:gd name="connsiteY11404" fmla="*/ 1563568 h 9881970"/>
              <a:gd name="connsiteX11405" fmla="*/ 6665519 w 11181876"/>
              <a:gd name="connsiteY11405" fmla="*/ 1613404 h 9881970"/>
              <a:gd name="connsiteX11406" fmla="*/ 6653059 w 11181876"/>
              <a:gd name="connsiteY11406" fmla="*/ 1650780 h 9881970"/>
              <a:gd name="connsiteX11407" fmla="*/ 6640600 w 11181876"/>
              <a:gd name="connsiteY11407" fmla="*/ 1663239 h 9881970"/>
              <a:gd name="connsiteX11408" fmla="*/ 6665519 w 11181876"/>
              <a:gd name="connsiteY11408" fmla="*/ 1650780 h 9881970"/>
              <a:gd name="connsiteX11409" fmla="*/ 6671749 w 11181876"/>
              <a:gd name="connsiteY11409" fmla="*/ 1632092 h 9881970"/>
              <a:gd name="connsiteX11410" fmla="*/ 6677977 w 11181876"/>
              <a:gd name="connsiteY11410" fmla="*/ 1625862 h 9881970"/>
              <a:gd name="connsiteX11411" fmla="*/ 6702895 w 11181876"/>
              <a:gd name="connsiteY11411" fmla="*/ 1613404 h 9881970"/>
              <a:gd name="connsiteX11412" fmla="*/ 6721583 w 11181876"/>
              <a:gd name="connsiteY11412" fmla="*/ 1588486 h 9881970"/>
              <a:gd name="connsiteX11413" fmla="*/ 6735600 w 11181876"/>
              <a:gd name="connsiteY11413" fmla="*/ 1566683 h 9881970"/>
              <a:gd name="connsiteX11414" fmla="*/ 6736534 w 11181876"/>
              <a:gd name="connsiteY11414" fmla="*/ 1563568 h 9881970"/>
              <a:gd name="connsiteX11415" fmla="*/ 6734043 w 11181876"/>
              <a:gd name="connsiteY11415" fmla="*/ 1563568 h 9881970"/>
              <a:gd name="connsiteX11416" fmla="*/ 6715353 w 11181876"/>
              <a:gd name="connsiteY11416" fmla="*/ 1563568 h 9881970"/>
              <a:gd name="connsiteX11417" fmla="*/ 8995336 w 11181876"/>
              <a:gd name="connsiteY11417" fmla="*/ 1551109 h 9881970"/>
              <a:gd name="connsiteX11418" fmla="*/ 8982876 w 11181876"/>
              <a:gd name="connsiteY11418" fmla="*/ 1563568 h 9881970"/>
              <a:gd name="connsiteX11419" fmla="*/ 9007794 w 11181876"/>
              <a:gd name="connsiteY11419" fmla="*/ 1563568 h 9881970"/>
              <a:gd name="connsiteX11420" fmla="*/ 8995336 w 11181876"/>
              <a:gd name="connsiteY11420" fmla="*/ 1551109 h 9881970"/>
              <a:gd name="connsiteX11421" fmla="*/ 8584190 w 11181876"/>
              <a:gd name="connsiteY11421" fmla="*/ 1551109 h 9881970"/>
              <a:gd name="connsiteX11422" fmla="*/ 8584190 w 11181876"/>
              <a:gd name="connsiteY11422" fmla="*/ 1576028 h 9881970"/>
              <a:gd name="connsiteX11423" fmla="*/ 8590420 w 11181876"/>
              <a:gd name="connsiteY11423" fmla="*/ 1588486 h 9881970"/>
              <a:gd name="connsiteX11424" fmla="*/ 8577960 w 11181876"/>
              <a:gd name="connsiteY11424" fmla="*/ 1594716 h 9881970"/>
              <a:gd name="connsiteX11425" fmla="*/ 8565502 w 11181876"/>
              <a:gd name="connsiteY11425" fmla="*/ 1594716 h 9881970"/>
              <a:gd name="connsiteX11426" fmla="*/ 8553044 w 11181876"/>
              <a:gd name="connsiteY11426" fmla="*/ 1594716 h 9881970"/>
              <a:gd name="connsiteX11427" fmla="*/ 8534354 w 11181876"/>
              <a:gd name="connsiteY11427" fmla="*/ 1588486 h 9881970"/>
              <a:gd name="connsiteX11428" fmla="*/ 8521896 w 11181876"/>
              <a:gd name="connsiteY11428" fmla="*/ 1600944 h 9881970"/>
              <a:gd name="connsiteX11429" fmla="*/ 8509438 w 11181876"/>
              <a:gd name="connsiteY11429" fmla="*/ 1632092 h 9881970"/>
              <a:gd name="connsiteX11430" fmla="*/ 8496978 w 11181876"/>
              <a:gd name="connsiteY11430" fmla="*/ 1663239 h 9881970"/>
              <a:gd name="connsiteX11431" fmla="*/ 8484520 w 11181876"/>
              <a:gd name="connsiteY11431" fmla="*/ 1663239 h 9881970"/>
              <a:gd name="connsiteX11432" fmla="*/ 8472060 w 11181876"/>
              <a:gd name="connsiteY11432" fmla="*/ 1675699 h 9881970"/>
              <a:gd name="connsiteX11433" fmla="*/ 8472060 w 11181876"/>
              <a:gd name="connsiteY11433" fmla="*/ 1688157 h 9881970"/>
              <a:gd name="connsiteX11434" fmla="*/ 8534354 w 11181876"/>
              <a:gd name="connsiteY11434" fmla="*/ 1650780 h 9881970"/>
              <a:gd name="connsiteX11435" fmla="*/ 8571732 w 11181876"/>
              <a:gd name="connsiteY11435" fmla="*/ 1619632 h 9881970"/>
              <a:gd name="connsiteX11436" fmla="*/ 8596650 w 11181876"/>
              <a:gd name="connsiteY11436" fmla="*/ 1638322 h 9881970"/>
              <a:gd name="connsiteX11437" fmla="*/ 8621567 w 11181876"/>
              <a:gd name="connsiteY11437" fmla="*/ 1650780 h 9881970"/>
              <a:gd name="connsiteX11438" fmla="*/ 8634027 w 11181876"/>
              <a:gd name="connsiteY11438" fmla="*/ 1625862 h 9881970"/>
              <a:gd name="connsiteX11439" fmla="*/ 8658945 w 11181876"/>
              <a:gd name="connsiteY11439" fmla="*/ 1613404 h 9881970"/>
              <a:gd name="connsiteX11440" fmla="*/ 8671403 w 11181876"/>
              <a:gd name="connsiteY11440" fmla="*/ 1625862 h 9881970"/>
              <a:gd name="connsiteX11441" fmla="*/ 8683861 w 11181876"/>
              <a:gd name="connsiteY11441" fmla="*/ 1613404 h 9881970"/>
              <a:gd name="connsiteX11442" fmla="*/ 8671403 w 11181876"/>
              <a:gd name="connsiteY11442" fmla="*/ 1588486 h 9881970"/>
              <a:gd name="connsiteX11443" fmla="*/ 8646485 w 11181876"/>
              <a:gd name="connsiteY11443" fmla="*/ 1600944 h 9881970"/>
              <a:gd name="connsiteX11444" fmla="*/ 8634027 w 11181876"/>
              <a:gd name="connsiteY11444" fmla="*/ 1613404 h 9881970"/>
              <a:gd name="connsiteX11445" fmla="*/ 8609109 w 11181876"/>
              <a:gd name="connsiteY11445" fmla="*/ 1619632 h 9881970"/>
              <a:gd name="connsiteX11446" fmla="*/ 8596650 w 11181876"/>
              <a:gd name="connsiteY11446" fmla="*/ 1613404 h 9881970"/>
              <a:gd name="connsiteX11447" fmla="*/ 8596650 w 11181876"/>
              <a:gd name="connsiteY11447" fmla="*/ 1600944 h 9881970"/>
              <a:gd name="connsiteX11448" fmla="*/ 8609109 w 11181876"/>
              <a:gd name="connsiteY11448" fmla="*/ 1588486 h 9881970"/>
              <a:gd name="connsiteX11449" fmla="*/ 8609109 w 11181876"/>
              <a:gd name="connsiteY11449" fmla="*/ 1576028 h 9881970"/>
              <a:gd name="connsiteX11450" fmla="*/ 8609109 w 11181876"/>
              <a:gd name="connsiteY11450" fmla="*/ 1563568 h 9881970"/>
              <a:gd name="connsiteX11451" fmla="*/ 8596650 w 11181876"/>
              <a:gd name="connsiteY11451" fmla="*/ 1563568 h 9881970"/>
              <a:gd name="connsiteX11452" fmla="*/ 9269430 w 11181876"/>
              <a:gd name="connsiteY11452" fmla="*/ 1538649 h 9881970"/>
              <a:gd name="connsiteX11453" fmla="*/ 9281890 w 11181876"/>
              <a:gd name="connsiteY11453" fmla="*/ 1538649 h 9881970"/>
              <a:gd name="connsiteX11454" fmla="*/ 9275660 w 11181876"/>
              <a:gd name="connsiteY11454" fmla="*/ 1551109 h 9881970"/>
              <a:gd name="connsiteX11455" fmla="*/ 9269430 w 11181876"/>
              <a:gd name="connsiteY11455" fmla="*/ 1538649 h 9881970"/>
              <a:gd name="connsiteX11456" fmla="*/ 8048458 w 11181876"/>
              <a:gd name="connsiteY11456" fmla="*/ 1538649 h 9881970"/>
              <a:gd name="connsiteX11457" fmla="*/ 8054686 w 11181876"/>
              <a:gd name="connsiteY11457" fmla="*/ 1551109 h 9881970"/>
              <a:gd name="connsiteX11458" fmla="*/ 8035998 w 11181876"/>
              <a:gd name="connsiteY11458" fmla="*/ 1563568 h 9881970"/>
              <a:gd name="connsiteX11459" fmla="*/ 8035998 w 11181876"/>
              <a:gd name="connsiteY11459" fmla="*/ 1551109 h 9881970"/>
              <a:gd name="connsiteX11460" fmla="*/ 8048458 w 11181876"/>
              <a:gd name="connsiteY11460" fmla="*/ 1538649 h 9881970"/>
              <a:gd name="connsiteX11461" fmla="*/ 7126498 w 11181876"/>
              <a:gd name="connsiteY11461" fmla="*/ 1538649 h 9881970"/>
              <a:gd name="connsiteX11462" fmla="*/ 7126498 w 11181876"/>
              <a:gd name="connsiteY11462" fmla="*/ 1563568 h 9881970"/>
              <a:gd name="connsiteX11463" fmla="*/ 7138957 w 11181876"/>
              <a:gd name="connsiteY11463" fmla="*/ 1551109 h 9881970"/>
              <a:gd name="connsiteX11464" fmla="*/ 7051743 w 11181876"/>
              <a:gd name="connsiteY11464" fmla="*/ 1538649 h 9881970"/>
              <a:gd name="connsiteX11465" fmla="*/ 7033055 w 11181876"/>
              <a:gd name="connsiteY11465" fmla="*/ 1551109 h 9881970"/>
              <a:gd name="connsiteX11466" fmla="*/ 7026827 w 11181876"/>
              <a:gd name="connsiteY11466" fmla="*/ 1563568 h 9881970"/>
              <a:gd name="connsiteX11467" fmla="*/ 7014367 w 11181876"/>
              <a:gd name="connsiteY11467" fmla="*/ 1588486 h 9881970"/>
              <a:gd name="connsiteX11468" fmla="*/ 7026827 w 11181876"/>
              <a:gd name="connsiteY11468" fmla="*/ 1588486 h 9881970"/>
              <a:gd name="connsiteX11469" fmla="*/ 7039285 w 11181876"/>
              <a:gd name="connsiteY11469" fmla="*/ 1576028 h 9881970"/>
              <a:gd name="connsiteX11470" fmla="*/ 7051743 w 11181876"/>
              <a:gd name="connsiteY11470" fmla="*/ 1588486 h 9881970"/>
              <a:gd name="connsiteX11471" fmla="*/ 7064203 w 11181876"/>
              <a:gd name="connsiteY11471" fmla="*/ 1576028 h 9881970"/>
              <a:gd name="connsiteX11472" fmla="*/ 7051743 w 11181876"/>
              <a:gd name="connsiteY11472" fmla="*/ 1563568 h 9881970"/>
              <a:gd name="connsiteX11473" fmla="*/ 7045515 w 11181876"/>
              <a:gd name="connsiteY11473" fmla="*/ 1569797 h 9881970"/>
              <a:gd name="connsiteX11474" fmla="*/ 7039285 w 11181876"/>
              <a:gd name="connsiteY11474" fmla="*/ 1576028 h 9881970"/>
              <a:gd name="connsiteX11475" fmla="*/ 7039285 w 11181876"/>
              <a:gd name="connsiteY11475" fmla="*/ 1563568 h 9881970"/>
              <a:gd name="connsiteX11476" fmla="*/ 6677977 w 11181876"/>
              <a:gd name="connsiteY11476" fmla="*/ 1538649 h 9881970"/>
              <a:gd name="connsiteX11477" fmla="*/ 6684207 w 11181876"/>
              <a:gd name="connsiteY11477" fmla="*/ 1551109 h 9881970"/>
              <a:gd name="connsiteX11478" fmla="*/ 6690437 w 11181876"/>
              <a:gd name="connsiteY11478" fmla="*/ 1538649 h 9881970"/>
              <a:gd name="connsiteX11479" fmla="*/ 8652715 w 11181876"/>
              <a:gd name="connsiteY11479" fmla="*/ 1526191 h 9881970"/>
              <a:gd name="connsiteX11480" fmla="*/ 8640255 w 11181876"/>
              <a:gd name="connsiteY11480" fmla="*/ 1532421 h 9881970"/>
              <a:gd name="connsiteX11481" fmla="*/ 8609109 w 11181876"/>
              <a:gd name="connsiteY11481" fmla="*/ 1538649 h 9881970"/>
              <a:gd name="connsiteX11482" fmla="*/ 8646485 w 11181876"/>
              <a:gd name="connsiteY11482" fmla="*/ 1538649 h 9881970"/>
              <a:gd name="connsiteX11483" fmla="*/ 8652715 w 11181876"/>
              <a:gd name="connsiteY11483" fmla="*/ 1526191 h 9881970"/>
              <a:gd name="connsiteX11484" fmla="*/ 8110753 w 11181876"/>
              <a:gd name="connsiteY11484" fmla="*/ 1526191 h 9881970"/>
              <a:gd name="connsiteX11485" fmla="*/ 8098293 w 11181876"/>
              <a:gd name="connsiteY11485" fmla="*/ 1576028 h 9881970"/>
              <a:gd name="connsiteX11486" fmla="*/ 8011080 w 11181876"/>
              <a:gd name="connsiteY11486" fmla="*/ 1650780 h 9881970"/>
              <a:gd name="connsiteX11487" fmla="*/ 8035998 w 11181876"/>
              <a:gd name="connsiteY11487" fmla="*/ 1600944 h 9881970"/>
              <a:gd name="connsiteX11488" fmla="*/ 8048458 w 11181876"/>
              <a:gd name="connsiteY11488" fmla="*/ 1588486 h 9881970"/>
              <a:gd name="connsiteX11489" fmla="*/ 8048458 w 11181876"/>
              <a:gd name="connsiteY11489" fmla="*/ 1600944 h 9881970"/>
              <a:gd name="connsiteX11490" fmla="*/ 8060916 w 11181876"/>
              <a:gd name="connsiteY11490" fmla="*/ 1600944 h 9881970"/>
              <a:gd name="connsiteX11491" fmla="*/ 8073375 w 11181876"/>
              <a:gd name="connsiteY11491" fmla="*/ 1569797 h 9881970"/>
              <a:gd name="connsiteX11492" fmla="*/ 8085834 w 11181876"/>
              <a:gd name="connsiteY11492" fmla="*/ 1544879 h 9881970"/>
              <a:gd name="connsiteX11493" fmla="*/ 8110753 w 11181876"/>
              <a:gd name="connsiteY11493" fmla="*/ 1526191 h 9881970"/>
              <a:gd name="connsiteX11494" fmla="*/ 7026827 w 11181876"/>
              <a:gd name="connsiteY11494" fmla="*/ 1526191 h 9881970"/>
              <a:gd name="connsiteX11495" fmla="*/ 7014367 w 11181876"/>
              <a:gd name="connsiteY11495" fmla="*/ 1538649 h 9881970"/>
              <a:gd name="connsiteX11496" fmla="*/ 7020597 w 11181876"/>
              <a:gd name="connsiteY11496" fmla="*/ 1551109 h 9881970"/>
              <a:gd name="connsiteX11497" fmla="*/ 7026827 w 11181876"/>
              <a:gd name="connsiteY11497" fmla="*/ 1551109 h 9881970"/>
              <a:gd name="connsiteX11498" fmla="*/ 7026827 w 11181876"/>
              <a:gd name="connsiteY11498" fmla="*/ 1532421 h 9881970"/>
              <a:gd name="connsiteX11499" fmla="*/ 7026827 w 11181876"/>
              <a:gd name="connsiteY11499" fmla="*/ 1526191 h 9881970"/>
              <a:gd name="connsiteX11500" fmla="*/ 2155391 w 11181876"/>
              <a:gd name="connsiteY11500" fmla="*/ 1526191 h 9881970"/>
              <a:gd name="connsiteX11501" fmla="*/ 2167849 w 11181876"/>
              <a:gd name="connsiteY11501" fmla="*/ 1538649 h 9881970"/>
              <a:gd name="connsiteX11502" fmla="*/ 2180309 w 11181876"/>
              <a:gd name="connsiteY11502" fmla="*/ 1538649 h 9881970"/>
              <a:gd name="connsiteX11503" fmla="*/ 2180309 w 11181876"/>
              <a:gd name="connsiteY11503" fmla="*/ 1526191 h 9881970"/>
              <a:gd name="connsiteX11504" fmla="*/ 2174079 w 11181876"/>
              <a:gd name="connsiteY11504" fmla="*/ 1526191 h 9881970"/>
              <a:gd name="connsiteX11505" fmla="*/ 2155391 w 11181876"/>
              <a:gd name="connsiteY11505" fmla="*/ 1526191 h 9881970"/>
              <a:gd name="connsiteX11506" fmla="*/ 7014367 w 11181876"/>
              <a:gd name="connsiteY11506" fmla="*/ 1513733 h 9881970"/>
              <a:gd name="connsiteX11507" fmla="*/ 6976991 w 11181876"/>
              <a:gd name="connsiteY11507" fmla="*/ 1538649 h 9881970"/>
              <a:gd name="connsiteX11508" fmla="*/ 6964533 w 11181876"/>
              <a:gd name="connsiteY11508" fmla="*/ 1551109 h 9881970"/>
              <a:gd name="connsiteX11509" fmla="*/ 6952073 w 11181876"/>
              <a:gd name="connsiteY11509" fmla="*/ 1576028 h 9881970"/>
              <a:gd name="connsiteX11510" fmla="*/ 6939615 w 11181876"/>
              <a:gd name="connsiteY11510" fmla="*/ 1588486 h 9881970"/>
              <a:gd name="connsiteX11511" fmla="*/ 6989449 w 11181876"/>
              <a:gd name="connsiteY11511" fmla="*/ 1551109 h 9881970"/>
              <a:gd name="connsiteX11512" fmla="*/ 7014367 w 11181876"/>
              <a:gd name="connsiteY11512" fmla="*/ 1513733 h 9881970"/>
              <a:gd name="connsiteX11513" fmla="*/ 6952073 w 11181876"/>
              <a:gd name="connsiteY11513" fmla="*/ 1513733 h 9881970"/>
              <a:gd name="connsiteX11514" fmla="*/ 6939615 w 11181876"/>
              <a:gd name="connsiteY11514" fmla="*/ 1526191 h 9881970"/>
              <a:gd name="connsiteX11515" fmla="*/ 6939615 w 11181876"/>
              <a:gd name="connsiteY11515" fmla="*/ 1538649 h 9881970"/>
              <a:gd name="connsiteX11516" fmla="*/ 6702895 w 11181876"/>
              <a:gd name="connsiteY11516" fmla="*/ 1513733 h 9881970"/>
              <a:gd name="connsiteX11517" fmla="*/ 6715353 w 11181876"/>
              <a:gd name="connsiteY11517" fmla="*/ 1526191 h 9881970"/>
              <a:gd name="connsiteX11518" fmla="*/ 6727813 w 11181876"/>
              <a:gd name="connsiteY11518" fmla="*/ 1551109 h 9881970"/>
              <a:gd name="connsiteX11519" fmla="*/ 6734043 w 11181876"/>
              <a:gd name="connsiteY11519" fmla="*/ 1532421 h 9881970"/>
              <a:gd name="connsiteX11520" fmla="*/ 6715353 w 11181876"/>
              <a:gd name="connsiteY11520" fmla="*/ 1526191 h 9881970"/>
              <a:gd name="connsiteX11521" fmla="*/ 6727813 w 11181876"/>
              <a:gd name="connsiteY11521" fmla="*/ 1513733 h 9881970"/>
              <a:gd name="connsiteX11522" fmla="*/ 2080637 w 11181876"/>
              <a:gd name="connsiteY11522" fmla="*/ 1513733 h 9881970"/>
              <a:gd name="connsiteX11523" fmla="*/ 2068178 w 11181876"/>
              <a:gd name="connsiteY11523" fmla="*/ 1538649 h 9881970"/>
              <a:gd name="connsiteX11524" fmla="*/ 2043260 w 11181876"/>
              <a:gd name="connsiteY11524" fmla="*/ 1563568 h 9881970"/>
              <a:gd name="connsiteX11525" fmla="*/ 2043260 w 11181876"/>
              <a:gd name="connsiteY11525" fmla="*/ 1551109 h 9881970"/>
              <a:gd name="connsiteX11526" fmla="*/ 2055720 w 11181876"/>
              <a:gd name="connsiteY11526" fmla="*/ 1526191 h 9881970"/>
              <a:gd name="connsiteX11527" fmla="*/ 9009351 w 11181876"/>
              <a:gd name="connsiteY11527" fmla="*/ 1505946 h 9881970"/>
              <a:gd name="connsiteX11528" fmla="*/ 9001564 w 11181876"/>
              <a:gd name="connsiteY11528" fmla="*/ 1513733 h 9881970"/>
              <a:gd name="connsiteX11529" fmla="*/ 8999488 w 11181876"/>
              <a:gd name="connsiteY11529" fmla="*/ 1522039 h 9881970"/>
              <a:gd name="connsiteX11530" fmla="*/ 9007794 w 11181876"/>
              <a:gd name="connsiteY11530" fmla="*/ 1513733 h 9881970"/>
              <a:gd name="connsiteX11531" fmla="*/ 9007794 w 11181876"/>
              <a:gd name="connsiteY11531" fmla="*/ 1526191 h 9881970"/>
              <a:gd name="connsiteX11532" fmla="*/ 8998450 w 11181876"/>
              <a:gd name="connsiteY11532" fmla="*/ 1526191 h 9881970"/>
              <a:gd name="connsiteX11533" fmla="*/ 8995336 w 11181876"/>
              <a:gd name="connsiteY11533" fmla="*/ 1538649 h 9881970"/>
              <a:gd name="connsiteX11534" fmla="*/ 9020252 w 11181876"/>
              <a:gd name="connsiteY11534" fmla="*/ 1538649 h 9881970"/>
              <a:gd name="connsiteX11535" fmla="*/ 9032712 w 11181876"/>
              <a:gd name="connsiteY11535" fmla="*/ 1519961 h 9881970"/>
              <a:gd name="connsiteX11536" fmla="*/ 9020252 w 11181876"/>
              <a:gd name="connsiteY11536" fmla="*/ 1507503 h 9881970"/>
              <a:gd name="connsiteX11537" fmla="*/ 9009351 w 11181876"/>
              <a:gd name="connsiteY11537" fmla="*/ 1505946 h 9881970"/>
              <a:gd name="connsiteX11538" fmla="*/ 8433126 w 11181876"/>
              <a:gd name="connsiteY11538" fmla="*/ 1505946 h 9881970"/>
              <a:gd name="connsiteX11539" fmla="*/ 8434683 w 11181876"/>
              <a:gd name="connsiteY11539" fmla="*/ 1513733 h 9881970"/>
              <a:gd name="connsiteX11540" fmla="*/ 8434683 w 11181876"/>
              <a:gd name="connsiteY11540" fmla="*/ 1526191 h 9881970"/>
              <a:gd name="connsiteX11541" fmla="*/ 8422225 w 11181876"/>
              <a:gd name="connsiteY11541" fmla="*/ 1513733 h 9881970"/>
              <a:gd name="connsiteX11542" fmla="*/ 8428455 w 11181876"/>
              <a:gd name="connsiteY11542" fmla="*/ 1507503 h 9881970"/>
              <a:gd name="connsiteX11543" fmla="*/ 8433126 w 11181876"/>
              <a:gd name="connsiteY11543" fmla="*/ 1505946 h 9881970"/>
              <a:gd name="connsiteX11544" fmla="*/ 8571732 w 11181876"/>
              <a:gd name="connsiteY11544" fmla="*/ 1501273 h 9881970"/>
              <a:gd name="connsiteX11545" fmla="*/ 8559272 w 11181876"/>
              <a:gd name="connsiteY11545" fmla="*/ 1513733 h 9881970"/>
              <a:gd name="connsiteX11546" fmla="*/ 8571732 w 11181876"/>
              <a:gd name="connsiteY11546" fmla="*/ 1513733 h 9881970"/>
              <a:gd name="connsiteX11547" fmla="*/ 8571732 w 11181876"/>
              <a:gd name="connsiteY11547" fmla="*/ 1501273 h 9881970"/>
              <a:gd name="connsiteX11548" fmla="*/ 7039285 w 11181876"/>
              <a:gd name="connsiteY11548" fmla="*/ 1501273 h 9881970"/>
              <a:gd name="connsiteX11549" fmla="*/ 7039285 w 11181876"/>
              <a:gd name="connsiteY11549" fmla="*/ 1513733 h 9881970"/>
              <a:gd name="connsiteX11550" fmla="*/ 7039285 w 11181876"/>
              <a:gd name="connsiteY11550" fmla="*/ 1526191 h 9881970"/>
              <a:gd name="connsiteX11551" fmla="*/ 7051743 w 11181876"/>
              <a:gd name="connsiteY11551" fmla="*/ 1519961 h 9881970"/>
              <a:gd name="connsiteX11552" fmla="*/ 7051743 w 11181876"/>
              <a:gd name="connsiteY11552" fmla="*/ 1513733 h 9881970"/>
              <a:gd name="connsiteX11553" fmla="*/ 7039285 w 11181876"/>
              <a:gd name="connsiteY11553" fmla="*/ 1501273 h 9881970"/>
              <a:gd name="connsiteX11554" fmla="*/ 7151417 w 11181876"/>
              <a:gd name="connsiteY11554" fmla="*/ 1495043 h 9881970"/>
              <a:gd name="connsiteX11555" fmla="*/ 7151417 w 11181876"/>
              <a:gd name="connsiteY11555" fmla="*/ 1501273 h 9881970"/>
              <a:gd name="connsiteX11556" fmla="*/ 7138957 w 11181876"/>
              <a:gd name="connsiteY11556" fmla="*/ 1501273 h 9881970"/>
              <a:gd name="connsiteX11557" fmla="*/ 7151417 w 11181876"/>
              <a:gd name="connsiteY11557" fmla="*/ 1495043 h 9881970"/>
              <a:gd name="connsiteX11558" fmla="*/ 9020252 w 11181876"/>
              <a:gd name="connsiteY11558" fmla="*/ 1488815 h 9881970"/>
              <a:gd name="connsiteX11559" fmla="*/ 9014024 w 11181876"/>
              <a:gd name="connsiteY11559" fmla="*/ 1495043 h 9881970"/>
              <a:gd name="connsiteX11560" fmla="*/ 9026482 w 11181876"/>
              <a:gd name="connsiteY11560" fmla="*/ 1501273 h 9881970"/>
              <a:gd name="connsiteX11561" fmla="*/ 9032712 w 11181876"/>
              <a:gd name="connsiteY11561" fmla="*/ 1495043 h 9881970"/>
              <a:gd name="connsiteX11562" fmla="*/ 9020252 w 11181876"/>
              <a:gd name="connsiteY11562" fmla="*/ 1488815 h 9881970"/>
              <a:gd name="connsiteX11563" fmla="*/ 3874721 w 11181876"/>
              <a:gd name="connsiteY11563" fmla="*/ 1488815 h 9881970"/>
              <a:gd name="connsiteX11564" fmla="*/ 3862261 w 11181876"/>
              <a:gd name="connsiteY11564" fmla="*/ 1495043 h 9881970"/>
              <a:gd name="connsiteX11565" fmla="*/ 3868491 w 11181876"/>
              <a:gd name="connsiteY11565" fmla="*/ 1501273 h 9881970"/>
              <a:gd name="connsiteX11566" fmla="*/ 3874721 w 11181876"/>
              <a:gd name="connsiteY11566" fmla="*/ 1488815 h 9881970"/>
              <a:gd name="connsiteX11567" fmla="*/ 7151417 w 11181876"/>
              <a:gd name="connsiteY11567" fmla="*/ 1476355 h 9881970"/>
              <a:gd name="connsiteX11568" fmla="*/ 7151417 w 11181876"/>
              <a:gd name="connsiteY11568" fmla="*/ 1488815 h 9881970"/>
              <a:gd name="connsiteX11569" fmla="*/ 7138957 w 11181876"/>
              <a:gd name="connsiteY11569" fmla="*/ 1488815 h 9881970"/>
              <a:gd name="connsiteX11570" fmla="*/ 7151417 w 11181876"/>
              <a:gd name="connsiteY11570" fmla="*/ 1476355 h 9881970"/>
              <a:gd name="connsiteX11571" fmla="*/ 6665519 w 11181876"/>
              <a:gd name="connsiteY11571" fmla="*/ 1476355 h 9881970"/>
              <a:gd name="connsiteX11572" fmla="*/ 6677977 w 11181876"/>
              <a:gd name="connsiteY11572" fmla="*/ 1488815 h 9881970"/>
              <a:gd name="connsiteX11573" fmla="*/ 6677977 w 11181876"/>
              <a:gd name="connsiteY11573" fmla="*/ 1476355 h 9881970"/>
              <a:gd name="connsiteX11574" fmla="*/ 6665519 w 11181876"/>
              <a:gd name="connsiteY11574" fmla="*/ 1476355 h 9881970"/>
              <a:gd name="connsiteX11575" fmla="*/ 8571732 w 11181876"/>
              <a:gd name="connsiteY11575" fmla="*/ 1463897 h 9881970"/>
              <a:gd name="connsiteX11576" fmla="*/ 8584190 w 11181876"/>
              <a:gd name="connsiteY11576" fmla="*/ 1476355 h 9881970"/>
              <a:gd name="connsiteX11577" fmla="*/ 8584190 w 11181876"/>
              <a:gd name="connsiteY11577" fmla="*/ 1463897 h 9881970"/>
              <a:gd name="connsiteX11578" fmla="*/ 8571732 w 11181876"/>
              <a:gd name="connsiteY11578" fmla="*/ 1463897 h 9881970"/>
              <a:gd name="connsiteX11579" fmla="*/ 8635584 w 11181876"/>
              <a:gd name="connsiteY11579" fmla="*/ 1454553 h 9881970"/>
              <a:gd name="connsiteX11580" fmla="*/ 8634027 w 11181876"/>
              <a:gd name="connsiteY11580" fmla="*/ 1457667 h 9881970"/>
              <a:gd name="connsiteX11581" fmla="*/ 8658945 w 11181876"/>
              <a:gd name="connsiteY11581" fmla="*/ 1501273 h 9881970"/>
              <a:gd name="connsiteX11582" fmla="*/ 8671403 w 11181876"/>
              <a:gd name="connsiteY11582" fmla="*/ 1526191 h 9881970"/>
              <a:gd name="connsiteX11583" fmla="*/ 8665173 w 11181876"/>
              <a:gd name="connsiteY11583" fmla="*/ 1532421 h 9881970"/>
              <a:gd name="connsiteX11584" fmla="*/ 8658945 w 11181876"/>
              <a:gd name="connsiteY11584" fmla="*/ 1538649 h 9881970"/>
              <a:gd name="connsiteX11585" fmla="*/ 8646485 w 11181876"/>
              <a:gd name="connsiteY11585" fmla="*/ 1563568 h 9881970"/>
              <a:gd name="connsiteX11586" fmla="*/ 8646485 w 11181876"/>
              <a:gd name="connsiteY11586" fmla="*/ 1582256 h 9881970"/>
              <a:gd name="connsiteX11587" fmla="*/ 8665173 w 11181876"/>
              <a:gd name="connsiteY11587" fmla="*/ 1569797 h 9881970"/>
              <a:gd name="connsiteX11588" fmla="*/ 8690091 w 11181876"/>
              <a:gd name="connsiteY11588" fmla="*/ 1551109 h 9881970"/>
              <a:gd name="connsiteX11589" fmla="*/ 8708779 w 11181876"/>
              <a:gd name="connsiteY11589" fmla="*/ 1551109 h 9881970"/>
              <a:gd name="connsiteX11590" fmla="*/ 8721239 w 11181876"/>
              <a:gd name="connsiteY11590" fmla="*/ 1551109 h 9881970"/>
              <a:gd name="connsiteX11591" fmla="*/ 8696321 w 11181876"/>
              <a:gd name="connsiteY11591" fmla="*/ 1513733 h 9881970"/>
              <a:gd name="connsiteX11592" fmla="*/ 8671403 w 11181876"/>
              <a:gd name="connsiteY11592" fmla="*/ 1488815 h 9881970"/>
              <a:gd name="connsiteX11593" fmla="*/ 8658945 w 11181876"/>
              <a:gd name="connsiteY11593" fmla="*/ 1488815 h 9881970"/>
              <a:gd name="connsiteX11594" fmla="*/ 8652715 w 11181876"/>
              <a:gd name="connsiteY11594" fmla="*/ 1476355 h 9881970"/>
              <a:gd name="connsiteX11595" fmla="*/ 8646485 w 11181876"/>
              <a:gd name="connsiteY11595" fmla="*/ 1463897 h 9881970"/>
              <a:gd name="connsiteX11596" fmla="*/ 8640255 w 11181876"/>
              <a:gd name="connsiteY11596" fmla="*/ 1457667 h 9881970"/>
              <a:gd name="connsiteX11597" fmla="*/ 8635584 w 11181876"/>
              <a:gd name="connsiteY11597" fmla="*/ 1454553 h 9881970"/>
              <a:gd name="connsiteX11598" fmla="*/ 6989449 w 11181876"/>
              <a:gd name="connsiteY11598" fmla="*/ 1451438 h 9881970"/>
              <a:gd name="connsiteX11599" fmla="*/ 6976991 w 11181876"/>
              <a:gd name="connsiteY11599" fmla="*/ 1476355 h 9881970"/>
              <a:gd name="connsiteX11600" fmla="*/ 6983221 w 11181876"/>
              <a:gd name="connsiteY11600" fmla="*/ 1488815 h 9881970"/>
              <a:gd name="connsiteX11601" fmla="*/ 7001909 w 11181876"/>
              <a:gd name="connsiteY11601" fmla="*/ 1476355 h 9881970"/>
              <a:gd name="connsiteX11602" fmla="*/ 7001909 w 11181876"/>
              <a:gd name="connsiteY11602" fmla="*/ 1457667 h 9881970"/>
              <a:gd name="connsiteX11603" fmla="*/ 7014367 w 11181876"/>
              <a:gd name="connsiteY11603" fmla="*/ 1451438 h 9881970"/>
              <a:gd name="connsiteX11604" fmla="*/ 3899639 w 11181876"/>
              <a:gd name="connsiteY11604" fmla="*/ 1451438 h 9881970"/>
              <a:gd name="connsiteX11605" fmla="*/ 3887179 w 11181876"/>
              <a:gd name="connsiteY11605" fmla="*/ 1463897 h 9881970"/>
              <a:gd name="connsiteX11606" fmla="*/ 3887179 w 11181876"/>
              <a:gd name="connsiteY11606" fmla="*/ 1488815 h 9881970"/>
              <a:gd name="connsiteX11607" fmla="*/ 3874721 w 11181876"/>
              <a:gd name="connsiteY11607" fmla="*/ 1513733 h 9881970"/>
              <a:gd name="connsiteX11608" fmla="*/ 3887179 w 11181876"/>
              <a:gd name="connsiteY11608" fmla="*/ 1501273 h 9881970"/>
              <a:gd name="connsiteX11609" fmla="*/ 3887179 w 11181876"/>
              <a:gd name="connsiteY11609" fmla="*/ 1488815 h 9881970"/>
              <a:gd name="connsiteX11610" fmla="*/ 3899639 w 11181876"/>
              <a:gd name="connsiteY11610" fmla="*/ 1463897 h 9881970"/>
              <a:gd name="connsiteX11611" fmla="*/ 3899639 w 11181876"/>
              <a:gd name="connsiteY11611" fmla="*/ 1451438 h 9881970"/>
              <a:gd name="connsiteX11612" fmla="*/ 7140513 w 11181876"/>
              <a:gd name="connsiteY11612" fmla="*/ 1447544 h 9881970"/>
              <a:gd name="connsiteX11613" fmla="*/ 7151417 w 11181876"/>
              <a:gd name="connsiteY11613" fmla="*/ 1451438 h 9881970"/>
              <a:gd name="connsiteX11614" fmla="*/ 7138957 w 11181876"/>
              <a:gd name="connsiteY11614" fmla="*/ 1463897 h 9881970"/>
              <a:gd name="connsiteX11615" fmla="*/ 7126498 w 11181876"/>
              <a:gd name="connsiteY11615" fmla="*/ 1463897 h 9881970"/>
              <a:gd name="connsiteX11616" fmla="*/ 7140513 w 11181876"/>
              <a:gd name="connsiteY11616" fmla="*/ 1447544 h 9881970"/>
              <a:gd name="connsiteX11617" fmla="*/ 8845828 w 11181876"/>
              <a:gd name="connsiteY11617" fmla="*/ 1438978 h 9881970"/>
              <a:gd name="connsiteX11618" fmla="*/ 8858287 w 11181876"/>
              <a:gd name="connsiteY11618" fmla="*/ 1451438 h 9881970"/>
              <a:gd name="connsiteX11619" fmla="*/ 8858287 w 11181876"/>
              <a:gd name="connsiteY11619" fmla="*/ 1463897 h 9881970"/>
              <a:gd name="connsiteX11620" fmla="*/ 8858287 w 11181876"/>
              <a:gd name="connsiteY11620" fmla="*/ 1476355 h 9881970"/>
              <a:gd name="connsiteX11621" fmla="*/ 8845828 w 11181876"/>
              <a:gd name="connsiteY11621" fmla="*/ 1488815 h 9881970"/>
              <a:gd name="connsiteX11622" fmla="*/ 8833369 w 11181876"/>
              <a:gd name="connsiteY11622" fmla="*/ 1488815 h 9881970"/>
              <a:gd name="connsiteX11623" fmla="*/ 8820910 w 11181876"/>
              <a:gd name="connsiteY11623" fmla="*/ 1501273 h 9881970"/>
              <a:gd name="connsiteX11624" fmla="*/ 8783534 w 11181876"/>
              <a:gd name="connsiteY11624" fmla="*/ 1526191 h 9881970"/>
              <a:gd name="connsiteX11625" fmla="*/ 8771074 w 11181876"/>
              <a:gd name="connsiteY11625" fmla="*/ 1526191 h 9881970"/>
              <a:gd name="connsiteX11626" fmla="*/ 8783534 w 11181876"/>
              <a:gd name="connsiteY11626" fmla="*/ 1488815 h 9881970"/>
              <a:gd name="connsiteX11627" fmla="*/ 8845828 w 11181876"/>
              <a:gd name="connsiteY11627" fmla="*/ 1463897 h 9881970"/>
              <a:gd name="connsiteX11628" fmla="*/ 8845828 w 11181876"/>
              <a:gd name="connsiteY11628" fmla="*/ 1438978 h 9881970"/>
              <a:gd name="connsiteX11629" fmla="*/ 8795992 w 11181876"/>
              <a:gd name="connsiteY11629" fmla="*/ 1438978 h 9881970"/>
              <a:gd name="connsiteX11630" fmla="*/ 8808450 w 11181876"/>
              <a:gd name="connsiteY11630" fmla="*/ 1445209 h 9881970"/>
              <a:gd name="connsiteX11631" fmla="*/ 8795992 w 11181876"/>
              <a:gd name="connsiteY11631" fmla="*/ 1451438 h 9881970"/>
              <a:gd name="connsiteX11632" fmla="*/ 8783534 w 11181876"/>
              <a:gd name="connsiteY11632" fmla="*/ 1445209 h 9881970"/>
              <a:gd name="connsiteX11633" fmla="*/ 8795992 w 11181876"/>
              <a:gd name="connsiteY11633" fmla="*/ 1438978 h 9881970"/>
              <a:gd name="connsiteX11634" fmla="*/ 8634027 w 11181876"/>
              <a:gd name="connsiteY11634" fmla="*/ 1438978 h 9881970"/>
              <a:gd name="connsiteX11635" fmla="*/ 8596650 w 11181876"/>
              <a:gd name="connsiteY11635" fmla="*/ 1476355 h 9881970"/>
              <a:gd name="connsiteX11636" fmla="*/ 8621567 w 11181876"/>
              <a:gd name="connsiteY11636" fmla="*/ 1463897 h 9881970"/>
              <a:gd name="connsiteX11637" fmla="*/ 8247799 w 11181876"/>
              <a:gd name="connsiteY11637" fmla="*/ 1438978 h 9881970"/>
              <a:gd name="connsiteX11638" fmla="*/ 8260259 w 11181876"/>
              <a:gd name="connsiteY11638" fmla="*/ 1438978 h 9881970"/>
              <a:gd name="connsiteX11639" fmla="*/ 8272718 w 11181876"/>
              <a:gd name="connsiteY11639" fmla="*/ 1438978 h 9881970"/>
              <a:gd name="connsiteX11640" fmla="*/ 8272718 w 11181876"/>
              <a:gd name="connsiteY11640" fmla="*/ 1463897 h 9881970"/>
              <a:gd name="connsiteX11641" fmla="*/ 8260259 w 11181876"/>
              <a:gd name="connsiteY11641" fmla="*/ 1463897 h 9881970"/>
              <a:gd name="connsiteX11642" fmla="*/ 8254029 w 11181876"/>
              <a:gd name="connsiteY11642" fmla="*/ 1463897 h 9881970"/>
              <a:gd name="connsiteX11643" fmla="*/ 8247799 w 11181876"/>
              <a:gd name="connsiteY11643" fmla="*/ 1476355 h 9881970"/>
              <a:gd name="connsiteX11644" fmla="*/ 8235341 w 11181876"/>
              <a:gd name="connsiteY11644" fmla="*/ 1476355 h 9881970"/>
              <a:gd name="connsiteX11645" fmla="*/ 8235341 w 11181876"/>
              <a:gd name="connsiteY11645" fmla="*/ 1463897 h 9881970"/>
              <a:gd name="connsiteX11646" fmla="*/ 8247799 w 11181876"/>
              <a:gd name="connsiteY11646" fmla="*/ 1438978 h 9881970"/>
              <a:gd name="connsiteX11647" fmla="*/ 6888221 w 11181876"/>
              <a:gd name="connsiteY11647" fmla="*/ 1429636 h 9881970"/>
              <a:gd name="connsiteX11648" fmla="*/ 6883549 w 11181876"/>
              <a:gd name="connsiteY11648" fmla="*/ 1432749 h 9881970"/>
              <a:gd name="connsiteX11649" fmla="*/ 6864860 w 11181876"/>
              <a:gd name="connsiteY11649" fmla="*/ 1451438 h 9881970"/>
              <a:gd name="connsiteX11650" fmla="*/ 6821254 w 11181876"/>
              <a:gd name="connsiteY11650" fmla="*/ 1501273 h 9881970"/>
              <a:gd name="connsiteX11651" fmla="*/ 6788551 w 11181876"/>
              <a:gd name="connsiteY11651" fmla="*/ 1539820 h 9881970"/>
              <a:gd name="connsiteX11652" fmla="*/ 6783879 w 11181876"/>
              <a:gd name="connsiteY11652" fmla="*/ 1544878 h 9881970"/>
              <a:gd name="connsiteX11653" fmla="*/ 6788551 w 11181876"/>
              <a:gd name="connsiteY11653" fmla="*/ 1540208 h 9881970"/>
              <a:gd name="connsiteX11654" fmla="*/ 6815025 w 11181876"/>
              <a:gd name="connsiteY11654" fmla="*/ 1513733 h 9881970"/>
              <a:gd name="connsiteX11655" fmla="*/ 6871090 w 11181876"/>
              <a:gd name="connsiteY11655" fmla="*/ 1457667 h 9881970"/>
              <a:gd name="connsiteX11656" fmla="*/ 6889779 w 11181876"/>
              <a:gd name="connsiteY11656" fmla="*/ 1432749 h 9881970"/>
              <a:gd name="connsiteX11657" fmla="*/ 6888221 w 11181876"/>
              <a:gd name="connsiteY11657" fmla="*/ 1429636 h 9881970"/>
              <a:gd name="connsiteX11658" fmla="*/ 8771074 w 11181876"/>
              <a:gd name="connsiteY11658" fmla="*/ 1426520 h 9881970"/>
              <a:gd name="connsiteX11659" fmla="*/ 8783534 w 11181876"/>
              <a:gd name="connsiteY11659" fmla="*/ 1432749 h 9881970"/>
              <a:gd name="connsiteX11660" fmla="*/ 8771074 w 11181876"/>
              <a:gd name="connsiteY11660" fmla="*/ 1438978 h 9881970"/>
              <a:gd name="connsiteX11661" fmla="*/ 8758616 w 11181876"/>
              <a:gd name="connsiteY11661" fmla="*/ 1432749 h 9881970"/>
              <a:gd name="connsiteX11662" fmla="*/ 8771074 w 11181876"/>
              <a:gd name="connsiteY11662" fmla="*/ 1426520 h 9881970"/>
              <a:gd name="connsiteX11663" fmla="*/ 8210423 w 11181876"/>
              <a:gd name="connsiteY11663" fmla="*/ 1426520 h 9881970"/>
              <a:gd name="connsiteX11664" fmla="*/ 8222881 w 11181876"/>
              <a:gd name="connsiteY11664" fmla="*/ 1426520 h 9881970"/>
              <a:gd name="connsiteX11665" fmla="*/ 8210423 w 11181876"/>
              <a:gd name="connsiteY11665" fmla="*/ 1438978 h 9881970"/>
              <a:gd name="connsiteX11666" fmla="*/ 8197965 w 11181876"/>
              <a:gd name="connsiteY11666" fmla="*/ 1432749 h 9881970"/>
              <a:gd name="connsiteX11667" fmla="*/ 8210423 w 11181876"/>
              <a:gd name="connsiteY11667" fmla="*/ 1426520 h 9881970"/>
              <a:gd name="connsiteX11668" fmla="*/ 8833369 w 11181876"/>
              <a:gd name="connsiteY11668" fmla="*/ 1414060 h 9881970"/>
              <a:gd name="connsiteX11669" fmla="*/ 8845828 w 11181876"/>
              <a:gd name="connsiteY11669" fmla="*/ 1414060 h 9881970"/>
              <a:gd name="connsiteX11670" fmla="*/ 8833369 w 11181876"/>
              <a:gd name="connsiteY11670" fmla="*/ 1426520 h 9881970"/>
              <a:gd name="connsiteX11671" fmla="*/ 8833369 w 11181876"/>
              <a:gd name="connsiteY11671" fmla="*/ 1414060 h 9881970"/>
              <a:gd name="connsiteX11672" fmla="*/ 8671403 w 11181876"/>
              <a:gd name="connsiteY11672" fmla="*/ 1414060 h 9881970"/>
              <a:gd name="connsiteX11673" fmla="*/ 8671403 w 11181876"/>
              <a:gd name="connsiteY11673" fmla="*/ 1426520 h 9881970"/>
              <a:gd name="connsiteX11674" fmla="*/ 8658945 w 11181876"/>
              <a:gd name="connsiteY11674" fmla="*/ 1438978 h 9881970"/>
              <a:gd name="connsiteX11675" fmla="*/ 8658945 w 11181876"/>
              <a:gd name="connsiteY11675" fmla="*/ 1426520 h 9881970"/>
              <a:gd name="connsiteX11676" fmla="*/ 8671403 w 11181876"/>
              <a:gd name="connsiteY11676" fmla="*/ 1414060 h 9881970"/>
              <a:gd name="connsiteX11677" fmla="*/ 3961934 w 11181876"/>
              <a:gd name="connsiteY11677" fmla="*/ 1414060 h 9881970"/>
              <a:gd name="connsiteX11678" fmla="*/ 3937016 w 11181876"/>
              <a:gd name="connsiteY11678" fmla="*/ 1438978 h 9881970"/>
              <a:gd name="connsiteX11679" fmla="*/ 3937016 w 11181876"/>
              <a:gd name="connsiteY11679" fmla="*/ 1463897 h 9881970"/>
              <a:gd name="connsiteX11680" fmla="*/ 3943244 w 11181876"/>
              <a:gd name="connsiteY11680" fmla="*/ 1445209 h 9881970"/>
              <a:gd name="connsiteX11681" fmla="*/ 3955704 w 11181876"/>
              <a:gd name="connsiteY11681" fmla="*/ 1438978 h 9881970"/>
              <a:gd name="connsiteX11682" fmla="*/ 3968162 w 11181876"/>
              <a:gd name="connsiteY11682" fmla="*/ 1432749 h 9881970"/>
              <a:gd name="connsiteX11683" fmla="*/ 3974392 w 11181876"/>
              <a:gd name="connsiteY11683" fmla="*/ 1414060 h 9881970"/>
              <a:gd name="connsiteX11684" fmla="*/ 3961934 w 11181876"/>
              <a:gd name="connsiteY11684" fmla="*/ 1414060 h 9881970"/>
              <a:gd name="connsiteX11685" fmla="*/ 8883205 w 11181876"/>
              <a:gd name="connsiteY11685" fmla="*/ 1401602 h 9881970"/>
              <a:gd name="connsiteX11686" fmla="*/ 8883205 w 11181876"/>
              <a:gd name="connsiteY11686" fmla="*/ 1414060 h 9881970"/>
              <a:gd name="connsiteX11687" fmla="*/ 8870745 w 11181876"/>
              <a:gd name="connsiteY11687" fmla="*/ 1414060 h 9881970"/>
              <a:gd name="connsiteX11688" fmla="*/ 8795992 w 11181876"/>
              <a:gd name="connsiteY11688" fmla="*/ 1389144 h 9881970"/>
              <a:gd name="connsiteX11689" fmla="*/ 8783534 w 11181876"/>
              <a:gd name="connsiteY11689" fmla="*/ 1401602 h 9881970"/>
              <a:gd name="connsiteX11690" fmla="*/ 8771074 w 11181876"/>
              <a:gd name="connsiteY11690" fmla="*/ 1401602 h 9881970"/>
              <a:gd name="connsiteX11691" fmla="*/ 8795992 w 11181876"/>
              <a:gd name="connsiteY11691" fmla="*/ 1389144 h 9881970"/>
              <a:gd name="connsiteX11692" fmla="*/ 7213711 w 11181876"/>
              <a:gd name="connsiteY11692" fmla="*/ 1389144 h 9881970"/>
              <a:gd name="connsiteX11693" fmla="*/ 7201251 w 11181876"/>
              <a:gd name="connsiteY11693" fmla="*/ 1401602 h 9881970"/>
              <a:gd name="connsiteX11694" fmla="*/ 7176333 w 11181876"/>
              <a:gd name="connsiteY11694" fmla="*/ 1414060 h 9881970"/>
              <a:gd name="connsiteX11695" fmla="*/ 7151417 w 11181876"/>
              <a:gd name="connsiteY11695" fmla="*/ 1426520 h 9881970"/>
              <a:gd name="connsiteX11696" fmla="*/ 7176333 w 11181876"/>
              <a:gd name="connsiteY11696" fmla="*/ 1401602 h 9881970"/>
              <a:gd name="connsiteX11697" fmla="*/ 6839943 w 11181876"/>
              <a:gd name="connsiteY11697" fmla="*/ 1389144 h 9881970"/>
              <a:gd name="connsiteX11698" fmla="*/ 6833713 w 11181876"/>
              <a:gd name="connsiteY11698" fmla="*/ 1407832 h 9881970"/>
              <a:gd name="connsiteX11699" fmla="*/ 6827484 w 11181876"/>
              <a:gd name="connsiteY11699" fmla="*/ 1414060 h 9881970"/>
              <a:gd name="connsiteX11700" fmla="*/ 6815025 w 11181876"/>
              <a:gd name="connsiteY11700" fmla="*/ 1426520 h 9881970"/>
              <a:gd name="connsiteX11701" fmla="*/ 6802565 w 11181876"/>
              <a:gd name="connsiteY11701" fmla="*/ 1438978 h 9881970"/>
              <a:gd name="connsiteX11702" fmla="*/ 6790107 w 11181876"/>
              <a:gd name="connsiteY11702" fmla="*/ 1457667 h 9881970"/>
              <a:gd name="connsiteX11703" fmla="*/ 6777647 w 11181876"/>
              <a:gd name="connsiteY11703" fmla="*/ 1476355 h 9881970"/>
              <a:gd name="connsiteX11704" fmla="*/ 6790107 w 11181876"/>
              <a:gd name="connsiteY11704" fmla="*/ 1476355 h 9881970"/>
              <a:gd name="connsiteX11705" fmla="*/ 6790107 w 11181876"/>
              <a:gd name="connsiteY11705" fmla="*/ 1488815 h 9881970"/>
              <a:gd name="connsiteX11706" fmla="*/ 6777647 w 11181876"/>
              <a:gd name="connsiteY11706" fmla="*/ 1488815 h 9881970"/>
              <a:gd name="connsiteX11707" fmla="*/ 6758959 w 11181876"/>
              <a:gd name="connsiteY11707" fmla="*/ 1488815 h 9881970"/>
              <a:gd name="connsiteX11708" fmla="*/ 6752731 w 11181876"/>
              <a:gd name="connsiteY11708" fmla="*/ 1501273 h 9881970"/>
              <a:gd name="connsiteX11709" fmla="*/ 6740271 w 11181876"/>
              <a:gd name="connsiteY11709" fmla="*/ 1538649 h 9881970"/>
              <a:gd name="connsiteX11710" fmla="*/ 6752731 w 11181876"/>
              <a:gd name="connsiteY11710" fmla="*/ 1538649 h 9881970"/>
              <a:gd name="connsiteX11711" fmla="*/ 6765189 w 11181876"/>
              <a:gd name="connsiteY11711" fmla="*/ 1538649 h 9881970"/>
              <a:gd name="connsiteX11712" fmla="*/ 6777647 w 11181876"/>
              <a:gd name="connsiteY11712" fmla="*/ 1526191 h 9881970"/>
              <a:gd name="connsiteX11713" fmla="*/ 6765189 w 11181876"/>
              <a:gd name="connsiteY11713" fmla="*/ 1526191 h 9881970"/>
              <a:gd name="connsiteX11714" fmla="*/ 6765189 w 11181876"/>
              <a:gd name="connsiteY11714" fmla="*/ 1513733 h 9881970"/>
              <a:gd name="connsiteX11715" fmla="*/ 6777647 w 11181876"/>
              <a:gd name="connsiteY11715" fmla="*/ 1513733 h 9881970"/>
              <a:gd name="connsiteX11716" fmla="*/ 6790107 w 11181876"/>
              <a:gd name="connsiteY11716" fmla="*/ 1507503 h 9881970"/>
              <a:gd name="connsiteX11717" fmla="*/ 6808795 w 11181876"/>
              <a:gd name="connsiteY11717" fmla="*/ 1488815 h 9881970"/>
              <a:gd name="connsiteX11718" fmla="*/ 6815025 w 11181876"/>
              <a:gd name="connsiteY11718" fmla="*/ 1470127 h 9881970"/>
              <a:gd name="connsiteX11719" fmla="*/ 6815025 w 11181876"/>
              <a:gd name="connsiteY11719" fmla="*/ 1451438 h 9881970"/>
              <a:gd name="connsiteX11720" fmla="*/ 6827484 w 11181876"/>
              <a:gd name="connsiteY11720" fmla="*/ 1451438 h 9881970"/>
              <a:gd name="connsiteX11721" fmla="*/ 6833713 w 11181876"/>
              <a:gd name="connsiteY11721" fmla="*/ 1463897 h 9881970"/>
              <a:gd name="connsiteX11722" fmla="*/ 6833713 w 11181876"/>
              <a:gd name="connsiteY11722" fmla="*/ 1451438 h 9881970"/>
              <a:gd name="connsiteX11723" fmla="*/ 6839943 w 11181876"/>
              <a:gd name="connsiteY11723" fmla="*/ 1438978 h 9881970"/>
              <a:gd name="connsiteX11724" fmla="*/ 6858632 w 11181876"/>
              <a:gd name="connsiteY11724" fmla="*/ 1426520 h 9881970"/>
              <a:gd name="connsiteX11725" fmla="*/ 6864860 w 11181876"/>
              <a:gd name="connsiteY11725" fmla="*/ 1401602 h 9881970"/>
              <a:gd name="connsiteX11726" fmla="*/ 6839943 w 11181876"/>
              <a:gd name="connsiteY11726" fmla="*/ 1389144 h 9881970"/>
              <a:gd name="connsiteX11727" fmla="*/ 7138957 w 11181876"/>
              <a:gd name="connsiteY11727" fmla="*/ 1376684 h 9881970"/>
              <a:gd name="connsiteX11728" fmla="*/ 7138957 w 11181876"/>
              <a:gd name="connsiteY11728" fmla="*/ 1382914 h 9881970"/>
              <a:gd name="connsiteX11729" fmla="*/ 7126498 w 11181876"/>
              <a:gd name="connsiteY11729" fmla="*/ 1389144 h 9881970"/>
              <a:gd name="connsiteX11730" fmla="*/ 7138957 w 11181876"/>
              <a:gd name="connsiteY11730" fmla="*/ 1376684 h 9881970"/>
              <a:gd name="connsiteX11731" fmla="*/ 6889779 w 11181876"/>
              <a:gd name="connsiteY11731" fmla="*/ 1376684 h 9881970"/>
              <a:gd name="connsiteX11732" fmla="*/ 6889779 w 11181876"/>
              <a:gd name="connsiteY11732" fmla="*/ 1389144 h 9881970"/>
              <a:gd name="connsiteX11733" fmla="*/ 6902238 w 11181876"/>
              <a:gd name="connsiteY11733" fmla="*/ 1376684 h 9881970"/>
              <a:gd name="connsiteX11734" fmla="*/ 8808450 w 11181876"/>
              <a:gd name="connsiteY11734" fmla="*/ 1364226 h 9881970"/>
              <a:gd name="connsiteX11735" fmla="*/ 8802222 w 11181876"/>
              <a:gd name="connsiteY11735" fmla="*/ 1376684 h 9881970"/>
              <a:gd name="connsiteX11736" fmla="*/ 8795992 w 11181876"/>
              <a:gd name="connsiteY11736" fmla="*/ 1370454 h 9881970"/>
              <a:gd name="connsiteX11737" fmla="*/ 8808450 w 11181876"/>
              <a:gd name="connsiteY11737" fmla="*/ 1364226 h 9881970"/>
              <a:gd name="connsiteX11738" fmla="*/ 7064203 w 11181876"/>
              <a:gd name="connsiteY11738" fmla="*/ 1364226 h 9881970"/>
              <a:gd name="connsiteX11739" fmla="*/ 7064203 w 11181876"/>
              <a:gd name="connsiteY11739" fmla="*/ 1376684 h 9881970"/>
              <a:gd name="connsiteX11740" fmla="*/ 7051743 w 11181876"/>
              <a:gd name="connsiteY11740" fmla="*/ 1389144 h 9881970"/>
              <a:gd name="connsiteX11741" fmla="*/ 7051743 w 11181876"/>
              <a:gd name="connsiteY11741" fmla="*/ 1401602 h 9881970"/>
              <a:gd name="connsiteX11742" fmla="*/ 7070433 w 11181876"/>
              <a:gd name="connsiteY11742" fmla="*/ 1389144 h 9881970"/>
              <a:gd name="connsiteX11743" fmla="*/ 7076662 w 11181876"/>
              <a:gd name="connsiteY11743" fmla="*/ 1376684 h 9881970"/>
              <a:gd name="connsiteX11744" fmla="*/ 7064203 w 11181876"/>
              <a:gd name="connsiteY11744" fmla="*/ 1364226 h 9881970"/>
              <a:gd name="connsiteX11745" fmla="*/ 6939615 w 11181876"/>
              <a:gd name="connsiteY11745" fmla="*/ 1364226 h 9881970"/>
              <a:gd name="connsiteX11746" fmla="*/ 6914697 w 11181876"/>
              <a:gd name="connsiteY11746" fmla="*/ 1401602 h 9881970"/>
              <a:gd name="connsiteX11747" fmla="*/ 6927155 w 11181876"/>
              <a:gd name="connsiteY11747" fmla="*/ 1389144 h 9881970"/>
              <a:gd name="connsiteX11748" fmla="*/ 6939615 w 11181876"/>
              <a:gd name="connsiteY11748" fmla="*/ 1370454 h 9881970"/>
              <a:gd name="connsiteX11749" fmla="*/ 6939615 w 11181876"/>
              <a:gd name="connsiteY11749" fmla="*/ 1364226 h 9881970"/>
              <a:gd name="connsiteX11750" fmla="*/ 4005540 w 11181876"/>
              <a:gd name="connsiteY11750" fmla="*/ 1364226 h 9881970"/>
              <a:gd name="connsiteX11751" fmla="*/ 3999310 w 11181876"/>
              <a:gd name="connsiteY11751" fmla="*/ 1376684 h 9881970"/>
              <a:gd name="connsiteX11752" fmla="*/ 4011769 w 11181876"/>
              <a:gd name="connsiteY11752" fmla="*/ 1370454 h 9881970"/>
              <a:gd name="connsiteX11753" fmla="*/ 4005540 w 11181876"/>
              <a:gd name="connsiteY11753" fmla="*/ 1364226 h 9881970"/>
              <a:gd name="connsiteX11754" fmla="*/ 9394021 w 11181876"/>
              <a:gd name="connsiteY11754" fmla="*/ 1351766 h 9881970"/>
              <a:gd name="connsiteX11755" fmla="*/ 9381561 w 11181876"/>
              <a:gd name="connsiteY11755" fmla="*/ 1376684 h 9881970"/>
              <a:gd name="connsiteX11756" fmla="*/ 9356643 w 11181876"/>
              <a:gd name="connsiteY11756" fmla="*/ 1401602 h 9881970"/>
              <a:gd name="connsiteX11757" fmla="*/ 9362873 w 11181876"/>
              <a:gd name="connsiteY11757" fmla="*/ 1389144 h 9881970"/>
              <a:gd name="connsiteX11758" fmla="*/ 9369103 w 11181876"/>
              <a:gd name="connsiteY11758" fmla="*/ 1376684 h 9881970"/>
              <a:gd name="connsiteX11759" fmla="*/ 8310094 w 11181876"/>
              <a:gd name="connsiteY11759" fmla="*/ 1351766 h 9881970"/>
              <a:gd name="connsiteX11760" fmla="*/ 8322554 w 11181876"/>
              <a:gd name="connsiteY11760" fmla="*/ 1364226 h 9881970"/>
              <a:gd name="connsiteX11761" fmla="*/ 8310094 w 11181876"/>
              <a:gd name="connsiteY11761" fmla="*/ 1376684 h 9881970"/>
              <a:gd name="connsiteX11762" fmla="*/ 8310094 w 11181876"/>
              <a:gd name="connsiteY11762" fmla="*/ 1364226 h 9881970"/>
              <a:gd name="connsiteX11763" fmla="*/ 8310094 w 11181876"/>
              <a:gd name="connsiteY11763" fmla="*/ 1351766 h 9881970"/>
              <a:gd name="connsiteX11764" fmla="*/ 6864860 w 11181876"/>
              <a:gd name="connsiteY11764" fmla="*/ 1351766 h 9881970"/>
              <a:gd name="connsiteX11765" fmla="*/ 6864860 w 11181876"/>
              <a:gd name="connsiteY11765" fmla="*/ 1364226 h 9881970"/>
              <a:gd name="connsiteX11766" fmla="*/ 6877320 w 11181876"/>
              <a:gd name="connsiteY11766" fmla="*/ 1364226 h 9881970"/>
              <a:gd name="connsiteX11767" fmla="*/ 8690091 w 11181876"/>
              <a:gd name="connsiteY11767" fmla="*/ 1339308 h 9881970"/>
              <a:gd name="connsiteX11768" fmla="*/ 8696321 w 11181876"/>
              <a:gd name="connsiteY11768" fmla="*/ 1351766 h 9881970"/>
              <a:gd name="connsiteX11769" fmla="*/ 8690091 w 11181876"/>
              <a:gd name="connsiteY11769" fmla="*/ 1364226 h 9881970"/>
              <a:gd name="connsiteX11770" fmla="*/ 8683861 w 11181876"/>
              <a:gd name="connsiteY11770" fmla="*/ 1376684 h 9881970"/>
              <a:gd name="connsiteX11771" fmla="*/ 8677633 w 11181876"/>
              <a:gd name="connsiteY11771" fmla="*/ 1382914 h 9881970"/>
              <a:gd name="connsiteX11772" fmla="*/ 8665173 w 11181876"/>
              <a:gd name="connsiteY11772" fmla="*/ 1389144 h 9881970"/>
              <a:gd name="connsiteX11773" fmla="*/ 8658945 w 11181876"/>
              <a:gd name="connsiteY11773" fmla="*/ 1401602 h 9881970"/>
              <a:gd name="connsiteX11774" fmla="*/ 8634027 w 11181876"/>
              <a:gd name="connsiteY11774" fmla="*/ 1426520 h 9881970"/>
              <a:gd name="connsiteX11775" fmla="*/ 8621567 w 11181876"/>
              <a:gd name="connsiteY11775" fmla="*/ 1407832 h 9881970"/>
              <a:gd name="connsiteX11776" fmla="*/ 8634027 w 11181876"/>
              <a:gd name="connsiteY11776" fmla="*/ 1401602 h 9881970"/>
              <a:gd name="connsiteX11777" fmla="*/ 8658945 w 11181876"/>
              <a:gd name="connsiteY11777" fmla="*/ 1376684 h 9881970"/>
              <a:gd name="connsiteX11778" fmla="*/ 8671403 w 11181876"/>
              <a:gd name="connsiteY11778" fmla="*/ 1351766 h 9881970"/>
              <a:gd name="connsiteX11779" fmla="*/ 8683861 w 11181876"/>
              <a:gd name="connsiteY11779" fmla="*/ 1345538 h 9881970"/>
              <a:gd name="connsiteX11780" fmla="*/ 8690091 w 11181876"/>
              <a:gd name="connsiteY11780" fmla="*/ 1339308 h 9881970"/>
              <a:gd name="connsiteX11781" fmla="*/ 7114039 w 11181876"/>
              <a:gd name="connsiteY11781" fmla="*/ 1339308 h 9881970"/>
              <a:gd name="connsiteX11782" fmla="*/ 7126498 w 11181876"/>
              <a:gd name="connsiteY11782" fmla="*/ 1339308 h 9881970"/>
              <a:gd name="connsiteX11783" fmla="*/ 7114039 w 11181876"/>
              <a:gd name="connsiteY11783" fmla="*/ 1345538 h 9881970"/>
              <a:gd name="connsiteX11784" fmla="*/ 7114039 w 11181876"/>
              <a:gd name="connsiteY11784" fmla="*/ 1339308 h 9881970"/>
              <a:gd name="connsiteX11785" fmla="*/ 4024229 w 11181876"/>
              <a:gd name="connsiteY11785" fmla="*/ 1339308 h 9881970"/>
              <a:gd name="connsiteX11786" fmla="*/ 4011769 w 11181876"/>
              <a:gd name="connsiteY11786" fmla="*/ 1357996 h 9881970"/>
              <a:gd name="connsiteX11787" fmla="*/ 4024229 w 11181876"/>
              <a:gd name="connsiteY11787" fmla="*/ 1357996 h 9881970"/>
              <a:gd name="connsiteX11788" fmla="*/ 4036687 w 11181876"/>
              <a:gd name="connsiteY11788" fmla="*/ 1351766 h 9881970"/>
              <a:gd name="connsiteX11789" fmla="*/ 4695453 w 11181876"/>
              <a:gd name="connsiteY11789" fmla="*/ 1317505 h 9881970"/>
              <a:gd name="connsiteX11790" fmla="*/ 4690780 w 11181876"/>
              <a:gd name="connsiteY11790" fmla="*/ 1320619 h 9881970"/>
              <a:gd name="connsiteX11791" fmla="*/ 4684550 w 11181876"/>
              <a:gd name="connsiteY11791" fmla="*/ 1326848 h 9881970"/>
              <a:gd name="connsiteX11792" fmla="*/ 4684550 w 11181876"/>
              <a:gd name="connsiteY11792" fmla="*/ 1339308 h 9881970"/>
              <a:gd name="connsiteX11793" fmla="*/ 4697010 w 11181876"/>
              <a:gd name="connsiteY11793" fmla="*/ 1320619 h 9881970"/>
              <a:gd name="connsiteX11794" fmla="*/ 4695453 w 11181876"/>
              <a:gd name="connsiteY11794" fmla="*/ 1317505 h 9881970"/>
              <a:gd name="connsiteX11795" fmla="*/ 9132383 w 11181876"/>
              <a:gd name="connsiteY11795" fmla="*/ 1314389 h 9881970"/>
              <a:gd name="connsiteX11796" fmla="*/ 9132383 w 11181876"/>
              <a:gd name="connsiteY11796" fmla="*/ 1326848 h 9881970"/>
              <a:gd name="connsiteX11797" fmla="*/ 9119925 w 11181876"/>
              <a:gd name="connsiteY11797" fmla="*/ 1339308 h 9881970"/>
              <a:gd name="connsiteX11798" fmla="*/ 8858287 w 11181876"/>
              <a:gd name="connsiteY11798" fmla="*/ 1314389 h 9881970"/>
              <a:gd name="connsiteX11799" fmla="*/ 8858287 w 11181876"/>
              <a:gd name="connsiteY11799" fmla="*/ 1326848 h 9881970"/>
              <a:gd name="connsiteX11800" fmla="*/ 8820910 w 11181876"/>
              <a:gd name="connsiteY11800" fmla="*/ 1339308 h 9881970"/>
              <a:gd name="connsiteX11801" fmla="*/ 7251087 w 11181876"/>
              <a:gd name="connsiteY11801" fmla="*/ 1314389 h 9881970"/>
              <a:gd name="connsiteX11802" fmla="*/ 7238629 w 11181876"/>
              <a:gd name="connsiteY11802" fmla="*/ 1339308 h 9881970"/>
              <a:gd name="connsiteX11803" fmla="*/ 7213711 w 11181876"/>
              <a:gd name="connsiteY11803" fmla="*/ 1351766 h 9881970"/>
              <a:gd name="connsiteX11804" fmla="*/ 7238629 w 11181876"/>
              <a:gd name="connsiteY11804" fmla="*/ 1326848 h 9881970"/>
              <a:gd name="connsiteX11805" fmla="*/ 6914697 w 11181876"/>
              <a:gd name="connsiteY11805" fmla="*/ 1314389 h 9881970"/>
              <a:gd name="connsiteX11806" fmla="*/ 6902238 w 11181876"/>
              <a:gd name="connsiteY11806" fmla="*/ 1326848 h 9881970"/>
              <a:gd name="connsiteX11807" fmla="*/ 6889779 w 11181876"/>
              <a:gd name="connsiteY11807" fmla="*/ 1339308 h 9881970"/>
              <a:gd name="connsiteX11808" fmla="*/ 6902238 w 11181876"/>
              <a:gd name="connsiteY11808" fmla="*/ 1339308 h 9881970"/>
              <a:gd name="connsiteX11809" fmla="*/ 6927155 w 11181876"/>
              <a:gd name="connsiteY11809" fmla="*/ 1339308 h 9881970"/>
              <a:gd name="connsiteX11810" fmla="*/ 4472749 w 11181876"/>
              <a:gd name="connsiteY11810" fmla="*/ 1301931 h 9881970"/>
              <a:gd name="connsiteX11811" fmla="*/ 4460290 w 11181876"/>
              <a:gd name="connsiteY11811" fmla="*/ 1308160 h 9881970"/>
              <a:gd name="connsiteX11812" fmla="*/ 4454060 w 11181876"/>
              <a:gd name="connsiteY11812" fmla="*/ 1326848 h 9881970"/>
              <a:gd name="connsiteX11813" fmla="*/ 4447830 w 11181876"/>
              <a:gd name="connsiteY11813" fmla="*/ 1339308 h 9881970"/>
              <a:gd name="connsiteX11814" fmla="*/ 4472749 w 11181876"/>
              <a:gd name="connsiteY11814" fmla="*/ 1326848 h 9881970"/>
              <a:gd name="connsiteX11815" fmla="*/ 4422913 w 11181876"/>
              <a:gd name="connsiteY11815" fmla="*/ 1301931 h 9881970"/>
              <a:gd name="connsiteX11816" fmla="*/ 4410454 w 11181876"/>
              <a:gd name="connsiteY11816" fmla="*/ 1308160 h 9881970"/>
              <a:gd name="connsiteX11817" fmla="*/ 4416684 w 11181876"/>
              <a:gd name="connsiteY11817" fmla="*/ 1308160 h 9881970"/>
              <a:gd name="connsiteX11818" fmla="*/ 4422913 w 11181876"/>
              <a:gd name="connsiteY11818" fmla="*/ 1301931 h 9881970"/>
              <a:gd name="connsiteX11819" fmla="*/ 4236029 w 11181876"/>
              <a:gd name="connsiteY11819" fmla="*/ 1301931 h 9881970"/>
              <a:gd name="connsiteX11820" fmla="*/ 4223570 w 11181876"/>
              <a:gd name="connsiteY11820" fmla="*/ 1314389 h 9881970"/>
              <a:gd name="connsiteX11821" fmla="*/ 4229800 w 11181876"/>
              <a:gd name="connsiteY11821" fmla="*/ 1320619 h 9881970"/>
              <a:gd name="connsiteX11822" fmla="*/ 4236029 w 11181876"/>
              <a:gd name="connsiteY11822" fmla="*/ 1301931 h 9881970"/>
              <a:gd name="connsiteX11823" fmla="*/ 7310266 w 11181876"/>
              <a:gd name="connsiteY11823" fmla="*/ 1283243 h 9881970"/>
              <a:gd name="connsiteX11824" fmla="*/ 7300922 w 11181876"/>
              <a:gd name="connsiteY11824" fmla="*/ 1289471 h 9881970"/>
              <a:gd name="connsiteX11825" fmla="*/ 7313381 w 11181876"/>
              <a:gd name="connsiteY11825" fmla="*/ 1289471 h 9881970"/>
              <a:gd name="connsiteX11826" fmla="*/ 7310266 w 11181876"/>
              <a:gd name="connsiteY11826" fmla="*/ 1283243 h 9881970"/>
              <a:gd name="connsiteX11827" fmla="*/ 4541273 w 11181876"/>
              <a:gd name="connsiteY11827" fmla="*/ 1277013 h 9881970"/>
              <a:gd name="connsiteX11828" fmla="*/ 4522585 w 11181876"/>
              <a:gd name="connsiteY11828" fmla="*/ 1301931 h 9881970"/>
              <a:gd name="connsiteX11829" fmla="*/ 4522585 w 11181876"/>
              <a:gd name="connsiteY11829" fmla="*/ 1339308 h 9881970"/>
              <a:gd name="connsiteX11830" fmla="*/ 4535043 w 11181876"/>
              <a:gd name="connsiteY11830" fmla="*/ 1326848 h 9881970"/>
              <a:gd name="connsiteX11831" fmla="*/ 4541273 w 11181876"/>
              <a:gd name="connsiteY11831" fmla="*/ 1308160 h 9881970"/>
              <a:gd name="connsiteX11832" fmla="*/ 4553731 w 11181876"/>
              <a:gd name="connsiteY11832" fmla="*/ 1289471 h 9881970"/>
              <a:gd name="connsiteX11833" fmla="*/ 4541273 w 11181876"/>
              <a:gd name="connsiteY11833" fmla="*/ 1277013 h 9881970"/>
              <a:gd name="connsiteX11834" fmla="*/ 7307152 w 11181876"/>
              <a:gd name="connsiteY11834" fmla="*/ 1273119 h 9881970"/>
              <a:gd name="connsiteX11835" fmla="*/ 7325840 w 11181876"/>
              <a:gd name="connsiteY11835" fmla="*/ 1289471 h 9881970"/>
              <a:gd name="connsiteX11836" fmla="*/ 7319610 w 11181876"/>
              <a:gd name="connsiteY11836" fmla="*/ 1308160 h 9881970"/>
              <a:gd name="connsiteX11837" fmla="*/ 7300922 w 11181876"/>
              <a:gd name="connsiteY11837" fmla="*/ 1301931 h 9881970"/>
              <a:gd name="connsiteX11838" fmla="*/ 7288463 w 11181876"/>
              <a:gd name="connsiteY11838" fmla="*/ 1295701 h 9881970"/>
              <a:gd name="connsiteX11839" fmla="*/ 7300922 w 11181876"/>
              <a:gd name="connsiteY11839" fmla="*/ 1277013 h 9881970"/>
              <a:gd name="connsiteX11840" fmla="*/ 7307152 w 11181876"/>
              <a:gd name="connsiteY11840" fmla="*/ 1273119 h 9881970"/>
              <a:gd name="connsiteX11841" fmla="*/ 6964533 w 11181876"/>
              <a:gd name="connsiteY11841" fmla="*/ 1267669 h 9881970"/>
              <a:gd name="connsiteX11842" fmla="*/ 6970761 w 11181876"/>
              <a:gd name="connsiteY11842" fmla="*/ 1270783 h 9881970"/>
              <a:gd name="connsiteX11843" fmla="*/ 6964533 w 11181876"/>
              <a:gd name="connsiteY11843" fmla="*/ 1277013 h 9881970"/>
              <a:gd name="connsiteX11844" fmla="*/ 6952073 w 11181876"/>
              <a:gd name="connsiteY11844" fmla="*/ 1277013 h 9881970"/>
              <a:gd name="connsiteX11845" fmla="*/ 6958303 w 11181876"/>
              <a:gd name="connsiteY11845" fmla="*/ 1270783 h 9881970"/>
              <a:gd name="connsiteX11846" fmla="*/ 6964533 w 11181876"/>
              <a:gd name="connsiteY11846" fmla="*/ 1267669 h 9881970"/>
              <a:gd name="connsiteX11847" fmla="*/ 4647173 w 11181876"/>
              <a:gd name="connsiteY11847" fmla="*/ 1264553 h 9881970"/>
              <a:gd name="connsiteX11848" fmla="*/ 4634714 w 11181876"/>
              <a:gd name="connsiteY11848" fmla="*/ 1270783 h 9881970"/>
              <a:gd name="connsiteX11849" fmla="*/ 4640943 w 11181876"/>
              <a:gd name="connsiteY11849" fmla="*/ 1277013 h 9881970"/>
              <a:gd name="connsiteX11850" fmla="*/ 4647173 w 11181876"/>
              <a:gd name="connsiteY11850" fmla="*/ 1264553 h 9881970"/>
              <a:gd name="connsiteX11851" fmla="*/ 7314939 w 11181876"/>
              <a:gd name="connsiteY11851" fmla="*/ 1256768 h 9881970"/>
              <a:gd name="connsiteX11852" fmla="*/ 7319610 w 11181876"/>
              <a:gd name="connsiteY11852" fmla="*/ 1258325 h 9881970"/>
              <a:gd name="connsiteX11853" fmla="*/ 7325840 w 11181876"/>
              <a:gd name="connsiteY11853" fmla="*/ 1264553 h 9881970"/>
              <a:gd name="connsiteX11854" fmla="*/ 7313381 w 11181876"/>
              <a:gd name="connsiteY11854" fmla="*/ 1264553 h 9881970"/>
              <a:gd name="connsiteX11855" fmla="*/ 7314939 w 11181876"/>
              <a:gd name="connsiteY11855" fmla="*/ 1256768 h 9881970"/>
              <a:gd name="connsiteX11856" fmla="*/ 4460290 w 11181876"/>
              <a:gd name="connsiteY11856" fmla="*/ 1255211 h 9881970"/>
              <a:gd name="connsiteX11857" fmla="*/ 4447830 w 11181876"/>
              <a:gd name="connsiteY11857" fmla="*/ 1258325 h 9881970"/>
              <a:gd name="connsiteX11858" fmla="*/ 4435372 w 11181876"/>
              <a:gd name="connsiteY11858" fmla="*/ 1277013 h 9881970"/>
              <a:gd name="connsiteX11859" fmla="*/ 4441602 w 11181876"/>
              <a:gd name="connsiteY11859" fmla="*/ 1283243 h 9881970"/>
              <a:gd name="connsiteX11860" fmla="*/ 4447830 w 11181876"/>
              <a:gd name="connsiteY11860" fmla="*/ 1289471 h 9881970"/>
              <a:gd name="connsiteX11861" fmla="*/ 4460290 w 11181876"/>
              <a:gd name="connsiteY11861" fmla="*/ 1289471 h 9881970"/>
              <a:gd name="connsiteX11862" fmla="*/ 4472749 w 11181876"/>
              <a:gd name="connsiteY11862" fmla="*/ 1289471 h 9881970"/>
              <a:gd name="connsiteX11863" fmla="*/ 4472749 w 11181876"/>
              <a:gd name="connsiteY11863" fmla="*/ 1277013 h 9881970"/>
              <a:gd name="connsiteX11864" fmla="*/ 4485208 w 11181876"/>
              <a:gd name="connsiteY11864" fmla="*/ 1270783 h 9881970"/>
              <a:gd name="connsiteX11865" fmla="*/ 4472749 w 11181876"/>
              <a:gd name="connsiteY11865" fmla="*/ 1258325 h 9881970"/>
              <a:gd name="connsiteX11866" fmla="*/ 4460290 w 11181876"/>
              <a:gd name="connsiteY11866" fmla="*/ 1255211 h 9881970"/>
              <a:gd name="connsiteX11867" fmla="*/ 8833369 w 11181876"/>
              <a:gd name="connsiteY11867" fmla="*/ 1252095 h 9881970"/>
              <a:gd name="connsiteX11868" fmla="*/ 8839598 w 11181876"/>
              <a:gd name="connsiteY11868" fmla="*/ 1258325 h 9881970"/>
              <a:gd name="connsiteX11869" fmla="*/ 8820910 w 11181876"/>
              <a:gd name="connsiteY11869" fmla="*/ 1264553 h 9881970"/>
              <a:gd name="connsiteX11870" fmla="*/ 8833369 w 11181876"/>
              <a:gd name="connsiteY11870" fmla="*/ 1252095 h 9881970"/>
              <a:gd name="connsiteX11871" fmla="*/ 7039285 w 11181876"/>
              <a:gd name="connsiteY11871" fmla="*/ 1252095 h 9881970"/>
              <a:gd name="connsiteX11872" fmla="*/ 7001909 w 11181876"/>
              <a:gd name="connsiteY11872" fmla="*/ 1289471 h 9881970"/>
              <a:gd name="connsiteX11873" fmla="*/ 7026827 w 11181876"/>
              <a:gd name="connsiteY11873" fmla="*/ 1277013 h 9881970"/>
              <a:gd name="connsiteX11874" fmla="*/ 7039285 w 11181876"/>
              <a:gd name="connsiteY11874" fmla="*/ 1252095 h 9881970"/>
              <a:gd name="connsiteX11875" fmla="*/ 8895663 w 11181876"/>
              <a:gd name="connsiteY11875" fmla="*/ 1239637 h 9881970"/>
              <a:gd name="connsiteX11876" fmla="*/ 8908123 w 11181876"/>
              <a:gd name="connsiteY11876" fmla="*/ 1239637 h 9881970"/>
              <a:gd name="connsiteX11877" fmla="*/ 8895663 w 11181876"/>
              <a:gd name="connsiteY11877" fmla="*/ 1252095 h 9881970"/>
              <a:gd name="connsiteX11878" fmla="*/ 8895663 w 11181876"/>
              <a:gd name="connsiteY11878" fmla="*/ 1239637 h 9881970"/>
              <a:gd name="connsiteX11879" fmla="*/ 8795992 w 11181876"/>
              <a:gd name="connsiteY11879" fmla="*/ 1239637 h 9881970"/>
              <a:gd name="connsiteX11880" fmla="*/ 8795992 w 11181876"/>
              <a:gd name="connsiteY11880" fmla="*/ 1252095 h 9881970"/>
              <a:gd name="connsiteX11881" fmla="*/ 8783534 w 11181876"/>
              <a:gd name="connsiteY11881" fmla="*/ 1264553 h 9881970"/>
              <a:gd name="connsiteX11882" fmla="*/ 8783534 w 11181876"/>
              <a:gd name="connsiteY11882" fmla="*/ 1252095 h 9881970"/>
              <a:gd name="connsiteX11883" fmla="*/ 8795992 w 11181876"/>
              <a:gd name="connsiteY11883" fmla="*/ 1239637 h 9881970"/>
              <a:gd name="connsiteX11884" fmla="*/ 4759305 w 11181876"/>
              <a:gd name="connsiteY11884" fmla="*/ 1239637 h 9881970"/>
              <a:gd name="connsiteX11885" fmla="*/ 4753075 w 11181876"/>
              <a:gd name="connsiteY11885" fmla="*/ 1245865 h 9881970"/>
              <a:gd name="connsiteX11886" fmla="*/ 4759305 w 11181876"/>
              <a:gd name="connsiteY11886" fmla="*/ 1252095 h 9881970"/>
              <a:gd name="connsiteX11887" fmla="*/ 4759305 w 11181876"/>
              <a:gd name="connsiteY11887" fmla="*/ 1239637 h 9881970"/>
              <a:gd name="connsiteX11888" fmla="*/ 7108589 w 11181876"/>
              <a:gd name="connsiteY11888" fmla="*/ 1236521 h 9881970"/>
              <a:gd name="connsiteX11889" fmla="*/ 7101580 w 11181876"/>
              <a:gd name="connsiteY11889" fmla="*/ 1264553 h 9881970"/>
              <a:gd name="connsiteX11890" fmla="*/ 7114039 w 11181876"/>
              <a:gd name="connsiteY11890" fmla="*/ 1252095 h 9881970"/>
              <a:gd name="connsiteX11891" fmla="*/ 7114039 w 11181876"/>
              <a:gd name="connsiteY11891" fmla="*/ 1239637 h 9881970"/>
              <a:gd name="connsiteX11892" fmla="*/ 7108589 w 11181876"/>
              <a:gd name="connsiteY11892" fmla="*/ 1236521 h 9881970"/>
              <a:gd name="connsiteX11893" fmla="*/ 8771074 w 11181876"/>
              <a:gd name="connsiteY11893" fmla="*/ 1227177 h 9881970"/>
              <a:gd name="connsiteX11894" fmla="*/ 8771074 w 11181876"/>
              <a:gd name="connsiteY11894" fmla="*/ 1239637 h 9881970"/>
              <a:gd name="connsiteX11895" fmla="*/ 8764846 w 11181876"/>
              <a:gd name="connsiteY11895" fmla="*/ 1252095 h 9881970"/>
              <a:gd name="connsiteX11896" fmla="*/ 8758616 w 11181876"/>
              <a:gd name="connsiteY11896" fmla="*/ 1239637 h 9881970"/>
              <a:gd name="connsiteX11897" fmla="*/ 4541273 w 11181876"/>
              <a:gd name="connsiteY11897" fmla="*/ 1227177 h 9881970"/>
              <a:gd name="connsiteX11898" fmla="*/ 4535043 w 11181876"/>
              <a:gd name="connsiteY11898" fmla="*/ 1239637 h 9881970"/>
              <a:gd name="connsiteX11899" fmla="*/ 4535043 w 11181876"/>
              <a:gd name="connsiteY11899" fmla="*/ 1252095 h 9881970"/>
              <a:gd name="connsiteX11900" fmla="*/ 4541273 w 11181876"/>
              <a:gd name="connsiteY11900" fmla="*/ 1239637 h 9881970"/>
              <a:gd name="connsiteX11901" fmla="*/ 4541273 w 11181876"/>
              <a:gd name="connsiteY11901" fmla="*/ 1227177 h 9881970"/>
              <a:gd name="connsiteX11902" fmla="*/ 4485208 w 11181876"/>
              <a:gd name="connsiteY11902" fmla="*/ 1227177 h 9881970"/>
              <a:gd name="connsiteX11903" fmla="*/ 4472749 w 11181876"/>
              <a:gd name="connsiteY11903" fmla="*/ 1239637 h 9881970"/>
              <a:gd name="connsiteX11904" fmla="*/ 4478979 w 11181876"/>
              <a:gd name="connsiteY11904" fmla="*/ 1245865 h 9881970"/>
              <a:gd name="connsiteX11905" fmla="*/ 4485208 w 11181876"/>
              <a:gd name="connsiteY11905" fmla="*/ 1227177 h 9881970"/>
              <a:gd name="connsiteX11906" fmla="*/ 7300922 w 11181876"/>
              <a:gd name="connsiteY11906" fmla="*/ 1219390 h 9881970"/>
              <a:gd name="connsiteX11907" fmla="*/ 7313381 w 11181876"/>
              <a:gd name="connsiteY11907" fmla="*/ 1220947 h 9881970"/>
              <a:gd name="connsiteX11908" fmla="*/ 7319610 w 11181876"/>
              <a:gd name="connsiteY11908" fmla="*/ 1233407 h 9881970"/>
              <a:gd name="connsiteX11909" fmla="*/ 7313381 w 11181876"/>
              <a:gd name="connsiteY11909" fmla="*/ 1227177 h 9881970"/>
              <a:gd name="connsiteX11910" fmla="*/ 7300922 w 11181876"/>
              <a:gd name="connsiteY11910" fmla="*/ 1239637 h 9881970"/>
              <a:gd name="connsiteX11911" fmla="*/ 7288463 w 11181876"/>
              <a:gd name="connsiteY11911" fmla="*/ 1264553 h 9881970"/>
              <a:gd name="connsiteX11912" fmla="*/ 7276003 w 11181876"/>
              <a:gd name="connsiteY11912" fmla="*/ 1277013 h 9881970"/>
              <a:gd name="connsiteX11913" fmla="*/ 7276003 w 11181876"/>
              <a:gd name="connsiteY11913" fmla="*/ 1270783 h 9881970"/>
              <a:gd name="connsiteX11914" fmla="*/ 7276003 w 11181876"/>
              <a:gd name="connsiteY11914" fmla="*/ 1258325 h 9881970"/>
              <a:gd name="connsiteX11915" fmla="*/ 7282233 w 11181876"/>
              <a:gd name="connsiteY11915" fmla="*/ 1239637 h 9881970"/>
              <a:gd name="connsiteX11916" fmla="*/ 7288463 w 11181876"/>
              <a:gd name="connsiteY11916" fmla="*/ 1227177 h 9881970"/>
              <a:gd name="connsiteX11917" fmla="*/ 7300922 w 11181876"/>
              <a:gd name="connsiteY11917" fmla="*/ 1219390 h 9881970"/>
              <a:gd name="connsiteX11918" fmla="*/ 8802915 w 11181876"/>
              <a:gd name="connsiteY11918" fmla="*/ 1217947 h 9881970"/>
              <a:gd name="connsiteX11919" fmla="*/ 8795992 w 11181876"/>
              <a:gd name="connsiteY11919" fmla="*/ 1227177 h 9881970"/>
              <a:gd name="connsiteX11920" fmla="*/ 8783534 w 11181876"/>
              <a:gd name="connsiteY11920" fmla="*/ 1227177 h 9881970"/>
              <a:gd name="connsiteX11921" fmla="*/ 8799885 w 11181876"/>
              <a:gd name="connsiteY11921" fmla="*/ 1220168 h 9881970"/>
              <a:gd name="connsiteX11922" fmla="*/ 8845828 w 11181876"/>
              <a:gd name="connsiteY11922" fmla="*/ 1214719 h 9881970"/>
              <a:gd name="connsiteX11923" fmla="*/ 8864517 w 11181876"/>
              <a:gd name="connsiteY11923" fmla="*/ 1220947 h 9881970"/>
              <a:gd name="connsiteX11924" fmla="*/ 8870745 w 11181876"/>
              <a:gd name="connsiteY11924" fmla="*/ 1227177 h 9881970"/>
              <a:gd name="connsiteX11925" fmla="*/ 8883205 w 11181876"/>
              <a:gd name="connsiteY11925" fmla="*/ 1227177 h 9881970"/>
              <a:gd name="connsiteX11926" fmla="*/ 8883205 w 11181876"/>
              <a:gd name="connsiteY11926" fmla="*/ 1239637 h 9881970"/>
              <a:gd name="connsiteX11927" fmla="*/ 8858287 w 11181876"/>
              <a:gd name="connsiteY11927" fmla="*/ 1239637 h 9881970"/>
              <a:gd name="connsiteX11928" fmla="*/ 8845828 w 11181876"/>
              <a:gd name="connsiteY11928" fmla="*/ 1239637 h 9881970"/>
              <a:gd name="connsiteX11929" fmla="*/ 8833369 w 11181876"/>
              <a:gd name="connsiteY11929" fmla="*/ 1239637 h 9881970"/>
              <a:gd name="connsiteX11930" fmla="*/ 8845828 w 11181876"/>
              <a:gd name="connsiteY11930" fmla="*/ 1227177 h 9881970"/>
              <a:gd name="connsiteX11931" fmla="*/ 8845828 w 11181876"/>
              <a:gd name="connsiteY11931" fmla="*/ 1214719 h 9881970"/>
              <a:gd name="connsiteX11932" fmla="*/ 4871435 w 11181876"/>
              <a:gd name="connsiteY11932" fmla="*/ 1214719 h 9881970"/>
              <a:gd name="connsiteX11933" fmla="*/ 4858975 w 11181876"/>
              <a:gd name="connsiteY11933" fmla="*/ 1227177 h 9881970"/>
              <a:gd name="connsiteX11934" fmla="*/ 4865205 w 11181876"/>
              <a:gd name="connsiteY11934" fmla="*/ 1233407 h 9881970"/>
              <a:gd name="connsiteX11935" fmla="*/ 4871435 w 11181876"/>
              <a:gd name="connsiteY11935" fmla="*/ 1214719 h 9881970"/>
              <a:gd name="connsiteX11936" fmla="*/ 4771763 w 11181876"/>
              <a:gd name="connsiteY11936" fmla="*/ 1214719 h 9881970"/>
              <a:gd name="connsiteX11937" fmla="*/ 4771763 w 11181876"/>
              <a:gd name="connsiteY11937" fmla="*/ 1227177 h 9881970"/>
              <a:gd name="connsiteX11938" fmla="*/ 4784221 w 11181876"/>
              <a:gd name="connsiteY11938" fmla="*/ 1227177 h 9881970"/>
              <a:gd name="connsiteX11939" fmla="*/ 4753075 w 11181876"/>
              <a:gd name="connsiteY11939" fmla="*/ 1214719 h 9881970"/>
              <a:gd name="connsiteX11940" fmla="*/ 4746845 w 11181876"/>
              <a:gd name="connsiteY11940" fmla="*/ 1227177 h 9881970"/>
              <a:gd name="connsiteX11941" fmla="*/ 4759305 w 11181876"/>
              <a:gd name="connsiteY11941" fmla="*/ 1220947 h 9881970"/>
              <a:gd name="connsiteX11942" fmla="*/ 4753075 w 11181876"/>
              <a:gd name="connsiteY11942" fmla="*/ 1214719 h 9881970"/>
              <a:gd name="connsiteX11943" fmla="*/ 7338298 w 11181876"/>
              <a:gd name="connsiteY11943" fmla="*/ 1189800 h 9881970"/>
              <a:gd name="connsiteX11944" fmla="*/ 7350758 w 11181876"/>
              <a:gd name="connsiteY11944" fmla="*/ 1202259 h 9881970"/>
              <a:gd name="connsiteX11945" fmla="*/ 7325840 w 11181876"/>
              <a:gd name="connsiteY11945" fmla="*/ 1214719 h 9881970"/>
              <a:gd name="connsiteX11946" fmla="*/ 7313381 w 11181876"/>
              <a:gd name="connsiteY11946" fmla="*/ 1214719 h 9881970"/>
              <a:gd name="connsiteX11947" fmla="*/ 7313381 w 11181876"/>
              <a:gd name="connsiteY11947" fmla="*/ 1202259 h 9881970"/>
              <a:gd name="connsiteX11948" fmla="*/ 7338298 w 11181876"/>
              <a:gd name="connsiteY11948" fmla="*/ 1189800 h 9881970"/>
              <a:gd name="connsiteX11949" fmla="*/ 4298325 w 11181876"/>
              <a:gd name="connsiteY11949" fmla="*/ 1189800 h 9881970"/>
              <a:gd name="connsiteX11950" fmla="*/ 4279635 w 11181876"/>
              <a:gd name="connsiteY11950" fmla="*/ 1202259 h 9881970"/>
              <a:gd name="connsiteX11951" fmla="*/ 4248489 w 11181876"/>
              <a:gd name="connsiteY11951" fmla="*/ 1233407 h 9881970"/>
              <a:gd name="connsiteX11952" fmla="*/ 4236029 w 11181876"/>
              <a:gd name="connsiteY11952" fmla="*/ 1264553 h 9881970"/>
              <a:gd name="connsiteX11953" fmla="*/ 4260947 w 11181876"/>
              <a:gd name="connsiteY11953" fmla="*/ 1252095 h 9881970"/>
              <a:gd name="connsiteX11954" fmla="*/ 4260947 w 11181876"/>
              <a:gd name="connsiteY11954" fmla="*/ 1277013 h 9881970"/>
              <a:gd name="connsiteX11955" fmla="*/ 4260947 w 11181876"/>
              <a:gd name="connsiteY11955" fmla="*/ 1289471 h 9881970"/>
              <a:gd name="connsiteX11956" fmla="*/ 4248489 w 11181876"/>
              <a:gd name="connsiteY11956" fmla="*/ 1314389 h 9881970"/>
              <a:gd name="connsiteX11957" fmla="*/ 4273407 w 11181876"/>
              <a:gd name="connsiteY11957" fmla="*/ 1301931 h 9881970"/>
              <a:gd name="connsiteX11958" fmla="*/ 4298325 w 11181876"/>
              <a:gd name="connsiteY11958" fmla="*/ 1289471 h 9881970"/>
              <a:gd name="connsiteX11959" fmla="*/ 4310783 w 11181876"/>
              <a:gd name="connsiteY11959" fmla="*/ 1270783 h 9881970"/>
              <a:gd name="connsiteX11960" fmla="*/ 4298325 w 11181876"/>
              <a:gd name="connsiteY11960" fmla="*/ 1252095 h 9881970"/>
              <a:gd name="connsiteX11961" fmla="*/ 4310783 w 11181876"/>
              <a:gd name="connsiteY11961" fmla="*/ 1227177 h 9881970"/>
              <a:gd name="connsiteX11962" fmla="*/ 4323241 w 11181876"/>
              <a:gd name="connsiteY11962" fmla="*/ 1202259 h 9881970"/>
              <a:gd name="connsiteX11963" fmla="*/ 4310783 w 11181876"/>
              <a:gd name="connsiteY11963" fmla="*/ 1202259 h 9881970"/>
              <a:gd name="connsiteX11964" fmla="*/ 4298325 w 11181876"/>
              <a:gd name="connsiteY11964" fmla="*/ 1202259 h 9881970"/>
              <a:gd name="connsiteX11965" fmla="*/ 8819353 w 11181876"/>
              <a:gd name="connsiteY11965" fmla="*/ 1180458 h 9881970"/>
              <a:gd name="connsiteX11966" fmla="*/ 8820910 w 11181876"/>
              <a:gd name="connsiteY11966" fmla="*/ 1183570 h 9881970"/>
              <a:gd name="connsiteX11967" fmla="*/ 8820910 w 11181876"/>
              <a:gd name="connsiteY11967" fmla="*/ 1189800 h 9881970"/>
              <a:gd name="connsiteX11968" fmla="*/ 8811566 w 11181876"/>
              <a:gd name="connsiteY11968" fmla="*/ 1211603 h 9881970"/>
              <a:gd name="connsiteX11969" fmla="*/ 8802915 w 11181876"/>
              <a:gd name="connsiteY11969" fmla="*/ 1217947 h 9881970"/>
              <a:gd name="connsiteX11970" fmla="*/ 8805336 w 11181876"/>
              <a:gd name="connsiteY11970" fmla="*/ 1214719 h 9881970"/>
              <a:gd name="connsiteX11971" fmla="*/ 8808450 w 11181876"/>
              <a:gd name="connsiteY11971" fmla="*/ 1202259 h 9881970"/>
              <a:gd name="connsiteX11972" fmla="*/ 8808450 w 11181876"/>
              <a:gd name="connsiteY11972" fmla="*/ 1189800 h 9881970"/>
              <a:gd name="connsiteX11973" fmla="*/ 8814680 w 11181876"/>
              <a:gd name="connsiteY11973" fmla="*/ 1183570 h 9881970"/>
              <a:gd name="connsiteX11974" fmla="*/ 8819353 w 11181876"/>
              <a:gd name="connsiteY11974" fmla="*/ 1180458 h 9881970"/>
              <a:gd name="connsiteX11975" fmla="*/ 6989449 w 11181876"/>
              <a:gd name="connsiteY11975" fmla="*/ 1177342 h 9881970"/>
              <a:gd name="connsiteX11976" fmla="*/ 6976991 w 11181876"/>
              <a:gd name="connsiteY11976" fmla="*/ 1189800 h 9881970"/>
              <a:gd name="connsiteX11977" fmla="*/ 6989449 w 11181876"/>
              <a:gd name="connsiteY11977" fmla="*/ 1202259 h 9881970"/>
              <a:gd name="connsiteX11978" fmla="*/ 6964533 w 11181876"/>
              <a:gd name="connsiteY11978" fmla="*/ 1239637 h 9881970"/>
              <a:gd name="connsiteX11979" fmla="*/ 6952073 w 11181876"/>
              <a:gd name="connsiteY11979" fmla="*/ 1252095 h 9881970"/>
              <a:gd name="connsiteX11980" fmla="*/ 6939615 w 11181876"/>
              <a:gd name="connsiteY11980" fmla="*/ 1264553 h 9881970"/>
              <a:gd name="connsiteX11981" fmla="*/ 6939615 w 11181876"/>
              <a:gd name="connsiteY11981" fmla="*/ 1277013 h 9881970"/>
              <a:gd name="connsiteX11982" fmla="*/ 6927155 w 11181876"/>
              <a:gd name="connsiteY11982" fmla="*/ 1277013 h 9881970"/>
              <a:gd name="connsiteX11983" fmla="*/ 6902238 w 11181876"/>
              <a:gd name="connsiteY11983" fmla="*/ 1289471 h 9881970"/>
              <a:gd name="connsiteX11984" fmla="*/ 6914697 w 11181876"/>
              <a:gd name="connsiteY11984" fmla="*/ 1289471 h 9881970"/>
              <a:gd name="connsiteX11985" fmla="*/ 6920927 w 11181876"/>
              <a:gd name="connsiteY11985" fmla="*/ 1295701 h 9881970"/>
              <a:gd name="connsiteX11986" fmla="*/ 6927155 w 11181876"/>
              <a:gd name="connsiteY11986" fmla="*/ 1289471 h 9881970"/>
              <a:gd name="connsiteX11987" fmla="*/ 6952073 w 11181876"/>
              <a:gd name="connsiteY11987" fmla="*/ 1301931 h 9881970"/>
              <a:gd name="connsiteX11988" fmla="*/ 6964533 w 11181876"/>
              <a:gd name="connsiteY11988" fmla="*/ 1301931 h 9881970"/>
              <a:gd name="connsiteX11989" fmla="*/ 6976991 w 11181876"/>
              <a:gd name="connsiteY11989" fmla="*/ 1289471 h 9881970"/>
              <a:gd name="connsiteX11990" fmla="*/ 6989449 w 11181876"/>
              <a:gd name="connsiteY11990" fmla="*/ 1277013 h 9881970"/>
              <a:gd name="connsiteX11991" fmla="*/ 7001909 w 11181876"/>
              <a:gd name="connsiteY11991" fmla="*/ 1264553 h 9881970"/>
              <a:gd name="connsiteX11992" fmla="*/ 6989449 w 11181876"/>
              <a:gd name="connsiteY11992" fmla="*/ 1252095 h 9881970"/>
              <a:gd name="connsiteX11993" fmla="*/ 6995679 w 11181876"/>
              <a:gd name="connsiteY11993" fmla="*/ 1239637 h 9881970"/>
              <a:gd name="connsiteX11994" fmla="*/ 7001909 w 11181876"/>
              <a:gd name="connsiteY11994" fmla="*/ 1239637 h 9881970"/>
              <a:gd name="connsiteX11995" fmla="*/ 7014367 w 11181876"/>
              <a:gd name="connsiteY11995" fmla="*/ 1252095 h 9881970"/>
              <a:gd name="connsiteX11996" fmla="*/ 7014367 w 11181876"/>
              <a:gd name="connsiteY11996" fmla="*/ 1239637 h 9881970"/>
              <a:gd name="connsiteX11997" fmla="*/ 7026827 w 11181876"/>
              <a:gd name="connsiteY11997" fmla="*/ 1227177 h 9881970"/>
              <a:gd name="connsiteX11998" fmla="*/ 7014367 w 11181876"/>
              <a:gd name="connsiteY11998" fmla="*/ 1196030 h 9881970"/>
              <a:gd name="connsiteX11999" fmla="*/ 7001909 w 11181876"/>
              <a:gd name="connsiteY11999" fmla="*/ 1177342 h 9881970"/>
              <a:gd name="connsiteX12000" fmla="*/ 5164218 w 11181876"/>
              <a:gd name="connsiteY12000" fmla="*/ 1177342 h 9881970"/>
              <a:gd name="connsiteX12001" fmla="*/ 5170448 w 11181876"/>
              <a:gd name="connsiteY12001" fmla="*/ 1183570 h 9881970"/>
              <a:gd name="connsiteX12002" fmla="*/ 5157990 w 11181876"/>
              <a:gd name="connsiteY12002" fmla="*/ 1189800 h 9881970"/>
              <a:gd name="connsiteX12003" fmla="*/ 5164218 w 11181876"/>
              <a:gd name="connsiteY12003" fmla="*/ 1177342 h 9881970"/>
              <a:gd name="connsiteX12004" fmla="*/ 4348159 w 11181876"/>
              <a:gd name="connsiteY12004" fmla="*/ 1177342 h 9881970"/>
              <a:gd name="connsiteX12005" fmla="*/ 4335701 w 11181876"/>
              <a:gd name="connsiteY12005" fmla="*/ 1183570 h 9881970"/>
              <a:gd name="connsiteX12006" fmla="*/ 4341929 w 11181876"/>
              <a:gd name="connsiteY12006" fmla="*/ 1189800 h 9881970"/>
              <a:gd name="connsiteX12007" fmla="*/ 4348159 w 11181876"/>
              <a:gd name="connsiteY12007" fmla="*/ 1177342 h 9881970"/>
              <a:gd name="connsiteX12008" fmla="*/ 7099087 w 11181876"/>
              <a:gd name="connsiteY12008" fmla="*/ 1167374 h 9881970"/>
              <a:gd name="connsiteX12009" fmla="*/ 7101580 w 11181876"/>
              <a:gd name="connsiteY12009" fmla="*/ 1167998 h 9881970"/>
              <a:gd name="connsiteX12010" fmla="*/ 7114039 w 11181876"/>
              <a:gd name="connsiteY12010" fmla="*/ 1177342 h 9881970"/>
              <a:gd name="connsiteX12011" fmla="*/ 5257661 w 11181876"/>
              <a:gd name="connsiteY12011" fmla="*/ 1164882 h 9881970"/>
              <a:gd name="connsiteX12012" fmla="*/ 5257661 w 11181876"/>
              <a:gd name="connsiteY12012" fmla="*/ 1177342 h 9881970"/>
              <a:gd name="connsiteX12013" fmla="*/ 5245201 w 11181876"/>
              <a:gd name="connsiteY12013" fmla="*/ 1189800 h 9881970"/>
              <a:gd name="connsiteX12014" fmla="*/ 5245201 w 11181876"/>
              <a:gd name="connsiteY12014" fmla="*/ 1177342 h 9881970"/>
              <a:gd name="connsiteX12015" fmla="*/ 4572419 w 11181876"/>
              <a:gd name="connsiteY12015" fmla="*/ 1164882 h 9881970"/>
              <a:gd name="connsiteX12016" fmla="*/ 4559961 w 11181876"/>
              <a:gd name="connsiteY12016" fmla="*/ 1177342 h 9881970"/>
              <a:gd name="connsiteX12017" fmla="*/ 4553731 w 11181876"/>
              <a:gd name="connsiteY12017" fmla="*/ 1183570 h 9881970"/>
              <a:gd name="connsiteX12018" fmla="*/ 4547503 w 11181876"/>
              <a:gd name="connsiteY12018" fmla="*/ 1196030 h 9881970"/>
              <a:gd name="connsiteX12019" fmla="*/ 4547503 w 11181876"/>
              <a:gd name="connsiteY12019" fmla="*/ 1202259 h 9881970"/>
              <a:gd name="connsiteX12020" fmla="*/ 4547503 w 11181876"/>
              <a:gd name="connsiteY12020" fmla="*/ 1227177 h 9881970"/>
              <a:gd name="connsiteX12021" fmla="*/ 4572419 w 11181876"/>
              <a:gd name="connsiteY12021" fmla="*/ 1202259 h 9881970"/>
              <a:gd name="connsiteX12022" fmla="*/ 4584879 w 11181876"/>
              <a:gd name="connsiteY12022" fmla="*/ 1177342 h 9881970"/>
              <a:gd name="connsiteX12023" fmla="*/ 4597337 w 11181876"/>
              <a:gd name="connsiteY12023" fmla="*/ 1164882 h 9881970"/>
              <a:gd name="connsiteX12024" fmla="*/ 4547503 w 11181876"/>
              <a:gd name="connsiteY12024" fmla="*/ 1164882 h 9881970"/>
              <a:gd name="connsiteX12025" fmla="*/ 4522585 w 11181876"/>
              <a:gd name="connsiteY12025" fmla="*/ 1177342 h 9881970"/>
              <a:gd name="connsiteX12026" fmla="*/ 4516355 w 11181876"/>
              <a:gd name="connsiteY12026" fmla="*/ 1189800 h 9881970"/>
              <a:gd name="connsiteX12027" fmla="*/ 4510125 w 11181876"/>
              <a:gd name="connsiteY12027" fmla="*/ 1202259 h 9881970"/>
              <a:gd name="connsiteX12028" fmla="*/ 4522585 w 11181876"/>
              <a:gd name="connsiteY12028" fmla="*/ 1202259 h 9881970"/>
              <a:gd name="connsiteX12029" fmla="*/ 4528815 w 11181876"/>
              <a:gd name="connsiteY12029" fmla="*/ 1189800 h 9881970"/>
              <a:gd name="connsiteX12030" fmla="*/ 4535043 w 11181876"/>
              <a:gd name="connsiteY12030" fmla="*/ 1177342 h 9881970"/>
              <a:gd name="connsiteX12031" fmla="*/ 4547503 w 11181876"/>
              <a:gd name="connsiteY12031" fmla="*/ 1164882 h 9881970"/>
              <a:gd name="connsiteX12032" fmla="*/ 4335701 w 11181876"/>
              <a:gd name="connsiteY12032" fmla="*/ 1164882 h 9881970"/>
              <a:gd name="connsiteX12033" fmla="*/ 4310783 w 11181876"/>
              <a:gd name="connsiteY12033" fmla="*/ 1177342 h 9881970"/>
              <a:gd name="connsiteX12034" fmla="*/ 4323241 w 11181876"/>
              <a:gd name="connsiteY12034" fmla="*/ 1177342 h 9881970"/>
              <a:gd name="connsiteX12035" fmla="*/ 4335701 w 11181876"/>
              <a:gd name="connsiteY12035" fmla="*/ 1164882 h 9881970"/>
              <a:gd name="connsiteX12036" fmla="*/ 8858287 w 11181876"/>
              <a:gd name="connsiteY12036" fmla="*/ 1152424 h 9881970"/>
              <a:gd name="connsiteX12037" fmla="*/ 8870745 w 11181876"/>
              <a:gd name="connsiteY12037" fmla="*/ 1152424 h 9881970"/>
              <a:gd name="connsiteX12038" fmla="*/ 8858287 w 11181876"/>
              <a:gd name="connsiteY12038" fmla="*/ 1164882 h 9881970"/>
              <a:gd name="connsiteX12039" fmla="*/ 7076662 w 11181876"/>
              <a:gd name="connsiteY12039" fmla="*/ 1152424 h 9881970"/>
              <a:gd name="connsiteX12040" fmla="*/ 7099087 w 11181876"/>
              <a:gd name="connsiteY12040" fmla="*/ 1167374 h 9881970"/>
              <a:gd name="connsiteX12041" fmla="*/ 7089122 w 11181876"/>
              <a:gd name="connsiteY12041" fmla="*/ 1164882 h 9881970"/>
              <a:gd name="connsiteX12042" fmla="*/ 4472749 w 11181876"/>
              <a:gd name="connsiteY12042" fmla="*/ 1152424 h 9881970"/>
              <a:gd name="connsiteX12043" fmla="*/ 4460290 w 11181876"/>
              <a:gd name="connsiteY12043" fmla="*/ 1177342 h 9881970"/>
              <a:gd name="connsiteX12044" fmla="*/ 4472749 w 11181876"/>
              <a:gd name="connsiteY12044" fmla="*/ 1189800 h 9881970"/>
              <a:gd name="connsiteX12045" fmla="*/ 4472749 w 11181876"/>
              <a:gd name="connsiteY12045" fmla="*/ 1177342 h 9881970"/>
              <a:gd name="connsiteX12046" fmla="*/ 4472749 w 11181876"/>
              <a:gd name="connsiteY12046" fmla="*/ 1164882 h 9881970"/>
              <a:gd name="connsiteX12047" fmla="*/ 4485208 w 11181876"/>
              <a:gd name="connsiteY12047" fmla="*/ 1164882 h 9881970"/>
              <a:gd name="connsiteX12048" fmla="*/ 4497667 w 11181876"/>
              <a:gd name="connsiteY12048" fmla="*/ 1152424 h 9881970"/>
              <a:gd name="connsiteX12049" fmla="*/ 8929925 w 11181876"/>
              <a:gd name="connsiteY12049" fmla="*/ 1146194 h 9881970"/>
              <a:gd name="connsiteX12050" fmla="*/ 8933039 w 11181876"/>
              <a:gd name="connsiteY12050" fmla="*/ 1152424 h 9881970"/>
              <a:gd name="connsiteX12051" fmla="*/ 8920581 w 11181876"/>
              <a:gd name="connsiteY12051" fmla="*/ 1152424 h 9881970"/>
              <a:gd name="connsiteX12052" fmla="*/ 8929925 w 11181876"/>
              <a:gd name="connsiteY12052" fmla="*/ 1146194 h 9881970"/>
              <a:gd name="connsiteX12053" fmla="*/ 5133071 w 11181876"/>
              <a:gd name="connsiteY12053" fmla="*/ 1139964 h 9881970"/>
              <a:gd name="connsiteX12054" fmla="*/ 5139300 w 11181876"/>
              <a:gd name="connsiteY12054" fmla="*/ 1152424 h 9881970"/>
              <a:gd name="connsiteX12055" fmla="*/ 5145530 w 11181876"/>
              <a:gd name="connsiteY12055" fmla="*/ 1164882 h 9881970"/>
              <a:gd name="connsiteX12056" fmla="*/ 5133071 w 11181876"/>
              <a:gd name="connsiteY12056" fmla="*/ 1164882 h 9881970"/>
              <a:gd name="connsiteX12057" fmla="*/ 5020941 w 11181876"/>
              <a:gd name="connsiteY12057" fmla="*/ 1139964 h 9881970"/>
              <a:gd name="connsiteX12058" fmla="*/ 5033399 w 11181876"/>
              <a:gd name="connsiteY12058" fmla="*/ 1152424 h 9881970"/>
              <a:gd name="connsiteX12059" fmla="*/ 5020941 w 11181876"/>
              <a:gd name="connsiteY12059" fmla="*/ 1152424 h 9881970"/>
              <a:gd name="connsiteX12060" fmla="*/ 5020941 w 11181876"/>
              <a:gd name="connsiteY12060" fmla="*/ 1139964 h 9881970"/>
              <a:gd name="connsiteX12061" fmla="*/ 8945499 w 11181876"/>
              <a:gd name="connsiteY12061" fmla="*/ 1127506 h 9881970"/>
              <a:gd name="connsiteX12062" fmla="*/ 8957958 w 11181876"/>
              <a:gd name="connsiteY12062" fmla="*/ 1152424 h 9881970"/>
              <a:gd name="connsiteX12063" fmla="*/ 8933039 w 11181876"/>
              <a:gd name="connsiteY12063" fmla="*/ 1152424 h 9881970"/>
              <a:gd name="connsiteX12064" fmla="*/ 8945499 w 11181876"/>
              <a:gd name="connsiteY12064" fmla="*/ 1146194 h 9881970"/>
              <a:gd name="connsiteX12065" fmla="*/ 8945499 w 11181876"/>
              <a:gd name="connsiteY12065" fmla="*/ 1139964 h 9881970"/>
              <a:gd name="connsiteX12066" fmla="*/ 8945499 w 11181876"/>
              <a:gd name="connsiteY12066" fmla="*/ 1127506 h 9881970"/>
              <a:gd name="connsiteX12067" fmla="*/ 8883205 w 11181876"/>
              <a:gd name="connsiteY12067" fmla="*/ 1115048 h 9881970"/>
              <a:gd name="connsiteX12068" fmla="*/ 8895663 w 11181876"/>
              <a:gd name="connsiteY12068" fmla="*/ 1115048 h 9881970"/>
              <a:gd name="connsiteX12069" fmla="*/ 8883205 w 11181876"/>
              <a:gd name="connsiteY12069" fmla="*/ 1127506 h 9881970"/>
              <a:gd name="connsiteX12070" fmla="*/ 8883205 w 11181876"/>
              <a:gd name="connsiteY12070" fmla="*/ 1115048 h 9881970"/>
              <a:gd name="connsiteX12071" fmla="*/ 4877663 w 11181876"/>
              <a:gd name="connsiteY12071" fmla="*/ 1115048 h 9881970"/>
              <a:gd name="connsiteX12072" fmla="*/ 4883893 w 11181876"/>
              <a:gd name="connsiteY12072" fmla="*/ 1127506 h 9881970"/>
              <a:gd name="connsiteX12073" fmla="*/ 4871435 w 11181876"/>
              <a:gd name="connsiteY12073" fmla="*/ 1127506 h 9881970"/>
              <a:gd name="connsiteX12074" fmla="*/ 4877663 w 11181876"/>
              <a:gd name="connsiteY12074" fmla="*/ 1115048 h 9881970"/>
              <a:gd name="connsiteX12075" fmla="*/ 4759305 w 11181876"/>
              <a:gd name="connsiteY12075" fmla="*/ 1115048 h 9881970"/>
              <a:gd name="connsiteX12076" fmla="*/ 4759305 w 11181876"/>
              <a:gd name="connsiteY12076" fmla="*/ 1127506 h 9881970"/>
              <a:gd name="connsiteX12077" fmla="*/ 4746845 w 11181876"/>
              <a:gd name="connsiteY12077" fmla="*/ 1127506 h 9881970"/>
              <a:gd name="connsiteX12078" fmla="*/ 4746845 w 11181876"/>
              <a:gd name="connsiteY12078" fmla="*/ 1121276 h 9881970"/>
              <a:gd name="connsiteX12079" fmla="*/ 4759305 w 11181876"/>
              <a:gd name="connsiteY12079" fmla="*/ 1115048 h 9881970"/>
              <a:gd name="connsiteX12080" fmla="*/ 8933039 w 11181876"/>
              <a:gd name="connsiteY12080" fmla="*/ 1106742 h 9881970"/>
              <a:gd name="connsiteX12081" fmla="*/ 8933039 w 11181876"/>
              <a:gd name="connsiteY12081" fmla="*/ 1115048 h 9881970"/>
              <a:gd name="connsiteX12082" fmla="*/ 8933039 w 11181876"/>
              <a:gd name="connsiteY12082" fmla="*/ 1127506 h 9881970"/>
              <a:gd name="connsiteX12083" fmla="*/ 8920581 w 11181876"/>
              <a:gd name="connsiteY12083" fmla="*/ 1115048 h 9881970"/>
              <a:gd name="connsiteX12084" fmla="*/ 5594051 w 11181876"/>
              <a:gd name="connsiteY12084" fmla="*/ 1102588 h 9881970"/>
              <a:gd name="connsiteX12085" fmla="*/ 5569133 w 11181876"/>
              <a:gd name="connsiteY12085" fmla="*/ 1115048 h 9881970"/>
              <a:gd name="connsiteX12086" fmla="*/ 5569133 w 11181876"/>
              <a:gd name="connsiteY12086" fmla="*/ 1127506 h 9881970"/>
              <a:gd name="connsiteX12087" fmla="*/ 5581591 w 11181876"/>
              <a:gd name="connsiteY12087" fmla="*/ 1115048 h 9881970"/>
              <a:gd name="connsiteX12088" fmla="*/ 5008483 w 11181876"/>
              <a:gd name="connsiteY12088" fmla="*/ 1102588 h 9881970"/>
              <a:gd name="connsiteX12089" fmla="*/ 5008483 w 11181876"/>
              <a:gd name="connsiteY12089" fmla="*/ 1115048 h 9881970"/>
              <a:gd name="connsiteX12090" fmla="*/ 4996023 w 11181876"/>
              <a:gd name="connsiteY12090" fmla="*/ 1115048 h 9881970"/>
              <a:gd name="connsiteX12091" fmla="*/ 5008483 w 11181876"/>
              <a:gd name="connsiteY12091" fmla="*/ 1102588 h 9881970"/>
              <a:gd name="connsiteX12092" fmla="*/ 4186194 w 11181876"/>
              <a:gd name="connsiteY12092" fmla="*/ 1102588 h 9881970"/>
              <a:gd name="connsiteX12093" fmla="*/ 4186194 w 11181876"/>
              <a:gd name="connsiteY12093" fmla="*/ 1115048 h 9881970"/>
              <a:gd name="connsiteX12094" fmla="*/ 4173734 w 11181876"/>
              <a:gd name="connsiteY12094" fmla="*/ 1115048 h 9881970"/>
              <a:gd name="connsiteX12095" fmla="*/ 4186194 w 11181876"/>
              <a:gd name="connsiteY12095" fmla="*/ 1102588 h 9881970"/>
              <a:gd name="connsiteX12096" fmla="*/ 8943942 w 11181876"/>
              <a:gd name="connsiteY12096" fmla="*/ 1096358 h 9881970"/>
              <a:gd name="connsiteX12097" fmla="*/ 8946964 w 11181876"/>
              <a:gd name="connsiteY12097" fmla="*/ 1097458 h 9881970"/>
              <a:gd name="connsiteX12098" fmla="*/ 8933039 w 11181876"/>
              <a:gd name="connsiteY12098" fmla="*/ 1106742 h 9881970"/>
              <a:gd name="connsiteX12099" fmla="*/ 8933039 w 11181876"/>
              <a:gd name="connsiteY12099" fmla="*/ 1102588 h 9881970"/>
              <a:gd name="connsiteX12100" fmla="*/ 8943942 w 11181876"/>
              <a:gd name="connsiteY12100" fmla="*/ 1096358 h 9881970"/>
              <a:gd name="connsiteX12101" fmla="*/ 4117669 w 11181876"/>
              <a:gd name="connsiteY12101" fmla="*/ 1096358 h 9881970"/>
              <a:gd name="connsiteX12102" fmla="*/ 4098981 w 11181876"/>
              <a:gd name="connsiteY12102" fmla="*/ 1127506 h 9881970"/>
              <a:gd name="connsiteX12103" fmla="*/ 4111439 w 11181876"/>
              <a:gd name="connsiteY12103" fmla="*/ 1102588 h 9881970"/>
              <a:gd name="connsiteX12104" fmla="*/ 5500609 w 11181876"/>
              <a:gd name="connsiteY12104" fmla="*/ 1090130 h 9881970"/>
              <a:gd name="connsiteX12105" fmla="*/ 5500609 w 11181876"/>
              <a:gd name="connsiteY12105" fmla="*/ 1096358 h 9881970"/>
              <a:gd name="connsiteX12106" fmla="*/ 5494381 w 11181876"/>
              <a:gd name="connsiteY12106" fmla="*/ 1102588 h 9881970"/>
              <a:gd name="connsiteX12107" fmla="*/ 5500609 w 11181876"/>
              <a:gd name="connsiteY12107" fmla="*/ 1090130 h 9881970"/>
              <a:gd name="connsiteX12108" fmla="*/ 5083235 w 11181876"/>
              <a:gd name="connsiteY12108" fmla="*/ 1090130 h 9881970"/>
              <a:gd name="connsiteX12109" fmla="*/ 5095695 w 11181876"/>
              <a:gd name="connsiteY12109" fmla="*/ 1090130 h 9881970"/>
              <a:gd name="connsiteX12110" fmla="*/ 5083235 w 11181876"/>
              <a:gd name="connsiteY12110" fmla="*/ 1102588 h 9881970"/>
              <a:gd name="connsiteX12111" fmla="*/ 4777993 w 11181876"/>
              <a:gd name="connsiteY12111" fmla="*/ 1090130 h 9881970"/>
              <a:gd name="connsiteX12112" fmla="*/ 4784221 w 11181876"/>
              <a:gd name="connsiteY12112" fmla="*/ 1096358 h 9881970"/>
              <a:gd name="connsiteX12113" fmla="*/ 4771763 w 11181876"/>
              <a:gd name="connsiteY12113" fmla="*/ 1102588 h 9881970"/>
              <a:gd name="connsiteX12114" fmla="*/ 4777993 w 11181876"/>
              <a:gd name="connsiteY12114" fmla="*/ 1090130 h 9881970"/>
              <a:gd name="connsiteX12115" fmla="*/ 8967302 w 11181876"/>
              <a:gd name="connsiteY12115" fmla="*/ 1087015 h 9881970"/>
              <a:gd name="connsiteX12116" fmla="*/ 8964188 w 11181876"/>
              <a:gd name="connsiteY12116" fmla="*/ 1096358 h 9881970"/>
              <a:gd name="connsiteX12117" fmla="*/ 8951729 w 11181876"/>
              <a:gd name="connsiteY12117" fmla="*/ 1102588 h 9881970"/>
              <a:gd name="connsiteX12118" fmla="*/ 8948225 w 11181876"/>
              <a:gd name="connsiteY12118" fmla="*/ 1097916 h 9881970"/>
              <a:gd name="connsiteX12119" fmla="*/ 8946964 w 11181876"/>
              <a:gd name="connsiteY12119" fmla="*/ 1097458 h 9881970"/>
              <a:gd name="connsiteX12120" fmla="*/ 8957958 w 11181876"/>
              <a:gd name="connsiteY12120" fmla="*/ 1090130 h 9881970"/>
              <a:gd name="connsiteX12121" fmla="*/ 8970417 w 11181876"/>
              <a:gd name="connsiteY12121" fmla="*/ 1077670 h 9881970"/>
              <a:gd name="connsiteX12122" fmla="*/ 8968860 w 11181876"/>
              <a:gd name="connsiteY12122" fmla="*/ 1082343 h 9881970"/>
              <a:gd name="connsiteX12123" fmla="*/ 8967302 w 11181876"/>
              <a:gd name="connsiteY12123" fmla="*/ 1087015 h 9881970"/>
              <a:gd name="connsiteX12124" fmla="*/ 8967302 w 11181876"/>
              <a:gd name="connsiteY12124" fmla="*/ 1087014 h 9881970"/>
              <a:gd name="connsiteX12125" fmla="*/ 8970417 w 11181876"/>
              <a:gd name="connsiteY12125" fmla="*/ 1077670 h 9881970"/>
              <a:gd name="connsiteX12126" fmla="*/ 5108153 w 11181876"/>
              <a:gd name="connsiteY12126" fmla="*/ 1077670 h 9881970"/>
              <a:gd name="connsiteX12127" fmla="*/ 5120613 w 11181876"/>
              <a:gd name="connsiteY12127" fmla="*/ 1083899 h 9881970"/>
              <a:gd name="connsiteX12128" fmla="*/ 5114383 w 11181876"/>
              <a:gd name="connsiteY12128" fmla="*/ 1090130 h 9881970"/>
              <a:gd name="connsiteX12129" fmla="*/ 5108153 w 11181876"/>
              <a:gd name="connsiteY12129" fmla="*/ 1077670 h 9881970"/>
              <a:gd name="connsiteX12130" fmla="*/ 4971105 w 11181876"/>
              <a:gd name="connsiteY12130" fmla="*/ 1077670 h 9881970"/>
              <a:gd name="connsiteX12131" fmla="*/ 4971105 w 11181876"/>
              <a:gd name="connsiteY12131" fmla="*/ 1115048 h 9881970"/>
              <a:gd name="connsiteX12132" fmla="*/ 4952417 w 11181876"/>
              <a:gd name="connsiteY12132" fmla="*/ 1127506 h 9881970"/>
              <a:gd name="connsiteX12133" fmla="*/ 4946188 w 11181876"/>
              <a:gd name="connsiteY12133" fmla="*/ 1139964 h 9881970"/>
              <a:gd name="connsiteX12134" fmla="*/ 4933728 w 11181876"/>
              <a:gd name="connsiteY12134" fmla="*/ 1139964 h 9881970"/>
              <a:gd name="connsiteX12135" fmla="*/ 4921270 w 11181876"/>
              <a:gd name="connsiteY12135" fmla="*/ 1115048 h 9881970"/>
              <a:gd name="connsiteX12136" fmla="*/ 4946188 w 11181876"/>
              <a:gd name="connsiteY12136" fmla="*/ 1102588 h 9881970"/>
              <a:gd name="connsiteX12137" fmla="*/ 4946188 w 11181876"/>
              <a:gd name="connsiteY12137" fmla="*/ 1115048 h 9881970"/>
              <a:gd name="connsiteX12138" fmla="*/ 4958647 w 11181876"/>
              <a:gd name="connsiteY12138" fmla="*/ 1102588 h 9881970"/>
              <a:gd name="connsiteX12139" fmla="*/ 4516355 w 11181876"/>
              <a:gd name="connsiteY12139" fmla="*/ 1071441 h 9881970"/>
              <a:gd name="connsiteX12140" fmla="*/ 4510125 w 11181876"/>
              <a:gd name="connsiteY12140" fmla="*/ 1077670 h 9881970"/>
              <a:gd name="connsiteX12141" fmla="*/ 4497667 w 11181876"/>
              <a:gd name="connsiteY12141" fmla="*/ 1090130 h 9881970"/>
              <a:gd name="connsiteX12142" fmla="*/ 4510125 w 11181876"/>
              <a:gd name="connsiteY12142" fmla="*/ 1090130 h 9881970"/>
              <a:gd name="connsiteX12143" fmla="*/ 4511683 w 11181876"/>
              <a:gd name="connsiteY12143" fmla="*/ 1079227 h 9881970"/>
              <a:gd name="connsiteX12144" fmla="*/ 7226169 w 11181876"/>
              <a:gd name="connsiteY12144" fmla="*/ 1065211 h 9881970"/>
              <a:gd name="connsiteX12145" fmla="*/ 7213711 w 11181876"/>
              <a:gd name="connsiteY12145" fmla="*/ 1090130 h 9881970"/>
              <a:gd name="connsiteX12146" fmla="*/ 7201251 w 11181876"/>
              <a:gd name="connsiteY12146" fmla="*/ 1115048 h 9881970"/>
              <a:gd name="connsiteX12147" fmla="*/ 7176333 w 11181876"/>
              <a:gd name="connsiteY12147" fmla="*/ 1127506 h 9881970"/>
              <a:gd name="connsiteX12148" fmla="*/ 7170105 w 11181876"/>
              <a:gd name="connsiteY12148" fmla="*/ 1102588 h 9881970"/>
              <a:gd name="connsiteX12149" fmla="*/ 7176333 w 11181876"/>
              <a:gd name="connsiteY12149" fmla="*/ 1090130 h 9881970"/>
              <a:gd name="connsiteX12150" fmla="*/ 7176333 w 11181876"/>
              <a:gd name="connsiteY12150" fmla="*/ 1102588 h 9881970"/>
              <a:gd name="connsiteX12151" fmla="*/ 7201251 w 11181876"/>
              <a:gd name="connsiteY12151" fmla="*/ 1090130 h 9881970"/>
              <a:gd name="connsiteX12152" fmla="*/ 4734387 w 11181876"/>
              <a:gd name="connsiteY12152" fmla="*/ 1065211 h 9881970"/>
              <a:gd name="connsiteX12153" fmla="*/ 4721927 w 11181876"/>
              <a:gd name="connsiteY12153" fmla="*/ 1090130 h 9881970"/>
              <a:gd name="connsiteX12154" fmla="*/ 4734387 w 11181876"/>
              <a:gd name="connsiteY12154" fmla="*/ 1077670 h 9881970"/>
              <a:gd name="connsiteX12155" fmla="*/ 4734387 w 11181876"/>
              <a:gd name="connsiteY12155" fmla="*/ 1065211 h 9881970"/>
              <a:gd name="connsiteX12156" fmla="*/ 4522585 w 11181876"/>
              <a:gd name="connsiteY12156" fmla="*/ 1065211 h 9881970"/>
              <a:gd name="connsiteX12157" fmla="*/ 4521027 w 11181876"/>
              <a:gd name="connsiteY12157" fmla="*/ 1066768 h 9881970"/>
              <a:gd name="connsiteX12158" fmla="*/ 4517135 w 11181876"/>
              <a:gd name="connsiteY12158" fmla="*/ 1070661 h 9881970"/>
              <a:gd name="connsiteX12159" fmla="*/ 4136357 w 11181876"/>
              <a:gd name="connsiteY12159" fmla="*/ 1065211 h 9881970"/>
              <a:gd name="connsiteX12160" fmla="*/ 4130129 w 11181876"/>
              <a:gd name="connsiteY12160" fmla="*/ 1083899 h 9881970"/>
              <a:gd name="connsiteX12161" fmla="*/ 4122342 w 11181876"/>
              <a:gd name="connsiteY12161" fmla="*/ 1091687 h 9881970"/>
              <a:gd name="connsiteX12162" fmla="*/ 4117669 w 11181876"/>
              <a:gd name="connsiteY12162" fmla="*/ 1096358 h 9881970"/>
              <a:gd name="connsiteX12163" fmla="*/ 7054859 w 11181876"/>
              <a:gd name="connsiteY12163" fmla="*/ 1057424 h 9881970"/>
              <a:gd name="connsiteX12164" fmla="*/ 7064203 w 11181876"/>
              <a:gd name="connsiteY12164" fmla="*/ 1058981 h 9881970"/>
              <a:gd name="connsiteX12165" fmla="*/ 7076662 w 11181876"/>
              <a:gd name="connsiteY12165" fmla="*/ 1065211 h 9881970"/>
              <a:gd name="connsiteX12166" fmla="*/ 7064203 w 11181876"/>
              <a:gd name="connsiteY12166" fmla="*/ 1077670 h 9881970"/>
              <a:gd name="connsiteX12167" fmla="*/ 7064203 w 11181876"/>
              <a:gd name="connsiteY12167" fmla="*/ 1083899 h 9881970"/>
              <a:gd name="connsiteX12168" fmla="*/ 7051743 w 11181876"/>
              <a:gd name="connsiteY12168" fmla="*/ 1090130 h 9881970"/>
              <a:gd name="connsiteX12169" fmla="*/ 7039285 w 11181876"/>
              <a:gd name="connsiteY12169" fmla="*/ 1090130 h 9881970"/>
              <a:gd name="connsiteX12170" fmla="*/ 7051743 w 11181876"/>
              <a:gd name="connsiteY12170" fmla="*/ 1077670 h 9881970"/>
              <a:gd name="connsiteX12171" fmla="*/ 7051743 w 11181876"/>
              <a:gd name="connsiteY12171" fmla="*/ 1065211 h 9881970"/>
              <a:gd name="connsiteX12172" fmla="*/ 7054859 w 11181876"/>
              <a:gd name="connsiteY12172" fmla="*/ 1057424 h 9881970"/>
              <a:gd name="connsiteX12173" fmla="*/ 4477940 w 11181876"/>
              <a:gd name="connsiteY12173" fmla="*/ 1054829 h 9881970"/>
              <a:gd name="connsiteX12174" fmla="*/ 4471191 w 11181876"/>
              <a:gd name="connsiteY12174" fmla="*/ 1062097 h 9881970"/>
              <a:gd name="connsiteX12175" fmla="*/ 4466520 w 11181876"/>
              <a:gd name="connsiteY12175" fmla="*/ 1065211 h 9881970"/>
              <a:gd name="connsiteX12176" fmla="*/ 4474307 w 11181876"/>
              <a:gd name="connsiteY12176" fmla="*/ 1055867 h 9881970"/>
              <a:gd name="connsiteX12177" fmla="*/ 5319955 w 11181876"/>
              <a:gd name="connsiteY12177" fmla="*/ 1052753 h 9881970"/>
              <a:gd name="connsiteX12178" fmla="*/ 5344873 w 11181876"/>
              <a:gd name="connsiteY12178" fmla="*/ 1052753 h 9881970"/>
              <a:gd name="connsiteX12179" fmla="*/ 5344873 w 11181876"/>
              <a:gd name="connsiteY12179" fmla="*/ 1090130 h 9881970"/>
              <a:gd name="connsiteX12180" fmla="*/ 5357331 w 11181876"/>
              <a:gd name="connsiteY12180" fmla="*/ 1102588 h 9881970"/>
              <a:gd name="connsiteX12181" fmla="*/ 5351101 w 11181876"/>
              <a:gd name="connsiteY12181" fmla="*/ 1102588 h 9881970"/>
              <a:gd name="connsiteX12182" fmla="*/ 5344873 w 11181876"/>
              <a:gd name="connsiteY12182" fmla="*/ 1115048 h 9881970"/>
              <a:gd name="connsiteX12183" fmla="*/ 5319955 w 11181876"/>
              <a:gd name="connsiteY12183" fmla="*/ 1090130 h 9881970"/>
              <a:gd name="connsiteX12184" fmla="*/ 5307495 w 11181876"/>
              <a:gd name="connsiteY12184" fmla="*/ 1077670 h 9881970"/>
              <a:gd name="connsiteX12185" fmla="*/ 5313725 w 11181876"/>
              <a:gd name="connsiteY12185" fmla="*/ 1102588 h 9881970"/>
              <a:gd name="connsiteX12186" fmla="*/ 5332413 w 11181876"/>
              <a:gd name="connsiteY12186" fmla="*/ 1127506 h 9881970"/>
              <a:gd name="connsiteX12187" fmla="*/ 5307495 w 11181876"/>
              <a:gd name="connsiteY12187" fmla="*/ 1127506 h 9881970"/>
              <a:gd name="connsiteX12188" fmla="*/ 5270119 w 11181876"/>
              <a:gd name="connsiteY12188" fmla="*/ 1115048 h 9881970"/>
              <a:gd name="connsiteX12189" fmla="*/ 5270119 w 11181876"/>
              <a:gd name="connsiteY12189" fmla="*/ 1139964 h 9881970"/>
              <a:gd name="connsiteX12190" fmla="*/ 5257661 w 11181876"/>
              <a:gd name="connsiteY12190" fmla="*/ 1152424 h 9881970"/>
              <a:gd name="connsiteX12191" fmla="*/ 5251431 w 11181876"/>
              <a:gd name="connsiteY12191" fmla="*/ 1158652 h 9881970"/>
              <a:gd name="connsiteX12192" fmla="*/ 5232743 w 11181876"/>
              <a:gd name="connsiteY12192" fmla="*/ 1164882 h 9881970"/>
              <a:gd name="connsiteX12193" fmla="*/ 5220285 w 11181876"/>
              <a:gd name="connsiteY12193" fmla="*/ 1164882 h 9881970"/>
              <a:gd name="connsiteX12194" fmla="*/ 5207825 w 11181876"/>
              <a:gd name="connsiteY12194" fmla="*/ 1139964 h 9881970"/>
              <a:gd name="connsiteX12195" fmla="*/ 5182907 w 11181876"/>
              <a:gd name="connsiteY12195" fmla="*/ 1115048 h 9881970"/>
              <a:gd name="connsiteX12196" fmla="*/ 5145530 w 11181876"/>
              <a:gd name="connsiteY12196" fmla="*/ 1102588 h 9881970"/>
              <a:gd name="connsiteX12197" fmla="*/ 5133071 w 11181876"/>
              <a:gd name="connsiteY12197" fmla="*/ 1077670 h 9881970"/>
              <a:gd name="connsiteX12198" fmla="*/ 5145530 w 11181876"/>
              <a:gd name="connsiteY12198" fmla="*/ 1077670 h 9881970"/>
              <a:gd name="connsiteX12199" fmla="*/ 5157990 w 11181876"/>
              <a:gd name="connsiteY12199" fmla="*/ 1077670 h 9881970"/>
              <a:gd name="connsiteX12200" fmla="*/ 5232743 w 11181876"/>
              <a:gd name="connsiteY12200" fmla="*/ 1077670 h 9881970"/>
              <a:gd name="connsiteX12201" fmla="*/ 5238973 w 11181876"/>
              <a:gd name="connsiteY12201" fmla="*/ 1096358 h 9881970"/>
              <a:gd name="connsiteX12202" fmla="*/ 5251431 w 11181876"/>
              <a:gd name="connsiteY12202" fmla="*/ 1102588 h 9881970"/>
              <a:gd name="connsiteX12203" fmla="*/ 5263891 w 11181876"/>
              <a:gd name="connsiteY12203" fmla="*/ 1102588 h 9881970"/>
              <a:gd name="connsiteX12204" fmla="*/ 5270119 w 11181876"/>
              <a:gd name="connsiteY12204" fmla="*/ 1102588 h 9881970"/>
              <a:gd name="connsiteX12205" fmla="*/ 5282579 w 11181876"/>
              <a:gd name="connsiteY12205" fmla="*/ 1077670 h 9881970"/>
              <a:gd name="connsiteX12206" fmla="*/ 5307495 w 11181876"/>
              <a:gd name="connsiteY12206" fmla="*/ 1065211 h 9881970"/>
              <a:gd name="connsiteX12207" fmla="*/ 5319955 w 11181876"/>
              <a:gd name="connsiteY12207" fmla="*/ 1052753 h 9881970"/>
              <a:gd name="connsiteX12208" fmla="*/ 5643886 w 11181876"/>
              <a:gd name="connsiteY12208" fmla="*/ 1040293 h 9881970"/>
              <a:gd name="connsiteX12209" fmla="*/ 5643886 w 11181876"/>
              <a:gd name="connsiteY12209" fmla="*/ 1052753 h 9881970"/>
              <a:gd name="connsiteX12210" fmla="*/ 5656346 w 11181876"/>
              <a:gd name="connsiteY12210" fmla="*/ 1040293 h 9881970"/>
              <a:gd name="connsiteX12211" fmla="*/ 4921270 w 11181876"/>
              <a:gd name="connsiteY12211" fmla="*/ 1040293 h 9881970"/>
              <a:gd name="connsiteX12212" fmla="*/ 4921270 w 11181876"/>
              <a:gd name="connsiteY12212" fmla="*/ 1065211 h 9881970"/>
              <a:gd name="connsiteX12213" fmla="*/ 4908810 w 11181876"/>
              <a:gd name="connsiteY12213" fmla="*/ 1065211 h 9881970"/>
              <a:gd name="connsiteX12214" fmla="*/ 4921270 w 11181876"/>
              <a:gd name="connsiteY12214" fmla="*/ 1040293 h 9881970"/>
              <a:gd name="connsiteX12215" fmla="*/ 5681264 w 11181876"/>
              <a:gd name="connsiteY12215" fmla="*/ 1027835 h 9881970"/>
              <a:gd name="connsiteX12216" fmla="*/ 5662576 w 11181876"/>
              <a:gd name="connsiteY12216" fmla="*/ 1046523 h 9881970"/>
              <a:gd name="connsiteX12217" fmla="*/ 5643886 w 11181876"/>
              <a:gd name="connsiteY12217" fmla="*/ 1077670 h 9881970"/>
              <a:gd name="connsiteX12218" fmla="*/ 5681264 w 11181876"/>
              <a:gd name="connsiteY12218" fmla="*/ 1052753 h 9881970"/>
              <a:gd name="connsiteX12219" fmla="*/ 5357331 w 11181876"/>
              <a:gd name="connsiteY12219" fmla="*/ 1027835 h 9881970"/>
              <a:gd name="connsiteX12220" fmla="*/ 5394708 w 11181876"/>
              <a:gd name="connsiteY12220" fmla="*/ 1040293 h 9881970"/>
              <a:gd name="connsiteX12221" fmla="*/ 5394708 w 11181876"/>
              <a:gd name="connsiteY12221" fmla="*/ 1027835 h 9881970"/>
              <a:gd name="connsiteX12222" fmla="*/ 7274447 w 11181876"/>
              <a:gd name="connsiteY12222" fmla="*/ 995130 h 9881970"/>
              <a:gd name="connsiteX12223" fmla="*/ 7282233 w 11181876"/>
              <a:gd name="connsiteY12223" fmla="*/ 996687 h 9881970"/>
              <a:gd name="connsiteX12224" fmla="*/ 7276003 w 11181876"/>
              <a:gd name="connsiteY12224" fmla="*/ 1015375 h 9881970"/>
              <a:gd name="connsiteX12225" fmla="*/ 7263545 w 11181876"/>
              <a:gd name="connsiteY12225" fmla="*/ 1002917 h 9881970"/>
              <a:gd name="connsiteX12226" fmla="*/ 7274447 w 11181876"/>
              <a:gd name="connsiteY12226" fmla="*/ 995130 h 9881970"/>
              <a:gd name="connsiteX12227" fmla="*/ 5718641 w 11181876"/>
              <a:gd name="connsiteY12227" fmla="*/ 990457 h 9881970"/>
              <a:gd name="connsiteX12228" fmla="*/ 5731099 w 11181876"/>
              <a:gd name="connsiteY12228" fmla="*/ 1002917 h 9881970"/>
              <a:gd name="connsiteX12229" fmla="*/ 5731099 w 11181876"/>
              <a:gd name="connsiteY12229" fmla="*/ 990457 h 9881970"/>
              <a:gd name="connsiteX12230" fmla="*/ 5718641 w 11181876"/>
              <a:gd name="connsiteY12230" fmla="*/ 990457 h 9881970"/>
              <a:gd name="connsiteX12231" fmla="*/ 5419626 w 11181876"/>
              <a:gd name="connsiteY12231" fmla="*/ 990457 h 9881970"/>
              <a:gd name="connsiteX12232" fmla="*/ 5425856 w 11181876"/>
              <a:gd name="connsiteY12232" fmla="*/ 996687 h 9881970"/>
              <a:gd name="connsiteX12233" fmla="*/ 5432085 w 11181876"/>
              <a:gd name="connsiteY12233" fmla="*/ 1002917 h 9881970"/>
              <a:gd name="connsiteX12234" fmla="*/ 5419626 w 11181876"/>
              <a:gd name="connsiteY12234" fmla="*/ 1002917 h 9881970"/>
              <a:gd name="connsiteX12235" fmla="*/ 5407168 w 11181876"/>
              <a:gd name="connsiteY12235" fmla="*/ 1002917 h 9881970"/>
              <a:gd name="connsiteX12236" fmla="*/ 5419626 w 11181876"/>
              <a:gd name="connsiteY12236" fmla="*/ 990457 h 9881970"/>
              <a:gd name="connsiteX12237" fmla="*/ 4547503 w 11181876"/>
              <a:gd name="connsiteY12237" fmla="*/ 990457 h 9881970"/>
              <a:gd name="connsiteX12238" fmla="*/ 4510125 w 11181876"/>
              <a:gd name="connsiteY12238" fmla="*/ 1027835 h 9881970"/>
              <a:gd name="connsiteX12239" fmla="*/ 4535043 w 11181876"/>
              <a:gd name="connsiteY12239" fmla="*/ 1015375 h 9881970"/>
              <a:gd name="connsiteX12240" fmla="*/ 4547503 w 11181876"/>
              <a:gd name="connsiteY12240" fmla="*/ 990457 h 9881970"/>
              <a:gd name="connsiteX12241" fmla="*/ 9107465 w 11181876"/>
              <a:gd name="connsiteY12241" fmla="*/ 977999 h 9881970"/>
              <a:gd name="connsiteX12242" fmla="*/ 9101235 w 11181876"/>
              <a:gd name="connsiteY12242" fmla="*/ 990457 h 9881970"/>
              <a:gd name="connsiteX12243" fmla="*/ 9095007 w 11181876"/>
              <a:gd name="connsiteY12243" fmla="*/ 984229 h 9881970"/>
              <a:gd name="connsiteX12244" fmla="*/ 9107465 w 11181876"/>
              <a:gd name="connsiteY12244" fmla="*/ 977999 h 9881970"/>
              <a:gd name="connsiteX12245" fmla="*/ 7014367 w 11181876"/>
              <a:gd name="connsiteY12245" fmla="*/ 977999 h 9881970"/>
              <a:gd name="connsiteX12246" fmla="*/ 7001909 w 11181876"/>
              <a:gd name="connsiteY12246" fmla="*/ 990457 h 9881970"/>
              <a:gd name="connsiteX12247" fmla="*/ 7014367 w 11181876"/>
              <a:gd name="connsiteY12247" fmla="*/ 990457 h 9881970"/>
              <a:gd name="connsiteX12248" fmla="*/ 7014367 w 11181876"/>
              <a:gd name="connsiteY12248" fmla="*/ 977999 h 9881970"/>
              <a:gd name="connsiteX12249" fmla="*/ 5706181 w 11181876"/>
              <a:gd name="connsiteY12249" fmla="*/ 977999 h 9881970"/>
              <a:gd name="connsiteX12250" fmla="*/ 5693723 w 11181876"/>
              <a:gd name="connsiteY12250" fmla="*/ 990457 h 9881970"/>
              <a:gd name="connsiteX12251" fmla="*/ 5699953 w 11181876"/>
              <a:gd name="connsiteY12251" fmla="*/ 990457 h 9881970"/>
              <a:gd name="connsiteX12252" fmla="*/ 5706181 w 11181876"/>
              <a:gd name="connsiteY12252" fmla="*/ 977999 h 9881970"/>
              <a:gd name="connsiteX12253" fmla="*/ 5506839 w 11181876"/>
              <a:gd name="connsiteY12253" fmla="*/ 977999 h 9881970"/>
              <a:gd name="connsiteX12254" fmla="*/ 5519297 w 11181876"/>
              <a:gd name="connsiteY12254" fmla="*/ 977999 h 9881970"/>
              <a:gd name="connsiteX12255" fmla="*/ 5525527 w 11181876"/>
              <a:gd name="connsiteY12255" fmla="*/ 990457 h 9881970"/>
              <a:gd name="connsiteX12256" fmla="*/ 5544215 w 11181876"/>
              <a:gd name="connsiteY12256" fmla="*/ 990457 h 9881970"/>
              <a:gd name="connsiteX12257" fmla="*/ 5531757 w 11181876"/>
              <a:gd name="connsiteY12257" fmla="*/ 1002917 h 9881970"/>
              <a:gd name="connsiteX12258" fmla="*/ 5519297 w 11181876"/>
              <a:gd name="connsiteY12258" fmla="*/ 1002917 h 9881970"/>
              <a:gd name="connsiteX12259" fmla="*/ 5525527 w 11181876"/>
              <a:gd name="connsiteY12259" fmla="*/ 1027835 h 9881970"/>
              <a:gd name="connsiteX12260" fmla="*/ 5519297 w 11181876"/>
              <a:gd name="connsiteY12260" fmla="*/ 1052753 h 9881970"/>
              <a:gd name="connsiteX12261" fmla="*/ 5506839 w 11181876"/>
              <a:gd name="connsiteY12261" fmla="*/ 1052753 h 9881970"/>
              <a:gd name="connsiteX12262" fmla="*/ 5488151 w 11181876"/>
              <a:gd name="connsiteY12262" fmla="*/ 1052753 h 9881970"/>
              <a:gd name="connsiteX12263" fmla="*/ 5481921 w 11181876"/>
              <a:gd name="connsiteY12263" fmla="*/ 1065211 h 9881970"/>
              <a:gd name="connsiteX12264" fmla="*/ 5475691 w 11181876"/>
              <a:gd name="connsiteY12264" fmla="*/ 1065211 h 9881970"/>
              <a:gd name="connsiteX12265" fmla="*/ 5463233 w 11181876"/>
              <a:gd name="connsiteY12265" fmla="*/ 1065211 h 9881970"/>
              <a:gd name="connsiteX12266" fmla="*/ 5457003 w 11181876"/>
              <a:gd name="connsiteY12266" fmla="*/ 1077670 h 9881970"/>
              <a:gd name="connsiteX12267" fmla="*/ 5432085 w 11181876"/>
              <a:gd name="connsiteY12267" fmla="*/ 1065211 h 9881970"/>
              <a:gd name="connsiteX12268" fmla="*/ 5394708 w 11181876"/>
              <a:gd name="connsiteY12268" fmla="*/ 1052753 h 9881970"/>
              <a:gd name="connsiteX12269" fmla="*/ 5357331 w 11181876"/>
              <a:gd name="connsiteY12269" fmla="*/ 1040293 h 9881970"/>
              <a:gd name="connsiteX12270" fmla="*/ 5332413 w 11181876"/>
              <a:gd name="connsiteY12270" fmla="*/ 1027835 h 9881970"/>
              <a:gd name="connsiteX12271" fmla="*/ 5357331 w 11181876"/>
              <a:gd name="connsiteY12271" fmla="*/ 1002917 h 9881970"/>
              <a:gd name="connsiteX12272" fmla="*/ 5344873 w 11181876"/>
              <a:gd name="connsiteY12272" fmla="*/ 1002917 h 9881970"/>
              <a:gd name="connsiteX12273" fmla="*/ 5394708 w 11181876"/>
              <a:gd name="connsiteY12273" fmla="*/ 1015375 h 9881970"/>
              <a:gd name="connsiteX12274" fmla="*/ 5400938 w 11181876"/>
              <a:gd name="connsiteY12274" fmla="*/ 1021605 h 9881970"/>
              <a:gd name="connsiteX12275" fmla="*/ 5413396 w 11181876"/>
              <a:gd name="connsiteY12275" fmla="*/ 1027835 h 9881970"/>
              <a:gd name="connsiteX12276" fmla="*/ 5419626 w 11181876"/>
              <a:gd name="connsiteY12276" fmla="*/ 1034063 h 9881970"/>
              <a:gd name="connsiteX12277" fmla="*/ 5419626 w 11181876"/>
              <a:gd name="connsiteY12277" fmla="*/ 1040293 h 9881970"/>
              <a:gd name="connsiteX12278" fmla="*/ 5450774 w 11181876"/>
              <a:gd name="connsiteY12278" fmla="*/ 1034063 h 9881970"/>
              <a:gd name="connsiteX12279" fmla="*/ 5469463 w 11181876"/>
              <a:gd name="connsiteY12279" fmla="*/ 1021605 h 9881970"/>
              <a:gd name="connsiteX12280" fmla="*/ 5457003 w 11181876"/>
              <a:gd name="connsiteY12280" fmla="*/ 1002917 h 9881970"/>
              <a:gd name="connsiteX12281" fmla="*/ 5469463 w 11181876"/>
              <a:gd name="connsiteY12281" fmla="*/ 1002917 h 9881970"/>
              <a:gd name="connsiteX12282" fmla="*/ 5494381 w 11181876"/>
              <a:gd name="connsiteY12282" fmla="*/ 1015375 h 9881970"/>
              <a:gd name="connsiteX12283" fmla="*/ 5506839 w 11181876"/>
              <a:gd name="connsiteY12283" fmla="*/ 1027835 h 9881970"/>
              <a:gd name="connsiteX12284" fmla="*/ 5513069 w 11181876"/>
              <a:gd name="connsiteY12284" fmla="*/ 996687 h 9881970"/>
              <a:gd name="connsiteX12285" fmla="*/ 5506839 w 11181876"/>
              <a:gd name="connsiteY12285" fmla="*/ 977999 h 9881970"/>
              <a:gd name="connsiteX12286" fmla="*/ 4933728 w 11181876"/>
              <a:gd name="connsiteY12286" fmla="*/ 977999 h 9881970"/>
              <a:gd name="connsiteX12287" fmla="*/ 4921270 w 11181876"/>
              <a:gd name="connsiteY12287" fmla="*/ 1002917 h 9881970"/>
              <a:gd name="connsiteX12288" fmla="*/ 4915040 w 11181876"/>
              <a:gd name="connsiteY12288" fmla="*/ 1021605 h 9881970"/>
              <a:gd name="connsiteX12289" fmla="*/ 4896352 w 11181876"/>
              <a:gd name="connsiteY12289" fmla="*/ 1027835 h 9881970"/>
              <a:gd name="connsiteX12290" fmla="*/ 4921270 w 11181876"/>
              <a:gd name="connsiteY12290" fmla="*/ 996687 h 9881970"/>
              <a:gd name="connsiteX12291" fmla="*/ 4933728 w 11181876"/>
              <a:gd name="connsiteY12291" fmla="*/ 977999 h 9881970"/>
              <a:gd name="connsiteX12292" fmla="*/ 4612911 w 11181876"/>
              <a:gd name="connsiteY12292" fmla="*/ 957753 h 9881970"/>
              <a:gd name="connsiteX12293" fmla="*/ 4609797 w 11181876"/>
              <a:gd name="connsiteY12293" fmla="*/ 965540 h 9881970"/>
              <a:gd name="connsiteX12294" fmla="*/ 4609797 w 11181876"/>
              <a:gd name="connsiteY12294" fmla="*/ 977999 h 9881970"/>
              <a:gd name="connsiteX12295" fmla="*/ 4603567 w 11181876"/>
              <a:gd name="connsiteY12295" fmla="*/ 990457 h 9881970"/>
              <a:gd name="connsiteX12296" fmla="*/ 4597337 w 11181876"/>
              <a:gd name="connsiteY12296" fmla="*/ 1002917 h 9881970"/>
              <a:gd name="connsiteX12297" fmla="*/ 4584879 w 11181876"/>
              <a:gd name="connsiteY12297" fmla="*/ 1002917 h 9881970"/>
              <a:gd name="connsiteX12298" fmla="*/ 4566191 w 11181876"/>
              <a:gd name="connsiteY12298" fmla="*/ 1009147 h 9881970"/>
              <a:gd name="connsiteX12299" fmla="*/ 4572419 w 11181876"/>
              <a:gd name="connsiteY12299" fmla="*/ 1015375 h 9881970"/>
              <a:gd name="connsiteX12300" fmla="*/ 4578649 w 11181876"/>
              <a:gd name="connsiteY12300" fmla="*/ 1021605 h 9881970"/>
              <a:gd name="connsiteX12301" fmla="*/ 4572419 w 11181876"/>
              <a:gd name="connsiteY12301" fmla="*/ 1040293 h 9881970"/>
              <a:gd name="connsiteX12302" fmla="*/ 4572419 w 11181876"/>
              <a:gd name="connsiteY12302" fmla="*/ 1065211 h 9881970"/>
              <a:gd name="connsiteX12303" fmla="*/ 4584879 w 11181876"/>
              <a:gd name="connsiteY12303" fmla="*/ 1052753 h 9881970"/>
              <a:gd name="connsiteX12304" fmla="*/ 4616025 w 11181876"/>
              <a:gd name="connsiteY12304" fmla="*/ 1021605 h 9881970"/>
              <a:gd name="connsiteX12305" fmla="*/ 4634714 w 11181876"/>
              <a:gd name="connsiteY12305" fmla="*/ 996687 h 9881970"/>
              <a:gd name="connsiteX12306" fmla="*/ 4647173 w 11181876"/>
              <a:gd name="connsiteY12306" fmla="*/ 977999 h 9881970"/>
              <a:gd name="connsiteX12307" fmla="*/ 4647173 w 11181876"/>
              <a:gd name="connsiteY12307" fmla="*/ 965540 h 9881970"/>
              <a:gd name="connsiteX12308" fmla="*/ 4622255 w 11181876"/>
              <a:gd name="connsiteY12308" fmla="*/ 959310 h 9881970"/>
              <a:gd name="connsiteX12309" fmla="*/ 4612911 w 11181876"/>
              <a:gd name="connsiteY12309" fmla="*/ 957753 h 9881970"/>
              <a:gd name="connsiteX12310" fmla="*/ 4225127 w 11181876"/>
              <a:gd name="connsiteY12310" fmla="*/ 957753 h 9881970"/>
              <a:gd name="connsiteX12311" fmla="*/ 4229800 w 11181876"/>
              <a:gd name="connsiteY12311" fmla="*/ 959310 h 9881970"/>
              <a:gd name="connsiteX12312" fmla="*/ 4236029 w 11181876"/>
              <a:gd name="connsiteY12312" fmla="*/ 965540 h 9881970"/>
              <a:gd name="connsiteX12313" fmla="*/ 4223570 w 11181876"/>
              <a:gd name="connsiteY12313" fmla="*/ 965540 h 9881970"/>
              <a:gd name="connsiteX12314" fmla="*/ 4225127 w 11181876"/>
              <a:gd name="connsiteY12314" fmla="*/ 957753 h 9881970"/>
              <a:gd name="connsiteX12315" fmla="*/ 7363217 w 11181876"/>
              <a:gd name="connsiteY12315" fmla="*/ 956196 h 9881970"/>
              <a:gd name="connsiteX12316" fmla="*/ 7369447 w 11181876"/>
              <a:gd name="connsiteY12316" fmla="*/ 959310 h 9881970"/>
              <a:gd name="connsiteX12317" fmla="*/ 7375677 w 11181876"/>
              <a:gd name="connsiteY12317" fmla="*/ 965540 h 9881970"/>
              <a:gd name="connsiteX12318" fmla="*/ 7356988 w 11181876"/>
              <a:gd name="connsiteY12318" fmla="*/ 971769 h 9881970"/>
              <a:gd name="connsiteX12319" fmla="*/ 7350758 w 11181876"/>
              <a:gd name="connsiteY12319" fmla="*/ 965540 h 9881970"/>
              <a:gd name="connsiteX12320" fmla="*/ 7356988 w 11181876"/>
              <a:gd name="connsiteY12320" fmla="*/ 959310 h 9881970"/>
              <a:gd name="connsiteX12321" fmla="*/ 7363217 w 11181876"/>
              <a:gd name="connsiteY12321" fmla="*/ 956196 h 9881970"/>
              <a:gd name="connsiteX12322" fmla="*/ 7176333 w 11181876"/>
              <a:gd name="connsiteY12322" fmla="*/ 953080 h 9881970"/>
              <a:gd name="connsiteX12323" fmla="*/ 7188793 w 11181876"/>
              <a:gd name="connsiteY12323" fmla="*/ 965540 h 9881970"/>
              <a:gd name="connsiteX12324" fmla="*/ 7182563 w 11181876"/>
              <a:gd name="connsiteY12324" fmla="*/ 971769 h 9881970"/>
              <a:gd name="connsiteX12325" fmla="*/ 7176333 w 11181876"/>
              <a:gd name="connsiteY12325" fmla="*/ 977999 h 9881970"/>
              <a:gd name="connsiteX12326" fmla="*/ 7176333 w 11181876"/>
              <a:gd name="connsiteY12326" fmla="*/ 965540 h 9881970"/>
              <a:gd name="connsiteX12327" fmla="*/ 7176333 w 11181876"/>
              <a:gd name="connsiteY12327" fmla="*/ 953080 h 9881970"/>
              <a:gd name="connsiteX12328" fmla="*/ 7064203 w 11181876"/>
              <a:gd name="connsiteY12328" fmla="*/ 953080 h 9881970"/>
              <a:gd name="connsiteX12329" fmla="*/ 7076662 w 11181876"/>
              <a:gd name="connsiteY12329" fmla="*/ 953080 h 9881970"/>
              <a:gd name="connsiteX12330" fmla="*/ 7082892 w 11181876"/>
              <a:gd name="connsiteY12330" fmla="*/ 959310 h 9881970"/>
              <a:gd name="connsiteX12331" fmla="*/ 7101580 w 11181876"/>
              <a:gd name="connsiteY12331" fmla="*/ 953080 h 9881970"/>
              <a:gd name="connsiteX12332" fmla="*/ 7101580 w 11181876"/>
              <a:gd name="connsiteY12332" fmla="*/ 965540 h 9881970"/>
              <a:gd name="connsiteX12333" fmla="*/ 7101580 w 11181876"/>
              <a:gd name="connsiteY12333" fmla="*/ 984229 h 9881970"/>
              <a:gd name="connsiteX12334" fmla="*/ 7076662 w 11181876"/>
              <a:gd name="connsiteY12334" fmla="*/ 977999 h 9881970"/>
              <a:gd name="connsiteX12335" fmla="*/ 7064203 w 11181876"/>
              <a:gd name="connsiteY12335" fmla="*/ 977999 h 9881970"/>
              <a:gd name="connsiteX12336" fmla="*/ 7064203 w 11181876"/>
              <a:gd name="connsiteY12336" fmla="*/ 965540 h 9881970"/>
              <a:gd name="connsiteX12337" fmla="*/ 7064203 w 11181876"/>
              <a:gd name="connsiteY12337" fmla="*/ 953080 h 9881970"/>
              <a:gd name="connsiteX12338" fmla="*/ 5594051 w 11181876"/>
              <a:gd name="connsiteY12338" fmla="*/ 953080 h 9881970"/>
              <a:gd name="connsiteX12339" fmla="*/ 5594051 w 11181876"/>
              <a:gd name="connsiteY12339" fmla="*/ 959310 h 9881970"/>
              <a:gd name="connsiteX12340" fmla="*/ 5594051 w 11181876"/>
              <a:gd name="connsiteY12340" fmla="*/ 971769 h 9881970"/>
              <a:gd name="connsiteX12341" fmla="*/ 5606509 w 11181876"/>
              <a:gd name="connsiteY12341" fmla="*/ 977999 h 9881970"/>
              <a:gd name="connsiteX12342" fmla="*/ 5606509 w 11181876"/>
              <a:gd name="connsiteY12342" fmla="*/ 990457 h 9881970"/>
              <a:gd name="connsiteX12343" fmla="*/ 5594051 w 11181876"/>
              <a:gd name="connsiteY12343" fmla="*/ 977999 h 9881970"/>
              <a:gd name="connsiteX12344" fmla="*/ 5587821 w 11181876"/>
              <a:gd name="connsiteY12344" fmla="*/ 965540 h 9881970"/>
              <a:gd name="connsiteX12345" fmla="*/ 5594051 w 11181876"/>
              <a:gd name="connsiteY12345" fmla="*/ 953080 h 9881970"/>
              <a:gd name="connsiteX12346" fmla="*/ 5525527 w 11181876"/>
              <a:gd name="connsiteY12346" fmla="*/ 953080 h 9881970"/>
              <a:gd name="connsiteX12347" fmla="*/ 5531757 w 11181876"/>
              <a:gd name="connsiteY12347" fmla="*/ 953080 h 9881970"/>
              <a:gd name="connsiteX12348" fmla="*/ 5531757 w 11181876"/>
              <a:gd name="connsiteY12348" fmla="*/ 965540 h 9881970"/>
              <a:gd name="connsiteX12349" fmla="*/ 5525527 w 11181876"/>
              <a:gd name="connsiteY12349" fmla="*/ 953080 h 9881970"/>
              <a:gd name="connsiteX12350" fmla="*/ 5382250 w 11181876"/>
              <a:gd name="connsiteY12350" fmla="*/ 953080 h 9881970"/>
              <a:gd name="connsiteX12351" fmla="*/ 5382250 w 11181876"/>
              <a:gd name="connsiteY12351" fmla="*/ 965540 h 9881970"/>
              <a:gd name="connsiteX12352" fmla="*/ 5376020 w 11181876"/>
              <a:gd name="connsiteY12352" fmla="*/ 959310 h 9881970"/>
              <a:gd name="connsiteX12353" fmla="*/ 5382250 w 11181876"/>
              <a:gd name="connsiteY12353" fmla="*/ 953080 h 9881970"/>
              <a:gd name="connsiteX12354" fmla="*/ 4535043 w 11181876"/>
              <a:gd name="connsiteY12354" fmla="*/ 953080 h 9881970"/>
              <a:gd name="connsiteX12355" fmla="*/ 4497667 w 11181876"/>
              <a:gd name="connsiteY12355" fmla="*/ 971769 h 9881970"/>
              <a:gd name="connsiteX12356" fmla="*/ 4485208 w 11181876"/>
              <a:gd name="connsiteY12356" fmla="*/ 977999 h 9881970"/>
              <a:gd name="connsiteX12357" fmla="*/ 4460290 w 11181876"/>
              <a:gd name="connsiteY12357" fmla="*/ 1002917 h 9881970"/>
              <a:gd name="connsiteX12358" fmla="*/ 4441602 w 11181876"/>
              <a:gd name="connsiteY12358" fmla="*/ 1021605 h 9881970"/>
              <a:gd name="connsiteX12359" fmla="*/ 4397995 w 11181876"/>
              <a:gd name="connsiteY12359" fmla="*/ 1077670 h 9881970"/>
              <a:gd name="connsiteX12360" fmla="*/ 4360619 w 11181876"/>
              <a:gd name="connsiteY12360" fmla="*/ 1152424 h 9881970"/>
              <a:gd name="connsiteX12361" fmla="*/ 4373077 w 11181876"/>
              <a:gd name="connsiteY12361" fmla="*/ 1152424 h 9881970"/>
              <a:gd name="connsiteX12362" fmla="*/ 4373077 w 11181876"/>
              <a:gd name="connsiteY12362" fmla="*/ 1164882 h 9881970"/>
              <a:gd name="connsiteX12363" fmla="*/ 4397995 w 11181876"/>
              <a:gd name="connsiteY12363" fmla="*/ 1152424 h 9881970"/>
              <a:gd name="connsiteX12364" fmla="*/ 4385535 w 11181876"/>
              <a:gd name="connsiteY12364" fmla="*/ 1152424 h 9881970"/>
              <a:gd name="connsiteX12365" fmla="*/ 4447830 w 11181876"/>
              <a:gd name="connsiteY12365" fmla="*/ 1077670 h 9881970"/>
              <a:gd name="connsiteX12366" fmla="*/ 4466520 w 11181876"/>
              <a:gd name="connsiteY12366" fmla="*/ 1065211 h 9881970"/>
              <a:gd name="connsiteX12367" fmla="*/ 4460290 w 11181876"/>
              <a:gd name="connsiteY12367" fmla="*/ 1077670 h 9881970"/>
              <a:gd name="connsiteX12368" fmla="*/ 4472749 w 11181876"/>
              <a:gd name="connsiteY12368" fmla="*/ 1077670 h 9881970"/>
              <a:gd name="connsiteX12369" fmla="*/ 4497667 w 11181876"/>
              <a:gd name="connsiteY12369" fmla="*/ 1065211 h 9881970"/>
              <a:gd name="connsiteX12370" fmla="*/ 4485208 w 11181876"/>
              <a:gd name="connsiteY12370" fmla="*/ 1052753 h 9881970"/>
              <a:gd name="connsiteX12371" fmla="*/ 4477940 w 11181876"/>
              <a:gd name="connsiteY12371" fmla="*/ 1054829 h 9881970"/>
              <a:gd name="connsiteX12372" fmla="*/ 4491437 w 11181876"/>
              <a:gd name="connsiteY12372" fmla="*/ 1040293 h 9881970"/>
              <a:gd name="connsiteX12373" fmla="*/ 4510125 w 11181876"/>
              <a:gd name="connsiteY12373" fmla="*/ 1002917 h 9881970"/>
              <a:gd name="connsiteX12374" fmla="*/ 4535043 w 11181876"/>
              <a:gd name="connsiteY12374" fmla="*/ 977999 h 9881970"/>
              <a:gd name="connsiteX12375" fmla="*/ 4547503 w 11181876"/>
              <a:gd name="connsiteY12375" fmla="*/ 965540 h 9881970"/>
              <a:gd name="connsiteX12376" fmla="*/ 4535043 w 11181876"/>
              <a:gd name="connsiteY12376" fmla="*/ 953080 h 9881970"/>
              <a:gd name="connsiteX12377" fmla="*/ 5506839 w 11181876"/>
              <a:gd name="connsiteY12377" fmla="*/ 940622 h 9881970"/>
              <a:gd name="connsiteX12378" fmla="*/ 5519297 w 11181876"/>
              <a:gd name="connsiteY12378" fmla="*/ 940622 h 9881970"/>
              <a:gd name="connsiteX12379" fmla="*/ 5506839 w 11181876"/>
              <a:gd name="connsiteY12379" fmla="*/ 953080 h 9881970"/>
              <a:gd name="connsiteX12380" fmla="*/ 5494381 w 11181876"/>
              <a:gd name="connsiteY12380" fmla="*/ 965540 h 9881970"/>
              <a:gd name="connsiteX12381" fmla="*/ 5481921 w 11181876"/>
              <a:gd name="connsiteY12381" fmla="*/ 959310 h 9881970"/>
              <a:gd name="connsiteX12382" fmla="*/ 5506839 w 11181876"/>
              <a:gd name="connsiteY12382" fmla="*/ 940622 h 9881970"/>
              <a:gd name="connsiteX12383" fmla="*/ 5618969 w 11181876"/>
              <a:gd name="connsiteY12383" fmla="*/ 928162 h 9881970"/>
              <a:gd name="connsiteX12384" fmla="*/ 5631428 w 11181876"/>
              <a:gd name="connsiteY12384" fmla="*/ 953080 h 9881970"/>
              <a:gd name="connsiteX12385" fmla="*/ 5631428 w 11181876"/>
              <a:gd name="connsiteY12385" fmla="*/ 965540 h 9881970"/>
              <a:gd name="connsiteX12386" fmla="*/ 5625198 w 11181876"/>
              <a:gd name="connsiteY12386" fmla="*/ 953080 h 9881970"/>
              <a:gd name="connsiteX12387" fmla="*/ 5618969 w 11181876"/>
              <a:gd name="connsiteY12387" fmla="*/ 928162 h 9881970"/>
              <a:gd name="connsiteX12388" fmla="*/ 5432085 w 11181876"/>
              <a:gd name="connsiteY12388" fmla="*/ 915704 h 9881970"/>
              <a:gd name="connsiteX12389" fmla="*/ 5444545 w 11181876"/>
              <a:gd name="connsiteY12389" fmla="*/ 915704 h 9881970"/>
              <a:gd name="connsiteX12390" fmla="*/ 5444545 w 11181876"/>
              <a:gd name="connsiteY12390" fmla="*/ 928162 h 9881970"/>
              <a:gd name="connsiteX12391" fmla="*/ 4834057 w 11181876"/>
              <a:gd name="connsiteY12391" fmla="*/ 915704 h 9881970"/>
              <a:gd name="connsiteX12392" fmla="*/ 4858975 w 11181876"/>
              <a:gd name="connsiteY12392" fmla="*/ 928162 h 9881970"/>
              <a:gd name="connsiteX12393" fmla="*/ 4846515 w 11181876"/>
              <a:gd name="connsiteY12393" fmla="*/ 940622 h 9881970"/>
              <a:gd name="connsiteX12394" fmla="*/ 4834057 w 11181876"/>
              <a:gd name="connsiteY12394" fmla="*/ 965540 h 9881970"/>
              <a:gd name="connsiteX12395" fmla="*/ 4821599 w 11181876"/>
              <a:gd name="connsiteY12395" fmla="*/ 990457 h 9881970"/>
              <a:gd name="connsiteX12396" fmla="*/ 4809139 w 11181876"/>
              <a:gd name="connsiteY12396" fmla="*/ 1002917 h 9881970"/>
              <a:gd name="connsiteX12397" fmla="*/ 4809139 w 11181876"/>
              <a:gd name="connsiteY12397" fmla="*/ 990457 h 9881970"/>
              <a:gd name="connsiteX12398" fmla="*/ 4821599 w 11181876"/>
              <a:gd name="connsiteY12398" fmla="*/ 965540 h 9881970"/>
              <a:gd name="connsiteX12399" fmla="*/ 4809139 w 11181876"/>
              <a:gd name="connsiteY12399" fmla="*/ 965540 h 9881970"/>
              <a:gd name="connsiteX12400" fmla="*/ 4809139 w 11181876"/>
              <a:gd name="connsiteY12400" fmla="*/ 953080 h 9881970"/>
              <a:gd name="connsiteX12401" fmla="*/ 4821599 w 11181876"/>
              <a:gd name="connsiteY12401" fmla="*/ 940622 h 9881970"/>
              <a:gd name="connsiteX12402" fmla="*/ 4827827 w 11181876"/>
              <a:gd name="connsiteY12402" fmla="*/ 940622 h 9881970"/>
              <a:gd name="connsiteX12403" fmla="*/ 4834057 w 11181876"/>
              <a:gd name="connsiteY12403" fmla="*/ 915704 h 9881970"/>
              <a:gd name="connsiteX12404" fmla="*/ 5284136 w 11181876"/>
              <a:gd name="connsiteY12404" fmla="*/ 907917 h 9881970"/>
              <a:gd name="connsiteX12405" fmla="*/ 5295037 w 11181876"/>
              <a:gd name="connsiteY12405" fmla="*/ 915704 h 9881970"/>
              <a:gd name="connsiteX12406" fmla="*/ 5257661 w 11181876"/>
              <a:gd name="connsiteY12406" fmla="*/ 953080 h 9881970"/>
              <a:gd name="connsiteX12407" fmla="*/ 5251431 w 11181876"/>
              <a:gd name="connsiteY12407" fmla="*/ 946852 h 9881970"/>
              <a:gd name="connsiteX12408" fmla="*/ 5245201 w 11181876"/>
              <a:gd name="connsiteY12408" fmla="*/ 940622 h 9881970"/>
              <a:gd name="connsiteX12409" fmla="*/ 5263891 w 11181876"/>
              <a:gd name="connsiteY12409" fmla="*/ 928162 h 9881970"/>
              <a:gd name="connsiteX12410" fmla="*/ 5276349 w 11181876"/>
              <a:gd name="connsiteY12410" fmla="*/ 921934 h 9881970"/>
              <a:gd name="connsiteX12411" fmla="*/ 5276349 w 11181876"/>
              <a:gd name="connsiteY12411" fmla="*/ 909474 h 9881970"/>
              <a:gd name="connsiteX12412" fmla="*/ 5284136 w 11181876"/>
              <a:gd name="connsiteY12412" fmla="*/ 907917 h 9881970"/>
              <a:gd name="connsiteX12413" fmla="*/ 7176333 w 11181876"/>
              <a:gd name="connsiteY12413" fmla="*/ 903246 h 9881970"/>
              <a:gd name="connsiteX12414" fmla="*/ 7188793 w 11181876"/>
              <a:gd name="connsiteY12414" fmla="*/ 915704 h 9881970"/>
              <a:gd name="connsiteX12415" fmla="*/ 7176333 w 11181876"/>
              <a:gd name="connsiteY12415" fmla="*/ 915704 h 9881970"/>
              <a:gd name="connsiteX12416" fmla="*/ 5333971 w 11181876"/>
              <a:gd name="connsiteY12416" fmla="*/ 870541 h 9881970"/>
              <a:gd name="connsiteX12417" fmla="*/ 5338643 w 11181876"/>
              <a:gd name="connsiteY12417" fmla="*/ 872098 h 9881970"/>
              <a:gd name="connsiteX12418" fmla="*/ 5344873 w 11181876"/>
              <a:gd name="connsiteY12418" fmla="*/ 878328 h 9881970"/>
              <a:gd name="connsiteX12419" fmla="*/ 5344873 w 11181876"/>
              <a:gd name="connsiteY12419" fmla="*/ 890786 h 9881970"/>
              <a:gd name="connsiteX12420" fmla="*/ 5332413 w 11181876"/>
              <a:gd name="connsiteY12420" fmla="*/ 878328 h 9881970"/>
              <a:gd name="connsiteX12421" fmla="*/ 5333971 w 11181876"/>
              <a:gd name="connsiteY12421" fmla="*/ 870541 h 9881970"/>
              <a:gd name="connsiteX12422" fmla="*/ 5419626 w 11181876"/>
              <a:gd name="connsiteY12422" fmla="*/ 865868 h 9881970"/>
              <a:gd name="connsiteX12423" fmla="*/ 5419626 w 11181876"/>
              <a:gd name="connsiteY12423" fmla="*/ 878328 h 9881970"/>
              <a:gd name="connsiteX12424" fmla="*/ 5432085 w 11181876"/>
              <a:gd name="connsiteY12424" fmla="*/ 872098 h 9881970"/>
              <a:gd name="connsiteX12425" fmla="*/ 5432085 w 11181876"/>
              <a:gd name="connsiteY12425" fmla="*/ 865868 h 9881970"/>
              <a:gd name="connsiteX12426" fmla="*/ 4678322 w 11181876"/>
              <a:gd name="connsiteY12426" fmla="*/ 847180 h 9881970"/>
              <a:gd name="connsiteX12427" fmla="*/ 4659632 w 11181876"/>
              <a:gd name="connsiteY12427" fmla="*/ 865868 h 9881970"/>
              <a:gd name="connsiteX12428" fmla="*/ 4659632 w 11181876"/>
              <a:gd name="connsiteY12428" fmla="*/ 890786 h 9881970"/>
              <a:gd name="connsiteX12429" fmla="*/ 4672092 w 11181876"/>
              <a:gd name="connsiteY12429" fmla="*/ 890786 h 9881970"/>
              <a:gd name="connsiteX12430" fmla="*/ 4684550 w 11181876"/>
              <a:gd name="connsiteY12430" fmla="*/ 865868 h 9881970"/>
              <a:gd name="connsiteX12431" fmla="*/ 4678322 w 11181876"/>
              <a:gd name="connsiteY12431" fmla="*/ 847180 h 9881970"/>
              <a:gd name="connsiteX12432" fmla="*/ 5195366 w 11181876"/>
              <a:gd name="connsiteY12432" fmla="*/ 828491 h 9881970"/>
              <a:gd name="connsiteX12433" fmla="*/ 5207825 w 11181876"/>
              <a:gd name="connsiteY12433" fmla="*/ 834721 h 9881970"/>
              <a:gd name="connsiteX12434" fmla="*/ 5195366 w 11181876"/>
              <a:gd name="connsiteY12434" fmla="*/ 840951 h 9881970"/>
              <a:gd name="connsiteX12435" fmla="*/ 5980277 w 11181876"/>
              <a:gd name="connsiteY12435" fmla="*/ 816033 h 9881970"/>
              <a:gd name="connsiteX12436" fmla="*/ 5955361 w 11181876"/>
              <a:gd name="connsiteY12436" fmla="*/ 853410 h 9881970"/>
              <a:gd name="connsiteX12437" fmla="*/ 5967819 w 11181876"/>
              <a:gd name="connsiteY12437" fmla="*/ 847180 h 9881970"/>
              <a:gd name="connsiteX12438" fmla="*/ 5980277 w 11181876"/>
              <a:gd name="connsiteY12438" fmla="*/ 840951 h 9881970"/>
              <a:gd name="connsiteX12439" fmla="*/ 5992737 w 11181876"/>
              <a:gd name="connsiteY12439" fmla="*/ 828491 h 9881970"/>
              <a:gd name="connsiteX12440" fmla="*/ 5980277 w 11181876"/>
              <a:gd name="connsiteY12440" fmla="*/ 816033 h 9881970"/>
              <a:gd name="connsiteX12441" fmla="*/ 5419626 w 11181876"/>
              <a:gd name="connsiteY12441" fmla="*/ 816033 h 9881970"/>
              <a:gd name="connsiteX12442" fmla="*/ 5425856 w 11181876"/>
              <a:gd name="connsiteY12442" fmla="*/ 828491 h 9881970"/>
              <a:gd name="connsiteX12443" fmla="*/ 5432085 w 11181876"/>
              <a:gd name="connsiteY12443" fmla="*/ 853410 h 9881970"/>
              <a:gd name="connsiteX12444" fmla="*/ 5457003 w 11181876"/>
              <a:gd name="connsiteY12444" fmla="*/ 853410 h 9881970"/>
              <a:gd name="connsiteX12445" fmla="*/ 5438315 w 11181876"/>
              <a:gd name="connsiteY12445" fmla="*/ 872098 h 9881970"/>
              <a:gd name="connsiteX12446" fmla="*/ 5432085 w 11181876"/>
              <a:gd name="connsiteY12446" fmla="*/ 890786 h 9881970"/>
              <a:gd name="connsiteX12447" fmla="*/ 5419626 w 11181876"/>
              <a:gd name="connsiteY12447" fmla="*/ 890786 h 9881970"/>
              <a:gd name="connsiteX12448" fmla="*/ 5407168 w 11181876"/>
              <a:gd name="connsiteY12448" fmla="*/ 890786 h 9881970"/>
              <a:gd name="connsiteX12449" fmla="*/ 5394708 w 11181876"/>
              <a:gd name="connsiteY12449" fmla="*/ 890786 h 9881970"/>
              <a:gd name="connsiteX12450" fmla="*/ 5388479 w 11181876"/>
              <a:gd name="connsiteY12450" fmla="*/ 897016 h 9881970"/>
              <a:gd name="connsiteX12451" fmla="*/ 5369790 w 11181876"/>
              <a:gd name="connsiteY12451" fmla="*/ 903246 h 9881970"/>
              <a:gd name="connsiteX12452" fmla="*/ 5382250 w 11181876"/>
              <a:gd name="connsiteY12452" fmla="*/ 878328 h 9881970"/>
              <a:gd name="connsiteX12453" fmla="*/ 5419626 w 11181876"/>
              <a:gd name="connsiteY12453" fmla="*/ 828491 h 9881970"/>
              <a:gd name="connsiteX12454" fmla="*/ 6216997 w 11181876"/>
              <a:gd name="connsiteY12454" fmla="*/ 803573 h 9881970"/>
              <a:gd name="connsiteX12455" fmla="*/ 6167162 w 11181876"/>
              <a:gd name="connsiteY12455" fmla="*/ 865868 h 9881970"/>
              <a:gd name="connsiteX12456" fmla="*/ 6167162 w 11181876"/>
              <a:gd name="connsiteY12456" fmla="*/ 878328 h 9881970"/>
              <a:gd name="connsiteX12457" fmla="*/ 6179621 w 11181876"/>
              <a:gd name="connsiteY12457" fmla="*/ 878328 h 9881970"/>
              <a:gd name="connsiteX12458" fmla="*/ 6167162 w 11181876"/>
              <a:gd name="connsiteY12458" fmla="*/ 890786 h 9881970"/>
              <a:gd name="connsiteX12459" fmla="*/ 6179621 w 11181876"/>
              <a:gd name="connsiteY12459" fmla="*/ 890786 h 9881970"/>
              <a:gd name="connsiteX12460" fmla="*/ 6210769 w 11181876"/>
              <a:gd name="connsiteY12460" fmla="*/ 878328 h 9881970"/>
              <a:gd name="connsiteX12461" fmla="*/ 6204539 w 11181876"/>
              <a:gd name="connsiteY12461" fmla="*/ 865868 h 9881970"/>
              <a:gd name="connsiteX12462" fmla="*/ 6192079 w 11181876"/>
              <a:gd name="connsiteY12462" fmla="*/ 840951 h 9881970"/>
              <a:gd name="connsiteX12463" fmla="*/ 6204539 w 11181876"/>
              <a:gd name="connsiteY12463" fmla="*/ 828491 h 9881970"/>
              <a:gd name="connsiteX12464" fmla="*/ 6216997 w 11181876"/>
              <a:gd name="connsiteY12464" fmla="*/ 816033 h 9881970"/>
              <a:gd name="connsiteX12465" fmla="*/ 6216997 w 11181876"/>
              <a:gd name="connsiteY12465" fmla="*/ 803573 h 9881970"/>
              <a:gd name="connsiteX12466" fmla="*/ 6192079 w 11181876"/>
              <a:gd name="connsiteY12466" fmla="*/ 803573 h 9881970"/>
              <a:gd name="connsiteX12467" fmla="*/ 6154702 w 11181876"/>
              <a:gd name="connsiteY12467" fmla="*/ 840951 h 9881970"/>
              <a:gd name="connsiteX12468" fmla="*/ 6167162 w 11181876"/>
              <a:gd name="connsiteY12468" fmla="*/ 828491 h 9881970"/>
              <a:gd name="connsiteX12469" fmla="*/ 6179621 w 11181876"/>
              <a:gd name="connsiteY12469" fmla="*/ 816033 h 9881970"/>
              <a:gd name="connsiteX12470" fmla="*/ 5033399 w 11181876"/>
              <a:gd name="connsiteY12470" fmla="*/ 803573 h 9881970"/>
              <a:gd name="connsiteX12471" fmla="*/ 5045859 w 11181876"/>
              <a:gd name="connsiteY12471" fmla="*/ 803573 h 9881970"/>
              <a:gd name="connsiteX12472" fmla="*/ 5058317 w 11181876"/>
              <a:gd name="connsiteY12472" fmla="*/ 803573 h 9881970"/>
              <a:gd name="connsiteX12473" fmla="*/ 5045859 w 11181876"/>
              <a:gd name="connsiteY12473" fmla="*/ 816033 h 9881970"/>
              <a:gd name="connsiteX12474" fmla="*/ 5039629 w 11181876"/>
              <a:gd name="connsiteY12474" fmla="*/ 816033 h 9881970"/>
              <a:gd name="connsiteX12475" fmla="*/ 5033399 w 11181876"/>
              <a:gd name="connsiteY12475" fmla="*/ 803573 h 9881970"/>
              <a:gd name="connsiteX12476" fmla="*/ 4815369 w 11181876"/>
              <a:gd name="connsiteY12476" fmla="*/ 803573 h 9881970"/>
              <a:gd name="connsiteX12477" fmla="*/ 4821599 w 11181876"/>
              <a:gd name="connsiteY12477" fmla="*/ 803573 h 9881970"/>
              <a:gd name="connsiteX12478" fmla="*/ 4821599 w 11181876"/>
              <a:gd name="connsiteY12478" fmla="*/ 809803 h 9881970"/>
              <a:gd name="connsiteX12479" fmla="*/ 4809139 w 11181876"/>
              <a:gd name="connsiteY12479" fmla="*/ 816033 h 9881970"/>
              <a:gd name="connsiteX12480" fmla="*/ 4815369 w 11181876"/>
              <a:gd name="connsiteY12480" fmla="*/ 803573 h 9881970"/>
              <a:gd name="connsiteX12481" fmla="*/ 2885794 w 11181876"/>
              <a:gd name="connsiteY12481" fmla="*/ 781773 h 9881970"/>
              <a:gd name="connsiteX12482" fmla="*/ 2871779 w 11181876"/>
              <a:gd name="connsiteY12482" fmla="*/ 784885 h 9881970"/>
              <a:gd name="connsiteX12483" fmla="*/ 2853091 w 11181876"/>
              <a:gd name="connsiteY12483" fmla="*/ 803573 h 9881970"/>
              <a:gd name="connsiteX12484" fmla="*/ 2878007 w 11181876"/>
              <a:gd name="connsiteY12484" fmla="*/ 803573 h 9881970"/>
              <a:gd name="connsiteX12485" fmla="*/ 2890467 w 11181876"/>
              <a:gd name="connsiteY12485" fmla="*/ 784885 h 9881970"/>
              <a:gd name="connsiteX12486" fmla="*/ 2885794 w 11181876"/>
              <a:gd name="connsiteY12486" fmla="*/ 781773 h 9881970"/>
              <a:gd name="connsiteX12487" fmla="*/ 5905524 w 11181876"/>
              <a:gd name="connsiteY12487" fmla="*/ 778657 h 9881970"/>
              <a:gd name="connsiteX12488" fmla="*/ 5855688 w 11181876"/>
              <a:gd name="connsiteY12488" fmla="*/ 803573 h 9881970"/>
              <a:gd name="connsiteX12489" fmla="*/ 5855688 w 11181876"/>
              <a:gd name="connsiteY12489" fmla="*/ 816033 h 9881970"/>
              <a:gd name="connsiteX12490" fmla="*/ 5824541 w 11181876"/>
              <a:gd name="connsiteY12490" fmla="*/ 828491 h 9881970"/>
              <a:gd name="connsiteX12491" fmla="*/ 5805853 w 11181876"/>
              <a:gd name="connsiteY12491" fmla="*/ 853410 h 9881970"/>
              <a:gd name="connsiteX12492" fmla="*/ 5805853 w 11181876"/>
              <a:gd name="connsiteY12492" fmla="*/ 865868 h 9881970"/>
              <a:gd name="connsiteX12493" fmla="*/ 5780935 w 11181876"/>
              <a:gd name="connsiteY12493" fmla="*/ 890786 h 9881970"/>
              <a:gd name="connsiteX12494" fmla="*/ 5756017 w 11181876"/>
              <a:gd name="connsiteY12494" fmla="*/ 915704 h 9881970"/>
              <a:gd name="connsiteX12495" fmla="*/ 5743559 w 11181876"/>
              <a:gd name="connsiteY12495" fmla="*/ 940622 h 9881970"/>
              <a:gd name="connsiteX12496" fmla="*/ 5731099 w 11181876"/>
              <a:gd name="connsiteY12496" fmla="*/ 953080 h 9881970"/>
              <a:gd name="connsiteX12497" fmla="*/ 5743559 w 11181876"/>
              <a:gd name="connsiteY12497" fmla="*/ 965540 h 9881970"/>
              <a:gd name="connsiteX12498" fmla="*/ 5743559 w 11181876"/>
              <a:gd name="connsiteY12498" fmla="*/ 977999 h 9881970"/>
              <a:gd name="connsiteX12499" fmla="*/ 5793393 w 11181876"/>
              <a:gd name="connsiteY12499" fmla="*/ 928162 h 9881970"/>
              <a:gd name="connsiteX12500" fmla="*/ 5833885 w 11181876"/>
              <a:gd name="connsiteY12500" fmla="*/ 887672 h 9881970"/>
              <a:gd name="connsiteX12501" fmla="*/ 5843229 w 11181876"/>
              <a:gd name="connsiteY12501" fmla="*/ 878328 h 9881970"/>
              <a:gd name="connsiteX12502" fmla="*/ 5843229 w 11181876"/>
              <a:gd name="connsiteY12502" fmla="*/ 890786 h 9881970"/>
              <a:gd name="connsiteX12503" fmla="*/ 5855688 w 11181876"/>
              <a:gd name="connsiteY12503" fmla="*/ 890786 h 9881970"/>
              <a:gd name="connsiteX12504" fmla="*/ 5843229 w 11181876"/>
              <a:gd name="connsiteY12504" fmla="*/ 878328 h 9881970"/>
              <a:gd name="connsiteX12505" fmla="*/ 5847123 w 11181876"/>
              <a:gd name="connsiteY12505" fmla="*/ 874433 h 9881970"/>
              <a:gd name="connsiteX12506" fmla="*/ 5855688 w 11181876"/>
              <a:gd name="connsiteY12506" fmla="*/ 865868 h 9881970"/>
              <a:gd name="connsiteX12507" fmla="*/ 5880606 w 11181876"/>
              <a:gd name="connsiteY12507" fmla="*/ 840951 h 9881970"/>
              <a:gd name="connsiteX12508" fmla="*/ 5893066 w 11181876"/>
              <a:gd name="connsiteY12508" fmla="*/ 816033 h 9881970"/>
              <a:gd name="connsiteX12509" fmla="*/ 6042571 w 11181876"/>
              <a:gd name="connsiteY12509" fmla="*/ 741279 h 9881970"/>
              <a:gd name="connsiteX12510" fmla="*/ 6030113 w 11181876"/>
              <a:gd name="connsiteY12510" fmla="*/ 753739 h 9881970"/>
              <a:gd name="connsiteX12511" fmla="*/ 6042571 w 11181876"/>
              <a:gd name="connsiteY12511" fmla="*/ 766197 h 9881970"/>
              <a:gd name="connsiteX12512" fmla="*/ 6055031 w 11181876"/>
              <a:gd name="connsiteY12512" fmla="*/ 753739 h 9881970"/>
              <a:gd name="connsiteX12513" fmla="*/ 6055031 w 11181876"/>
              <a:gd name="connsiteY12513" fmla="*/ 747509 h 9881970"/>
              <a:gd name="connsiteX12514" fmla="*/ 6042571 w 11181876"/>
              <a:gd name="connsiteY12514" fmla="*/ 741279 h 9881970"/>
              <a:gd name="connsiteX12515" fmla="*/ 5319955 w 11181876"/>
              <a:gd name="connsiteY12515" fmla="*/ 741279 h 9881970"/>
              <a:gd name="connsiteX12516" fmla="*/ 5338643 w 11181876"/>
              <a:gd name="connsiteY12516" fmla="*/ 741279 h 9881970"/>
              <a:gd name="connsiteX12517" fmla="*/ 5344873 w 11181876"/>
              <a:gd name="connsiteY12517" fmla="*/ 753739 h 9881970"/>
              <a:gd name="connsiteX12518" fmla="*/ 5332413 w 11181876"/>
              <a:gd name="connsiteY12518" fmla="*/ 753739 h 9881970"/>
              <a:gd name="connsiteX12519" fmla="*/ 5319955 w 11181876"/>
              <a:gd name="connsiteY12519" fmla="*/ 753739 h 9881970"/>
              <a:gd name="connsiteX12520" fmla="*/ 5307495 w 11181876"/>
              <a:gd name="connsiteY12520" fmla="*/ 753739 h 9881970"/>
              <a:gd name="connsiteX12521" fmla="*/ 5319955 w 11181876"/>
              <a:gd name="connsiteY12521" fmla="*/ 741279 h 9881970"/>
              <a:gd name="connsiteX12522" fmla="*/ 4771763 w 11181876"/>
              <a:gd name="connsiteY12522" fmla="*/ 716362 h 9881970"/>
              <a:gd name="connsiteX12523" fmla="*/ 4759305 w 11181876"/>
              <a:gd name="connsiteY12523" fmla="*/ 741279 h 9881970"/>
              <a:gd name="connsiteX12524" fmla="*/ 4771763 w 11181876"/>
              <a:gd name="connsiteY12524" fmla="*/ 753739 h 9881970"/>
              <a:gd name="connsiteX12525" fmla="*/ 4784221 w 11181876"/>
              <a:gd name="connsiteY12525" fmla="*/ 753739 h 9881970"/>
              <a:gd name="connsiteX12526" fmla="*/ 4796681 w 11181876"/>
              <a:gd name="connsiteY12526" fmla="*/ 728821 h 9881970"/>
              <a:gd name="connsiteX12527" fmla="*/ 5432085 w 11181876"/>
              <a:gd name="connsiteY12527" fmla="*/ 691444 h 9881970"/>
              <a:gd name="connsiteX12528" fmla="*/ 5438315 w 11181876"/>
              <a:gd name="connsiteY12528" fmla="*/ 697672 h 9881970"/>
              <a:gd name="connsiteX12529" fmla="*/ 5425856 w 11181876"/>
              <a:gd name="connsiteY12529" fmla="*/ 703902 h 9881970"/>
              <a:gd name="connsiteX12530" fmla="*/ 5419626 w 11181876"/>
              <a:gd name="connsiteY12530" fmla="*/ 697672 h 9881970"/>
              <a:gd name="connsiteX12531" fmla="*/ 5432085 w 11181876"/>
              <a:gd name="connsiteY12531" fmla="*/ 691444 h 9881970"/>
              <a:gd name="connsiteX12532" fmla="*/ 2915385 w 11181876"/>
              <a:gd name="connsiteY12532" fmla="*/ 691444 h 9881970"/>
              <a:gd name="connsiteX12533" fmla="*/ 2902925 w 11181876"/>
              <a:gd name="connsiteY12533" fmla="*/ 716362 h 9881970"/>
              <a:gd name="connsiteX12534" fmla="*/ 2915385 w 11181876"/>
              <a:gd name="connsiteY12534" fmla="*/ 716362 h 9881970"/>
              <a:gd name="connsiteX12535" fmla="*/ 2915385 w 11181876"/>
              <a:gd name="connsiteY12535" fmla="*/ 691444 h 9881970"/>
              <a:gd name="connsiteX12536" fmla="*/ 6235685 w 11181876"/>
              <a:gd name="connsiteY12536" fmla="*/ 678984 h 9881970"/>
              <a:gd name="connsiteX12537" fmla="*/ 6229457 w 11181876"/>
              <a:gd name="connsiteY12537" fmla="*/ 691444 h 9881970"/>
              <a:gd name="connsiteX12538" fmla="*/ 6241915 w 11181876"/>
              <a:gd name="connsiteY12538" fmla="*/ 691444 h 9881970"/>
              <a:gd name="connsiteX12539" fmla="*/ 6235685 w 11181876"/>
              <a:gd name="connsiteY12539" fmla="*/ 678984 h 9881970"/>
              <a:gd name="connsiteX12540" fmla="*/ 6104867 w 11181876"/>
              <a:gd name="connsiteY12540" fmla="*/ 678984 h 9881970"/>
              <a:gd name="connsiteX12541" fmla="*/ 6104867 w 11181876"/>
              <a:gd name="connsiteY12541" fmla="*/ 685214 h 9881970"/>
              <a:gd name="connsiteX12542" fmla="*/ 6092407 w 11181876"/>
              <a:gd name="connsiteY12542" fmla="*/ 691444 h 9881970"/>
              <a:gd name="connsiteX12543" fmla="*/ 6079949 w 11181876"/>
              <a:gd name="connsiteY12543" fmla="*/ 703902 h 9881970"/>
              <a:gd name="connsiteX12544" fmla="*/ 6117326 w 11181876"/>
              <a:gd name="connsiteY12544" fmla="*/ 691444 h 9881970"/>
              <a:gd name="connsiteX12545" fmla="*/ 6117326 w 11181876"/>
              <a:gd name="connsiteY12545" fmla="*/ 678984 h 9881970"/>
              <a:gd name="connsiteX12546" fmla="*/ 6104867 w 11181876"/>
              <a:gd name="connsiteY12546" fmla="*/ 678984 h 9881970"/>
              <a:gd name="connsiteX12547" fmla="*/ 6055031 w 11181876"/>
              <a:gd name="connsiteY12547" fmla="*/ 678984 h 9881970"/>
              <a:gd name="connsiteX12548" fmla="*/ 6030113 w 11181876"/>
              <a:gd name="connsiteY12548" fmla="*/ 703902 h 9881970"/>
              <a:gd name="connsiteX12549" fmla="*/ 6042571 w 11181876"/>
              <a:gd name="connsiteY12549" fmla="*/ 703902 h 9881970"/>
              <a:gd name="connsiteX12550" fmla="*/ 4784221 w 11181876"/>
              <a:gd name="connsiteY12550" fmla="*/ 678984 h 9881970"/>
              <a:gd name="connsiteX12551" fmla="*/ 4771763 w 11181876"/>
              <a:gd name="connsiteY12551" fmla="*/ 685214 h 9881970"/>
              <a:gd name="connsiteX12552" fmla="*/ 4784221 w 11181876"/>
              <a:gd name="connsiteY12552" fmla="*/ 691444 h 9881970"/>
              <a:gd name="connsiteX12553" fmla="*/ 4796681 w 11181876"/>
              <a:gd name="connsiteY12553" fmla="*/ 691444 h 9881970"/>
              <a:gd name="connsiteX12554" fmla="*/ 4784221 w 11181876"/>
              <a:gd name="connsiteY12554" fmla="*/ 678984 h 9881970"/>
              <a:gd name="connsiteX12555" fmla="*/ 4933728 w 11181876"/>
              <a:gd name="connsiteY12555" fmla="*/ 666526 h 9881970"/>
              <a:gd name="connsiteX12556" fmla="*/ 4921270 w 11181876"/>
              <a:gd name="connsiteY12556" fmla="*/ 691444 h 9881970"/>
              <a:gd name="connsiteX12557" fmla="*/ 4908810 w 11181876"/>
              <a:gd name="connsiteY12557" fmla="*/ 703902 h 9881970"/>
              <a:gd name="connsiteX12558" fmla="*/ 4921270 w 11181876"/>
              <a:gd name="connsiteY12558" fmla="*/ 703902 h 9881970"/>
              <a:gd name="connsiteX12559" fmla="*/ 4933728 w 11181876"/>
              <a:gd name="connsiteY12559" fmla="*/ 703902 h 9881970"/>
              <a:gd name="connsiteX12560" fmla="*/ 4921270 w 11181876"/>
              <a:gd name="connsiteY12560" fmla="*/ 716362 h 9881970"/>
              <a:gd name="connsiteX12561" fmla="*/ 4908810 w 11181876"/>
              <a:gd name="connsiteY12561" fmla="*/ 728821 h 9881970"/>
              <a:gd name="connsiteX12562" fmla="*/ 4883893 w 11181876"/>
              <a:gd name="connsiteY12562" fmla="*/ 753739 h 9881970"/>
              <a:gd name="connsiteX12563" fmla="*/ 4846515 w 11181876"/>
              <a:gd name="connsiteY12563" fmla="*/ 791115 h 9881970"/>
              <a:gd name="connsiteX12564" fmla="*/ 4846515 w 11181876"/>
              <a:gd name="connsiteY12564" fmla="*/ 803573 h 9881970"/>
              <a:gd name="connsiteX12565" fmla="*/ 4834057 w 11181876"/>
              <a:gd name="connsiteY12565" fmla="*/ 778657 h 9881970"/>
              <a:gd name="connsiteX12566" fmla="*/ 4858975 w 11181876"/>
              <a:gd name="connsiteY12566" fmla="*/ 741279 h 9881970"/>
              <a:gd name="connsiteX12567" fmla="*/ 4877663 w 11181876"/>
              <a:gd name="connsiteY12567" fmla="*/ 716362 h 9881970"/>
              <a:gd name="connsiteX12568" fmla="*/ 4883893 w 11181876"/>
              <a:gd name="connsiteY12568" fmla="*/ 703902 h 9881970"/>
              <a:gd name="connsiteX12569" fmla="*/ 4908810 w 11181876"/>
              <a:gd name="connsiteY12569" fmla="*/ 678984 h 9881970"/>
              <a:gd name="connsiteX12570" fmla="*/ 6341586 w 11181876"/>
              <a:gd name="connsiteY12570" fmla="*/ 654068 h 9881970"/>
              <a:gd name="connsiteX12571" fmla="*/ 6341586 w 11181876"/>
              <a:gd name="connsiteY12571" fmla="*/ 666526 h 9881970"/>
              <a:gd name="connsiteX12572" fmla="*/ 6341586 w 11181876"/>
              <a:gd name="connsiteY12572" fmla="*/ 678984 h 9881970"/>
              <a:gd name="connsiteX12573" fmla="*/ 6329127 w 11181876"/>
              <a:gd name="connsiteY12573" fmla="*/ 678984 h 9881970"/>
              <a:gd name="connsiteX12574" fmla="*/ 6341586 w 11181876"/>
              <a:gd name="connsiteY12574" fmla="*/ 654068 h 9881970"/>
              <a:gd name="connsiteX12575" fmla="*/ 2952761 w 11181876"/>
              <a:gd name="connsiteY12575" fmla="*/ 654068 h 9881970"/>
              <a:gd name="connsiteX12576" fmla="*/ 2940302 w 11181876"/>
              <a:gd name="connsiteY12576" fmla="*/ 660296 h 9881970"/>
              <a:gd name="connsiteX12577" fmla="*/ 2934073 w 11181876"/>
              <a:gd name="connsiteY12577" fmla="*/ 666526 h 9881970"/>
              <a:gd name="connsiteX12578" fmla="*/ 2915385 w 11181876"/>
              <a:gd name="connsiteY12578" fmla="*/ 678984 h 9881970"/>
              <a:gd name="connsiteX12579" fmla="*/ 2952761 w 11181876"/>
              <a:gd name="connsiteY12579" fmla="*/ 678984 h 9881970"/>
              <a:gd name="connsiteX12580" fmla="*/ 2952761 w 11181876"/>
              <a:gd name="connsiteY12580" fmla="*/ 654068 h 9881970"/>
              <a:gd name="connsiteX12581" fmla="*/ 2895713 w 11181876"/>
              <a:gd name="connsiteY12581" fmla="*/ 636362 h 9881970"/>
              <a:gd name="connsiteX12582" fmla="*/ 2890467 w 11181876"/>
              <a:gd name="connsiteY12582" fmla="*/ 641608 h 9881970"/>
              <a:gd name="connsiteX12583" fmla="*/ 2892024 w 11181876"/>
              <a:gd name="connsiteY12583" fmla="*/ 640051 h 9881970"/>
              <a:gd name="connsiteX12584" fmla="*/ 7076662 w 11181876"/>
              <a:gd name="connsiteY12584" fmla="*/ 629150 h 9881970"/>
              <a:gd name="connsiteX12585" fmla="*/ 7064203 w 11181876"/>
              <a:gd name="connsiteY12585" fmla="*/ 641608 h 9881970"/>
              <a:gd name="connsiteX12586" fmla="*/ 7076662 w 11181876"/>
              <a:gd name="connsiteY12586" fmla="*/ 641608 h 9881970"/>
              <a:gd name="connsiteX12587" fmla="*/ 4958647 w 11181876"/>
              <a:gd name="connsiteY12587" fmla="*/ 629150 h 9881970"/>
              <a:gd name="connsiteX12588" fmla="*/ 4971105 w 11181876"/>
              <a:gd name="connsiteY12588" fmla="*/ 641608 h 9881970"/>
              <a:gd name="connsiteX12589" fmla="*/ 4958647 w 11181876"/>
              <a:gd name="connsiteY12589" fmla="*/ 641608 h 9881970"/>
              <a:gd name="connsiteX12590" fmla="*/ 2902925 w 11181876"/>
              <a:gd name="connsiteY12590" fmla="*/ 629150 h 9881970"/>
              <a:gd name="connsiteX12591" fmla="*/ 2899811 w 11181876"/>
              <a:gd name="connsiteY12591" fmla="*/ 632264 h 9881970"/>
              <a:gd name="connsiteX12592" fmla="*/ 2895713 w 11181876"/>
              <a:gd name="connsiteY12592" fmla="*/ 636362 h 9881970"/>
              <a:gd name="connsiteX12593" fmla="*/ 2896695 w 11181876"/>
              <a:gd name="connsiteY12593" fmla="*/ 635378 h 9881970"/>
              <a:gd name="connsiteX12594" fmla="*/ 2902925 w 11181876"/>
              <a:gd name="connsiteY12594" fmla="*/ 629150 h 9881970"/>
              <a:gd name="connsiteX12595" fmla="*/ 4287422 w 11181876"/>
              <a:gd name="connsiteY12595" fmla="*/ 612797 h 9881970"/>
              <a:gd name="connsiteX12596" fmla="*/ 4273407 w 11181876"/>
              <a:gd name="connsiteY12596" fmla="*/ 629150 h 9881970"/>
              <a:gd name="connsiteX12597" fmla="*/ 4298325 w 11181876"/>
              <a:gd name="connsiteY12597" fmla="*/ 629150 h 9881970"/>
              <a:gd name="connsiteX12598" fmla="*/ 4298325 w 11181876"/>
              <a:gd name="connsiteY12598" fmla="*/ 616690 h 9881970"/>
              <a:gd name="connsiteX12599" fmla="*/ 4287422 w 11181876"/>
              <a:gd name="connsiteY12599" fmla="*/ 612797 h 9881970"/>
              <a:gd name="connsiteX12600" fmla="*/ 6861746 w 11181876"/>
              <a:gd name="connsiteY12600" fmla="*/ 610461 h 9881970"/>
              <a:gd name="connsiteX12601" fmla="*/ 6852402 w 11181876"/>
              <a:gd name="connsiteY12601" fmla="*/ 616690 h 9881970"/>
              <a:gd name="connsiteX12602" fmla="*/ 6839943 w 11181876"/>
              <a:gd name="connsiteY12602" fmla="*/ 641608 h 9881970"/>
              <a:gd name="connsiteX12603" fmla="*/ 6864860 w 11181876"/>
              <a:gd name="connsiteY12603" fmla="*/ 641608 h 9881970"/>
              <a:gd name="connsiteX12604" fmla="*/ 6864860 w 11181876"/>
              <a:gd name="connsiteY12604" fmla="*/ 616690 h 9881970"/>
              <a:gd name="connsiteX12605" fmla="*/ 6861746 w 11181876"/>
              <a:gd name="connsiteY12605" fmla="*/ 610461 h 9881970"/>
              <a:gd name="connsiteX12606" fmla="*/ 6815025 w 11181876"/>
              <a:gd name="connsiteY12606" fmla="*/ 604231 h 9881970"/>
              <a:gd name="connsiteX12607" fmla="*/ 6802565 w 11181876"/>
              <a:gd name="connsiteY12607" fmla="*/ 610461 h 9881970"/>
              <a:gd name="connsiteX12608" fmla="*/ 6802565 w 11181876"/>
              <a:gd name="connsiteY12608" fmla="*/ 616690 h 9881970"/>
              <a:gd name="connsiteX12609" fmla="*/ 6808795 w 11181876"/>
              <a:gd name="connsiteY12609" fmla="*/ 616690 h 9881970"/>
              <a:gd name="connsiteX12610" fmla="*/ 6815025 w 11181876"/>
              <a:gd name="connsiteY12610" fmla="*/ 604231 h 9881970"/>
              <a:gd name="connsiteX12611" fmla="*/ 6478635 w 11181876"/>
              <a:gd name="connsiteY12611" fmla="*/ 604231 h 9881970"/>
              <a:gd name="connsiteX12612" fmla="*/ 6466175 w 11181876"/>
              <a:gd name="connsiteY12612" fmla="*/ 616690 h 9881970"/>
              <a:gd name="connsiteX12613" fmla="*/ 6478635 w 11181876"/>
              <a:gd name="connsiteY12613" fmla="*/ 616690 h 9881970"/>
              <a:gd name="connsiteX12614" fmla="*/ 6204539 w 11181876"/>
              <a:gd name="connsiteY12614" fmla="*/ 604231 h 9881970"/>
              <a:gd name="connsiteX12615" fmla="*/ 6204539 w 11181876"/>
              <a:gd name="connsiteY12615" fmla="*/ 616690 h 9881970"/>
              <a:gd name="connsiteX12616" fmla="*/ 6204539 w 11181876"/>
              <a:gd name="connsiteY12616" fmla="*/ 629150 h 9881970"/>
              <a:gd name="connsiteX12617" fmla="*/ 6216997 w 11181876"/>
              <a:gd name="connsiteY12617" fmla="*/ 616690 h 9881970"/>
              <a:gd name="connsiteX12618" fmla="*/ 6204539 w 11181876"/>
              <a:gd name="connsiteY12618" fmla="*/ 604231 h 9881970"/>
              <a:gd name="connsiteX12619" fmla="*/ 4896352 w 11181876"/>
              <a:gd name="connsiteY12619" fmla="*/ 604231 h 9881970"/>
              <a:gd name="connsiteX12620" fmla="*/ 4858975 w 11181876"/>
              <a:gd name="connsiteY12620" fmla="*/ 629150 h 9881970"/>
              <a:gd name="connsiteX12621" fmla="*/ 4896352 w 11181876"/>
              <a:gd name="connsiteY12621" fmla="*/ 616690 h 9881970"/>
              <a:gd name="connsiteX12622" fmla="*/ 4896352 w 11181876"/>
              <a:gd name="connsiteY12622" fmla="*/ 604231 h 9881970"/>
              <a:gd name="connsiteX12623" fmla="*/ 6447487 w 11181876"/>
              <a:gd name="connsiteY12623" fmla="*/ 591772 h 9881970"/>
              <a:gd name="connsiteX12624" fmla="*/ 6428799 w 11181876"/>
              <a:gd name="connsiteY12624" fmla="*/ 604231 h 9881970"/>
              <a:gd name="connsiteX12625" fmla="*/ 6441259 w 11181876"/>
              <a:gd name="connsiteY12625" fmla="*/ 604231 h 9881970"/>
              <a:gd name="connsiteX12626" fmla="*/ 6453717 w 11181876"/>
              <a:gd name="connsiteY12626" fmla="*/ 604231 h 9881970"/>
              <a:gd name="connsiteX12627" fmla="*/ 6447487 w 11181876"/>
              <a:gd name="connsiteY12627" fmla="*/ 591772 h 9881970"/>
              <a:gd name="connsiteX12628" fmla="*/ 2965220 w 11181876"/>
              <a:gd name="connsiteY12628" fmla="*/ 591772 h 9881970"/>
              <a:gd name="connsiteX12629" fmla="*/ 2977680 w 11181876"/>
              <a:gd name="connsiteY12629" fmla="*/ 604231 h 9881970"/>
              <a:gd name="connsiteX12630" fmla="*/ 2958991 w 11181876"/>
              <a:gd name="connsiteY12630" fmla="*/ 598001 h 9881970"/>
              <a:gd name="connsiteX12631" fmla="*/ 2965220 w 11181876"/>
              <a:gd name="connsiteY12631" fmla="*/ 591772 h 9881970"/>
              <a:gd name="connsiteX12632" fmla="*/ 6914697 w 11181876"/>
              <a:gd name="connsiteY12632" fmla="*/ 579313 h 9881970"/>
              <a:gd name="connsiteX12633" fmla="*/ 6902238 w 11181876"/>
              <a:gd name="connsiteY12633" fmla="*/ 598001 h 9881970"/>
              <a:gd name="connsiteX12634" fmla="*/ 6908467 w 11181876"/>
              <a:gd name="connsiteY12634" fmla="*/ 610461 h 9881970"/>
              <a:gd name="connsiteX12635" fmla="*/ 6914697 w 11181876"/>
              <a:gd name="connsiteY12635" fmla="*/ 622920 h 9881970"/>
              <a:gd name="connsiteX12636" fmla="*/ 6914697 w 11181876"/>
              <a:gd name="connsiteY12636" fmla="*/ 629150 h 9881970"/>
              <a:gd name="connsiteX12637" fmla="*/ 6939615 w 11181876"/>
              <a:gd name="connsiteY12637" fmla="*/ 616690 h 9881970"/>
              <a:gd name="connsiteX12638" fmla="*/ 6927155 w 11181876"/>
              <a:gd name="connsiteY12638" fmla="*/ 591772 h 9881970"/>
              <a:gd name="connsiteX12639" fmla="*/ 6914697 w 11181876"/>
              <a:gd name="connsiteY12639" fmla="*/ 591772 h 9881970"/>
              <a:gd name="connsiteX12640" fmla="*/ 6914697 w 11181876"/>
              <a:gd name="connsiteY12640" fmla="*/ 579313 h 9881970"/>
              <a:gd name="connsiteX12641" fmla="*/ 4260947 w 11181876"/>
              <a:gd name="connsiteY12641" fmla="*/ 579313 h 9881970"/>
              <a:gd name="connsiteX12642" fmla="*/ 4273407 w 11181876"/>
              <a:gd name="connsiteY12642" fmla="*/ 591772 h 9881970"/>
              <a:gd name="connsiteX12643" fmla="*/ 4273407 w 11181876"/>
              <a:gd name="connsiteY12643" fmla="*/ 579313 h 9881970"/>
              <a:gd name="connsiteX12644" fmla="*/ 4260947 w 11181876"/>
              <a:gd name="connsiteY12644" fmla="*/ 579313 h 9881970"/>
              <a:gd name="connsiteX12645" fmla="*/ 4248489 w 11181876"/>
              <a:gd name="connsiteY12645" fmla="*/ 579313 h 9881970"/>
              <a:gd name="connsiteX12646" fmla="*/ 4236029 w 11181876"/>
              <a:gd name="connsiteY12646" fmla="*/ 604231 h 9881970"/>
              <a:gd name="connsiteX12647" fmla="*/ 4223570 w 11181876"/>
              <a:gd name="connsiteY12647" fmla="*/ 616690 h 9881970"/>
              <a:gd name="connsiteX12648" fmla="*/ 4229800 w 11181876"/>
              <a:gd name="connsiteY12648" fmla="*/ 616690 h 9881970"/>
              <a:gd name="connsiteX12649" fmla="*/ 4242259 w 11181876"/>
              <a:gd name="connsiteY12649" fmla="*/ 604231 h 9881970"/>
              <a:gd name="connsiteX12650" fmla="*/ 4248489 w 11181876"/>
              <a:gd name="connsiteY12650" fmla="*/ 591772 h 9881970"/>
              <a:gd name="connsiteX12651" fmla="*/ 4248489 w 11181876"/>
              <a:gd name="connsiteY12651" fmla="*/ 579313 h 9881970"/>
              <a:gd name="connsiteX12652" fmla="*/ 7039285 w 11181876"/>
              <a:gd name="connsiteY12652" fmla="*/ 566855 h 9881970"/>
              <a:gd name="connsiteX12653" fmla="*/ 7026827 w 11181876"/>
              <a:gd name="connsiteY12653" fmla="*/ 573083 h 9881970"/>
              <a:gd name="connsiteX12654" fmla="*/ 7033055 w 11181876"/>
              <a:gd name="connsiteY12654" fmla="*/ 579313 h 9881970"/>
              <a:gd name="connsiteX12655" fmla="*/ 7039285 w 11181876"/>
              <a:gd name="connsiteY12655" fmla="*/ 566855 h 9881970"/>
              <a:gd name="connsiteX12656" fmla="*/ 6553387 w 11181876"/>
              <a:gd name="connsiteY12656" fmla="*/ 566855 h 9881970"/>
              <a:gd name="connsiteX12657" fmla="*/ 6516011 w 11181876"/>
              <a:gd name="connsiteY12657" fmla="*/ 579313 h 9881970"/>
              <a:gd name="connsiteX12658" fmla="*/ 6503553 w 11181876"/>
              <a:gd name="connsiteY12658" fmla="*/ 604231 h 9881970"/>
              <a:gd name="connsiteX12659" fmla="*/ 6478635 w 11181876"/>
              <a:gd name="connsiteY12659" fmla="*/ 629150 h 9881970"/>
              <a:gd name="connsiteX12660" fmla="*/ 6503553 w 11181876"/>
              <a:gd name="connsiteY12660" fmla="*/ 616690 h 9881970"/>
              <a:gd name="connsiteX12661" fmla="*/ 6553387 w 11181876"/>
              <a:gd name="connsiteY12661" fmla="*/ 566855 h 9881970"/>
              <a:gd name="connsiteX12662" fmla="*/ 6428799 w 11181876"/>
              <a:gd name="connsiteY12662" fmla="*/ 566855 h 9881970"/>
              <a:gd name="connsiteX12663" fmla="*/ 6391422 w 11181876"/>
              <a:gd name="connsiteY12663" fmla="*/ 573083 h 9881970"/>
              <a:gd name="connsiteX12664" fmla="*/ 6378962 w 11181876"/>
              <a:gd name="connsiteY12664" fmla="*/ 591772 h 9881970"/>
              <a:gd name="connsiteX12665" fmla="*/ 6366504 w 11181876"/>
              <a:gd name="connsiteY12665" fmla="*/ 604231 h 9881970"/>
              <a:gd name="connsiteX12666" fmla="*/ 6304209 w 11181876"/>
              <a:gd name="connsiteY12666" fmla="*/ 672756 h 9881970"/>
              <a:gd name="connsiteX12667" fmla="*/ 6260603 w 11181876"/>
              <a:gd name="connsiteY12667" fmla="*/ 747509 h 9881970"/>
              <a:gd name="connsiteX12668" fmla="*/ 6266833 w 11181876"/>
              <a:gd name="connsiteY12668" fmla="*/ 753739 h 9881970"/>
              <a:gd name="connsiteX12669" fmla="*/ 6279291 w 11181876"/>
              <a:gd name="connsiteY12669" fmla="*/ 766197 h 9881970"/>
              <a:gd name="connsiteX12670" fmla="*/ 6304209 w 11181876"/>
              <a:gd name="connsiteY12670" fmla="*/ 766197 h 9881970"/>
              <a:gd name="connsiteX12671" fmla="*/ 6291751 w 11181876"/>
              <a:gd name="connsiteY12671" fmla="*/ 753739 h 9881970"/>
              <a:gd name="connsiteX12672" fmla="*/ 6291751 w 11181876"/>
              <a:gd name="connsiteY12672" fmla="*/ 741279 h 9881970"/>
              <a:gd name="connsiteX12673" fmla="*/ 6291751 w 11181876"/>
              <a:gd name="connsiteY12673" fmla="*/ 728821 h 9881970"/>
              <a:gd name="connsiteX12674" fmla="*/ 6304209 w 11181876"/>
              <a:gd name="connsiteY12674" fmla="*/ 728821 h 9881970"/>
              <a:gd name="connsiteX12675" fmla="*/ 6341586 w 11181876"/>
              <a:gd name="connsiteY12675" fmla="*/ 691444 h 9881970"/>
              <a:gd name="connsiteX12676" fmla="*/ 6366504 w 11181876"/>
              <a:gd name="connsiteY12676" fmla="*/ 678984 h 9881970"/>
              <a:gd name="connsiteX12677" fmla="*/ 6378962 w 11181876"/>
              <a:gd name="connsiteY12677" fmla="*/ 678984 h 9881970"/>
              <a:gd name="connsiteX12678" fmla="*/ 6378962 w 11181876"/>
              <a:gd name="connsiteY12678" fmla="*/ 666526 h 9881970"/>
              <a:gd name="connsiteX12679" fmla="*/ 6391422 w 11181876"/>
              <a:gd name="connsiteY12679" fmla="*/ 641608 h 9881970"/>
              <a:gd name="connsiteX12680" fmla="*/ 6403881 w 11181876"/>
              <a:gd name="connsiteY12680" fmla="*/ 622920 h 9881970"/>
              <a:gd name="connsiteX12681" fmla="*/ 6403881 w 11181876"/>
              <a:gd name="connsiteY12681" fmla="*/ 616690 h 9881970"/>
              <a:gd name="connsiteX12682" fmla="*/ 6403881 w 11181876"/>
              <a:gd name="connsiteY12682" fmla="*/ 591772 h 9881970"/>
              <a:gd name="connsiteX12683" fmla="*/ 6428799 w 11181876"/>
              <a:gd name="connsiteY12683" fmla="*/ 591772 h 9881970"/>
              <a:gd name="connsiteX12684" fmla="*/ 6428799 w 11181876"/>
              <a:gd name="connsiteY12684" fmla="*/ 566855 h 9881970"/>
              <a:gd name="connsiteX12685" fmla="*/ 6316667 w 11181876"/>
              <a:gd name="connsiteY12685" fmla="*/ 566855 h 9881970"/>
              <a:gd name="connsiteX12686" fmla="*/ 6329127 w 11181876"/>
              <a:gd name="connsiteY12686" fmla="*/ 579313 h 9881970"/>
              <a:gd name="connsiteX12687" fmla="*/ 6316667 w 11181876"/>
              <a:gd name="connsiteY12687" fmla="*/ 591772 h 9881970"/>
              <a:gd name="connsiteX12688" fmla="*/ 6310439 w 11181876"/>
              <a:gd name="connsiteY12688" fmla="*/ 591772 h 9881970"/>
              <a:gd name="connsiteX12689" fmla="*/ 6304209 w 11181876"/>
              <a:gd name="connsiteY12689" fmla="*/ 604231 h 9881970"/>
              <a:gd name="connsiteX12690" fmla="*/ 6279291 w 11181876"/>
              <a:gd name="connsiteY12690" fmla="*/ 641608 h 9881970"/>
              <a:gd name="connsiteX12691" fmla="*/ 6273063 w 11181876"/>
              <a:gd name="connsiteY12691" fmla="*/ 622920 h 9881970"/>
              <a:gd name="connsiteX12692" fmla="*/ 6266833 w 11181876"/>
              <a:gd name="connsiteY12692" fmla="*/ 616690 h 9881970"/>
              <a:gd name="connsiteX12693" fmla="*/ 6254373 w 11181876"/>
              <a:gd name="connsiteY12693" fmla="*/ 604231 h 9881970"/>
              <a:gd name="connsiteX12694" fmla="*/ 6266833 w 11181876"/>
              <a:gd name="connsiteY12694" fmla="*/ 604231 h 9881970"/>
              <a:gd name="connsiteX12695" fmla="*/ 6291751 w 11181876"/>
              <a:gd name="connsiteY12695" fmla="*/ 591772 h 9881970"/>
              <a:gd name="connsiteX12696" fmla="*/ 6316667 w 11181876"/>
              <a:gd name="connsiteY12696" fmla="*/ 566855 h 9881970"/>
              <a:gd name="connsiteX12697" fmla="*/ 6855516 w 11181876"/>
              <a:gd name="connsiteY12697" fmla="*/ 560625 h 9881970"/>
              <a:gd name="connsiteX12698" fmla="*/ 6852402 w 11181876"/>
              <a:gd name="connsiteY12698" fmla="*/ 566855 h 9881970"/>
              <a:gd name="connsiteX12699" fmla="*/ 6833713 w 11181876"/>
              <a:gd name="connsiteY12699" fmla="*/ 573083 h 9881970"/>
              <a:gd name="connsiteX12700" fmla="*/ 6839943 w 11181876"/>
              <a:gd name="connsiteY12700" fmla="*/ 579313 h 9881970"/>
              <a:gd name="connsiteX12701" fmla="*/ 6864860 w 11181876"/>
              <a:gd name="connsiteY12701" fmla="*/ 585543 h 9881970"/>
              <a:gd name="connsiteX12702" fmla="*/ 6864860 w 11181876"/>
              <a:gd name="connsiteY12702" fmla="*/ 566855 h 9881970"/>
              <a:gd name="connsiteX12703" fmla="*/ 6855516 w 11181876"/>
              <a:gd name="connsiteY12703" fmla="*/ 560625 h 9881970"/>
              <a:gd name="connsiteX12704" fmla="*/ 6528469 w 11181876"/>
              <a:gd name="connsiteY12704" fmla="*/ 554395 h 9881970"/>
              <a:gd name="connsiteX12705" fmla="*/ 6516011 w 11181876"/>
              <a:gd name="connsiteY12705" fmla="*/ 566855 h 9881970"/>
              <a:gd name="connsiteX12706" fmla="*/ 6528469 w 11181876"/>
              <a:gd name="connsiteY12706" fmla="*/ 566855 h 9881970"/>
              <a:gd name="connsiteX12707" fmla="*/ 6528469 w 11181876"/>
              <a:gd name="connsiteY12707" fmla="*/ 554395 h 9881970"/>
              <a:gd name="connsiteX12708" fmla="*/ 6136014 w 11181876"/>
              <a:gd name="connsiteY12708" fmla="*/ 554395 h 9881970"/>
              <a:gd name="connsiteX12709" fmla="*/ 6129784 w 11181876"/>
              <a:gd name="connsiteY12709" fmla="*/ 560625 h 9881970"/>
              <a:gd name="connsiteX12710" fmla="*/ 6142244 w 11181876"/>
              <a:gd name="connsiteY12710" fmla="*/ 566855 h 9881970"/>
              <a:gd name="connsiteX12711" fmla="*/ 6136014 w 11181876"/>
              <a:gd name="connsiteY12711" fmla="*/ 554395 h 9881970"/>
              <a:gd name="connsiteX12712" fmla="*/ 6229457 w 11181876"/>
              <a:gd name="connsiteY12712" fmla="*/ 541937 h 9881970"/>
              <a:gd name="connsiteX12713" fmla="*/ 6241915 w 11181876"/>
              <a:gd name="connsiteY12713" fmla="*/ 554395 h 9881970"/>
              <a:gd name="connsiteX12714" fmla="*/ 6241915 w 11181876"/>
              <a:gd name="connsiteY12714" fmla="*/ 541937 h 9881970"/>
              <a:gd name="connsiteX12715" fmla="*/ 5058317 w 11181876"/>
              <a:gd name="connsiteY12715" fmla="*/ 541937 h 9881970"/>
              <a:gd name="connsiteX12716" fmla="*/ 5070777 w 11181876"/>
              <a:gd name="connsiteY12716" fmla="*/ 541937 h 9881970"/>
              <a:gd name="connsiteX12717" fmla="*/ 5064547 w 11181876"/>
              <a:gd name="connsiteY12717" fmla="*/ 554395 h 9881970"/>
              <a:gd name="connsiteX12718" fmla="*/ 5058317 w 11181876"/>
              <a:gd name="connsiteY12718" fmla="*/ 554395 h 9881970"/>
              <a:gd name="connsiteX12719" fmla="*/ 5045859 w 11181876"/>
              <a:gd name="connsiteY12719" fmla="*/ 566855 h 9881970"/>
              <a:gd name="connsiteX12720" fmla="*/ 5033399 w 11181876"/>
              <a:gd name="connsiteY12720" fmla="*/ 591772 h 9881970"/>
              <a:gd name="connsiteX12721" fmla="*/ 5020941 w 11181876"/>
              <a:gd name="connsiteY12721" fmla="*/ 604231 h 9881970"/>
              <a:gd name="connsiteX12722" fmla="*/ 5020941 w 11181876"/>
              <a:gd name="connsiteY12722" fmla="*/ 591772 h 9881970"/>
              <a:gd name="connsiteX12723" fmla="*/ 5020941 w 11181876"/>
              <a:gd name="connsiteY12723" fmla="*/ 573083 h 9881970"/>
              <a:gd name="connsiteX12724" fmla="*/ 5020941 w 11181876"/>
              <a:gd name="connsiteY12724" fmla="*/ 566855 h 9881970"/>
              <a:gd name="connsiteX12725" fmla="*/ 5033399 w 11181876"/>
              <a:gd name="connsiteY12725" fmla="*/ 554395 h 9881970"/>
              <a:gd name="connsiteX12726" fmla="*/ 4298325 w 11181876"/>
              <a:gd name="connsiteY12726" fmla="*/ 541937 h 9881970"/>
              <a:gd name="connsiteX12727" fmla="*/ 4285865 w 11181876"/>
              <a:gd name="connsiteY12727" fmla="*/ 554395 h 9881970"/>
              <a:gd name="connsiteX12728" fmla="*/ 4310783 w 11181876"/>
              <a:gd name="connsiteY12728" fmla="*/ 554395 h 9881970"/>
              <a:gd name="connsiteX12729" fmla="*/ 4304553 w 11181876"/>
              <a:gd name="connsiteY12729" fmla="*/ 548167 h 9881970"/>
              <a:gd name="connsiteX12730" fmla="*/ 4298325 w 11181876"/>
              <a:gd name="connsiteY12730" fmla="*/ 541937 h 9881970"/>
              <a:gd name="connsiteX12731" fmla="*/ 2940302 w 11181876"/>
              <a:gd name="connsiteY12731" fmla="*/ 541937 h 9881970"/>
              <a:gd name="connsiteX12732" fmla="*/ 2940302 w 11181876"/>
              <a:gd name="connsiteY12732" fmla="*/ 566855 h 9881970"/>
              <a:gd name="connsiteX12733" fmla="*/ 2927843 w 11181876"/>
              <a:gd name="connsiteY12733" fmla="*/ 566855 h 9881970"/>
              <a:gd name="connsiteX12734" fmla="*/ 6946623 w 11181876"/>
              <a:gd name="connsiteY12734" fmla="*/ 538043 h 9881970"/>
              <a:gd name="connsiteX12735" fmla="*/ 6939615 w 11181876"/>
              <a:gd name="connsiteY12735" fmla="*/ 554395 h 9881970"/>
              <a:gd name="connsiteX12736" fmla="*/ 6952073 w 11181876"/>
              <a:gd name="connsiteY12736" fmla="*/ 554395 h 9881970"/>
              <a:gd name="connsiteX12737" fmla="*/ 6952073 w 11181876"/>
              <a:gd name="connsiteY12737" fmla="*/ 541937 h 9881970"/>
              <a:gd name="connsiteX12738" fmla="*/ 6946623 w 11181876"/>
              <a:gd name="connsiteY12738" fmla="*/ 538043 h 9881970"/>
              <a:gd name="connsiteX12739" fmla="*/ 7126498 w 11181876"/>
              <a:gd name="connsiteY12739" fmla="*/ 529477 h 9881970"/>
              <a:gd name="connsiteX12740" fmla="*/ 7126498 w 11181876"/>
              <a:gd name="connsiteY12740" fmla="*/ 541937 h 9881970"/>
              <a:gd name="connsiteX12741" fmla="*/ 7138957 w 11181876"/>
              <a:gd name="connsiteY12741" fmla="*/ 529477 h 9881970"/>
              <a:gd name="connsiteX12742" fmla="*/ 6864860 w 11181876"/>
              <a:gd name="connsiteY12742" fmla="*/ 529477 h 9881970"/>
              <a:gd name="connsiteX12743" fmla="*/ 6864860 w 11181876"/>
              <a:gd name="connsiteY12743" fmla="*/ 541937 h 9881970"/>
              <a:gd name="connsiteX12744" fmla="*/ 6871090 w 11181876"/>
              <a:gd name="connsiteY12744" fmla="*/ 535707 h 9881970"/>
              <a:gd name="connsiteX12745" fmla="*/ 6864860 w 11181876"/>
              <a:gd name="connsiteY12745" fmla="*/ 529477 h 9881970"/>
              <a:gd name="connsiteX12746" fmla="*/ 6179621 w 11181876"/>
              <a:gd name="connsiteY12746" fmla="*/ 529477 h 9881970"/>
              <a:gd name="connsiteX12747" fmla="*/ 6154702 w 11181876"/>
              <a:gd name="connsiteY12747" fmla="*/ 541937 h 9881970"/>
              <a:gd name="connsiteX12748" fmla="*/ 6148473 w 11181876"/>
              <a:gd name="connsiteY12748" fmla="*/ 554395 h 9881970"/>
              <a:gd name="connsiteX12749" fmla="*/ 6142244 w 11181876"/>
              <a:gd name="connsiteY12749" fmla="*/ 579313 h 9881970"/>
              <a:gd name="connsiteX12750" fmla="*/ 6154702 w 11181876"/>
              <a:gd name="connsiteY12750" fmla="*/ 579313 h 9881970"/>
              <a:gd name="connsiteX12751" fmla="*/ 6179621 w 11181876"/>
              <a:gd name="connsiteY12751" fmla="*/ 554395 h 9881970"/>
              <a:gd name="connsiteX12752" fmla="*/ 6167162 w 11181876"/>
              <a:gd name="connsiteY12752" fmla="*/ 554395 h 9881970"/>
              <a:gd name="connsiteX12753" fmla="*/ 6167162 w 11181876"/>
              <a:gd name="connsiteY12753" fmla="*/ 541937 h 9881970"/>
              <a:gd name="connsiteX12754" fmla="*/ 6179621 w 11181876"/>
              <a:gd name="connsiteY12754" fmla="*/ 529477 h 9881970"/>
              <a:gd name="connsiteX12755" fmla="*/ 7098466 w 11181876"/>
              <a:gd name="connsiteY12755" fmla="*/ 523249 h 9881970"/>
              <a:gd name="connsiteX12756" fmla="*/ 7089122 w 11181876"/>
              <a:gd name="connsiteY12756" fmla="*/ 529477 h 9881970"/>
              <a:gd name="connsiteX12757" fmla="*/ 7101580 w 11181876"/>
              <a:gd name="connsiteY12757" fmla="*/ 529477 h 9881970"/>
              <a:gd name="connsiteX12758" fmla="*/ 7098466 w 11181876"/>
              <a:gd name="connsiteY12758" fmla="*/ 523249 h 9881970"/>
              <a:gd name="connsiteX12759" fmla="*/ 7263545 w 11181876"/>
              <a:gd name="connsiteY12759" fmla="*/ 517019 h 9881970"/>
              <a:gd name="connsiteX12760" fmla="*/ 7251087 w 11181876"/>
              <a:gd name="connsiteY12760" fmla="*/ 523249 h 9881970"/>
              <a:gd name="connsiteX12761" fmla="*/ 7251087 w 11181876"/>
              <a:gd name="connsiteY12761" fmla="*/ 529477 h 9881970"/>
              <a:gd name="connsiteX12762" fmla="*/ 7263545 w 11181876"/>
              <a:gd name="connsiteY12762" fmla="*/ 529477 h 9881970"/>
              <a:gd name="connsiteX12763" fmla="*/ 7263545 w 11181876"/>
              <a:gd name="connsiteY12763" fmla="*/ 517019 h 9881970"/>
              <a:gd name="connsiteX12764" fmla="*/ 6677977 w 11181876"/>
              <a:gd name="connsiteY12764" fmla="*/ 504561 h 9881970"/>
              <a:gd name="connsiteX12765" fmla="*/ 6628142 w 11181876"/>
              <a:gd name="connsiteY12765" fmla="*/ 554395 h 9881970"/>
              <a:gd name="connsiteX12766" fmla="*/ 6640600 w 11181876"/>
              <a:gd name="connsiteY12766" fmla="*/ 566855 h 9881970"/>
              <a:gd name="connsiteX12767" fmla="*/ 6653059 w 11181876"/>
              <a:gd name="connsiteY12767" fmla="*/ 554395 h 9881970"/>
              <a:gd name="connsiteX12768" fmla="*/ 6640600 w 11181876"/>
              <a:gd name="connsiteY12768" fmla="*/ 579313 h 9881970"/>
              <a:gd name="connsiteX12769" fmla="*/ 6640600 w 11181876"/>
              <a:gd name="connsiteY12769" fmla="*/ 591772 h 9881970"/>
              <a:gd name="connsiteX12770" fmla="*/ 6653059 w 11181876"/>
              <a:gd name="connsiteY12770" fmla="*/ 579313 h 9881970"/>
              <a:gd name="connsiteX12771" fmla="*/ 6665519 w 11181876"/>
              <a:gd name="connsiteY12771" fmla="*/ 579313 h 9881970"/>
              <a:gd name="connsiteX12772" fmla="*/ 6653059 w 11181876"/>
              <a:gd name="connsiteY12772" fmla="*/ 591772 h 9881970"/>
              <a:gd name="connsiteX12773" fmla="*/ 6646830 w 11181876"/>
              <a:gd name="connsiteY12773" fmla="*/ 604231 h 9881970"/>
              <a:gd name="connsiteX12774" fmla="*/ 6640600 w 11181876"/>
              <a:gd name="connsiteY12774" fmla="*/ 616690 h 9881970"/>
              <a:gd name="connsiteX12775" fmla="*/ 6653059 w 11181876"/>
              <a:gd name="connsiteY12775" fmla="*/ 604231 h 9881970"/>
              <a:gd name="connsiteX12776" fmla="*/ 6677977 w 11181876"/>
              <a:gd name="connsiteY12776" fmla="*/ 591772 h 9881970"/>
              <a:gd name="connsiteX12777" fmla="*/ 6696665 w 11181876"/>
              <a:gd name="connsiteY12777" fmla="*/ 579313 h 9881970"/>
              <a:gd name="connsiteX12778" fmla="*/ 6690437 w 11181876"/>
              <a:gd name="connsiteY12778" fmla="*/ 566855 h 9881970"/>
              <a:gd name="connsiteX12779" fmla="*/ 6677977 w 11181876"/>
              <a:gd name="connsiteY12779" fmla="*/ 554395 h 9881970"/>
              <a:gd name="connsiteX12780" fmla="*/ 6690437 w 11181876"/>
              <a:gd name="connsiteY12780" fmla="*/ 541937 h 9881970"/>
              <a:gd name="connsiteX12781" fmla="*/ 6702895 w 11181876"/>
              <a:gd name="connsiteY12781" fmla="*/ 504561 h 9881970"/>
              <a:gd name="connsiteX12782" fmla="*/ 6690437 w 11181876"/>
              <a:gd name="connsiteY12782" fmla="*/ 517019 h 9881970"/>
              <a:gd name="connsiteX12783" fmla="*/ 6677977 w 11181876"/>
              <a:gd name="connsiteY12783" fmla="*/ 517019 h 9881970"/>
              <a:gd name="connsiteX12784" fmla="*/ 6677977 w 11181876"/>
              <a:gd name="connsiteY12784" fmla="*/ 504561 h 9881970"/>
              <a:gd name="connsiteX12785" fmla="*/ 6466175 w 11181876"/>
              <a:gd name="connsiteY12785" fmla="*/ 504561 h 9881970"/>
              <a:gd name="connsiteX12786" fmla="*/ 6466175 w 11181876"/>
              <a:gd name="connsiteY12786" fmla="*/ 517019 h 9881970"/>
              <a:gd name="connsiteX12787" fmla="*/ 6472405 w 11181876"/>
              <a:gd name="connsiteY12787" fmla="*/ 510789 h 9881970"/>
              <a:gd name="connsiteX12788" fmla="*/ 6478635 w 11181876"/>
              <a:gd name="connsiteY12788" fmla="*/ 504561 h 9881970"/>
              <a:gd name="connsiteX12789" fmla="*/ 6466175 w 11181876"/>
              <a:gd name="connsiteY12789" fmla="*/ 504561 h 9881970"/>
              <a:gd name="connsiteX12790" fmla="*/ 6391422 w 11181876"/>
              <a:gd name="connsiteY12790" fmla="*/ 504561 h 9881970"/>
              <a:gd name="connsiteX12791" fmla="*/ 6397652 w 11181876"/>
              <a:gd name="connsiteY12791" fmla="*/ 510789 h 9881970"/>
              <a:gd name="connsiteX12792" fmla="*/ 6391422 w 11181876"/>
              <a:gd name="connsiteY12792" fmla="*/ 517019 h 9881970"/>
              <a:gd name="connsiteX12793" fmla="*/ 6391422 w 11181876"/>
              <a:gd name="connsiteY12793" fmla="*/ 504561 h 9881970"/>
              <a:gd name="connsiteX12794" fmla="*/ 6154702 w 11181876"/>
              <a:gd name="connsiteY12794" fmla="*/ 504561 h 9881970"/>
              <a:gd name="connsiteX12795" fmla="*/ 6154702 w 11181876"/>
              <a:gd name="connsiteY12795" fmla="*/ 517019 h 9881970"/>
              <a:gd name="connsiteX12796" fmla="*/ 6167162 w 11181876"/>
              <a:gd name="connsiteY12796" fmla="*/ 510789 h 9881970"/>
              <a:gd name="connsiteX12797" fmla="*/ 6154702 w 11181876"/>
              <a:gd name="connsiteY12797" fmla="*/ 504561 h 9881970"/>
              <a:gd name="connsiteX12798" fmla="*/ 7201251 w 11181876"/>
              <a:gd name="connsiteY12798" fmla="*/ 492101 h 9881970"/>
              <a:gd name="connsiteX12799" fmla="*/ 7126498 w 11181876"/>
              <a:gd name="connsiteY12799" fmla="*/ 566855 h 9881970"/>
              <a:gd name="connsiteX12800" fmla="*/ 7151417 w 11181876"/>
              <a:gd name="connsiteY12800" fmla="*/ 554395 h 9881970"/>
              <a:gd name="connsiteX12801" fmla="*/ 7201251 w 11181876"/>
              <a:gd name="connsiteY12801" fmla="*/ 492101 h 9881970"/>
              <a:gd name="connsiteX12802" fmla="*/ 6329127 w 11181876"/>
              <a:gd name="connsiteY12802" fmla="*/ 492101 h 9881970"/>
              <a:gd name="connsiteX12803" fmla="*/ 6314177 w 11181876"/>
              <a:gd name="connsiteY12803" fmla="*/ 507052 h 9881970"/>
              <a:gd name="connsiteX12804" fmla="*/ 6329127 w 11181876"/>
              <a:gd name="connsiteY12804" fmla="*/ 504561 h 9881970"/>
              <a:gd name="connsiteX12805" fmla="*/ 6852402 w 11181876"/>
              <a:gd name="connsiteY12805" fmla="*/ 479642 h 9881970"/>
              <a:gd name="connsiteX12806" fmla="*/ 6839943 w 11181876"/>
              <a:gd name="connsiteY12806" fmla="*/ 485872 h 9881970"/>
              <a:gd name="connsiteX12807" fmla="*/ 6852402 w 11181876"/>
              <a:gd name="connsiteY12807" fmla="*/ 492101 h 9881970"/>
              <a:gd name="connsiteX12808" fmla="*/ 6864860 w 11181876"/>
              <a:gd name="connsiteY12808" fmla="*/ 485872 h 9881970"/>
              <a:gd name="connsiteX12809" fmla="*/ 6852402 w 11181876"/>
              <a:gd name="connsiteY12809" fmla="*/ 479642 h 9881970"/>
              <a:gd name="connsiteX12810" fmla="*/ 6416340 w 11181876"/>
              <a:gd name="connsiteY12810" fmla="*/ 479642 h 9881970"/>
              <a:gd name="connsiteX12811" fmla="*/ 6416340 w 11181876"/>
              <a:gd name="connsiteY12811" fmla="*/ 492101 h 9881970"/>
              <a:gd name="connsiteX12812" fmla="*/ 6403881 w 11181876"/>
              <a:gd name="connsiteY12812" fmla="*/ 492101 h 9881970"/>
              <a:gd name="connsiteX12813" fmla="*/ 6790107 w 11181876"/>
              <a:gd name="connsiteY12813" fmla="*/ 467182 h 9881970"/>
              <a:gd name="connsiteX12814" fmla="*/ 6765189 w 11181876"/>
              <a:gd name="connsiteY12814" fmla="*/ 479642 h 9881970"/>
              <a:gd name="connsiteX12815" fmla="*/ 6777647 w 11181876"/>
              <a:gd name="connsiteY12815" fmla="*/ 479642 h 9881970"/>
              <a:gd name="connsiteX12816" fmla="*/ 6740271 w 11181876"/>
              <a:gd name="connsiteY12816" fmla="*/ 467182 h 9881970"/>
              <a:gd name="connsiteX12817" fmla="*/ 6734043 w 11181876"/>
              <a:gd name="connsiteY12817" fmla="*/ 479642 h 9881970"/>
              <a:gd name="connsiteX12818" fmla="*/ 6734043 w 11181876"/>
              <a:gd name="connsiteY12818" fmla="*/ 492101 h 9881970"/>
              <a:gd name="connsiteX12819" fmla="*/ 6740271 w 11181876"/>
              <a:gd name="connsiteY12819" fmla="*/ 479642 h 9881970"/>
              <a:gd name="connsiteX12820" fmla="*/ 6740271 w 11181876"/>
              <a:gd name="connsiteY12820" fmla="*/ 467182 h 9881970"/>
              <a:gd name="connsiteX12821" fmla="*/ 5083235 w 11181876"/>
              <a:gd name="connsiteY12821" fmla="*/ 467182 h 9881970"/>
              <a:gd name="connsiteX12822" fmla="*/ 5070777 w 11181876"/>
              <a:gd name="connsiteY12822" fmla="*/ 479642 h 9881970"/>
              <a:gd name="connsiteX12823" fmla="*/ 5058317 w 11181876"/>
              <a:gd name="connsiteY12823" fmla="*/ 492101 h 9881970"/>
              <a:gd name="connsiteX12824" fmla="*/ 6724699 w 11181876"/>
              <a:gd name="connsiteY12824" fmla="*/ 460954 h 9881970"/>
              <a:gd name="connsiteX12825" fmla="*/ 6715353 w 11181876"/>
              <a:gd name="connsiteY12825" fmla="*/ 467182 h 9881970"/>
              <a:gd name="connsiteX12826" fmla="*/ 6702895 w 11181876"/>
              <a:gd name="connsiteY12826" fmla="*/ 485872 h 9881970"/>
              <a:gd name="connsiteX12827" fmla="*/ 6715353 w 11181876"/>
              <a:gd name="connsiteY12827" fmla="*/ 485872 h 9881970"/>
              <a:gd name="connsiteX12828" fmla="*/ 6727813 w 11181876"/>
              <a:gd name="connsiteY12828" fmla="*/ 467182 h 9881970"/>
              <a:gd name="connsiteX12829" fmla="*/ 6724699 w 11181876"/>
              <a:gd name="connsiteY12829" fmla="*/ 460954 h 9881970"/>
              <a:gd name="connsiteX12830" fmla="*/ 6503553 w 11181876"/>
              <a:gd name="connsiteY12830" fmla="*/ 459397 h 9881970"/>
              <a:gd name="connsiteX12831" fmla="*/ 6497323 w 11181876"/>
              <a:gd name="connsiteY12831" fmla="*/ 460954 h 9881970"/>
              <a:gd name="connsiteX12832" fmla="*/ 6497323 w 11181876"/>
              <a:gd name="connsiteY12832" fmla="*/ 473412 h 9881970"/>
              <a:gd name="connsiteX12833" fmla="*/ 6491093 w 11181876"/>
              <a:gd name="connsiteY12833" fmla="*/ 504561 h 9881970"/>
              <a:gd name="connsiteX12834" fmla="*/ 6466175 w 11181876"/>
              <a:gd name="connsiteY12834" fmla="*/ 529477 h 9881970"/>
              <a:gd name="connsiteX12835" fmla="*/ 6516011 w 11181876"/>
              <a:gd name="connsiteY12835" fmla="*/ 504561 h 9881970"/>
              <a:gd name="connsiteX12836" fmla="*/ 6528469 w 11181876"/>
              <a:gd name="connsiteY12836" fmla="*/ 479642 h 9881970"/>
              <a:gd name="connsiteX12837" fmla="*/ 6509781 w 11181876"/>
              <a:gd name="connsiteY12837" fmla="*/ 467182 h 9881970"/>
              <a:gd name="connsiteX12838" fmla="*/ 6503553 w 11181876"/>
              <a:gd name="connsiteY12838" fmla="*/ 459397 h 9881970"/>
              <a:gd name="connsiteX12839" fmla="*/ 6964533 w 11181876"/>
              <a:gd name="connsiteY12839" fmla="*/ 454724 h 9881970"/>
              <a:gd name="connsiteX12840" fmla="*/ 6964533 w 11181876"/>
              <a:gd name="connsiteY12840" fmla="*/ 467182 h 9881970"/>
              <a:gd name="connsiteX12841" fmla="*/ 6955189 w 11181876"/>
              <a:gd name="connsiteY12841" fmla="*/ 467182 h 9881970"/>
              <a:gd name="connsiteX12842" fmla="*/ 6952073 w 11181876"/>
              <a:gd name="connsiteY12842" fmla="*/ 467182 h 9881970"/>
              <a:gd name="connsiteX12843" fmla="*/ 5033399 w 11181876"/>
              <a:gd name="connsiteY12843" fmla="*/ 454724 h 9881970"/>
              <a:gd name="connsiteX12844" fmla="*/ 5045859 w 11181876"/>
              <a:gd name="connsiteY12844" fmla="*/ 454724 h 9881970"/>
              <a:gd name="connsiteX12845" fmla="*/ 5039629 w 11181876"/>
              <a:gd name="connsiteY12845" fmla="*/ 473412 h 9881970"/>
              <a:gd name="connsiteX12846" fmla="*/ 5020941 w 11181876"/>
              <a:gd name="connsiteY12846" fmla="*/ 504561 h 9881970"/>
              <a:gd name="connsiteX12847" fmla="*/ 4996023 w 11181876"/>
              <a:gd name="connsiteY12847" fmla="*/ 517019 h 9881970"/>
              <a:gd name="connsiteX12848" fmla="*/ 4996023 w 11181876"/>
              <a:gd name="connsiteY12848" fmla="*/ 492101 h 9881970"/>
              <a:gd name="connsiteX12849" fmla="*/ 5008483 w 11181876"/>
              <a:gd name="connsiteY12849" fmla="*/ 479642 h 9881970"/>
              <a:gd name="connsiteX12850" fmla="*/ 5033399 w 11181876"/>
              <a:gd name="connsiteY12850" fmla="*/ 454724 h 9881970"/>
              <a:gd name="connsiteX12851" fmla="*/ 6877320 w 11181876"/>
              <a:gd name="connsiteY12851" fmla="*/ 442266 h 9881970"/>
              <a:gd name="connsiteX12852" fmla="*/ 6864860 w 11181876"/>
              <a:gd name="connsiteY12852" fmla="*/ 467182 h 9881970"/>
              <a:gd name="connsiteX12853" fmla="*/ 6877320 w 11181876"/>
              <a:gd name="connsiteY12853" fmla="*/ 454724 h 9881970"/>
              <a:gd name="connsiteX12854" fmla="*/ 6291751 w 11181876"/>
              <a:gd name="connsiteY12854" fmla="*/ 429806 h 9881970"/>
              <a:gd name="connsiteX12855" fmla="*/ 6291751 w 11181876"/>
              <a:gd name="connsiteY12855" fmla="*/ 442266 h 9881970"/>
              <a:gd name="connsiteX12856" fmla="*/ 6304209 w 11181876"/>
              <a:gd name="connsiteY12856" fmla="*/ 442266 h 9881970"/>
              <a:gd name="connsiteX12857" fmla="*/ 6291751 w 11181876"/>
              <a:gd name="connsiteY12857" fmla="*/ 429806 h 9881970"/>
              <a:gd name="connsiteX12858" fmla="*/ 6266833 w 11181876"/>
              <a:gd name="connsiteY12858" fmla="*/ 429806 h 9881970"/>
              <a:gd name="connsiteX12859" fmla="*/ 6241915 w 11181876"/>
              <a:gd name="connsiteY12859" fmla="*/ 454724 h 9881970"/>
              <a:gd name="connsiteX12860" fmla="*/ 6216997 w 11181876"/>
              <a:gd name="connsiteY12860" fmla="*/ 467182 h 9881970"/>
              <a:gd name="connsiteX12861" fmla="*/ 6204539 w 11181876"/>
              <a:gd name="connsiteY12861" fmla="*/ 467182 h 9881970"/>
              <a:gd name="connsiteX12862" fmla="*/ 6204539 w 11181876"/>
              <a:gd name="connsiteY12862" fmla="*/ 479642 h 9881970"/>
              <a:gd name="connsiteX12863" fmla="*/ 6204539 w 11181876"/>
              <a:gd name="connsiteY12863" fmla="*/ 492101 h 9881970"/>
              <a:gd name="connsiteX12864" fmla="*/ 6216997 w 11181876"/>
              <a:gd name="connsiteY12864" fmla="*/ 504561 h 9881970"/>
              <a:gd name="connsiteX12865" fmla="*/ 6204539 w 11181876"/>
              <a:gd name="connsiteY12865" fmla="*/ 504561 h 9881970"/>
              <a:gd name="connsiteX12866" fmla="*/ 6179621 w 11181876"/>
              <a:gd name="connsiteY12866" fmla="*/ 517019 h 9881970"/>
              <a:gd name="connsiteX12867" fmla="*/ 6192079 w 11181876"/>
              <a:gd name="connsiteY12867" fmla="*/ 517019 h 9881970"/>
              <a:gd name="connsiteX12868" fmla="*/ 6204539 w 11181876"/>
              <a:gd name="connsiteY12868" fmla="*/ 517019 h 9881970"/>
              <a:gd name="connsiteX12869" fmla="*/ 6216997 w 11181876"/>
              <a:gd name="connsiteY12869" fmla="*/ 517019 h 9881970"/>
              <a:gd name="connsiteX12870" fmla="*/ 6229457 w 11181876"/>
              <a:gd name="connsiteY12870" fmla="*/ 517019 h 9881970"/>
              <a:gd name="connsiteX12871" fmla="*/ 6229457 w 11181876"/>
              <a:gd name="connsiteY12871" fmla="*/ 529477 h 9881970"/>
              <a:gd name="connsiteX12872" fmla="*/ 6241915 w 11181876"/>
              <a:gd name="connsiteY12872" fmla="*/ 529477 h 9881970"/>
              <a:gd name="connsiteX12873" fmla="*/ 6241915 w 11181876"/>
              <a:gd name="connsiteY12873" fmla="*/ 517019 h 9881970"/>
              <a:gd name="connsiteX12874" fmla="*/ 6229457 w 11181876"/>
              <a:gd name="connsiteY12874" fmla="*/ 479642 h 9881970"/>
              <a:gd name="connsiteX12875" fmla="*/ 6254373 w 11181876"/>
              <a:gd name="connsiteY12875" fmla="*/ 454724 h 9881970"/>
              <a:gd name="connsiteX12876" fmla="*/ 5083235 w 11181876"/>
              <a:gd name="connsiteY12876" fmla="*/ 429806 h 9881970"/>
              <a:gd name="connsiteX12877" fmla="*/ 5070777 w 11181876"/>
              <a:gd name="connsiteY12877" fmla="*/ 436036 h 9881970"/>
              <a:gd name="connsiteX12878" fmla="*/ 5077007 w 11181876"/>
              <a:gd name="connsiteY12878" fmla="*/ 442266 h 9881970"/>
              <a:gd name="connsiteX12879" fmla="*/ 5083235 w 11181876"/>
              <a:gd name="connsiteY12879" fmla="*/ 429806 h 9881970"/>
              <a:gd name="connsiteX12880" fmla="*/ 6939615 w 11181876"/>
              <a:gd name="connsiteY12880" fmla="*/ 417348 h 9881970"/>
              <a:gd name="connsiteX12881" fmla="*/ 6927155 w 11181876"/>
              <a:gd name="connsiteY12881" fmla="*/ 429806 h 9881970"/>
              <a:gd name="connsiteX12882" fmla="*/ 6939615 w 11181876"/>
              <a:gd name="connsiteY12882" fmla="*/ 429806 h 9881970"/>
              <a:gd name="connsiteX12883" fmla="*/ 6902238 w 11181876"/>
              <a:gd name="connsiteY12883" fmla="*/ 417348 h 9881970"/>
              <a:gd name="connsiteX12884" fmla="*/ 6896008 w 11181876"/>
              <a:gd name="connsiteY12884" fmla="*/ 423576 h 9881970"/>
              <a:gd name="connsiteX12885" fmla="*/ 6896008 w 11181876"/>
              <a:gd name="connsiteY12885" fmla="*/ 429806 h 9881970"/>
              <a:gd name="connsiteX12886" fmla="*/ 6902238 w 11181876"/>
              <a:gd name="connsiteY12886" fmla="*/ 417348 h 9881970"/>
              <a:gd name="connsiteX12887" fmla="*/ 6416340 w 11181876"/>
              <a:gd name="connsiteY12887" fmla="*/ 417348 h 9881970"/>
              <a:gd name="connsiteX12888" fmla="*/ 6416340 w 11181876"/>
              <a:gd name="connsiteY12888" fmla="*/ 429806 h 9881970"/>
              <a:gd name="connsiteX12889" fmla="*/ 6410111 w 11181876"/>
              <a:gd name="connsiteY12889" fmla="*/ 423576 h 9881970"/>
              <a:gd name="connsiteX12890" fmla="*/ 6416340 w 11181876"/>
              <a:gd name="connsiteY12890" fmla="*/ 417348 h 9881970"/>
              <a:gd name="connsiteX12891" fmla="*/ 5095695 w 11181876"/>
              <a:gd name="connsiteY12891" fmla="*/ 417348 h 9881970"/>
              <a:gd name="connsiteX12892" fmla="*/ 5070777 w 11181876"/>
              <a:gd name="connsiteY12892" fmla="*/ 454724 h 9881970"/>
              <a:gd name="connsiteX12893" fmla="*/ 5058317 w 11181876"/>
              <a:gd name="connsiteY12893" fmla="*/ 442266 h 9881970"/>
              <a:gd name="connsiteX12894" fmla="*/ 5095695 w 11181876"/>
              <a:gd name="connsiteY12894" fmla="*/ 417348 h 9881970"/>
              <a:gd name="connsiteX12895" fmla="*/ 7313381 w 11181876"/>
              <a:gd name="connsiteY12895" fmla="*/ 404888 h 9881970"/>
              <a:gd name="connsiteX12896" fmla="*/ 7325840 w 11181876"/>
              <a:gd name="connsiteY12896" fmla="*/ 417348 h 9881970"/>
              <a:gd name="connsiteX12897" fmla="*/ 7300922 w 11181876"/>
              <a:gd name="connsiteY12897" fmla="*/ 429806 h 9881970"/>
              <a:gd name="connsiteX12898" fmla="*/ 7313381 w 11181876"/>
              <a:gd name="connsiteY12898" fmla="*/ 404888 h 9881970"/>
              <a:gd name="connsiteX12899" fmla="*/ 6466175 w 11181876"/>
              <a:gd name="connsiteY12899" fmla="*/ 404888 h 9881970"/>
              <a:gd name="connsiteX12900" fmla="*/ 6478635 w 11181876"/>
              <a:gd name="connsiteY12900" fmla="*/ 404888 h 9881970"/>
              <a:gd name="connsiteX12901" fmla="*/ 6472405 w 11181876"/>
              <a:gd name="connsiteY12901" fmla="*/ 411118 h 9881970"/>
              <a:gd name="connsiteX12902" fmla="*/ 6466175 w 11181876"/>
              <a:gd name="connsiteY12902" fmla="*/ 417348 h 9881970"/>
              <a:gd name="connsiteX12903" fmla="*/ 6453717 w 11181876"/>
              <a:gd name="connsiteY12903" fmla="*/ 417348 h 9881970"/>
              <a:gd name="connsiteX12904" fmla="*/ 7176333 w 11181876"/>
              <a:gd name="connsiteY12904" fmla="*/ 392430 h 9881970"/>
              <a:gd name="connsiteX12905" fmla="*/ 7151417 w 11181876"/>
              <a:gd name="connsiteY12905" fmla="*/ 417348 h 9881970"/>
              <a:gd name="connsiteX12906" fmla="*/ 7126498 w 11181876"/>
              <a:gd name="connsiteY12906" fmla="*/ 442266 h 9881970"/>
              <a:gd name="connsiteX12907" fmla="*/ 7151417 w 11181876"/>
              <a:gd name="connsiteY12907" fmla="*/ 411118 h 9881970"/>
              <a:gd name="connsiteX12908" fmla="*/ 7176333 w 11181876"/>
              <a:gd name="connsiteY12908" fmla="*/ 392430 h 9881970"/>
              <a:gd name="connsiteX12909" fmla="*/ 6334577 w 11181876"/>
              <a:gd name="connsiteY12909" fmla="*/ 388537 h 9881970"/>
              <a:gd name="connsiteX12910" fmla="*/ 6304209 w 11181876"/>
              <a:gd name="connsiteY12910" fmla="*/ 404888 h 9881970"/>
              <a:gd name="connsiteX12911" fmla="*/ 6304209 w 11181876"/>
              <a:gd name="connsiteY12911" fmla="*/ 429806 h 9881970"/>
              <a:gd name="connsiteX12912" fmla="*/ 6316667 w 11181876"/>
              <a:gd name="connsiteY12912" fmla="*/ 417348 h 9881970"/>
              <a:gd name="connsiteX12913" fmla="*/ 6341586 w 11181876"/>
              <a:gd name="connsiteY12913" fmla="*/ 392430 h 9881970"/>
              <a:gd name="connsiteX12914" fmla="*/ 6334577 w 11181876"/>
              <a:gd name="connsiteY12914" fmla="*/ 388537 h 9881970"/>
              <a:gd name="connsiteX12915" fmla="*/ 7123384 w 11181876"/>
              <a:gd name="connsiteY12915" fmla="*/ 373742 h 9881970"/>
              <a:gd name="connsiteX12916" fmla="*/ 7114039 w 11181876"/>
              <a:gd name="connsiteY12916" fmla="*/ 379972 h 9881970"/>
              <a:gd name="connsiteX12917" fmla="*/ 7114039 w 11181876"/>
              <a:gd name="connsiteY12917" fmla="*/ 392430 h 9881970"/>
              <a:gd name="connsiteX12918" fmla="*/ 7126498 w 11181876"/>
              <a:gd name="connsiteY12918" fmla="*/ 386200 h 9881970"/>
              <a:gd name="connsiteX12919" fmla="*/ 7126498 w 11181876"/>
              <a:gd name="connsiteY12919" fmla="*/ 379972 h 9881970"/>
              <a:gd name="connsiteX12920" fmla="*/ 7123384 w 11181876"/>
              <a:gd name="connsiteY12920" fmla="*/ 373742 h 9881970"/>
              <a:gd name="connsiteX12921" fmla="*/ 6902238 w 11181876"/>
              <a:gd name="connsiteY12921" fmla="*/ 367511 h 9881970"/>
              <a:gd name="connsiteX12922" fmla="*/ 6877320 w 11181876"/>
              <a:gd name="connsiteY12922" fmla="*/ 404888 h 9881970"/>
              <a:gd name="connsiteX12923" fmla="*/ 6902238 w 11181876"/>
              <a:gd name="connsiteY12923" fmla="*/ 392430 h 9881970"/>
              <a:gd name="connsiteX12924" fmla="*/ 6864860 w 11181876"/>
              <a:gd name="connsiteY12924" fmla="*/ 367511 h 9881970"/>
              <a:gd name="connsiteX12925" fmla="*/ 6864860 w 11181876"/>
              <a:gd name="connsiteY12925" fmla="*/ 379972 h 9881970"/>
              <a:gd name="connsiteX12926" fmla="*/ 6877320 w 11181876"/>
              <a:gd name="connsiteY12926" fmla="*/ 379972 h 9881970"/>
              <a:gd name="connsiteX12927" fmla="*/ 6877320 w 11181876"/>
              <a:gd name="connsiteY12927" fmla="*/ 367511 h 9881970"/>
              <a:gd name="connsiteX12928" fmla="*/ 3226858 w 11181876"/>
              <a:gd name="connsiteY12928" fmla="*/ 367511 h 9881970"/>
              <a:gd name="connsiteX12929" fmla="*/ 3216889 w 11181876"/>
              <a:gd name="connsiteY12929" fmla="*/ 377478 h 9881970"/>
              <a:gd name="connsiteX12930" fmla="*/ 3214398 w 11181876"/>
              <a:gd name="connsiteY12930" fmla="*/ 373742 h 9881970"/>
              <a:gd name="connsiteX12931" fmla="*/ 3226858 w 11181876"/>
              <a:gd name="connsiteY12931" fmla="*/ 367511 h 9881970"/>
              <a:gd name="connsiteX12932" fmla="*/ 6914697 w 11181876"/>
              <a:gd name="connsiteY12932" fmla="*/ 355053 h 9881970"/>
              <a:gd name="connsiteX12933" fmla="*/ 6920927 w 11181876"/>
              <a:gd name="connsiteY12933" fmla="*/ 367511 h 9881970"/>
              <a:gd name="connsiteX12934" fmla="*/ 6927155 w 11181876"/>
              <a:gd name="connsiteY12934" fmla="*/ 355053 h 9881970"/>
              <a:gd name="connsiteX12935" fmla="*/ 6920927 w 11181876"/>
              <a:gd name="connsiteY12935" fmla="*/ 355053 h 9881970"/>
              <a:gd name="connsiteX12936" fmla="*/ 6914697 w 11181876"/>
              <a:gd name="connsiteY12936" fmla="*/ 355053 h 9881970"/>
              <a:gd name="connsiteX12937" fmla="*/ 7313381 w 11181876"/>
              <a:gd name="connsiteY12937" fmla="*/ 342593 h 9881970"/>
              <a:gd name="connsiteX12938" fmla="*/ 7300922 w 11181876"/>
              <a:gd name="connsiteY12938" fmla="*/ 367511 h 9881970"/>
              <a:gd name="connsiteX12939" fmla="*/ 7300922 w 11181876"/>
              <a:gd name="connsiteY12939" fmla="*/ 355053 h 9881970"/>
              <a:gd name="connsiteX12940" fmla="*/ 6466175 w 11181876"/>
              <a:gd name="connsiteY12940" fmla="*/ 342593 h 9881970"/>
              <a:gd name="connsiteX12941" fmla="*/ 6478635 w 11181876"/>
              <a:gd name="connsiteY12941" fmla="*/ 342593 h 9881970"/>
              <a:gd name="connsiteX12942" fmla="*/ 6478635 w 11181876"/>
              <a:gd name="connsiteY12942" fmla="*/ 355053 h 9881970"/>
              <a:gd name="connsiteX12943" fmla="*/ 6466175 w 11181876"/>
              <a:gd name="connsiteY12943" fmla="*/ 342593 h 9881970"/>
              <a:gd name="connsiteX12944" fmla="*/ 5182907 w 11181876"/>
              <a:gd name="connsiteY12944" fmla="*/ 342593 h 9881970"/>
              <a:gd name="connsiteX12945" fmla="*/ 5176678 w 11181876"/>
              <a:gd name="connsiteY12945" fmla="*/ 355053 h 9881970"/>
              <a:gd name="connsiteX12946" fmla="*/ 5176678 w 11181876"/>
              <a:gd name="connsiteY12946" fmla="*/ 348823 h 9881970"/>
              <a:gd name="connsiteX12947" fmla="*/ 5182907 w 11181876"/>
              <a:gd name="connsiteY12947" fmla="*/ 342593 h 9881970"/>
              <a:gd name="connsiteX12948" fmla="*/ 3251774 w 11181876"/>
              <a:gd name="connsiteY12948" fmla="*/ 342593 h 9881970"/>
              <a:gd name="connsiteX12949" fmla="*/ 3248660 w 11181876"/>
              <a:gd name="connsiteY12949" fmla="*/ 351938 h 9881970"/>
              <a:gd name="connsiteX12950" fmla="*/ 3239316 w 11181876"/>
              <a:gd name="connsiteY12950" fmla="*/ 355053 h 9881970"/>
              <a:gd name="connsiteX12951" fmla="*/ 6677977 w 11181876"/>
              <a:gd name="connsiteY12951" fmla="*/ 330135 h 9881970"/>
              <a:gd name="connsiteX12952" fmla="*/ 6665519 w 11181876"/>
              <a:gd name="connsiteY12952" fmla="*/ 355053 h 9881970"/>
              <a:gd name="connsiteX12953" fmla="*/ 6665519 w 11181876"/>
              <a:gd name="connsiteY12953" fmla="*/ 342593 h 9881970"/>
              <a:gd name="connsiteX12954" fmla="*/ 6653059 w 11181876"/>
              <a:gd name="connsiteY12954" fmla="*/ 342593 h 9881970"/>
              <a:gd name="connsiteX12955" fmla="*/ 6665519 w 11181876"/>
              <a:gd name="connsiteY12955" fmla="*/ 355053 h 9881970"/>
              <a:gd name="connsiteX12956" fmla="*/ 6677977 w 11181876"/>
              <a:gd name="connsiteY12956" fmla="*/ 355053 h 9881970"/>
              <a:gd name="connsiteX12957" fmla="*/ 6702895 w 11181876"/>
              <a:gd name="connsiteY12957" fmla="*/ 330135 h 9881970"/>
              <a:gd name="connsiteX12958" fmla="*/ 6964533 w 11181876"/>
              <a:gd name="connsiteY12958" fmla="*/ 305217 h 9881970"/>
              <a:gd name="connsiteX12959" fmla="*/ 6952073 w 11181876"/>
              <a:gd name="connsiteY12959" fmla="*/ 317677 h 9881970"/>
              <a:gd name="connsiteX12960" fmla="*/ 6958303 w 11181876"/>
              <a:gd name="connsiteY12960" fmla="*/ 330135 h 9881970"/>
              <a:gd name="connsiteX12961" fmla="*/ 6964533 w 11181876"/>
              <a:gd name="connsiteY12961" fmla="*/ 317677 h 9881970"/>
              <a:gd name="connsiteX12962" fmla="*/ 6964533 w 11181876"/>
              <a:gd name="connsiteY12962" fmla="*/ 305217 h 9881970"/>
              <a:gd name="connsiteX12963" fmla="*/ 7203744 w 11181876"/>
              <a:gd name="connsiteY12963" fmla="*/ 297741 h 9881970"/>
              <a:gd name="connsiteX12964" fmla="*/ 7201251 w 11181876"/>
              <a:gd name="connsiteY12964" fmla="*/ 305217 h 9881970"/>
              <a:gd name="connsiteX12965" fmla="*/ 7188793 w 11181876"/>
              <a:gd name="connsiteY12965" fmla="*/ 317677 h 9881970"/>
              <a:gd name="connsiteX12966" fmla="*/ 6927155 w 11181876"/>
              <a:gd name="connsiteY12966" fmla="*/ 292759 h 9881970"/>
              <a:gd name="connsiteX12967" fmla="*/ 6914697 w 11181876"/>
              <a:gd name="connsiteY12967" fmla="*/ 317677 h 9881970"/>
              <a:gd name="connsiteX12968" fmla="*/ 6914697 w 11181876"/>
              <a:gd name="connsiteY12968" fmla="*/ 330135 h 9881970"/>
              <a:gd name="connsiteX12969" fmla="*/ 6927155 w 11181876"/>
              <a:gd name="connsiteY12969" fmla="*/ 292759 h 9881970"/>
              <a:gd name="connsiteX12970" fmla="*/ 6540929 w 11181876"/>
              <a:gd name="connsiteY12970" fmla="*/ 292759 h 9881970"/>
              <a:gd name="connsiteX12971" fmla="*/ 6547157 w 11181876"/>
              <a:gd name="connsiteY12971" fmla="*/ 298987 h 9881970"/>
              <a:gd name="connsiteX12972" fmla="*/ 6540929 w 11181876"/>
              <a:gd name="connsiteY12972" fmla="*/ 305217 h 9881970"/>
              <a:gd name="connsiteX12973" fmla="*/ 6528469 w 11181876"/>
              <a:gd name="connsiteY12973" fmla="*/ 305217 h 9881970"/>
              <a:gd name="connsiteX12974" fmla="*/ 6540929 w 11181876"/>
              <a:gd name="connsiteY12974" fmla="*/ 292759 h 9881970"/>
              <a:gd name="connsiteX12975" fmla="*/ 7350760 w 11181876"/>
              <a:gd name="connsiteY12975" fmla="*/ 292756 h 9881970"/>
              <a:gd name="connsiteX12976" fmla="*/ 7350758 w 11181876"/>
              <a:gd name="connsiteY12976" fmla="*/ 292759 h 9881970"/>
              <a:gd name="connsiteX12977" fmla="*/ 7338298 w 11181876"/>
              <a:gd name="connsiteY12977" fmla="*/ 305217 h 9881970"/>
              <a:gd name="connsiteX12978" fmla="*/ 7324283 w 11181876"/>
              <a:gd name="connsiteY12978" fmla="*/ 284972 h 9881970"/>
              <a:gd name="connsiteX12979" fmla="*/ 7325840 w 11181876"/>
              <a:gd name="connsiteY12979" fmla="*/ 292759 h 9881970"/>
              <a:gd name="connsiteX12980" fmla="*/ 7307152 w 11181876"/>
              <a:gd name="connsiteY12980" fmla="*/ 317677 h 9881970"/>
              <a:gd name="connsiteX12981" fmla="*/ 7288463 w 11181876"/>
              <a:gd name="connsiteY12981" fmla="*/ 342593 h 9881970"/>
              <a:gd name="connsiteX12982" fmla="*/ 7300922 w 11181876"/>
              <a:gd name="connsiteY12982" fmla="*/ 317677 h 9881970"/>
              <a:gd name="connsiteX12983" fmla="*/ 7324283 w 11181876"/>
              <a:gd name="connsiteY12983" fmla="*/ 284972 h 9881970"/>
              <a:gd name="connsiteX12984" fmla="*/ 6684456 w 11181876"/>
              <a:gd name="connsiteY12984" fmla="*/ 282293 h 9881970"/>
              <a:gd name="connsiteX12985" fmla="*/ 6680125 w 11181876"/>
              <a:gd name="connsiteY12985" fmla="*/ 286315 h 9881970"/>
              <a:gd name="connsiteX12986" fmla="*/ 6681093 w 11181876"/>
              <a:gd name="connsiteY12986" fmla="*/ 283415 h 9881970"/>
              <a:gd name="connsiteX12987" fmla="*/ 6721583 w 11181876"/>
              <a:gd name="connsiteY12987" fmla="*/ 280299 h 9881970"/>
              <a:gd name="connsiteX12988" fmla="*/ 6709125 w 11181876"/>
              <a:gd name="connsiteY12988" fmla="*/ 286529 h 9881970"/>
              <a:gd name="connsiteX12989" fmla="*/ 6715353 w 11181876"/>
              <a:gd name="connsiteY12989" fmla="*/ 292759 h 9881970"/>
              <a:gd name="connsiteX12990" fmla="*/ 6727813 w 11181876"/>
              <a:gd name="connsiteY12990" fmla="*/ 286529 h 9881970"/>
              <a:gd name="connsiteX12991" fmla="*/ 6721583 w 11181876"/>
              <a:gd name="connsiteY12991" fmla="*/ 280299 h 9881970"/>
              <a:gd name="connsiteX12992" fmla="*/ 7375677 w 11181876"/>
              <a:gd name="connsiteY12992" fmla="*/ 267841 h 9881970"/>
              <a:gd name="connsiteX12993" fmla="*/ 7350760 w 11181876"/>
              <a:gd name="connsiteY12993" fmla="*/ 292756 h 9881970"/>
              <a:gd name="connsiteX12994" fmla="*/ 7363217 w 11181876"/>
              <a:gd name="connsiteY12994" fmla="*/ 274070 h 9881970"/>
              <a:gd name="connsiteX12995" fmla="*/ 7375677 w 11181876"/>
              <a:gd name="connsiteY12995" fmla="*/ 267841 h 9881970"/>
              <a:gd name="connsiteX12996" fmla="*/ 6478635 w 11181876"/>
              <a:gd name="connsiteY12996" fmla="*/ 267841 h 9881970"/>
              <a:gd name="connsiteX12997" fmla="*/ 6491093 w 11181876"/>
              <a:gd name="connsiteY12997" fmla="*/ 267841 h 9881970"/>
              <a:gd name="connsiteX12998" fmla="*/ 6466175 w 11181876"/>
              <a:gd name="connsiteY12998" fmla="*/ 280299 h 9881970"/>
              <a:gd name="connsiteX12999" fmla="*/ 6478635 w 11181876"/>
              <a:gd name="connsiteY12999" fmla="*/ 267841 h 9881970"/>
              <a:gd name="connsiteX13000" fmla="*/ 6924819 w 11181876"/>
              <a:gd name="connsiteY13000" fmla="*/ 263946 h 9881970"/>
              <a:gd name="connsiteX13001" fmla="*/ 6889779 w 11181876"/>
              <a:gd name="connsiteY13001" fmla="*/ 280299 h 9881970"/>
              <a:gd name="connsiteX13002" fmla="*/ 6864860 w 11181876"/>
              <a:gd name="connsiteY13002" fmla="*/ 292759 h 9881970"/>
              <a:gd name="connsiteX13003" fmla="*/ 6864860 w 11181876"/>
              <a:gd name="connsiteY13003" fmla="*/ 305217 h 9881970"/>
              <a:gd name="connsiteX13004" fmla="*/ 6827484 w 11181876"/>
              <a:gd name="connsiteY13004" fmla="*/ 342593 h 9881970"/>
              <a:gd name="connsiteX13005" fmla="*/ 6777647 w 11181876"/>
              <a:gd name="connsiteY13005" fmla="*/ 392430 h 9881970"/>
              <a:gd name="connsiteX13006" fmla="*/ 6765189 w 11181876"/>
              <a:gd name="connsiteY13006" fmla="*/ 417348 h 9881970"/>
              <a:gd name="connsiteX13007" fmla="*/ 6740271 w 11181876"/>
              <a:gd name="connsiteY13007" fmla="*/ 429806 h 9881970"/>
              <a:gd name="connsiteX13008" fmla="*/ 6752731 w 11181876"/>
              <a:gd name="connsiteY13008" fmla="*/ 454724 h 9881970"/>
              <a:gd name="connsiteX13009" fmla="*/ 6783877 w 11181876"/>
              <a:gd name="connsiteY13009" fmla="*/ 442266 h 9881970"/>
              <a:gd name="connsiteX13010" fmla="*/ 6839943 w 11181876"/>
              <a:gd name="connsiteY13010" fmla="*/ 379972 h 9881970"/>
              <a:gd name="connsiteX13011" fmla="*/ 6877320 w 11181876"/>
              <a:gd name="connsiteY13011" fmla="*/ 330135 h 9881970"/>
              <a:gd name="connsiteX13012" fmla="*/ 6889779 w 11181876"/>
              <a:gd name="connsiteY13012" fmla="*/ 317677 h 9881970"/>
              <a:gd name="connsiteX13013" fmla="*/ 6889779 w 11181876"/>
              <a:gd name="connsiteY13013" fmla="*/ 305217 h 9881970"/>
              <a:gd name="connsiteX13014" fmla="*/ 6908467 w 11181876"/>
              <a:gd name="connsiteY13014" fmla="*/ 292759 h 9881970"/>
              <a:gd name="connsiteX13015" fmla="*/ 6927155 w 11181876"/>
              <a:gd name="connsiteY13015" fmla="*/ 267841 h 9881970"/>
              <a:gd name="connsiteX13016" fmla="*/ 6924819 w 11181876"/>
              <a:gd name="connsiteY13016" fmla="*/ 263946 h 9881970"/>
              <a:gd name="connsiteX13017" fmla="*/ 7238629 w 11181876"/>
              <a:gd name="connsiteY13017" fmla="*/ 230464 h 9881970"/>
              <a:gd name="connsiteX13018" fmla="*/ 7251087 w 11181876"/>
              <a:gd name="connsiteY13018" fmla="*/ 230464 h 9881970"/>
              <a:gd name="connsiteX13019" fmla="*/ 7238629 w 11181876"/>
              <a:gd name="connsiteY13019" fmla="*/ 242922 h 9881970"/>
              <a:gd name="connsiteX13020" fmla="*/ 7226169 w 11181876"/>
              <a:gd name="connsiteY13020" fmla="*/ 255382 h 9881970"/>
              <a:gd name="connsiteX13021" fmla="*/ 7226169 w 11181876"/>
              <a:gd name="connsiteY13021" fmla="*/ 267841 h 9881970"/>
              <a:gd name="connsiteX13022" fmla="*/ 7203744 w 11181876"/>
              <a:gd name="connsiteY13022" fmla="*/ 297741 h 9881970"/>
              <a:gd name="connsiteX13023" fmla="*/ 7213711 w 11181876"/>
              <a:gd name="connsiteY13023" fmla="*/ 267841 h 9881970"/>
              <a:gd name="connsiteX13024" fmla="*/ 7201251 w 11181876"/>
              <a:gd name="connsiteY13024" fmla="*/ 267841 h 9881970"/>
              <a:gd name="connsiteX13025" fmla="*/ 6478635 w 11181876"/>
              <a:gd name="connsiteY13025" fmla="*/ 230464 h 9881970"/>
              <a:gd name="connsiteX13026" fmla="*/ 6441259 w 11181876"/>
              <a:gd name="connsiteY13026" fmla="*/ 267841 h 9881970"/>
              <a:gd name="connsiteX13027" fmla="*/ 6428799 w 11181876"/>
              <a:gd name="connsiteY13027" fmla="*/ 267841 h 9881970"/>
              <a:gd name="connsiteX13028" fmla="*/ 6962457 w 11181876"/>
              <a:gd name="connsiteY13028" fmla="*/ 205546 h 9881970"/>
              <a:gd name="connsiteX13029" fmla="*/ 6964533 w 11181876"/>
              <a:gd name="connsiteY13029" fmla="*/ 205546 h 9881970"/>
              <a:gd name="connsiteX13030" fmla="*/ 6964533 w 11181876"/>
              <a:gd name="connsiteY13030" fmla="*/ 211776 h 9881970"/>
              <a:gd name="connsiteX13031" fmla="*/ 6961417 w 11181876"/>
              <a:gd name="connsiteY13031" fmla="*/ 216447 h 9881970"/>
              <a:gd name="connsiteX13032" fmla="*/ 6955016 w 11181876"/>
              <a:gd name="connsiteY13032" fmla="*/ 217514 h 9881970"/>
              <a:gd name="connsiteX13033" fmla="*/ 6955967 w 11181876"/>
              <a:gd name="connsiteY13033" fmla="*/ 213333 h 9881970"/>
              <a:gd name="connsiteX13034" fmla="*/ 7014367 w 11181876"/>
              <a:gd name="connsiteY13034" fmla="*/ 180628 h 9881970"/>
              <a:gd name="connsiteX13035" fmla="*/ 6967647 w 11181876"/>
              <a:gd name="connsiteY13035" fmla="*/ 199316 h 9881970"/>
              <a:gd name="connsiteX13036" fmla="*/ 6962457 w 11181876"/>
              <a:gd name="connsiteY13036" fmla="*/ 205546 h 9881970"/>
              <a:gd name="connsiteX13037" fmla="*/ 6961417 w 11181876"/>
              <a:gd name="connsiteY13037" fmla="*/ 205546 h 9881970"/>
              <a:gd name="connsiteX13038" fmla="*/ 6952073 w 11181876"/>
              <a:gd name="connsiteY13038" fmla="*/ 205546 h 9881970"/>
              <a:gd name="connsiteX13039" fmla="*/ 6952073 w 11181876"/>
              <a:gd name="connsiteY13039" fmla="*/ 218004 h 9881970"/>
              <a:gd name="connsiteX13040" fmla="*/ 6955016 w 11181876"/>
              <a:gd name="connsiteY13040" fmla="*/ 217514 h 9881970"/>
              <a:gd name="connsiteX13041" fmla="*/ 6952073 w 11181876"/>
              <a:gd name="connsiteY13041" fmla="*/ 230464 h 9881970"/>
              <a:gd name="connsiteX13042" fmla="*/ 7014367 w 11181876"/>
              <a:gd name="connsiteY13042" fmla="*/ 205546 h 9881970"/>
              <a:gd name="connsiteX13043" fmla="*/ 7014367 w 11181876"/>
              <a:gd name="connsiteY13043" fmla="*/ 180628 h 9881970"/>
              <a:gd name="connsiteX13044" fmla="*/ 6553387 w 11181876"/>
              <a:gd name="connsiteY13044" fmla="*/ 155710 h 9881970"/>
              <a:gd name="connsiteX13045" fmla="*/ 6553387 w 11181876"/>
              <a:gd name="connsiteY13045" fmla="*/ 168170 h 9881970"/>
              <a:gd name="connsiteX13046" fmla="*/ 6540929 w 11181876"/>
              <a:gd name="connsiteY13046" fmla="*/ 180628 h 9881970"/>
              <a:gd name="connsiteX13047" fmla="*/ 6540929 w 11181876"/>
              <a:gd name="connsiteY13047" fmla="*/ 168170 h 9881970"/>
              <a:gd name="connsiteX13048" fmla="*/ 6553387 w 11181876"/>
              <a:gd name="connsiteY13048" fmla="*/ 155710 h 9881970"/>
              <a:gd name="connsiteX13049" fmla="*/ 3407511 w 11181876"/>
              <a:gd name="connsiteY13049" fmla="*/ 155710 h 9881970"/>
              <a:gd name="connsiteX13050" fmla="*/ 3407511 w 11181876"/>
              <a:gd name="connsiteY13050" fmla="*/ 168170 h 9881970"/>
              <a:gd name="connsiteX13051" fmla="*/ 3395053 w 11181876"/>
              <a:gd name="connsiteY13051" fmla="*/ 180628 h 9881970"/>
              <a:gd name="connsiteX13052" fmla="*/ 3395053 w 11181876"/>
              <a:gd name="connsiteY13052" fmla="*/ 168170 h 9881970"/>
              <a:gd name="connsiteX13053" fmla="*/ 3407511 w 11181876"/>
              <a:gd name="connsiteY13053" fmla="*/ 155710 h 9881970"/>
              <a:gd name="connsiteX13054" fmla="*/ 7356988 w 11181876"/>
              <a:gd name="connsiteY13054" fmla="*/ 143252 h 9881970"/>
              <a:gd name="connsiteX13055" fmla="*/ 7363217 w 11181876"/>
              <a:gd name="connsiteY13055" fmla="*/ 149482 h 9881970"/>
              <a:gd name="connsiteX13056" fmla="*/ 7350758 w 11181876"/>
              <a:gd name="connsiteY13056" fmla="*/ 155710 h 9881970"/>
              <a:gd name="connsiteX13057" fmla="*/ 7356988 w 11181876"/>
              <a:gd name="connsiteY13057" fmla="*/ 143252 h 9881970"/>
              <a:gd name="connsiteX13058" fmla="*/ 7201251 w 11181876"/>
              <a:gd name="connsiteY13058" fmla="*/ 105875 h 9881970"/>
              <a:gd name="connsiteX13059" fmla="*/ 7213711 w 11181876"/>
              <a:gd name="connsiteY13059" fmla="*/ 105875 h 9881970"/>
              <a:gd name="connsiteX13060" fmla="*/ 7201251 w 11181876"/>
              <a:gd name="connsiteY13060" fmla="*/ 118333 h 9881970"/>
              <a:gd name="connsiteX13061" fmla="*/ 7201251 w 11181876"/>
              <a:gd name="connsiteY13061" fmla="*/ 105875 h 9881970"/>
              <a:gd name="connsiteX13062" fmla="*/ 6952376 w 11181876"/>
              <a:gd name="connsiteY13062" fmla="*/ 105435 h 9881970"/>
              <a:gd name="connsiteX13063" fmla="*/ 6952073 w 11181876"/>
              <a:gd name="connsiteY13063" fmla="*/ 105875 h 9881970"/>
              <a:gd name="connsiteX13064" fmla="*/ 6951823 w 11181876"/>
              <a:gd name="connsiteY13064" fmla="*/ 105999 h 9881970"/>
              <a:gd name="connsiteX13065" fmla="*/ 7436413 w 11181876"/>
              <a:gd name="connsiteY13065" fmla="*/ 98088 h 9881970"/>
              <a:gd name="connsiteX13066" fmla="*/ 7444199 w 11181876"/>
              <a:gd name="connsiteY13066" fmla="*/ 99645 h 9881970"/>
              <a:gd name="connsiteX13067" fmla="*/ 7444199 w 11181876"/>
              <a:gd name="connsiteY13067" fmla="*/ 118333 h 9881970"/>
              <a:gd name="connsiteX13068" fmla="*/ 7425511 w 11181876"/>
              <a:gd name="connsiteY13068" fmla="*/ 124563 h 9881970"/>
              <a:gd name="connsiteX13069" fmla="*/ 7425511 w 11181876"/>
              <a:gd name="connsiteY13069" fmla="*/ 105875 h 9881970"/>
              <a:gd name="connsiteX13070" fmla="*/ 7436413 w 11181876"/>
              <a:gd name="connsiteY13070" fmla="*/ 98088 h 9881970"/>
              <a:gd name="connsiteX13071" fmla="*/ 6983221 w 11181876"/>
              <a:gd name="connsiteY13071" fmla="*/ 68497 h 9881970"/>
              <a:gd name="connsiteX13072" fmla="*/ 6964533 w 11181876"/>
              <a:gd name="connsiteY13072" fmla="*/ 93027 h 9881970"/>
              <a:gd name="connsiteX13073" fmla="*/ 6952376 w 11181876"/>
              <a:gd name="connsiteY13073" fmla="*/ 105435 h 9881970"/>
              <a:gd name="connsiteX13074" fmla="*/ 6963364 w 11181876"/>
              <a:gd name="connsiteY13074" fmla="*/ 89523 h 9881970"/>
              <a:gd name="connsiteX13075" fmla="*/ 6983221 w 11181876"/>
              <a:gd name="connsiteY13075" fmla="*/ 68497 h 9881970"/>
              <a:gd name="connsiteX13076" fmla="*/ 7101580 w 11181876"/>
              <a:gd name="connsiteY13076" fmla="*/ 43581 h 9881970"/>
              <a:gd name="connsiteX13077" fmla="*/ 7101580 w 11181876"/>
              <a:gd name="connsiteY13077" fmla="*/ 68497 h 9881970"/>
              <a:gd name="connsiteX13078" fmla="*/ 7089122 w 11181876"/>
              <a:gd name="connsiteY13078" fmla="*/ 80957 h 9881970"/>
              <a:gd name="connsiteX13079" fmla="*/ 7064203 w 11181876"/>
              <a:gd name="connsiteY13079" fmla="*/ 105875 h 9881970"/>
              <a:gd name="connsiteX13080" fmla="*/ 7051743 w 11181876"/>
              <a:gd name="connsiteY13080" fmla="*/ 105875 h 9881970"/>
              <a:gd name="connsiteX13081" fmla="*/ 7057973 w 11181876"/>
              <a:gd name="connsiteY13081" fmla="*/ 93415 h 9881970"/>
              <a:gd name="connsiteX13082" fmla="*/ 7101580 w 11181876"/>
              <a:gd name="connsiteY13082" fmla="*/ 43581 h 9881970"/>
              <a:gd name="connsiteX13083" fmla="*/ 7017093 w 11181876"/>
              <a:gd name="connsiteY13083" fmla="*/ 36182 h 9881970"/>
              <a:gd name="connsiteX13084" fmla="*/ 7020597 w 11181876"/>
              <a:gd name="connsiteY13084" fmla="*/ 37351 h 9881970"/>
              <a:gd name="connsiteX13085" fmla="*/ 7001909 w 11181876"/>
              <a:gd name="connsiteY13085" fmla="*/ 56039 h 9881970"/>
              <a:gd name="connsiteX13086" fmla="*/ 7017093 w 11181876"/>
              <a:gd name="connsiteY13086" fmla="*/ 36182 h 9881970"/>
              <a:gd name="connsiteX13087" fmla="*/ 6991008 w 11181876"/>
              <a:gd name="connsiteY13087" fmla="*/ 12432 h 9881970"/>
              <a:gd name="connsiteX13088" fmla="*/ 7001909 w 11181876"/>
              <a:gd name="connsiteY13088" fmla="*/ 18663 h 9881970"/>
              <a:gd name="connsiteX13089" fmla="*/ 6976991 w 11181876"/>
              <a:gd name="connsiteY13089" fmla="*/ 56039 h 9881970"/>
              <a:gd name="connsiteX13090" fmla="*/ 6927155 w 11181876"/>
              <a:gd name="connsiteY13090" fmla="*/ 93415 h 9881970"/>
              <a:gd name="connsiteX13091" fmla="*/ 6902238 w 11181876"/>
              <a:gd name="connsiteY13091" fmla="*/ 118333 h 9881970"/>
              <a:gd name="connsiteX13092" fmla="*/ 6877320 w 11181876"/>
              <a:gd name="connsiteY13092" fmla="*/ 105875 h 9881970"/>
              <a:gd name="connsiteX13093" fmla="*/ 6914697 w 11181876"/>
              <a:gd name="connsiteY13093" fmla="*/ 80957 h 9881970"/>
              <a:gd name="connsiteX13094" fmla="*/ 6952073 w 11181876"/>
              <a:gd name="connsiteY13094" fmla="*/ 62269 h 9881970"/>
              <a:gd name="connsiteX13095" fmla="*/ 6964533 w 11181876"/>
              <a:gd name="connsiteY13095" fmla="*/ 43581 h 9881970"/>
              <a:gd name="connsiteX13096" fmla="*/ 6970761 w 11181876"/>
              <a:gd name="connsiteY13096" fmla="*/ 31121 h 9881970"/>
              <a:gd name="connsiteX13097" fmla="*/ 6976991 w 11181876"/>
              <a:gd name="connsiteY13097" fmla="*/ 24891 h 9881970"/>
              <a:gd name="connsiteX13098" fmla="*/ 6983221 w 11181876"/>
              <a:gd name="connsiteY13098" fmla="*/ 18663 h 9881970"/>
              <a:gd name="connsiteX13099" fmla="*/ 6991008 w 11181876"/>
              <a:gd name="connsiteY13099" fmla="*/ 12432 h 9881970"/>
              <a:gd name="connsiteX13100" fmla="*/ 7176333 w 11181876"/>
              <a:gd name="connsiteY13100" fmla="*/ 6203 h 9881970"/>
              <a:gd name="connsiteX13101" fmla="*/ 7163875 w 11181876"/>
              <a:gd name="connsiteY13101" fmla="*/ 12432 h 9881970"/>
              <a:gd name="connsiteX13102" fmla="*/ 7163875 w 11181876"/>
              <a:gd name="connsiteY13102" fmla="*/ 31121 h 9881970"/>
              <a:gd name="connsiteX13103" fmla="*/ 7163875 w 11181876"/>
              <a:gd name="connsiteY13103" fmla="*/ 56039 h 9881970"/>
              <a:gd name="connsiteX13104" fmla="*/ 7151417 w 11181876"/>
              <a:gd name="connsiteY13104" fmla="*/ 68497 h 9881970"/>
              <a:gd name="connsiteX13105" fmla="*/ 7176333 w 11181876"/>
              <a:gd name="connsiteY13105" fmla="*/ 56039 h 9881970"/>
              <a:gd name="connsiteX13106" fmla="*/ 7188793 w 11181876"/>
              <a:gd name="connsiteY13106" fmla="*/ 43581 h 9881970"/>
              <a:gd name="connsiteX13107" fmla="*/ 7188793 w 11181876"/>
              <a:gd name="connsiteY13107" fmla="*/ 31121 h 9881970"/>
              <a:gd name="connsiteX13108" fmla="*/ 7176333 w 11181876"/>
              <a:gd name="connsiteY13108" fmla="*/ 31121 h 9881970"/>
              <a:gd name="connsiteX13109" fmla="*/ 7176333 w 11181876"/>
              <a:gd name="connsiteY13109" fmla="*/ 18663 h 9881970"/>
              <a:gd name="connsiteX13110" fmla="*/ 7176333 w 11181876"/>
              <a:gd name="connsiteY13110" fmla="*/ 6203 h 9881970"/>
              <a:gd name="connsiteX13111" fmla="*/ 7294666 w 11181876"/>
              <a:gd name="connsiteY13111" fmla="*/ 0 h 9881970"/>
              <a:gd name="connsiteX13112" fmla="*/ 7313435 w 11181876"/>
              <a:gd name="connsiteY13112" fmla="*/ 0 h 9881970"/>
              <a:gd name="connsiteX13113" fmla="*/ 7325840 w 11181876"/>
              <a:gd name="connsiteY13113" fmla="*/ 6203 h 9881970"/>
              <a:gd name="connsiteX13114" fmla="*/ 7307152 w 11181876"/>
              <a:gd name="connsiteY13114" fmla="*/ 18663 h 9881970"/>
              <a:gd name="connsiteX13115" fmla="*/ 7300922 w 11181876"/>
              <a:gd name="connsiteY13115" fmla="*/ 18663 h 9881970"/>
              <a:gd name="connsiteX13116" fmla="*/ 7300922 w 11181876"/>
              <a:gd name="connsiteY13116" fmla="*/ 31121 h 9881970"/>
              <a:gd name="connsiteX13117" fmla="*/ 7263545 w 11181876"/>
              <a:gd name="connsiteY13117" fmla="*/ 56039 h 9881970"/>
              <a:gd name="connsiteX13118" fmla="*/ 7238629 w 11181876"/>
              <a:gd name="connsiteY13118" fmla="*/ 93415 h 9881970"/>
              <a:gd name="connsiteX13119" fmla="*/ 7226169 w 11181876"/>
              <a:gd name="connsiteY13119" fmla="*/ 93415 h 9881970"/>
              <a:gd name="connsiteX13120" fmla="*/ 7276003 w 11181876"/>
              <a:gd name="connsiteY13120" fmla="*/ 18663 h 9881970"/>
              <a:gd name="connsiteX13121" fmla="*/ 7251087 w 11181876"/>
              <a:gd name="connsiteY13121" fmla="*/ 0 h 9881970"/>
              <a:gd name="connsiteX13122" fmla="*/ 7257289 w 11181876"/>
              <a:gd name="connsiteY13122" fmla="*/ 0 h 9881970"/>
              <a:gd name="connsiteX13123" fmla="*/ 7251087 w 11181876"/>
              <a:gd name="connsiteY13123" fmla="*/ 6203 h 9881970"/>
              <a:gd name="connsiteX13124" fmla="*/ 3729342 w 11181876"/>
              <a:gd name="connsiteY13124" fmla="*/ 0 h 9881970"/>
              <a:gd name="connsiteX13125" fmla="*/ 4681606 w 11181876"/>
              <a:gd name="connsiteY13125" fmla="*/ 0 h 9881970"/>
              <a:gd name="connsiteX13126" fmla="*/ 4665861 w 11181876"/>
              <a:gd name="connsiteY13126" fmla="*/ 33457 h 9881970"/>
              <a:gd name="connsiteX13127" fmla="*/ 4609797 w 11181876"/>
              <a:gd name="connsiteY13127" fmla="*/ 105875 h 9881970"/>
              <a:gd name="connsiteX13128" fmla="*/ 4597337 w 11181876"/>
              <a:gd name="connsiteY13128" fmla="*/ 118333 h 9881970"/>
              <a:gd name="connsiteX13129" fmla="*/ 4597337 w 11181876"/>
              <a:gd name="connsiteY13129" fmla="*/ 143252 h 9881970"/>
              <a:gd name="connsiteX13130" fmla="*/ 4559961 w 11181876"/>
              <a:gd name="connsiteY13130" fmla="*/ 193086 h 9881970"/>
              <a:gd name="connsiteX13131" fmla="*/ 4528815 w 11181876"/>
              <a:gd name="connsiteY13131" fmla="*/ 255382 h 9881970"/>
              <a:gd name="connsiteX13132" fmla="*/ 4510125 w 11181876"/>
              <a:gd name="connsiteY13132" fmla="*/ 292759 h 9881970"/>
              <a:gd name="connsiteX13133" fmla="*/ 4472749 w 11181876"/>
              <a:gd name="connsiteY13133" fmla="*/ 336365 h 9881970"/>
              <a:gd name="connsiteX13134" fmla="*/ 4422913 w 11181876"/>
              <a:gd name="connsiteY13134" fmla="*/ 404888 h 9881970"/>
              <a:gd name="connsiteX13135" fmla="*/ 4373077 w 11181876"/>
              <a:gd name="connsiteY13135" fmla="*/ 479642 h 9881970"/>
              <a:gd name="connsiteX13136" fmla="*/ 4354389 w 11181876"/>
              <a:gd name="connsiteY13136" fmla="*/ 504561 h 9881970"/>
              <a:gd name="connsiteX13137" fmla="*/ 4335701 w 11181876"/>
              <a:gd name="connsiteY13137" fmla="*/ 517019 h 9881970"/>
              <a:gd name="connsiteX13138" fmla="*/ 4323241 w 11181876"/>
              <a:gd name="connsiteY13138" fmla="*/ 523249 h 9881970"/>
              <a:gd name="connsiteX13139" fmla="*/ 4329471 w 11181876"/>
              <a:gd name="connsiteY13139" fmla="*/ 529477 h 9881970"/>
              <a:gd name="connsiteX13140" fmla="*/ 4335701 w 11181876"/>
              <a:gd name="connsiteY13140" fmla="*/ 541937 h 9881970"/>
              <a:gd name="connsiteX13141" fmla="*/ 4360619 w 11181876"/>
              <a:gd name="connsiteY13141" fmla="*/ 541937 h 9881970"/>
              <a:gd name="connsiteX13142" fmla="*/ 4298325 w 11181876"/>
              <a:gd name="connsiteY13142" fmla="*/ 654068 h 9881970"/>
              <a:gd name="connsiteX13143" fmla="*/ 4292095 w 11181876"/>
              <a:gd name="connsiteY13143" fmla="*/ 672756 h 9881970"/>
              <a:gd name="connsiteX13144" fmla="*/ 4304553 w 11181876"/>
              <a:gd name="connsiteY13144" fmla="*/ 666526 h 9881970"/>
              <a:gd name="connsiteX13145" fmla="*/ 4310783 w 11181876"/>
              <a:gd name="connsiteY13145" fmla="*/ 660296 h 9881970"/>
              <a:gd name="connsiteX13146" fmla="*/ 4304553 w 11181876"/>
              <a:gd name="connsiteY13146" fmla="*/ 678984 h 9881970"/>
              <a:gd name="connsiteX13147" fmla="*/ 4279635 w 11181876"/>
              <a:gd name="connsiteY13147" fmla="*/ 710132 h 9881970"/>
              <a:gd name="connsiteX13148" fmla="*/ 4248489 w 11181876"/>
              <a:gd name="connsiteY13148" fmla="*/ 741279 h 9881970"/>
              <a:gd name="connsiteX13149" fmla="*/ 4223570 w 11181876"/>
              <a:gd name="connsiteY13149" fmla="*/ 753739 h 9881970"/>
              <a:gd name="connsiteX13150" fmla="*/ 4236029 w 11181876"/>
              <a:gd name="connsiteY13150" fmla="*/ 753739 h 9881970"/>
              <a:gd name="connsiteX13151" fmla="*/ 4248489 w 11181876"/>
              <a:gd name="connsiteY13151" fmla="*/ 753739 h 9881970"/>
              <a:gd name="connsiteX13152" fmla="*/ 4211112 w 11181876"/>
              <a:gd name="connsiteY13152" fmla="*/ 791115 h 9881970"/>
              <a:gd name="connsiteX13153" fmla="*/ 4173734 w 11181876"/>
              <a:gd name="connsiteY13153" fmla="*/ 816033 h 9881970"/>
              <a:gd name="connsiteX13154" fmla="*/ 4173734 w 11181876"/>
              <a:gd name="connsiteY13154" fmla="*/ 853410 h 9881970"/>
              <a:gd name="connsiteX13155" fmla="*/ 4173734 w 11181876"/>
              <a:gd name="connsiteY13155" fmla="*/ 878328 h 9881970"/>
              <a:gd name="connsiteX13156" fmla="*/ 4148817 w 11181876"/>
              <a:gd name="connsiteY13156" fmla="*/ 928162 h 9881970"/>
              <a:gd name="connsiteX13157" fmla="*/ 4111439 w 11181876"/>
              <a:gd name="connsiteY13157" fmla="*/ 977999 h 9881970"/>
              <a:gd name="connsiteX13158" fmla="*/ 4086523 w 11181876"/>
              <a:gd name="connsiteY13158" fmla="*/ 1040293 h 9881970"/>
              <a:gd name="connsiteX13159" fmla="*/ 4086523 w 11181876"/>
              <a:gd name="connsiteY13159" fmla="*/ 1077670 h 9881970"/>
              <a:gd name="connsiteX13160" fmla="*/ 4061605 w 11181876"/>
              <a:gd name="connsiteY13160" fmla="*/ 1077670 h 9881970"/>
              <a:gd name="connsiteX13161" fmla="*/ 4049147 w 11181876"/>
              <a:gd name="connsiteY13161" fmla="*/ 1077670 h 9881970"/>
              <a:gd name="connsiteX13162" fmla="*/ 4036687 w 11181876"/>
              <a:gd name="connsiteY13162" fmla="*/ 1102588 h 9881970"/>
              <a:gd name="connsiteX13163" fmla="*/ 4036687 w 11181876"/>
              <a:gd name="connsiteY13163" fmla="*/ 1115048 h 9881970"/>
              <a:gd name="connsiteX13164" fmla="*/ 4036687 w 11181876"/>
              <a:gd name="connsiteY13164" fmla="*/ 1127506 h 9881970"/>
              <a:gd name="connsiteX13165" fmla="*/ 4024229 w 11181876"/>
              <a:gd name="connsiteY13165" fmla="*/ 1164882 h 9881970"/>
              <a:gd name="connsiteX13166" fmla="*/ 4011769 w 11181876"/>
              <a:gd name="connsiteY13166" fmla="*/ 1189800 h 9881970"/>
              <a:gd name="connsiteX13167" fmla="*/ 4011769 w 11181876"/>
              <a:gd name="connsiteY13167" fmla="*/ 1202259 h 9881970"/>
              <a:gd name="connsiteX13168" fmla="*/ 4024229 w 11181876"/>
              <a:gd name="connsiteY13168" fmla="*/ 1214719 h 9881970"/>
              <a:gd name="connsiteX13169" fmla="*/ 4011769 w 11181876"/>
              <a:gd name="connsiteY13169" fmla="*/ 1233407 h 9881970"/>
              <a:gd name="connsiteX13170" fmla="*/ 3999310 w 11181876"/>
              <a:gd name="connsiteY13170" fmla="*/ 1252095 h 9881970"/>
              <a:gd name="connsiteX13171" fmla="*/ 3986850 w 11181876"/>
              <a:gd name="connsiteY13171" fmla="*/ 1264553 h 9881970"/>
              <a:gd name="connsiteX13172" fmla="*/ 3961934 w 11181876"/>
              <a:gd name="connsiteY13172" fmla="*/ 1277013 h 9881970"/>
              <a:gd name="connsiteX13173" fmla="*/ 3961934 w 11181876"/>
              <a:gd name="connsiteY13173" fmla="*/ 1301931 h 9881970"/>
              <a:gd name="connsiteX13174" fmla="*/ 3980622 w 11181876"/>
              <a:gd name="connsiteY13174" fmla="*/ 1295701 h 9881970"/>
              <a:gd name="connsiteX13175" fmla="*/ 3999310 w 11181876"/>
              <a:gd name="connsiteY13175" fmla="*/ 1277013 h 9881970"/>
              <a:gd name="connsiteX13176" fmla="*/ 4036687 w 11181876"/>
              <a:gd name="connsiteY13176" fmla="*/ 1239637 h 9881970"/>
              <a:gd name="connsiteX13177" fmla="*/ 4036687 w 11181876"/>
              <a:gd name="connsiteY13177" fmla="*/ 1202259 h 9881970"/>
              <a:gd name="connsiteX13178" fmla="*/ 4042917 w 11181876"/>
              <a:gd name="connsiteY13178" fmla="*/ 1196030 h 9881970"/>
              <a:gd name="connsiteX13179" fmla="*/ 4049147 w 11181876"/>
              <a:gd name="connsiteY13179" fmla="*/ 1189800 h 9881970"/>
              <a:gd name="connsiteX13180" fmla="*/ 4074063 w 11181876"/>
              <a:gd name="connsiteY13180" fmla="*/ 1171112 h 9881970"/>
              <a:gd name="connsiteX13181" fmla="*/ 4086523 w 11181876"/>
              <a:gd name="connsiteY13181" fmla="*/ 1139964 h 9881970"/>
              <a:gd name="connsiteX13182" fmla="*/ 4086523 w 11181876"/>
              <a:gd name="connsiteY13182" fmla="*/ 1152424 h 9881970"/>
              <a:gd name="connsiteX13183" fmla="*/ 4086523 w 11181876"/>
              <a:gd name="connsiteY13183" fmla="*/ 1177342 h 9881970"/>
              <a:gd name="connsiteX13184" fmla="*/ 4080293 w 11181876"/>
              <a:gd name="connsiteY13184" fmla="*/ 1189800 h 9881970"/>
              <a:gd name="connsiteX13185" fmla="*/ 4080293 w 11181876"/>
              <a:gd name="connsiteY13185" fmla="*/ 1202259 h 9881970"/>
              <a:gd name="connsiteX13186" fmla="*/ 4074063 w 11181876"/>
              <a:gd name="connsiteY13186" fmla="*/ 1214719 h 9881970"/>
              <a:gd name="connsiteX13187" fmla="*/ 4061605 w 11181876"/>
              <a:gd name="connsiteY13187" fmla="*/ 1220947 h 9881970"/>
              <a:gd name="connsiteX13188" fmla="*/ 4049147 w 11181876"/>
              <a:gd name="connsiteY13188" fmla="*/ 1239637 h 9881970"/>
              <a:gd name="connsiteX13189" fmla="*/ 4049147 w 11181876"/>
              <a:gd name="connsiteY13189" fmla="*/ 1264553 h 9881970"/>
              <a:gd name="connsiteX13190" fmla="*/ 4067835 w 11181876"/>
              <a:gd name="connsiteY13190" fmla="*/ 1252095 h 9881970"/>
              <a:gd name="connsiteX13191" fmla="*/ 4086523 w 11181876"/>
              <a:gd name="connsiteY13191" fmla="*/ 1264553 h 9881970"/>
              <a:gd name="connsiteX13192" fmla="*/ 4061605 w 11181876"/>
              <a:gd name="connsiteY13192" fmla="*/ 1326848 h 9881970"/>
              <a:gd name="connsiteX13193" fmla="*/ 4049147 w 11181876"/>
              <a:gd name="connsiteY13193" fmla="*/ 1351766 h 9881970"/>
              <a:gd name="connsiteX13194" fmla="*/ 4067835 w 11181876"/>
              <a:gd name="connsiteY13194" fmla="*/ 1345538 h 9881970"/>
              <a:gd name="connsiteX13195" fmla="*/ 4086523 w 11181876"/>
              <a:gd name="connsiteY13195" fmla="*/ 1339308 h 9881970"/>
              <a:gd name="connsiteX13196" fmla="*/ 4105211 w 11181876"/>
              <a:gd name="connsiteY13196" fmla="*/ 1333078 h 9881970"/>
              <a:gd name="connsiteX13197" fmla="*/ 4105211 w 11181876"/>
              <a:gd name="connsiteY13197" fmla="*/ 1314389 h 9881970"/>
              <a:gd name="connsiteX13198" fmla="*/ 4111439 w 11181876"/>
              <a:gd name="connsiteY13198" fmla="*/ 1301931 h 9881970"/>
              <a:gd name="connsiteX13199" fmla="*/ 4186194 w 11181876"/>
              <a:gd name="connsiteY13199" fmla="*/ 1239637 h 9881970"/>
              <a:gd name="connsiteX13200" fmla="*/ 4260947 w 11181876"/>
              <a:gd name="connsiteY13200" fmla="*/ 1171112 h 9881970"/>
              <a:gd name="connsiteX13201" fmla="*/ 4354389 w 11181876"/>
              <a:gd name="connsiteY13201" fmla="*/ 1083899 h 9881970"/>
              <a:gd name="connsiteX13202" fmla="*/ 4447830 w 11181876"/>
              <a:gd name="connsiteY13202" fmla="*/ 990457 h 9881970"/>
              <a:gd name="connsiteX13203" fmla="*/ 4522585 w 11181876"/>
              <a:gd name="connsiteY13203" fmla="*/ 915704 h 9881970"/>
              <a:gd name="connsiteX13204" fmla="*/ 4591109 w 11181876"/>
              <a:gd name="connsiteY13204" fmla="*/ 872098 h 9881970"/>
              <a:gd name="connsiteX13205" fmla="*/ 4597337 w 11181876"/>
              <a:gd name="connsiteY13205" fmla="*/ 884558 h 9881970"/>
              <a:gd name="connsiteX13206" fmla="*/ 4584879 w 11181876"/>
              <a:gd name="connsiteY13206" fmla="*/ 897016 h 9881970"/>
              <a:gd name="connsiteX13207" fmla="*/ 4572419 w 11181876"/>
              <a:gd name="connsiteY13207" fmla="*/ 897016 h 9881970"/>
              <a:gd name="connsiteX13208" fmla="*/ 4566191 w 11181876"/>
              <a:gd name="connsiteY13208" fmla="*/ 897016 h 9881970"/>
              <a:gd name="connsiteX13209" fmla="*/ 4566191 w 11181876"/>
              <a:gd name="connsiteY13209" fmla="*/ 909474 h 9881970"/>
              <a:gd name="connsiteX13210" fmla="*/ 4572419 w 11181876"/>
              <a:gd name="connsiteY13210" fmla="*/ 928162 h 9881970"/>
              <a:gd name="connsiteX13211" fmla="*/ 4609797 w 11181876"/>
              <a:gd name="connsiteY13211" fmla="*/ 903246 h 9881970"/>
              <a:gd name="connsiteX13212" fmla="*/ 4622255 w 11181876"/>
              <a:gd name="connsiteY13212" fmla="*/ 878328 h 9881970"/>
              <a:gd name="connsiteX13213" fmla="*/ 4616025 w 11181876"/>
              <a:gd name="connsiteY13213" fmla="*/ 878328 h 9881970"/>
              <a:gd name="connsiteX13214" fmla="*/ 4609797 w 11181876"/>
              <a:gd name="connsiteY13214" fmla="*/ 865868 h 9881970"/>
              <a:gd name="connsiteX13215" fmla="*/ 4622255 w 11181876"/>
              <a:gd name="connsiteY13215" fmla="*/ 822262 h 9881970"/>
              <a:gd name="connsiteX13216" fmla="*/ 4653403 w 11181876"/>
              <a:gd name="connsiteY13216" fmla="*/ 803573 h 9881970"/>
              <a:gd name="connsiteX13217" fmla="*/ 4653403 w 11181876"/>
              <a:gd name="connsiteY13217" fmla="*/ 828491 h 9881970"/>
              <a:gd name="connsiteX13218" fmla="*/ 4647173 w 11181876"/>
              <a:gd name="connsiteY13218" fmla="*/ 840951 h 9881970"/>
              <a:gd name="connsiteX13219" fmla="*/ 4659632 w 11181876"/>
              <a:gd name="connsiteY13219" fmla="*/ 840951 h 9881970"/>
              <a:gd name="connsiteX13220" fmla="*/ 4672092 w 11181876"/>
              <a:gd name="connsiteY13220" fmla="*/ 834721 h 9881970"/>
              <a:gd name="connsiteX13221" fmla="*/ 4690780 w 11181876"/>
              <a:gd name="connsiteY13221" fmla="*/ 822262 h 9881970"/>
              <a:gd name="connsiteX13222" fmla="*/ 4715698 w 11181876"/>
              <a:gd name="connsiteY13222" fmla="*/ 809803 h 9881970"/>
              <a:gd name="connsiteX13223" fmla="*/ 4734387 w 11181876"/>
              <a:gd name="connsiteY13223" fmla="*/ 809803 h 9881970"/>
              <a:gd name="connsiteX13224" fmla="*/ 4746845 w 11181876"/>
              <a:gd name="connsiteY13224" fmla="*/ 803573 h 9881970"/>
              <a:gd name="connsiteX13225" fmla="*/ 4721927 w 11181876"/>
              <a:gd name="connsiteY13225" fmla="*/ 778657 h 9881970"/>
              <a:gd name="connsiteX13226" fmla="*/ 4734387 w 11181876"/>
              <a:gd name="connsiteY13226" fmla="*/ 753739 h 9881970"/>
              <a:gd name="connsiteX13227" fmla="*/ 4709468 w 11181876"/>
              <a:gd name="connsiteY13227" fmla="*/ 753739 h 9881970"/>
              <a:gd name="connsiteX13228" fmla="*/ 4697010 w 11181876"/>
              <a:gd name="connsiteY13228" fmla="*/ 766197 h 9881970"/>
              <a:gd name="connsiteX13229" fmla="*/ 4678320 w 11181876"/>
              <a:gd name="connsiteY13229" fmla="*/ 784885 h 9881970"/>
              <a:gd name="connsiteX13230" fmla="*/ 4665862 w 11181876"/>
              <a:gd name="connsiteY13230" fmla="*/ 797345 h 9881970"/>
              <a:gd name="connsiteX13231" fmla="*/ 4703238 w 11181876"/>
              <a:gd name="connsiteY13231" fmla="*/ 747509 h 9881970"/>
              <a:gd name="connsiteX13232" fmla="*/ 4790451 w 11181876"/>
              <a:gd name="connsiteY13232" fmla="*/ 666526 h 9881970"/>
              <a:gd name="connsiteX13233" fmla="*/ 4840287 w 11181876"/>
              <a:gd name="connsiteY13233" fmla="*/ 629150 h 9881970"/>
              <a:gd name="connsiteX13234" fmla="*/ 4846515 w 11181876"/>
              <a:gd name="connsiteY13234" fmla="*/ 629150 h 9881970"/>
              <a:gd name="connsiteX13235" fmla="*/ 4946188 w 11181876"/>
              <a:gd name="connsiteY13235" fmla="*/ 529477 h 9881970"/>
              <a:gd name="connsiteX13236" fmla="*/ 4971105 w 11181876"/>
              <a:gd name="connsiteY13236" fmla="*/ 504561 h 9881970"/>
              <a:gd name="connsiteX13237" fmla="*/ 4971105 w 11181876"/>
              <a:gd name="connsiteY13237" fmla="*/ 529477 h 9881970"/>
              <a:gd name="connsiteX13238" fmla="*/ 4983565 w 11181876"/>
              <a:gd name="connsiteY13238" fmla="*/ 529477 h 9881970"/>
              <a:gd name="connsiteX13239" fmla="*/ 4996023 w 11181876"/>
              <a:gd name="connsiteY13239" fmla="*/ 517019 h 9881970"/>
              <a:gd name="connsiteX13240" fmla="*/ 5033399 w 11181876"/>
              <a:gd name="connsiteY13240" fmla="*/ 504561 h 9881970"/>
              <a:gd name="connsiteX13241" fmla="*/ 5045859 w 11181876"/>
              <a:gd name="connsiteY13241" fmla="*/ 504561 h 9881970"/>
              <a:gd name="connsiteX13242" fmla="*/ 5008483 w 11181876"/>
              <a:gd name="connsiteY13242" fmla="*/ 541937 h 9881970"/>
              <a:gd name="connsiteX13243" fmla="*/ 4989795 w 11181876"/>
              <a:gd name="connsiteY13243" fmla="*/ 560625 h 9881970"/>
              <a:gd name="connsiteX13244" fmla="*/ 4983565 w 11181876"/>
              <a:gd name="connsiteY13244" fmla="*/ 560625 h 9881970"/>
              <a:gd name="connsiteX13245" fmla="*/ 4971105 w 11181876"/>
              <a:gd name="connsiteY13245" fmla="*/ 554395 h 9881970"/>
              <a:gd name="connsiteX13246" fmla="*/ 4958647 w 11181876"/>
              <a:gd name="connsiteY13246" fmla="*/ 566855 h 9881970"/>
              <a:gd name="connsiteX13247" fmla="*/ 4952417 w 11181876"/>
              <a:gd name="connsiteY13247" fmla="*/ 573083 h 9881970"/>
              <a:gd name="connsiteX13248" fmla="*/ 4933728 w 11181876"/>
              <a:gd name="connsiteY13248" fmla="*/ 579313 h 9881970"/>
              <a:gd name="connsiteX13249" fmla="*/ 4921270 w 11181876"/>
              <a:gd name="connsiteY13249" fmla="*/ 604231 h 9881970"/>
              <a:gd name="connsiteX13250" fmla="*/ 4933728 w 11181876"/>
              <a:gd name="connsiteY13250" fmla="*/ 604231 h 9881970"/>
              <a:gd name="connsiteX13251" fmla="*/ 4958647 w 11181876"/>
              <a:gd name="connsiteY13251" fmla="*/ 579313 h 9881970"/>
              <a:gd name="connsiteX13252" fmla="*/ 4971105 w 11181876"/>
              <a:gd name="connsiteY13252" fmla="*/ 566855 h 9881970"/>
              <a:gd name="connsiteX13253" fmla="*/ 4971105 w 11181876"/>
              <a:gd name="connsiteY13253" fmla="*/ 579313 h 9881970"/>
              <a:gd name="connsiteX13254" fmla="*/ 4958647 w 11181876"/>
              <a:gd name="connsiteY13254" fmla="*/ 604231 h 9881970"/>
              <a:gd name="connsiteX13255" fmla="*/ 4946188 w 11181876"/>
              <a:gd name="connsiteY13255" fmla="*/ 616690 h 9881970"/>
              <a:gd name="connsiteX13256" fmla="*/ 4927500 w 11181876"/>
              <a:gd name="connsiteY13256" fmla="*/ 629150 h 9881970"/>
              <a:gd name="connsiteX13257" fmla="*/ 4908810 w 11181876"/>
              <a:gd name="connsiteY13257" fmla="*/ 647838 h 9881970"/>
              <a:gd name="connsiteX13258" fmla="*/ 4883893 w 11181876"/>
              <a:gd name="connsiteY13258" fmla="*/ 678984 h 9881970"/>
              <a:gd name="connsiteX13259" fmla="*/ 4865205 w 11181876"/>
              <a:gd name="connsiteY13259" fmla="*/ 697672 h 9881970"/>
              <a:gd name="connsiteX13260" fmla="*/ 4858975 w 11181876"/>
              <a:gd name="connsiteY13260" fmla="*/ 654068 h 9881970"/>
              <a:gd name="connsiteX13261" fmla="*/ 4846515 w 11181876"/>
              <a:gd name="connsiteY13261" fmla="*/ 641608 h 9881970"/>
              <a:gd name="connsiteX13262" fmla="*/ 4834057 w 11181876"/>
              <a:gd name="connsiteY13262" fmla="*/ 647838 h 9881970"/>
              <a:gd name="connsiteX13263" fmla="*/ 4821599 w 11181876"/>
              <a:gd name="connsiteY13263" fmla="*/ 654068 h 9881970"/>
              <a:gd name="connsiteX13264" fmla="*/ 4809139 w 11181876"/>
              <a:gd name="connsiteY13264" fmla="*/ 678984 h 9881970"/>
              <a:gd name="connsiteX13265" fmla="*/ 4809139 w 11181876"/>
              <a:gd name="connsiteY13265" fmla="*/ 691444 h 9881970"/>
              <a:gd name="connsiteX13266" fmla="*/ 4821599 w 11181876"/>
              <a:gd name="connsiteY13266" fmla="*/ 691444 h 9881970"/>
              <a:gd name="connsiteX13267" fmla="*/ 4821599 w 11181876"/>
              <a:gd name="connsiteY13267" fmla="*/ 678984 h 9881970"/>
              <a:gd name="connsiteX13268" fmla="*/ 4834057 w 11181876"/>
              <a:gd name="connsiteY13268" fmla="*/ 678984 h 9881970"/>
              <a:gd name="connsiteX13269" fmla="*/ 4834057 w 11181876"/>
              <a:gd name="connsiteY13269" fmla="*/ 691444 h 9881970"/>
              <a:gd name="connsiteX13270" fmla="*/ 4834057 w 11181876"/>
              <a:gd name="connsiteY13270" fmla="*/ 703902 h 9881970"/>
              <a:gd name="connsiteX13271" fmla="*/ 4846515 w 11181876"/>
              <a:gd name="connsiteY13271" fmla="*/ 691444 h 9881970"/>
              <a:gd name="connsiteX13272" fmla="*/ 4846515 w 11181876"/>
              <a:gd name="connsiteY13272" fmla="*/ 703902 h 9881970"/>
              <a:gd name="connsiteX13273" fmla="*/ 4846515 w 11181876"/>
              <a:gd name="connsiteY13273" fmla="*/ 722591 h 9881970"/>
              <a:gd name="connsiteX13274" fmla="*/ 4821599 w 11181876"/>
              <a:gd name="connsiteY13274" fmla="*/ 753739 h 9881970"/>
              <a:gd name="connsiteX13275" fmla="*/ 4796681 w 11181876"/>
              <a:gd name="connsiteY13275" fmla="*/ 778657 h 9881970"/>
              <a:gd name="connsiteX13276" fmla="*/ 4790451 w 11181876"/>
              <a:gd name="connsiteY13276" fmla="*/ 791115 h 9881970"/>
              <a:gd name="connsiteX13277" fmla="*/ 4765533 w 11181876"/>
              <a:gd name="connsiteY13277" fmla="*/ 816033 h 9881970"/>
              <a:gd name="connsiteX13278" fmla="*/ 4734387 w 11181876"/>
              <a:gd name="connsiteY13278" fmla="*/ 840951 h 9881970"/>
              <a:gd name="connsiteX13279" fmla="*/ 4721927 w 11181876"/>
              <a:gd name="connsiteY13279" fmla="*/ 853410 h 9881970"/>
              <a:gd name="connsiteX13280" fmla="*/ 4709468 w 11181876"/>
              <a:gd name="connsiteY13280" fmla="*/ 878328 h 9881970"/>
              <a:gd name="connsiteX13281" fmla="*/ 4697010 w 11181876"/>
              <a:gd name="connsiteY13281" fmla="*/ 878328 h 9881970"/>
              <a:gd name="connsiteX13282" fmla="*/ 4678320 w 11181876"/>
              <a:gd name="connsiteY13282" fmla="*/ 915704 h 9881970"/>
              <a:gd name="connsiteX13283" fmla="*/ 4672092 w 11181876"/>
              <a:gd name="connsiteY13283" fmla="*/ 953080 h 9881970"/>
              <a:gd name="connsiteX13284" fmla="*/ 4684550 w 11181876"/>
              <a:gd name="connsiteY13284" fmla="*/ 940622 h 9881970"/>
              <a:gd name="connsiteX13285" fmla="*/ 4721927 w 11181876"/>
              <a:gd name="connsiteY13285" fmla="*/ 890786 h 9881970"/>
              <a:gd name="connsiteX13286" fmla="*/ 4746845 w 11181876"/>
              <a:gd name="connsiteY13286" fmla="*/ 872098 h 9881970"/>
              <a:gd name="connsiteX13287" fmla="*/ 4759305 w 11181876"/>
              <a:gd name="connsiteY13287" fmla="*/ 865868 h 9881970"/>
              <a:gd name="connsiteX13288" fmla="*/ 4765533 w 11181876"/>
              <a:gd name="connsiteY13288" fmla="*/ 853410 h 9881970"/>
              <a:gd name="connsiteX13289" fmla="*/ 4771763 w 11181876"/>
              <a:gd name="connsiteY13289" fmla="*/ 840951 h 9881970"/>
              <a:gd name="connsiteX13290" fmla="*/ 4784221 w 11181876"/>
              <a:gd name="connsiteY13290" fmla="*/ 840951 h 9881970"/>
              <a:gd name="connsiteX13291" fmla="*/ 4796681 w 11181876"/>
              <a:gd name="connsiteY13291" fmla="*/ 840951 h 9881970"/>
              <a:gd name="connsiteX13292" fmla="*/ 4784221 w 11181876"/>
              <a:gd name="connsiteY13292" fmla="*/ 872098 h 9881970"/>
              <a:gd name="connsiteX13293" fmla="*/ 4759305 w 11181876"/>
              <a:gd name="connsiteY13293" fmla="*/ 890786 h 9881970"/>
              <a:gd name="connsiteX13294" fmla="*/ 4740615 w 11181876"/>
              <a:gd name="connsiteY13294" fmla="*/ 915704 h 9881970"/>
              <a:gd name="connsiteX13295" fmla="*/ 4728157 w 11181876"/>
              <a:gd name="connsiteY13295" fmla="*/ 928162 h 9881970"/>
              <a:gd name="connsiteX13296" fmla="*/ 4721927 w 11181876"/>
              <a:gd name="connsiteY13296" fmla="*/ 928162 h 9881970"/>
              <a:gd name="connsiteX13297" fmla="*/ 4697010 w 11181876"/>
              <a:gd name="connsiteY13297" fmla="*/ 953080 h 9881970"/>
              <a:gd name="connsiteX13298" fmla="*/ 4665862 w 11181876"/>
              <a:gd name="connsiteY13298" fmla="*/ 990457 h 9881970"/>
              <a:gd name="connsiteX13299" fmla="*/ 4640943 w 11181876"/>
              <a:gd name="connsiteY13299" fmla="*/ 1021605 h 9881970"/>
              <a:gd name="connsiteX13300" fmla="*/ 4622255 w 11181876"/>
              <a:gd name="connsiteY13300" fmla="*/ 1040293 h 9881970"/>
              <a:gd name="connsiteX13301" fmla="*/ 4572419 w 11181876"/>
              <a:gd name="connsiteY13301" fmla="*/ 1090130 h 9881970"/>
              <a:gd name="connsiteX13302" fmla="*/ 4547503 w 11181876"/>
              <a:gd name="connsiteY13302" fmla="*/ 1102588 h 9881970"/>
              <a:gd name="connsiteX13303" fmla="*/ 4547503 w 11181876"/>
              <a:gd name="connsiteY13303" fmla="*/ 1127506 h 9881970"/>
              <a:gd name="connsiteX13304" fmla="*/ 4547503 w 11181876"/>
              <a:gd name="connsiteY13304" fmla="*/ 1139964 h 9881970"/>
              <a:gd name="connsiteX13305" fmla="*/ 4553731 w 11181876"/>
              <a:gd name="connsiteY13305" fmla="*/ 1152424 h 9881970"/>
              <a:gd name="connsiteX13306" fmla="*/ 4559961 w 11181876"/>
              <a:gd name="connsiteY13306" fmla="*/ 1152424 h 9881970"/>
              <a:gd name="connsiteX13307" fmla="*/ 4572419 w 11181876"/>
              <a:gd name="connsiteY13307" fmla="*/ 1139964 h 9881970"/>
              <a:gd name="connsiteX13308" fmla="*/ 4584879 w 11181876"/>
              <a:gd name="connsiteY13308" fmla="*/ 1139964 h 9881970"/>
              <a:gd name="connsiteX13309" fmla="*/ 4597337 w 11181876"/>
              <a:gd name="connsiteY13309" fmla="*/ 1152424 h 9881970"/>
              <a:gd name="connsiteX13310" fmla="*/ 4609797 w 11181876"/>
              <a:gd name="connsiteY13310" fmla="*/ 1139964 h 9881970"/>
              <a:gd name="connsiteX13311" fmla="*/ 4609797 w 11181876"/>
              <a:gd name="connsiteY13311" fmla="*/ 1164882 h 9881970"/>
              <a:gd name="connsiteX13312" fmla="*/ 4634714 w 11181876"/>
              <a:gd name="connsiteY13312" fmla="*/ 1164882 h 9881970"/>
              <a:gd name="connsiteX13313" fmla="*/ 4609797 w 11181876"/>
              <a:gd name="connsiteY13313" fmla="*/ 1177342 h 9881970"/>
              <a:gd name="connsiteX13314" fmla="*/ 4547503 w 11181876"/>
              <a:gd name="connsiteY13314" fmla="*/ 1264553 h 9881970"/>
              <a:gd name="connsiteX13315" fmla="*/ 4572419 w 11181876"/>
              <a:gd name="connsiteY13315" fmla="*/ 1239637 h 9881970"/>
              <a:gd name="connsiteX13316" fmla="*/ 4591109 w 11181876"/>
              <a:gd name="connsiteY13316" fmla="*/ 1227177 h 9881970"/>
              <a:gd name="connsiteX13317" fmla="*/ 4609797 w 11181876"/>
              <a:gd name="connsiteY13317" fmla="*/ 1202259 h 9881970"/>
              <a:gd name="connsiteX13318" fmla="*/ 4634714 w 11181876"/>
              <a:gd name="connsiteY13318" fmla="*/ 1177342 h 9881970"/>
              <a:gd name="connsiteX13319" fmla="*/ 4647173 w 11181876"/>
              <a:gd name="connsiteY13319" fmla="*/ 1158652 h 9881970"/>
              <a:gd name="connsiteX13320" fmla="*/ 4672092 w 11181876"/>
              <a:gd name="connsiteY13320" fmla="*/ 1127506 h 9881970"/>
              <a:gd name="connsiteX13321" fmla="*/ 4697010 w 11181876"/>
              <a:gd name="connsiteY13321" fmla="*/ 1096358 h 9881970"/>
              <a:gd name="connsiteX13322" fmla="*/ 4715698 w 11181876"/>
              <a:gd name="connsiteY13322" fmla="*/ 1071441 h 9881970"/>
              <a:gd name="connsiteX13323" fmla="*/ 4728157 w 11181876"/>
              <a:gd name="connsiteY13323" fmla="*/ 1052753 h 9881970"/>
              <a:gd name="connsiteX13324" fmla="*/ 4746845 w 11181876"/>
              <a:gd name="connsiteY13324" fmla="*/ 1040293 h 9881970"/>
              <a:gd name="connsiteX13325" fmla="*/ 4759305 w 11181876"/>
              <a:gd name="connsiteY13325" fmla="*/ 1015375 h 9881970"/>
              <a:gd name="connsiteX13326" fmla="*/ 4771763 w 11181876"/>
              <a:gd name="connsiteY13326" fmla="*/ 1015375 h 9881970"/>
              <a:gd name="connsiteX13327" fmla="*/ 4771763 w 11181876"/>
              <a:gd name="connsiteY13327" fmla="*/ 1052753 h 9881970"/>
              <a:gd name="connsiteX13328" fmla="*/ 4746845 w 11181876"/>
              <a:gd name="connsiteY13328" fmla="*/ 1090130 h 9881970"/>
              <a:gd name="connsiteX13329" fmla="*/ 4721927 w 11181876"/>
              <a:gd name="connsiteY13329" fmla="*/ 1102588 h 9881970"/>
              <a:gd name="connsiteX13330" fmla="*/ 4697010 w 11181876"/>
              <a:gd name="connsiteY13330" fmla="*/ 1127506 h 9881970"/>
              <a:gd name="connsiteX13331" fmla="*/ 4709468 w 11181876"/>
              <a:gd name="connsiteY13331" fmla="*/ 1139964 h 9881970"/>
              <a:gd name="connsiteX13332" fmla="*/ 4721927 w 11181876"/>
              <a:gd name="connsiteY13332" fmla="*/ 1127506 h 9881970"/>
              <a:gd name="connsiteX13333" fmla="*/ 4715698 w 11181876"/>
              <a:gd name="connsiteY13333" fmla="*/ 1146194 h 9881970"/>
              <a:gd name="connsiteX13334" fmla="*/ 4697010 w 11181876"/>
              <a:gd name="connsiteY13334" fmla="*/ 1164882 h 9881970"/>
              <a:gd name="connsiteX13335" fmla="*/ 4697010 w 11181876"/>
              <a:gd name="connsiteY13335" fmla="*/ 1189800 h 9881970"/>
              <a:gd name="connsiteX13336" fmla="*/ 4684550 w 11181876"/>
              <a:gd name="connsiteY13336" fmla="*/ 1202259 h 9881970"/>
              <a:gd name="connsiteX13337" fmla="*/ 4672092 w 11181876"/>
              <a:gd name="connsiteY13337" fmla="*/ 1202259 h 9881970"/>
              <a:gd name="connsiteX13338" fmla="*/ 4690780 w 11181876"/>
              <a:gd name="connsiteY13338" fmla="*/ 1208489 h 9881970"/>
              <a:gd name="connsiteX13339" fmla="*/ 4721927 w 11181876"/>
              <a:gd name="connsiteY13339" fmla="*/ 1202259 h 9881970"/>
              <a:gd name="connsiteX13340" fmla="*/ 4740615 w 11181876"/>
              <a:gd name="connsiteY13340" fmla="*/ 1202259 h 9881970"/>
              <a:gd name="connsiteX13341" fmla="*/ 4759305 w 11181876"/>
              <a:gd name="connsiteY13341" fmla="*/ 1164882 h 9881970"/>
              <a:gd name="connsiteX13342" fmla="*/ 4784221 w 11181876"/>
              <a:gd name="connsiteY13342" fmla="*/ 1152424 h 9881970"/>
              <a:gd name="connsiteX13343" fmla="*/ 4809139 w 11181876"/>
              <a:gd name="connsiteY13343" fmla="*/ 1152424 h 9881970"/>
              <a:gd name="connsiteX13344" fmla="*/ 4821599 w 11181876"/>
              <a:gd name="connsiteY13344" fmla="*/ 1121276 h 9881970"/>
              <a:gd name="connsiteX13345" fmla="*/ 4809139 w 11181876"/>
              <a:gd name="connsiteY13345" fmla="*/ 1115048 h 9881970"/>
              <a:gd name="connsiteX13346" fmla="*/ 4834057 w 11181876"/>
              <a:gd name="connsiteY13346" fmla="*/ 1115048 h 9881970"/>
              <a:gd name="connsiteX13347" fmla="*/ 4846515 w 11181876"/>
              <a:gd name="connsiteY13347" fmla="*/ 1102588 h 9881970"/>
              <a:gd name="connsiteX13348" fmla="*/ 4858975 w 11181876"/>
              <a:gd name="connsiteY13348" fmla="*/ 1102588 h 9881970"/>
              <a:gd name="connsiteX13349" fmla="*/ 4834057 w 11181876"/>
              <a:gd name="connsiteY13349" fmla="*/ 1139964 h 9881970"/>
              <a:gd name="connsiteX13350" fmla="*/ 4815369 w 11181876"/>
              <a:gd name="connsiteY13350" fmla="*/ 1164882 h 9881970"/>
              <a:gd name="connsiteX13351" fmla="*/ 4809139 w 11181876"/>
              <a:gd name="connsiteY13351" fmla="*/ 1177342 h 9881970"/>
              <a:gd name="connsiteX13352" fmla="*/ 4840287 w 11181876"/>
              <a:gd name="connsiteY13352" fmla="*/ 1158652 h 9881970"/>
              <a:gd name="connsiteX13353" fmla="*/ 4858975 w 11181876"/>
              <a:gd name="connsiteY13353" fmla="*/ 1139964 h 9881970"/>
              <a:gd name="connsiteX13354" fmla="*/ 4852745 w 11181876"/>
              <a:gd name="connsiteY13354" fmla="*/ 1152424 h 9881970"/>
              <a:gd name="connsiteX13355" fmla="*/ 4834057 w 11181876"/>
              <a:gd name="connsiteY13355" fmla="*/ 1177342 h 9881970"/>
              <a:gd name="connsiteX13356" fmla="*/ 4809139 w 11181876"/>
              <a:gd name="connsiteY13356" fmla="*/ 1214719 h 9881970"/>
              <a:gd name="connsiteX13357" fmla="*/ 4784221 w 11181876"/>
              <a:gd name="connsiteY13357" fmla="*/ 1252095 h 9881970"/>
              <a:gd name="connsiteX13358" fmla="*/ 4777993 w 11181876"/>
              <a:gd name="connsiteY13358" fmla="*/ 1264553 h 9881970"/>
              <a:gd name="connsiteX13359" fmla="*/ 4771763 w 11181876"/>
              <a:gd name="connsiteY13359" fmla="*/ 1277013 h 9881970"/>
              <a:gd name="connsiteX13360" fmla="*/ 4796681 w 11181876"/>
              <a:gd name="connsiteY13360" fmla="*/ 1258325 h 9881970"/>
              <a:gd name="connsiteX13361" fmla="*/ 4821599 w 11181876"/>
              <a:gd name="connsiteY13361" fmla="*/ 1239637 h 9881970"/>
              <a:gd name="connsiteX13362" fmla="*/ 4846515 w 11181876"/>
              <a:gd name="connsiteY13362" fmla="*/ 1227177 h 9881970"/>
              <a:gd name="connsiteX13363" fmla="*/ 4858975 w 11181876"/>
              <a:gd name="connsiteY13363" fmla="*/ 1202259 h 9881970"/>
              <a:gd name="connsiteX13364" fmla="*/ 4865205 w 11181876"/>
              <a:gd name="connsiteY13364" fmla="*/ 1202259 h 9881970"/>
              <a:gd name="connsiteX13365" fmla="*/ 4871435 w 11181876"/>
              <a:gd name="connsiteY13365" fmla="*/ 1189800 h 9881970"/>
              <a:gd name="connsiteX13366" fmla="*/ 4896352 w 11181876"/>
              <a:gd name="connsiteY13366" fmla="*/ 1177342 h 9881970"/>
              <a:gd name="connsiteX13367" fmla="*/ 4908810 w 11181876"/>
              <a:gd name="connsiteY13367" fmla="*/ 1177342 h 9881970"/>
              <a:gd name="connsiteX13368" fmla="*/ 4921270 w 11181876"/>
              <a:gd name="connsiteY13368" fmla="*/ 1164882 h 9881970"/>
              <a:gd name="connsiteX13369" fmla="*/ 4921270 w 11181876"/>
              <a:gd name="connsiteY13369" fmla="*/ 1177342 h 9881970"/>
              <a:gd name="connsiteX13370" fmla="*/ 4908810 w 11181876"/>
              <a:gd name="connsiteY13370" fmla="*/ 1220947 h 9881970"/>
              <a:gd name="connsiteX13371" fmla="*/ 4883893 w 11181876"/>
              <a:gd name="connsiteY13371" fmla="*/ 1264553 h 9881970"/>
              <a:gd name="connsiteX13372" fmla="*/ 4871435 w 11181876"/>
              <a:gd name="connsiteY13372" fmla="*/ 1264553 h 9881970"/>
              <a:gd name="connsiteX13373" fmla="*/ 4852745 w 11181876"/>
              <a:gd name="connsiteY13373" fmla="*/ 1252095 h 9881970"/>
              <a:gd name="connsiteX13374" fmla="*/ 4834057 w 11181876"/>
              <a:gd name="connsiteY13374" fmla="*/ 1270783 h 9881970"/>
              <a:gd name="connsiteX13375" fmla="*/ 4846515 w 11181876"/>
              <a:gd name="connsiteY13375" fmla="*/ 1289471 h 9881970"/>
              <a:gd name="connsiteX13376" fmla="*/ 4840287 w 11181876"/>
              <a:gd name="connsiteY13376" fmla="*/ 1308160 h 9881970"/>
              <a:gd name="connsiteX13377" fmla="*/ 4834057 w 11181876"/>
              <a:gd name="connsiteY13377" fmla="*/ 1326848 h 9881970"/>
              <a:gd name="connsiteX13378" fmla="*/ 4802909 w 11181876"/>
              <a:gd name="connsiteY13378" fmla="*/ 1382914 h 9881970"/>
              <a:gd name="connsiteX13379" fmla="*/ 4790451 w 11181876"/>
              <a:gd name="connsiteY13379" fmla="*/ 1407832 h 9881970"/>
              <a:gd name="connsiteX13380" fmla="*/ 4796681 w 11181876"/>
              <a:gd name="connsiteY13380" fmla="*/ 1401602 h 9881970"/>
              <a:gd name="connsiteX13381" fmla="*/ 4796681 w 11181876"/>
              <a:gd name="connsiteY13381" fmla="*/ 1414060 h 9881970"/>
              <a:gd name="connsiteX13382" fmla="*/ 4784221 w 11181876"/>
              <a:gd name="connsiteY13382" fmla="*/ 1438978 h 9881970"/>
              <a:gd name="connsiteX13383" fmla="*/ 4771763 w 11181876"/>
              <a:gd name="connsiteY13383" fmla="*/ 1463897 h 9881970"/>
              <a:gd name="connsiteX13384" fmla="*/ 4771763 w 11181876"/>
              <a:gd name="connsiteY13384" fmla="*/ 1438978 h 9881970"/>
              <a:gd name="connsiteX13385" fmla="*/ 4771763 w 11181876"/>
              <a:gd name="connsiteY13385" fmla="*/ 1426520 h 9881970"/>
              <a:gd name="connsiteX13386" fmla="*/ 4759305 w 11181876"/>
              <a:gd name="connsiteY13386" fmla="*/ 1438978 h 9881970"/>
              <a:gd name="connsiteX13387" fmla="*/ 4721927 w 11181876"/>
              <a:gd name="connsiteY13387" fmla="*/ 1501273 h 9881970"/>
              <a:gd name="connsiteX13388" fmla="*/ 4834057 w 11181876"/>
              <a:gd name="connsiteY13388" fmla="*/ 1438978 h 9881970"/>
              <a:gd name="connsiteX13389" fmla="*/ 4933728 w 11181876"/>
              <a:gd name="connsiteY13389" fmla="*/ 1364226 h 9881970"/>
              <a:gd name="connsiteX13390" fmla="*/ 4933728 w 11181876"/>
              <a:gd name="connsiteY13390" fmla="*/ 1357996 h 9881970"/>
              <a:gd name="connsiteX13391" fmla="*/ 4921270 w 11181876"/>
              <a:gd name="connsiteY13391" fmla="*/ 1351766 h 9881970"/>
              <a:gd name="connsiteX13392" fmla="*/ 4908810 w 11181876"/>
              <a:gd name="connsiteY13392" fmla="*/ 1351766 h 9881970"/>
              <a:gd name="connsiteX13393" fmla="*/ 4908810 w 11181876"/>
              <a:gd name="connsiteY13393" fmla="*/ 1339308 h 9881970"/>
              <a:gd name="connsiteX13394" fmla="*/ 4933728 w 11181876"/>
              <a:gd name="connsiteY13394" fmla="*/ 1314389 h 9881970"/>
              <a:gd name="connsiteX13395" fmla="*/ 4946188 w 11181876"/>
              <a:gd name="connsiteY13395" fmla="*/ 1326848 h 9881970"/>
              <a:gd name="connsiteX13396" fmla="*/ 4952417 w 11181876"/>
              <a:gd name="connsiteY13396" fmla="*/ 1345538 h 9881970"/>
              <a:gd name="connsiteX13397" fmla="*/ 4971105 w 11181876"/>
              <a:gd name="connsiteY13397" fmla="*/ 1351766 h 9881970"/>
              <a:gd name="connsiteX13398" fmla="*/ 4983565 w 11181876"/>
              <a:gd name="connsiteY13398" fmla="*/ 1345538 h 9881970"/>
              <a:gd name="connsiteX13399" fmla="*/ 5008483 w 11181876"/>
              <a:gd name="connsiteY13399" fmla="*/ 1326848 h 9881970"/>
              <a:gd name="connsiteX13400" fmla="*/ 5045859 w 11181876"/>
              <a:gd name="connsiteY13400" fmla="*/ 1301931 h 9881970"/>
              <a:gd name="connsiteX13401" fmla="*/ 5064547 w 11181876"/>
              <a:gd name="connsiteY13401" fmla="*/ 1295701 h 9881970"/>
              <a:gd name="connsiteX13402" fmla="*/ 5083235 w 11181876"/>
              <a:gd name="connsiteY13402" fmla="*/ 1289471 h 9881970"/>
              <a:gd name="connsiteX13403" fmla="*/ 5145530 w 11181876"/>
              <a:gd name="connsiteY13403" fmla="*/ 1252095 h 9881970"/>
              <a:gd name="connsiteX13404" fmla="*/ 5176678 w 11181876"/>
              <a:gd name="connsiteY13404" fmla="*/ 1233407 h 9881970"/>
              <a:gd name="connsiteX13405" fmla="*/ 5182907 w 11181876"/>
              <a:gd name="connsiteY13405" fmla="*/ 1214719 h 9881970"/>
              <a:gd name="connsiteX13406" fmla="*/ 5207825 w 11181876"/>
              <a:gd name="connsiteY13406" fmla="*/ 1214719 h 9881970"/>
              <a:gd name="connsiteX13407" fmla="*/ 5238973 w 11181876"/>
              <a:gd name="connsiteY13407" fmla="*/ 1208489 h 9881970"/>
              <a:gd name="connsiteX13408" fmla="*/ 5257661 w 11181876"/>
              <a:gd name="connsiteY13408" fmla="*/ 1202259 h 9881970"/>
              <a:gd name="connsiteX13409" fmla="*/ 5338643 w 11181876"/>
              <a:gd name="connsiteY13409" fmla="*/ 1183570 h 9881970"/>
              <a:gd name="connsiteX13410" fmla="*/ 5419626 w 11181876"/>
              <a:gd name="connsiteY13410" fmla="*/ 1152424 h 9881970"/>
              <a:gd name="connsiteX13411" fmla="*/ 5432085 w 11181876"/>
              <a:gd name="connsiteY13411" fmla="*/ 1152424 h 9881970"/>
              <a:gd name="connsiteX13412" fmla="*/ 5519297 w 11181876"/>
              <a:gd name="connsiteY13412" fmla="*/ 1115048 h 9881970"/>
              <a:gd name="connsiteX13413" fmla="*/ 5537985 w 11181876"/>
              <a:gd name="connsiteY13413" fmla="*/ 1058981 h 9881970"/>
              <a:gd name="connsiteX13414" fmla="*/ 5556675 w 11181876"/>
              <a:gd name="connsiteY13414" fmla="*/ 1027835 h 9881970"/>
              <a:gd name="connsiteX13415" fmla="*/ 5581591 w 11181876"/>
              <a:gd name="connsiteY13415" fmla="*/ 1027835 h 9881970"/>
              <a:gd name="connsiteX13416" fmla="*/ 5581591 w 11181876"/>
              <a:gd name="connsiteY13416" fmla="*/ 1040293 h 9881970"/>
              <a:gd name="connsiteX13417" fmla="*/ 5656346 w 11181876"/>
              <a:gd name="connsiteY13417" fmla="*/ 965540 h 9881970"/>
              <a:gd name="connsiteX13418" fmla="*/ 5656346 w 11181876"/>
              <a:gd name="connsiteY13418" fmla="*/ 953080 h 9881970"/>
              <a:gd name="connsiteX13419" fmla="*/ 5668804 w 11181876"/>
              <a:gd name="connsiteY13419" fmla="*/ 953080 h 9881970"/>
              <a:gd name="connsiteX13420" fmla="*/ 5706181 w 11181876"/>
              <a:gd name="connsiteY13420" fmla="*/ 921934 h 9881970"/>
              <a:gd name="connsiteX13421" fmla="*/ 5787165 w 11181876"/>
              <a:gd name="connsiteY13421" fmla="*/ 840951 h 9881970"/>
              <a:gd name="connsiteX13422" fmla="*/ 5893066 w 11181876"/>
              <a:gd name="connsiteY13422" fmla="*/ 747509 h 9881970"/>
              <a:gd name="connsiteX13423" fmla="*/ 5961589 w 11181876"/>
              <a:gd name="connsiteY13423" fmla="*/ 691444 h 9881970"/>
              <a:gd name="connsiteX13424" fmla="*/ 5967819 w 11181876"/>
              <a:gd name="connsiteY13424" fmla="*/ 703902 h 9881970"/>
              <a:gd name="connsiteX13425" fmla="*/ 5942901 w 11181876"/>
              <a:gd name="connsiteY13425" fmla="*/ 716362 h 9881970"/>
              <a:gd name="connsiteX13426" fmla="*/ 5942901 w 11181876"/>
              <a:gd name="connsiteY13426" fmla="*/ 722591 h 9881970"/>
              <a:gd name="connsiteX13427" fmla="*/ 5942901 w 11181876"/>
              <a:gd name="connsiteY13427" fmla="*/ 741279 h 9881970"/>
              <a:gd name="connsiteX13428" fmla="*/ 5942901 w 11181876"/>
              <a:gd name="connsiteY13428" fmla="*/ 753739 h 9881970"/>
              <a:gd name="connsiteX13429" fmla="*/ 5967819 w 11181876"/>
              <a:gd name="connsiteY13429" fmla="*/ 741279 h 9881970"/>
              <a:gd name="connsiteX13430" fmla="*/ 5992737 w 11181876"/>
              <a:gd name="connsiteY13430" fmla="*/ 728821 h 9881970"/>
              <a:gd name="connsiteX13431" fmla="*/ 6005195 w 11181876"/>
              <a:gd name="connsiteY13431" fmla="*/ 691444 h 9881970"/>
              <a:gd name="connsiteX13432" fmla="*/ 5980277 w 11181876"/>
              <a:gd name="connsiteY13432" fmla="*/ 678984 h 9881970"/>
              <a:gd name="connsiteX13433" fmla="*/ 6005195 w 11181876"/>
              <a:gd name="connsiteY13433" fmla="*/ 641608 h 9881970"/>
              <a:gd name="connsiteX13434" fmla="*/ 6023883 w 11181876"/>
              <a:gd name="connsiteY13434" fmla="*/ 629150 h 9881970"/>
              <a:gd name="connsiteX13435" fmla="*/ 6030113 w 11181876"/>
              <a:gd name="connsiteY13435" fmla="*/ 629150 h 9881970"/>
              <a:gd name="connsiteX13436" fmla="*/ 6030113 w 11181876"/>
              <a:gd name="connsiteY13436" fmla="*/ 641608 h 9881970"/>
              <a:gd name="connsiteX13437" fmla="*/ 6030113 w 11181876"/>
              <a:gd name="connsiteY13437" fmla="*/ 666526 h 9881970"/>
              <a:gd name="connsiteX13438" fmla="*/ 6055031 w 11181876"/>
              <a:gd name="connsiteY13438" fmla="*/ 654068 h 9881970"/>
              <a:gd name="connsiteX13439" fmla="*/ 6104867 w 11181876"/>
              <a:gd name="connsiteY13439" fmla="*/ 629150 h 9881970"/>
              <a:gd name="connsiteX13440" fmla="*/ 6117326 w 11181876"/>
              <a:gd name="connsiteY13440" fmla="*/ 616690 h 9881970"/>
              <a:gd name="connsiteX13441" fmla="*/ 6092407 w 11181876"/>
              <a:gd name="connsiteY13441" fmla="*/ 604231 h 9881970"/>
              <a:gd name="connsiteX13442" fmla="*/ 6104867 w 11181876"/>
              <a:gd name="connsiteY13442" fmla="*/ 566855 h 9881970"/>
              <a:gd name="connsiteX13443" fmla="*/ 6092407 w 11181876"/>
              <a:gd name="connsiteY13443" fmla="*/ 566855 h 9881970"/>
              <a:gd name="connsiteX13444" fmla="*/ 6086177 w 11181876"/>
              <a:gd name="connsiteY13444" fmla="*/ 573083 h 9881970"/>
              <a:gd name="connsiteX13445" fmla="*/ 6079949 w 11181876"/>
              <a:gd name="connsiteY13445" fmla="*/ 585543 h 9881970"/>
              <a:gd name="connsiteX13446" fmla="*/ 6073719 w 11181876"/>
              <a:gd name="connsiteY13446" fmla="*/ 598001 h 9881970"/>
              <a:gd name="connsiteX13447" fmla="*/ 6055031 w 11181876"/>
              <a:gd name="connsiteY13447" fmla="*/ 604231 h 9881970"/>
              <a:gd name="connsiteX13448" fmla="*/ 6036343 w 11181876"/>
              <a:gd name="connsiteY13448" fmla="*/ 622920 h 9881970"/>
              <a:gd name="connsiteX13449" fmla="*/ 6117326 w 11181876"/>
              <a:gd name="connsiteY13449" fmla="*/ 535707 h 9881970"/>
              <a:gd name="connsiteX13450" fmla="*/ 6216997 w 11181876"/>
              <a:gd name="connsiteY13450" fmla="*/ 454724 h 9881970"/>
              <a:gd name="connsiteX13451" fmla="*/ 6223227 w 11181876"/>
              <a:gd name="connsiteY13451" fmla="*/ 448494 h 9881970"/>
              <a:gd name="connsiteX13452" fmla="*/ 6235685 w 11181876"/>
              <a:gd name="connsiteY13452" fmla="*/ 429806 h 9881970"/>
              <a:gd name="connsiteX13453" fmla="*/ 6266833 w 11181876"/>
              <a:gd name="connsiteY13453" fmla="*/ 392430 h 9881970"/>
              <a:gd name="connsiteX13454" fmla="*/ 6329127 w 11181876"/>
              <a:gd name="connsiteY13454" fmla="*/ 342593 h 9881970"/>
              <a:gd name="connsiteX13455" fmla="*/ 6335357 w 11181876"/>
              <a:gd name="connsiteY13455" fmla="*/ 336365 h 9881970"/>
              <a:gd name="connsiteX13456" fmla="*/ 6354045 w 11181876"/>
              <a:gd name="connsiteY13456" fmla="*/ 330135 h 9881970"/>
              <a:gd name="connsiteX13457" fmla="*/ 6354045 w 11181876"/>
              <a:gd name="connsiteY13457" fmla="*/ 348823 h 9881970"/>
              <a:gd name="connsiteX13458" fmla="*/ 6372734 w 11181876"/>
              <a:gd name="connsiteY13458" fmla="*/ 342593 h 9881970"/>
              <a:gd name="connsiteX13459" fmla="*/ 6366504 w 11181876"/>
              <a:gd name="connsiteY13459" fmla="*/ 317677 h 9881970"/>
              <a:gd name="connsiteX13460" fmla="*/ 6378962 w 11181876"/>
              <a:gd name="connsiteY13460" fmla="*/ 305217 h 9881970"/>
              <a:gd name="connsiteX13461" fmla="*/ 6391422 w 11181876"/>
              <a:gd name="connsiteY13461" fmla="*/ 305217 h 9881970"/>
              <a:gd name="connsiteX13462" fmla="*/ 6403881 w 11181876"/>
              <a:gd name="connsiteY13462" fmla="*/ 280299 h 9881970"/>
              <a:gd name="connsiteX13463" fmla="*/ 6428799 w 11181876"/>
              <a:gd name="connsiteY13463" fmla="*/ 280299 h 9881970"/>
              <a:gd name="connsiteX13464" fmla="*/ 6403881 w 11181876"/>
              <a:gd name="connsiteY13464" fmla="*/ 317677 h 9881970"/>
              <a:gd name="connsiteX13465" fmla="*/ 6378962 w 11181876"/>
              <a:gd name="connsiteY13465" fmla="*/ 342593 h 9881970"/>
              <a:gd name="connsiteX13466" fmla="*/ 6403881 w 11181876"/>
              <a:gd name="connsiteY13466" fmla="*/ 330135 h 9881970"/>
              <a:gd name="connsiteX13467" fmla="*/ 6428799 w 11181876"/>
              <a:gd name="connsiteY13467" fmla="*/ 305217 h 9881970"/>
              <a:gd name="connsiteX13468" fmla="*/ 6416340 w 11181876"/>
              <a:gd name="connsiteY13468" fmla="*/ 330135 h 9881970"/>
              <a:gd name="connsiteX13469" fmla="*/ 6366504 w 11181876"/>
              <a:gd name="connsiteY13469" fmla="*/ 379972 h 9881970"/>
              <a:gd name="connsiteX13470" fmla="*/ 6341586 w 11181876"/>
              <a:gd name="connsiteY13470" fmla="*/ 379972 h 9881970"/>
              <a:gd name="connsiteX13471" fmla="*/ 6354045 w 11181876"/>
              <a:gd name="connsiteY13471" fmla="*/ 392430 h 9881970"/>
              <a:gd name="connsiteX13472" fmla="*/ 6341586 w 11181876"/>
              <a:gd name="connsiteY13472" fmla="*/ 404888 h 9881970"/>
              <a:gd name="connsiteX13473" fmla="*/ 6335357 w 11181876"/>
              <a:gd name="connsiteY13473" fmla="*/ 411118 h 9881970"/>
              <a:gd name="connsiteX13474" fmla="*/ 6329127 w 11181876"/>
              <a:gd name="connsiteY13474" fmla="*/ 417348 h 9881970"/>
              <a:gd name="connsiteX13475" fmla="*/ 6316667 w 11181876"/>
              <a:gd name="connsiteY13475" fmla="*/ 442266 h 9881970"/>
              <a:gd name="connsiteX13476" fmla="*/ 6297979 w 11181876"/>
              <a:gd name="connsiteY13476" fmla="*/ 454724 h 9881970"/>
              <a:gd name="connsiteX13477" fmla="*/ 6291751 w 11181876"/>
              <a:gd name="connsiteY13477" fmla="*/ 467182 h 9881970"/>
              <a:gd name="connsiteX13478" fmla="*/ 6266833 w 11181876"/>
              <a:gd name="connsiteY13478" fmla="*/ 492101 h 9881970"/>
              <a:gd name="connsiteX13479" fmla="*/ 6254373 w 11181876"/>
              <a:gd name="connsiteY13479" fmla="*/ 517019 h 9881970"/>
              <a:gd name="connsiteX13480" fmla="*/ 6316667 w 11181876"/>
              <a:gd name="connsiteY13480" fmla="*/ 467182 h 9881970"/>
              <a:gd name="connsiteX13481" fmla="*/ 6354045 w 11181876"/>
              <a:gd name="connsiteY13481" fmla="*/ 442266 h 9881970"/>
              <a:gd name="connsiteX13482" fmla="*/ 6366504 w 11181876"/>
              <a:gd name="connsiteY13482" fmla="*/ 454724 h 9881970"/>
              <a:gd name="connsiteX13483" fmla="*/ 6366504 w 11181876"/>
              <a:gd name="connsiteY13483" fmla="*/ 442266 h 9881970"/>
              <a:gd name="connsiteX13484" fmla="*/ 6378962 w 11181876"/>
              <a:gd name="connsiteY13484" fmla="*/ 429806 h 9881970"/>
              <a:gd name="connsiteX13485" fmla="*/ 6391422 w 11181876"/>
              <a:gd name="connsiteY13485" fmla="*/ 404888 h 9881970"/>
              <a:gd name="connsiteX13486" fmla="*/ 6391422 w 11181876"/>
              <a:gd name="connsiteY13486" fmla="*/ 392430 h 9881970"/>
              <a:gd name="connsiteX13487" fmla="*/ 6403881 w 11181876"/>
              <a:gd name="connsiteY13487" fmla="*/ 379972 h 9881970"/>
              <a:gd name="connsiteX13488" fmla="*/ 6416340 w 11181876"/>
              <a:gd name="connsiteY13488" fmla="*/ 355053 h 9881970"/>
              <a:gd name="connsiteX13489" fmla="*/ 6466175 w 11181876"/>
              <a:gd name="connsiteY13489" fmla="*/ 355053 h 9881970"/>
              <a:gd name="connsiteX13490" fmla="*/ 6403881 w 11181876"/>
              <a:gd name="connsiteY13490" fmla="*/ 417348 h 9881970"/>
              <a:gd name="connsiteX13491" fmla="*/ 6354045 w 11181876"/>
              <a:gd name="connsiteY13491" fmla="*/ 479642 h 9881970"/>
              <a:gd name="connsiteX13492" fmla="*/ 6366504 w 11181876"/>
              <a:gd name="connsiteY13492" fmla="*/ 467182 h 9881970"/>
              <a:gd name="connsiteX13493" fmla="*/ 6378962 w 11181876"/>
              <a:gd name="connsiteY13493" fmla="*/ 467182 h 9881970"/>
              <a:gd name="connsiteX13494" fmla="*/ 6316667 w 11181876"/>
              <a:gd name="connsiteY13494" fmla="*/ 529477 h 9881970"/>
              <a:gd name="connsiteX13495" fmla="*/ 6297979 w 11181876"/>
              <a:gd name="connsiteY13495" fmla="*/ 535707 h 9881970"/>
              <a:gd name="connsiteX13496" fmla="*/ 6291751 w 11181876"/>
              <a:gd name="connsiteY13496" fmla="*/ 554395 h 9881970"/>
              <a:gd name="connsiteX13497" fmla="*/ 6279291 w 11181876"/>
              <a:gd name="connsiteY13497" fmla="*/ 579313 h 9881970"/>
              <a:gd name="connsiteX13498" fmla="*/ 6266833 w 11181876"/>
              <a:gd name="connsiteY13498" fmla="*/ 579313 h 9881970"/>
              <a:gd name="connsiteX13499" fmla="*/ 6254373 w 11181876"/>
              <a:gd name="connsiteY13499" fmla="*/ 591772 h 9881970"/>
              <a:gd name="connsiteX13500" fmla="*/ 6241915 w 11181876"/>
              <a:gd name="connsiteY13500" fmla="*/ 604231 h 9881970"/>
              <a:gd name="connsiteX13501" fmla="*/ 6229457 w 11181876"/>
              <a:gd name="connsiteY13501" fmla="*/ 616690 h 9881970"/>
              <a:gd name="connsiteX13502" fmla="*/ 6241915 w 11181876"/>
              <a:gd name="connsiteY13502" fmla="*/ 629150 h 9881970"/>
              <a:gd name="connsiteX13503" fmla="*/ 6248145 w 11181876"/>
              <a:gd name="connsiteY13503" fmla="*/ 641608 h 9881970"/>
              <a:gd name="connsiteX13504" fmla="*/ 6229457 w 11181876"/>
              <a:gd name="connsiteY13504" fmla="*/ 635378 h 9881970"/>
              <a:gd name="connsiteX13505" fmla="*/ 6204539 w 11181876"/>
              <a:gd name="connsiteY13505" fmla="*/ 647838 h 9881970"/>
              <a:gd name="connsiteX13506" fmla="*/ 6192079 w 11181876"/>
              <a:gd name="connsiteY13506" fmla="*/ 666526 h 9881970"/>
              <a:gd name="connsiteX13507" fmla="*/ 6179621 w 11181876"/>
              <a:gd name="connsiteY13507" fmla="*/ 678984 h 9881970"/>
              <a:gd name="connsiteX13508" fmla="*/ 6167162 w 11181876"/>
              <a:gd name="connsiteY13508" fmla="*/ 678984 h 9881970"/>
              <a:gd name="connsiteX13509" fmla="*/ 6142244 w 11181876"/>
              <a:gd name="connsiteY13509" fmla="*/ 716362 h 9881970"/>
              <a:gd name="connsiteX13510" fmla="*/ 6079949 w 11181876"/>
              <a:gd name="connsiteY13510" fmla="*/ 778657 h 9881970"/>
              <a:gd name="connsiteX13511" fmla="*/ 6042571 w 11181876"/>
              <a:gd name="connsiteY13511" fmla="*/ 828491 h 9881970"/>
              <a:gd name="connsiteX13512" fmla="*/ 6042571 w 11181876"/>
              <a:gd name="connsiteY13512" fmla="*/ 840951 h 9881970"/>
              <a:gd name="connsiteX13513" fmla="*/ 6030113 w 11181876"/>
              <a:gd name="connsiteY13513" fmla="*/ 853410 h 9881970"/>
              <a:gd name="connsiteX13514" fmla="*/ 6017655 w 11181876"/>
              <a:gd name="connsiteY13514" fmla="*/ 865868 h 9881970"/>
              <a:gd name="connsiteX13515" fmla="*/ 5998965 w 11181876"/>
              <a:gd name="connsiteY13515" fmla="*/ 878328 h 9881970"/>
              <a:gd name="connsiteX13516" fmla="*/ 5980277 w 11181876"/>
              <a:gd name="connsiteY13516" fmla="*/ 897016 h 9881970"/>
              <a:gd name="connsiteX13517" fmla="*/ 5974049 w 11181876"/>
              <a:gd name="connsiteY13517" fmla="*/ 921934 h 9881970"/>
              <a:gd name="connsiteX13518" fmla="*/ 5992737 w 11181876"/>
              <a:gd name="connsiteY13518" fmla="*/ 915704 h 9881970"/>
              <a:gd name="connsiteX13519" fmla="*/ 6017655 w 11181876"/>
              <a:gd name="connsiteY13519" fmla="*/ 890786 h 9881970"/>
              <a:gd name="connsiteX13520" fmla="*/ 6042571 w 11181876"/>
              <a:gd name="connsiteY13520" fmla="*/ 865868 h 9881970"/>
              <a:gd name="connsiteX13521" fmla="*/ 6055031 w 11181876"/>
              <a:gd name="connsiteY13521" fmla="*/ 872098 h 9881970"/>
              <a:gd name="connsiteX13522" fmla="*/ 6067489 w 11181876"/>
              <a:gd name="connsiteY13522" fmla="*/ 853410 h 9881970"/>
              <a:gd name="connsiteX13523" fmla="*/ 6067489 w 11181876"/>
              <a:gd name="connsiteY13523" fmla="*/ 840951 h 9881970"/>
              <a:gd name="connsiteX13524" fmla="*/ 6079949 w 11181876"/>
              <a:gd name="connsiteY13524" fmla="*/ 840951 h 9881970"/>
              <a:gd name="connsiteX13525" fmla="*/ 6079949 w 11181876"/>
              <a:gd name="connsiteY13525" fmla="*/ 853410 h 9881970"/>
              <a:gd name="connsiteX13526" fmla="*/ 6092407 w 11181876"/>
              <a:gd name="connsiteY13526" fmla="*/ 816033 h 9881970"/>
              <a:gd name="connsiteX13527" fmla="*/ 6117326 w 11181876"/>
              <a:gd name="connsiteY13527" fmla="*/ 766197 h 9881970"/>
              <a:gd name="connsiteX13528" fmla="*/ 6142244 w 11181876"/>
              <a:gd name="connsiteY13528" fmla="*/ 747509 h 9881970"/>
              <a:gd name="connsiteX13529" fmla="*/ 6154702 w 11181876"/>
              <a:gd name="connsiteY13529" fmla="*/ 728821 h 9881970"/>
              <a:gd name="connsiteX13530" fmla="*/ 6179621 w 11181876"/>
              <a:gd name="connsiteY13530" fmla="*/ 703902 h 9881970"/>
              <a:gd name="connsiteX13531" fmla="*/ 6179621 w 11181876"/>
              <a:gd name="connsiteY13531" fmla="*/ 716362 h 9881970"/>
              <a:gd name="connsiteX13532" fmla="*/ 6192079 w 11181876"/>
              <a:gd name="connsiteY13532" fmla="*/ 728821 h 9881970"/>
              <a:gd name="connsiteX13533" fmla="*/ 6179621 w 11181876"/>
              <a:gd name="connsiteY13533" fmla="*/ 753739 h 9881970"/>
              <a:gd name="connsiteX13534" fmla="*/ 6167162 w 11181876"/>
              <a:gd name="connsiteY13534" fmla="*/ 753739 h 9881970"/>
              <a:gd name="connsiteX13535" fmla="*/ 6167162 w 11181876"/>
              <a:gd name="connsiteY13535" fmla="*/ 766197 h 9881970"/>
              <a:gd name="connsiteX13536" fmla="*/ 6179621 w 11181876"/>
              <a:gd name="connsiteY13536" fmla="*/ 753739 h 9881970"/>
              <a:gd name="connsiteX13537" fmla="*/ 6216997 w 11181876"/>
              <a:gd name="connsiteY13537" fmla="*/ 691444 h 9881970"/>
              <a:gd name="connsiteX13538" fmla="*/ 6204539 w 11181876"/>
              <a:gd name="connsiteY13538" fmla="*/ 678984 h 9881970"/>
              <a:gd name="connsiteX13539" fmla="*/ 6235685 w 11181876"/>
              <a:gd name="connsiteY13539" fmla="*/ 672756 h 9881970"/>
              <a:gd name="connsiteX13540" fmla="*/ 6279291 w 11181876"/>
              <a:gd name="connsiteY13540" fmla="*/ 654068 h 9881970"/>
              <a:gd name="connsiteX13541" fmla="*/ 6416340 w 11181876"/>
              <a:gd name="connsiteY13541" fmla="*/ 517019 h 9881970"/>
              <a:gd name="connsiteX13542" fmla="*/ 6422569 w 11181876"/>
              <a:gd name="connsiteY13542" fmla="*/ 510789 h 9881970"/>
              <a:gd name="connsiteX13543" fmla="*/ 6491093 w 11181876"/>
              <a:gd name="connsiteY13543" fmla="*/ 460954 h 9881970"/>
              <a:gd name="connsiteX13544" fmla="*/ 6559617 w 11181876"/>
              <a:gd name="connsiteY13544" fmla="*/ 411118 h 9881970"/>
              <a:gd name="connsiteX13545" fmla="*/ 6559617 w 11181876"/>
              <a:gd name="connsiteY13545" fmla="*/ 423576 h 9881970"/>
              <a:gd name="connsiteX13546" fmla="*/ 6553387 w 11181876"/>
              <a:gd name="connsiteY13546" fmla="*/ 442266 h 9881970"/>
              <a:gd name="connsiteX13547" fmla="*/ 6565847 w 11181876"/>
              <a:gd name="connsiteY13547" fmla="*/ 467182 h 9881970"/>
              <a:gd name="connsiteX13548" fmla="*/ 6553387 w 11181876"/>
              <a:gd name="connsiteY13548" fmla="*/ 492101 h 9881970"/>
              <a:gd name="connsiteX13549" fmla="*/ 6565847 w 11181876"/>
              <a:gd name="connsiteY13549" fmla="*/ 492101 h 9881970"/>
              <a:gd name="connsiteX13550" fmla="*/ 6578305 w 11181876"/>
              <a:gd name="connsiteY13550" fmla="*/ 460954 h 9881970"/>
              <a:gd name="connsiteX13551" fmla="*/ 6596994 w 11181876"/>
              <a:gd name="connsiteY13551" fmla="*/ 417348 h 9881970"/>
              <a:gd name="connsiteX13552" fmla="*/ 6640600 w 11181876"/>
              <a:gd name="connsiteY13552" fmla="*/ 417348 h 9881970"/>
              <a:gd name="connsiteX13553" fmla="*/ 6628142 w 11181876"/>
              <a:gd name="connsiteY13553" fmla="*/ 392430 h 9881970"/>
              <a:gd name="connsiteX13554" fmla="*/ 6615682 w 11181876"/>
              <a:gd name="connsiteY13554" fmla="*/ 379972 h 9881970"/>
              <a:gd name="connsiteX13555" fmla="*/ 6628142 w 11181876"/>
              <a:gd name="connsiteY13555" fmla="*/ 342593 h 9881970"/>
              <a:gd name="connsiteX13556" fmla="*/ 6565847 w 11181876"/>
              <a:gd name="connsiteY13556" fmla="*/ 392430 h 9881970"/>
              <a:gd name="connsiteX13557" fmla="*/ 6680125 w 11181876"/>
              <a:gd name="connsiteY13557" fmla="*/ 286315 h 9881970"/>
              <a:gd name="connsiteX13558" fmla="*/ 6677977 w 11181876"/>
              <a:gd name="connsiteY13558" fmla="*/ 292759 h 9881970"/>
              <a:gd name="connsiteX13559" fmla="*/ 6696665 w 11181876"/>
              <a:gd name="connsiteY13559" fmla="*/ 286529 h 9881970"/>
              <a:gd name="connsiteX13560" fmla="*/ 6690437 w 11181876"/>
              <a:gd name="connsiteY13560" fmla="*/ 280299 h 9881970"/>
              <a:gd name="connsiteX13561" fmla="*/ 6684456 w 11181876"/>
              <a:gd name="connsiteY13561" fmla="*/ 282293 h 9881970"/>
              <a:gd name="connsiteX13562" fmla="*/ 6740271 w 11181876"/>
              <a:gd name="connsiteY13562" fmla="*/ 230464 h 9881970"/>
              <a:gd name="connsiteX13563" fmla="*/ 6752731 w 11181876"/>
              <a:gd name="connsiteY13563" fmla="*/ 230464 h 9881970"/>
              <a:gd name="connsiteX13564" fmla="*/ 6771419 w 11181876"/>
              <a:gd name="connsiteY13564" fmla="*/ 199316 h 9881970"/>
              <a:gd name="connsiteX13565" fmla="*/ 6821254 w 11181876"/>
              <a:gd name="connsiteY13565" fmla="*/ 155710 h 9881970"/>
              <a:gd name="connsiteX13566" fmla="*/ 6877320 w 11181876"/>
              <a:gd name="connsiteY13566" fmla="*/ 105875 h 9881970"/>
              <a:gd name="connsiteX13567" fmla="*/ 6871090 w 11181876"/>
              <a:gd name="connsiteY13567" fmla="*/ 124563 h 9881970"/>
              <a:gd name="connsiteX13568" fmla="*/ 6889779 w 11181876"/>
              <a:gd name="connsiteY13568" fmla="*/ 130792 h 9881970"/>
              <a:gd name="connsiteX13569" fmla="*/ 6914697 w 11181876"/>
              <a:gd name="connsiteY13569" fmla="*/ 124563 h 9881970"/>
              <a:gd name="connsiteX13570" fmla="*/ 6930271 w 11181876"/>
              <a:gd name="connsiteY13570" fmla="*/ 116776 h 9881970"/>
              <a:gd name="connsiteX13571" fmla="*/ 6951823 w 11181876"/>
              <a:gd name="connsiteY13571" fmla="*/ 105999 h 9881970"/>
              <a:gd name="connsiteX13572" fmla="*/ 6945843 w 11181876"/>
              <a:gd name="connsiteY13572" fmla="*/ 112103 h 9881970"/>
              <a:gd name="connsiteX13573" fmla="*/ 6902238 w 11181876"/>
              <a:gd name="connsiteY13573" fmla="*/ 155710 h 9881970"/>
              <a:gd name="connsiteX13574" fmla="*/ 6889779 w 11181876"/>
              <a:gd name="connsiteY13574" fmla="*/ 155710 h 9881970"/>
              <a:gd name="connsiteX13575" fmla="*/ 6864860 w 11181876"/>
              <a:gd name="connsiteY13575" fmla="*/ 168170 h 9881970"/>
              <a:gd name="connsiteX13576" fmla="*/ 6839943 w 11181876"/>
              <a:gd name="connsiteY13576" fmla="*/ 180628 h 9881970"/>
              <a:gd name="connsiteX13577" fmla="*/ 6827484 w 11181876"/>
              <a:gd name="connsiteY13577" fmla="*/ 199316 h 9881970"/>
              <a:gd name="connsiteX13578" fmla="*/ 6827484 w 11181876"/>
              <a:gd name="connsiteY13578" fmla="*/ 205546 h 9881970"/>
              <a:gd name="connsiteX13579" fmla="*/ 6864860 w 11181876"/>
              <a:gd name="connsiteY13579" fmla="*/ 168170 h 9881970"/>
              <a:gd name="connsiteX13580" fmla="*/ 6867976 w 11181876"/>
              <a:gd name="connsiteY13580" fmla="*/ 168170 h 9881970"/>
              <a:gd name="connsiteX13581" fmla="*/ 6877320 w 11181876"/>
              <a:gd name="connsiteY13581" fmla="*/ 168170 h 9881970"/>
              <a:gd name="connsiteX13582" fmla="*/ 6877320 w 11181876"/>
              <a:gd name="connsiteY13582" fmla="*/ 180628 h 9881970"/>
              <a:gd name="connsiteX13583" fmla="*/ 6858632 w 11181876"/>
              <a:gd name="connsiteY13583" fmla="*/ 193086 h 9881970"/>
              <a:gd name="connsiteX13584" fmla="*/ 6852402 w 11181876"/>
              <a:gd name="connsiteY13584" fmla="*/ 205546 h 9881970"/>
              <a:gd name="connsiteX13585" fmla="*/ 6846172 w 11181876"/>
              <a:gd name="connsiteY13585" fmla="*/ 211776 h 9881970"/>
              <a:gd name="connsiteX13586" fmla="*/ 6833713 w 11181876"/>
              <a:gd name="connsiteY13586" fmla="*/ 224234 h 9881970"/>
              <a:gd name="connsiteX13587" fmla="*/ 6821254 w 11181876"/>
              <a:gd name="connsiteY13587" fmla="*/ 242922 h 9881970"/>
              <a:gd name="connsiteX13588" fmla="*/ 6815025 w 11181876"/>
              <a:gd name="connsiteY13588" fmla="*/ 255382 h 9881970"/>
              <a:gd name="connsiteX13589" fmla="*/ 6790107 w 11181876"/>
              <a:gd name="connsiteY13589" fmla="*/ 280299 h 9881970"/>
              <a:gd name="connsiteX13590" fmla="*/ 6777647 w 11181876"/>
              <a:gd name="connsiteY13590" fmla="*/ 292759 h 9881970"/>
              <a:gd name="connsiteX13591" fmla="*/ 6771419 w 11181876"/>
              <a:gd name="connsiteY13591" fmla="*/ 305217 h 9881970"/>
              <a:gd name="connsiteX13592" fmla="*/ 6765189 w 11181876"/>
              <a:gd name="connsiteY13592" fmla="*/ 298987 h 9881970"/>
              <a:gd name="connsiteX13593" fmla="*/ 6765189 w 11181876"/>
              <a:gd name="connsiteY13593" fmla="*/ 280299 h 9881970"/>
              <a:gd name="connsiteX13594" fmla="*/ 6777647 w 11181876"/>
              <a:gd name="connsiteY13594" fmla="*/ 242922 h 9881970"/>
              <a:gd name="connsiteX13595" fmla="*/ 6790107 w 11181876"/>
              <a:gd name="connsiteY13595" fmla="*/ 224234 h 9881970"/>
              <a:gd name="connsiteX13596" fmla="*/ 6790107 w 11181876"/>
              <a:gd name="connsiteY13596" fmla="*/ 218004 h 9881970"/>
              <a:gd name="connsiteX13597" fmla="*/ 6765189 w 11181876"/>
              <a:gd name="connsiteY13597" fmla="*/ 230464 h 9881970"/>
              <a:gd name="connsiteX13598" fmla="*/ 6740271 w 11181876"/>
              <a:gd name="connsiteY13598" fmla="*/ 255382 h 9881970"/>
              <a:gd name="connsiteX13599" fmla="*/ 6740271 w 11181876"/>
              <a:gd name="connsiteY13599" fmla="*/ 242922 h 9881970"/>
              <a:gd name="connsiteX13600" fmla="*/ 6727813 w 11181876"/>
              <a:gd name="connsiteY13600" fmla="*/ 280299 h 9881970"/>
              <a:gd name="connsiteX13601" fmla="*/ 6740271 w 11181876"/>
              <a:gd name="connsiteY13601" fmla="*/ 280299 h 9881970"/>
              <a:gd name="connsiteX13602" fmla="*/ 6740271 w 11181876"/>
              <a:gd name="connsiteY13602" fmla="*/ 292759 h 9881970"/>
              <a:gd name="connsiteX13603" fmla="*/ 6740271 w 11181876"/>
              <a:gd name="connsiteY13603" fmla="*/ 305217 h 9881970"/>
              <a:gd name="connsiteX13604" fmla="*/ 6752731 w 11181876"/>
              <a:gd name="connsiteY13604" fmla="*/ 317677 h 9881970"/>
              <a:gd name="connsiteX13605" fmla="*/ 6740271 w 11181876"/>
              <a:gd name="connsiteY13605" fmla="*/ 336365 h 9881970"/>
              <a:gd name="connsiteX13606" fmla="*/ 6715353 w 11181876"/>
              <a:gd name="connsiteY13606" fmla="*/ 367511 h 9881970"/>
              <a:gd name="connsiteX13607" fmla="*/ 6690437 w 11181876"/>
              <a:gd name="connsiteY13607" fmla="*/ 398660 h 9881970"/>
              <a:gd name="connsiteX13608" fmla="*/ 6671749 w 11181876"/>
              <a:gd name="connsiteY13608" fmla="*/ 423576 h 9881970"/>
              <a:gd name="connsiteX13609" fmla="*/ 6659289 w 11181876"/>
              <a:gd name="connsiteY13609" fmla="*/ 436036 h 9881970"/>
              <a:gd name="connsiteX13610" fmla="*/ 6640600 w 11181876"/>
              <a:gd name="connsiteY13610" fmla="*/ 442266 h 9881970"/>
              <a:gd name="connsiteX13611" fmla="*/ 6628142 w 11181876"/>
              <a:gd name="connsiteY13611" fmla="*/ 454724 h 9881970"/>
              <a:gd name="connsiteX13612" fmla="*/ 6628142 w 11181876"/>
              <a:gd name="connsiteY13612" fmla="*/ 442266 h 9881970"/>
              <a:gd name="connsiteX13613" fmla="*/ 6628142 w 11181876"/>
              <a:gd name="connsiteY13613" fmla="*/ 429806 h 9881970"/>
              <a:gd name="connsiteX13614" fmla="*/ 6615682 w 11181876"/>
              <a:gd name="connsiteY13614" fmla="*/ 442266 h 9881970"/>
              <a:gd name="connsiteX13615" fmla="*/ 6628142 w 11181876"/>
              <a:gd name="connsiteY13615" fmla="*/ 454724 h 9881970"/>
              <a:gd name="connsiteX13616" fmla="*/ 6615682 w 11181876"/>
              <a:gd name="connsiteY13616" fmla="*/ 479642 h 9881970"/>
              <a:gd name="connsiteX13617" fmla="*/ 6603224 w 11181876"/>
              <a:gd name="connsiteY13617" fmla="*/ 479642 h 9881970"/>
              <a:gd name="connsiteX13618" fmla="*/ 6578305 w 11181876"/>
              <a:gd name="connsiteY13618" fmla="*/ 517019 h 9881970"/>
              <a:gd name="connsiteX13619" fmla="*/ 6565847 w 11181876"/>
              <a:gd name="connsiteY13619" fmla="*/ 548167 h 9881970"/>
              <a:gd name="connsiteX13620" fmla="*/ 6646830 w 11181876"/>
              <a:gd name="connsiteY13620" fmla="*/ 473412 h 9881970"/>
              <a:gd name="connsiteX13621" fmla="*/ 6727813 w 11181876"/>
              <a:gd name="connsiteY13621" fmla="*/ 392430 h 9881970"/>
              <a:gd name="connsiteX13622" fmla="*/ 6734043 w 11181876"/>
              <a:gd name="connsiteY13622" fmla="*/ 392430 h 9881970"/>
              <a:gd name="connsiteX13623" fmla="*/ 6740271 w 11181876"/>
              <a:gd name="connsiteY13623" fmla="*/ 379972 h 9881970"/>
              <a:gd name="connsiteX13624" fmla="*/ 6790107 w 11181876"/>
              <a:gd name="connsiteY13624" fmla="*/ 317677 h 9881970"/>
              <a:gd name="connsiteX13625" fmla="*/ 6815025 w 11181876"/>
              <a:gd name="connsiteY13625" fmla="*/ 292759 h 9881970"/>
              <a:gd name="connsiteX13626" fmla="*/ 6839943 w 11181876"/>
              <a:gd name="connsiteY13626" fmla="*/ 292759 h 9881970"/>
              <a:gd name="connsiteX13627" fmla="*/ 6852402 w 11181876"/>
              <a:gd name="connsiteY13627" fmla="*/ 242922 h 9881970"/>
              <a:gd name="connsiteX13628" fmla="*/ 6864860 w 11181876"/>
              <a:gd name="connsiteY13628" fmla="*/ 242922 h 9881970"/>
              <a:gd name="connsiteX13629" fmla="*/ 6877320 w 11181876"/>
              <a:gd name="connsiteY13629" fmla="*/ 230464 h 9881970"/>
              <a:gd name="connsiteX13630" fmla="*/ 6914697 w 11181876"/>
              <a:gd name="connsiteY13630" fmla="*/ 205546 h 9881970"/>
              <a:gd name="connsiteX13631" fmla="*/ 6920927 w 11181876"/>
              <a:gd name="connsiteY13631" fmla="*/ 186858 h 9881970"/>
              <a:gd name="connsiteX13632" fmla="*/ 6920927 w 11181876"/>
              <a:gd name="connsiteY13632" fmla="*/ 180628 h 9881970"/>
              <a:gd name="connsiteX13633" fmla="*/ 6920927 w 11181876"/>
              <a:gd name="connsiteY13633" fmla="*/ 174398 h 9881970"/>
              <a:gd name="connsiteX13634" fmla="*/ 6927155 w 11181876"/>
              <a:gd name="connsiteY13634" fmla="*/ 155710 h 9881970"/>
              <a:gd name="connsiteX13635" fmla="*/ 6952073 w 11181876"/>
              <a:gd name="connsiteY13635" fmla="*/ 155710 h 9881970"/>
              <a:gd name="connsiteX13636" fmla="*/ 6952073 w 11181876"/>
              <a:gd name="connsiteY13636" fmla="*/ 168170 h 9881970"/>
              <a:gd name="connsiteX13637" fmla="*/ 6939615 w 11181876"/>
              <a:gd name="connsiteY13637" fmla="*/ 180628 h 9881970"/>
              <a:gd name="connsiteX13638" fmla="*/ 6952073 w 11181876"/>
              <a:gd name="connsiteY13638" fmla="*/ 180628 h 9881970"/>
              <a:gd name="connsiteX13639" fmla="*/ 6989449 w 11181876"/>
              <a:gd name="connsiteY13639" fmla="*/ 168170 h 9881970"/>
              <a:gd name="connsiteX13640" fmla="*/ 7039285 w 11181876"/>
              <a:gd name="connsiteY13640" fmla="*/ 118333 h 9881970"/>
              <a:gd name="connsiteX13641" fmla="*/ 7039285 w 11181876"/>
              <a:gd name="connsiteY13641" fmla="*/ 130792 h 9881970"/>
              <a:gd name="connsiteX13642" fmla="*/ 7051743 w 11181876"/>
              <a:gd name="connsiteY13642" fmla="*/ 155710 h 9881970"/>
              <a:gd name="connsiteX13643" fmla="*/ 7064203 w 11181876"/>
              <a:gd name="connsiteY13643" fmla="*/ 155710 h 9881970"/>
              <a:gd name="connsiteX13644" fmla="*/ 7051743 w 11181876"/>
              <a:gd name="connsiteY13644" fmla="*/ 168170 h 9881970"/>
              <a:gd name="connsiteX13645" fmla="*/ 7039285 w 11181876"/>
              <a:gd name="connsiteY13645" fmla="*/ 186858 h 9881970"/>
              <a:gd name="connsiteX13646" fmla="*/ 7051743 w 11181876"/>
              <a:gd name="connsiteY13646" fmla="*/ 193086 h 9881970"/>
              <a:gd name="connsiteX13647" fmla="*/ 7064203 w 11181876"/>
              <a:gd name="connsiteY13647" fmla="*/ 186858 h 9881970"/>
              <a:gd name="connsiteX13648" fmla="*/ 7064203 w 11181876"/>
              <a:gd name="connsiteY13648" fmla="*/ 168170 h 9881970"/>
              <a:gd name="connsiteX13649" fmla="*/ 7076662 w 11181876"/>
              <a:gd name="connsiteY13649" fmla="*/ 130792 h 9881970"/>
              <a:gd name="connsiteX13650" fmla="*/ 7095350 w 11181876"/>
              <a:gd name="connsiteY13650" fmla="*/ 124563 h 9881970"/>
              <a:gd name="connsiteX13651" fmla="*/ 7101580 w 11181876"/>
              <a:gd name="connsiteY13651" fmla="*/ 118333 h 9881970"/>
              <a:gd name="connsiteX13652" fmla="*/ 7120268 w 11181876"/>
              <a:gd name="connsiteY13652" fmla="*/ 112103 h 9881970"/>
              <a:gd name="connsiteX13653" fmla="*/ 7132728 w 11181876"/>
              <a:gd name="connsiteY13653" fmla="*/ 99645 h 9881970"/>
              <a:gd name="connsiteX13654" fmla="*/ 7120268 w 11181876"/>
              <a:gd name="connsiteY13654" fmla="*/ 80957 h 9881970"/>
              <a:gd name="connsiteX13655" fmla="*/ 7107810 w 11181876"/>
              <a:gd name="connsiteY13655" fmla="*/ 68497 h 9881970"/>
              <a:gd name="connsiteX13656" fmla="*/ 7114039 w 11181876"/>
              <a:gd name="connsiteY13656" fmla="*/ 56039 h 9881970"/>
              <a:gd name="connsiteX13657" fmla="*/ 7114039 w 11181876"/>
              <a:gd name="connsiteY13657" fmla="*/ 43581 h 9881970"/>
              <a:gd name="connsiteX13658" fmla="*/ 7101580 w 11181876"/>
              <a:gd name="connsiteY13658" fmla="*/ 43581 h 9881970"/>
              <a:gd name="connsiteX13659" fmla="*/ 7138179 w 11181876"/>
              <a:gd name="connsiteY13659" fmla="*/ 12433 h 9881970"/>
              <a:gd name="connsiteX13660" fmla="*/ 7153201 w 11181876"/>
              <a:gd name="connsiteY13660" fmla="*/ 0 h 9881970"/>
              <a:gd name="connsiteX13661" fmla="*/ 7191921 w 11181876"/>
              <a:gd name="connsiteY13661" fmla="*/ 0 h 9881970"/>
              <a:gd name="connsiteX13662" fmla="*/ 7195023 w 11181876"/>
              <a:gd name="connsiteY13662" fmla="*/ 6203 h 9881970"/>
              <a:gd name="connsiteX13663" fmla="*/ 7201251 w 11181876"/>
              <a:gd name="connsiteY13663" fmla="*/ 6203 h 9881970"/>
              <a:gd name="connsiteX13664" fmla="*/ 7207454 w 11181876"/>
              <a:gd name="connsiteY13664" fmla="*/ 0 h 9881970"/>
              <a:gd name="connsiteX13665" fmla="*/ 7219939 w 11181876"/>
              <a:gd name="connsiteY13665" fmla="*/ 0 h 9881970"/>
              <a:gd name="connsiteX13666" fmla="*/ 7219939 w 11181876"/>
              <a:gd name="connsiteY13666" fmla="*/ 6203 h 9881970"/>
              <a:gd name="connsiteX13667" fmla="*/ 7238629 w 11181876"/>
              <a:gd name="connsiteY13667" fmla="*/ 6203 h 9881970"/>
              <a:gd name="connsiteX13668" fmla="*/ 7238629 w 11181876"/>
              <a:gd name="connsiteY13668" fmla="*/ 18663 h 9881970"/>
              <a:gd name="connsiteX13669" fmla="*/ 7201251 w 11181876"/>
              <a:gd name="connsiteY13669" fmla="*/ 68497 h 9881970"/>
              <a:gd name="connsiteX13670" fmla="*/ 7170105 w 11181876"/>
              <a:gd name="connsiteY13670" fmla="*/ 105875 h 9881970"/>
              <a:gd name="connsiteX13671" fmla="*/ 7151417 w 11181876"/>
              <a:gd name="connsiteY13671" fmla="*/ 130792 h 9881970"/>
              <a:gd name="connsiteX13672" fmla="*/ 7126498 w 11181876"/>
              <a:gd name="connsiteY13672" fmla="*/ 143252 h 9881970"/>
              <a:gd name="connsiteX13673" fmla="*/ 7112260 w 11181876"/>
              <a:gd name="connsiteY13673" fmla="*/ 150370 h 9881970"/>
              <a:gd name="connsiteX13674" fmla="*/ 7113259 w 11181876"/>
              <a:gd name="connsiteY13674" fmla="*/ 151039 h 9881970"/>
              <a:gd name="connsiteX13675" fmla="*/ 7114039 w 11181876"/>
              <a:gd name="connsiteY13675" fmla="*/ 155710 h 9881970"/>
              <a:gd name="connsiteX13676" fmla="*/ 7114039 w 11181876"/>
              <a:gd name="connsiteY13676" fmla="*/ 168170 h 9881970"/>
              <a:gd name="connsiteX13677" fmla="*/ 7114039 w 11181876"/>
              <a:gd name="connsiteY13677" fmla="*/ 180628 h 9881970"/>
              <a:gd name="connsiteX13678" fmla="*/ 7101580 w 11181876"/>
              <a:gd name="connsiteY13678" fmla="*/ 180628 h 9881970"/>
              <a:gd name="connsiteX13679" fmla="*/ 7089122 w 11181876"/>
              <a:gd name="connsiteY13679" fmla="*/ 186858 h 9881970"/>
              <a:gd name="connsiteX13680" fmla="*/ 7064203 w 11181876"/>
              <a:gd name="connsiteY13680" fmla="*/ 218004 h 9881970"/>
              <a:gd name="connsiteX13681" fmla="*/ 7051743 w 11181876"/>
              <a:gd name="connsiteY13681" fmla="*/ 242922 h 9881970"/>
              <a:gd name="connsiteX13682" fmla="*/ 7064203 w 11181876"/>
              <a:gd name="connsiteY13682" fmla="*/ 255382 h 9881970"/>
              <a:gd name="connsiteX13683" fmla="*/ 7101580 w 11181876"/>
              <a:gd name="connsiteY13683" fmla="*/ 218004 h 9881970"/>
              <a:gd name="connsiteX13684" fmla="*/ 7132728 w 11181876"/>
              <a:gd name="connsiteY13684" fmla="*/ 180628 h 9881970"/>
              <a:gd name="connsiteX13685" fmla="*/ 7138957 w 11181876"/>
              <a:gd name="connsiteY13685" fmla="*/ 174398 h 9881970"/>
              <a:gd name="connsiteX13686" fmla="*/ 7163875 w 11181876"/>
              <a:gd name="connsiteY13686" fmla="*/ 143252 h 9881970"/>
              <a:gd name="connsiteX13687" fmla="*/ 7188793 w 11181876"/>
              <a:gd name="connsiteY13687" fmla="*/ 130792 h 9881970"/>
              <a:gd name="connsiteX13688" fmla="*/ 7182563 w 11181876"/>
              <a:gd name="connsiteY13688" fmla="*/ 149482 h 9881970"/>
              <a:gd name="connsiteX13689" fmla="*/ 7163875 w 11181876"/>
              <a:gd name="connsiteY13689" fmla="*/ 186858 h 9881970"/>
              <a:gd name="connsiteX13690" fmla="*/ 7126498 w 11181876"/>
              <a:gd name="connsiteY13690" fmla="*/ 230464 h 9881970"/>
              <a:gd name="connsiteX13691" fmla="*/ 7101580 w 11181876"/>
              <a:gd name="connsiteY13691" fmla="*/ 242922 h 9881970"/>
              <a:gd name="connsiteX13692" fmla="*/ 7095350 w 11181876"/>
              <a:gd name="connsiteY13692" fmla="*/ 236693 h 9881970"/>
              <a:gd name="connsiteX13693" fmla="*/ 7076662 w 11181876"/>
              <a:gd name="connsiteY13693" fmla="*/ 267841 h 9881970"/>
              <a:gd name="connsiteX13694" fmla="*/ 7051743 w 11181876"/>
              <a:gd name="connsiteY13694" fmla="*/ 305217 h 9881970"/>
              <a:gd name="connsiteX13695" fmla="*/ 7026827 w 11181876"/>
              <a:gd name="connsiteY13695" fmla="*/ 330135 h 9881970"/>
              <a:gd name="connsiteX13696" fmla="*/ 7014367 w 11181876"/>
              <a:gd name="connsiteY13696" fmla="*/ 342593 h 9881970"/>
              <a:gd name="connsiteX13697" fmla="*/ 7014367 w 11181876"/>
              <a:gd name="connsiteY13697" fmla="*/ 317677 h 9881970"/>
              <a:gd name="connsiteX13698" fmla="*/ 7026827 w 11181876"/>
              <a:gd name="connsiteY13698" fmla="*/ 305217 h 9881970"/>
              <a:gd name="connsiteX13699" fmla="*/ 7026827 w 11181876"/>
              <a:gd name="connsiteY13699" fmla="*/ 292759 h 9881970"/>
              <a:gd name="connsiteX13700" fmla="*/ 7039285 w 11181876"/>
              <a:gd name="connsiteY13700" fmla="*/ 274071 h 9881970"/>
              <a:gd name="connsiteX13701" fmla="*/ 7014367 w 11181876"/>
              <a:gd name="connsiteY13701" fmla="*/ 267841 h 9881970"/>
              <a:gd name="connsiteX13702" fmla="*/ 7001909 w 11181876"/>
              <a:gd name="connsiteY13702" fmla="*/ 292759 h 9881970"/>
              <a:gd name="connsiteX13703" fmla="*/ 6989449 w 11181876"/>
              <a:gd name="connsiteY13703" fmla="*/ 298987 h 9881970"/>
              <a:gd name="connsiteX13704" fmla="*/ 6989449 w 11181876"/>
              <a:gd name="connsiteY13704" fmla="*/ 317677 h 9881970"/>
              <a:gd name="connsiteX13705" fmla="*/ 6964533 w 11181876"/>
              <a:gd name="connsiteY13705" fmla="*/ 342593 h 9881970"/>
              <a:gd name="connsiteX13706" fmla="*/ 6952073 w 11181876"/>
              <a:gd name="connsiteY13706" fmla="*/ 367511 h 9881970"/>
              <a:gd name="connsiteX13707" fmla="*/ 6976991 w 11181876"/>
              <a:gd name="connsiteY13707" fmla="*/ 355053 h 9881970"/>
              <a:gd name="connsiteX13708" fmla="*/ 6989449 w 11181876"/>
              <a:gd name="connsiteY13708" fmla="*/ 342593 h 9881970"/>
              <a:gd name="connsiteX13709" fmla="*/ 6964533 w 11181876"/>
              <a:gd name="connsiteY13709" fmla="*/ 379972 h 9881970"/>
              <a:gd name="connsiteX13710" fmla="*/ 6964533 w 11181876"/>
              <a:gd name="connsiteY13710" fmla="*/ 392430 h 9881970"/>
              <a:gd name="connsiteX13711" fmla="*/ 6964533 w 11181876"/>
              <a:gd name="connsiteY13711" fmla="*/ 404888 h 9881970"/>
              <a:gd name="connsiteX13712" fmla="*/ 6945843 w 11181876"/>
              <a:gd name="connsiteY13712" fmla="*/ 442266 h 9881970"/>
              <a:gd name="connsiteX13713" fmla="*/ 6927155 w 11181876"/>
              <a:gd name="connsiteY13713" fmla="*/ 467182 h 9881970"/>
              <a:gd name="connsiteX13714" fmla="*/ 6914697 w 11181876"/>
              <a:gd name="connsiteY13714" fmla="*/ 492101 h 9881970"/>
              <a:gd name="connsiteX13715" fmla="*/ 6914697 w 11181876"/>
              <a:gd name="connsiteY13715" fmla="*/ 504561 h 9881970"/>
              <a:gd name="connsiteX13716" fmla="*/ 6927155 w 11181876"/>
              <a:gd name="connsiteY13716" fmla="*/ 492101 h 9881970"/>
              <a:gd name="connsiteX13717" fmla="*/ 6952073 w 11181876"/>
              <a:gd name="connsiteY13717" fmla="*/ 467182 h 9881970"/>
              <a:gd name="connsiteX13718" fmla="*/ 6952073 w 11181876"/>
              <a:gd name="connsiteY13718" fmla="*/ 470298 h 9881970"/>
              <a:gd name="connsiteX13719" fmla="*/ 6952073 w 11181876"/>
              <a:gd name="connsiteY13719" fmla="*/ 479642 h 9881970"/>
              <a:gd name="connsiteX13720" fmla="*/ 6945843 w 11181876"/>
              <a:gd name="connsiteY13720" fmla="*/ 479642 h 9881970"/>
              <a:gd name="connsiteX13721" fmla="*/ 6939615 w 11181876"/>
              <a:gd name="connsiteY13721" fmla="*/ 492101 h 9881970"/>
              <a:gd name="connsiteX13722" fmla="*/ 6939615 w 11181876"/>
              <a:gd name="connsiteY13722" fmla="*/ 504561 h 9881970"/>
              <a:gd name="connsiteX13723" fmla="*/ 6927155 w 11181876"/>
              <a:gd name="connsiteY13723" fmla="*/ 523249 h 9881970"/>
              <a:gd name="connsiteX13724" fmla="*/ 6939615 w 11181876"/>
              <a:gd name="connsiteY13724" fmla="*/ 523249 h 9881970"/>
              <a:gd name="connsiteX13725" fmla="*/ 6952073 w 11181876"/>
              <a:gd name="connsiteY13725" fmla="*/ 504561 h 9881970"/>
              <a:gd name="connsiteX13726" fmla="*/ 7001909 w 11181876"/>
              <a:gd name="connsiteY13726" fmla="*/ 467182 h 9881970"/>
              <a:gd name="connsiteX13727" fmla="*/ 6989449 w 11181876"/>
              <a:gd name="connsiteY13727" fmla="*/ 479642 h 9881970"/>
              <a:gd name="connsiteX13728" fmla="*/ 6976991 w 11181876"/>
              <a:gd name="connsiteY13728" fmla="*/ 504561 h 9881970"/>
              <a:gd name="connsiteX13729" fmla="*/ 6958303 w 11181876"/>
              <a:gd name="connsiteY13729" fmla="*/ 529477 h 9881970"/>
              <a:gd name="connsiteX13730" fmla="*/ 6989449 w 11181876"/>
              <a:gd name="connsiteY13730" fmla="*/ 517019 h 9881970"/>
              <a:gd name="connsiteX13731" fmla="*/ 7014367 w 11181876"/>
              <a:gd name="connsiteY13731" fmla="*/ 504561 h 9881970"/>
              <a:gd name="connsiteX13732" fmla="*/ 7026827 w 11181876"/>
              <a:gd name="connsiteY13732" fmla="*/ 485872 h 9881970"/>
              <a:gd name="connsiteX13733" fmla="*/ 7051743 w 11181876"/>
              <a:gd name="connsiteY13733" fmla="*/ 442266 h 9881970"/>
              <a:gd name="connsiteX13734" fmla="*/ 7107810 w 11181876"/>
              <a:gd name="connsiteY13734" fmla="*/ 379972 h 9881970"/>
              <a:gd name="connsiteX13735" fmla="*/ 7132728 w 11181876"/>
              <a:gd name="connsiteY13735" fmla="*/ 348823 h 9881970"/>
              <a:gd name="connsiteX13736" fmla="*/ 7151417 w 11181876"/>
              <a:gd name="connsiteY13736" fmla="*/ 336365 h 9881970"/>
              <a:gd name="connsiteX13737" fmla="*/ 7163875 w 11181876"/>
              <a:gd name="connsiteY13737" fmla="*/ 317677 h 9881970"/>
              <a:gd name="connsiteX13738" fmla="*/ 7163875 w 11181876"/>
              <a:gd name="connsiteY13738" fmla="*/ 330135 h 9881970"/>
              <a:gd name="connsiteX13739" fmla="*/ 7151417 w 11181876"/>
              <a:gd name="connsiteY13739" fmla="*/ 373742 h 9881970"/>
              <a:gd name="connsiteX13740" fmla="*/ 7114039 w 11181876"/>
              <a:gd name="connsiteY13740" fmla="*/ 404888 h 9881970"/>
              <a:gd name="connsiteX13741" fmla="*/ 7076662 w 11181876"/>
              <a:gd name="connsiteY13741" fmla="*/ 442266 h 9881970"/>
              <a:gd name="connsiteX13742" fmla="*/ 7101580 w 11181876"/>
              <a:gd name="connsiteY13742" fmla="*/ 442266 h 9881970"/>
              <a:gd name="connsiteX13743" fmla="*/ 7089122 w 11181876"/>
              <a:gd name="connsiteY13743" fmla="*/ 467182 h 9881970"/>
              <a:gd name="connsiteX13744" fmla="*/ 7076662 w 11181876"/>
              <a:gd name="connsiteY13744" fmla="*/ 492101 h 9881970"/>
              <a:gd name="connsiteX13745" fmla="*/ 7076662 w 11181876"/>
              <a:gd name="connsiteY13745" fmla="*/ 504561 h 9881970"/>
              <a:gd name="connsiteX13746" fmla="*/ 7064203 w 11181876"/>
              <a:gd name="connsiteY13746" fmla="*/ 504561 h 9881970"/>
              <a:gd name="connsiteX13747" fmla="*/ 7064203 w 11181876"/>
              <a:gd name="connsiteY13747" fmla="*/ 529477 h 9881970"/>
              <a:gd name="connsiteX13748" fmla="*/ 7076662 w 11181876"/>
              <a:gd name="connsiteY13748" fmla="*/ 529477 h 9881970"/>
              <a:gd name="connsiteX13749" fmla="*/ 7101580 w 11181876"/>
              <a:gd name="connsiteY13749" fmla="*/ 510789 h 9881970"/>
              <a:gd name="connsiteX13750" fmla="*/ 7114039 w 11181876"/>
              <a:gd name="connsiteY13750" fmla="*/ 504561 h 9881970"/>
              <a:gd name="connsiteX13751" fmla="*/ 7138957 w 11181876"/>
              <a:gd name="connsiteY13751" fmla="*/ 492101 h 9881970"/>
              <a:gd name="connsiteX13752" fmla="*/ 7170105 w 11181876"/>
              <a:gd name="connsiteY13752" fmla="*/ 467182 h 9881970"/>
              <a:gd name="connsiteX13753" fmla="*/ 7201251 w 11181876"/>
              <a:gd name="connsiteY13753" fmla="*/ 454724 h 9881970"/>
              <a:gd name="connsiteX13754" fmla="*/ 7213711 w 11181876"/>
              <a:gd name="connsiteY13754" fmla="*/ 454724 h 9881970"/>
              <a:gd name="connsiteX13755" fmla="*/ 7201251 w 11181876"/>
              <a:gd name="connsiteY13755" fmla="*/ 467182 h 9881970"/>
              <a:gd name="connsiteX13756" fmla="*/ 7213711 w 11181876"/>
              <a:gd name="connsiteY13756" fmla="*/ 479642 h 9881970"/>
              <a:gd name="connsiteX13757" fmla="*/ 7219939 w 11181876"/>
              <a:gd name="connsiteY13757" fmla="*/ 473412 h 9881970"/>
              <a:gd name="connsiteX13758" fmla="*/ 7226169 w 11181876"/>
              <a:gd name="connsiteY13758" fmla="*/ 454724 h 9881970"/>
              <a:gd name="connsiteX13759" fmla="*/ 7238629 w 11181876"/>
              <a:gd name="connsiteY13759" fmla="*/ 442266 h 9881970"/>
              <a:gd name="connsiteX13760" fmla="*/ 7226169 w 11181876"/>
              <a:gd name="connsiteY13760" fmla="*/ 479642 h 9881970"/>
              <a:gd name="connsiteX13761" fmla="*/ 7176333 w 11181876"/>
              <a:gd name="connsiteY13761" fmla="*/ 541937 h 9881970"/>
              <a:gd name="connsiteX13762" fmla="*/ 7151417 w 11181876"/>
              <a:gd name="connsiteY13762" fmla="*/ 579313 h 9881970"/>
              <a:gd name="connsiteX13763" fmla="*/ 7170105 w 11181876"/>
              <a:gd name="connsiteY13763" fmla="*/ 579313 h 9881970"/>
              <a:gd name="connsiteX13764" fmla="*/ 7201251 w 11181876"/>
              <a:gd name="connsiteY13764" fmla="*/ 554395 h 9881970"/>
              <a:gd name="connsiteX13765" fmla="*/ 7213711 w 11181876"/>
              <a:gd name="connsiteY13765" fmla="*/ 541937 h 9881970"/>
              <a:gd name="connsiteX13766" fmla="*/ 7219939 w 11181876"/>
              <a:gd name="connsiteY13766" fmla="*/ 554395 h 9881970"/>
              <a:gd name="connsiteX13767" fmla="*/ 7226169 w 11181876"/>
              <a:gd name="connsiteY13767" fmla="*/ 541937 h 9881970"/>
              <a:gd name="connsiteX13768" fmla="*/ 7226169 w 11181876"/>
              <a:gd name="connsiteY13768" fmla="*/ 517019 h 9881970"/>
              <a:gd name="connsiteX13769" fmla="*/ 7238629 w 11181876"/>
              <a:gd name="connsiteY13769" fmla="*/ 517019 h 9881970"/>
              <a:gd name="connsiteX13770" fmla="*/ 7251087 w 11181876"/>
              <a:gd name="connsiteY13770" fmla="*/ 504561 h 9881970"/>
              <a:gd name="connsiteX13771" fmla="*/ 7276003 w 11181876"/>
              <a:gd name="connsiteY13771" fmla="*/ 492101 h 9881970"/>
              <a:gd name="connsiteX13772" fmla="*/ 7288463 w 11181876"/>
              <a:gd name="connsiteY13772" fmla="*/ 492101 h 9881970"/>
              <a:gd name="connsiteX13773" fmla="*/ 7300922 w 11181876"/>
              <a:gd name="connsiteY13773" fmla="*/ 517019 h 9881970"/>
              <a:gd name="connsiteX13774" fmla="*/ 7288463 w 11181876"/>
              <a:gd name="connsiteY13774" fmla="*/ 541937 h 9881970"/>
              <a:gd name="connsiteX13775" fmla="*/ 7251087 w 11181876"/>
              <a:gd name="connsiteY13775" fmla="*/ 566855 h 9881970"/>
              <a:gd name="connsiteX13776" fmla="*/ 7226169 w 11181876"/>
              <a:gd name="connsiteY13776" fmla="*/ 579313 h 9881970"/>
              <a:gd name="connsiteX13777" fmla="*/ 7226169 w 11181876"/>
              <a:gd name="connsiteY13777" fmla="*/ 591772 h 9881970"/>
              <a:gd name="connsiteX13778" fmla="*/ 7251087 w 11181876"/>
              <a:gd name="connsiteY13778" fmla="*/ 591772 h 9881970"/>
              <a:gd name="connsiteX13779" fmla="*/ 7238629 w 11181876"/>
              <a:gd name="connsiteY13779" fmla="*/ 604231 h 9881970"/>
              <a:gd name="connsiteX13780" fmla="*/ 7219939 w 11181876"/>
              <a:gd name="connsiteY13780" fmla="*/ 629150 h 9881970"/>
              <a:gd name="connsiteX13781" fmla="*/ 7213711 w 11181876"/>
              <a:gd name="connsiteY13781" fmla="*/ 641608 h 9881970"/>
              <a:gd name="connsiteX13782" fmla="*/ 7188793 w 11181876"/>
              <a:gd name="connsiteY13782" fmla="*/ 678984 h 9881970"/>
              <a:gd name="connsiteX13783" fmla="*/ 7176333 w 11181876"/>
              <a:gd name="connsiteY13783" fmla="*/ 716362 h 9881970"/>
              <a:gd name="connsiteX13784" fmla="*/ 7182563 w 11181876"/>
              <a:gd name="connsiteY13784" fmla="*/ 722591 h 9881970"/>
              <a:gd name="connsiteX13785" fmla="*/ 7163875 w 11181876"/>
              <a:gd name="connsiteY13785" fmla="*/ 728821 h 9881970"/>
              <a:gd name="connsiteX13786" fmla="*/ 7114039 w 11181876"/>
              <a:gd name="connsiteY13786" fmla="*/ 803573 h 9881970"/>
              <a:gd name="connsiteX13787" fmla="*/ 7120268 w 11181876"/>
              <a:gd name="connsiteY13787" fmla="*/ 816033 h 9881970"/>
              <a:gd name="connsiteX13788" fmla="*/ 7126498 w 11181876"/>
              <a:gd name="connsiteY13788" fmla="*/ 803573 h 9881970"/>
              <a:gd name="connsiteX13789" fmla="*/ 7138957 w 11181876"/>
              <a:gd name="connsiteY13789" fmla="*/ 803573 h 9881970"/>
              <a:gd name="connsiteX13790" fmla="*/ 7126498 w 11181876"/>
              <a:gd name="connsiteY13790" fmla="*/ 828491 h 9881970"/>
              <a:gd name="connsiteX13791" fmla="*/ 7101580 w 11181876"/>
              <a:gd name="connsiteY13791" fmla="*/ 878328 h 9881970"/>
              <a:gd name="connsiteX13792" fmla="*/ 7070433 w 11181876"/>
              <a:gd name="connsiteY13792" fmla="*/ 921934 h 9881970"/>
              <a:gd name="connsiteX13793" fmla="*/ 7051743 w 11181876"/>
              <a:gd name="connsiteY13793" fmla="*/ 940622 h 9881970"/>
              <a:gd name="connsiteX13794" fmla="*/ 7039285 w 11181876"/>
              <a:gd name="connsiteY13794" fmla="*/ 965540 h 9881970"/>
              <a:gd name="connsiteX13795" fmla="*/ 7014367 w 11181876"/>
              <a:gd name="connsiteY13795" fmla="*/ 1027835 h 9881970"/>
              <a:gd name="connsiteX13796" fmla="*/ 6989449 w 11181876"/>
              <a:gd name="connsiteY13796" fmla="*/ 1040293 h 9881970"/>
              <a:gd name="connsiteX13797" fmla="*/ 6989449 w 11181876"/>
              <a:gd name="connsiteY13797" fmla="*/ 1052753 h 9881970"/>
              <a:gd name="connsiteX13798" fmla="*/ 6989449 w 11181876"/>
              <a:gd name="connsiteY13798" fmla="*/ 1058981 h 9881970"/>
              <a:gd name="connsiteX13799" fmla="*/ 6989449 w 11181876"/>
              <a:gd name="connsiteY13799" fmla="*/ 1077670 h 9881970"/>
              <a:gd name="connsiteX13800" fmla="*/ 6983221 w 11181876"/>
              <a:gd name="connsiteY13800" fmla="*/ 1096358 h 9881970"/>
              <a:gd name="connsiteX13801" fmla="*/ 6976991 w 11181876"/>
              <a:gd name="connsiteY13801" fmla="*/ 1102588 h 9881970"/>
              <a:gd name="connsiteX13802" fmla="*/ 6976991 w 11181876"/>
              <a:gd name="connsiteY13802" fmla="*/ 1115048 h 9881970"/>
              <a:gd name="connsiteX13803" fmla="*/ 6970761 w 11181876"/>
              <a:gd name="connsiteY13803" fmla="*/ 1115048 h 9881970"/>
              <a:gd name="connsiteX13804" fmla="*/ 6964533 w 11181876"/>
              <a:gd name="connsiteY13804" fmla="*/ 1127506 h 9881970"/>
              <a:gd name="connsiteX13805" fmla="*/ 6976991 w 11181876"/>
              <a:gd name="connsiteY13805" fmla="*/ 1127506 h 9881970"/>
              <a:gd name="connsiteX13806" fmla="*/ 6976991 w 11181876"/>
              <a:gd name="connsiteY13806" fmla="*/ 1139964 h 9881970"/>
              <a:gd name="connsiteX13807" fmla="*/ 6976991 w 11181876"/>
              <a:gd name="connsiteY13807" fmla="*/ 1152424 h 9881970"/>
              <a:gd name="connsiteX13808" fmla="*/ 6983221 w 11181876"/>
              <a:gd name="connsiteY13808" fmla="*/ 1146194 h 9881970"/>
              <a:gd name="connsiteX13809" fmla="*/ 6989449 w 11181876"/>
              <a:gd name="connsiteY13809" fmla="*/ 1127506 h 9881970"/>
              <a:gd name="connsiteX13810" fmla="*/ 7001909 w 11181876"/>
              <a:gd name="connsiteY13810" fmla="*/ 1127506 h 9881970"/>
              <a:gd name="connsiteX13811" fmla="*/ 7014367 w 11181876"/>
              <a:gd name="connsiteY13811" fmla="*/ 1164882 h 9881970"/>
              <a:gd name="connsiteX13812" fmla="*/ 7020597 w 11181876"/>
              <a:gd name="connsiteY13812" fmla="*/ 1152424 h 9881970"/>
              <a:gd name="connsiteX13813" fmla="*/ 7026827 w 11181876"/>
              <a:gd name="connsiteY13813" fmla="*/ 1127506 h 9881970"/>
              <a:gd name="connsiteX13814" fmla="*/ 7039285 w 11181876"/>
              <a:gd name="connsiteY13814" fmla="*/ 1127506 h 9881970"/>
              <a:gd name="connsiteX13815" fmla="*/ 7064203 w 11181876"/>
              <a:gd name="connsiteY13815" fmla="*/ 1127506 h 9881970"/>
              <a:gd name="connsiteX13816" fmla="*/ 7064203 w 11181876"/>
              <a:gd name="connsiteY13816" fmla="*/ 1152424 h 9881970"/>
              <a:gd name="connsiteX13817" fmla="*/ 7051743 w 11181876"/>
              <a:gd name="connsiteY13817" fmla="*/ 1152424 h 9881970"/>
              <a:gd name="connsiteX13818" fmla="*/ 7051743 w 11181876"/>
              <a:gd name="connsiteY13818" fmla="*/ 1139964 h 9881970"/>
              <a:gd name="connsiteX13819" fmla="*/ 7039285 w 11181876"/>
              <a:gd name="connsiteY13819" fmla="*/ 1139964 h 9881970"/>
              <a:gd name="connsiteX13820" fmla="*/ 7039285 w 11181876"/>
              <a:gd name="connsiteY13820" fmla="*/ 1164882 h 9881970"/>
              <a:gd name="connsiteX13821" fmla="*/ 7051743 w 11181876"/>
              <a:gd name="connsiteY13821" fmla="*/ 1171112 h 9881970"/>
              <a:gd name="connsiteX13822" fmla="*/ 7039285 w 11181876"/>
              <a:gd name="connsiteY13822" fmla="*/ 1177342 h 9881970"/>
              <a:gd name="connsiteX13823" fmla="*/ 7039285 w 11181876"/>
              <a:gd name="connsiteY13823" fmla="*/ 1214719 h 9881970"/>
              <a:gd name="connsiteX13824" fmla="*/ 7051743 w 11181876"/>
              <a:gd name="connsiteY13824" fmla="*/ 1227177 h 9881970"/>
              <a:gd name="connsiteX13825" fmla="*/ 7064203 w 11181876"/>
              <a:gd name="connsiteY13825" fmla="*/ 1227177 h 9881970"/>
              <a:gd name="connsiteX13826" fmla="*/ 7064203 w 11181876"/>
              <a:gd name="connsiteY13826" fmla="*/ 1202259 h 9881970"/>
              <a:gd name="connsiteX13827" fmla="*/ 7076662 w 11181876"/>
              <a:gd name="connsiteY13827" fmla="*/ 1202259 h 9881970"/>
              <a:gd name="connsiteX13828" fmla="*/ 7101580 w 11181876"/>
              <a:gd name="connsiteY13828" fmla="*/ 1202259 h 9881970"/>
              <a:gd name="connsiteX13829" fmla="*/ 7138957 w 11181876"/>
              <a:gd name="connsiteY13829" fmla="*/ 1202259 h 9881970"/>
              <a:gd name="connsiteX13830" fmla="*/ 7126498 w 11181876"/>
              <a:gd name="connsiteY13830" fmla="*/ 1227177 h 9881970"/>
              <a:gd name="connsiteX13831" fmla="*/ 7138957 w 11181876"/>
              <a:gd name="connsiteY13831" fmla="*/ 1214719 h 9881970"/>
              <a:gd name="connsiteX13832" fmla="*/ 7151417 w 11181876"/>
              <a:gd name="connsiteY13832" fmla="*/ 1202259 h 9881970"/>
              <a:gd name="connsiteX13833" fmla="*/ 7163875 w 11181876"/>
              <a:gd name="connsiteY13833" fmla="*/ 1196030 h 9881970"/>
              <a:gd name="connsiteX13834" fmla="*/ 7170105 w 11181876"/>
              <a:gd name="connsiteY13834" fmla="*/ 1171112 h 9881970"/>
              <a:gd name="connsiteX13835" fmla="*/ 7151417 w 11181876"/>
              <a:gd name="connsiteY13835" fmla="*/ 1177342 h 9881970"/>
              <a:gd name="connsiteX13836" fmla="*/ 7138957 w 11181876"/>
              <a:gd name="connsiteY13836" fmla="*/ 1177342 h 9881970"/>
              <a:gd name="connsiteX13837" fmla="*/ 7138957 w 11181876"/>
              <a:gd name="connsiteY13837" fmla="*/ 1164882 h 9881970"/>
              <a:gd name="connsiteX13838" fmla="*/ 7138957 w 11181876"/>
              <a:gd name="connsiteY13838" fmla="*/ 1152424 h 9881970"/>
              <a:gd name="connsiteX13839" fmla="*/ 7101580 w 11181876"/>
              <a:gd name="connsiteY13839" fmla="*/ 1152424 h 9881970"/>
              <a:gd name="connsiteX13840" fmla="*/ 7089122 w 11181876"/>
              <a:gd name="connsiteY13840" fmla="*/ 1139964 h 9881970"/>
              <a:gd name="connsiteX13841" fmla="*/ 7082892 w 11181876"/>
              <a:gd name="connsiteY13841" fmla="*/ 1139964 h 9881970"/>
              <a:gd name="connsiteX13842" fmla="*/ 7076662 w 11181876"/>
              <a:gd name="connsiteY13842" fmla="*/ 1127506 h 9881970"/>
              <a:gd name="connsiteX13843" fmla="*/ 7114039 w 11181876"/>
              <a:gd name="connsiteY13843" fmla="*/ 1139964 h 9881970"/>
              <a:gd name="connsiteX13844" fmla="*/ 7138957 w 11181876"/>
              <a:gd name="connsiteY13844" fmla="*/ 1127506 h 9881970"/>
              <a:gd name="connsiteX13845" fmla="*/ 7151417 w 11181876"/>
              <a:gd name="connsiteY13845" fmla="*/ 1115048 h 9881970"/>
              <a:gd name="connsiteX13846" fmla="*/ 7163875 w 11181876"/>
              <a:gd name="connsiteY13846" fmla="*/ 1127506 h 9881970"/>
              <a:gd name="connsiteX13847" fmla="*/ 7176333 w 11181876"/>
              <a:gd name="connsiteY13847" fmla="*/ 1152424 h 9881970"/>
              <a:gd name="connsiteX13848" fmla="*/ 7188793 w 11181876"/>
              <a:gd name="connsiteY13848" fmla="*/ 1152424 h 9881970"/>
              <a:gd name="connsiteX13849" fmla="*/ 7213711 w 11181876"/>
              <a:gd name="connsiteY13849" fmla="*/ 1152424 h 9881970"/>
              <a:gd name="connsiteX13850" fmla="*/ 7219939 w 11181876"/>
              <a:gd name="connsiteY13850" fmla="*/ 1177342 h 9881970"/>
              <a:gd name="connsiteX13851" fmla="*/ 7238629 w 11181876"/>
              <a:gd name="connsiteY13851" fmla="*/ 1177342 h 9881970"/>
              <a:gd name="connsiteX13852" fmla="*/ 7251087 w 11181876"/>
              <a:gd name="connsiteY13852" fmla="*/ 1177342 h 9881970"/>
              <a:gd name="connsiteX13853" fmla="*/ 7226169 w 11181876"/>
              <a:gd name="connsiteY13853" fmla="*/ 1189800 h 9881970"/>
              <a:gd name="connsiteX13854" fmla="*/ 7207481 w 11181876"/>
              <a:gd name="connsiteY13854" fmla="*/ 1189800 h 9881970"/>
              <a:gd name="connsiteX13855" fmla="*/ 7188793 w 11181876"/>
              <a:gd name="connsiteY13855" fmla="*/ 1202259 h 9881970"/>
              <a:gd name="connsiteX13856" fmla="*/ 7176333 w 11181876"/>
              <a:gd name="connsiteY13856" fmla="*/ 1239637 h 9881970"/>
              <a:gd name="connsiteX13857" fmla="*/ 7176333 w 11181876"/>
              <a:gd name="connsiteY13857" fmla="*/ 1252095 h 9881970"/>
              <a:gd name="connsiteX13858" fmla="*/ 7176333 w 11181876"/>
              <a:gd name="connsiteY13858" fmla="*/ 1264553 h 9881970"/>
              <a:gd name="connsiteX13859" fmla="*/ 7182563 w 11181876"/>
              <a:gd name="connsiteY13859" fmla="*/ 1283243 h 9881970"/>
              <a:gd name="connsiteX13860" fmla="*/ 7163875 w 11181876"/>
              <a:gd name="connsiteY13860" fmla="*/ 1289471 h 9881970"/>
              <a:gd name="connsiteX13861" fmla="*/ 7163875 w 11181876"/>
              <a:gd name="connsiteY13861" fmla="*/ 1301931 h 9881970"/>
              <a:gd name="connsiteX13862" fmla="*/ 7163875 w 11181876"/>
              <a:gd name="connsiteY13862" fmla="*/ 1314389 h 9881970"/>
              <a:gd name="connsiteX13863" fmla="*/ 7151417 w 11181876"/>
              <a:gd name="connsiteY13863" fmla="*/ 1277013 h 9881970"/>
              <a:gd name="connsiteX13864" fmla="*/ 7151417 w 11181876"/>
              <a:gd name="connsiteY13864" fmla="*/ 1264553 h 9881970"/>
              <a:gd name="connsiteX13865" fmla="*/ 7114039 w 11181876"/>
              <a:gd name="connsiteY13865" fmla="*/ 1314389 h 9881970"/>
              <a:gd name="connsiteX13866" fmla="*/ 7101580 w 11181876"/>
              <a:gd name="connsiteY13866" fmla="*/ 1326848 h 9881970"/>
              <a:gd name="connsiteX13867" fmla="*/ 7089122 w 11181876"/>
              <a:gd name="connsiteY13867" fmla="*/ 1339308 h 9881970"/>
              <a:gd name="connsiteX13868" fmla="*/ 7082892 w 11181876"/>
              <a:gd name="connsiteY13868" fmla="*/ 1351766 h 9881970"/>
              <a:gd name="connsiteX13869" fmla="*/ 7076662 w 11181876"/>
              <a:gd name="connsiteY13869" fmla="*/ 1364226 h 9881970"/>
              <a:gd name="connsiteX13870" fmla="*/ 7082892 w 11181876"/>
              <a:gd name="connsiteY13870" fmla="*/ 1364226 h 9881970"/>
              <a:gd name="connsiteX13871" fmla="*/ 7095350 w 11181876"/>
              <a:gd name="connsiteY13871" fmla="*/ 1357996 h 9881970"/>
              <a:gd name="connsiteX13872" fmla="*/ 7101580 w 11181876"/>
              <a:gd name="connsiteY13872" fmla="*/ 1351766 h 9881970"/>
              <a:gd name="connsiteX13873" fmla="*/ 7114039 w 11181876"/>
              <a:gd name="connsiteY13873" fmla="*/ 1351766 h 9881970"/>
              <a:gd name="connsiteX13874" fmla="*/ 7114039 w 11181876"/>
              <a:gd name="connsiteY13874" fmla="*/ 1376684 h 9881970"/>
              <a:gd name="connsiteX13875" fmla="*/ 7101580 w 11181876"/>
              <a:gd name="connsiteY13875" fmla="*/ 1376684 h 9881970"/>
              <a:gd name="connsiteX13876" fmla="*/ 7089122 w 11181876"/>
              <a:gd name="connsiteY13876" fmla="*/ 1389144 h 9881970"/>
              <a:gd name="connsiteX13877" fmla="*/ 7089122 w 11181876"/>
              <a:gd name="connsiteY13877" fmla="*/ 1401602 h 9881970"/>
              <a:gd name="connsiteX13878" fmla="*/ 7076662 w 11181876"/>
              <a:gd name="connsiteY13878" fmla="*/ 1401602 h 9881970"/>
              <a:gd name="connsiteX13879" fmla="*/ 7076662 w 11181876"/>
              <a:gd name="connsiteY13879" fmla="*/ 1414060 h 9881970"/>
              <a:gd name="connsiteX13880" fmla="*/ 7070433 w 11181876"/>
              <a:gd name="connsiteY13880" fmla="*/ 1420290 h 9881970"/>
              <a:gd name="connsiteX13881" fmla="*/ 7051743 w 11181876"/>
              <a:gd name="connsiteY13881" fmla="*/ 1426520 h 9881970"/>
              <a:gd name="connsiteX13882" fmla="*/ 7051743 w 11181876"/>
              <a:gd name="connsiteY13882" fmla="*/ 1438978 h 9881970"/>
              <a:gd name="connsiteX13883" fmla="*/ 7051743 w 11181876"/>
              <a:gd name="connsiteY13883" fmla="*/ 1451438 h 9881970"/>
              <a:gd name="connsiteX13884" fmla="*/ 7064203 w 11181876"/>
              <a:gd name="connsiteY13884" fmla="*/ 1445209 h 9881970"/>
              <a:gd name="connsiteX13885" fmla="*/ 7089122 w 11181876"/>
              <a:gd name="connsiteY13885" fmla="*/ 1426520 h 9881970"/>
              <a:gd name="connsiteX13886" fmla="*/ 7114039 w 11181876"/>
              <a:gd name="connsiteY13886" fmla="*/ 1401602 h 9881970"/>
              <a:gd name="connsiteX13887" fmla="*/ 7114039 w 11181876"/>
              <a:gd name="connsiteY13887" fmla="*/ 1426520 h 9881970"/>
              <a:gd name="connsiteX13888" fmla="*/ 7101580 w 11181876"/>
              <a:gd name="connsiteY13888" fmla="*/ 1438978 h 9881970"/>
              <a:gd name="connsiteX13889" fmla="*/ 7089122 w 11181876"/>
              <a:gd name="connsiteY13889" fmla="*/ 1451438 h 9881970"/>
              <a:gd name="connsiteX13890" fmla="*/ 7089122 w 11181876"/>
              <a:gd name="connsiteY13890" fmla="*/ 1463897 h 9881970"/>
              <a:gd name="connsiteX13891" fmla="*/ 7089122 w 11181876"/>
              <a:gd name="connsiteY13891" fmla="*/ 1476355 h 9881970"/>
              <a:gd name="connsiteX13892" fmla="*/ 7089122 w 11181876"/>
              <a:gd name="connsiteY13892" fmla="*/ 1488815 h 9881970"/>
              <a:gd name="connsiteX13893" fmla="*/ 7089122 w 11181876"/>
              <a:gd name="connsiteY13893" fmla="*/ 1501273 h 9881970"/>
              <a:gd name="connsiteX13894" fmla="*/ 7101580 w 11181876"/>
              <a:gd name="connsiteY13894" fmla="*/ 1501273 h 9881970"/>
              <a:gd name="connsiteX13895" fmla="*/ 7095350 w 11181876"/>
              <a:gd name="connsiteY13895" fmla="*/ 1519961 h 9881970"/>
              <a:gd name="connsiteX13896" fmla="*/ 7082892 w 11181876"/>
              <a:gd name="connsiteY13896" fmla="*/ 1532421 h 9881970"/>
              <a:gd name="connsiteX13897" fmla="*/ 7076662 w 11181876"/>
              <a:gd name="connsiteY13897" fmla="*/ 1544879 h 9881970"/>
              <a:gd name="connsiteX13898" fmla="*/ 7076662 w 11181876"/>
              <a:gd name="connsiteY13898" fmla="*/ 1551109 h 9881970"/>
              <a:gd name="connsiteX13899" fmla="*/ 7089122 w 11181876"/>
              <a:gd name="connsiteY13899" fmla="*/ 1538649 h 9881970"/>
              <a:gd name="connsiteX13900" fmla="*/ 7107810 w 11181876"/>
              <a:gd name="connsiteY13900" fmla="*/ 1532421 h 9881970"/>
              <a:gd name="connsiteX13901" fmla="*/ 7114039 w 11181876"/>
              <a:gd name="connsiteY13901" fmla="*/ 1526191 h 9881970"/>
              <a:gd name="connsiteX13902" fmla="*/ 7114039 w 11181876"/>
              <a:gd name="connsiteY13902" fmla="*/ 1513733 h 9881970"/>
              <a:gd name="connsiteX13903" fmla="*/ 7126498 w 11181876"/>
              <a:gd name="connsiteY13903" fmla="*/ 1526191 h 9881970"/>
              <a:gd name="connsiteX13904" fmla="*/ 7163875 w 11181876"/>
              <a:gd name="connsiteY13904" fmla="*/ 1501273 h 9881970"/>
              <a:gd name="connsiteX13905" fmla="*/ 7188793 w 11181876"/>
              <a:gd name="connsiteY13905" fmla="*/ 1488815 h 9881970"/>
              <a:gd name="connsiteX13906" fmla="*/ 7170105 w 11181876"/>
              <a:gd name="connsiteY13906" fmla="*/ 1513733 h 9881970"/>
              <a:gd name="connsiteX13907" fmla="*/ 7145187 w 11181876"/>
              <a:gd name="connsiteY13907" fmla="*/ 1557338 h 9881970"/>
              <a:gd name="connsiteX13908" fmla="*/ 7132728 w 11181876"/>
              <a:gd name="connsiteY13908" fmla="*/ 1576028 h 9881970"/>
              <a:gd name="connsiteX13909" fmla="*/ 7120268 w 11181876"/>
              <a:gd name="connsiteY13909" fmla="*/ 1588486 h 9881970"/>
              <a:gd name="connsiteX13910" fmla="*/ 7057973 w 11181876"/>
              <a:gd name="connsiteY13910" fmla="*/ 1663239 h 9881970"/>
              <a:gd name="connsiteX13911" fmla="*/ 6995679 w 11181876"/>
              <a:gd name="connsiteY13911" fmla="*/ 1719305 h 9881970"/>
              <a:gd name="connsiteX13912" fmla="*/ 6976991 w 11181876"/>
              <a:gd name="connsiteY13912" fmla="*/ 1719305 h 9881970"/>
              <a:gd name="connsiteX13913" fmla="*/ 6976991 w 11181876"/>
              <a:gd name="connsiteY13913" fmla="*/ 1737993 h 9881970"/>
              <a:gd name="connsiteX13914" fmla="*/ 6976991 w 11181876"/>
              <a:gd name="connsiteY13914" fmla="*/ 1762911 h 9881970"/>
              <a:gd name="connsiteX13915" fmla="*/ 6964533 w 11181876"/>
              <a:gd name="connsiteY13915" fmla="*/ 1762911 h 9881970"/>
              <a:gd name="connsiteX13916" fmla="*/ 6952073 w 11181876"/>
              <a:gd name="connsiteY13916" fmla="*/ 1787828 h 9881970"/>
              <a:gd name="connsiteX13917" fmla="*/ 6939615 w 11181876"/>
              <a:gd name="connsiteY13917" fmla="*/ 1806517 h 9881970"/>
              <a:gd name="connsiteX13918" fmla="*/ 6939615 w 11181876"/>
              <a:gd name="connsiteY13918" fmla="*/ 1825206 h 9881970"/>
              <a:gd name="connsiteX13919" fmla="*/ 6927155 w 11181876"/>
              <a:gd name="connsiteY13919" fmla="*/ 1812746 h 9881970"/>
              <a:gd name="connsiteX13920" fmla="*/ 6920927 w 11181876"/>
              <a:gd name="connsiteY13920" fmla="*/ 1806517 h 9881970"/>
              <a:gd name="connsiteX13921" fmla="*/ 6914697 w 11181876"/>
              <a:gd name="connsiteY13921" fmla="*/ 1825206 h 9881970"/>
              <a:gd name="connsiteX13922" fmla="*/ 6914697 w 11181876"/>
              <a:gd name="connsiteY13922" fmla="*/ 1850124 h 9881970"/>
              <a:gd name="connsiteX13923" fmla="*/ 6889779 w 11181876"/>
              <a:gd name="connsiteY13923" fmla="*/ 1868812 h 9881970"/>
              <a:gd name="connsiteX13924" fmla="*/ 6852402 w 11181876"/>
              <a:gd name="connsiteY13924" fmla="*/ 1887500 h 9881970"/>
              <a:gd name="connsiteX13925" fmla="*/ 6839943 w 11181876"/>
              <a:gd name="connsiteY13925" fmla="*/ 1893728 h 9881970"/>
              <a:gd name="connsiteX13926" fmla="*/ 6839943 w 11181876"/>
              <a:gd name="connsiteY13926" fmla="*/ 1906188 h 9881970"/>
              <a:gd name="connsiteX13927" fmla="*/ 6833713 w 11181876"/>
              <a:gd name="connsiteY13927" fmla="*/ 1924876 h 9881970"/>
              <a:gd name="connsiteX13928" fmla="*/ 6815025 w 11181876"/>
              <a:gd name="connsiteY13928" fmla="*/ 1949795 h 9881970"/>
              <a:gd name="connsiteX13929" fmla="*/ 6790107 w 11181876"/>
              <a:gd name="connsiteY13929" fmla="*/ 1974713 h 9881970"/>
              <a:gd name="connsiteX13930" fmla="*/ 6790107 w 11181876"/>
              <a:gd name="connsiteY13930" fmla="*/ 1987171 h 9881970"/>
              <a:gd name="connsiteX13931" fmla="*/ 6777647 w 11181876"/>
              <a:gd name="connsiteY13931" fmla="*/ 2005859 h 9881970"/>
              <a:gd name="connsiteX13932" fmla="*/ 6765189 w 11181876"/>
              <a:gd name="connsiteY13932" fmla="*/ 2012089 h 9881970"/>
              <a:gd name="connsiteX13933" fmla="*/ 6740271 w 11181876"/>
              <a:gd name="connsiteY13933" fmla="*/ 2012089 h 9881970"/>
              <a:gd name="connsiteX13934" fmla="*/ 6727813 w 11181876"/>
              <a:gd name="connsiteY13934" fmla="*/ 2037007 h 9881970"/>
              <a:gd name="connsiteX13935" fmla="*/ 6702895 w 11181876"/>
              <a:gd name="connsiteY13935" fmla="*/ 2049465 h 9881970"/>
              <a:gd name="connsiteX13936" fmla="*/ 6690437 w 11181876"/>
              <a:gd name="connsiteY13936" fmla="*/ 2061926 h 9881970"/>
              <a:gd name="connsiteX13937" fmla="*/ 6640600 w 11181876"/>
              <a:gd name="connsiteY13937" fmla="*/ 2136678 h 9881970"/>
              <a:gd name="connsiteX13938" fmla="*/ 6640600 w 11181876"/>
              <a:gd name="connsiteY13938" fmla="*/ 2149137 h 9881970"/>
              <a:gd name="connsiteX13939" fmla="*/ 6634370 w 11181876"/>
              <a:gd name="connsiteY13939" fmla="*/ 2161597 h 9881970"/>
              <a:gd name="connsiteX13940" fmla="*/ 6628142 w 11181876"/>
              <a:gd name="connsiteY13940" fmla="*/ 2161597 h 9881970"/>
              <a:gd name="connsiteX13941" fmla="*/ 6603224 w 11181876"/>
              <a:gd name="connsiteY13941" fmla="*/ 2186515 h 9881970"/>
              <a:gd name="connsiteX13942" fmla="*/ 6603224 w 11181876"/>
              <a:gd name="connsiteY13942" fmla="*/ 2198973 h 9881970"/>
              <a:gd name="connsiteX13943" fmla="*/ 6590764 w 11181876"/>
              <a:gd name="connsiteY13943" fmla="*/ 2211431 h 9881970"/>
              <a:gd name="connsiteX13944" fmla="*/ 6578305 w 11181876"/>
              <a:gd name="connsiteY13944" fmla="*/ 2236349 h 9881970"/>
              <a:gd name="connsiteX13945" fmla="*/ 6565847 w 11181876"/>
              <a:gd name="connsiteY13945" fmla="*/ 2248809 h 9881970"/>
              <a:gd name="connsiteX13946" fmla="*/ 6565847 w 11181876"/>
              <a:gd name="connsiteY13946" fmla="*/ 2236349 h 9881970"/>
              <a:gd name="connsiteX13947" fmla="*/ 6565847 w 11181876"/>
              <a:gd name="connsiteY13947" fmla="*/ 2223891 h 9881970"/>
              <a:gd name="connsiteX13948" fmla="*/ 6547157 w 11181876"/>
              <a:gd name="connsiteY13948" fmla="*/ 2248809 h 9881970"/>
              <a:gd name="connsiteX13949" fmla="*/ 6503553 w 11181876"/>
              <a:gd name="connsiteY13949" fmla="*/ 2298644 h 9881970"/>
              <a:gd name="connsiteX13950" fmla="*/ 6472405 w 11181876"/>
              <a:gd name="connsiteY13950" fmla="*/ 2336020 h 9881970"/>
              <a:gd name="connsiteX13951" fmla="*/ 6466175 w 11181876"/>
              <a:gd name="connsiteY13951" fmla="*/ 2360938 h 9881970"/>
              <a:gd name="connsiteX13952" fmla="*/ 6466175 w 11181876"/>
              <a:gd name="connsiteY13952" fmla="*/ 2373398 h 9881970"/>
              <a:gd name="connsiteX13953" fmla="*/ 6453717 w 11181876"/>
              <a:gd name="connsiteY13953" fmla="*/ 2385857 h 9881970"/>
              <a:gd name="connsiteX13954" fmla="*/ 6441259 w 11181876"/>
              <a:gd name="connsiteY13954" fmla="*/ 2385857 h 9881970"/>
              <a:gd name="connsiteX13955" fmla="*/ 6435029 w 11181876"/>
              <a:gd name="connsiteY13955" fmla="*/ 2410774 h 9881970"/>
              <a:gd name="connsiteX13956" fmla="*/ 6416340 w 11181876"/>
              <a:gd name="connsiteY13956" fmla="*/ 2423233 h 9881970"/>
              <a:gd name="connsiteX13957" fmla="*/ 6403881 w 11181876"/>
              <a:gd name="connsiteY13957" fmla="*/ 2423233 h 9881970"/>
              <a:gd name="connsiteX13958" fmla="*/ 6391422 w 11181876"/>
              <a:gd name="connsiteY13958" fmla="*/ 2460611 h 9881970"/>
              <a:gd name="connsiteX13959" fmla="*/ 6378962 w 11181876"/>
              <a:gd name="connsiteY13959" fmla="*/ 2460611 h 9881970"/>
              <a:gd name="connsiteX13960" fmla="*/ 6366504 w 11181876"/>
              <a:gd name="connsiteY13960" fmla="*/ 2460611 h 9881970"/>
              <a:gd name="connsiteX13961" fmla="*/ 6329127 w 11181876"/>
              <a:gd name="connsiteY13961" fmla="*/ 2510446 h 9881970"/>
              <a:gd name="connsiteX13962" fmla="*/ 6329127 w 11181876"/>
              <a:gd name="connsiteY13962" fmla="*/ 2535364 h 9881970"/>
              <a:gd name="connsiteX13963" fmla="*/ 6304209 w 11181876"/>
              <a:gd name="connsiteY13963" fmla="*/ 2535364 h 9881970"/>
              <a:gd name="connsiteX13964" fmla="*/ 6291751 w 11181876"/>
              <a:gd name="connsiteY13964" fmla="*/ 2554052 h 9881970"/>
              <a:gd name="connsiteX13965" fmla="*/ 6297979 w 11181876"/>
              <a:gd name="connsiteY13965" fmla="*/ 2560282 h 9881970"/>
              <a:gd name="connsiteX13966" fmla="*/ 6310439 w 11181876"/>
              <a:gd name="connsiteY13966" fmla="*/ 2554052 h 9881970"/>
              <a:gd name="connsiteX13967" fmla="*/ 6329127 w 11181876"/>
              <a:gd name="connsiteY13967" fmla="*/ 2547822 h 9881970"/>
              <a:gd name="connsiteX13968" fmla="*/ 6304209 w 11181876"/>
              <a:gd name="connsiteY13968" fmla="*/ 2560282 h 9881970"/>
              <a:gd name="connsiteX13969" fmla="*/ 6266833 w 11181876"/>
              <a:gd name="connsiteY13969" fmla="*/ 2585200 h 9881970"/>
              <a:gd name="connsiteX13970" fmla="*/ 6216997 w 11181876"/>
              <a:gd name="connsiteY13970" fmla="*/ 2635035 h 9881970"/>
              <a:gd name="connsiteX13971" fmla="*/ 6129784 w 11181876"/>
              <a:gd name="connsiteY13971" fmla="*/ 2722247 h 9881970"/>
              <a:gd name="connsiteX13972" fmla="*/ 6117326 w 11181876"/>
              <a:gd name="connsiteY13972" fmla="*/ 2722247 h 9881970"/>
              <a:gd name="connsiteX13973" fmla="*/ 6092407 w 11181876"/>
              <a:gd name="connsiteY13973" fmla="*/ 2759624 h 9881970"/>
              <a:gd name="connsiteX13974" fmla="*/ 6030113 w 11181876"/>
              <a:gd name="connsiteY13974" fmla="*/ 2834378 h 9881970"/>
              <a:gd name="connsiteX13975" fmla="*/ 6005195 w 11181876"/>
              <a:gd name="connsiteY13975" fmla="*/ 2859296 h 9881970"/>
              <a:gd name="connsiteX13976" fmla="*/ 6005195 w 11181876"/>
              <a:gd name="connsiteY13976" fmla="*/ 2896673 h 9881970"/>
              <a:gd name="connsiteX13977" fmla="*/ 6030113 w 11181876"/>
              <a:gd name="connsiteY13977" fmla="*/ 2896673 h 9881970"/>
              <a:gd name="connsiteX13978" fmla="*/ 6017655 w 11181876"/>
              <a:gd name="connsiteY13978" fmla="*/ 2909131 h 9881970"/>
              <a:gd name="connsiteX13979" fmla="*/ 5992737 w 11181876"/>
              <a:gd name="connsiteY13979" fmla="*/ 2921591 h 9881970"/>
              <a:gd name="connsiteX13980" fmla="*/ 5961589 w 11181876"/>
              <a:gd name="connsiteY13980" fmla="*/ 2952737 h 9881970"/>
              <a:gd name="connsiteX13981" fmla="*/ 5930443 w 11181876"/>
              <a:gd name="connsiteY13981" fmla="*/ 2983885 h 9881970"/>
              <a:gd name="connsiteX13982" fmla="*/ 5955361 w 11181876"/>
              <a:gd name="connsiteY13982" fmla="*/ 2971425 h 9881970"/>
              <a:gd name="connsiteX13983" fmla="*/ 5980277 w 11181876"/>
              <a:gd name="connsiteY13983" fmla="*/ 2946507 h 9881970"/>
              <a:gd name="connsiteX13984" fmla="*/ 6055031 w 11181876"/>
              <a:gd name="connsiteY13984" fmla="*/ 2884213 h 9881970"/>
              <a:gd name="connsiteX13985" fmla="*/ 6067489 w 11181876"/>
              <a:gd name="connsiteY13985" fmla="*/ 2871755 h 9881970"/>
              <a:gd name="connsiteX13986" fmla="*/ 6067489 w 11181876"/>
              <a:gd name="connsiteY13986" fmla="*/ 2859296 h 9881970"/>
              <a:gd name="connsiteX13987" fmla="*/ 6055031 w 11181876"/>
              <a:gd name="connsiteY13987" fmla="*/ 2846836 h 9881970"/>
              <a:gd name="connsiteX13988" fmla="*/ 6067489 w 11181876"/>
              <a:gd name="connsiteY13988" fmla="*/ 2834378 h 9881970"/>
              <a:gd name="connsiteX13989" fmla="*/ 6067489 w 11181876"/>
              <a:gd name="connsiteY13989" fmla="*/ 2821918 h 9881970"/>
              <a:gd name="connsiteX13990" fmla="*/ 6136014 w 11181876"/>
              <a:gd name="connsiteY13990" fmla="*/ 2753395 h 9881970"/>
              <a:gd name="connsiteX13991" fmla="*/ 6192079 w 11181876"/>
              <a:gd name="connsiteY13991" fmla="*/ 2697329 h 9881970"/>
              <a:gd name="connsiteX13992" fmla="*/ 6179621 w 11181876"/>
              <a:gd name="connsiteY13992" fmla="*/ 2722247 h 9881970"/>
              <a:gd name="connsiteX13993" fmla="*/ 6154702 w 11181876"/>
              <a:gd name="connsiteY13993" fmla="*/ 2747165 h 9881970"/>
              <a:gd name="connsiteX13994" fmla="*/ 6167162 w 11181876"/>
              <a:gd name="connsiteY13994" fmla="*/ 2759624 h 9881970"/>
              <a:gd name="connsiteX13995" fmla="*/ 6192079 w 11181876"/>
              <a:gd name="connsiteY13995" fmla="*/ 2778312 h 9881970"/>
              <a:gd name="connsiteX13996" fmla="*/ 6204539 w 11181876"/>
              <a:gd name="connsiteY13996" fmla="*/ 2784542 h 9881970"/>
              <a:gd name="connsiteX13997" fmla="*/ 6192079 w 11181876"/>
              <a:gd name="connsiteY13997" fmla="*/ 2759624 h 9881970"/>
              <a:gd name="connsiteX13998" fmla="*/ 6192079 w 11181876"/>
              <a:gd name="connsiteY13998" fmla="*/ 2747165 h 9881970"/>
              <a:gd name="connsiteX13999" fmla="*/ 6198309 w 11181876"/>
              <a:gd name="connsiteY13999" fmla="*/ 2728477 h 9881970"/>
              <a:gd name="connsiteX14000" fmla="*/ 6204539 w 11181876"/>
              <a:gd name="connsiteY14000" fmla="*/ 2722247 h 9881970"/>
              <a:gd name="connsiteX14001" fmla="*/ 6210769 w 11181876"/>
              <a:gd name="connsiteY14001" fmla="*/ 2716017 h 9881970"/>
              <a:gd name="connsiteX14002" fmla="*/ 6216997 w 11181876"/>
              <a:gd name="connsiteY14002" fmla="*/ 2697329 h 9881970"/>
              <a:gd name="connsiteX14003" fmla="*/ 6216997 w 11181876"/>
              <a:gd name="connsiteY14003" fmla="*/ 2684871 h 9881970"/>
              <a:gd name="connsiteX14004" fmla="*/ 6216997 w 11181876"/>
              <a:gd name="connsiteY14004" fmla="*/ 2672411 h 9881970"/>
              <a:gd name="connsiteX14005" fmla="*/ 6216997 w 11181876"/>
              <a:gd name="connsiteY14005" fmla="*/ 2659953 h 9881970"/>
              <a:gd name="connsiteX14006" fmla="*/ 6229457 w 11181876"/>
              <a:gd name="connsiteY14006" fmla="*/ 2672411 h 9881970"/>
              <a:gd name="connsiteX14007" fmla="*/ 6235685 w 11181876"/>
              <a:gd name="connsiteY14007" fmla="*/ 2678641 h 9881970"/>
              <a:gd name="connsiteX14008" fmla="*/ 6235685 w 11181876"/>
              <a:gd name="connsiteY14008" fmla="*/ 2666182 h 9881970"/>
              <a:gd name="connsiteX14009" fmla="*/ 6241915 w 11181876"/>
              <a:gd name="connsiteY14009" fmla="*/ 2647495 h 9881970"/>
              <a:gd name="connsiteX14010" fmla="*/ 6246365 w 11181876"/>
              <a:gd name="connsiteY14010" fmla="*/ 2644824 h 9881970"/>
              <a:gd name="connsiteX14011" fmla="*/ 6245029 w 11181876"/>
              <a:gd name="connsiteY14011" fmla="*/ 2647495 h 9881970"/>
              <a:gd name="connsiteX14012" fmla="*/ 6248145 w 11181876"/>
              <a:gd name="connsiteY14012" fmla="*/ 2653723 h 9881970"/>
              <a:gd name="connsiteX14013" fmla="*/ 6260603 w 11181876"/>
              <a:gd name="connsiteY14013" fmla="*/ 2653723 h 9881970"/>
              <a:gd name="connsiteX14014" fmla="*/ 6260603 w 11181876"/>
              <a:gd name="connsiteY14014" fmla="*/ 2641265 h 9881970"/>
              <a:gd name="connsiteX14015" fmla="*/ 6256073 w 11181876"/>
              <a:gd name="connsiteY14015" fmla="*/ 2638999 h 9881970"/>
              <a:gd name="connsiteX14016" fmla="*/ 6257489 w 11181876"/>
              <a:gd name="connsiteY14016" fmla="*/ 2638150 h 9881970"/>
              <a:gd name="connsiteX14017" fmla="*/ 6279291 w 11181876"/>
              <a:gd name="connsiteY14017" fmla="*/ 2635035 h 9881970"/>
              <a:gd name="connsiteX14018" fmla="*/ 6310439 w 11181876"/>
              <a:gd name="connsiteY14018" fmla="*/ 2622576 h 9881970"/>
              <a:gd name="connsiteX14019" fmla="*/ 6304209 w 11181876"/>
              <a:gd name="connsiteY14019" fmla="*/ 2622576 h 9881970"/>
              <a:gd name="connsiteX14020" fmla="*/ 6311218 w 11181876"/>
              <a:gd name="connsiteY14020" fmla="*/ 2617903 h 9881970"/>
              <a:gd name="connsiteX14021" fmla="*/ 6314687 w 11181876"/>
              <a:gd name="connsiteY14021" fmla="*/ 2620877 h 9881970"/>
              <a:gd name="connsiteX14022" fmla="*/ 6341586 w 11181876"/>
              <a:gd name="connsiteY14022" fmla="*/ 2610116 h 9881970"/>
              <a:gd name="connsiteX14023" fmla="*/ 6366504 w 11181876"/>
              <a:gd name="connsiteY14023" fmla="*/ 2560282 h 9881970"/>
              <a:gd name="connsiteX14024" fmla="*/ 6341586 w 11181876"/>
              <a:gd name="connsiteY14024" fmla="*/ 2572740 h 9881970"/>
              <a:gd name="connsiteX14025" fmla="*/ 6329127 w 11181876"/>
              <a:gd name="connsiteY14025" fmla="*/ 2572740 h 9881970"/>
              <a:gd name="connsiteX14026" fmla="*/ 6354045 w 11181876"/>
              <a:gd name="connsiteY14026" fmla="*/ 2547822 h 9881970"/>
              <a:gd name="connsiteX14027" fmla="*/ 6378962 w 11181876"/>
              <a:gd name="connsiteY14027" fmla="*/ 2547822 h 9881970"/>
              <a:gd name="connsiteX14028" fmla="*/ 6410111 w 11181876"/>
              <a:gd name="connsiteY14028" fmla="*/ 2529134 h 9881970"/>
              <a:gd name="connsiteX14029" fmla="*/ 6441259 w 11181876"/>
              <a:gd name="connsiteY14029" fmla="*/ 2497987 h 9881970"/>
              <a:gd name="connsiteX14030" fmla="*/ 6441259 w 11181876"/>
              <a:gd name="connsiteY14030" fmla="*/ 2485527 h 9881970"/>
              <a:gd name="connsiteX14031" fmla="*/ 6491093 w 11181876"/>
              <a:gd name="connsiteY14031" fmla="*/ 2435693 h 9881970"/>
              <a:gd name="connsiteX14032" fmla="*/ 6540929 w 11181876"/>
              <a:gd name="connsiteY14032" fmla="*/ 2410774 h 9881970"/>
              <a:gd name="connsiteX14033" fmla="*/ 6540929 w 11181876"/>
              <a:gd name="connsiteY14033" fmla="*/ 2435693 h 9881970"/>
              <a:gd name="connsiteX14034" fmla="*/ 6565847 w 11181876"/>
              <a:gd name="connsiteY14034" fmla="*/ 2435693 h 9881970"/>
              <a:gd name="connsiteX14035" fmla="*/ 6559617 w 11181876"/>
              <a:gd name="connsiteY14035" fmla="*/ 2460611 h 9881970"/>
              <a:gd name="connsiteX14036" fmla="*/ 6565847 w 11181876"/>
              <a:gd name="connsiteY14036" fmla="*/ 2473069 h 9881970"/>
              <a:gd name="connsiteX14037" fmla="*/ 6590764 w 11181876"/>
              <a:gd name="connsiteY14037" fmla="*/ 2423233 h 9881970"/>
              <a:gd name="connsiteX14038" fmla="*/ 6590764 w 11181876"/>
              <a:gd name="connsiteY14038" fmla="*/ 2410774 h 9881970"/>
              <a:gd name="connsiteX14039" fmla="*/ 6578305 w 11181876"/>
              <a:gd name="connsiteY14039" fmla="*/ 2410774 h 9881970"/>
              <a:gd name="connsiteX14040" fmla="*/ 6565847 w 11181876"/>
              <a:gd name="connsiteY14040" fmla="*/ 2398316 h 9881970"/>
              <a:gd name="connsiteX14041" fmla="*/ 6590764 w 11181876"/>
              <a:gd name="connsiteY14041" fmla="*/ 2398316 h 9881970"/>
              <a:gd name="connsiteX14042" fmla="*/ 6603224 w 11181876"/>
              <a:gd name="connsiteY14042" fmla="*/ 2410774 h 9881970"/>
              <a:gd name="connsiteX14043" fmla="*/ 6628142 w 11181876"/>
              <a:gd name="connsiteY14043" fmla="*/ 2398316 h 9881970"/>
              <a:gd name="connsiteX14044" fmla="*/ 6665519 w 11181876"/>
              <a:gd name="connsiteY14044" fmla="*/ 2379626 h 9881970"/>
              <a:gd name="connsiteX14045" fmla="*/ 6684207 w 11181876"/>
              <a:gd name="connsiteY14045" fmla="*/ 2379626 h 9881970"/>
              <a:gd name="connsiteX14046" fmla="*/ 6702895 w 11181876"/>
              <a:gd name="connsiteY14046" fmla="*/ 2360938 h 9881970"/>
              <a:gd name="connsiteX14047" fmla="*/ 6715353 w 11181876"/>
              <a:gd name="connsiteY14047" fmla="*/ 2348480 h 9881970"/>
              <a:gd name="connsiteX14048" fmla="*/ 6702895 w 11181876"/>
              <a:gd name="connsiteY14048" fmla="*/ 2385857 h 9881970"/>
              <a:gd name="connsiteX14049" fmla="*/ 6653059 w 11181876"/>
              <a:gd name="connsiteY14049" fmla="*/ 2423233 h 9881970"/>
              <a:gd name="connsiteX14050" fmla="*/ 6653059 w 11181876"/>
              <a:gd name="connsiteY14050" fmla="*/ 2435693 h 9881970"/>
              <a:gd name="connsiteX14051" fmla="*/ 6653059 w 11181876"/>
              <a:gd name="connsiteY14051" fmla="*/ 2448151 h 9881970"/>
              <a:gd name="connsiteX14052" fmla="*/ 6659289 w 11181876"/>
              <a:gd name="connsiteY14052" fmla="*/ 2454381 h 9881970"/>
              <a:gd name="connsiteX14053" fmla="*/ 6640600 w 11181876"/>
              <a:gd name="connsiteY14053" fmla="*/ 2460611 h 9881970"/>
              <a:gd name="connsiteX14054" fmla="*/ 6628142 w 11181876"/>
              <a:gd name="connsiteY14054" fmla="*/ 2485527 h 9881970"/>
              <a:gd name="connsiteX14055" fmla="*/ 6603224 w 11181876"/>
              <a:gd name="connsiteY14055" fmla="*/ 2504216 h 9881970"/>
              <a:gd name="connsiteX14056" fmla="*/ 6590764 w 11181876"/>
              <a:gd name="connsiteY14056" fmla="*/ 2516676 h 9881970"/>
              <a:gd name="connsiteX14057" fmla="*/ 6565847 w 11181876"/>
              <a:gd name="connsiteY14057" fmla="*/ 2535364 h 9881970"/>
              <a:gd name="connsiteX14058" fmla="*/ 6565847 w 11181876"/>
              <a:gd name="connsiteY14058" fmla="*/ 2547822 h 9881970"/>
              <a:gd name="connsiteX14059" fmla="*/ 6528469 w 11181876"/>
              <a:gd name="connsiteY14059" fmla="*/ 2585200 h 9881970"/>
              <a:gd name="connsiteX14060" fmla="*/ 6516011 w 11181876"/>
              <a:gd name="connsiteY14060" fmla="*/ 2622576 h 9881970"/>
              <a:gd name="connsiteX14061" fmla="*/ 6522241 w 11181876"/>
              <a:gd name="connsiteY14061" fmla="*/ 2610116 h 9881970"/>
              <a:gd name="connsiteX14062" fmla="*/ 6528469 w 11181876"/>
              <a:gd name="connsiteY14062" fmla="*/ 2610116 h 9881970"/>
              <a:gd name="connsiteX14063" fmla="*/ 6540929 w 11181876"/>
              <a:gd name="connsiteY14063" fmla="*/ 2610116 h 9881970"/>
              <a:gd name="connsiteX14064" fmla="*/ 6553387 w 11181876"/>
              <a:gd name="connsiteY14064" fmla="*/ 2610116 h 9881970"/>
              <a:gd name="connsiteX14065" fmla="*/ 6565847 w 11181876"/>
              <a:gd name="connsiteY14065" fmla="*/ 2610116 h 9881970"/>
              <a:gd name="connsiteX14066" fmla="*/ 6540929 w 11181876"/>
              <a:gd name="connsiteY14066" fmla="*/ 2659953 h 9881970"/>
              <a:gd name="connsiteX14067" fmla="*/ 6491093 w 11181876"/>
              <a:gd name="connsiteY14067" fmla="*/ 2697329 h 9881970"/>
              <a:gd name="connsiteX14068" fmla="*/ 6466175 w 11181876"/>
              <a:gd name="connsiteY14068" fmla="*/ 2722247 h 9881970"/>
              <a:gd name="connsiteX14069" fmla="*/ 6466175 w 11181876"/>
              <a:gd name="connsiteY14069" fmla="*/ 2747165 h 9881970"/>
              <a:gd name="connsiteX14070" fmla="*/ 6453717 w 11181876"/>
              <a:gd name="connsiteY14070" fmla="*/ 2759624 h 9881970"/>
              <a:gd name="connsiteX14071" fmla="*/ 6403881 w 11181876"/>
              <a:gd name="connsiteY14071" fmla="*/ 2821918 h 9881970"/>
              <a:gd name="connsiteX14072" fmla="*/ 6341586 w 11181876"/>
              <a:gd name="connsiteY14072" fmla="*/ 2871755 h 9881970"/>
              <a:gd name="connsiteX14073" fmla="*/ 6329127 w 11181876"/>
              <a:gd name="connsiteY14073" fmla="*/ 2896673 h 9881970"/>
              <a:gd name="connsiteX14074" fmla="*/ 6304209 w 11181876"/>
              <a:gd name="connsiteY14074" fmla="*/ 2921591 h 9881970"/>
              <a:gd name="connsiteX14075" fmla="*/ 6304209 w 11181876"/>
              <a:gd name="connsiteY14075" fmla="*/ 2934049 h 9881970"/>
              <a:gd name="connsiteX14076" fmla="*/ 6316667 w 11181876"/>
              <a:gd name="connsiteY14076" fmla="*/ 2946507 h 9881970"/>
              <a:gd name="connsiteX14077" fmla="*/ 6291751 w 11181876"/>
              <a:gd name="connsiteY14077" fmla="*/ 2946507 h 9881970"/>
              <a:gd name="connsiteX14078" fmla="*/ 6279291 w 11181876"/>
              <a:gd name="connsiteY14078" fmla="*/ 2971425 h 9881970"/>
              <a:gd name="connsiteX14079" fmla="*/ 6266833 w 11181876"/>
              <a:gd name="connsiteY14079" fmla="*/ 2971425 h 9881970"/>
              <a:gd name="connsiteX14080" fmla="*/ 6216997 w 11181876"/>
              <a:gd name="connsiteY14080" fmla="*/ 3008802 h 9881970"/>
              <a:gd name="connsiteX14081" fmla="*/ 6205369 w 11181876"/>
              <a:gd name="connsiteY14081" fmla="*/ 3022092 h 9881970"/>
              <a:gd name="connsiteX14082" fmla="*/ 6216997 w 11181876"/>
              <a:gd name="connsiteY14082" fmla="*/ 3033720 h 9881970"/>
              <a:gd name="connsiteX14083" fmla="*/ 6204539 w 11181876"/>
              <a:gd name="connsiteY14083" fmla="*/ 3033720 h 9881970"/>
              <a:gd name="connsiteX14084" fmla="*/ 6204539 w 11181876"/>
              <a:gd name="connsiteY14084" fmla="*/ 3024376 h 9881970"/>
              <a:gd name="connsiteX14085" fmla="*/ 6204539 w 11181876"/>
              <a:gd name="connsiteY14085" fmla="*/ 3023041 h 9881970"/>
              <a:gd name="connsiteX14086" fmla="*/ 6195195 w 11181876"/>
              <a:gd name="connsiteY14086" fmla="*/ 3033720 h 9881970"/>
              <a:gd name="connsiteX14087" fmla="*/ 6179621 w 11181876"/>
              <a:gd name="connsiteY14087" fmla="*/ 3058638 h 9881970"/>
              <a:gd name="connsiteX14088" fmla="*/ 6154702 w 11181876"/>
              <a:gd name="connsiteY14088" fmla="*/ 3089786 h 9881970"/>
              <a:gd name="connsiteX14089" fmla="*/ 6142244 w 11181876"/>
              <a:gd name="connsiteY14089" fmla="*/ 3089786 h 9881970"/>
              <a:gd name="connsiteX14090" fmla="*/ 6129784 w 11181876"/>
              <a:gd name="connsiteY14090" fmla="*/ 3108474 h 9881970"/>
              <a:gd name="connsiteX14091" fmla="*/ 6067489 w 11181876"/>
              <a:gd name="connsiteY14091" fmla="*/ 3170769 h 9881970"/>
              <a:gd name="connsiteX14092" fmla="*/ 6048801 w 11181876"/>
              <a:gd name="connsiteY14092" fmla="*/ 3195687 h 9881970"/>
              <a:gd name="connsiteX14093" fmla="*/ 6042571 w 11181876"/>
              <a:gd name="connsiteY14093" fmla="*/ 3208145 h 9881970"/>
              <a:gd name="connsiteX14094" fmla="*/ 6005195 w 11181876"/>
              <a:gd name="connsiteY14094" fmla="*/ 3270440 h 9881970"/>
              <a:gd name="connsiteX14095" fmla="*/ 5998965 w 11181876"/>
              <a:gd name="connsiteY14095" fmla="*/ 3289128 h 9881970"/>
              <a:gd name="connsiteX14096" fmla="*/ 5992737 w 11181876"/>
              <a:gd name="connsiteY14096" fmla="*/ 3295358 h 9881970"/>
              <a:gd name="connsiteX14097" fmla="*/ 5980277 w 11181876"/>
              <a:gd name="connsiteY14097" fmla="*/ 3307816 h 9881970"/>
              <a:gd name="connsiteX14098" fmla="*/ 5980277 w 11181876"/>
              <a:gd name="connsiteY14098" fmla="*/ 3320276 h 9881970"/>
              <a:gd name="connsiteX14099" fmla="*/ 6042571 w 11181876"/>
              <a:gd name="connsiteY14099" fmla="*/ 3257982 h 9881970"/>
              <a:gd name="connsiteX14100" fmla="*/ 6067489 w 11181876"/>
              <a:gd name="connsiteY14100" fmla="*/ 3233063 h 9881970"/>
              <a:gd name="connsiteX14101" fmla="*/ 6073719 w 11181876"/>
              <a:gd name="connsiteY14101" fmla="*/ 3214375 h 9881970"/>
              <a:gd name="connsiteX14102" fmla="*/ 6079949 w 11181876"/>
              <a:gd name="connsiteY14102" fmla="*/ 3208145 h 9881970"/>
              <a:gd name="connsiteX14103" fmla="*/ 6092407 w 11181876"/>
              <a:gd name="connsiteY14103" fmla="*/ 3195687 h 9881970"/>
              <a:gd name="connsiteX14104" fmla="*/ 6104867 w 11181876"/>
              <a:gd name="connsiteY14104" fmla="*/ 3176997 h 9881970"/>
              <a:gd name="connsiteX14105" fmla="*/ 6142244 w 11181876"/>
              <a:gd name="connsiteY14105" fmla="*/ 3127163 h 9881970"/>
              <a:gd name="connsiteX14106" fmla="*/ 6179621 w 11181876"/>
              <a:gd name="connsiteY14106" fmla="*/ 3083556 h 9881970"/>
              <a:gd name="connsiteX14107" fmla="*/ 6204539 w 11181876"/>
              <a:gd name="connsiteY14107" fmla="*/ 3071096 h 9881970"/>
              <a:gd name="connsiteX14108" fmla="*/ 6216997 w 11181876"/>
              <a:gd name="connsiteY14108" fmla="*/ 3071096 h 9881970"/>
              <a:gd name="connsiteX14109" fmla="*/ 6223227 w 11181876"/>
              <a:gd name="connsiteY14109" fmla="*/ 3046180 h 9881970"/>
              <a:gd name="connsiteX14110" fmla="*/ 6229457 w 11181876"/>
              <a:gd name="connsiteY14110" fmla="*/ 3033720 h 9881970"/>
              <a:gd name="connsiteX14111" fmla="*/ 6316667 w 11181876"/>
              <a:gd name="connsiteY14111" fmla="*/ 2971425 h 9881970"/>
              <a:gd name="connsiteX14112" fmla="*/ 6360274 w 11181876"/>
              <a:gd name="connsiteY14112" fmla="*/ 2958967 h 9881970"/>
              <a:gd name="connsiteX14113" fmla="*/ 6366504 w 11181876"/>
              <a:gd name="connsiteY14113" fmla="*/ 2958967 h 9881970"/>
              <a:gd name="connsiteX14114" fmla="*/ 6360274 w 11181876"/>
              <a:gd name="connsiteY14114" fmla="*/ 2940279 h 9881970"/>
              <a:gd name="connsiteX14115" fmla="*/ 6366504 w 11181876"/>
              <a:gd name="connsiteY14115" fmla="*/ 2921591 h 9881970"/>
              <a:gd name="connsiteX14116" fmla="*/ 6372734 w 11181876"/>
              <a:gd name="connsiteY14116" fmla="*/ 2902901 h 9881970"/>
              <a:gd name="connsiteX14117" fmla="*/ 6378962 w 11181876"/>
              <a:gd name="connsiteY14117" fmla="*/ 2896673 h 9881970"/>
              <a:gd name="connsiteX14118" fmla="*/ 6391422 w 11181876"/>
              <a:gd name="connsiteY14118" fmla="*/ 2884213 h 9881970"/>
              <a:gd name="connsiteX14119" fmla="*/ 6403881 w 11181876"/>
              <a:gd name="connsiteY14119" fmla="*/ 2884213 h 9881970"/>
              <a:gd name="connsiteX14120" fmla="*/ 6428799 w 11181876"/>
              <a:gd name="connsiteY14120" fmla="*/ 2821918 h 9881970"/>
              <a:gd name="connsiteX14121" fmla="*/ 6428799 w 11181876"/>
              <a:gd name="connsiteY14121" fmla="*/ 2809460 h 9881970"/>
              <a:gd name="connsiteX14122" fmla="*/ 6441259 w 11181876"/>
              <a:gd name="connsiteY14122" fmla="*/ 2809460 h 9881970"/>
              <a:gd name="connsiteX14123" fmla="*/ 6453717 w 11181876"/>
              <a:gd name="connsiteY14123" fmla="*/ 2809460 h 9881970"/>
              <a:gd name="connsiteX14124" fmla="*/ 6453717 w 11181876"/>
              <a:gd name="connsiteY14124" fmla="*/ 2815690 h 9881970"/>
              <a:gd name="connsiteX14125" fmla="*/ 6466175 w 11181876"/>
              <a:gd name="connsiteY14125" fmla="*/ 2821918 h 9881970"/>
              <a:gd name="connsiteX14126" fmla="*/ 6472405 w 11181876"/>
              <a:gd name="connsiteY14126" fmla="*/ 2815690 h 9881970"/>
              <a:gd name="connsiteX14127" fmla="*/ 6466175 w 11181876"/>
              <a:gd name="connsiteY14127" fmla="*/ 2797002 h 9881970"/>
              <a:gd name="connsiteX14128" fmla="*/ 6466175 w 11181876"/>
              <a:gd name="connsiteY14128" fmla="*/ 2784542 h 9881970"/>
              <a:gd name="connsiteX14129" fmla="*/ 6478635 w 11181876"/>
              <a:gd name="connsiteY14129" fmla="*/ 2797002 h 9881970"/>
              <a:gd name="connsiteX14130" fmla="*/ 6503553 w 11181876"/>
              <a:gd name="connsiteY14130" fmla="*/ 2772084 h 9881970"/>
              <a:gd name="connsiteX14131" fmla="*/ 6516011 w 11181876"/>
              <a:gd name="connsiteY14131" fmla="*/ 2759624 h 9881970"/>
              <a:gd name="connsiteX14132" fmla="*/ 6540929 w 11181876"/>
              <a:gd name="connsiteY14132" fmla="*/ 2722247 h 9881970"/>
              <a:gd name="connsiteX14133" fmla="*/ 6553387 w 11181876"/>
              <a:gd name="connsiteY14133" fmla="*/ 2722247 h 9881970"/>
              <a:gd name="connsiteX14134" fmla="*/ 6565847 w 11181876"/>
              <a:gd name="connsiteY14134" fmla="*/ 2716017 h 9881970"/>
              <a:gd name="connsiteX14135" fmla="*/ 6578305 w 11181876"/>
              <a:gd name="connsiteY14135" fmla="*/ 2709789 h 9881970"/>
              <a:gd name="connsiteX14136" fmla="*/ 6578305 w 11181876"/>
              <a:gd name="connsiteY14136" fmla="*/ 2697329 h 9881970"/>
              <a:gd name="connsiteX14137" fmla="*/ 6584535 w 11181876"/>
              <a:gd name="connsiteY14137" fmla="*/ 2672411 h 9881970"/>
              <a:gd name="connsiteX14138" fmla="*/ 6603224 w 11181876"/>
              <a:gd name="connsiteY14138" fmla="*/ 2659953 h 9881970"/>
              <a:gd name="connsiteX14139" fmla="*/ 6615682 w 11181876"/>
              <a:gd name="connsiteY14139" fmla="*/ 2659953 h 9881970"/>
              <a:gd name="connsiteX14140" fmla="*/ 6702895 w 11181876"/>
              <a:gd name="connsiteY14140" fmla="*/ 2572740 h 9881970"/>
              <a:gd name="connsiteX14141" fmla="*/ 6715353 w 11181876"/>
              <a:gd name="connsiteY14141" fmla="*/ 2560282 h 9881970"/>
              <a:gd name="connsiteX14142" fmla="*/ 6727813 w 11181876"/>
              <a:gd name="connsiteY14142" fmla="*/ 2535364 h 9881970"/>
              <a:gd name="connsiteX14143" fmla="*/ 6727813 w 11181876"/>
              <a:gd name="connsiteY14143" fmla="*/ 2547822 h 9881970"/>
              <a:gd name="connsiteX14144" fmla="*/ 6740271 w 11181876"/>
              <a:gd name="connsiteY14144" fmla="*/ 2547822 h 9881970"/>
              <a:gd name="connsiteX14145" fmla="*/ 6752731 w 11181876"/>
              <a:gd name="connsiteY14145" fmla="*/ 2529134 h 9881970"/>
              <a:gd name="connsiteX14146" fmla="*/ 6765189 w 11181876"/>
              <a:gd name="connsiteY14146" fmla="*/ 2510446 h 9881970"/>
              <a:gd name="connsiteX14147" fmla="*/ 6790107 w 11181876"/>
              <a:gd name="connsiteY14147" fmla="*/ 2497987 h 9881970"/>
              <a:gd name="connsiteX14148" fmla="*/ 6777647 w 11181876"/>
              <a:gd name="connsiteY14148" fmla="*/ 2522905 h 9881970"/>
              <a:gd name="connsiteX14149" fmla="*/ 6777647 w 11181876"/>
              <a:gd name="connsiteY14149" fmla="*/ 2535364 h 9881970"/>
              <a:gd name="connsiteX14150" fmla="*/ 6783877 w 11181876"/>
              <a:gd name="connsiteY14150" fmla="*/ 2529134 h 9881970"/>
              <a:gd name="connsiteX14151" fmla="*/ 6790107 w 11181876"/>
              <a:gd name="connsiteY14151" fmla="*/ 2522905 h 9881970"/>
              <a:gd name="connsiteX14152" fmla="*/ 6821254 w 11181876"/>
              <a:gd name="connsiteY14152" fmla="*/ 2504216 h 9881970"/>
              <a:gd name="connsiteX14153" fmla="*/ 6839943 w 11181876"/>
              <a:gd name="connsiteY14153" fmla="*/ 2497987 h 9881970"/>
              <a:gd name="connsiteX14154" fmla="*/ 6833713 w 11181876"/>
              <a:gd name="connsiteY14154" fmla="*/ 2504216 h 9881970"/>
              <a:gd name="connsiteX14155" fmla="*/ 6827484 w 11181876"/>
              <a:gd name="connsiteY14155" fmla="*/ 2510446 h 9881970"/>
              <a:gd name="connsiteX14156" fmla="*/ 6839943 w 11181876"/>
              <a:gd name="connsiteY14156" fmla="*/ 2510446 h 9881970"/>
              <a:gd name="connsiteX14157" fmla="*/ 6839943 w 11181876"/>
              <a:gd name="connsiteY14157" fmla="*/ 2497987 h 9881970"/>
              <a:gd name="connsiteX14158" fmla="*/ 6927155 w 11181876"/>
              <a:gd name="connsiteY14158" fmla="*/ 2448151 h 9881970"/>
              <a:gd name="connsiteX14159" fmla="*/ 6952073 w 11181876"/>
              <a:gd name="connsiteY14159" fmla="*/ 2435693 h 9881970"/>
              <a:gd name="connsiteX14160" fmla="*/ 6964533 w 11181876"/>
              <a:gd name="connsiteY14160" fmla="*/ 2435693 h 9881970"/>
              <a:gd name="connsiteX14161" fmla="*/ 6964533 w 11181876"/>
              <a:gd name="connsiteY14161" fmla="*/ 2448151 h 9881970"/>
              <a:gd name="connsiteX14162" fmla="*/ 6952073 w 11181876"/>
              <a:gd name="connsiteY14162" fmla="*/ 2448151 h 9881970"/>
              <a:gd name="connsiteX14163" fmla="*/ 6945843 w 11181876"/>
              <a:gd name="connsiteY14163" fmla="*/ 2454381 h 9881970"/>
              <a:gd name="connsiteX14164" fmla="*/ 6933385 w 11181876"/>
              <a:gd name="connsiteY14164" fmla="*/ 2479299 h 9881970"/>
              <a:gd name="connsiteX14165" fmla="*/ 6902238 w 11181876"/>
              <a:gd name="connsiteY14165" fmla="*/ 2497987 h 9881970"/>
              <a:gd name="connsiteX14166" fmla="*/ 6914697 w 11181876"/>
              <a:gd name="connsiteY14166" fmla="*/ 2510446 h 9881970"/>
              <a:gd name="connsiteX14167" fmla="*/ 6927155 w 11181876"/>
              <a:gd name="connsiteY14167" fmla="*/ 2510446 h 9881970"/>
              <a:gd name="connsiteX14168" fmla="*/ 6945843 w 11181876"/>
              <a:gd name="connsiteY14168" fmla="*/ 2497987 h 9881970"/>
              <a:gd name="connsiteX14169" fmla="*/ 6952073 w 11181876"/>
              <a:gd name="connsiteY14169" fmla="*/ 2497987 h 9881970"/>
              <a:gd name="connsiteX14170" fmla="*/ 6964533 w 11181876"/>
              <a:gd name="connsiteY14170" fmla="*/ 2485527 h 9881970"/>
              <a:gd name="connsiteX14171" fmla="*/ 6964533 w 11181876"/>
              <a:gd name="connsiteY14171" fmla="*/ 2473069 h 9881970"/>
              <a:gd name="connsiteX14172" fmla="*/ 6989449 w 11181876"/>
              <a:gd name="connsiteY14172" fmla="*/ 2485527 h 9881970"/>
              <a:gd name="connsiteX14173" fmla="*/ 6964533 w 11181876"/>
              <a:gd name="connsiteY14173" fmla="*/ 2510446 h 9881970"/>
              <a:gd name="connsiteX14174" fmla="*/ 6927155 w 11181876"/>
              <a:gd name="connsiteY14174" fmla="*/ 2535364 h 9881970"/>
              <a:gd name="connsiteX14175" fmla="*/ 6902238 w 11181876"/>
              <a:gd name="connsiteY14175" fmla="*/ 2547822 h 9881970"/>
              <a:gd name="connsiteX14176" fmla="*/ 6902238 w 11181876"/>
              <a:gd name="connsiteY14176" fmla="*/ 2560282 h 9881970"/>
              <a:gd name="connsiteX14177" fmla="*/ 6902238 w 11181876"/>
              <a:gd name="connsiteY14177" fmla="*/ 2572740 h 9881970"/>
              <a:gd name="connsiteX14178" fmla="*/ 6914697 w 11181876"/>
              <a:gd name="connsiteY14178" fmla="*/ 2597658 h 9881970"/>
              <a:gd name="connsiteX14179" fmla="*/ 6902238 w 11181876"/>
              <a:gd name="connsiteY14179" fmla="*/ 2610116 h 9881970"/>
              <a:gd name="connsiteX14180" fmla="*/ 6896008 w 11181876"/>
              <a:gd name="connsiteY14180" fmla="*/ 2603888 h 9881970"/>
              <a:gd name="connsiteX14181" fmla="*/ 6889779 w 11181876"/>
              <a:gd name="connsiteY14181" fmla="*/ 2597658 h 9881970"/>
              <a:gd name="connsiteX14182" fmla="*/ 6877320 w 11181876"/>
              <a:gd name="connsiteY14182" fmla="*/ 2585200 h 9881970"/>
              <a:gd name="connsiteX14183" fmla="*/ 6877320 w 11181876"/>
              <a:gd name="connsiteY14183" fmla="*/ 2610116 h 9881970"/>
              <a:gd name="connsiteX14184" fmla="*/ 6864860 w 11181876"/>
              <a:gd name="connsiteY14184" fmla="*/ 2626728 h 9881970"/>
              <a:gd name="connsiteX14185" fmla="*/ 6864860 w 11181876"/>
              <a:gd name="connsiteY14185" fmla="*/ 2622576 h 9881970"/>
              <a:gd name="connsiteX14186" fmla="*/ 6852402 w 11181876"/>
              <a:gd name="connsiteY14186" fmla="*/ 2622576 h 9881970"/>
              <a:gd name="connsiteX14187" fmla="*/ 6858632 w 11181876"/>
              <a:gd name="connsiteY14187" fmla="*/ 2628806 h 9881970"/>
              <a:gd name="connsiteX14188" fmla="*/ 6861301 w 11181876"/>
              <a:gd name="connsiteY14188" fmla="*/ 2631475 h 9881970"/>
              <a:gd name="connsiteX14189" fmla="*/ 6839943 w 11181876"/>
              <a:gd name="connsiteY14189" fmla="*/ 2659953 h 9881970"/>
              <a:gd name="connsiteX14190" fmla="*/ 6827484 w 11181876"/>
              <a:gd name="connsiteY14190" fmla="*/ 2678641 h 9881970"/>
              <a:gd name="connsiteX14191" fmla="*/ 6858632 w 11181876"/>
              <a:gd name="connsiteY14191" fmla="*/ 2666182 h 9881970"/>
              <a:gd name="connsiteX14192" fmla="*/ 6889779 w 11181876"/>
              <a:gd name="connsiteY14192" fmla="*/ 2635035 h 9881970"/>
              <a:gd name="connsiteX14193" fmla="*/ 6839943 w 11181876"/>
              <a:gd name="connsiteY14193" fmla="*/ 2697329 h 9881970"/>
              <a:gd name="connsiteX14194" fmla="*/ 6839943 w 11181876"/>
              <a:gd name="connsiteY14194" fmla="*/ 2722247 h 9881970"/>
              <a:gd name="connsiteX14195" fmla="*/ 6852402 w 11181876"/>
              <a:gd name="connsiteY14195" fmla="*/ 2709789 h 9881970"/>
              <a:gd name="connsiteX14196" fmla="*/ 6839943 w 11181876"/>
              <a:gd name="connsiteY14196" fmla="*/ 2747165 h 9881970"/>
              <a:gd name="connsiteX14197" fmla="*/ 6827484 w 11181876"/>
              <a:gd name="connsiteY14197" fmla="*/ 2759624 h 9881970"/>
              <a:gd name="connsiteX14198" fmla="*/ 6815025 w 11181876"/>
              <a:gd name="connsiteY14198" fmla="*/ 2772084 h 9881970"/>
              <a:gd name="connsiteX14199" fmla="*/ 6815025 w 11181876"/>
              <a:gd name="connsiteY14199" fmla="*/ 2784542 h 9881970"/>
              <a:gd name="connsiteX14200" fmla="*/ 6802565 w 11181876"/>
              <a:gd name="connsiteY14200" fmla="*/ 2784542 h 9881970"/>
              <a:gd name="connsiteX14201" fmla="*/ 6802565 w 11181876"/>
              <a:gd name="connsiteY14201" fmla="*/ 2809460 h 9881970"/>
              <a:gd name="connsiteX14202" fmla="*/ 6839943 w 11181876"/>
              <a:gd name="connsiteY14202" fmla="*/ 2784542 h 9881970"/>
              <a:gd name="connsiteX14203" fmla="*/ 6858632 w 11181876"/>
              <a:gd name="connsiteY14203" fmla="*/ 2772084 h 9881970"/>
              <a:gd name="connsiteX14204" fmla="*/ 6864860 w 11181876"/>
              <a:gd name="connsiteY14204" fmla="*/ 2772084 h 9881970"/>
              <a:gd name="connsiteX14205" fmla="*/ 6914697 w 11181876"/>
              <a:gd name="connsiteY14205" fmla="*/ 2759624 h 9881970"/>
              <a:gd name="connsiteX14206" fmla="*/ 6952073 w 11181876"/>
              <a:gd name="connsiteY14206" fmla="*/ 2722247 h 9881970"/>
              <a:gd name="connsiteX14207" fmla="*/ 6952073 w 11181876"/>
              <a:gd name="connsiteY14207" fmla="*/ 2709789 h 9881970"/>
              <a:gd name="connsiteX14208" fmla="*/ 6976991 w 11181876"/>
              <a:gd name="connsiteY14208" fmla="*/ 2684871 h 9881970"/>
              <a:gd name="connsiteX14209" fmla="*/ 7001909 w 11181876"/>
              <a:gd name="connsiteY14209" fmla="*/ 2659953 h 9881970"/>
              <a:gd name="connsiteX14210" fmla="*/ 7014367 w 11181876"/>
              <a:gd name="connsiteY14210" fmla="*/ 2647495 h 9881970"/>
              <a:gd name="connsiteX14211" fmla="*/ 7039285 w 11181876"/>
              <a:gd name="connsiteY14211" fmla="*/ 2610116 h 9881970"/>
              <a:gd name="connsiteX14212" fmla="*/ 7051743 w 11181876"/>
              <a:gd name="connsiteY14212" fmla="*/ 2603888 h 9881970"/>
              <a:gd name="connsiteX14213" fmla="*/ 7076662 w 11181876"/>
              <a:gd name="connsiteY14213" fmla="*/ 2585200 h 9881970"/>
              <a:gd name="connsiteX14214" fmla="*/ 7114039 w 11181876"/>
              <a:gd name="connsiteY14214" fmla="*/ 2547822 h 9881970"/>
              <a:gd name="connsiteX14215" fmla="*/ 7138957 w 11181876"/>
              <a:gd name="connsiteY14215" fmla="*/ 2522905 h 9881970"/>
              <a:gd name="connsiteX14216" fmla="*/ 7138957 w 11181876"/>
              <a:gd name="connsiteY14216" fmla="*/ 2510446 h 9881970"/>
              <a:gd name="connsiteX14217" fmla="*/ 7151417 w 11181876"/>
              <a:gd name="connsiteY14217" fmla="*/ 2497987 h 9881970"/>
              <a:gd name="connsiteX14218" fmla="*/ 7170105 w 11181876"/>
              <a:gd name="connsiteY14218" fmla="*/ 2485527 h 9881970"/>
              <a:gd name="connsiteX14219" fmla="*/ 7188793 w 11181876"/>
              <a:gd name="connsiteY14219" fmla="*/ 2485527 h 9881970"/>
              <a:gd name="connsiteX14220" fmla="*/ 7201251 w 11181876"/>
              <a:gd name="connsiteY14220" fmla="*/ 2473069 h 9881970"/>
              <a:gd name="connsiteX14221" fmla="*/ 7226169 w 11181876"/>
              <a:gd name="connsiteY14221" fmla="*/ 2460611 h 9881970"/>
              <a:gd name="connsiteX14222" fmla="*/ 7213711 w 11181876"/>
              <a:gd name="connsiteY14222" fmla="*/ 2473069 h 9881970"/>
              <a:gd name="connsiteX14223" fmla="*/ 7207481 w 11181876"/>
              <a:gd name="connsiteY14223" fmla="*/ 2491757 h 9881970"/>
              <a:gd name="connsiteX14224" fmla="*/ 7188793 w 11181876"/>
              <a:gd name="connsiteY14224" fmla="*/ 2497987 h 9881970"/>
              <a:gd name="connsiteX14225" fmla="*/ 7176333 w 11181876"/>
              <a:gd name="connsiteY14225" fmla="*/ 2510446 h 9881970"/>
              <a:gd name="connsiteX14226" fmla="*/ 7170105 w 11181876"/>
              <a:gd name="connsiteY14226" fmla="*/ 2529134 h 9881970"/>
              <a:gd name="connsiteX14227" fmla="*/ 7163875 w 11181876"/>
              <a:gd name="connsiteY14227" fmla="*/ 2535364 h 9881970"/>
              <a:gd name="connsiteX14228" fmla="*/ 7163875 w 11181876"/>
              <a:gd name="connsiteY14228" fmla="*/ 2547822 h 9881970"/>
              <a:gd name="connsiteX14229" fmla="*/ 7170105 w 11181876"/>
              <a:gd name="connsiteY14229" fmla="*/ 2541594 h 9881970"/>
              <a:gd name="connsiteX14230" fmla="*/ 7182563 w 11181876"/>
              <a:gd name="connsiteY14230" fmla="*/ 2529134 h 9881970"/>
              <a:gd name="connsiteX14231" fmla="*/ 7195023 w 11181876"/>
              <a:gd name="connsiteY14231" fmla="*/ 2522905 h 9881970"/>
              <a:gd name="connsiteX14232" fmla="*/ 7201251 w 11181876"/>
              <a:gd name="connsiteY14232" fmla="*/ 2522905 h 9881970"/>
              <a:gd name="connsiteX14233" fmla="*/ 7207481 w 11181876"/>
              <a:gd name="connsiteY14233" fmla="*/ 2516676 h 9881970"/>
              <a:gd name="connsiteX14234" fmla="*/ 7213711 w 11181876"/>
              <a:gd name="connsiteY14234" fmla="*/ 2510446 h 9881970"/>
              <a:gd name="connsiteX14235" fmla="*/ 7232399 w 11181876"/>
              <a:gd name="connsiteY14235" fmla="*/ 2491757 h 9881970"/>
              <a:gd name="connsiteX14236" fmla="*/ 7251087 w 11181876"/>
              <a:gd name="connsiteY14236" fmla="*/ 2479299 h 9881970"/>
              <a:gd name="connsiteX14237" fmla="*/ 7251087 w 11181876"/>
              <a:gd name="connsiteY14237" fmla="*/ 2466839 h 9881970"/>
              <a:gd name="connsiteX14238" fmla="*/ 7276003 w 11181876"/>
              <a:gd name="connsiteY14238" fmla="*/ 2460611 h 9881970"/>
              <a:gd name="connsiteX14239" fmla="*/ 7300922 w 11181876"/>
              <a:gd name="connsiteY14239" fmla="*/ 2448151 h 9881970"/>
              <a:gd name="connsiteX14240" fmla="*/ 7313381 w 11181876"/>
              <a:gd name="connsiteY14240" fmla="*/ 2423233 h 9881970"/>
              <a:gd name="connsiteX14241" fmla="*/ 7325840 w 11181876"/>
              <a:gd name="connsiteY14241" fmla="*/ 2410774 h 9881970"/>
              <a:gd name="connsiteX14242" fmla="*/ 7325840 w 11181876"/>
              <a:gd name="connsiteY14242" fmla="*/ 2385857 h 9881970"/>
              <a:gd name="connsiteX14243" fmla="*/ 7344528 w 11181876"/>
              <a:gd name="connsiteY14243" fmla="*/ 2373398 h 9881970"/>
              <a:gd name="connsiteX14244" fmla="*/ 7350758 w 11181876"/>
              <a:gd name="connsiteY14244" fmla="*/ 2385857 h 9881970"/>
              <a:gd name="connsiteX14245" fmla="*/ 7400595 w 11181876"/>
              <a:gd name="connsiteY14245" fmla="*/ 2336020 h 9881970"/>
              <a:gd name="connsiteX14246" fmla="*/ 7413053 w 11181876"/>
              <a:gd name="connsiteY14246" fmla="*/ 2323562 h 9881970"/>
              <a:gd name="connsiteX14247" fmla="*/ 7425511 w 11181876"/>
              <a:gd name="connsiteY14247" fmla="*/ 2311104 h 9881970"/>
              <a:gd name="connsiteX14248" fmla="*/ 7413053 w 11181876"/>
              <a:gd name="connsiteY14248" fmla="*/ 2286186 h 9881970"/>
              <a:gd name="connsiteX14249" fmla="*/ 7400595 w 11181876"/>
              <a:gd name="connsiteY14249" fmla="*/ 2298644 h 9881970"/>
              <a:gd name="connsiteX14250" fmla="*/ 7388135 w 11181876"/>
              <a:gd name="connsiteY14250" fmla="*/ 2311104 h 9881970"/>
              <a:gd name="connsiteX14251" fmla="*/ 7375677 w 11181876"/>
              <a:gd name="connsiteY14251" fmla="*/ 2311104 h 9881970"/>
              <a:gd name="connsiteX14252" fmla="*/ 7381905 w 11181876"/>
              <a:gd name="connsiteY14252" fmla="*/ 2298644 h 9881970"/>
              <a:gd name="connsiteX14253" fmla="*/ 7388135 w 11181876"/>
              <a:gd name="connsiteY14253" fmla="*/ 2286186 h 9881970"/>
              <a:gd name="connsiteX14254" fmla="*/ 7437971 w 11181876"/>
              <a:gd name="connsiteY14254" fmla="*/ 2286186 h 9881970"/>
              <a:gd name="connsiteX14255" fmla="*/ 7450429 w 11181876"/>
              <a:gd name="connsiteY14255" fmla="*/ 2286186 h 9881970"/>
              <a:gd name="connsiteX14256" fmla="*/ 7475347 w 11181876"/>
              <a:gd name="connsiteY14256" fmla="*/ 2273726 h 9881970"/>
              <a:gd name="connsiteX14257" fmla="*/ 7506493 w 11181876"/>
              <a:gd name="connsiteY14257" fmla="*/ 2255038 h 9881970"/>
              <a:gd name="connsiteX14258" fmla="*/ 7500265 w 11181876"/>
              <a:gd name="connsiteY14258" fmla="*/ 2236349 h 9881970"/>
              <a:gd name="connsiteX14259" fmla="*/ 7500265 w 11181876"/>
              <a:gd name="connsiteY14259" fmla="*/ 2223891 h 9881970"/>
              <a:gd name="connsiteX14260" fmla="*/ 7512723 w 11181876"/>
              <a:gd name="connsiteY14260" fmla="*/ 2223891 h 9881970"/>
              <a:gd name="connsiteX14261" fmla="*/ 7525183 w 11181876"/>
              <a:gd name="connsiteY14261" fmla="*/ 2236349 h 9881970"/>
              <a:gd name="connsiteX14262" fmla="*/ 7543871 w 11181876"/>
              <a:gd name="connsiteY14262" fmla="*/ 2211431 h 9881970"/>
              <a:gd name="connsiteX14263" fmla="*/ 7537641 w 11181876"/>
              <a:gd name="connsiteY14263" fmla="*/ 2186515 h 9881970"/>
              <a:gd name="connsiteX14264" fmla="*/ 7562560 w 11181876"/>
              <a:gd name="connsiteY14264" fmla="*/ 2186515 h 9881970"/>
              <a:gd name="connsiteX14265" fmla="*/ 7568790 w 11181876"/>
              <a:gd name="connsiteY14265" fmla="*/ 2192743 h 9881970"/>
              <a:gd name="connsiteX14266" fmla="*/ 7575018 w 11181876"/>
              <a:gd name="connsiteY14266" fmla="*/ 2198973 h 9881970"/>
              <a:gd name="connsiteX14267" fmla="*/ 7612395 w 11181876"/>
              <a:gd name="connsiteY14267" fmla="*/ 2174055 h 9881970"/>
              <a:gd name="connsiteX14268" fmla="*/ 7612395 w 11181876"/>
              <a:gd name="connsiteY14268" fmla="*/ 2149137 h 9881970"/>
              <a:gd name="connsiteX14269" fmla="*/ 7612395 w 11181876"/>
              <a:gd name="connsiteY14269" fmla="*/ 2124220 h 9881970"/>
              <a:gd name="connsiteX14270" fmla="*/ 7599936 w 11181876"/>
              <a:gd name="connsiteY14270" fmla="*/ 2124220 h 9881970"/>
              <a:gd name="connsiteX14271" fmla="*/ 7599936 w 11181876"/>
              <a:gd name="connsiteY14271" fmla="*/ 2111760 h 9881970"/>
              <a:gd name="connsiteX14272" fmla="*/ 7587478 w 11181876"/>
              <a:gd name="connsiteY14272" fmla="*/ 2124220 h 9881970"/>
              <a:gd name="connsiteX14273" fmla="*/ 7587478 w 11181876"/>
              <a:gd name="connsiteY14273" fmla="*/ 2142908 h 9881970"/>
              <a:gd name="connsiteX14274" fmla="*/ 7587478 w 11181876"/>
              <a:gd name="connsiteY14274" fmla="*/ 2149137 h 9881970"/>
              <a:gd name="connsiteX14275" fmla="*/ 7575018 w 11181876"/>
              <a:gd name="connsiteY14275" fmla="*/ 2161597 h 9881970"/>
              <a:gd name="connsiteX14276" fmla="*/ 7562560 w 11181876"/>
              <a:gd name="connsiteY14276" fmla="*/ 2161597 h 9881970"/>
              <a:gd name="connsiteX14277" fmla="*/ 7550100 w 11181876"/>
              <a:gd name="connsiteY14277" fmla="*/ 2161597 h 9881970"/>
              <a:gd name="connsiteX14278" fmla="*/ 7562560 w 11181876"/>
              <a:gd name="connsiteY14278" fmla="*/ 2124220 h 9881970"/>
              <a:gd name="connsiteX14279" fmla="*/ 7575018 w 11181876"/>
              <a:gd name="connsiteY14279" fmla="*/ 2124220 h 9881970"/>
              <a:gd name="connsiteX14280" fmla="*/ 7575018 w 11181876"/>
              <a:gd name="connsiteY14280" fmla="*/ 2099302 h 9881970"/>
              <a:gd name="connsiteX14281" fmla="*/ 7568790 w 11181876"/>
              <a:gd name="connsiteY14281" fmla="*/ 2080614 h 9881970"/>
              <a:gd name="connsiteX14282" fmla="*/ 7587478 w 11181876"/>
              <a:gd name="connsiteY14282" fmla="*/ 2074384 h 9881970"/>
              <a:gd name="connsiteX14283" fmla="*/ 7624855 w 11181876"/>
              <a:gd name="connsiteY14283" fmla="*/ 2049465 h 9881970"/>
              <a:gd name="connsiteX14284" fmla="*/ 7624855 w 11181876"/>
              <a:gd name="connsiteY14284" fmla="*/ 2074384 h 9881970"/>
              <a:gd name="connsiteX14285" fmla="*/ 7587478 w 11181876"/>
              <a:gd name="connsiteY14285" fmla="*/ 2086842 h 9881970"/>
              <a:gd name="connsiteX14286" fmla="*/ 7612395 w 11181876"/>
              <a:gd name="connsiteY14286" fmla="*/ 2086842 h 9881970"/>
              <a:gd name="connsiteX14287" fmla="*/ 7624855 w 11181876"/>
              <a:gd name="connsiteY14287" fmla="*/ 2086842 h 9881970"/>
              <a:gd name="connsiteX14288" fmla="*/ 7637313 w 11181876"/>
              <a:gd name="connsiteY14288" fmla="*/ 2074384 h 9881970"/>
              <a:gd name="connsiteX14289" fmla="*/ 7637313 w 11181876"/>
              <a:gd name="connsiteY14289" fmla="*/ 2099302 h 9881970"/>
              <a:gd name="connsiteX14290" fmla="*/ 7624855 w 11181876"/>
              <a:gd name="connsiteY14290" fmla="*/ 2124220 h 9881970"/>
              <a:gd name="connsiteX14291" fmla="*/ 7637313 w 11181876"/>
              <a:gd name="connsiteY14291" fmla="*/ 2124220 h 9881970"/>
              <a:gd name="connsiteX14292" fmla="*/ 7649773 w 11181876"/>
              <a:gd name="connsiteY14292" fmla="*/ 2117990 h 9881970"/>
              <a:gd name="connsiteX14293" fmla="*/ 7674689 w 11181876"/>
              <a:gd name="connsiteY14293" fmla="*/ 2099302 h 9881970"/>
              <a:gd name="connsiteX14294" fmla="*/ 7699607 w 11181876"/>
              <a:gd name="connsiteY14294" fmla="*/ 2086842 h 9881970"/>
              <a:gd name="connsiteX14295" fmla="*/ 7699607 w 11181876"/>
              <a:gd name="connsiteY14295" fmla="*/ 2111760 h 9881970"/>
              <a:gd name="connsiteX14296" fmla="*/ 7699607 w 11181876"/>
              <a:gd name="connsiteY14296" fmla="*/ 2124220 h 9881970"/>
              <a:gd name="connsiteX14297" fmla="*/ 7637313 w 11181876"/>
              <a:gd name="connsiteY14297" fmla="*/ 2161597 h 9881970"/>
              <a:gd name="connsiteX14298" fmla="*/ 7624855 w 11181876"/>
              <a:gd name="connsiteY14298" fmla="*/ 2198973 h 9881970"/>
              <a:gd name="connsiteX14299" fmla="*/ 7637313 w 11181876"/>
              <a:gd name="connsiteY14299" fmla="*/ 2192743 h 9881970"/>
              <a:gd name="connsiteX14300" fmla="*/ 7618625 w 11181876"/>
              <a:gd name="connsiteY14300" fmla="*/ 2211431 h 9881970"/>
              <a:gd name="connsiteX14301" fmla="*/ 7606166 w 11181876"/>
              <a:gd name="connsiteY14301" fmla="*/ 2242579 h 9881970"/>
              <a:gd name="connsiteX14302" fmla="*/ 7599936 w 11181876"/>
              <a:gd name="connsiteY14302" fmla="*/ 2261267 h 9881970"/>
              <a:gd name="connsiteX14303" fmla="*/ 7593707 w 11181876"/>
              <a:gd name="connsiteY14303" fmla="*/ 2273726 h 9881970"/>
              <a:gd name="connsiteX14304" fmla="*/ 7575018 w 11181876"/>
              <a:gd name="connsiteY14304" fmla="*/ 2261267 h 9881970"/>
              <a:gd name="connsiteX14305" fmla="*/ 7575018 w 11181876"/>
              <a:gd name="connsiteY14305" fmla="*/ 2273726 h 9881970"/>
              <a:gd name="connsiteX14306" fmla="*/ 7575018 w 11181876"/>
              <a:gd name="connsiteY14306" fmla="*/ 2292416 h 9881970"/>
              <a:gd name="connsiteX14307" fmla="*/ 7575018 w 11181876"/>
              <a:gd name="connsiteY14307" fmla="*/ 2298644 h 9881970"/>
              <a:gd name="connsiteX14308" fmla="*/ 7587478 w 11181876"/>
              <a:gd name="connsiteY14308" fmla="*/ 2311104 h 9881970"/>
              <a:gd name="connsiteX14309" fmla="*/ 7599936 w 11181876"/>
              <a:gd name="connsiteY14309" fmla="*/ 2311104 h 9881970"/>
              <a:gd name="connsiteX14310" fmla="*/ 7599936 w 11181876"/>
              <a:gd name="connsiteY14310" fmla="*/ 2298644 h 9881970"/>
              <a:gd name="connsiteX14311" fmla="*/ 7599936 w 11181876"/>
              <a:gd name="connsiteY14311" fmla="*/ 2286186 h 9881970"/>
              <a:gd name="connsiteX14312" fmla="*/ 7624855 w 11181876"/>
              <a:gd name="connsiteY14312" fmla="*/ 2311104 h 9881970"/>
              <a:gd name="connsiteX14313" fmla="*/ 7612395 w 11181876"/>
              <a:gd name="connsiteY14313" fmla="*/ 2336020 h 9881970"/>
              <a:gd name="connsiteX14314" fmla="*/ 7599936 w 11181876"/>
              <a:gd name="connsiteY14314" fmla="*/ 2336020 h 9881970"/>
              <a:gd name="connsiteX14315" fmla="*/ 7587478 w 11181876"/>
              <a:gd name="connsiteY14315" fmla="*/ 2354710 h 9881970"/>
              <a:gd name="connsiteX14316" fmla="*/ 7575018 w 11181876"/>
              <a:gd name="connsiteY14316" fmla="*/ 2385857 h 9881970"/>
              <a:gd name="connsiteX14317" fmla="*/ 7587478 w 11181876"/>
              <a:gd name="connsiteY14317" fmla="*/ 2398316 h 9881970"/>
              <a:gd name="connsiteX14318" fmla="*/ 7599936 w 11181876"/>
              <a:gd name="connsiteY14318" fmla="*/ 2398316 h 9881970"/>
              <a:gd name="connsiteX14319" fmla="*/ 7599936 w 11181876"/>
              <a:gd name="connsiteY14319" fmla="*/ 2417005 h 9881970"/>
              <a:gd name="connsiteX14320" fmla="*/ 7612395 w 11181876"/>
              <a:gd name="connsiteY14320" fmla="*/ 2423233 h 9881970"/>
              <a:gd name="connsiteX14321" fmla="*/ 7624855 w 11181876"/>
              <a:gd name="connsiteY14321" fmla="*/ 2410774 h 9881970"/>
              <a:gd name="connsiteX14322" fmla="*/ 7624855 w 11181876"/>
              <a:gd name="connsiteY14322" fmla="*/ 2398316 h 9881970"/>
              <a:gd name="connsiteX14323" fmla="*/ 7612395 w 11181876"/>
              <a:gd name="connsiteY14323" fmla="*/ 2398316 h 9881970"/>
              <a:gd name="connsiteX14324" fmla="*/ 7637313 w 11181876"/>
              <a:gd name="connsiteY14324" fmla="*/ 2398316 h 9881970"/>
              <a:gd name="connsiteX14325" fmla="*/ 7662231 w 11181876"/>
              <a:gd name="connsiteY14325" fmla="*/ 2410774 h 9881970"/>
              <a:gd name="connsiteX14326" fmla="*/ 7687149 w 11181876"/>
              <a:gd name="connsiteY14326" fmla="*/ 2385857 h 9881970"/>
              <a:gd name="connsiteX14327" fmla="*/ 7705837 w 11181876"/>
              <a:gd name="connsiteY14327" fmla="*/ 2367168 h 9881970"/>
              <a:gd name="connsiteX14328" fmla="*/ 7712067 w 11181876"/>
              <a:gd name="connsiteY14328" fmla="*/ 2360938 h 9881970"/>
              <a:gd name="connsiteX14329" fmla="*/ 7712067 w 11181876"/>
              <a:gd name="connsiteY14329" fmla="*/ 2354710 h 9881970"/>
              <a:gd name="connsiteX14330" fmla="*/ 7724525 w 11181876"/>
              <a:gd name="connsiteY14330" fmla="*/ 2348480 h 9881970"/>
              <a:gd name="connsiteX14331" fmla="*/ 7724525 w 11181876"/>
              <a:gd name="connsiteY14331" fmla="*/ 2336020 h 9881970"/>
              <a:gd name="connsiteX14332" fmla="*/ 7718295 w 11181876"/>
              <a:gd name="connsiteY14332" fmla="*/ 2329792 h 9881970"/>
              <a:gd name="connsiteX14333" fmla="*/ 7736983 w 11181876"/>
              <a:gd name="connsiteY14333" fmla="*/ 2323562 h 9881970"/>
              <a:gd name="connsiteX14334" fmla="*/ 7749443 w 11181876"/>
              <a:gd name="connsiteY14334" fmla="*/ 2298644 h 9881970"/>
              <a:gd name="connsiteX14335" fmla="*/ 7749443 w 11181876"/>
              <a:gd name="connsiteY14335" fmla="*/ 2273726 h 9881970"/>
              <a:gd name="connsiteX14336" fmla="*/ 7736983 w 11181876"/>
              <a:gd name="connsiteY14336" fmla="*/ 2286186 h 9881970"/>
              <a:gd name="connsiteX14337" fmla="*/ 7712067 w 11181876"/>
              <a:gd name="connsiteY14337" fmla="*/ 2311104 h 9881970"/>
              <a:gd name="connsiteX14338" fmla="*/ 7705837 w 11181876"/>
              <a:gd name="connsiteY14338" fmla="*/ 2317332 h 9881970"/>
              <a:gd name="connsiteX14339" fmla="*/ 7687149 w 11181876"/>
              <a:gd name="connsiteY14339" fmla="*/ 2323562 h 9881970"/>
              <a:gd name="connsiteX14340" fmla="*/ 7699607 w 11181876"/>
              <a:gd name="connsiteY14340" fmla="*/ 2311104 h 9881970"/>
              <a:gd name="connsiteX14341" fmla="*/ 7699607 w 11181876"/>
              <a:gd name="connsiteY14341" fmla="*/ 2286186 h 9881970"/>
              <a:gd name="connsiteX14342" fmla="*/ 7693379 w 11181876"/>
              <a:gd name="connsiteY14342" fmla="*/ 2279956 h 9881970"/>
              <a:gd name="connsiteX14343" fmla="*/ 7687149 w 11181876"/>
              <a:gd name="connsiteY14343" fmla="*/ 2273726 h 9881970"/>
              <a:gd name="connsiteX14344" fmla="*/ 7674689 w 11181876"/>
              <a:gd name="connsiteY14344" fmla="*/ 2286186 h 9881970"/>
              <a:gd name="connsiteX14345" fmla="*/ 7637313 w 11181876"/>
              <a:gd name="connsiteY14345" fmla="*/ 2298644 h 9881970"/>
              <a:gd name="connsiteX14346" fmla="*/ 7649773 w 11181876"/>
              <a:gd name="connsiteY14346" fmla="*/ 2286186 h 9881970"/>
              <a:gd name="connsiteX14347" fmla="*/ 7687149 w 11181876"/>
              <a:gd name="connsiteY14347" fmla="*/ 2261267 h 9881970"/>
              <a:gd name="connsiteX14348" fmla="*/ 7724525 w 11181876"/>
              <a:gd name="connsiteY14348" fmla="*/ 2248809 h 9881970"/>
              <a:gd name="connsiteX14349" fmla="*/ 7724525 w 11181876"/>
              <a:gd name="connsiteY14349" fmla="*/ 2273726 h 9881970"/>
              <a:gd name="connsiteX14350" fmla="*/ 7749443 w 11181876"/>
              <a:gd name="connsiteY14350" fmla="*/ 2248809 h 9881970"/>
              <a:gd name="connsiteX14351" fmla="*/ 7749443 w 11181876"/>
              <a:gd name="connsiteY14351" fmla="*/ 2236349 h 9881970"/>
              <a:gd name="connsiteX14352" fmla="*/ 7761901 w 11181876"/>
              <a:gd name="connsiteY14352" fmla="*/ 2236349 h 9881970"/>
              <a:gd name="connsiteX14353" fmla="*/ 7786820 w 11181876"/>
              <a:gd name="connsiteY14353" fmla="*/ 2223891 h 9881970"/>
              <a:gd name="connsiteX14354" fmla="*/ 7811738 w 11181876"/>
              <a:gd name="connsiteY14354" fmla="*/ 2223891 h 9881970"/>
              <a:gd name="connsiteX14355" fmla="*/ 7836656 w 11181876"/>
              <a:gd name="connsiteY14355" fmla="*/ 2211431 h 9881970"/>
              <a:gd name="connsiteX14356" fmla="*/ 7849115 w 11181876"/>
              <a:gd name="connsiteY14356" fmla="*/ 2198973 h 9881970"/>
              <a:gd name="connsiteX14357" fmla="*/ 7855345 w 11181876"/>
              <a:gd name="connsiteY14357" fmla="*/ 2192743 h 9881970"/>
              <a:gd name="connsiteX14358" fmla="*/ 7874033 w 11181876"/>
              <a:gd name="connsiteY14358" fmla="*/ 2186515 h 9881970"/>
              <a:gd name="connsiteX14359" fmla="*/ 7886491 w 11181876"/>
              <a:gd name="connsiteY14359" fmla="*/ 2161597 h 9881970"/>
              <a:gd name="connsiteX14360" fmla="*/ 7874033 w 11181876"/>
              <a:gd name="connsiteY14360" fmla="*/ 2155367 h 9881970"/>
              <a:gd name="connsiteX14361" fmla="*/ 7849115 w 11181876"/>
              <a:gd name="connsiteY14361" fmla="*/ 2167825 h 9881970"/>
              <a:gd name="connsiteX14362" fmla="*/ 7824196 w 11181876"/>
              <a:gd name="connsiteY14362" fmla="*/ 2180285 h 9881970"/>
              <a:gd name="connsiteX14363" fmla="*/ 7811738 w 11181876"/>
              <a:gd name="connsiteY14363" fmla="*/ 2186515 h 9881970"/>
              <a:gd name="connsiteX14364" fmla="*/ 7861574 w 11181876"/>
              <a:gd name="connsiteY14364" fmla="*/ 2136678 h 9881970"/>
              <a:gd name="connsiteX14365" fmla="*/ 7880263 w 11181876"/>
              <a:gd name="connsiteY14365" fmla="*/ 2142908 h 9881970"/>
              <a:gd name="connsiteX14366" fmla="*/ 7886491 w 11181876"/>
              <a:gd name="connsiteY14366" fmla="*/ 2136678 h 9881970"/>
              <a:gd name="connsiteX14367" fmla="*/ 7898951 w 11181876"/>
              <a:gd name="connsiteY14367" fmla="*/ 2136678 h 9881970"/>
              <a:gd name="connsiteX14368" fmla="*/ 7923869 w 11181876"/>
              <a:gd name="connsiteY14368" fmla="*/ 2136678 h 9881970"/>
              <a:gd name="connsiteX14369" fmla="*/ 7948785 w 11181876"/>
              <a:gd name="connsiteY14369" fmla="*/ 2124220 h 9881970"/>
              <a:gd name="connsiteX14370" fmla="*/ 7955015 w 11181876"/>
              <a:gd name="connsiteY14370" fmla="*/ 2117990 h 9881970"/>
              <a:gd name="connsiteX14371" fmla="*/ 7961245 w 11181876"/>
              <a:gd name="connsiteY14371" fmla="*/ 2099302 h 9881970"/>
              <a:gd name="connsiteX14372" fmla="*/ 7973703 w 11181876"/>
              <a:gd name="connsiteY14372" fmla="*/ 2086842 h 9881970"/>
              <a:gd name="connsiteX14373" fmla="*/ 7986163 w 11181876"/>
              <a:gd name="connsiteY14373" fmla="*/ 2061926 h 9881970"/>
              <a:gd name="connsiteX14374" fmla="*/ 8035998 w 11181876"/>
              <a:gd name="connsiteY14374" fmla="*/ 2037007 h 9881970"/>
              <a:gd name="connsiteX14375" fmla="*/ 8048458 w 11181876"/>
              <a:gd name="connsiteY14375" fmla="*/ 2012089 h 9881970"/>
              <a:gd name="connsiteX14376" fmla="*/ 8035998 w 11181876"/>
              <a:gd name="connsiteY14376" fmla="*/ 1987171 h 9881970"/>
              <a:gd name="connsiteX14377" fmla="*/ 8023539 w 11181876"/>
              <a:gd name="connsiteY14377" fmla="*/ 1974713 h 9881970"/>
              <a:gd name="connsiteX14378" fmla="*/ 8011080 w 11181876"/>
              <a:gd name="connsiteY14378" fmla="*/ 1974713 h 9881970"/>
              <a:gd name="connsiteX14379" fmla="*/ 7986163 w 11181876"/>
              <a:gd name="connsiteY14379" fmla="*/ 1987171 h 9881970"/>
              <a:gd name="connsiteX14380" fmla="*/ 7948785 w 11181876"/>
              <a:gd name="connsiteY14380" fmla="*/ 1999631 h 9881970"/>
              <a:gd name="connsiteX14381" fmla="*/ 7961245 w 11181876"/>
              <a:gd name="connsiteY14381" fmla="*/ 1987171 h 9881970"/>
              <a:gd name="connsiteX14382" fmla="*/ 7973703 w 11181876"/>
              <a:gd name="connsiteY14382" fmla="*/ 1968483 h 9881970"/>
              <a:gd name="connsiteX14383" fmla="*/ 7986163 w 11181876"/>
              <a:gd name="connsiteY14383" fmla="*/ 1949795 h 9881970"/>
              <a:gd name="connsiteX14384" fmla="*/ 7998621 w 11181876"/>
              <a:gd name="connsiteY14384" fmla="*/ 1937335 h 9881970"/>
              <a:gd name="connsiteX14385" fmla="*/ 7998621 w 11181876"/>
              <a:gd name="connsiteY14385" fmla="*/ 1949795 h 9881970"/>
              <a:gd name="connsiteX14386" fmla="*/ 7998621 w 11181876"/>
              <a:gd name="connsiteY14386" fmla="*/ 1974713 h 9881970"/>
              <a:gd name="connsiteX14387" fmla="*/ 8023539 w 11181876"/>
              <a:gd name="connsiteY14387" fmla="*/ 1949795 h 9881970"/>
              <a:gd name="connsiteX14388" fmla="*/ 8073375 w 11181876"/>
              <a:gd name="connsiteY14388" fmla="*/ 1937335 h 9881970"/>
              <a:gd name="connsiteX14389" fmla="*/ 8085834 w 11181876"/>
              <a:gd name="connsiteY14389" fmla="*/ 1937335 h 9881970"/>
              <a:gd name="connsiteX14390" fmla="*/ 8085834 w 11181876"/>
              <a:gd name="connsiteY14390" fmla="*/ 1924876 h 9881970"/>
              <a:gd name="connsiteX14391" fmla="*/ 8098293 w 11181876"/>
              <a:gd name="connsiteY14391" fmla="*/ 1912418 h 9881970"/>
              <a:gd name="connsiteX14392" fmla="*/ 8098293 w 11181876"/>
              <a:gd name="connsiteY14392" fmla="*/ 1918647 h 9881970"/>
              <a:gd name="connsiteX14393" fmla="*/ 8098293 w 11181876"/>
              <a:gd name="connsiteY14393" fmla="*/ 1937335 h 9881970"/>
              <a:gd name="connsiteX14394" fmla="*/ 8135669 w 11181876"/>
              <a:gd name="connsiteY14394" fmla="*/ 1912418 h 9881970"/>
              <a:gd name="connsiteX14395" fmla="*/ 8135669 w 11181876"/>
              <a:gd name="connsiteY14395" fmla="*/ 1924876 h 9881970"/>
              <a:gd name="connsiteX14396" fmla="*/ 8148129 w 11181876"/>
              <a:gd name="connsiteY14396" fmla="*/ 1924876 h 9881970"/>
              <a:gd name="connsiteX14397" fmla="*/ 8160587 w 11181876"/>
              <a:gd name="connsiteY14397" fmla="*/ 1912418 h 9881970"/>
              <a:gd name="connsiteX14398" fmla="*/ 8150620 w 11181876"/>
              <a:gd name="connsiteY14398" fmla="*/ 1902450 h 9881970"/>
              <a:gd name="connsiteX14399" fmla="*/ 8173047 w 11181876"/>
              <a:gd name="connsiteY14399" fmla="*/ 1887500 h 9881970"/>
              <a:gd name="connsiteX14400" fmla="*/ 8179275 w 11181876"/>
              <a:gd name="connsiteY14400" fmla="*/ 1881270 h 9881970"/>
              <a:gd name="connsiteX14401" fmla="*/ 8179275 w 11181876"/>
              <a:gd name="connsiteY14401" fmla="*/ 1862582 h 9881970"/>
              <a:gd name="connsiteX14402" fmla="*/ 8210423 w 11181876"/>
              <a:gd name="connsiteY14402" fmla="*/ 1818976 h 9881970"/>
              <a:gd name="connsiteX14403" fmla="*/ 8241569 w 11181876"/>
              <a:gd name="connsiteY14403" fmla="*/ 1787828 h 9881970"/>
              <a:gd name="connsiteX14404" fmla="*/ 8260259 w 11181876"/>
              <a:gd name="connsiteY14404" fmla="*/ 1769139 h 9881970"/>
              <a:gd name="connsiteX14405" fmla="*/ 8303864 w 11181876"/>
              <a:gd name="connsiteY14405" fmla="*/ 1713075 h 9881970"/>
              <a:gd name="connsiteX14406" fmla="*/ 8335013 w 11181876"/>
              <a:gd name="connsiteY14406" fmla="*/ 1688157 h 9881970"/>
              <a:gd name="connsiteX14407" fmla="*/ 8341243 w 11181876"/>
              <a:gd name="connsiteY14407" fmla="*/ 1669468 h 9881970"/>
              <a:gd name="connsiteX14408" fmla="*/ 8347471 w 11181876"/>
              <a:gd name="connsiteY14408" fmla="*/ 1663239 h 9881970"/>
              <a:gd name="connsiteX14409" fmla="*/ 8359931 w 11181876"/>
              <a:gd name="connsiteY14409" fmla="*/ 1657010 h 9881970"/>
              <a:gd name="connsiteX14410" fmla="*/ 8359931 w 11181876"/>
              <a:gd name="connsiteY14410" fmla="*/ 1675699 h 9881970"/>
              <a:gd name="connsiteX14411" fmla="*/ 8372389 w 11181876"/>
              <a:gd name="connsiteY14411" fmla="*/ 1675699 h 9881970"/>
              <a:gd name="connsiteX14412" fmla="*/ 8384849 w 11181876"/>
              <a:gd name="connsiteY14412" fmla="*/ 1663239 h 9881970"/>
              <a:gd name="connsiteX14413" fmla="*/ 8391077 w 11181876"/>
              <a:gd name="connsiteY14413" fmla="*/ 1657010 h 9881970"/>
              <a:gd name="connsiteX14414" fmla="*/ 8397307 w 11181876"/>
              <a:gd name="connsiteY14414" fmla="*/ 1650780 h 9881970"/>
              <a:gd name="connsiteX14415" fmla="*/ 8415995 w 11181876"/>
              <a:gd name="connsiteY14415" fmla="*/ 1657010 h 9881970"/>
              <a:gd name="connsiteX14416" fmla="*/ 8422225 w 11181876"/>
              <a:gd name="connsiteY14416" fmla="*/ 1675699 h 9881970"/>
              <a:gd name="connsiteX14417" fmla="*/ 8434683 w 11181876"/>
              <a:gd name="connsiteY14417" fmla="*/ 1675699 h 9881970"/>
              <a:gd name="connsiteX14418" fmla="*/ 8447143 w 11181876"/>
              <a:gd name="connsiteY14418" fmla="*/ 1663239 h 9881970"/>
              <a:gd name="connsiteX14419" fmla="*/ 8459601 w 11181876"/>
              <a:gd name="connsiteY14419" fmla="*/ 1650780 h 9881970"/>
              <a:gd name="connsiteX14420" fmla="*/ 8453371 w 11181876"/>
              <a:gd name="connsiteY14420" fmla="*/ 1638322 h 9881970"/>
              <a:gd name="connsiteX14421" fmla="*/ 8447143 w 11181876"/>
              <a:gd name="connsiteY14421" fmla="*/ 1625862 h 9881970"/>
              <a:gd name="connsiteX14422" fmla="*/ 8459601 w 11181876"/>
              <a:gd name="connsiteY14422" fmla="*/ 1625862 h 9881970"/>
              <a:gd name="connsiteX14423" fmla="*/ 8472060 w 11181876"/>
              <a:gd name="connsiteY14423" fmla="*/ 1650780 h 9881970"/>
              <a:gd name="connsiteX14424" fmla="*/ 8472060 w 11181876"/>
              <a:gd name="connsiteY14424" fmla="*/ 1625862 h 9881970"/>
              <a:gd name="connsiteX14425" fmla="*/ 8459601 w 11181876"/>
              <a:gd name="connsiteY14425" fmla="*/ 1607174 h 9881970"/>
              <a:gd name="connsiteX14426" fmla="*/ 8459601 w 11181876"/>
              <a:gd name="connsiteY14426" fmla="*/ 1588486 h 9881970"/>
              <a:gd name="connsiteX14427" fmla="*/ 8447143 w 11181876"/>
              <a:gd name="connsiteY14427" fmla="*/ 1563568 h 9881970"/>
              <a:gd name="connsiteX14428" fmla="*/ 8434683 w 11181876"/>
              <a:gd name="connsiteY14428" fmla="*/ 1551109 h 9881970"/>
              <a:gd name="connsiteX14429" fmla="*/ 8447143 w 11181876"/>
              <a:gd name="connsiteY14429" fmla="*/ 1538649 h 9881970"/>
              <a:gd name="connsiteX14430" fmla="*/ 8447143 w 11181876"/>
              <a:gd name="connsiteY14430" fmla="*/ 1551109 h 9881970"/>
              <a:gd name="connsiteX14431" fmla="*/ 8472060 w 11181876"/>
              <a:gd name="connsiteY14431" fmla="*/ 1551109 h 9881970"/>
              <a:gd name="connsiteX14432" fmla="*/ 8484520 w 11181876"/>
              <a:gd name="connsiteY14432" fmla="*/ 1551109 h 9881970"/>
              <a:gd name="connsiteX14433" fmla="*/ 8496978 w 11181876"/>
              <a:gd name="connsiteY14433" fmla="*/ 1563568 h 9881970"/>
              <a:gd name="connsiteX14434" fmla="*/ 8509438 w 11181876"/>
              <a:gd name="connsiteY14434" fmla="*/ 1563568 h 9881970"/>
              <a:gd name="connsiteX14435" fmla="*/ 8521896 w 11181876"/>
              <a:gd name="connsiteY14435" fmla="*/ 1557338 h 9881970"/>
              <a:gd name="connsiteX14436" fmla="*/ 8534354 w 11181876"/>
              <a:gd name="connsiteY14436" fmla="*/ 1557338 h 9881970"/>
              <a:gd name="connsiteX14437" fmla="*/ 8546814 w 11181876"/>
              <a:gd name="connsiteY14437" fmla="*/ 1551109 h 9881970"/>
              <a:gd name="connsiteX14438" fmla="*/ 8559272 w 11181876"/>
              <a:gd name="connsiteY14438" fmla="*/ 1544879 h 9881970"/>
              <a:gd name="connsiteX14439" fmla="*/ 8553044 w 11181876"/>
              <a:gd name="connsiteY14439" fmla="*/ 1532421 h 9881970"/>
              <a:gd name="connsiteX14440" fmla="*/ 8534354 w 11181876"/>
              <a:gd name="connsiteY14440" fmla="*/ 1538649 h 9881970"/>
              <a:gd name="connsiteX14441" fmla="*/ 8521896 w 11181876"/>
              <a:gd name="connsiteY14441" fmla="*/ 1544879 h 9881970"/>
              <a:gd name="connsiteX14442" fmla="*/ 8509438 w 11181876"/>
              <a:gd name="connsiteY14442" fmla="*/ 1538649 h 9881970"/>
              <a:gd name="connsiteX14443" fmla="*/ 8521896 w 11181876"/>
              <a:gd name="connsiteY14443" fmla="*/ 1526191 h 9881970"/>
              <a:gd name="connsiteX14444" fmla="*/ 8534354 w 11181876"/>
              <a:gd name="connsiteY14444" fmla="*/ 1488815 h 9881970"/>
              <a:gd name="connsiteX14445" fmla="*/ 8534354 w 11181876"/>
              <a:gd name="connsiteY14445" fmla="*/ 1476355 h 9881970"/>
              <a:gd name="connsiteX14446" fmla="*/ 8546814 w 11181876"/>
              <a:gd name="connsiteY14446" fmla="*/ 1463897 h 9881970"/>
              <a:gd name="connsiteX14447" fmla="*/ 8621567 w 11181876"/>
              <a:gd name="connsiteY14447" fmla="*/ 1426520 h 9881970"/>
              <a:gd name="connsiteX14448" fmla="*/ 8634027 w 11181876"/>
              <a:gd name="connsiteY14448" fmla="*/ 1426520 h 9881970"/>
              <a:gd name="connsiteX14449" fmla="*/ 8683861 w 11181876"/>
              <a:gd name="connsiteY14449" fmla="*/ 1451438 h 9881970"/>
              <a:gd name="connsiteX14450" fmla="*/ 8683861 w 11181876"/>
              <a:gd name="connsiteY14450" fmla="*/ 1438978 h 9881970"/>
              <a:gd name="connsiteX14451" fmla="*/ 8696321 w 11181876"/>
              <a:gd name="connsiteY14451" fmla="*/ 1401602 h 9881970"/>
              <a:gd name="connsiteX14452" fmla="*/ 8708779 w 11181876"/>
              <a:gd name="connsiteY14452" fmla="*/ 1401602 h 9881970"/>
              <a:gd name="connsiteX14453" fmla="*/ 8718124 w 11181876"/>
              <a:gd name="connsiteY14453" fmla="*/ 1389144 h 9881970"/>
              <a:gd name="connsiteX14454" fmla="*/ 8718746 w 11181876"/>
              <a:gd name="connsiteY14454" fmla="*/ 1386651 h 9881970"/>
              <a:gd name="connsiteX14455" fmla="*/ 8715009 w 11181876"/>
              <a:gd name="connsiteY14455" fmla="*/ 1389144 h 9881970"/>
              <a:gd name="connsiteX14456" fmla="*/ 8708779 w 11181876"/>
              <a:gd name="connsiteY14456" fmla="*/ 1376684 h 9881970"/>
              <a:gd name="connsiteX14457" fmla="*/ 8721239 w 11181876"/>
              <a:gd name="connsiteY14457" fmla="*/ 1376684 h 9881970"/>
              <a:gd name="connsiteX14458" fmla="*/ 8721239 w 11181876"/>
              <a:gd name="connsiteY14458" fmla="*/ 1364226 h 9881970"/>
              <a:gd name="connsiteX14459" fmla="*/ 8708779 w 11181876"/>
              <a:gd name="connsiteY14459" fmla="*/ 1339308 h 9881970"/>
              <a:gd name="connsiteX14460" fmla="*/ 8696321 w 11181876"/>
              <a:gd name="connsiteY14460" fmla="*/ 1320619 h 9881970"/>
              <a:gd name="connsiteX14461" fmla="*/ 8683861 w 11181876"/>
              <a:gd name="connsiteY14461" fmla="*/ 1320619 h 9881970"/>
              <a:gd name="connsiteX14462" fmla="*/ 8683861 w 11181876"/>
              <a:gd name="connsiteY14462" fmla="*/ 1289471 h 9881970"/>
              <a:gd name="connsiteX14463" fmla="*/ 8708779 w 11181876"/>
              <a:gd name="connsiteY14463" fmla="*/ 1301931 h 9881970"/>
              <a:gd name="connsiteX14464" fmla="*/ 8721239 w 11181876"/>
              <a:gd name="connsiteY14464" fmla="*/ 1277013 h 9881970"/>
              <a:gd name="connsiteX14465" fmla="*/ 8733698 w 11181876"/>
              <a:gd name="connsiteY14465" fmla="*/ 1264553 h 9881970"/>
              <a:gd name="connsiteX14466" fmla="*/ 8721239 w 11181876"/>
              <a:gd name="connsiteY14466" fmla="*/ 1289471 h 9881970"/>
              <a:gd name="connsiteX14467" fmla="*/ 8746156 w 11181876"/>
              <a:gd name="connsiteY14467" fmla="*/ 1289471 h 9881970"/>
              <a:gd name="connsiteX14468" fmla="*/ 8771074 w 11181876"/>
              <a:gd name="connsiteY14468" fmla="*/ 1264553 h 9881970"/>
              <a:gd name="connsiteX14469" fmla="*/ 8733698 w 11181876"/>
              <a:gd name="connsiteY14469" fmla="*/ 1314389 h 9881970"/>
              <a:gd name="connsiteX14470" fmla="*/ 8733698 w 11181876"/>
              <a:gd name="connsiteY14470" fmla="*/ 1339308 h 9881970"/>
              <a:gd name="connsiteX14471" fmla="*/ 8746156 w 11181876"/>
              <a:gd name="connsiteY14471" fmla="*/ 1326848 h 9881970"/>
              <a:gd name="connsiteX14472" fmla="*/ 8764846 w 11181876"/>
              <a:gd name="connsiteY14472" fmla="*/ 1320619 h 9881970"/>
              <a:gd name="connsiteX14473" fmla="*/ 8771074 w 11181876"/>
              <a:gd name="connsiteY14473" fmla="*/ 1301931 h 9881970"/>
              <a:gd name="connsiteX14474" fmla="*/ 8783534 w 11181876"/>
              <a:gd name="connsiteY14474" fmla="*/ 1289471 h 9881970"/>
              <a:gd name="connsiteX14475" fmla="*/ 8808450 w 11181876"/>
              <a:gd name="connsiteY14475" fmla="*/ 1289471 h 9881970"/>
              <a:gd name="connsiteX14476" fmla="*/ 8820910 w 11181876"/>
              <a:gd name="connsiteY14476" fmla="*/ 1289471 h 9881970"/>
              <a:gd name="connsiteX14477" fmla="*/ 8814680 w 11181876"/>
              <a:gd name="connsiteY14477" fmla="*/ 1301931 h 9881970"/>
              <a:gd name="connsiteX14478" fmla="*/ 8808450 w 11181876"/>
              <a:gd name="connsiteY14478" fmla="*/ 1301931 h 9881970"/>
              <a:gd name="connsiteX14479" fmla="*/ 8808450 w 11181876"/>
              <a:gd name="connsiteY14479" fmla="*/ 1326848 h 9881970"/>
              <a:gd name="connsiteX14480" fmla="*/ 8771074 w 11181876"/>
              <a:gd name="connsiteY14480" fmla="*/ 1339308 h 9881970"/>
              <a:gd name="connsiteX14481" fmla="*/ 8752386 w 11181876"/>
              <a:gd name="connsiteY14481" fmla="*/ 1364226 h 9881970"/>
              <a:gd name="connsiteX14482" fmla="*/ 8746156 w 11181876"/>
              <a:gd name="connsiteY14482" fmla="*/ 1389144 h 9881970"/>
              <a:gd name="connsiteX14483" fmla="*/ 8746156 w 11181876"/>
              <a:gd name="connsiteY14483" fmla="*/ 1414060 h 9881970"/>
              <a:gd name="connsiteX14484" fmla="*/ 8708779 w 11181876"/>
              <a:gd name="connsiteY14484" fmla="*/ 1426520 h 9881970"/>
              <a:gd name="connsiteX14485" fmla="*/ 8696321 w 11181876"/>
              <a:gd name="connsiteY14485" fmla="*/ 1451438 h 9881970"/>
              <a:gd name="connsiteX14486" fmla="*/ 8721239 w 11181876"/>
              <a:gd name="connsiteY14486" fmla="*/ 1451438 h 9881970"/>
              <a:gd name="connsiteX14487" fmla="*/ 8746156 w 11181876"/>
              <a:gd name="connsiteY14487" fmla="*/ 1438978 h 9881970"/>
              <a:gd name="connsiteX14488" fmla="*/ 8746156 w 11181876"/>
              <a:gd name="connsiteY14488" fmla="*/ 1451438 h 9881970"/>
              <a:gd name="connsiteX14489" fmla="*/ 8733698 w 11181876"/>
              <a:gd name="connsiteY14489" fmla="*/ 1451438 h 9881970"/>
              <a:gd name="connsiteX14490" fmla="*/ 8758616 w 11181876"/>
              <a:gd name="connsiteY14490" fmla="*/ 1463897 h 9881970"/>
              <a:gd name="connsiteX14491" fmla="*/ 8771074 w 11181876"/>
              <a:gd name="connsiteY14491" fmla="*/ 1457667 h 9881970"/>
              <a:gd name="connsiteX14492" fmla="*/ 8771074 w 11181876"/>
              <a:gd name="connsiteY14492" fmla="*/ 1476355 h 9881970"/>
              <a:gd name="connsiteX14493" fmla="*/ 8746156 w 11181876"/>
              <a:gd name="connsiteY14493" fmla="*/ 1476355 h 9881970"/>
              <a:gd name="connsiteX14494" fmla="*/ 8733698 w 11181876"/>
              <a:gd name="connsiteY14494" fmla="*/ 1463897 h 9881970"/>
              <a:gd name="connsiteX14495" fmla="*/ 8733698 w 11181876"/>
              <a:gd name="connsiteY14495" fmla="*/ 1476355 h 9881970"/>
              <a:gd name="connsiteX14496" fmla="*/ 8721239 w 11181876"/>
              <a:gd name="connsiteY14496" fmla="*/ 1488815 h 9881970"/>
              <a:gd name="connsiteX14497" fmla="*/ 8733698 w 11181876"/>
              <a:gd name="connsiteY14497" fmla="*/ 1526191 h 9881970"/>
              <a:gd name="connsiteX14498" fmla="*/ 8758616 w 11181876"/>
              <a:gd name="connsiteY14498" fmla="*/ 1563568 h 9881970"/>
              <a:gd name="connsiteX14499" fmla="*/ 8764846 w 11181876"/>
              <a:gd name="connsiteY14499" fmla="*/ 1576028 h 9881970"/>
              <a:gd name="connsiteX14500" fmla="*/ 8777304 w 11181876"/>
              <a:gd name="connsiteY14500" fmla="*/ 1600944 h 9881970"/>
              <a:gd name="connsiteX14501" fmla="*/ 8789762 w 11181876"/>
              <a:gd name="connsiteY14501" fmla="*/ 1619632 h 9881970"/>
              <a:gd name="connsiteX14502" fmla="*/ 8795992 w 11181876"/>
              <a:gd name="connsiteY14502" fmla="*/ 1625862 h 9881970"/>
              <a:gd name="connsiteX14503" fmla="*/ 8802222 w 11181876"/>
              <a:gd name="connsiteY14503" fmla="*/ 1607174 h 9881970"/>
              <a:gd name="connsiteX14504" fmla="*/ 8795992 w 11181876"/>
              <a:gd name="connsiteY14504" fmla="*/ 1588486 h 9881970"/>
              <a:gd name="connsiteX14505" fmla="*/ 8795992 w 11181876"/>
              <a:gd name="connsiteY14505" fmla="*/ 1576028 h 9881970"/>
              <a:gd name="connsiteX14506" fmla="*/ 8802222 w 11181876"/>
              <a:gd name="connsiteY14506" fmla="*/ 1582256 h 9881970"/>
              <a:gd name="connsiteX14507" fmla="*/ 8808450 w 11181876"/>
              <a:gd name="connsiteY14507" fmla="*/ 1576028 h 9881970"/>
              <a:gd name="connsiteX14508" fmla="*/ 8820910 w 11181876"/>
              <a:gd name="connsiteY14508" fmla="*/ 1563568 h 9881970"/>
              <a:gd name="connsiteX14509" fmla="*/ 8820910 w 11181876"/>
              <a:gd name="connsiteY14509" fmla="*/ 1551109 h 9881970"/>
              <a:gd name="connsiteX14510" fmla="*/ 8833369 w 11181876"/>
              <a:gd name="connsiteY14510" fmla="*/ 1538649 h 9881970"/>
              <a:gd name="connsiteX14511" fmla="*/ 8845828 w 11181876"/>
              <a:gd name="connsiteY14511" fmla="*/ 1538649 h 9881970"/>
              <a:gd name="connsiteX14512" fmla="*/ 8858287 w 11181876"/>
              <a:gd name="connsiteY14512" fmla="*/ 1538649 h 9881970"/>
              <a:gd name="connsiteX14513" fmla="*/ 8870745 w 11181876"/>
              <a:gd name="connsiteY14513" fmla="*/ 1538649 h 9881970"/>
              <a:gd name="connsiteX14514" fmla="*/ 8870745 w 11181876"/>
              <a:gd name="connsiteY14514" fmla="*/ 1513733 h 9881970"/>
              <a:gd name="connsiteX14515" fmla="*/ 8883205 w 11181876"/>
              <a:gd name="connsiteY14515" fmla="*/ 1488815 h 9881970"/>
              <a:gd name="connsiteX14516" fmla="*/ 8895663 w 11181876"/>
              <a:gd name="connsiteY14516" fmla="*/ 1488815 h 9881970"/>
              <a:gd name="connsiteX14517" fmla="*/ 8895663 w 11181876"/>
              <a:gd name="connsiteY14517" fmla="*/ 1476355 h 9881970"/>
              <a:gd name="connsiteX14518" fmla="*/ 8908123 w 11181876"/>
              <a:gd name="connsiteY14518" fmla="*/ 1463897 h 9881970"/>
              <a:gd name="connsiteX14519" fmla="*/ 8926811 w 11181876"/>
              <a:gd name="connsiteY14519" fmla="*/ 1457667 h 9881970"/>
              <a:gd name="connsiteX14520" fmla="*/ 8957958 w 11181876"/>
              <a:gd name="connsiteY14520" fmla="*/ 1463897 h 9881970"/>
              <a:gd name="connsiteX14521" fmla="*/ 8970417 w 11181876"/>
              <a:gd name="connsiteY14521" fmla="*/ 1463897 h 9881970"/>
              <a:gd name="connsiteX14522" fmla="*/ 8982876 w 11181876"/>
              <a:gd name="connsiteY14522" fmla="*/ 1463897 h 9881970"/>
              <a:gd name="connsiteX14523" fmla="*/ 8995336 w 11181876"/>
              <a:gd name="connsiteY14523" fmla="*/ 1451438 h 9881970"/>
              <a:gd name="connsiteX14524" fmla="*/ 9001564 w 11181876"/>
              <a:gd name="connsiteY14524" fmla="*/ 1445209 h 9881970"/>
              <a:gd name="connsiteX14525" fmla="*/ 9001564 w 11181876"/>
              <a:gd name="connsiteY14525" fmla="*/ 1438978 h 9881970"/>
              <a:gd name="connsiteX14526" fmla="*/ 9020252 w 11181876"/>
              <a:gd name="connsiteY14526" fmla="*/ 1414060 h 9881970"/>
              <a:gd name="connsiteX14527" fmla="*/ 9007794 w 11181876"/>
              <a:gd name="connsiteY14527" fmla="*/ 1414060 h 9881970"/>
              <a:gd name="connsiteX14528" fmla="*/ 8995336 w 11181876"/>
              <a:gd name="connsiteY14528" fmla="*/ 1414060 h 9881970"/>
              <a:gd name="connsiteX14529" fmla="*/ 8995336 w 11181876"/>
              <a:gd name="connsiteY14529" fmla="*/ 1401602 h 9881970"/>
              <a:gd name="connsiteX14530" fmla="*/ 9045170 w 11181876"/>
              <a:gd name="connsiteY14530" fmla="*/ 1364226 h 9881970"/>
              <a:gd name="connsiteX14531" fmla="*/ 9057630 w 11181876"/>
              <a:gd name="connsiteY14531" fmla="*/ 1376684 h 9881970"/>
              <a:gd name="connsiteX14532" fmla="*/ 9070088 w 11181876"/>
              <a:gd name="connsiteY14532" fmla="*/ 1389144 h 9881970"/>
              <a:gd name="connsiteX14533" fmla="*/ 9045170 w 11181876"/>
              <a:gd name="connsiteY14533" fmla="*/ 1414060 h 9881970"/>
              <a:gd name="connsiteX14534" fmla="*/ 9032712 w 11181876"/>
              <a:gd name="connsiteY14534" fmla="*/ 1432749 h 9881970"/>
              <a:gd name="connsiteX14535" fmla="*/ 9032712 w 11181876"/>
              <a:gd name="connsiteY14535" fmla="*/ 1451438 h 9881970"/>
              <a:gd name="connsiteX14536" fmla="*/ 9020252 w 11181876"/>
              <a:gd name="connsiteY14536" fmla="*/ 1463897 h 9881970"/>
              <a:gd name="connsiteX14537" fmla="*/ 9032712 w 11181876"/>
              <a:gd name="connsiteY14537" fmla="*/ 1476355 h 9881970"/>
              <a:gd name="connsiteX14538" fmla="*/ 9045170 w 11181876"/>
              <a:gd name="connsiteY14538" fmla="*/ 1488815 h 9881970"/>
              <a:gd name="connsiteX14539" fmla="*/ 9045170 w 11181876"/>
              <a:gd name="connsiteY14539" fmla="*/ 1501273 h 9881970"/>
              <a:gd name="connsiteX14540" fmla="*/ 9057630 w 11181876"/>
              <a:gd name="connsiteY14540" fmla="*/ 1488815 h 9881970"/>
              <a:gd name="connsiteX14541" fmla="*/ 9057630 w 11181876"/>
              <a:gd name="connsiteY14541" fmla="*/ 1507503 h 9881970"/>
              <a:gd name="connsiteX14542" fmla="*/ 9057630 w 11181876"/>
              <a:gd name="connsiteY14542" fmla="*/ 1526191 h 9881970"/>
              <a:gd name="connsiteX14543" fmla="*/ 9057630 w 11181876"/>
              <a:gd name="connsiteY14543" fmla="*/ 1544879 h 9881970"/>
              <a:gd name="connsiteX14544" fmla="*/ 9057630 w 11181876"/>
              <a:gd name="connsiteY14544" fmla="*/ 1551109 h 9881970"/>
              <a:gd name="connsiteX14545" fmla="*/ 9070088 w 11181876"/>
              <a:gd name="connsiteY14545" fmla="*/ 1538649 h 9881970"/>
              <a:gd name="connsiteX14546" fmla="*/ 9082547 w 11181876"/>
              <a:gd name="connsiteY14546" fmla="*/ 1526191 h 9881970"/>
              <a:gd name="connsiteX14547" fmla="*/ 9082547 w 11181876"/>
              <a:gd name="connsiteY14547" fmla="*/ 1513733 h 9881970"/>
              <a:gd name="connsiteX14548" fmla="*/ 9095007 w 11181876"/>
              <a:gd name="connsiteY14548" fmla="*/ 1513733 h 9881970"/>
              <a:gd name="connsiteX14549" fmla="*/ 9095007 w 11181876"/>
              <a:gd name="connsiteY14549" fmla="*/ 1538649 h 9881970"/>
              <a:gd name="connsiteX14550" fmla="*/ 9070088 w 11181876"/>
              <a:gd name="connsiteY14550" fmla="*/ 1563568 h 9881970"/>
              <a:gd name="connsiteX14551" fmla="*/ 9070088 w 11181876"/>
              <a:gd name="connsiteY14551" fmla="*/ 1576028 h 9881970"/>
              <a:gd name="connsiteX14552" fmla="*/ 9063858 w 11181876"/>
              <a:gd name="connsiteY14552" fmla="*/ 1569797 h 9881970"/>
              <a:gd name="connsiteX14553" fmla="*/ 9045170 w 11181876"/>
              <a:gd name="connsiteY14553" fmla="*/ 1576028 h 9881970"/>
              <a:gd name="connsiteX14554" fmla="*/ 9026482 w 11181876"/>
              <a:gd name="connsiteY14554" fmla="*/ 1600944 h 9881970"/>
              <a:gd name="connsiteX14555" fmla="*/ 9020252 w 11181876"/>
              <a:gd name="connsiteY14555" fmla="*/ 1613404 h 9881970"/>
              <a:gd name="connsiteX14556" fmla="*/ 9020252 w 11181876"/>
              <a:gd name="connsiteY14556" fmla="*/ 1625862 h 9881970"/>
              <a:gd name="connsiteX14557" fmla="*/ 8995336 w 11181876"/>
              <a:gd name="connsiteY14557" fmla="*/ 1650780 h 9881970"/>
              <a:gd name="connsiteX14558" fmla="*/ 8995336 w 11181876"/>
              <a:gd name="connsiteY14558" fmla="*/ 1675699 h 9881970"/>
              <a:gd name="connsiteX14559" fmla="*/ 9007794 w 11181876"/>
              <a:gd name="connsiteY14559" fmla="*/ 1663239 h 9881970"/>
              <a:gd name="connsiteX14560" fmla="*/ 9014024 w 11181876"/>
              <a:gd name="connsiteY14560" fmla="*/ 1657010 h 9881970"/>
              <a:gd name="connsiteX14561" fmla="*/ 9032712 w 11181876"/>
              <a:gd name="connsiteY14561" fmla="*/ 1650780 h 9881970"/>
              <a:gd name="connsiteX14562" fmla="*/ 9057630 w 11181876"/>
              <a:gd name="connsiteY14562" fmla="*/ 1625862 h 9881970"/>
              <a:gd name="connsiteX14563" fmla="*/ 9070088 w 11181876"/>
              <a:gd name="connsiteY14563" fmla="*/ 1613404 h 9881970"/>
              <a:gd name="connsiteX14564" fmla="*/ 9082547 w 11181876"/>
              <a:gd name="connsiteY14564" fmla="*/ 1638322 h 9881970"/>
              <a:gd name="connsiteX14565" fmla="*/ 9095007 w 11181876"/>
              <a:gd name="connsiteY14565" fmla="*/ 1625862 h 9881970"/>
              <a:gd name="connsiteX14566" fmla="*/ 9119925 w 11181876"/>
              <a:gd name="connsiteY14566" fmla="*/ 1600944 h 9881970"/>
              <a:gd name="connsiteX14567" fmla="*/ 9132383 w 11181876"/>
              <a:gd name="connsiteY14567" fmla="*/ 1582256 h 9881970"/>
              <a:gd name="connsiteX14568" fmla="*/ 9132383 w 11181876"/>
              <a:gd name="connsiteY14568" fmla="*/ 1569797 h 9881970"/>
              <a:gd name="connsiteX14569" fmla="*/ 9132383 w 11181876"/>
              <a:gd name="connsiteY14569" fmla="*/ 1563568 h 9881970"/>
              <a:gd name="connsiteX14570" fmla="*/ 9151071 w 11181876"/>
              <a:gd name="connsiteY14570" fmla="*/ 1551109 h 9881970"/>
              <a:gd name="connsiteX14571" fmla="*/ 9144841 w 11181876"/>
              <a:gd name="connsiteY14571" fmla="*/ 1526191 h 9881970"/>
              <a:gd name="connsiteX14572" fmla="*/ 9157301 w 11181876"/>
              <a:gd name="connsiteY14572" fmla="*/ 1526191 h 9881970"/>
              <a:gd name="connsiteX14573" fmla="*/ 9182219 w 11181876"/>
              <a:gd name="connsiteY14573" fmla="*/ 1526191 h 9881970"/>
              <a:gd name="connsiteX14574" fmla="*/ 9200907 w 11181876"/>
              <a:gd name="connsiteY14574" fmla="*/ 1519961 h 9881970"/>
              <a:gd name="connsiteX14575" fmla="*/ 9232054 w 11181876"/>
              <a:gd name="connsiteY14575" fmla="*/ 1501273 h 9881970"/>
              <a:gd name="connsiteX14576" fmla="*/ 9219596 w 11181876"/>
              <a:gd name="connsiteY14576" fmla="*/ 1513733 h 9881970"/>
              <a:gd name="connsiteX14577" fmla="*/ 9207136 w 11181876"/>
              <a:gd name="connsiteY14577" fmla="*/ 1551109 h 9881970"/>
              <a:gd name="connsiteX14578" fmla="*/ 9225826 w 11181876"/>
              <a:gd name="connsiteY14578" fmla="*/ 1538649 h 9881970"/>
              <a:gd name="connsiteX14579" fmla="*/ 9238284 w 11181876"/>
              <a:gd name="connsiteY14579" fmla="*/ 1526191 h 9881970"/>
              <a:gd name="connsiteX14580" fmla="*/ 9244514 w 11181876"/>
              <a:gd name="connsiteY14580" fmla="*/ 1513733 h 9881970"/>
              <a:gd name="connsiteX14581" fmla="*/ 9256972 w 11181876"/>
              <a:gd name="connsiteY14581" fmla="*/ 1476355 h 9881970"/>
              <a:gd name="connsiteX14582" fmla="*/ 9269430 w 11181876"/>
              <a:gd name="connsiteY14582" fmla="*/ 1451438 h 9881970"/>
              <a:gd name="connsiteX14583" fmla="*/ 9269430 w 11181876"/>
              <a:gd name="connsiteY14583" fmla="*/ 1438978 h 9881970"/>
              <a:gd name="connsiteX14584" fmla="*/ 9281890 w 11181876"/>
              <a:gd name="connsiteY14584" fmla="*/ 1432749 h 9881970"/>
              <a:gd name="connsiteX14585" fmla="*/ 9294348 w 11181876"/>
              <a:gd name="connsiteY14585" fmla="*/ 1426520 h 9881970"/>
              <a:gd name="connsiteX14586" fmla="*/ 9306808 w 11181876"/>
              <a:gd name="connsiteY14586" fmla="*/ 1438978 h 9881970"/>
              <a:gd name="connsiteX14587" fmla="*/ 9294348 w 11181876"/>
              <a:gd name="connsiteY14587" fmla="*/ 1463897 h 9881970"/>
              <a:gd name="connsiteX14588" fmla="*/ 9269430 w 11181876"/>
              <a:gd name="connsiteY14588" fmla="*/ 1526191 h 9881970"/>
              <a:gd name="connsiteX14589" fmla="*/ 9256972 w 11181876"/>
              <a:gd name="connsiteY14589" fmla="*/ 1544879 h 9881970"/>
              <a:gd name="connsiteX14590" fmla="*/ 9250742 w 11181876"/>
              <a:gd name="connsiteY14590" fmla="*/ 1569797 h 9881970"/>
              <a:gd name="connsiteX14591" fmla="*/ 9275660 w 11181876"/>
              <a:gd name="connsiteY14591" fmla="*/ 1563568 h 9881970"/>
              <a:gd name="connsiteX14592" fmla="*/ 9294348 w 11181876"/>
              <a:gd name="connsiteY14592" fmla="*/ 1551109 h 9881970"/>
              <a:gd name="connsiteX14593" fmla="*/ 9294348 w 11181876"/>
              <a:gd name="connsiteY14593" fmla="*/ 1563568 h 9881970"/>
              <a:gd name="connsiteX14594" fmla="*/ 9281890 w 11181876"/>
              <a:gd name="connsiteY14594" fmla="*/ 1563568 h 9881970"/>
              <a:gd name="connsiteX14595" fmla="*/ 9232054 w 11181876"/>
              <a:gd name="connsiteY14595" fmla="*/ 1638322 h 9881970"/>
              <a:gd name="connsiteX14596" fmla="*/ 9219596 w 11181876"/>
              <a:gd name="connsiteY14596" fmla="*/ 1663239 h 9881970"/>
              <a:gd name="connsiteX14597" fmla="*/ 9219596 w 11181876"/>
              <a:gd name="connsiteY14597" fmla="*/ 1675699 h 9881970"/>
              <a:gd name="connsiteX14598" fmla="*/ 9219596 w 11181876"/>
              <a:gd name="connsiteY14598" fmla="*/ 1688157 h 9881970"/>
              <a:gd name="connsiteX14599" fmla="*/ 9207136 w 11181876"/>
              <a:gd name="connsiteY14599" fmla="*/ 1700616 h 9881970"/>
              <a:gd name="connsiteX14600" fmla="*/ 9207136 w 11181876"/>
              <a:gd name="connsiteY14600" fmla="*/ 1675699 h 9881970"/>
              <a:gd name="connsiteX14601" fmla="*/ 9194677 w 11181876"/>
              <a:gd name="connsiteY14601" fmla="*/ 1675699 h 9881970"/>
              <a:gd name="connsiteX14602" fmla="*/ 9182219 w 11181876"/>
              <a:gd name="connsiteY14602" fmla="*/ 1688157 h 9881970"/>
              <a:gd name="connsiteX14603" fmla="*/ 9169759 w 11181876"/>
              <a:gd name="connsiteY14603" fmla="*/ 1700616 h 9881970"/>
              <a:gd name="connsiteX14604" fmla="*/ 9157301 w 11181876"/>
              <a:gd name="connsiteY14604" fmla="*/ 1725533 h 9881970"/>
              <a:gd name="connsiteX14605" fmla="*/ 9144841 w 11181876"/>
              <a:gd name="connsiteY14605" fmla="*/ 1775369 h 9881970"/>
              <a:gd name="connsiteX14606" fmla="*/ 9157301 w 11181876"/>
              <a:gd name="connsiteY14606" fmla="*/ 1762911 h 9881970"/>
              <a:gd name="connsiteX14607" fmla="*/ 9157301 w 11181876"/>
              <a:gd name="connsiteY14607" fmla="*/ 1787828 h 9881970"/>
              <a:gd name="connsiteX14608" fmla="*/ 9138613 w 11181876"/>
              <a:gd name="connsiteY14608" fmla="*/ 1806517 h 9881970"/>
              <a:gd name="connsiteX14609" fmla="*/ 9119925 w 11181876"/>
              <a:gd name="connsiteY14609" fmla="*/ 1825206 h 9881970"/>
              <a:gd name="connsiteX14610" fmla="*/ 9107465 w 11181876"/>
              <a:gd name="connsiteY14610" fmla="*/ 1850124 h 9881970"/>
              <a:gd name="connsiteX14611" fmla="*/ 9082547 w 11181876"/>
              <a:gd name="connsiteY14611" fmla="*/ 1887500 h 9881970"/>
              <a:gd name="connsiteX14612" fmla="*/ 9095007 w 11181876"/>
              <a:gd name="connsiteY14612" fmla="*/ 1912418 h 9881970"/>
              <a:gd name="connsiteX14613" fmla="*/ 9101235 w 11181876"/>
              <a:gd name="connsiteY14613" fmla="*/ 1906188 h 9881970"/>
              <a:gd name="connsiteX14614" fmla="*/ 9096564 w 11181876"/>
              <a:gd name="connsiteY14614" fmla="*/ 1913975 h 9881970"/>
              <a:gd name="connsiteX14615" fmla="*/ 9095007 w 11181876"/>
              <a:gd name="connsiteY14615" fmla="*/ 1924876 h 9881970"/>
              <a:gd name="connsiteX14616" fmla="*/ 9070088 w 11181876"/>
              <a:gd name="connsiteY14616" fmla="*/ 1949795 h 9881970"/>
              <a:gd name="connsiteX14617" fmla="*/ 9070088 w 11181876"/>
              <a:gd name="connsiteY14617" fmla="*/ 1962253 h 9881970"/>
              <a:gd name="connsiteX14618" fmla="*/ 9057630 w 11181876"/>
              <a:gd name="connsiteY14618" fmla="*/ 1974713 h 9881970"/>
              <a:gd name="connsiteX14619" fmla="*/ 9057630 w 11181876"/>
              <a:gd name="connsiteY14619" fmla="*/ 1987171 h 9881970"/>
              <a:gd name="connsiteX14620" fmla="*/ 9038940 w 11181876"/>
              <a:gd name="connsiteY14620" fmla="*/ 1987171 h 9881970"/>
              <a:gd name="connsiteX14621" fmla="*/ 9020252 w 11181876"/>
              <a:gd name="connsiteY14621" fmla="*/ 2012089 h 9881970"/>
              <a:gd name="connsiteX14622" fmla="*/ 9032712 w 11181876"/>
              <a:gd name="connsiteY14622" fmla="*/ 2012089 h 9881970"/>
              <a:gd name="connsiteX14623" fmla="*/ 9032712 w 11181876"/>
              <a:gd name="connsiteY14623" fmla="*/ 2024547 h 9881970"/>
              <a:gd name="connsiteX14624" fmla="*/ 9020252 w 11181876"/>
              <a:gd name="connsiteY14624" fmla="*/ 2024547 h 9881970"/>
              <a:gd name="connsiteX14625" fmla="*/ 8945499 w 11181876"/>
              <a:gd name="connsiteY14625" fmla="*/ 2099302 h 9881970"/>
              <a:gd name="connsiteX14626" fmla="*/ 8870745 w 11181876"/>
              <a:gd name="connsiteY14626" fmla="*/ 2174055 h 9881970"/>
              <a:gd name="connsiteX14627" fmla="*/ 8864517 w 11181876"/>
              <a:gd name="connsiteY14627" fmla="*/ 2174055 h 9881970"/>
              <a:gd name="connsiteX14628" fmla="*/ 8845828 w 11181876"/>
              <a:gd name="connsiteY14628" fmla="*/ 2192743 h 9881970"/>
              <a:gd name="connsiteX14629" fmla="*/ 8814680 w 11181876"/>
              <a:gd name="connsiteY14629" fmla="*/ 2230121 h 9881970"/>
              <a:gd name="connsiteX14630" fmla="*/ 8783534 w 11181876"/>
              <a:gd name="connsiteY14630" fmla="*/ 2267497 h 9881970"/>
              <a:gd name="connsiteX14631" fmla="*/ 8771074 w 11181876"/>
              <a:gd name="connsiteY14631" fmla="*/ 2286186 h 9881970"/>
              <a:gd name="connsiteX14632" fmla="*/ 8746156 w 11181876"/>
              <a:gd name="connsiteY14632" fmla="*/ 2311104 h 9881970"/>
              <a:gd name="connsiteX14633" fmla="*/ 8746156 w 11181876"/>
              <a:gd name="connsiteY14633" fmla="*/ 2323562 h 9881970"/>
              <a:gd name="connsiteX14634" fmla="*/ 8746156 w 11181876"/>
              <a:gd name="connsiteY14634" fmla="*/ 2348480 h 9881970"/>
              <a:gd name="connsiteX14635" fmla="*/ 8758616 w 11181876"/>
              <a:gd name="connsiteY14635" fmla="*/ 2348480 h 9881970"/>
              <a:gd name="connsiteX14636" fmla="*/ 8746156 w 11181876"/>
              <a:gd name="connsiteY14636" fmla="*/ 2360938 h 9881970"/>
              <a:gd name="connsiteX14637" fmla="*/ 8727468 w 11181876"/>
              <a:gd name="connsiteY14637" fmla="*/ 2373398 h 9881970"/>
              <a:gd name="connsiteX14638" fmla="*/ 8690091 w 11181876"/>
              <a:gd name="connsiteY14638" fmla="*/ 2404545 h 9881970"/>
              <a:gd name="connsiteX14639" fmla="*/ 8658945 w 11181876"/>
              <a:gd name="connsiteY14639" fmla="*/ 2435693 h 9881970"/>
              <a:gd name="connsiteX14640" fmla="*/ 8696321 w 11181876"/>
              <a:gd name="connsiteY14640" fmla="*/ 2423233 h 9881970"/>
              <a:gd name="connsiteX14641" fmla="*/ 8707222 w 11181876"/>
              <a:gd name="connsiteY14641" fmla="*/ 2412722 h 9881970"/>
              <a:gd name="connsiteX14642" fmla="*/ 8708779 w 11181876"/>
              <a:gd name="connsiteY14642" fmla="*/ 2411397 h 9881970"/>
              <a:gd name="connsiteX14643" fmla="*/ 8708779 w 11181876"/>
              <a:gd name="connsiteY14643" fmla="*/ 2420119 h 9881970"/>
              <a:gd name="connsiteX14644" fmla="*/ 8708779 w 11181876"/>
              <a:gd name="connsiteY14644" fmla="*/ 2423233 h 9881970"/>
              <a:gd name="connsiteX14645" fmla="*/ 8708779 w 11181876"/>
              <a:gd name="connsiteY14645" fmla="*/ 2435693 h 9881970"/>
              <a:gd name="connsiteX14646" fmla="*/ 8721239 w 11181876"/>
              <a:gd name="connsiteY14646" fmla="*/ 2423233 h 9881970"/>
              <a:gd name="connsiteX14647" fmla="*/ 8718124 w 11181876"/>
              <a:gd name="connsiteY14647" fmla="*/ 2413889 h 9881970"/>
              <a:gd name="connsiteX14648" fmla="*/ 8709307 w 11181876"/>
              <a:gd name="connsiteY14648" fmla="*/ 2410950 h 9881970"/>
              <a:gd name="connsiteX14649" fmla="*/ 8715009 w 11181876"/>
              <a:gd name="connsiteY14649" fmla="*/ 2406102 h 9881970"/>
              <a:gd name="connsiteX14650" fmla="*/ 8721239 w 11181876"/>
              <a:gd name="connsiteY14650" fmla="*/ 2404545 h 9881970"/>
              <a:gd name="connsiteX14651" fmla="*/ 8739928 w 11181876"/>
              <a:gd name="connsiteY14651" fmla="*/ 2392086 h 9881970"/>
              <a:gd name="connsiteX14652" fmla="*/ 8771074 w 11181876"/>
              <a:gd name="connsiteY14652" fmla="*/ 2373398 h 9881970"/>
              <a:gd name="connsiteX14653" fmla="*/ 8783534 w 11181876"/>
              <a:gd name="connsiteY14653" fmla="*/ 2348480 h 9881970"/>
              <a:gd name="connsiteX14654" fmla="*/ 8808450 w 11181876"/>
              <a:gd name="connsiteY14654" fmla="*/ 2323562 h 9881970"/>
              <a:gd name="connsiteX14655" fmla="*/ 8808450 w 11181876"/>
              <a:gd name="connsiteY14655" fmla="*/ 2298644 h 9881970"/>
              <a:gd name="connsiteX14656" fmla="*/ 8795992 w 11181876"/>
              <a:gd name="connsiteY14656" fmla="*/ 2286186 h 9881970"/>
              <a:gd name="connsiteX14657" fmla="*/ 8795992 w 11181876"/>
              <a:gd name="connsiteY14657" fmla="*/ 2273726 h 9881970"/>
              <a:gd name="connsiteX14658" fmla="*/ 8802222 w 11181876"/>
              <a:gd name="connsiteY14658" fmla="*/ 2267497 h 9881970"/>
              <a:gd name="connsiteX14659" fmla="*/ 8808450 w 11181876"/>
              <a:gd name="connsiteY14659" fmla="*/ 2267497 h 9881970"/>
              <a:gd name="connsiteX14660" fmla="*/ 8827140 w 11181876"/>
              <a:gd name="connsiteY14660" fmla="*/ 2255038 h 9881970"/>
              <a:gd name="connsiteX14661" fmla="*/ 8870745 w 11181876"/>
              <a:gd name="connsiteY14661" fmla="*/ 2211431 h 9881970"/>
              <a:gd name="connsiteX14662" fmla="*/ 8933039 w 11181876"/>
              <a:gd name="connsiteY14662" fmla="*/ 2155367 h 9881970"/>
              <a:gd name="connsiteX14663" fmla="*/ 8926811 w 11181876"/>
              <a:gd name="connsiteY14663" fmla="*/ 2167825 h 9881970"/>
              <a:gd name="connsiteX14664" fmla="*/ 8920581 w 11181876"/>
              <a:gd name="connsiteY14664" fmla="*/ 2174055 h 9881970"/>
              <a:gd name="connsiteX14665" fmla="*/ 8908123 w 11181876"/>
              <a:gd name="connsiteY14665" fmla="*/ 2186515 h 9881970"/>
              <a:gd name="connsiteX14666" fmla="*/ 8895663 w 11181876"/>
              <a:gd name="connsiteY14666" fmla="*/ 2198973 h 9881970"/>
              <a:gd name="connsiteX14667" fmla="*/ 8901893 w 11181876"/>
              <a:gd name="connsiteY14667" fmla="*/ 2205203 h 9881970"/>
              <a:gd name="connsiteX14668" fmla="*/ 8908123 w 11181876"/>
              <a:gd name="connsiteY14668" fmla="*/ 2211431 h 9881970"/>
              <a:gd name="connsiteX14669" fmla="*/ 8920581 w 11181876"/>
              <a:gd name="connsiteY14669" fmla="*/ 2217661 h 9881970"/>
              <a:gd name="connsiteX14670" fmla="*/ 8920581 w 11181876"/>
              <a:gd name="connsiteY14670" fmla="*/ 2236349 h 9881970"/>
              <a:gd name="connsiteX14671" fmla="*/ 8933039 w 11181876"/>
              <a:gd name="connsiteY14671" fmla="*/ 2236349 h 9881970"/>
              <a:gd name="connsiteX14672" fmla="*/ 8933039 w 11181876"/>
              <a:gd name="connsiteY14672" fmla="*/ 2211431 h 9881970"/>
              <a:gd name="connsiteX14673" fmla="*/ 8920581 w 11181876"/>
              <a:gd name="connsiteY14673" fmla="*/ 2205203 h 9881970"/>
              <a:gd name="connsiteX14674" fmla="*/ 8926811 w 11181876"/>
              <a:gd name="connsiteY14674" fmla="*/ 2192743 h 9881970"/>
              <a:gd name="connsiteX14675" fmla="*/ 8933039 w 11181876"/>
              <a:gd name="connsiteY14675" fmla="*/ 2174055 h 9881970"/>
              <a:gd name="connsiteX14676" fmla="*/ 8970417 w 11181876"/>
              <a:gd name="connsiteY14676" fmla="*/ 2136678 h 9881970"/>
              <a:gd name="connsiteX14677" fmla="*/ 8970417 w 11181876"/>
              <a:gd name="connsiteY14677" fmla="*/ 2111760 h 9881970"/>
              <a:gd name="connsiteX14678" fmla="*/ 8995336 w 11181876"/>
              <a:gd name="connsiteY14678" fmla="*/ 2111760 h 9881970"/>
              <a:gd name="connsiteX14679" fmla="*/ 8995336 w 11181876"/>
              <a:gd name="connsiteY14679" fmla="*/ 2099302 h 9881970"/>
              <a:gd name="connsiteX14680" fmla="*/ 8970417 w 11181876"/>
              <a:gd name="connsiteY14680" fmla="*/ 2111760 h 9881970"/>
              <a:gd name="connsiteX14681" fmla="*/ 8957958 w 11181876"/>
              <a:gd name="connsiteY14681" fmla="*/ 2117990 h 9881970"/>
              <a:gd name="connsiteX14682" fmla="*/ 8945499 w 11181876"/>
              <a:gd name="connsiteY14682" fmla="*/ 2124220 h 9881970"/>
              <a:gd name="connsiteX14683" fmla="*/ 8957958 w 11181876"/>
              <a:gd name="connsiteY14683" fmla="*/ 2111760 h 9881970"/>
              <a:gd name="connsiteX14684" fmla="*/ 9007794 w 11181876"/>
              <a:gd name="connsiteY14684" fmla="*/ 2086842 h 9881970"/>
              <a:gd name="connsiteX14685" fmla="*/ 9032712 w 11181876"/>
              <a:gd name="connsiteY14685" fmla="*/ 2074384 h 9881970"/>
              <a:gd name="connsiteX14686" fmla="*/ 9045170 w 11181876"/>
              <a:gd name="connsiteY14686" fmla="*/ 2061926 h 9881970"/>
              <a:gd name="connsiteX14687" fmla="*/ 9045170 w 11181876"/>
              <a:gd name="connsiteY14687" fmla="*/ 2074384 h 9881970"/>
              <a:gd name="connsiteX14688" fmla="*/ 9082547 w 11181876"/>
              <a:gd name="connsiteY14688" fmla="*/ 2061926 h 9881970"/>
              <a:gd name="connsiteX14689" fmla="*/ 9095007 w 11181876"/>
              <a:gd name="connsiteY14689" fmla="*/ 2037007 h 9881970"/>
              <a:gd name="connsiteX14690" fmla="*/ 9095007 w 11181876"/>
              <a:gd name="connsiteY14690" fmla="*/ 2012089 h 9881970"/>
              <a:gd name="connsiteX14691" fmla="*/ 9095007 w 11181876"/>
              <a:gd name="connsiteY14691" fmla="*/ 1999631 h 9881970"/>
              <a:gd name="connsiteX14692" fmla="*/ 9113695 w 11181876"/>
              <a:gd name="connsiteY14692" fmla="*/ 1999631 h 9881970"/>
              <a:gd name="connsiteX14693" fmla="*/ 9126153 w 11181876"/>
              <a:gd name="connsiteY14693" fmla="*/ 2012089 h 9881970"/>
              <a:gd name="connsiteX14694" fmla="*/ 9132383 w 11181876"/>
              <a:gd name="connsiteY14694" fmla="*/ 1999631 h 9881970"/>
              <a:gd name="connsiteX14695" fmla="*/ 9132383 w 11181876"/>
              <a:gd name="connsiteY14695" fmla="*/ 1987171 h 9881970"/>
              <a:gd name="connsiteX14696" fmla="*/ 9157301 w 11181876"/>
              <a:gd name="connsiteY14696" fmla="*/ 1968483 h 9881970"/>
              <a:gd name="connsiteX14697" fmla="*/ 9194677 w 11181876"/>
              <a:gd name="connsiteY14697" fmla="*/ 1924876 h 9881970"/>
              <a:gd name="connsiteX14698" fmla="*/ 9232054 w 11181876"/>
              <a:gd name="connsiteY14698" fmla="*/ 1912418 h 9881970"/>
              <a:gd name="connsiteX14699" fmla="*/ 9207136 w 11181876"/>
              <a:gd name="connsiteY14699" fmla="*/ 1937335 h 9881970"/>
              <a:gd name="connsiteX14700" fmla="*/ 9188447 w 11181876"/>
              <a:gd name="connsiteY14700" fmla="*/ 1962253 h 9881970"/>
              <a:gd name="connsiteX14701" fmla="*/ 9182219 w 11181876"/>
              <a:gd name="connsiteY14701" fmla="*/ 1987171 h 9881970"/>
              <a:gd name="connsiteX14702" fmla="*/ 9169759 w 11181876"/>
              <a:gd name="connsiteY14702" fmla="*/ 1999631 h 9881970"/>
              <a:gd name="connsiteX14703" fmla="*/ 9151071 w 11181876"/>
              <a:gd name="connsiteY14703" fmla="*/ 2005859 h 9881970"/>
              <a:gd name="connsiteX14704" fmla="*/ 9144841 w 11181876"/>
              <a:gd name="connsiteY14704" fmla="*/ 2012089 h 9881970"/>
              <a:gd name="connsiteX14705" fmla="*/ 9144841 w 11181876"/>
              <a:gd name="connsiteY14705" fmla="*/ 2037007 h 9881970"/>
              <a:gd name="connsiteX14706" fmla="*/ 9144841 w 11181876"/>
              <a:gd name="connsiteY14706" fmla="*/ 2049465 h 9881970"/>
              <a:gd name="connsiteX14707" fmla="*/ 9175989 w 11181876"/>
              <a:gd name="connsiteY14707" fmla="*/ 2055695 h 9881970"/>
              <a:gd name="connsiteX14708" fmla="*/ 9207136 w 11181876"/>
              <a:gd name="connsiteY14708" fmla="*/ 2037007 h 9881970"/>
              <a:gd name="connsiteX14709" fmla="*/ 9219596 w 11181876"/>
              <a:gd name="connsiteY14709" fmla="*/ 2024547 h 9881970"/>
              <a:gd name="connsiteX14710" fmla="*/ 9256972 w 11181876"/>
              <a:gd name="connsiteY14710" fmla="*/ 2012089 h 9881970"/>
              <a:gd name="connsiteX14711" fmla="*/ 9281890 w 11181876"/>
              <a:gd name="connsiteY14711" fmla="*/ 2012089 h 9881970"/>
              <a:gd name="connsiteX14712" fmla="*/ 9269430 w 11181876"/>
              <a:gd name="connsiteY14712" fmla="*/ 2049465 h 9881970"/>
              <a:gd name="connsiteX14713" fmla="*/ 9250742 w 11181876"/>
              <a:gd name="connsiteY14713" fmla="*/ 2061926 h 9881970"/>
              <a:gd name="connsiteX14714" fmla="*/ 9244514 w 11181876"/>
              <a:gd name="connsiteY14714" fmla="*/ 2074384 h 9881970"/>
              <a:gd name="connsiteX14715" fmla="*/ 9269430 w 11181876"/>
              <a:gd name="connsiteY14715" fmla="*/ 2074384 h 9881970"/>
              <a:gd name="connsiteX14716" fmla="*/ 9294348 w 11181876"/>
              <a:gd name="connsiteY14716" fmla="*/ 2074384 h 9881970"/>
              <a:gd name="connsiteX14717" fmla="*/ 9244514 w 11181876"/>
              <a:gd name="connsiteY14717" fmla="*/ 2149137 h 9881970"/>
              <a:gd name="connsiteX14718" fmla="*/ 9232054 w 11181876"/>
              <a:gd name="connsiteY14718" fmla="*/ 2149137 h 9881970"/>
              <a:gd name="connsiteX14719" fmla="*/ 9207136 w 11181876"/>
              <a:gd name="connsiteY14719" fmla="*/ 2186515 h 9881970"/>
              <a:gd name="connsiteX14720" fmla="*/ 9207136 w 11181876"/>
              <a:gd name="connsiteY14720" fmla="*/ 2192743 h 9881970"/>
              <a:gd name="connsiteX14721" fmla="*/ 9194677 w 11181876"/>
              <a:gd name="connsiteY14721" fmla="*/ 2198973 h 9881970"/>
              <a:gd name="connsiteX14722" fmla="*/ 9182219 w 11181876"/>
              <a:gd name="connsiteY14722" fmla="*/ 2211431 h 9881970"/>
              <a:gd name="connsiteX14723" fmla="*/ 9119925 w 11181876"/>
              <a:gd name="connsiteY14723" fmla="*/ 2298644 h 9881970"/>
              <a:gd name="connsiteX14724" fmla="*/ 9070088 w 11181876"/>
              <a:gd name="connsiteY14724" fmla="*/ 2311104 h 9881970"/>
              <a:gd name="connsiteX14725" fmla="*/ 9057630 w 11181876"/>
              <a:gd name="connsiteY14725" fmla="*/ 2298644 h 9881970"/>
              <a:gd name="connsiteX14726" fmla="*/ 9057630 w 11181876"/>
              <a:gd name="connsiteY14726" fmla="*/ 2323562 h 9881970"/>
              <a:gd name="connsiteX14727" fmla="*/ 9057630 w 11181876"/>
              <a:gd name="connsiteY14727" fmla="*/ 2360938 h 9881970"/>
              <a:gd name="connsiteX14728" fmla="*/ 9051400 w 11181876"/>
              <a:gd name="connsiteY14728" fmla="*/ 2367168 h 9881970"/>
              <a:gd name="connsiteX14729" fmla="*/ 9032712 w 11181876"/>
              <a:gd name="connsiteY14729" fmla="*/ 2373398 h 9881970"/>
              <a:gd name="connsiteX14730" fmla="*/ 9032712 w 11181876"/>
              <a:gd name="connsiteY14730" fmla="*/ 2398316 h 9881970"/>
              <a:gd name="connsiteX14731" fmla="*/ 9026482 w 11181876"/>
              <a:gd name="connsiteY14731" fmla="*/ 2410774 h 9881970"/>
              <a:gd name="connsiteX14732" fmla="*/ 9026482 w 11181876"/>
              <a:gd name="connsiteY14732" fmla="*/ 2423233 h 9881970"/>
              <a:gd name="connsiteX14733" fmla="*/ 9007794 w 11181876"/>
              <a:gd name="connsiteY14733" fmla="*/ 2410774 h 9881970"/>
              <a:gd name="connsiteX14734" fmla="*/ 9007794 w 11181876"/>
              <a:gd name="connsiteY14734" fmla="*/ 2423233 h 9881970"/>
              <a:gd name="connsiteX14735" fmla="*/ 8995336 w 11181876"/>
              <a:gd name="connsiteY14735" fmla="*/ 2423233 h 9881970"/>
              <a:gd name="connsiteX14736" fmla="*/ 8995336 w 11181876"/>
              <a:gd name="connsiteY14736" fmla="*/ 2414928 h 9881970"/>
              <a:gd name="connsiteX14737" fmla="*/ 8970417 w 11181876"/>
              <a:gd name="connsiteY14737" fmla="*/ 2423233 h 9881970"/>
              <a:gd name="connsiteX14738" fmla="*/ 8970417 w 11181876"/>
              <a:gd name="connsiteY14738" fmla="*/ 2435693 h 9881970"/>
              <a:gd name="connsiteX14739" fmla="*/ 8970417 w 11181876"/>
              <a:gd name="connsiteY14739" fmla="*/ 2460611 h 9881970"/>
              <a:gd name="connsiteX14740" fmla="*/ 8951729 w 11181876"/>
              <a:gd name="connsiteY14740" fmla="*/ 2466839 h 9881970"/>
              <a:gd name="connsiteX14741" fmla="*/ 8939269 w 11181876"/>
              <a:gd name="connsiteY14741" fmla="*/ 2466839 h 9881970"/>
              <a:gd name="connsiteX14742" fmla="*/ 8945499 w 11181876"/>
              <a:gd name="connsiteY14742" fmla="*/ 2485527 h 9881970"/>
              <a:gd name="connsiteX14743" fmla="*/ 8933039 w 11181876"/>
              <a:gd name="connsiteY14743" fmla="*/ 2485527 h 9881970"/>
              <a:gd name="connsiteX14744" fmla="*/ 8926811 w 11181876"/>
              <a:gd name="connsiteY14744" fmla="*/ 2491757 h 9881970"/>
              <a:gd name="connsiteX14745" fmla="*/ 8914351 w 11181876"/>
              <a:gd name="connsiteY14745" fmla="*/ 2510446 h 9881970"/>
              <a:gd name="connsiteX14746" fmla="*/ 8901893 w 11181876"/>
              <a:gd name="connsiteY14746" fmla="*/ 2529134 h 9881970"/>
              <a:gd name="connsiteX14747" fmla="*/ 8883205 w 11181876"/>
              <a:gd name="connsiteY14747" fmla="*/ 2535364 h 9881970"/>
              <a:gd name="connsiteX14748" fmla="*/ 8870745 w 11181876"/>
              <a:gd name="connsiteY14748" fmla="*/ 2547822 h 9881970"/>
              <a:gd name="connsiteX14749" fmla="*/ 8808450 w 11181876"/>
              <a:gd name="connsiteY14749" fmla="*/ 2635035 h 9881970"/>
              <a:gd name="connsiteX14750" fmla="*/ 8746156 w 11181876"/>
              <a:gd name="connsiteY14750" fmla="*/ 2709789 h 9881970"/>
              <a:gd name="connsiteX14751" fmla="*/ 8739928 w 11181876"/>
              <a:gd name="connsiteY14751" fmla="*/ 2728477 h 9881970"/>
              <a:gd name="connsiteX14752" fmla="*/ 8733698 w 11181876"/>
              <a:gd name="connsiteY14752" fmla="*/ 2734705 h 9881970"/>
              <a:gd name="connsiteX14753" fmla="*/ 8721239 w 11181876"/>
              <a:gd name="connsiteY14753" fmla="*/ 2734705 h 9881970"/>
              <a:gd name="connsiteX14754" fmla="*/ 8771074 w 11181876"/>
              <a:gd name="connsiteY14754" fmla="*/ 2709789 h 9881970"/>
              <a:gd name="connsiteX14755" fmla="*/ 8795992 w 11181876"/>
              <a:gd name="connsiteY14755" fmla="*/ 2684871 h 9881970"/>
              <a:gd name="connsiteX14756" fmla="*/ 8802222 w 11181876"/>
              <a:gd name="connsiteY14756" fmla="*/ 2684871 h 9881970"/>
              <a:gd name="connsiteX14757" fmla="*/ 8808450 w 11181876"/>
              <a:gd name="connsiteY14757" fmla="*/ 2672411 h 9881970"/>
              <a:gd name="connsiteX14758" fmla="*/ 8814680 w 11181876"/>
              <a:gd name="connsiteY14758" fmla="*/ 2659953 h 9881970"/>
              <a:gd name="connsiteX14759" fmla="*/ 8820910 w 11181876"/>
              <a:gd name="connsiteY14759" fmla="*/ 2659953 h 9881970"/>
              <a:gd name="connsiteX14760" fmla="*/ 8827140 w 11181876"/>
              <a:gd name="connsiteY14760" fmla="*/ 2647495 h 9881970"/>
              <a:gd name="connsiteX14761" fmla="*/ 8833369 w 11181876"/>
              <a:gd name="connsiteY14761" fmla="*/ 2635035 h 9881970"/>
              <a:gd name="connsiteX14762" fmla="*/ 8858287 w 11181876"/>
              <a:gd name="connsiteY14762" fmla="*/ 2610116 h 9881970"/>
              <a:gd name="connsiteX14763" fmla="*/ 8895663 w 11181876"/>
              <a:gd name="connsiteY14763" fmla="*/ 2560282 h 9881970"/>
              <a:gd name="connsiteX14764" fmla="*/ 8933039 w 11181876"/>
              <a:gd name="connsiteY14764" fmla="*/ 2522905 h 9881970"/>
              <a:gd name="connsiteX14765" fmla="*/ 8957958 w 11181876"/>
              <a:gd name="connsiteY14765" fmla="*/ 2497987 h 9881970"/>
              <a:gd name="connsiteX14766" fmla="*/ 8970417 w 11181876"/>
              <a:gd name="connsiteY14766" fmla="*/ 2485527 h 9881970"/>
              <a:gd name="connsiteX14767" fmla="*/ 8989106 w 11181876"/>
              <a:gd name="connsiteY14767" fmla="*/ 2479299 h 9881970"/>
              <a:gd name="connsiteX14768" fmla="*/ 9007794 w 11181876"/>
              <a:gd name="connsiteY14768" fmla="*/ 2473069 h 9881970"/>
              <a:gd name="connsiteX14769" fmla="*/ 9045170 w 11181876"/>
              <a:gd name="connsiteY14769" fmla="*/ 2435693 h 9881970"/>
              <a:gd name="connsiteX14770" fmla="*/ 9076318 w 11181876"/>
              <a:gd name="connsiteY14770" fmla="*/ 2404545 h 9881970"/>
              <a:gd name="connsiteX14771" fmla="*/ 9095007 w 11181876"/>
              <a:gd name="connsiteY14771" fmla="*/ 2410774 h 9881970"/>
              <a:gd name="connsiteX14772" fmla="*/ 9095007 w 11181876"/>
              <a:gd name="connsiteY14772" fmla="*/ 2398316 h 9881970"/>
              <a:gd name="connsiteX14773" fmla="*/ 9095007 w 11181876"/>
              <a:gd name="connsiteY14773" fmla="*/ 2373398 h 9881970"/>
              <a:gd name="connsiteX14774" fmla="*/ 9107465 w 11181876"/>
              <a:gd name="connsiteY14774" fmla="*/ 2367168 h 9881970"/>
              <a:gd name="connsiteX14775" fmla="*/ 9107465 w 11181876"/>
              <a:gd name="connsiteY14775" fmla="*/ 2360938 h 9881970"/>
              <a:gd name="connsiteX14776" fmla="*/ 9119925 w 11181876"/>
              <a:gd name="connsiteY14776" fmla="*/ 2348480 h 9881970"/>
              <a:gd name="connsiteX14777" fmla="*/ 9132383 w 11181876"/>
              <a:gd name="connsiteY14777" fmla="*/ 2336020 h 9881970"/>
              <a:gd name="connsiteX14778" fmla="*/ 9144841 w 11181876"/>
              <a:gd name="connsiteY14778" fmla="*/ 2336020 h 9881970"/>
              <a:gd name="connsiteX14779" fmla="*/ 9157301 w 11181876"/>
              <a:gd name="connsiteY14779" fmla="*/ 2311104 h 9881970"/>
              <a:gd name="connsiteX14780" fmla="*/ 9169759 w 11181876"/>
              <a:gd name="connsiteY14780" fmla="*/ 2286186 h 9881970"/>
              <a:gd name="connsiteX14781" fmla="*/ 9175989 w 11181876"/>
              <a:gd name="connsiteY14781" fmla="*/ 2261267 h 9881970"/>
              <a:gd name="connsiteX14782" fmla="*/ 9194677 w 11181876"/>
              <a:gd name="connsiteY14782" fmla="*/ 2273726 h 9881970"/>
              <a:gd name="connsiteX14783" fmla="*/ 9200907 w 11181876"/>
              <a:gd name="connsiteY14783" fmla="*/ 2267497 h 9881970"/>
              <a:gd name="connsiteX14784" fmla="*/ 9207136 w 11181876"/>
              <a:gd name="connsiteY14784" fmla="*/ 2248809 h 9881970"/>
              <a:gd name="connsiteX14785" fmla="*/ 9207136 w 11181876"/>
              <a:gd name="connsiteY14785" fmla="*/ 2236349 h 9881970"/>
              <a:gd name="connsiteX14786" fmla="*/ 9213366 w 11181876"/>
              <a:gd name="connsiteY14786" fmla="*/ 2248809 h 9881970"/>
              <a:gd name="connsiteX14787" fmla="*/ 9232054 w 11181876"/>
              <a:gd name="connsiteY14787" fmla="*/ 2236349 h 9881970"/>
              <a:gd name="connsiteX14788" fmla="*/ 9244514 w 11181876"/>
              <a:gd name="connsiteY14788" fmla="*/ 2223891 h 9881970"/>
              <a:gd name="connsiteX14789" fmla="*/ 9244514 w 11181876"/>
              <a:gd name="connsiteY14789" fmla="*/ 2211431 h 9881970"/>
              <a:gd name="connsiteX14790" fmla="*/ 9281890 w 11181876"/>
              <a:gd name="connsiteY14790" fmla="*/ 2174055 h 9881970"/>
              <a:gd name="connsiteX14791" fmla="*/ 9306808 w 11181876"/>
              <a:gd name="connsiteY14791" fmla="*/ 2167825 h 9881970"/>
              <a:gd name="connsiteX14792" fmla="*/ 9319266 w 11181876"/>
              <a:gd name="connsiteY14792" fmla="*/ 2149137 h 9881970"/>
              <a:gd name="connsiteX14793" fmla="*/ 9331725 w 11181876"/>
              <a:gd name="connsiteY14793" fmla="*/ 2130448 h 9881970"/>
              <a:gd name="connsiteX14794" fmla="*/ 9344185 w 11181876"/>
              <a:gd name="connsiteY14794" fmla="*/ 2124220 h 9881970"/>
              <a:gd name="connsiteX14795" fmla="*/ 9369103 w 11181876"/>
              <a:gd name="connsiteY14795" fmla="*/ 2124220 h 9881970"/>
              <a:gd name="connsiteX14796" fmla="*/ 9394021 w 11181876"/>
              <a:gd name="connsiteY14796" fmla="*/ 2124220 h 9881970"/>
              <a:gd name="connsiteX14797" fmla="*/ 9381561 w 11181876"/>
              <a:gd name="connsiteY14797" fmla="*/ 2136678 h 9881970"/>
              <a:gd name="connsiteX14798" fmla="*/ 9369103 w 11181876"/>
              <a:gd name="connsiteY14798" fmla="*/ 2149137 h 9881970"/>
              <a:gd name="connsiteX14799" fmla="*/ 9406479 w 11181876"/>
              <a:gd name="connsiteY14799" fmla="*/ 2149137 h 9881970"/>
              <a:gd name="connsiteX14800" fmla="*/ 9394021 w 11181876"/>
              <a:gd name="connsiteY14800" fmla="*/ 2186515 h 9881970"/>
              <a:gd name="connsiteX14801" fmla="*/ 9412709 w 11181876"/>
              <a:gd name="connsiteY14801" fmla="*/ 2180285 h 9881970"/>
              <a:gd name="connsiteX14802" fmla="*/ 9418937 w 11181876"/>
              <a:gd name="connsiteY14802" fmla="*/ 2161597 h 9881970"/>
              <a:gd name="connsiteX14803" fmla="*/ 9425167 w 11181876"/>
              <a:gd name="connsiteY14803" fmla="*/ 2149137 h 9881970"/>
              <a:gd name="connsiteX14804" fmla="*/ 9475004 w 11181876"/>
              <a:gd name="connsiteY14804" fmla="*/ 2105530 h 9881970"/>
              <a:gd name="connsiteX14805" fmla="*/ 9555986 w 11181876"/>
              <a:gd name="connsiteY14805" fmla="*/ 2018319 h 9881970"/>
              <a:gd name="connsiteX14806" fmla="*/ 9593363 w 11181876"/>
              <a:gd name="connsiteY14806" fmla="*/ 1962253 h 9881970"/>
              <a:gd name="connsiteX14807" fmla="*/ 9599593 w 11181876"/>
              <a:gd name="connsiteY14807" fmla="*/ 1956023 h 9881970"/>
              <a:gd name="connsiteX14808" fmla="*/ 9618281 w 11181876"/>
              <a:gd name="connsiteY14808" fmla="*/ 1937335 h 9881970"/>
              <a:gd name="connsiteX14809" fmla="*/ 9668116 w 11181876"/>
              <a:gd name="connsiteY14809" fmla="*/ 1899959 h 9881970"/>
              <a:gd name="connsiteX14810" fmla="*/ 9680575 w 11181876"/>
              <a:gd name="connsiteY14810" fmla="*/ 1887500 h 9881970"/>
              <a:gd name="connsiteX14811" fmla="*/ 9680575 w 11181876"/>
              <a:gd name="connsiteY14811" fmla="*/ 1924876 h 9881970"/>
              <a:gd name="connsiteX14812" fmla="*/ 9668116 w 11181876"/>
              <a:gd name="connsiteY14812" fmla="*/ 1931107 h 9881970"/>
              <a:gd name="connsiteX14813" fmla="*/ 9643199 w 11181876"/>
              <a:gd name="connsiteY14813" fmla="*/ 1931107 h 9881970"/>
              <a:gd name="connsiteX14814" fmla="*/ 9630739 w 11181876"/>
              <a:gd name="connsiteY14814" fmla="*/ 1937335 h 9881970"/>
              <a:gd name="connsiteX14815" fmla="*/ 9636969 w 11181876"/>
              <a:gd name="connsiteY14815" fmla="*/ 1943565 h 9881970"/>
              <a:gd name="connsiteX14816" fmla="*/ 9643199 w 11181876"/>
              <a:gd name="connsiteY14816" fmla="*/ 1949795 h 9881970"/>
              <a:gd name="connsiteX14817" fmla="*/ 9643199 w 11181876"/>
              <a:gd name="connsiteY14817" fmla="*/ 1962253 h 9881970"/>
              <a:gd name="connsiteX14818" fmla="*/ 9643199 w 11181876"/>
              <a:gd name="connsiteY14818" fmla="*/ 1974713 h 9881970"/>
              <a:gd name="connsiteX14819" fmla="*/ 9630739 w 11181876"/>
              <a:gd name="connsiteY14819" fmla="*/ 1974713 h 9881970"/>
              <a:gd name="connsiteX14820" fmla="*/ 9593363 w 11181876"/>
              <a:gd name="connsiteY14820" fmla="*/ 1987171 h 9881970"/>
              <a:gd name="connsiteX14821" fmla="*/ 9580905 w 11181876"/>
              <a:gd name="connsiteY14821" fmla="*/ 2012089 h 9881970"/>
              <a:gd name="connsiteX14822" fmla="*/ 9593363 w 11181876"/>
              <a:gd name="connsiteY14822" fmla="*/ 2012089 h 9881970"/>
              <a:gd name="connsiteX14823" fmla="*/ 9555986 w 11181876"/>
              <a:gd name="connsiteY14823" fmla="*/ 2037007 h 9881970"/>
              <a:gd name="connsiteX14824" fmla="*/ 9543526 w 11181876"/>
              <a:gd name="connsiteY14824" fmla="*/ 2074384 h 9881970"/>
              <a:gd name="connsiteX14825" fmla="*/ 9518610 w 11181876"/>
              <a:gd name="connsiteY14825" fmla="*/ 2124220 h 9881970"/>
              <a:gd name="connsiteX14826" fmla="*/ 9506150 w 11181876"/>
              <a:gd name="connsiteY14826" fmla="*/ 2161597 h 9881970"/>
              <a:gd name="connsiteX14827" fmla="*/ 9506150 w 11181876"/>
              <a:gd name="connsiteY14827" fmla="*/ 2174055 h 9881970"/>
              <a:gd name="connsiteX14828" fmla="*/ 9524838 w 11181876"/>
              <a:gd name="connsiteY14828" fmla="*/ 2155367 h 9881970"/>
              <a:gd name="connsiteX14829" fmla="*/ 9543526 w 11181876"/>
              <a:gd name="connsiteY14829" fmla="*/ 2149137 h 9881970"/>
              <a:gd name="connsiteX14830" fmla="*/ 9562216 w 11181876"/>
              <a:gd name="connsiteY14830" fmla="*/ 2130448 h 9881970"/>
              <a:gd name="connsiteX14831" fmla="*/ 9593363 w 11181876"/>
              <a:gd name="connsiteY14831" fmla="*/ 2117990 h 9881970"/>
              <a:gd name="connsiteX14832" fmla="*/ 9618281 w 11181876"/>
              <a:gd name="connsiteY14832" fmla="*/ 2099302 h 9881970"/>
              <a:gd name="connsiteX14833" fmla="*/ 9605821 w 11181876"/>
              <a:gd name="connsiteY14833" fmla="*/ 2111760 h 9881970"/>
              <a:gd name="connsiteX14834" fmla="*/ 9580905 w 11181876"/>
              <a:gd name="connsiteY14834" fmla="*/ 2130448 h 9881970"/>
              <a:gd name="connsiteX14835" fmla="*/ 9568445 w 11181876"/>
              <a:gd name="connsiteY14835" fmla="*/ 2136678 h 9881970"/>
              <a:gd name="connsiteX14836" fmla="*/ 9555986 w 11181876"/>
              <a:gd name="connsiteY14836" fmla="*/ 2149137 h 9881970"/>
              <a:gd name="connsiteX14837" fmla="*/ 9555986 w 11181876"/>
              <a:gd name="connsiteY14837" fmla="*/ 2155367 h 9881970"/>
              <a:gd name="connsiteX14838" fmla="*/ 9555986 w 11181876"/>
              <a:gd name="connsiteY14838" fmla="*/ 2174055 h 9881970"/>
              <a:gd name="connsiteX14839" fmla="*/ 9555986 w 11181876"/>
              <a:gd name="connsiteY14839" fmla="*/ 2186515 h 9881970"/>
              <a:gd name="connsiteX14840" fmla="*/ 9593363 w 11181876"/>
              <a:gd name="connsiteY14840" fmla="*/ 2174055 h 9881970"/>
              <a:gd name="connsiteX14841" fmla="*/ 9543526 w 11181876"/>
              <a:gd name="connsiteY14841" fmla="*/ 2223891 h 9881970"/>
              <a:gd name="connsiteX14842" fmla="*/ 9533560 w 11181876"/>
              <a:gd name="connsiteY14842" fmla="*/ 2253792 h 9881970"/>
              <a:gd name="connsiteX14843" fmla="*/ 9537298 w 11181876"/>
              <a:gd name="connsiteY14843" fmla="*/ 2255038 h 9881970"/>
              <a:gd name="connsiteX14844" fmla="*/ 9555986 w 11181876"/>
              <a:gd name="connsiteY14844" fmla="*/ 2261267 h 9881970"/>
              <a:gd name="connsiteX14845" fmla="*/ 9555986 w 11181876"/>
              <a:gd name="connsiteY14845" fmla="*/ 2279956 h 9881970"/>
              <a:gd name="connsiteX14846" fmla="*/ 9543526 w 11181876"/>
              <a:gd name="connsiteY14846" fmla="*/ 2273726 h 9881970"/>
              <a:gd name="connsiteX14847" fmla="*/ 9531068 w 11181876"/>
              <a:gd name="connsiteY14847" fmla="*/ 2261267 h 9881970"/>
              <a:gd name="connsiteX14848" fmla="*/ 9506150 w 11181876"/>
              <a:gd name="connsiteY14848" fmla="*/ 2267497 h 9881970"/>
              <a:gd name="connsiteX14849" fmla="*/ 9493692 w 11181876"/>
              <a:gd name="connsiteY14849" fmla="*/ 2273726 h 9881970"/>
              <a:gd name="connsiteX14850" fmla="*/ 9456315 w 11181876"/>
              <a:gd name="connsiteY14850" fmla="*/ 2311104 h 9881970"/>
              <a:gd name="connsiteX14851" fmla="*/ 9431397 w 11181876"/>
              <a:gd name="connsiteY14851" fmla="*/ 2323562 h 9881970"/>
              <a:gd name="connsiteX14852" fmla="*/ 9431397 w 11181876"/>
              <a:gd name="connsiteY14852" fmla="*/ 2336020 h 9881970"/>
              <a:gd name="connsiteX14853" fmla="*/ 9431397 w 11181876"/>
              <a:gd name="connsiteY14853" fmla="*/ 2360938 h 9881970"/>
              <a:gd name="connsiteX14854" fmla="*/ 9418937 w 11181876"/>
              <a:gd name="connsiteY14854" fmla="*/ 2360938 h 9881970"/>
              <a:gd name="connsiteX14855" fmla="*/ 9394021 w 11181876"/>
              <a:gd name="connsiteY14855" fmla="*/ 2373398 h 9881970"/>
              <a:gd name="connsiteX14856" fmla="*/ 9394021 w 11181876"/>
              <a:gd name="connsiteY14856" fmla="*/ 2348480 h 9881970"/>
              <a:gd name="connsiteX14857" fmla="*/ 9394021 w 11181876"/>
              <a:gd name="connsiteY14857" fmla="*/ 2336020 h 9881970"/>
              <a:gd name="connsiteX14858" fmla="*/ 9381561 w 11181876"/>
              <a:gd name="connsiteY14858" fmla="*/ 2348480 h 9881970"/>
              <a:gd name="connsiteX14859" fmla="*/ 9381561 w 11181876"/>
              <a:gd name="connsiteY14859" fmla="*/ 2360938 h 9881970"/>
              <a:gd name="connsiteX14860" fmla="*/ 9369103 w 11181876"/>
              <a:gd name="connsiteY14860" fmla="*/ 2360938 h 9881970"/>
              <a:gd name="connsiteX14861" fmla="*/ 9356643 w 11181876"/>
              <a:gd name="connsiteY14861" fmla="*/ 2360938 h 9881970"/>
              <a:gd name="connsiteX14862" fmla="*/ 9369103 w 11181876"/>
              <a:gd name="connsiteY14862" fmla="*/ 2373398 h 9881970"/>
              <a:gd name="connsiteX14863" fmla="*/ 9375331 w 11181876"/>
              <a:gd name="connsiteY14863" fmla="*/ 2379626 h 9881970"/>
              <a:gd name="connsiteX14864" fmla="*/ 9381561 w 11181876"/>
              <a:gd name="connsiteY14864" fmla="*/ 2398316 h 9881970"/>
              <a:gd name="connsiteX14865" fmla="*/ 9375331 w 11181876"/>
              <a:gd name="connsiteY14865" fmla="*/ 2410774 h 9881970"/>
              <a:gd name="connsiteX14866" fmla="*/ 9356643 w 11181876"/>
              <a:gd name="connsiteY14866" fmla="*/ 2423233 h 9881970"/>
              <a:gd name="connsiteX14867" fmla="*/ 9344185 w 11181876"/>
              <a:gd name="connsiteY14867" fmla="*/ 2441921 h 9881970"/>
              <a:gd name="connsiteX14868" fmla="*/ 9356643 w 11181876"/>
              <a:gd name="connsiteY14868" fmla="*/ 2435693 h 9881970"/>
              <a:gd name="connsiteX14869" fmla="*/ 9369103 w 11181876"/>
              <a:gd name="connsiteY14869" fmla="*/ 2435693 h 9881970"/>
              <a:gd name="connsiteX14870" fmla="*/ 9375331 w 11181876"/>
              <a:gd name="connsiteY14870" fmla="*/ 2441921 h 9881970"/>
              <a:gd name="connsiteX14871" fmla="*/ 9381561 w 11181876"/>
              <a:gd name="connsiteY14871" fmla="*/ 2448151 h 9881970"/>
              <a:gd name="connsiteX14872" fmla="*/ 9356643 w 11181876"/>
              <a:gd name="connsiteY14872" fmla="*/ 2473069 h 9881970"/>
              <a:gd name="connsiteX14873" fmla="*/ 9319266 w 11181876"/>
              <a:gd name="connsiteY14873" fmla="*/ 2485527 h 9881970"/>
              <a:gd name="connsiteX14874" fmla="*/ 9294348 w 11181876"/>
              <a:gd name="connsiteY14874" fmla="*/ 2497987 h 9881970"/>
              <a:gd name="connsiteX14875" fmla="*/ 9281890 w 11181876"/>
              <a:gd name="connsiteY14875" fmla="*/ 2535364 h 9881970"/>
              <a:gd name="connsiteX14876" fmla="*/ 9294348 w 11181876"/>
              <a:gd name="connsiteY14876" fmla="*/ 2522905 h 9881970"/>
              <a:gd name="connsiteX14877" fmla="*/ 9306808 w 11181876"/>
              <a:gd name="connsiteY14877" fmla="*/ 2510446 h 9881970"/>
              <a:gd name="connsiteX14878" fmla="*/ 9319266 w 11181876"/>
              <a:gd name="connsiteY14878" fmla="*/ 2497987 h 9881970"/>
              <a:gd name="connsiteX14879" fmla="*/ 9325496 w 11181876"/>
              <a:gd name="connsiteY14879" fmla="*/ 2516676 h 9881970"/>
              <a:gd name="connsiteX14880" fmla="*/ 9306808 w 11181876"/>
              <a:gd name="connsiteY14880" fmla="*/ 2522905 h 9881970"/>
              <a:gd name="connsiteX14881" fmla="*/ 9306808 w 11181876"/>
              <a:gd name="connsiteY14881" fmla="*/ 2535364 h 9881970"/>
              <a:gd name="connsiteX14882" fmla="*/ 9350415 w 11181876"/>
              <a:gd name="connsiteY14882" fmla="*/ 2504216 h 9881970"/>
              <a:gd name="connsiteX14883" fmla="*/ 9387791 w 11181876"/>
              <a:gd name="connsiteY14883" fmla="*/ 2473069 h 9881970"/>
              <a:gd name="connsiteX14884" fmla="*/ 9394021 w 11181876"/>
              <a:gd name="connsiteY14884" fmla="*/ 2460611 h 9881970"/>
              <a:gd name="connsiteX14885" fmla="*/ 9418937 w 11181876"/>
              <a:gd name="connsiteY14885" fmla="*/ 2435693 h 9881970"/>
              <a:gd name="connsiteX14886" fmla="*/ 9437626 w 11181876"/>
              <a:gd name="connsiteY14886" fmla="*/ 2417005 h 9881970"/>
              <a:gd name="connsiteX14887" fmla="*/ 9443856 w 11181876"/>
              <a:gd name="connsiteY14887" fmla="*/ 2398316 h 9881970"/>
              <a:gd name="connsiteX14888" fmla="*/ 9450085 w 11181876"/>
              <a:gd name="connsiteY14888" fmla="*/ 2392086 h 9881970"/>
              <a:gd name="connsiteX14889" fmla="*/ 9468774 w 11181876"/>
              <a:gd name="connsiteY14889" fmla="*/ 2385857 h 9881970"/>
              <a:gd name="connsiteX14890" fmla="*/ 9468774 w 11181876"/>
              <a:gd name="connsiteY14890" fmla="*/ 2360938 h 9881970"/>
              <a:gd name="connsiteX14891" fmla="*/ 9456315 w 11181876"/>
              <a:gd name="connsiteY14891" fmla="*/ 2348480 h 9881970"/>
              <a:gd name="connsiteX14892" fmla="*/ 9487462 w 11181876"/>
              <a:gd name="connsiteY14892" fmla="*/ 2354710 h 9881970"/>
              <a:gd name="connsiteX14893" fmla="*/ 9518610 w 11181876"/>
              <a:gd name="connsiteY14893" fmla="*/ 2342250 h 9881970"/>
              <a:gd name="connsiteX14894" fmla="*/ 9518610 w 11181876"/>
              <a:gd name="connsiteY14894" fmla="*/ 2323562 h 9881970"/>
              <a:gd name="connsiteX14895" fmla="*/ 9518610 w 11181876"/>
              <a:gd name="connsiteY14895" fmla="*/ 2311104 h 9881970"/>
              <a:gd name="connsiteX14896" fmla="*/ 9543526 w 11181876"/>
              <a:gd name="connsiteY14896" fmla="*/ 2311104 h 9881970"/>
              <a:gd name="connsiteX14897" fmla="*/ 9555986 w 11181876"/>
              <a:gd name="connsiteY14897" fmla="*/ 2298644 h 9881970"/>
              <a:gd name="connsiteX14898" fmla="*/ 9555986 w 11181876"/>
              <a:gd name="connsiteY14898" fmla="*/ 2286186 h 9881970"/>
              <a:gd name="connsiteX14899" fmla="*/ 9574675 w 11181876"/>
              <a:gd name="connsiteY14899" fmla="*/ 2279956 h 9881970"/>
              <a:gd name="connsiteX14900" fmla="*/ 9593363 w 11181876"/>
              <a:gd name="connsiteY14900" fmla="*/ 2261267 h 9881970"/>
              <a:gd name="connsiteX14901" fmla="*/ 9593363 w 11181876"/>
              <a:gd name="connsiteY14901" fmla="*/ 2242579 h 9881970"/>
              <a:gd name="connsiteX14902" fmla="*/ 9605821 w 11181876"/>
              <a:gd name="connsiteY14902" fmla="*/ 2236349 h 9881970"/>
              <a:gd name="connsiteX14903" fmla="*/ 9643199 w 11181876"/>
              <a:gd name="connsiteY14903" fmla="*/ 2223891 h 9881970"/>
              <a:gd name="connsiteX14904" fmla="*/ 9668116 w 11181876"/>
              <a:gd name="connsiteY14904" fmla="*/ 2211431 h 9881970"/>
              <a:gd name="connsiteX14905" fmla="*/ 9643199 w 11181876"/>
              <a:gd name="connsiteY14905" fmla="*/ 2236349 h 9881970"/>
              <a:gd name="connsiteX14906" fmla="*/ 9618281 w 11181876"/>
              <a:gd name="connsiteY14906" fmla="*/ 2273726 h 9881970"/>
              <a:gd name="connsiteX14907" fmla="*/ 9617147 w 11181876"/>
              <a:gd name="connsiteY14907" fmla="*/ 2280523 h 9881970"/>
              <a:gd name="connsiteX14908" fmla="*/ 9630739 w 11181876"/>
              <a:gd name="connsiteY14908" fmla="*/ 2273726 h 9881970"/>
              <a:gd name="connsiteX14909" fmla="*/ 9668116 w 11181876"/>
              <a:gd name="connsiteY14909" fmla="*/ 2230121 h 9881970"/>
              <a:gd name="connsiteX14910" fmla="*/ 9680575 w 11181876"/>
              <a:gd name="connsiteY14910" fmla="*/ 2223891 h 9881970"/>
              <a:gd name="connsiteX14911" fmla="*/ 9717952 w 11181876"/>
              <a:gd name="connsiteY14911" fmla="*/ 2198973 h 9881970"/>
              <a:gd name="connsiteX14912" fmla="*/ 9767788 w 11181876"/>
              <a:gd name="connsiteY14912" fmla="*/ 2174055 h 9881970"/>
              <a:gd name="connsiteX14913" fmla="*/ 9755328 w 11181876"/>
              <a:gd name="connsiteY14913" fmla="*/ 2186515 h 9881970"/>
              <a:gd name="connsiteX14914" fmla="*/ 9755328 w 11181876"/>
              <a:gd name="connsiteY14914" fmla="*/ 2248809 h 9881970"/>
              <a:gd name="connsiteX14915" fmla="*/ 9767788 w 11181876"/>
              <a:gd name="connsiteY14915" fmla="*/ 2248809 h 9881970"/>
              <a:gd name="connsiteX14916" fmla="*/ 9792705 w 11181876"/>
              <a:gd name="connsiteY14916" fmla="*/ 2211431 h 9881970"/>
              <a:gd name="connsiteX14917" fmla="*/ 9811393 w 11181876"/>
              <a:gd name="connsiteY14917" fmla="*/ 2192743 h 9881970"/>
              <a:gd name="connsiteX14918" fmla="*/ 9817623 w 11181876"/>
              <a:gd name="connsiteY14918" fmla="*/ 2186515 h 9881970"/>
              <a:gd name="connsiteX14919" fmla="*/ 9805164 w 11181876"/>
              <a:gd name="connsiteY14919" fmla="*/ 2211431 h 9881970"/>
              <a:gd name="connsiteX14920" fmla="*/ 9780246 w 11181876"/>
              <a:gd name="connsiteY14920" fmla="*/ 2261267 h 9881970"/>
              <a:gd name="connsiteX14921" fmla="*/ 9755328 w 11181876"/>
              <a:gd name="connsiteY14921" fmla="*/ 2279956 h 9881970"/>
              <a:gd name="connsiteX14922" fmla="*/ 9730410 w 11181876"/>
              <a:gd name="connsiteY14922" fmla="*/ 2273726 h 9881970"/>
              <a:gd name="connsiteX14923" fmla="*/ 9711722 w 11181876"/>
              <a:gd name="connsiteY14923" fmla="*/ 2273726 h 9881970"/>
              <a:gd name="connsiteX14924" fmla="*/ 9693034 w 11181876"/>
              <a:gd name="connsiteY14924" fmla="*/ 2292416 h 9881970"/>
              <a:gd name="connsiteX14925" fmla="*/ 9705492 w 11181876"/>
              <a:gd name="connsiteY14925" fmla="*/ 2298644 h 9881970"/>
              <a:gd name="connsiteX14926" fmla="*/ 9717952 w 11181876"/>
              <a:gd name="connsiteY14926" fmla="*/ 2298644 h 9881970"/>
              <a:gd name="connsiteX14927" fmla="*/ 9724180 w 11181876"/>
              <a:gd name="connsiteY14927" fmla="*/ 2286186 h 9881970"/>
              <a:gd name="connsiteX14928" fmla="*/ 9730410 w 11181876"/>
              <a:gd name="connsiteY14928" fmla="*/ 2286186 h 9881970"/>
              <a:gd name="connsiteX14929" fmla="*/ 9755328 w 11181876"/>
              <a:gd name="connsiteY14929" fmla="*/ 2292416 h 9881970"/>
              <a:gd name="connsiteX14930" fmla="*/ 9767788 w 11181876"/>
              <a:gd name="connsiteY14930" fmla="*/ 2286186 h 9881970"/>
              <a:gd name="connsiteX14931" fmla="*/ 9792705 w 11181876"/>
              <a:gd name="connsiteY14931" fmla="*/ 2286186 h 9881970"/>
              <a:gd name="connsiteX14932" fmla="*/ 9780246 w 11181876"/>
              <a:gd name="connsiteY14932" fmla="*/ 2298644 h 9881970"/>
              <a:gd name="connsiteX14933" fmla="*/ 9730410 w 11181876"/>
              <a:gd name="connsiteY14933" fmla="*/ 2336020 h 9881970"/>
              <a:gd name="connsiteX14934" fmla="*/ 9693034 w 11181876"/>
              <a:gd name="connsiteY14934" fmla="*/ 2348480 h 9881970"/>
              <a:gd name="connsiteX14935" fmla="*/ 9680575 w 11181876"/>
              <a:gd name="connsiteY14935" fmla="*/ 2373398 h 9881970"/>
              <a:gd name="connsiteX14936" fmla="*/ 9668116 w 11181876"/>
              <a:gd name="connsiteY14936" fmla="*/ 2398316 h 9881970"/>
              <a:gd name="connsiteX14937" fmla="*/ 9668116 w 11181876"/>
              <a:gd name="connsiteY14937" fmla="*/ 2410774 h 9881970"/>
              <a:gd name="connsiteX14938" fmla="*/ 9630739 w 11181876"/>
              <a:gd name="connsiteY14938" fmla="*/ 2448151 h 9881970"/>
              <a:gd name="connsiteX14939" fmla="*/ 9543526 w 11181876"/>
              <a:gd name="connsiteY14939" fmla="*/ 2535364 h 9881970"/>
              <a:gd name="connsiteX14940" fmla="*/ 9506150 w 11181876"/>
              <a:gd name="connsiteY14940" fmla="*/ 2572740 h 9881970"/>
              <a:gd name="connsiteX14941" fmla="*/ 9493692 w 11181876"/>
              <a:gd name="connsiteY14941" fmla="*/ 2578970 h 9881970"/>
              <a:gd name="connsiteX14942" fmla="*/ 9506150 w 11181876"/>
              <a:gd name="connsiteY14942" fmla="*/ 2585200 h 9881970"/>
              <a:gd name="connsiteX14943" fmla="*/ 9518610 w 11181876"/>
              <a:gd name="connsiteY14943" fmla="*/ 2578970 h 9881970"/>
              <a:gd name="connsiteX14944" fmla="*/ 9531068 w 11181876"/>
              <a:gd name="connsiteY14944" fmla="*/ 2585200 h 9881970"/>
              <a:gd name="connsiteX14945" fmla="*/ 9543526 w 11181876"/>
              <a:gd name="connsiteY14945" fmla="*/ 2610116 h 9881970"/>
              <a:gd name="connsiteX14946" fmla="*/ 9580905 w 11181876"/>
              <a:gd name="connsiteY14946" fmla="*/ 2572740 h 9881970"/>
              <a:gd name="connsiteX14947" fmla="*/ 9568445 w 11181876"/>
              <a:gd name="connsiteY14947" fmla="*/ 2572740 h 9881970"/>
              <a:gd name="connsiteX14948" fmla="*/ 9537298 w 11181876"/>
              <a:gd name="connsiteY14948" fmla="*/ 2578970 h 9881970"/>
              <a:gd name="connsiteX14949" fmla="*/ 9531068 w 11181876"/>
              <a:gd name="connsiteY14949" fmla="*/ 2566510 h 9881970"/>
              <a:gd name="connsiteX14950" fmla="*/ 9543526 w 11181876"/>
              <a:gd name="connsiteY14950" fmla="*/ 2560282 h 9881970"/>
              <a:gd name="connsiteX14951" fmla="*/ 9555986 w 11181876"/>
              <a:gd name="connsiteY14951" fmla="*/ 2547822 h 9881970"/>
              <a:gd name="connsiteX14952" fmla="*/ 9568445 w 11181876"/>
              <a:gd name="connsiteY14952" fmla="*/ 2535364 h 9881970"/>
              <a:gd name="connsiteX14953" fmla="*/ 9580905 w 11181876"/>
              <a:gd name="connsiteY14953" fmla="*/ 2547822 h 9881970"/>
              <a:gd name="connsiteX14954" fmla="*/ 9580905 w 11181876"/>
              <a:gd name="connsiteY14954" fmla="*/ 2535364 h 9881970"/>
              <a:gd name="connsiteX14955" fmla="*/ 9593363 w 11181876"/>
              <a:gd name="connsiteY14955" fmla="*/ 2510446 h 9881970"/>
              <a:gd name="connsiteX14956" fmla="*/ 9630739 w 11181876"/>
              <a:gd name="connsiteY14956" fmla="*/ 2485527 h 9881970"/>
              <a:gd name="connsiteX14957" fmla="*/ 9630739 w 11181876"/>
              <a:gd name="connsiteY14957" fmla="*/ 2510446 h 9881970"/>
              <a:gd name="connsiteX14958" fmla="*/ 9618281 w 11181876"/>
              <a:gd name="connsiteY14958" fmla="*/ 2547822 h 9881970"/>
              <a:gd name="connsiteX14959" fmla="*/ 9630739 w 11181876"/>
              <a:gd name="connsiteY14959" fmla="*/ 2560282 h 9881970"/>
              <a:gd name="connsiteX14960" fmla="*/ 9624511 w 11181876"/>
              <a:gd name="connsiteY14960" fmla="*/ 2578970 h 9881970"/>
              <a:gd name="connsiteX14961" fmla="*/ 9624511 w 11181876"/>
              <a:gd name="connsiteY14961" fmla="*/ 2597658 h 9881970"/>
              <a:gd name="connsiteX14962" fmla="*/ 9636969 w 11181876"/>
              <a:gd name="connsiteY14962" fmla="*/ 2610116 h 9881970"/>
              <a:gd name="connsiteX14963" fmla="*/ 9643199 w 11181876"/>
              <a:gd name="connsiteY14963" fmla="*/ 2622576 h 9881970"/>
              <a:gd name="connsiteX14964" fmla="*/ 9593363 w 11181876"/>
              <a:gd name="connsiteY14964" fmla="*/ 2635035 h 9881970"/>
              <a:gd name="connsiteX14965" fmla="*/ 9562216 w 11181876"/>
              <a:gd name="connsiteY14965" fmla="*/ 2628806 h 9881970"/>
              <a:gd name="connsiteX14966" fmla="*/ 9543526 w 11181876"/>
              <a:gd name="connsiteY14966" fmla="*/ 2641265 h 9881970"/>
              <a:gd name="connsiteX14967" fmla="*/ 9555986 w 11181876"/>
              <a:gd name="connsiteY14967" fmla="*/ 2647495 h 9881970"/>
              <a:gd name="connsiteX14968" fmla="*/ 9574675 w 11181876"/>
              <a:gd name="connsiteY14968" fmla="*/ 2647495 h 9881970"/>
              <a:gd name="connsiteX14969" fmla="*/ 9580905 w 11181876"/>
              <a:gd name="connsiteY14969" fmla="*/ 2647495 h 9881970"/>
              <a:gd name="connsiteX14970" fmla="*/ 9587133 w 11181876"/>
              <a:gd name="connsiteY14970" fmla="*/ 2653723 h 9881970"/>
              <a:gd name="connsiteX14971" fmla="*/ 9605821 w 11181876"/>
              <a:gd name="connsiteY14971" fmla="*/ 2659953 h 9881970"/>
              <a:gd name="connsiteX14972" fmla="*/ 9605821 w 11181876"/>
              <a:gd name="connsiteY14972" fmla="*/ 2672411 h 9881970"/>
              <a:gd name="connsiteX14973" fmla="*/ 9580905 w 11181876"/>
              <a:gd name="connsiteY14973" fmla="*/ 2678641 h 9881970"/>
              <a:gd name="connsiteX14974" fmla="*/ 9555986 w 11181876"/>
              <a:gd name="connsiteY14974" fmla="*/ 2697329 h 9881970"/>
              <a:gd name="connsiteX14975" fmla="*/ 9512380 w 11181876"/>
              <a:gd name="connsiteY14975" fmla="*/ 2734705 h 9881970"/>
              <a:gd name="connsiteX14976" fmla="*/ 9499920 w 11181876"/>
              <a:gd name="connsiteY14976" fmla="*/ 2740936 h 9881970"/>
              <a:gd name="connsiteX14977" fmla="*/ 9481232 w 11181876"/>
              <a:gd name="connsiteY14977" fmla="*/ 2772084 h 9881970"/>
              <a:gd name="connsiteX14978" fmla="*/ 9481232 w 11181876"/>
              <a:gd name="connsiteY14978" fmla="*/ 2784542 h 9881970"/>
              <a:gd name="connsiteX14979" fmla="*/ 9481232 w 11181876"/>
              <a:gd name="connsiteY14979" fmla="*/ 2797002 h 9881970"/>
              <a:gd name="connsiteX14980" fmla="*/ 9473758 w 11181876"/>
              <a:gd name="connsiteY14980" fmla="*/ 2806967 h 9881970"/>
              <a:gd name="connsiteX14981" fmla="*/ 9468774 w 11181876"/>
              <a:gd name="connsiteY14981" fmla="*/ 2809460 h 9881970"/>
              <a:gd name="connsiteX14982" fmla="*/ 9471888 w 11181876"/>
              <a:gd name="connsiteY14982" fmla="*/ 2809460 h 9881970"/>
              <a:gd name="connsiteX14983" fmla="*/ 9462544 w 11181876"/>
              <a:gd name="connsiteY14983" fmla="*/ 2821918 h 9881970"/>
              <a:gd name="connsiteX14984" fmla="*/ 9481232 w 11181876"/>
              <a:gd name="connsiteY14984" fmla="*/ 2834378 h 9881970"/>
              <a:gd name="connsiteX14985" fmla="*/ 9493692 w 11181876"/>
              <a:gd name="connsiteY14985" fmla="*/ 2846836 h 9881970"/>
              <a:gd name="connsiteX14986" fmla="*/ 9518610 w 11181876"/>
              <a:gd name="connsiteY14986" fmla="*/ 2834378 h 9881970"/>
              <a:gd name="connsiteX14987" fmla="*/ 9531068 w 11181876"/>
              <a:gd name="connsiteY14987" fmla="*/ 2834378 h 9881970"/>
              <a:gd name="connsiteX14988" fmla="*/ 9537298 w 11181876"/>
              <a:gd name="connsiteY14988" fmla="*/ 2834378 h 9881970"/>
              <a:gd name="connsiteX14989" fmla="*/ 9543526 w 11181876"/>
              <a:gd name="connsiteY14989" fmla="*/ 2821918 h 9881970"/>
              <a:gd name="connsiteX14990" fmla="*/ 9531068 w 11181876"/>
              <a:gd name="connsiteY14990" fmla="*/ 2809460 h 9881970"/>
              <a:gd name="connsiteX14991" fmla="*/ 9518610 w 11181876"/>
              <a:gd name="connsiteY14991" fmla="*/ 2797002 h 9881970"/>
              <a:gd name="connsiteX14992" fmla="*/ 9543526 w 11181876"/>
              <a:gd name="connsiteY14992" fmla="*/ 2809460 h 9881970"/>
              <a:gd name="connsiteX14993" fmla="*/ 9568445 w 11181876"/>
              <a:gd name="connsiteY14993" fmla="*/ 2809460 h 9881970"/>
              <a:gd name="connsiteX14994" fmla="*/ 9568445 w 11181876"/>
              <a:gd name="connsiteY14994" fmla="*/ 2821918 h 9881970"/>
              <a:gd name="connsiteX14995" fmla="*/ 9568445 w 11181876"/>
              <a:gd name="connsiteY14995" fmla="*/ 2834378 h 9881970"/>
              <a:gd name="connsiteX14996" fmla="*/ 9580905 w 11181876"/>
              <a:gd name="connsiteY14996" fmla="*/ 2834378 h 9881970"/>
              <a:gd name="connsiteX14997" fmla="*/ 9580905 w 11181876"/>
              <a:gd name="connsiteY14997" fmla="*/ 2821918 h 9881970"/>
              <a:gd name="connsiteX14998" fmla="*/ 9593363 w 11181876"/>
              <a:gd name="connsiteY14998" fmla="*/ 2846836 h 9881970"/>
              <a:gd name="connsiteX14999" fmla="*/ 9593363 w 11181876"/>
              <a:gd name="connsiteY14999" fmla="*/ 2853066 h 9881970"/>
              <a:gd name="connsiteX15000" fmla="*/ 9593363 w 11181876"/>
              <a:gd name="connsiteY15000" fmla="*/ 2871755 h 9881970"/>
              <a:gd name="connsiteX15001" fmla="*/ 9593363 w 11181876"/>
              <a:gd name="connsiteY15001" fmla="*/ 2890443 h 9881970"/>
              <a:gd name="connsiteX15002" fmla="*/ 9593363 w 11181876"/>
              <a:gd name="connsiteY15002" fmla="*/ 2909131 h 9881970"/>
              <a:gd name="connsiteX15003" fmla="*/ 9580905 w 11181876"/>
              <a:gd name="connsiteY15003" fmla="*/ 2934049 h 9881970"/>
              <a:gd name="connsiteX15004" fmla="*/ 9568445 w 11181876"/>
              <a:gd name="connsiteY15004" fmla="*/ 2958967 h 9881970"/>
              <a:gd name="connsiteX15005" fmla="*/ 9580905 w 11181876"/>
              <a:gd name="connsiteY15005" fmla="*/ 2958967 h 9881970"/>
              <a:gd name="connsiteX15006" fmla="*/ 9668116 w 11181876"/>
              <a:gd name="connsiteY15006" fmla="*/ 3083556 h 9881970"/>
              <a:gd name="connsiteX15007" fmla="*/ 9680575 w 11181876"/>
              <a:gd name="connsiteY15007" fmla="*/ 3096014 h 9881970"/>
              <a:gd name="connsiteX15008" fmla="*/ 9693034 w 11181876"/>
              <a:gd name="connsiteY15008" fmla="*/ 3083556 h 9881970"/>
              <a:gd name="connsiteX15009" fmla="*/ 9693034 w 11181876"/>
              <a:gd name="connsiteY15009" fmla="*/ 3096014 h 9881970"/>
              <a:gd name="connsiteX15010" fmla="*/ 9680575 w 11181876"/>
              <a:gd name="connsiteY15010" fmla="*/ 3114703 h 9881970"/>
              <a:gd name="connsiteX15011" fmla="*/ 9668116 w 11181876"/>
              <a:gd name="connsiteY15011" fmla="*/ 3133391 h 9881970"/>
              <a:gd name="connsiteX15012" fmla="*/ 9680575 w 11181876"/>
              <a:gd name="connsiteY15012" fmla="*/ 3145851 h 9881970"/>
              <a:gd name="connsiteX15013" fmla="*/ 9680575 w 11181876"/>
              <a:gd name="connsiteY15013" fmla="*/ 3139621 h 9881970"/>
              <a:gd name="connsiteX15014" fmla="*/ 9680575 w 11181876"/>
              <a:gd name="connsiteY15014" fmla="*/ 3133391 h 9881970"/>
              <a:gd name="connsiteX15015" fmla="*/ 9693034 w 11181876"/>
              <a:gd name="connsiteY15015" fmla="*/ 3120932 h 9881970"/>
              <a:gd name="connsiteX15016" fmla="*/ 9705492 w 11181876"/>
              <a:gd name="connsiteY15016" fmla="*/ 3108474 h 9881970"/>
              <a:gd name="connsiteX15017" fmla="*/ 9717952 w 11181876"/>
              <a:gd name="connsiteY15017" fmla="*/ 3096014 h 9881970"/>
              <a:gd name="connsiteX15018" fmla="*/ 9711722 w 11181876"/>
              <a:gd name="connsiteY15018" fmla="*/ 3114703 h 9881970"/>
              <a:gd name="connsiteX15019" fmla="*/ 9705492 w 11181876"/>
              <a:gd name="connsiteY15019" fmla="*/ 3120932 h 9881970"/>
              <a:gd name="connsiteX15020" fmla="*/ 9693034 w 11181876"/>
              <a:gd name="connsiteY15020" fmla="*/ 3145851 h 9881970"/>
              <a:gd name="connsiteX15021" fmla="*/ 9668116 w 11181876"/>
              <a:gd name="connsiteY15021" fmla="*/ 3170769 h 9881970"/>
              <a:gd name="connsiteX15022" fmla="*/ 9655657 w 11181876"/>
              <a:gd name="connsiteY15022" fmla="*/ 3176997 h 9881970"/>
              <a:gd name="connsiteX15023" fmla="*/ 9630739 w 11181876"/>
              <a:gd name="connsiteY15023" fmla="*/ 3195687 h 9881970"/>
              <a:gd name="connsiteX15024" fmla="*/ 9612051 w 11181876"/>
              <a:gd name="connsiteY15024" fmla="*/ 3195687 h 9881970"/>
              <a:gd name="connsiteX15025" fmla="*/ 9605821 w 11181876"/>
              <a:gd name="connsiteY15025" fmla="*/ 3183227 h 9881970"/>
              <a:gd name="connsiteX15026" fmla="*/ 9612051 w 11181876"/>
              <a:gd name="connsiteY15026" fmla="*/ 3176997 h 9881970"/>
              <a:gd name="connsiteX15027" fmla="*/ 9624511 w 11181876"/>
              <a:gd name="connsiteY15027" fmla="*/ 3183227 h 9881970"/>
              <a:gd name="connsiteX15028" fmla="*/ 9630739 w 11181876"/>
              <a:gd name="connsiteY15028" fmla="*/ 3170769 h 9881970"/>
              <a:gd name="connsiteX15029" fmla="*/ 9624511 w 11181876"/>
              <a:gd name="connsiteY15029" fmla="*/ 3170769 h 9881970"/>
              <a:gd name="connsiteX15030" fmla="*/ 9618281 w 11181876"/>
              <a:gd name="connsiteY15030" fmla="*/ 3158309 h 9881970"/>
              <a:gd name="connsiteX15031" fmla="*/ 9555986 w 11181876"/>
              <a:gd name="connsiteY15031" fmla="*/ 3145851 h 9881970"/>
              <a:gd name="connsiteX15032" fmla="*/ 9531068 w 11181876"/>
              <a:gd name="connsiteY15032" fmla="*/ 3208145 h 9881970"/>
              <a:gd name="connsiteX15033" fmla="*/ 9531068 w 11181876"/>
              <a:gd name="connsiteY15033" fmla="*/ 3233063 h 9881970"/>
              <a:gd name="connsiteX15034" fmla="*/ 9543526 w 11181876"/>
              <a:gd name="connsiteY15034" fmla="*/ 3257982 h 9881970"/>
              <a:gd name="connsiteX15035" fmla="*/ 9555986 w 11181876"/>
              <a:gd name="connsiteY15035" fmla="*/ 3270440 h 9881970"/>
              <a:gd name="connsiteX15036" fmla="*/ 9555986 w 11181876"/>
              <a:gd name="connsiteY15036" fmla="*/ 3276670 h 9881970"/>
              <a:gd name="connsiteX15037" fmla="*/ 9568445 w 11181876"/>
              <a:gd name="connsiteY15037" fmla="*/ 3282898 h 9881970"/>
              <a:gd name="connsiteX15038" fmla="*/ 9555986 w 11181876"/>
              <a:gd name="connsiteY15038" fmla="*/ 3295358 h 9881970"/>
              <a:gd name="connsiteX15039" fmla="*/ 9580905 w 11181876"/>
              <a:gd name="connsiteY15039" fmla="*/ 3307816 h 9881970"/>
              <a:gd name="connsiteX15040" fmla="*/ 9599593 w 11181876"/>
              <a:gd name="connsiteY15040" fmla="*/ 3307816 h 9881970"/>
              <a:gd name="connsiteX15041" fmla="*/ 9605821 w 11181876"/>
              <a:gd name="connsiteY15041" fmla="*/ 3314046 h 9881970"/>
              <a:gd name="connsiteX15042" fmla="*/ 9612051 w 11181876"/>
              <a:gd name="connsiteY15042" fmla="*/ 3320276 h 9881970"/>
              <a:gd name="connsiteX15043" fmla="*/ 9630739 w 11181876"/>
              <a:gd name="connsiteY15043" fmla="*/ 3320276 h 9881970"/>
              <a:gd name="connsiteX15044" fmla="*/ 9655657 w 11181876"/>
              <a:gd name="connsiteY15044" fmla="*/ 3320276 h 9881970"/>
              <a:gd name="connsiteX15045" fmla="*/ 9630739 w 11181876"/>
              <a:gd name="connsiteY15045" fmla="*/ 3332734 h 9881970"/>
              <a:gd name="connsiteX15046" fmla="*/ 9618281 w 11181876"/>
              <a:gd name="connsiteY15046" fmla="*/ 3357653 h 9881970"/>
              <a:gd name="connsiteX15047" fmla="*/ 9612051 w 11181876"/>
              <a:gd name="connsiteY15047" fmla="*/ 3376340 h 9881970"/>
              <a:gd name="connsiteX15048" fmla="*/ 9605821 w 11181876"/>
              <a:gd name="connsiteY15048" fmla="*/ 3395029 h 9881970"/>
              <a:gd name="connsiteX15049" fmla="*/ 9593363 w 11181876"/>
              <a:gd name="connsiteY15049" fmla="*/ 3407487 h 9881970"/>
              <a:gd name="connsiteX15050" fmla="*/ 9580905 w 11181876"/>
              <a:gd name="connsiteY15050" fmla="*/ 3419947 h 9881970"/>
              <a:gd name="connsiteX15051" fmla="*/ 9605821 w 11181876"/>
              <a:gd name="connsiteY15051" fmla="*/ 3432405 h 9881970"/>
              <a:gd name="connsiteX15052" fmla="*/ 9605821 w 11181876"/>
              <a:gd name="connsiteY15052" fmla="*/ 3426177 h 9881970"/>
              <a:gd name="connsiteX15053" fmla="*/ 9605821 w 11181876"/>
              <a:gd name="connsiteY15053" fmla="*/ 3407487 h 9881970"/>
              <a:gd name="connsiteX15054" fmla="*/ 9630739 w 11181876"/>
              <a:gd name="connsiteY15054" fmla="*/ 3395029 h 9881970"/>
              <a:gd name="connsiteX15055" fmla="*/ 9649427 w 11181876"/>
              <a:gd name="connsiteY15055" fmla="*/ 3395029 h 9881970"/>
              <a:gd name="connsiteX15056" fmla="*/ 9655657 w 11181876"/>
              <a:gd name="connsiteY15056" fmla="*/ 3395029 h 9881970"/>
              <a:gd name="connsiteX15057" fmla="*/ 9668116 w 11181876"/>
              <a:gd name="connsiteY15057" fmla="*/ 3382571 h 9881970"/>
              <a:gd name="connsiteX15058" fmla="*/ 9680575 w 11181876"/>
              <a:gd name="connsiteY15058" fmla="*/ 3357653 h 9881970"/>
              <a:gd name="connsiteX15059" fmla="*/ 9680575 w 11181876"/>
              <a:gd name="connsiteY15059" fmla="*/ 3370111 h 9881970"/>
              <a:gd name="connsiteX15060" fmla="*/ 9680575 w 11181876"/>
              <a:gd name="connsiteY15060" fmla="*/ 3382571 h 9881970"/>
              <a:gd name="connsiteX15061" fmla="*/ 9693034 w 11181876"/>
              <a:gd name="connsiteY15061" fmla="*/ 3382571 h 9881970"/>
              <a:gd name="connsiteX15062" fmla="*/ 9680575 w 11181876"/>
              <a:gd name="connsiteY15062" fmla="*/ 3407487 h 9881970"/>
              <a:gd name="connsiteX15063" fmla="*/ 9680575 w 11181876"/>
              <a:gd name="connsiteY15063" fmla="*/ 3432405 h 9881970"/>
              <a:gd name="connsiteX15064" fmla="*/ 9717952 w 11181876"/>
              <a:gd name="connsiteY15064" fmla="*/ 3432405 h 9881970"/>
              <a:gd name="connsiteX15065" fmla="*/ 9730410 w 11181876"/>
              <a:gd name="connsiteY15065" fmla="*/ 3419947 h 9881970"/>
              <a:gd name="connsiteX15066" fmla="*/ 9767788 w 11181876"/>
              <a:gd name="connsiteY15066" fmla="*/ 3413717 h 9881970"/>
              <a:gd name="connsiteX15067" fmla="*/ 9792705 w 11181876"/>
              <a:gd name="connsiteY15067" fmla="*/ 3407487 h 9881970"/>
              <a:gd name="connsiteX15068" fmla="*/ 9817623 w 11181876"/>
              <a:gd name="connsiteY15068" fmla="*/ 3395029 h 9881970"/>
              <a:gd name="connsiteX15069" fmla="*/ 9805164 w 11181876"/>
              <a:gd name="connsiteY15069" fmla="*/ 3407487 h 9881970"/>
              <a:gd name="connsiteX15070" fmla="*/ 9805164 w 11181876"/>
              <a:gd name="connsiteY15070" fmla="*/ 3419947 h 9881970"/>
              <a:gd name="connsiteX15071" fmla="*/ 9805164 w 11181876"/>
              <a:gd name="connsiteY15071" fmla="*/ 3432405 h 9881970"/>
              <a:gd name="connsiteX15072" fmla="*/ 9786476 w 11181876"/>
              <a:gd name="connsiteY15072" fmla="*/ 3438635 h 9881970"/>
              <a:gd name="connsiteX15073" fmla="*/ 9792705 w 11181876"/>
              <a:gd name="connsiteY15073" fmla="*/ 3444865 h 9881970"/>
              <a:gd name="connsiteX15074" fmla="*/ 9798935 w 11181876"/>
              <a:gd name="connsiteY15074" fmla="*/ 3457323 h 9881970"/>
              <a:gd name="connsiteX15075" fmla="*/ 9817623 w 11181876"/>
              <a:gd name="connsiteY15075" fmla="*/ 3482242 h 9881970"/>
              <a:gd name="connsiteX15076" fmla="*/ 9842541 w 11181876"/>
              <a:gd name="connsiteY15076" fmla="*/ 3488472 h 9881970"/>
              <a:gd name="connsiteX15077" fmla="*/ 9855001 w 11181876"/>
              <a:gd name="connsiteY15077" fmla="*/ 3494700 h 9881970"/>
              <a:gd name="connsiteX15078" fmla="*/ 9855001 w 11181876"/>
              <a:gd name="connsiteY15078" fmla="*/ 3500930 h 9881970"/>
              <a:gd name="connsiteX15079" fmla="*/ 9842541 w 11181876"/>
              <a:gd name="connsiteY15079" fmla="*/ 3507159 h 9881970"/>
              <a:gd name="connsiteX15080" fmla="*/ 9817623 w 11181876"/>
              <a:gd name="connsiteY15080" fmla="*/ 3519618 h 9881970"/>
              <a:gd name="connsiteX15081" fmla="*/ 9811393 w 11181876"/>
              <a:gd name="connsiteY15081" fmla="*/ 3538306 h 9881970"/>
              <a:gd name="connsiteX15082" fmla="*/ 9811393 w 11181876"/>
              <a:gd name="connsiteY15082" fmla="*/ 3556994 h 9881970"/>
              <a:gd name="connsiteX15083" fmla="*/ 9805164 w 11181876"/>
              <a:gd name="connsiteY15083" fmla="*/ 3569454 h 9881970"/>
              <a:gd name="connsiteX15084" fmla="*/ 9842541 w 11181876"/>
              <a:gd name="connsiteY15084" fmla="*/ 3569454 h 9881970"/>
              <a:gd name="connsiteX15085" fmla="*/ 9842541 w 11181876"/>
              <a:gd name="connsiteY15085" fmla="*/ 3556994 h 9881970"/>
              <a:gd name="connsiteX15086" fmla="*/ 9861229 w 11181876"/>
              <a:gd name="connsiteY15086" fmla="*/ 3544536 h 9881970"/>
              <a:gd name="connsiteX15087" fmla="*/ 9867457 w 11181876"/>
              <a:gd name="connsiteY15087" fmla="*/ 3544536 h 9881970"/>
              <a:gd name="connsiteX15088" fmla="*/ 9892377 w 11181876"/>
              <a:gd name="connsiteY15088" fmla="*/ 3544536 h 9881970"/>
              <a:gd name="connsiteX15089" fmla="*/ 9929753 w 11181876"/>
              <a:gd name="connsiteY15089" fmla="*/ 3556994 h 9881970"/>
              <a:gd name="connsiteX15090" fmla="*/ 9917293 w 11181876"/>
              <a:gd name="connsiteY15090" fmla="*/ 3556994 h 9881970"/>
              <a:gd name="connsiteX15091" fmla="*/ 9929753 w 11181876"/>
              <a:gd name="connsiteY15091" fmla="*/ 3581912 h 9881970"/>
              <a:gd name="connsiteX15092" fmla="*/ 9942213 w 11181876"/>
              <a:gd name="connsiteY15092" fmla="*/ 3606831 h 9881970"/>
              <a:gd name="connsiteX15093" fmla="*/ 9929753 w 11181876"/>
              <a:gd name="connsiteY15093" fmla="*/ 3644207 h 9881970"/>
              <a:gd name="connsiteX15094" fmla="*/ 9942213 w 11181876"/>
              <a:gd name="connsiteY15094" fmla="*/ 3669125 h 9881970"/>
              <a:gd name="connsiteX15095" fmla="*/ 9967129 w 11181876"/>
              <a:gd name="connsiteY15095" fmla="*/ 3669125 h 9881970"/>
              <a:gd name="connsiteX15096" fmla="*/ 9967129 w 11181876"/>
              <a:gd name="connsiteY15096" fmla="*/ 3656667 h 9881970"/>
              <a:gd name="connsiteX15097" fmla="*/ 9979589 w 11181876"/>
              <a:gd name="connsiteY15097" fmla="*/ 3656667 h 9881970"/>
              <a:gd name="connsiteX15098" fmla="*/ 10016965 w 11181876"/>
              <a:gd name="connsiteY15098" fmla="*/ 3619289 h 9881970"/>
              <a:gd name="connsiteX15099" fmla="*/ 10029425 w 11181876"/>
              <a:gd name="connsiteY15099" fmla="*/ 3606831 h 9881970"/>
              <a:gd name="connsiteX15100" fmla="*/ 10029425 w 11181876"/>
              <a:gd name="connsiteY15100" fmla="*/ 3594372 h 9881970"/>
              <a:gd name="connsiteX15101" fmla="*/ 10029425 w 11181876"/>
              <a:gd name="connsiteY15101" fmla="*/ 3556994 h 9881970"/>
              <a:gd name="connsiteX15102" fmla="*/ 10048113 w 11181876"/>
              <a:gd name="connsiteY15102" fmla="*/ 3556994 h 9881970"/>
              <a:gd name="connsiteX15103" fmla="*/ 10054343 w 11181876"/>
              <a:gd name="connsiteY15103" fmla="*/ 3556994 h 9881970"/>
              <a:gd name="connsiteX15104" fmla="*/ 10079259 w 11181876"/>
              <a:gd name="connsiteY15104" fmla="*/ 3556994 h 9881970"/>
              <a:gd name="connsiteX15105" fmla="*/ 10097947 w 11181876"/>
              <a:gd name="connsiteY15105" fmla="*/ 3538306 h 9881970"/>
              <a:gd name="connsiteX15106" fmla="*/ 10116637 w 11181876"/>
              <a:gd name="connsiteY15106" fmla="*/ 3519618 h 9881970"/>
              <a:gd name="connsiteX15107" fmla="*/ 10129095 w 11181876"/>
              <a:gd name="connsiteY15107" fmla="*/ 3507159 h 9881970"/>
              <a:gd name="connsiteX15108" fmla="*/ 10147785 w 11181876"/>
              <a:gd name="connsiteY15108" fmla="*/ 3488472 h 9881970"/>
              <a:gd name="connsiteX15109" fmla="*/ 10178933 w 11181876"/>
              <a:gd name="connsiteY15109" fmla="*/ 3469782 h 9881970"/>
              <a:gd name="connsiteX15110" fmla="*/ 10178933 w 11181876"/>
              <a:gd name="connsiteY15110" fmla="*/ 3482242 h 9881970"/>
              <a:gd name="connsiteX15111" fmla="*/ 10166473 w 11181876"/>
              <a:gd name="connsiteY15111" fmla="*/ 3494700 h 9881970"/>
              <a:gd name="connsiteX15112" fmla="*/ 10154013 w 11181876"/>
              <a:gd name="connsiteY15112" fmla="*/ 3494700 h 9881970"/>
              <a:gd name="connsiteX15113" fmla="*/ 10141555 w 11181876"/>
              <a:gd name="connsiteY15113" fmla="*/ 3519618 h 9881970"/>
              <a:gd name="connsiteX15114" fmla="*/ 10097947 w 11181876"/>
              <a:gd name="connsiteY15114" fmla="*/ 3544536 h 9881970"/>
              <a:gd name="connsiteX15115" fmla="*/ 10079259 w 11181876"/>
              <a:gd name="connsiteY15115" fmla="*/ 3575682 h 9881970"/>
              <a:gd name="connsiteX15116" fmla="*/ 10066801 w 11181876"/>
              <a:gd name="connsiteY15116" fmla="*/ 3594372 h 9881970"/>
              <a:gd name="connsiteX15117" fmla="*/ 10054343 w 11181876"/>
              <a:gd name="connsiteY15117" fmla="*/ 3644207 h 9881970"/>
              <a:gd name="connsiteX15118" fmla="*/ 10066801 w 11181876"/>
              <a:gd name="connsiteY15118" fmla="*/ 3625519 h 9881970"/>
              <a:gd name="connsiteX15119" fmla="*/ 10066801 w 11181876"/>
              <a:gd name="connsiteY15119" fmla="*/ 3619289 h 9881970"/>
              <a:gd name="connsiteX15120" fmla="*/ 10073031 w 11181876"/>
              <a:gd name="connsiteY15120" fmla="*/ 3613061 h 9881970"/>
              <a:gd name="connsiteX15121" fmla="*/ 10079259 w 11181876"/>
              <a:gd name="connsiteY15121" fmla="*/ 3606831 h 9881970"/>
              <a:gd name="connsiteX15122" fmla="*/ 10091719 w 11181876"/>
              <a:gd name="connsiteY15122" fmla="*/ 3606831 h 9881970"/>
              <a:gd name="connsiteX15123" fmla="*/ 10141555 w 11181876"/>
              <a:gd name="connsiteY15123" fmla="*/ 3606831 h 9881970"/>
              <a:gd name="connsiteX15124" fmla="*/ 10104179 w 11181876"/>
              <a:gd name="connsiteY15124" fmla="*/ 3637977 h 9881970"/>
              <a:gd name="connsiteX15125" fmla="*/ 10079259 w 11181876"/>
              <a:gd name="connsiteY15125" fmla="*/ 3669125 h 9881970"/>
              <a:gd name="connsiteX15126" fmla="*/ 10154013 w 11181876"/>
              <a:gd name="connsiteY15126" fmla="*/ 3606831 h 9881970"/>
              <a:gd name="connsiteX15127" fmla="*/ 10216309 w 11181876"/>
              <a:gd name="connsiteY15127" fmla="*/ 3519618 h 9881970"/>
              <a:gd name="connsiteX15128" fmla="*/ 10228769 w 11181876"/>
              <a:gd name="connsiteY15128" fmla="*/ 3494700 h 9881970"/>
              <a:gd name="connsiteX15129" fmla="*/ 10228769 w 11181876"/>
              <a:gd name="connsiteY15129" fmla="*/ 3482242 h 9881970"/>
              <a:gd name="connsiteX15130" fmla="*/ 10228769 w 11181876"/>
              <a:gd name="connsiteY15130" fmla="*/ 3469782 h 9881970"/>
              <a:gd name="connsiteX15131" fmla="*/ 10247457 w 11181876"/>
              <a:gd name="connsiteY15131" fmla="*/ 3463553 h 9881970"/>
              <a:gd name="connsiteX15132" fmla="*/ 10266145 w 11181876"/>
              <a:gd name="connsiteY15132" fmla="*/ 3469782 h 9881970"/>
              <a:gd name="connsiteX15133" fmla="*/ 10291061 w 11181876"/>
              <a:gd name="connsiteY15133" fmla="*/ 3457323 h 9881970"/>
              <a:gd name="connsiteX15134" fmla="*/ 10315981 w 11181876"/>
              <a:gd name="connsiteY15134" fmla="*/ 3444865 h 9881970"/>
              <a:gd name="connsiteX15135" fmla="*/ 10303521 w 11181876"/>
              <a:gd name="connsiteY15135" fmla="*/ 3469782 h 9881970"/>
              <a:gd name="connsiteX15136" fmla="*/ 10291061 w 11181876"/>
              <a:gd name="connsiteY15136" fmla="*/ 3482242 h 9881970"/>
              <a:gd name="connsiteX15137" fmla="*/ 10303521 w 11181876"/>
              <a:gd name="connsiteY15137" fmla="*/ 3482242 h 9881970"/>
              <a:gd name="connsiteX15138" fmla="*/ 10340897 w 11181876"/>
              <a:gd name="connsiteY15138" fmla="*/ 3432405 h 9881970"/>
              <a:gd name="connsiteX15139" fmla="*/ 10340897 w 11181876"/>
              <a:gd name="connsiteY15139" fmla="*/ 3407487 h 9881970"/>
              <a:gd name="connsiteX15140" fmla="*/ 10353357 w 11181876"/>
              <a:gd name="connsiteY15140" fmla="*/ 3395029 h 9881970"/>
              <a:gd name="connsiteX15141" fmla="*/ 10365815 w 11181876"/>
              <a:gd name="connsiteY15141" fmla="*/ 3370111 h 9881970"/>
              <a:gd name="connsiteX15142" fmla="*/ 10378273 w 11181876"/>
              <a:gd name="connsiteY15142" fmla="*/ 3382571 h 9881970"/>
              <a:gd name="connsiteX15143" fmla="*/ 10390733 w 11181876"/>
              <a:gd name="connsiteY15143" fmla="*/ 3401259 h 9881970"/>
              <a:gd name="connsiteX15144" fmla="*/ 10378273 w 11181876"/>
              <a:gd name="connsiteY15144" fmla="*/ 3407487 h 9881970"/>
              <a:gd name="connsiteX15145" fmla="*/ 10359585 w 11181876"/>
              <a:gd name="connsiteY15145" fmla="*/ 3451093 h 9881970"/>
              <a:gd name="connsiteX15146" fmla="*/ 10353357 w 11181876"/>
              <a:gd name="connsiteY15146" fmla="*/ 3482242 h 9881970"/>
              <a:gd name="connsiteX15147" fmla="*/ 10365815 w 11181876"/>
              <a:gd name="connsiteY15147" fmla="*/ 3494700 h 9881970"/>
              <a:gd name="connsiteX15148" fmla="*/ 10353357 w 11181876"/>
              <a:gd name="connsiteY15148" fmla="*/ 3494700 h 9881970"/>
              <a:gd name="connsiteX15149" fmla="*/ 10334669 w 11181876"/>
              <a:gd name="connsiteY15149" fmla="*/ 3507159 h 9881970"/>
              <a:gd name="connsiteX15150" fmla="*/ 10340897 w 11181876"/>
              <a:gd name="connsiteY15150" fmla="*/ 3519618 h 9881970"/>
              <a:gd name="connsiteX15151" fmla="*/ 10340897 w 11181876"/>
              <a:gd name="connsiteY15151" fmla="*/ 3544536 h 9881970"/>
              <a:gd name="connsiteX15152" fmla="*/ 10315981 w 11181876"/>
              <a:gd name="connsiteY15152" fmla="*/ 3581912 h 9881970"/>
              <a:gd name="connsiteX15153" fmla="*/ 10340897 w 11181876"/>
              <a:gd name="connsiteY15153" fmla="*/ 3556994 h 9881970"/>
              <a:gd name="connsiteX15154" fmla="*/ 10390733 w 11181876"/>
              <a:gd name="connsiteY15154" fmla="*/ 3544536 h 9881970"/>
              <a:gd name="connsiteX15155" fmla="*/ 10390733 w 11181876"/>
              <a:gd name="connsiteY15155" fmla="*/ 3563224 h 9881970"/>
              <a:gd name="connsiteX15156" fmla="*/ 10378273 w 11181876"/>
              <a:gd name="connsiteY15156" fmla="*/ 3569454 h 9881970"/>
              <a:gd name="connsiteX15157" fmla="*/ 10365815 w 11181876"/>
              <a:gd name="connsiteY15157" fmla="*/ 3581912 h 9881970"/>
              <a:gd name="connsiteX15158" fmla="*/ 10353357 w 11181876"/>
              <a:gd name="connsiteY15158" fmla="*/ 3594372 h 9881970"/>
              <a:gd name="connsiteX15159" fmla="*/ 10359585 w 11181876"/>
              <a:gd name="connsiteY15159" fmla="*/ 3613061 h 9881970"/>
              <a:gd name="connsiteX15160" fmla="*/ 10365815 w 11181876"/>
              <a:gd name="connsiteY15160" fmla="*/ 3619289 h 9881970"/>
              <a:gd name="connsiteX15161" fmla="*/ 10353357 w 11181876"/>
              <a:gd name="connsiteY15161" fmla="*/ 3619289 h 9881970"/>
              <a:gd name="connsiteX15162" fmla="*/ 10340897 w 11181876"/>
              <a:gd name="connsiteY15162" fmla="*/ 3644207 h 9881970"/>
              <a:gd name="connsiteX15163" fmla="*/ 10328437 w 11181876"/>
              <a:gd name="connsiteY15163" fmla="*/ 3656667 h 9881970"/>
              <a:gd name="connsiteX15164" fmla="*/ 10315981 w 11181876"/>
              <a:gd name="connsiteY15164" fmla="*/ 3687813 h 9881970"/>
              <a:gd name="connsiteX15165" fmla="*/ 10309749 w 11181876"/>
              <a:gd name="connsiteY15165" fmla="*/ 3706501 h 9881970"/>
              <a:gd name="connsiteX15166" fmla="*/ 10297291 w 11181876"/>
              <a:gd name="connsiteY15166" fmla="*/ 3718961 h 9881970"/>
              <a:gd name="connsiteX15167" fmla="*/ 10253685 w 11181876"/>
              <a:gd name="connsiteY15167" fmla="*/ 3743878 h 9881970"/>
              <a:gd name="connsiteX15168" fmla="*/ 10241225 w 11181876"/>
              <a:gd name="connsiteY15168" fmla="*/ 3752186 h 9881970"/>
              <a:gd name="connsiteX15169" fmla="*/ 10241225 w 11181876"/>
              <a:gd name="connsiteY15169" fmla="*/ 3743878 h 9881970"/>
              <a:gd name="connsiteX15170" fmla="*/ 10241225 w 11181876"/>
              <a:gd name="connsiteY15170" fmla="*/ 3731420 h 9881970"/>
              <a:gd name="connsiteX15171" fmla="*/ 10228769 w 11181876"/>
              <a:gd name="connsiteY15171" fmla="*/ 3743878 h 9881970"/>
              <a:gd name="connsiteX15172" fmla="*/ 10231881 w 11181876"/>
              <a:gd name="connsiteY15172" fmla="*/ 3753222 h 9881970"/>
              <a:gd name="connsiteX15173" fmla="*/ 10237073 w 11181876"/>
              <a:gd name="connsiteY15173" fmla="*/ 3754953 h 9881970"/>
              <a:gd name="connsiteX15174" fmla="*/ 10216309 w 11181876"/>
              <a:gd name="connsiteY15174" fmla="*/ 3768796 h 9881970"/>
              <a:gd name="connsiteX15175" fmla="*/ 10216309 w 11181876"/>
              <a:gd name="connsiteY15175" fmla="*/ 3762566 h 9881970"/>
              <a:gd name="connsiteX15176" fmla="*/ 10191393 w 11181876"/>
              <a:gd name="connsiteY15176" fmla="*/ 3793714 h 9881970"/>
              <a:gd name="connsiteX15177" fmla="*/ 10154013 w 11181876"/>
              <a:gd name="connsiteY15177" fmla="*/ 3856009 h 9881970"/>
              <a:gd name="connsiteX15178" fmla="*/ 10166473 w 11181876"/>
              <a:gd name="connsiteY15178" fmla="*/ 3868467 h 9881970"/>
              <a:gd name="connsiteX15179" fmla="*/ 10241225 w 11181876"/>
              <a:gd name="connsiteY15179" fmla="*/ 3818632 h 9881970"/>
              <a:gd name="connsiteX15180" fmla="*/ 10259913 w 11181876"/>
              <a:gd name="connsiteY15180" fmla="*/ 3787484 h 9881970"/>
              <a:gd name="connsiteX15181" fmla="*/ 10278603 w 11181876"/>
              <a:gd name="connsiteY15181" fmla="*/ 3781256 h 9881970"/>
              <a:gd name="connsiteX15182" fmla="*/ 10328437 w 11181876"/>
              <a:gd name="connsiteY15182" fmla="*/ 3737650 h 9881970"/>
              <a:gd name="connsiteX15183" fmla="*/ 10365815 w 11181876"/>
              <a:gd name="connsiteY15183" fmla="*/ 3669125 h 9881970"/>
              <a:gd name="connsiteX15184" fmla="*/ 10378273 w 11181876"/>
              <a:gd name="connsiteY15184" fmla="*/ 3650437 h 9881970"/>
              <a:gd name="connsiteX15185" fmla="*/ 10390733 w 11181876"/>
              <a:gd name="connsiteY15185" fmla="*/ 3631749 h 9881970"/>
              <a:gd name="connsiteX15186" fmla="*/ 10403193 w 11181876"/>
              <a:gd name="connsiteY15186" fmla="*/ 3619289 h 9881970"/>
              <a:gd name="connsiteX15187" fmla="*/ 10390733 w 11181876"/>
              <a:gd name="connsiteY15187" fmla="*/ 3656667 h 9881970"/>
              <a:gd name="connsiteX15188" fmla="*/ 10378273 w 11181876"/>
              <a:gd name="connsiteY15188" fmla="*/ 3687813 h 9881970"/>
              <a:gd name="connsiteX15189" fmla="*/ 10365815 w 11181876"/>
              <a:gd name="connsiteY15189" fmla="*/ 3706501 h 9881970"/>
              <a:gd name="connsiteX15190" fmla="*/ 10353357 w 11181876"/>
              <a:gd name="connsiteY15190" fmla="*/ 3718961 h 9881970"/>
              <a:gd name="connsiteX15191" fmla="*/ 10353357 w 11181876"/>
              <a:gd name="connsiteY15191" fmla="*/ 3725190 h 9881970"/>
              <a:gd name="connsiteX15192" fmla="*/ 10340897 w 11181876"/>
              <a:gd name="connsiteY15192" fmla="*/ 3731420 h 9881970"/>
              <a:gd name="connsiteX15193" fmla="*/ 10328437 w 11181876"/>
              <a:gd name="connsiteY15193" fmla="*/ 3756338 h 9881970"/>
              <a:gd name="connsiteX15194" fmla="*/ 10322209 w 11181876"/>
              <a:gd name="connsiteY15194" fmla="*/ 3768796 h 9881970"/>
              <a:gd name="connsiteX15195" fmla="*/ 10309749 w 11181876"/>
              <a:gd name="connsiteY15195" fmla="*/ 3775026 h 9881970"/>
              <a:gd name="connsiteX15196" fmla="*/ 10297291 w 11181876"/>
              <a:gd name="connsiteY15196" fmla="*/ 3787484 h 9881970"/>
              <a:gd name="connsiteX15197" fmla="*/ 10291061 w 11181876"/>
              <a:gd name="connsiteY15197" fmla="*/ 3793714 h 9881970"/>
              <a:gd name="connsiteX15198" fmla="*/ 10278603 w 11181876"/>
              <a:gd name="connsiteY15198" fmla="*/ 3818632 h 9881970"/>
              <a:gd name="connsiteX15199" fmla="*/ 10266145 w 11181876"/>
              <a:gd name="connsiteY15199" fmla="*/ 3831090 h 9881970"/>
              <a:gd name="connsiteX15200" fmla="*/ 10259913 w 11181876"/>
              <a:gd name="connsiteY15200" fmla="*/ 3849779 h 9881970"/>
              <a:gd name="connsiteX15201" fmla="*/ 10241225 w 11181876"/>
              <a:gd name="connsiteY15201" fmla="*/ 3868467 h 9881970"/>
              <a:gd name="connsiteX15202" fmla="*/ 10216309 w 11181876"/>
              <a:gd name="connsiteY15202" fmla="*/ 3918303 h 9881970"/>
              <a:gd name="connsiteX15203" fmla="*/ 10228769 w 11181876"/>
              <a:gd name="connsiteY15203" fmla="*/ 3905845 h 9881970"/>
              <a:gd name="connsiteX15204" fmla="*/ 10278603 w 11181876"/>
              <a:gd name="connsiteY15204" fmla="*/ 3856009 h 9881970"/>
              <a:gd name="connsiteX15205" fmla="*/ 10303521 w 11181876"/>
              <a:gd name="connsiteY15205" fmla="*/ 3843550 h 9881970"/>
              <a:gd name="connsiteX15206" fmla="*/ 10315981 w 11181876"/>
              <a:gd name="connsiteY15206" fmla="*/ 3856009 h 9881970"/>
              <a:gd name="connsiteX15207" fmla="*/ 10328437 w 11181876"/>
              <a:gd name="connsiteY15207" fmla="*/ 3856009 h 9881970"/>
              <a:gd name="connsiteX15208" fmla="*/ 10291061 w 11181876"/>
              <a:gd name="connsiteY15208" fmla="*/ 3880927 h 9881970"/>
              <a:gd name="connsiteX15209" fmla="*/ 10253685 w 11181876"/>
              <a:gd name="connsiteY15209" fmla="*/ 3943221 h 9881970"/>
              <a:gd name="connsiteX15210" fmla="*/ 10216309 w 11181876"/>
              <a:gd name="connsiteY15210" fmla="*/ 3974368 h 9881970"/>
              <a:gd name="connsiteX15211" fmla="*/ 10178933 w 11181876"/>
              <a:gd name="connsiteY15211" fmla="*/ 4017974 h 9881970"/>
              <a:gd name="connsiteX15212" fmla="*/ 10166473 w 11181876"/>
              <a:gd name="connsiteY15212" fmla="*/ 4055352 h 9881970"/>
              <a:gd name="connsiteX15213" fmla="*/ 10166473 w 11181876"/>
              <a:gd name="connsiteY15213" fmla="*/ 4080269 h 9881970"/>
              <a:gd name="connsiteX15214" fmla="*/ 10216309 w 11181876"/>
              <a:gd name="connsiteY15214" fmla="*/ 4042892 h 9881970"/>
              <a:gd name="connsiteX15215" fmla="*/ 10222537 w 11181876"/>
              <a:gd name="connsiteY15215" fmla="*/ 4036662 h 9881970"/>
              <a:gd name="connsiteX15216" fmla="*/ 10278603 w 11181876"/>
              <a:gd name="connsiteY15216" fmla="*/ 4005516 h 9881970"/>
              <a:gd name="connsiteX15217" fmla="*/ 10365815 w 11181876"/>
              <a:gd name="connsiteY15217" fmla="*/ 3955680 h 9881970"/>
              <a:gd name="connsiteX15218" fmla="*/ 10415649 w 11181876"/>
              <a:gd name="connsiteY15218" fmla="*/ 3930761 h 9881970"/>
              <a:gd name="connsiteX15219" fmla="*/ 10421881 w 11181876"/>
              <a:gd name="connsiteY15219" fmla="*/ 3918303 h 9881970"/>
              <a:gd name="connsiteX15220" fmla="*/ 10428109 w 11181876"/>
              <a:gd name="connsiteY15220" fmla="*/ 3918303 h 9881970"/>
              <a:gd name="connsiteX15221" fmla="*/ 10453029 w 11181876"/>
              <a:gd name="connsiteY15221" fmla="*/ 3943221 h 9881970"/>
              <a:gd name="connsiteX15222" fmla="*/ 10465485 w 11181876"/>
              <a:gd name="connsiteY15222" fmla="*/ 3955680 h 9881970"/>
              <a:gd name="connsiteX15223" fmla="*/ 10490405 w 11181876"/>
              <a:gd name="connsiteY15223" fmla="*/ 3949451 h 9881970"/>
              <a:gd name="connsiteX15224" fmla="*/ 10502861 w 11181876"/>
              <a:gd name="connsiteY15224" fmla="*/ 3943221 h 9881970"/>
              <a:gd name="connsiteX15225" fmla="*/ 10515321 w 11181876"/>
              <a:gd name="connsiteY15225" fmla="*/ 3955680 h 9881970"/>
              <a:gd name="connsiteX15226" fmla="*/ 10490405 w 11181876"/>
              <a:gd name="connsiteY15226" fmla="*/ 3968139 h 9881970"/>
              <a:gd name="connsiteX15227" fmla="*/ 10515321 w 11181876"/>
              <a:gd name="connsiteY15227" fmla="*/ 3980598 h 9881970"/>
              <a:gd name="connsiteX15228" fmla="*/ 10552699 w 11181876"/>
              <a:gd name="connsiteY15228" fmla="*/ 3993058 h 9881970"/>
              <a:gd name="connsiteX15229" fmla="*/ 10552699 w 11181876"/>
              <a:gd name="connsiteY15229" fmla="*/ 4005516 h 9881970"/>
              <a:gd name="connsiteX15230" fmla="*/ 10540239 w 11181876"/>
              <a:gd name="connsiteY15230" fmla="*/ 4017974 h 9881970"/>
              <a:gd name="connsiteX15231" fmla="*/ 10540239 w 11181876"/>
              <a:gd name="connsiteY15231" fmla="*/ 4036662 h 9881970"/>
              <a:gd name="connsiteX15232" fmla="*/ 10540239 w 11181876"/>
              <a:gd name="connsiteY15232" fmla="*/ 4042892 h 9881970"/>
              <a:gd name="connsiteX15233" fmla="*/ 10540239 w 11181876"/>
              <a:gd name="connsiteY15233" fmla="*/ 4055352 h 9881970"/>
              <a:gd name="connsiteX15234" fmla="*/ 10558929 w 11181876"/>
              <a:gd name="connsiteY15234" fmla="*/ 4055352 h 9881970"/>
              <a:gd name="connsiteX15235" fmla="*/ 10565159 w 11181876"/>
              <a:gd name="connsiteY15235" fmla="*/ 4055352 h 9881970"/>
              <a:gd name="connsiteX15236" fmla="*/ 10590075 w 11181876"/>
              <a:gd name="connsiteY15236" fmla="*/ 4030434 h 9881970"/>
              <a:gd name="connsiteX15237" fmla="*/ 10602535 w 11181876"/>
              <a:gd name="connsiteY15237" fmla="*/ 4042892 h 9881970"/>
              <a:gd name="connsiteX15238" fmla="*/ 10602535 w 11181876"/>
              <a:gd name="connsiteY15238" fmla="*/ 4092729 h 9881970"/>
              <a:gd name="connsiteX15239" fmla="*/ 10590075 w 11181876"/>
              <a:gd name="connsiteY15239" fmla="*/ 4117647 h 9881970"/>
              <a:gd name="connsiteX15240" fmla="*/ 10614993 w 11181876"/>
              <a:gd name="connsiteY15240" fmla="*/ 4117647 h 9881970"/>
              <a:gd name="connsiteX15241" fmla="*/ 10639911 w 11181876"/>
              <a:gd name="connsiteY15241" fmla="*/ 4136335 h 9881970"/>
              <a:gd name="connsiteX15242" fmla="*/ 10627453 w 11181876"/>
              <a:gd name="connsiteY15242" fmla="*/ 4155023 h 9881970"/>
              <a:gd name="connsiteX15243" fmla="*/ 10621223 w 11181876"/>
              <a:gd name="connsiteY15243" fmla="*/ 4155023 h 9881970"/>
              <a:gd name="connsiteX15244" fmla="*/ 10602535 w 11181876"/>
              <a:gd name="connsiteY15244" fmla="*/ 4167481 h 9881970"/>
              <a:gd name="connsiteX15245" fmla="*/ 10577617 w 11181876"/>
              <a:gd name="connsiteY15245" fmla="*/ 4179941 h 9881970"/>
              <a:gd name="connsiteX15246" fmla="*/ 10552699 w 11181876"/>
              <a:gd name="connsiteY15246" fmla="*/ 4229776 h 9881970"/>
              <a:gd name="connsiteX15247" fmla="*/ 10552699 w 11181876"/>
              <a:gd name="connsiteY15247" fmla="*/ 4242236 h 9881970"/>
              <a:gd name="connsiteX15248" fmla="*/ 10558929 w 11181876"/>
              <a:gd name="connsiteY15248" fmla="*/ 4279612 h 9881970"/>
              <a:gd name="connsiteX15249" fmla="*/ 10565159 w 11181876"/>
              <a:gd name="connsiteY15249" fmla="*/ 4304530 h 9881970"/>
              <a:gd name="connsiteX15250" fmla="*/ 10627453 w 11181876"/>
              <a:gd name="connsiteY15250" fmla="*/ 4260924 h 9881970"/>
              <a:gd name="connsiteX15251" fmla="*/ 10664829 w 11181876"/>
              <a:gd name="connsiteY15251" fmla="*/ 4217318 h 9881970"/>
              <a:gd name="connsiteX15252" fmla="*/ 10677289 w 11181876"/>
              <a:gd name="connsiteY15252" fmla="*/ 4217318 h 9881970"/>
              <a:gd name="connsiteX15253" fmla="*/ 10689749 w 11181876"/>
              <a:gd name="connsiteY15253" fmla="*/ 4211088 h 9881970"/>
              <a:gd name="connsiteX15254" fmla="*/ 10714665 w 11181876"/>
              <a:gd name="connsiteY15254" fmla="*/ 4192399 h 9881970"/>
              <a:gd name="connsiteX15255" fmla="*/ 10752041 w 11181876"/>
              <a:gd name="connsiteY15255" fmla="*/ 4155023 h 9881970"/>
              <a:gd name="connsiteX15256" fmla="*/ 10752041 w 11181876"/>
              <a:gd name="connsiteY15256" fmla="*/ 4142563 h 9881970"/>
              <a:gd name="connsiteX15257" fmla="*/ 10764501 w 11181876"/>
              <a:gd name="connsiteY15257" fmla="*/ 4142563 h 9881970"/>
              <a:gd name="connsiteX15258" fmla="*/ 10795649 w 11181876"/>
              <a:gd name="connsiteY15258" fmla="*/ 4111417 h 9881970"/>
              <a:gd name="connsiteX15259" fmla="*/ 10864171 w 11181876"/>
              <a:gd name="connsiteY15259" fmla="*/ 4030434 h 9881970"/>
              <a:gd name="connsiteX15260" fmla="*/ 10907777 w 11181876"/>
              <a:gd name="connsiteY15260" fmla="*/ 3993058 h 9881970"/>
              <a:gd name="connsiteX15261" fmla="*/ 10938925 w 11181876"/>
              <a:gd name="connsiteY15261" fmla="*/ 3943221 h 9881970"/>
              <a:gd name="connsiteX15262" fmla="*/ 10976301 w 11181876"/>
              <a:gd name="connsiteY15262" fmla="*/ 3912073 h 9881970"/>
              <a:gd name="connsiteX15263" fmla="*/ 10988761 w 11181876"/>
              <a:gd name="connsiteY15263" fmla="*/ 3868467 h 9881970"/>
              <a:gd name="connsiteX15264" fmla="*/ 11026139 w 11181876"/>
              <a:gd name="connsiteY15264" fmla="*/ 3806172 h 9881970"/>
              <a:gd name="connsiteX15265" fmla="*/ 11057285 w 11181876"/>
              <a:gd name="connsiteY15265" fmla="*/ 3824862 h 9881970"/>
              <a:gd name="connsiteX15266" fmla="*/ 11063515 w 11181876"/>
              <a:gd name="connsiteY15266" fmla="*/ 3856009 h 9881970"/>
              <a:gd name="connsiteX15267" fmla="*/ 11026139 w 11181876"/>
              <a:gd name="connsiteY15267" fmla="*/ 3918303 h 9881970"/>
              <a:gd name="connsiteX15268" fmla="*/ 10988761 w 11181876"/>
              <a:gd name="connsiteY15268" fmla="*/ 3968139 h 9881970"/>
              <a:gd name="connsiteX15269" fmla="*/ 10938925 w 11181876"/>
              <a:gd name="connsiteY15269" fmla="*/ 4042892 h 9881970"/>
              <a:gd name="connsiteX15270" fmla="*/ 10876629 w 11181876"/>
              <a:gd name="connsiteY15270" fmla="*/ 4105187 h 9881970"/>
              <a:gd name="connsiteX15271" fmla="*/ 10845483 w 11181876"/>
              <a:gd name="connsiteY15271" fmla="*/ 4123875 h 9881970"/>
              <a:gd name="connsiteX15272" fmla="*/ 10826795 w 11181876"/>
              <a:gd name="connsiteY15272" fmla="*/ 4155023 h 9881970"/>
              <a:gd name="connsiteX15273" fmla="*/ 10814337 w 11181876"/>
              <a:gd name="connsiteY15273" fmla="*/ 4179941 h 9881970"/>
              <a:gd name="connsiteX15274" fmla="*/ 10826795 w 11181876"/>
              <a:gd name="connsiteY15274" fmla="*/ 4179941 h 9881970"/>
              <a:gd name="connsiteX15275" fmla="*/ 10876629 w 11181876"/>
              <a:gd name="connsiteY15275" fmla="*/ 4142563 h 9881970"/>
              <a:gd name="connsiteX15276" fmla="*/ 10926465 w 11181876"/>
              <a:gd name="connsiteY15276" fmla="*/ 4105187 h 9881970"/>
              <a:gd name="connsiteX15277" fmla="*/ 10938925 w 11181876"/>
              <a:gd name="connsiteY15277" fmla="*/ 4092729 h 9881970"/>
              <a:gd name="connsiteX15278" fmla="*/ 10951385 w 11181876"/>
              <a:gd name="connsiteY15278" fmla="*/ 4080269 h 9881970"/>
              <a:gd name="connsiteX15279" fmla="*/ 10963841 w 11181876"/>
              <a:gd name="connsiteY15279" fmla="*/ 4080269 h 9881970"/>
              <a:gd name="connsiteX15280" fmla="*/ 10976301 w 11181876"/>
              <a:gd name="connsiteY15280" fmla="*/ 4080269 h 9881970"/>
              <a:gd name="connsiteX15281" fmla="*/ 10976301 w 11181876"/>
              <a:gd name="connsiteY15281" fmla="*/ 4092729 h 9881970"/>
              <a:gd name="connsiteX15282" fmla="*/ 10926465 w 11181876"/>
              <a:gd name="connsiteY15282" fmla="*/ 4142563 h 9881970"/>
              <a:gd name="connsiteX15283" fmla="*/ 10851713 w 11181876"/>
              <a:gd name="connsiteY15283" fmla="*/ 4217318 h 9881970"/>
              <a:gd name="connsiteX15284" fmla="*/ 10876629 w 11181876"/>
              <a:gd name="connsiteY15284" fmla="*/ 4211088 h 9881970"/>
              <a:gd name="connsiteX15285" fmla="*/ 10895317 w 11181876"/>
              <a:gd name="connsiteY15285" fmla="*/ 4179941 h 9881970"/>
              <a:gd name="connsiteX15286" fmla="*/ 10920237 w 11181876"/>
              <a:gd name="connsiteY15286" fmla="*/ 4161251 h 9881970"/>
              <a:gd name="connsiteX15287" fmla="*/ 10951385 w 11181876"/>
              <a:gd name="connsiteY15287" fmla="*/ 4167481 h 9881970"/>
              <a:gd name="connsiteX15288" fmla="*/ 10951385 w 11181876"/>
              <a:gd name="connsiteY15288" fmla="*/ 4192399 h 9881970"/>
              <a:gd name="connsiteX15289" fmla="*/ 10889089 w 11181876"/>
              <a:gd name="connsiteY15289" fmla="*/ 4229776 h 9881970"/>
              <a:gd name="connsiteX15290" fmla="*/ 10876629 w 11181876"/>
              <a:gd name="connsiteY15290" fmla="*/ 4254694 h 9881970"/>
              <a:gd name="connsiteX15291" fmla="*/ 10901549 w 11181876"/>
              <a:gd name="connsiteY15291" fmla="*/ 4279612 h 9881970"/>
              <a:gd name="connsiteX15292" fmla="*/ 10914009 w 11181876"/>
              <a:gd name="connsiteY15292" fmla="*/ 4310759 h 9881970"/>
              <a:gd name="connsiteX15293" fmla="*/ 10814337 w 11181876"/>
              <a:gd name="connsiteY15293" fmla="*/ 4316988 h 9881970"/>
              <a:gd name="connsiteX15294" fmla="*/ 10752041 w 11181876"/>
              <a:gd name="connsiteY15294" fmla="*/ 4366825 h 9881970"/>
              <a:gd name="connsiteX15295" fmla="*/ 10752041 w 11181876"/>
              <a:gd name="connsiteY15295" fmla="*/ 4385513 h 9881970"/>
              <a:gd name="connsiteX15296" fmla="*/ 10739581 w 11181876"/>
              <a:gd name="connsiteY15296" fmla="*/ 4404201 h 9881970"/>
              <a:gd name="connsiteX15297" fmla="*/ 10727125 w 11181876"/>
              <a:gd name="connsiteY15297" fmla="*/ 4404201 h 9881970"/>
              <a:gd name="connsiteX15298" fmla="*/ 10714665 w 11181876"/>
              <a:gd name="connsiteY15298" fmla="*/ 4404201 h 9881970"/>
              <a:gd name="connsiteX15299" fmla="*/ 10683517 w 11181876"/>
              <a:gd name="connsiteY15299" fmla="*/ 4416659 h 9881970"/>
              <a:gd name="connsiteX15300" fmla="*/ 10677289 w 11181876"/>
              <a:gd name="connsiteY15300" fmla="*/ 4435348 h 9881970"/>
              <a:gd name="connsiteX15301" fmla="*/ 10677289 w 11181876"/>
              <a:gd name="connsiteY15301" fmla="*/ 4441578 h 9881970"/>
              <a:gd name="connsiteX15302" fmla="*/ 10664829 w 11181876"/>
              <a:gd name="connsiteY15302" fmla="*/ 4454037 h 9881970"/>
              <a:gd name="connsiteX15303" fmla="*/ 10677289 w 11181876"/>
              <a:gd name="connsiteY15303" fmla="*/ 4454037 h 9881970"/>
              <a:gd name="connsiteX15304" fmla="*/ 10689749 w 11181876"/>
              <a:gd name="connsiteY15304" fmla="*/ 4447807 h 9881970"/>
              <a:gd name="connsiteX15305" fmla="*/ 10702205 w 11181876"/>
              <a:gd name="connsiteY15305" fmla="*/ 4441578 h 9881970"/>
              <a:gd name="connsiteX15306" fmla="*/ 10714665 w 11181876"/>
              <a:gd name="connsiteY15306" fmla="*/ 4454037 h 9881970"/>
              <a:gd name="connsiteX15307" fmla="*/ 10714665 w 11181876"/>
              <a:gd name="connsiteY15307" fmla="*/ 4491414 h 9881970"/>
              <a:gd name="connsiteX15308" fmla="*/ 10789419 w 11181876"/>
              <a:gd name="connsiteY15308" fmla="*/ 4454037 h 9881970"/>
              <a:gd name="connsiteX15309" fmla="*/ 10814337 w 11181876"/>
              <a:gd name="connsiteY15309" fmla="*/ 4441578 h 9881970"/>
              <a:gd name="connsiteX15310" fmla="*/ 10801877 w 11181876"/>
              <a:gd name="connsiteY15310" fmla="*/ 4466496 h 9881970"/>
              <a:gd name="connsiteX15311" fmla="*/ 10789419 w 11181876"/>
              <a:gd name="connsiteY15311" fmla="*/ 4472726 h 9881970"/>
              <a:gd name="connsiteX15312" fmla="*/ 10776961 w 11181876"/>
              <a:gd name="connsiteY15312" fmla="*/ 4478954 h 9881970"/>
              <a:gd name="connsiteX15313" fmla="*/ 10739581 w 11181876"/>
              <a:gd name="connsiteY15313" fmla="*/ 4503872 h 9881970"/>
              <a:gd name="connsiteX15314" fmla="*/ 10708437 w 11181876"/>
              <a:gd name="connsiteY15314" fmla="*/ 4522560 h 9881970"/>
              <a:gd name="connsiteX15315" fmla="*/ 10702205 w 11181876"/>
              <a:gd name="connsiteY15315" fmla="*/ 4541248 h 9881970"/>
              <a:gd name="connsiteX15316" fmla="*/ 10714665 w 11181876"/>
              <a:gd name="connsiteY15316" fmla="*/ 4553708 h 9881970"/>
              <a:gd name="connsiteX15317" fmla="*/ 10689749 w 11181876"/>
              <a:gd name="connsiteY15317" fmla="*/ 4578627 h 9881970"/>
              <a:gd name="connsiteX15318" fmla="*/ 10664829 w 11181876"/>
              <a:gd name="connsiteY15318" fmla="*/ 4578627 h 9881970"/>
              <a:gd name="connsiteX15319" fmla="*/ 10627453 w 11181876"/>
              <a:gd name="connsiteY15319" fmla="*/ 4603543 h 9881970"/>
              <a:gd name="connsiteX15320" fmla="*/ 10540239 w 11181876"/>
              <a:gd name="connsiteY15320" fmla="*/ 4690756 h 9881970"/>
              <a:gd name="connsiteX15321" fmla="*/ 10515321 w 11181876"/>
              <a:gd name="connsiteY15321" fmla="*/ 4740592 h 9881970"/>
              <a:gd name="connsiteX15322" fmla="*/ 10502861 w 11181876"/>
              <a:gd name="connsiteY15322" fmla="*/ 4777968 h 9881970"/>
              <a:gd name="connsiteX15323" fmla="*/ 10527781 w 11181876"/>
              <a:gd name="connsiteY15323" fmla="*/ 4740592 h 9881970"/>
              <a:gd name="connsiteX15324" fmla="*/ 10540239 w 11181876"/>
              <a:gd name="connsiteY15324" fmla="*/ 4728132 h 9881970"/>
              <a:gd name="connsiteX15325" fmla="*/ 10552699 w 11181876"/>
              <a:gd name="connsiteY15325" fmla="*/ 4740592 h 9881970"/>
              <a:gd name="connsiteX15326" fmla="*/ 10515321 w 11181876"/>
              <a:gd name="connsiteY15326" fmla="*/ 4790428 h 9881970"/>
              <a:gd name="connsiteX15327" fmla="*/ 10490405 w 11181876"/>
              <a:gd name="connsiteY15327" fmla="*/ 4821575 h 9881970"/>
              <a:gd name="connsiteX15328" fmla="*/ 10477945 w 11181876"/>
              <a:gd name="connsiteY15328" fmla="*/ 4852723 h 9881970"/>
              <a:gd name="connsiteX15329" fmla="*/ 10477945 w 11181876"/>
              <a:gd name="connsiteY15329" fmla="*/ 4871411 h 9881970"/>
              <a:gd name="connsiteX15330" fmla="*/ 10490405 w 11181876"/>
              <a:gd name="connsiteY15330" fmla="*/ 4865181 h 9881970"/>
              <a:gd name="connsiteX15331" fmla="*/ 10515321 w 11181876"/>
              <a:gd name="connsiteY15331" fmla="*/ 4865181 h 9881970"/>
              <a:gd name="connsiteX15332" fmla="*/ 10515321 w 11181876"/>
              <a:gd name="connsiteY15332" fmla="*/ 4902557 h 9881970"/>
              <a:gd name="connsiteX15333" fmla="*/ 10490405 w 11181876"/>
              <a:gd name="connsiteY15333" fmla="*/ 4908787 h 9881970"/>
              <a:gd name="connsiteX15334" fmla="*/ 10465485 w 11181876"/>
              <a:gd name="connsiteY15334" fmla="*/ 4927476 h 9881970"/>
              <a:gd name="connsiteX15335" fmla="*/ 10440569 w 11181876"/>
              <a:gd name="connsiteY15335" fmla="*/ 4952394 h 9881970"/>
              <a:gd name="connsiteX15336" fmla="*/ 10428109 w 11181876"/>
              <a:gd name="connsiteY15336" fmla="*/ 4983540 h 9881970"/>
              <a:gd name="connsiteX15337" fmla="*/ 10440569 w 11181876"/>
              <a:gd name="connsiteY15337" fmla="*/ 4989770 h 9881970"/>
              <a:gd name="connsiteX15338" fmla="*/ 10440569 w 11181876"/>
              <a:gd name="connsiteY15338" fmla="*/ 5014688 h 9881970"/>
              <a:gd name="connsiteX15339" fmla="*/ 10440569 w 11181876"/>
              <a:gd name="connsiteY15339" fmla="*/ 5027146 h 9881970"/>
              <a:gd name="connsiteX15340" fmla="*/ 10440569 w 11181876"/>
              <a:gd name="connsiteY15340" fmla="*/ 5052065 h 9881970"/>
              <a:gd name="connsiteX15341" fmla="*/ 10453029 w 11181876"/>
              <a:gd name="connsiteY15341" fmla="*/ 5045835 h 9881970"/>
              <a:gd name="connsiteX15342" fmla="*/ 10490405 w 11181876"/>
              <a:gd name="connsiteY15342" fmla="*/ 5027146 h 9881970"/>
              <a:gd name="connsiteX15343" fmla="*/ 10534011 w 11181876"/>
              <a:gd name="connsiteY15343" fmla="*/ 4989770 h 9881970"/>
              <a:gd name="connsiteX15344" fmla="*/ 10552699 w 11181876"/>
              <a:gd name="connsiteY15344" fmla="*/ 4964852 h 9881970"/>
              <a:gd name="connsiteX15345" fmla="*/ 10565159 w 11181876"/>
              <a:gd name="connsiteY15345" fmla="*/ 4952394 h 9881970"/>
              <a:gd name="connsiteX15346" fmla="*/ 10590075 w 11181876"/>
              <a:gd name="connsiteY15346" fmla="*/ 4939934 h 9881970"/>
              <a:gd name="connsiteX15347" fmla="*/ 10602535 w 11181876"/>
              <a:gd name="connsiteY15347" fmla="*/ 4921246 h 9881970"/>
              <a:gd name="connsiteX15348" fmla="*/ 10614993 w 11181876"/>
              <a:gd name="connsiteY15348" fmla="*/ 4915017 h 9881970"/>
              <a:gd name="connsiteX15349" fmla="*/ 10664829 w 11181876"/>
              <a:gd name="connsiteY15349" fmla="*/ 4877639 h 9881970"/>
              <a:gd name="connsiteX15350" fmla="*/ 10758273 w 11181876"/>
              <a:gd name="connsiteY15350" fmla="*/ 4771738 h 9881970"/>
              <a:gd name="connsiteX15351" fmla="*/ 10801877 w 11181876"/>
              <a:gd name="connsiteY15351" fmla="*/ 4728132 h 9881970"/>
              <a:gd name="connsiteX15352" fmla="*/ 10826795 w 11181876"/>
              <a:gd name="connsiteY15352" fmla="*/ 4690756 h 9881970"/>
              <a:gd name="connsiteX15353" fmla="*/ 10864171 w 11181876"/>
              <a:gd name="connsiteY15353" fmla="*/ 4647149 h 9881970"/>
              <a:gd name="connsiteX15354" fmla="*/ 10889089 w 11181876"/>
              <a:gd name="connsiteY15354" fmla="*/ 4591085 h 9881970"/>
              <a:gd name="connsiteX15355" fmla="*/ 10938925 w 11181876"/>
              <a:gd name="connsiteY15355" fmla="*/ 4566167 h 9881970"/>
              <a:gd name="connsiteX15356" fmla="*/ 10945153 w 11181876"/>
              <a:gd name="connsiteY15356" fmla="*/ 4603543 h 9881970"/>
              <a:gd name="connsiteX15357" fmla="*/ 10901549 w 11181876"/>
              <a:gd name="connsiteY15357" fmla="*/ 4665838 h 9881970"/>
              <a:gd name="connsiteX15358" fmla="*/ 10864171 w 11181876"/>
              <a:gd name="connsiteY15358" fmla="*/ 4715674 h 9881970"/>
              <a:gd name="connsiteX15359" fmla="*/ 10826795 w 11181876"/>
              <a:gd name="connsiteY15359" fmla="*/ 4790428 h 9881970"/>
              <a:gd name="connsiteX15360" fmla="*/ 10801877 w 11181876"/>
              <a:gd name="connsiteY15360" fmla="*/ 4815345 h 9881970"/>
              <a:gd name="connsiteX15361" fmla="*/ 10764501 w 11181876"/>
              <a:gd name="connsiteY15361" fmla="*/ 4852723 h 9881970"/>
              <a:gd name="connsiteX15362" fmla="*/ 10702205 w 11181876"/>
              <a:gd name="connsiteY15362" fmla="*/ 4915017 h 9881970"/>
              <a:gd name="connsiteX15363" fmla="*/ 10702205 w 11181876"/>
              <a:gd name="connsiteY15363" fmla="*/ 4939934 h 9881970"/>
              <a:gd name="connsiteX15364" fmla="*/ 10752041 w 11181876"/>
              <a:gd name="connsiteY15364" fmla="*/ 4902557 h 9881970"/>
              <a:gd name="connsiteX15365" fmla="*/ 10789419 w 11181876"/>
              <a:gd name="connsiteY15365" fmla="*/ 4858951 h 9881970"/>
              <a:gd name="connsiteX15366" fmla="*/ 10808107 w 11181876"/>
              <a:gd name="connsiteY15366" fmla="*/ 4852723 h 9881970"/>
              <a:gd name="connsiteX15367" fmla="*/ 10826795 w 11181876"/>
              <a:gd name="connsiteY15367" fmla="*/ 4840263 h 9881970"/>
              <a:gd name="connsiteX15368" fmla="*/ 10839253 w 11181876"/>
              <a:gd name="connsiteY15368" fmla="*/ 4827805 h 9881970"/>
              <a:gd name="connsiteX15369" fmla="*/ 10839253 w 11181876"/>
              <a:gd name="connsiteY15369" fmla="*/ 4877639 h 9881970"/>
              <a:gd name="connsiteX15370" fmla="*/ 10801877 w 11181876"/>
              <a:gd name="connsiteY15370" fmla="*/ 4890099 h 9881970"/>
              <a:gd name="connsiteX15371" fmla="*/ 10739581 w 11181876"/>
              <a:gd name="connsiteY15371" fmla="*/ 4964852 h 9881970"/>
              <a:gd name="connsiteX15372" fmla="*/ 10776961 w 11181876"/>
              <a:gd name="connsiteY15372" fmla="*/ 4939934 h 9881970"/>
              <a:gd name="connsiteX15373" fmla="*/ 10783189 w 11181876"/>
              <a:gd name="connsiteY15373" fmla="*/ 4921246 h 9881970"/>
              <a:gd name="connsiteX15374" fmla="*/ 10801877 w 11181876"/>
              <a:gd name="connsiteY15374" fmla="*/ 4915017 h 9881970"/>
              <a:gd name="connsiteX15375" fmla="*/ 10839253 w 11181876"/>
              <a:gd name="connsiteY15375" fmla="*/ 4915017 h 9881970"/>
              <a:gd name="connsiteX15376" fmla="*/ 10839253 w 11181876"/>
              <a:gd name="connsiteY15376" fmla="*/ 4939934 h 9881970"/>
              <a:gd name="connsiteX15377" fmla="*/ 10808107 w 11181876"/>
              <a:gd name="connsiteY15377" fmla="*/ 4939934 h 9881970"/>
              <a:gd name="connsiteX15378" fmla="*/ 10776961 w 11181876"/>
              <a:gd name="connsiteY15378" fmla="*/ 4964852 h 9881970"/>
              <a:gd name="connsiteX15379" fmla="*/ 10776961 w 11181876"/>
              <a:gd name="connsiteY15379" fmla="*/ 5014688 h 9881970"/>
              <a:gd name="connsiteX15380" fmla="*/ 10795649 w 11181876"/>
              <a:gd name="connsiteY15380" fmla="*/ 5033376 h 9881970"/>
              <a:gd name="connsiteX15381" fmla="*/ 10795649 w 11181876"/>
              <a:gd name="connsiteY15381" fmla="*/ 5064523 h 9881970"/>
              <a:gd name="connsiteX15382" fmla="*/ 10752041 w 11181876"/>
              <a:gd name="connsiteY15382" fmla="*/ 5076983 h 9881970"/>
              <a:gd name="connsiteX15383" fmla="*/ 10714665 w 11181876"/>
              <a:gd name="connsiteY15383" fmla="*/ 5076983 h 9881970"/>
              <a:gd name="connsiteX15384" fmla="*/ 10639911 w 11181876"/>
              <a:gd name="connsiteY15384" fmla="*/ 5076983 h 9881970"/>
              <a:gd name="connsiteX15385" fmla="*/ 10627453 w 11181876"/>
              <a:gd name="connsiteY15385" fmla="*/ 5108129 h 9881970"/>
              <a:gd name="connsiteX15386" fmla="*/ 10633681 w 11181876"/>
              <a:gd name="connsiteY15386" fmla="*/ 5139277 h 9881970"/>
              <a:gd name="connsiteX15387" fmla="*/ 10627453 w 11181876"/>
              <a:gd name="connsiteY15387" fmla="*/ 5164195 h 9881970"/>
              <a:gd name="connsiteX15388" fmla="*/ 10614993 w 11181876"/>
              <a:gd name="connsiteY15388" fmla="*/ 5151736 h 9881970"/>
              <a:gd name="connsiteX15389" fmla="*/ 10602535 w 11181876"/>
              <a:gd name="connsiteY15389" fmla="*/ 5151736 h 9881970"/>
              <a:gd name="connsiteX15390" fmla="*/ 10577617 w 11181876"/>
              <a:gd name="connsiteY15390" fmla="*/ 5151736 h 9881970"/>
              <a:gd name="connsiteX15391" fmla="*/ 10558929 w 11181876"/>
              <a:gd name="connsiteY15391" fmla="*/ 5176654 h 9881970"/>
              <a:gd name="connsiteX15392" fmla="*/ 10552699 w 11181876"/>
              <a:gd name="connsiteY15392" fmla="*/ 5201572 h 9881970"/>
              <a:gd name="connsiteX15393" fmla="*/ 10565159 w 11181876"/>
              <a:gd name="connsiteY15393" fmla="*/ 5214030 h 9881970"/>
              <a:gd name="connsiteX15394" fmla="*/ 10590075 w 11181876"/>
              <a:gd name="connsiteY15394" fmla="*/ 5189114 h 9881970"/>
              <a:gd name="connsiteX15395" fmla="*/ 10590075 w 11181876"/>
              <a:gd name="connsiteY15395" fmla="*/ 5214030 h 9881970"/>
              <a:gd name="connsiteX15396" fmla="*/ 10590075 w 11181876"/>
              <a:gd name="connsiteY15396" fmla="*/ 5238948 h 9881970"/>
              <a:gd name="connsiteX15397" fmla="*/ 10608763 w 11181876"/>
              <a:gd name="connsiteY15397" fmla="*/ 5238948 h 9881970"/>
              <a:gd name="connsiteX15398" fmla="*/ 10639911 w 11181876"/>
              <a:gd name="connsiteY15398" fmla="*/ 5226490 h 9881970"/>
              <a:gd name="connsiteX15399" fmla="*/ 10671061 w 11181876"/>
              <a:gd name="connsiteY15399" fmla="*/ 5207802 h 9881970"/>
              <a:gd name="connsiteX15400" fmla="*/ 10689749 w 11181876"/>
              <a:gd name="connsiteY15400" fmla="*/ 5201572 h 9881970"/>
              <a:gd name="connsiteX15401" fmla="*/ 10652371 w 11181876"/>
              <a:gd name="connsiteY15401" fmla="*/ 5238948 h 9881970"/>
              <a:gd name="connsiteX15402" fmla="*/ 10590075 w 11181876"/>
              <a:gd name="connsiteY15402" fmla="*/ 5288784 h 9881970"/>
              <a:gd name="connsiteX15403" fmla="*/ 10590075 w 11181876"/>
              <a:gd name="connsiteY15403" fmla="*/ 5307473 h 9881970"/>
              <a:gd name="connsiteX15404" fmla="*/ 10590075 w 11181876"/>
              <a:gd name="connsiteY15404" fmla="*/ 5313703 h 9881970"/>
              <a:gd name="connsiteX15405" fmla="*/ 10596305 w 11181876"/>
              <a:gd name="connsiteY15405" fmla="*/ 5319931 h 9881970"/>
              <a:gd name="connsiteX15406" fmla="*/ 10565159 w 11181876"/>
              <a:gd name="connsiteY15406" fmla="*/ 5326161 h 9881970"/>
              <a:gd name="connsiteX15407" fmla="*/ 10527781 w 11181876"/>
              <a:gd name="connsiteY15407" fmla="*/ 5326161 h 9881970"/>
              <a:gd name="connsiteX15408" fmla="*/ 10490405 w 11181876"/>
              <a:gd name="connsiteY15408" fmla="*/ 5363537 h 9881970"/>
              <a:gd name="connsiteX15409" fmla="*/ 10428109 w 11181876"/>
              <a:gd name="connsiteY15409" fmla="*/ 5438292 h 9881970"/>
              <a:gd name="connsiteX15410" fmla="*/ 10421881 w 11181876"/>
              <a:gd name="connsiteY15410" fmla="*/ 5450750 h 9881970"/>
              <a:gd name="connsiteX15411" fmla="*/ 10415649 w 11181876"/>
              <a:gd name="connsiteY15411" fmla="*/ 5463208 h 9881970"/>
              <a:gd name="connsiteX15412" fmla="*/ 10378273 w 11181876"/>
              <a:gd name="connsiteY15412" fmla="*/ 5513044 h 9881970"/>
              <a:gd name="connsiteX15413" fmla="*/ 10340897 w 11181876"/>
              <a:gd name="connsiteY15413" fmla="*/ 5562881 h 9881970"/>
              <a:gd name="connsiteX15414" fmla="*/ 10347127 w 11181876"/>
              <a:gd name="connsiteY15414" fmla="*/ 5556651 h 9881970"/>
              <a:gd name="connsiteX15415" fmla="*/ 10365815 w 11181876"/>
              <a:gd name="connsiteY15415" fmla="*/ 5544193 h 9881970"/>
              <a:gd name="connsiteX15416" fmla="*/ 10390733 w 11181876"/>
              <a:gd name="connsiteY15416" fmla="*/ 5525503 h 9881970"/>
              <a:gd name="connsiteX15417" fmla="*/ 10403193 w 11181876"/>
              <a:gd name="connsiteY15417" fmla="*/ 5513044 h 9881970"/>
              <a:gd name="connsiteX15418" fmla="*/ 10415649 w 11181876"/>
              <a:gd name="connsiteY15418" fmla="*/ 5488126 h 9881970"/>
              <a:gd name="connsiteX15419" fmla="*/ 10428109 w 11181876"/>
              <a:gd name="connsiteY15419" fmla="*/ 5488126 h 9881970"/>
              <a:gd name="connsiteX15420" fmla="*/ 10440569 w 11181876"/>
              <a:gd name="connsiteY15420" fmla="*/ 5488126 h 9881970"/>
              <a:gd name="connsiteX15421" fmla="*/ 10403193 w 11181876"/>
              <a:gd name="connsiteY15421" fmla="*/ 5525503 h 9881970"/>
              <a:gd name="connsiteX15422" fmla="*/ 10378273 w 11181876"/>
              <a:gd name="connsiteY15422" fmla="*/ 5556651 h 9881970"/>
              <a:gd name="connsiteX15423" fmla="*/ 10365815 w 11181876"/>
              <a:gd name="connsiteY15423" fmla="*/ 5575339 h 9881970"/>
              <a:gd name="connsiteX15424" fmla="*/ 10353357 w 11181876"/>
              <a:gd name="connsiteY15424" fmla="*/ 5581569 h 9881970"/>
              <a:gd name="connsiteX15425" fmla="*/ 10328437 w 11181876"/>
              <a:gd name="connsiteY15425" fmla="*/ 5625175 h 9881970"/>
              <a:gd name="connsiteX15426" fmla="*/ 10278603 w 11181876"/>
              <a:gd name="connsiteY15426" fmla="*/ 5687470 h 9881970"/>
              <a:gd name="connsiteX15427" fmla="*/ 10241225 w 11181876"/>
              <a:gd name="connsiteY15427" fmla="*/ 5724846 h 9881970"/>
              <a:gd name="connsiteX15428" fmla="*/ 10228769 w 11181876"/>
              <a:gd name="connsiteY15428" fmla="*/ 5743534 h 9881970"/>
              <a:gd name="connsiteX15429" fmla="*/ 10216309 w 11181876"/>
              <a:gd name="connsiteY15429" fmla="*/ 5749764 h 9881970"/>
              <a:gd name="connsiteX15430" fmla="*/ 10203849 w 11181876"/>
              <a:gd name="connsiteY15430" fmla="*/ 5762223 h 9881970"/>
              <a:gd name="connsiteX15431" fmla="*/ 10191393 w 11181876"/>
              <a:gd name="connsiteY15431" fmla="*/ 5787141 h 9881970"/>
              <a:gd name="connsiteX15432" fmla="*/ 10178933 w 11181876"/>
              <a:gd name="connsiteY15432" fmla="*/ 5812059 h 9881970"/>
              <a:gd name="connsiteX15433" fmla="*/ 10116637 w 11181876"/>
              <a:gd name="connsiteY15433" fmla="*/ 5861893 h 9881970"/>
              <a:gd name="connsiteX15434" fmla="*/ 10079259 w 11181876"/>
              <a:gd name="connsiteY15434" fmla="*/ 5899272 h 9881970"/>
              <a:gd name="connsiteX15435" fmla="*/ 10066801 w 11181876"/>
              <a:gd name="connsiteY15435" fmla="*/ 5899272 h 9881970"/>
              <a:gd name="connsiteX15436" fmla="*/ 10054343 w 11181876"/>
              <a:gd name="connsiteY15436" fmla="*/ 5924188 h 9881970"/>
              <a:gd name="connsiteX15437" fmla="*/ 10048113 w 11181876"/>
              <a:gd name="connsiteY15437" fmla="*/ 5911730 h 9881970"/>
              <a:gd name="connsiteX15438" fmla="*/ 10041883 w 11181876"/>
              <a:gd name="connsiteY15438" fmla="*/ 5924188 h 9881970"/>
              <a:gd name="connsiteX15439" fmla="*/ 10004505 w 11181876"/>
              <a:gd name="connsiteY15439" fmla="*/ 5911730 h 9881970"/>
              <a:gd name="connsiteX15440" fmla="*/ 9992049 w 11181876"/>
              <a:gd name="connsiteY15440" fmla="*/ 5899272 h 9881970"/>
              <a:gd name="connsiteX15441" fmla="*/ 9979589 w 11181876"/>
              <a:gd name="connsiteY15441" fmla="*/ 5899272 h 9881970"/>
              <a:gd name="connsiteX15442" fmla="*/ 9979589 w 11181876"/>
              <a:gd name="connsiteY15442" fmla="*/ 5911730 h 9881970"/>
              <a:gd name="connsiteX15443" fmla="*/ 9967129 w 11181876"/>
              <a:gd name="connsiteY15443" fmla="*/ 5911730 h 9881970"/>
              <a:gd name="connsiteX15444" fmla="*/ 9917293 w 11181876"/>
              <a:gd name="connsiteY15444" fmla="*/ 5986484 h 9881970"/>
              <a:gd name="connsiteX15445" fmla="*/ 9911065 w 11181876"/>
              <a:gd name="connsiteY15445" fmla="*/ 5998942 h 9881970"/>
              <a:gd name="connsiteX15446" fmla="*/ 9904835 w 11181876"/>
              <a:gd name="connsiteY15446" fmla="*/ 6011401 h 9881970"/>
              <a:gd name="connsiteX15447" fmla="*/ 9904835 w 11181876"/>
              <a:gd name="connsiteY15447" fmla="*/ 5998942 h 9881970"/>
              <a:gd name="connsiteX15448" fmla="*/ 9892377 w 11181876"/>
              <a:gd name="connsiteY15448" fmla="*/ 6011401 h 9881970"/>
              <a:gd name="connsiteX15449" fmla="*/ 9892377 w 11181876"/>
              <a:gd name="connsiteY15449" fmla="*/ 6023861 h 9881970"/>
              <a:gd name="connsiteX15450" fmla="*/ 9898605 w 11181876"/>
              <a:gd name="connsiteY15450" fmla="*/ 6023861 h 9881970"/>
              <a:gd name="connsiteX15451" fmla="*/ 9917293 w 11181876"/>
              <a:gd name="connsiteY15451" fmla="*/ 6023861 h 9881970"/>
              <a:gd name="connsiteX15452" fmla="*/ 9917293 w 11181876"/>
              <a:gd name="connsiteY15452" fmla="*/ 6036319 h 9881970"/>
              <a:gd name="connsiteX15453" fmla="*/ 9911065 w 11181876"/>
              <a:gd name="connsiteY15453" fmla="*/ 6055007 h 9881970"/>
              <a:gd name="connsiteX15454" fmla="*/ 9942213 w 11181876"/>
              <a:gd name="connsiteY15454" fmla="*/ 6036319 h 9881970"/>
              <a:gd name="connsiteX15455" fmla="*/ 10016965 w 11181876"/>
              <a:gd name="connsiteY15455" fmla="*/ 5986484 h 9881970"/>
              <a:gd name="connsiteX15456" fmla="*/ 10004505 w 11181876"/>
              <a:gd name="connsiteY15456" fmla="*/ 5998942 h 9881970"/>
              <a:gd name="connsiteX15457" fmla="*/ 9992049 w 11181876"/>
              <a:gd name="connsiteY15457" fmla="*/ 6036319 h 9881970"/>
              <a:gd name="connsiteX15458" fmla="*/ 9954669 w 11181876"/>
              <a:gd name="connsiteY15458" fmla="*/ 6073695 h 9881970"/>
              <a:gd name="connsiteX15459" fmla="*/ 9929753 w 11181876"/>
              <a:gd name="connsiteY15459" fmla="*/ 6098613 h 9881970"/>
              <a:gd name="connsiteX15460" fmla="*/ 9904835 w 11181876"/>
              <a:gd name="connsiteY15460" fmla="*/ 6111073 h 9881970"/>
              <a:gd name="connsiteX15461" fmla="*/ 9892377 w 11181876"/>
              <a:gd name="connsiteY15461" fmla="*/ 6135990 h 9881970"/>
              <a:gd name="connsiteX15462" fmla="*/ 9879917 w 11181876"/>
              <a:gd name="connsiteY15462" fmla="*/ 6135990 h 9881970"/>
              <a:gd name="connsiteX15463" fmla="*/ 9867457 w 11181876"/>
              <a:gd name="connsiteY15463" fmla="*/ 6148450 h 9881970"/>
              <a:gd name="connsiteX15464" fmla="*/ 9867457 w 11181876"/>
              <a:gd name="connsiteY15464" fmla="*/ 6135990 h 9881970"/>
              <a:gd name="connsiteX15465" fmla="*/ 9879917 w 11181876"/>
              <a:gd name="connsiteY15465" fmla="*/ 6111073 h 9881970"/>
              <a:gd name="connsiteX15466" fmla="*/ 9879917 w 11181876"/>
              <a:gd name="connsiteY15466" fmla="*/ 6098613 h 9881970"/>
              <a:gd name="connsiteX15467" fmla="*/ 9855001 w 11181876"/>
              <a:gd name="connsiteY15467" fmla="*/ 6123532 h 9881970"/>
              <a:gd name="connsiteX15468" fmla="*/ 9817623 w 11181876"/>
              <a:gd name="connsiteY15468" fmla="*/ 6158572 h 9881970"/>
              <a:gd name="connsiteX15469" fmla="*/ 9813830 w 11181876"/>
              <a:gd name="connsiteY15469" fmla="*/ 6159284 h 9881970"/>
              <a:gd name="connsiteX15470" fmla="*/ 9816066 w 11181876"/>
              <a:gd name="connsiteY15470" fmla="*/ 6157794 h 9881970"/>
              <a:gd name="connsiteX15471" fmla="*/ 9817623 w 11181876"/>
              <a:gd name="connsiteY15471" fmla="*/ 6148450 h 9881970"/>
              <a:gd name="connsiteX15472" fmla="*/ 9805164 w 11181876"/>
              <a:gd name="connsiteY15472" fmla="*/ 6148450 h 9881970"/>
              <a:gd name="connsiteX15473" fmla="*/ 9792705 w 11181876"/>
              <a:gd name="connsiteY15473" fmla="*/ 6173368 h 9881970"/>
              <a:gd name="connsiteX15474" fmla="*/ 9792705 w 11181876"/>
              <a:gd name="connsiteY15474" fmla="*/ 6185826 h 9881970"/>
              <a:gd name="connsiteX15475" fmla="*/ 9780246 w 11181876"/>
              <a:gd name="connsiteY15475" fmla="*/ 6210744 h 9881970"/>
              <a:gd name="connsiteX15476" fmla="*/ 9780246 w 11181876"/>
              <a:gd name="connsiteY15476" fmla="*/ 6223202 h 9881970"/>
              <a:gd name="connsiteX15477" fmla="*/ 9767788 w 11181876"/>
              <a:gd name="connsiteY15477" fmla="*/ 6223202 h 9881970"/>
              <a:gd name="connsiteX15478" fmla="*/ 9786476 w 11181876"/>
              <a:gd name="connsiteY15478" fmla="*/ 6235662 h 9881970"/>
              <a:gd name="connsiteX15479" fmla="*/ 9805164 w 11181876"/>
              <a:gd name="connsiteY15479" fmla="*/ 6248121 h 9881970"/>
              <a:gd name="connsiteX15480" fmla="*/ 9817623 w 11181876"/>
              <a:gd name="connsiteY15480" fmla="*/ 6260579 h 9881970"/>
              <a:gd name="connsiteX15481" fmla="*/ 9805164 w 11181876"/>
              <a:gd name="connsiteY15481" fmla="*/ 6279269 h 9881970"/>
              <a:gd name="connsiteX15482" fmla="*/ 9767788 w 11181876"/>
              <a:gd name="connsiteY15482" fmla="*/ 6316645 h 9881970"/>
              <a:gd name="connsiteX15483" fmla="*/ 9730410 w 11181876"/>
              <a:gd name="connsiteY15483" fmla="*/ 6347791 h 9881970"/>
              <a:gd name="connsiteX15484" fmla="*/ 9717952 w 11181876"/>
              <a:gd name="connsiteY15484" fmla="*/ 6372710 h 9881970"/>
              <a:gd name="connsiteX15485" fmla="*/ 9699264 w 11181876"/>
              <a:gd name="connsiteY15485" fmla="*/ 6378940 h 9881970"/>
              <a:gd name="connsiteX15486" fmla="*/ 9680575 w 11181876"/>
              <a:gd name="connsiteY15486" fmla="*/ 6372710 h 9881970"/>
              <a:gd name="connsiteX15487" fmla="*/ 9693034 w 11181876"/>
              <a:gd name="connsiteY15487" fmla="*/ 6347791 h 9881970"/>
              <a:gd name="connsiteX15488" fmla="*/ 9693034 w 11181876"/>
              <a:gd name="connsiteY15488" fmla="*/ 6322873 h 9881970"/>
              <a:gd name="connsiteX15489" fmla="*/ 9668116 w 11181876"/>
              <a:gd name="connsiteY15489" fmla="*/ 6354021 h 9881970"/>
              <a:gd name="connsiteX15490" fmla="*/ 9630739 w 11181876"/>
              <a:gd name="connsiteY15490" fmla="*/ 6397628 h 9881970"/>
              <a:gd name="connsiteX15491" fmla="*/ 9605821 w 11181876"/>
              <a:gd name="connsiteY15491" fmla="*/ 6435004 h 9881970"/>
              <a:gd name="connsiteX15492" fmla="*/ 9568445 w 11181876"/>
              <a:gd name="connsiteY15492" fmla="*/ 6484840 h 9881970"/>
              <a:gd name="connsiteX15493" fmla="*/ 9568445 w 11181876"/>
              <a:gd name="connsiteY15493" fmla="*/ 6497299 h 9881970"/>
              <a:gd name="connsiteX15494" fmla="*/ 9543526 w 11181876"/>
              <a:gd name="connsiteY15494" fmla="*/ 6522217 h 9881970"/>
              <a:gd name="connsiteX15495" fmla="*/ 9574675 w 11181876"/>
              <a:gd name="connsiteY15495" fmla="*/ 6509759 h 9881970"/>
              <a:gd name="connsiteX15496" fmla="*/ 9582683 w 11181876"/>
              <a:gd name="connsiteY15496" fmla="*/ 6504419 h 9881970"/>
              <a:gd name="connsiteX15497" fmla="*/ 9580905 w 11181876"/>
              <a:gd name="connsiteY15497" fmla="*/ 6509759 h 9881970"/>
              <a:gd name="connsiteX15498" fmla="*/ 9543526 w 11181876"/>
              <a:gd name="connsiteY15498" fmla="*/ 6547135 h 9881970"/>
              <a:gd name="connsiteX15499" fmla="*/ 9506150 w 11181876"/>
              <a:gd name="connsiteY15499" fmla="*/ 6559593 h 9881970"/>
              <a:gd name="connsiteX15500" fmla="*/ 9493692 w 11181876"/>
              <a:gd name="connsiteY15500" fmla="*/ 6565823 h 9881970"/>
              <a:gd name="connsiteX15501" fmla="*/ 9475004 w 11181876"/>
              <a:gd name="connsiteY15501" fmla="*/ 6572053 h 9881970"/>
              <a:gd name="connsiteX15502" fmla="*/ 9456315 w 11181876"/>
              <a:gd name="connsiteY15502" fmla="*/ 6584511 h 9881970"/>
              <a:gd name="connsiteX15503" fmla="*/ 9450085 w 11181876"/>
              <a:gd name="connsiteY15503" fmla="*/ 6609430 h 9881970"/>
              <a:gd name="connsiteX15504" fmla="*/ 9450085 w 11181876"/>
              <a:gd name="connsiteY15504" fmla="*/ 6628118 h 9881970"/>
              <a:gd name="connsiteX15505" fmla="*/ 9468774 w 11181876"/>
              <a:gd name="connsiteY15505" fmla="*/ 6634348 h 9881970"/>
              <a:gd name="connsiteX15506" fmla="*/ 9456315 w 11181876"/>
              <a:gd name="connsiteY15506" fmla="*/ 6646806 h 9881970"/>
              <a:gd name="connsiteX15507" fmla="*/ 9443856 w 11181876"/>
              <a:gd name="connsiteY15507" fmla="*/ 6696642 h 9881970"/>
              <a:gd name="connsiteX15508" fmla="*/ 9450085 w 11181876"/>
              <a:gd name="connsiteY15508" fmla="*/ 6702870 h 9881970"/>
              <a:gd name="connsiteX15509" fmla="*/ 9425167 w 11181876"/>
              <a:gd name="connsiteY15509" fmla="*/ 6709100 h 9881970"/>
              <a:gd name="connsiteX15510" fmla="*/ 9400249 w 11181876"/>
              <a:gd name="connsiteY15510" fmla="*/ 6696642 h 9881970"/>
              <a:gd name="connsiteX15511" fmla="*/ 9369103 w 11181876"/>
              <a:gd name="connsiteY15511" fmla="*/ 6696642 h 9881970"/>
              <a:gd name="connsiteX15512" fmla="*/ 9319266 w 11181876"/>
              <a:gd name="connsiteY15512" fmla="*/ 6721559 h 9881970"/>
              <a:gd name="connsiteX15513" fmla="*/ 9294348 w 11181876"/>
              <a:gd name="connsiteY15513" fmla="*/ 6758937 h 9881970"/>
              <a:gd name="connsiteX15514" fmla="*/ 9256972 w 11181876"/>
              <a:gd name="connsiteY15514" fmla="*/ 6802543 h 9881970"/>
              <a:gd name="connsiteX15515" fmla="*/ 9232054 w 11181876"/>
              <a:gd name="connsiteY15515" fmla="*/ 6833689 h 9881970"/>
              <a:gd name="connsiteX15516" fmla="*/ 9207136 w 11181876"/>
              <a:gd name="connsiteY15516" fmla="*/ 6871066 h 9881970"/>
              <a:gd name="connsiteX15517" fmla="*/ 9169759 w 11181876"/>
              <a:gd name="connsiteY15517" fmla="*/ 6908444 h 9881970"/>
              <a:gd name="connsiteX15518" fmla="*/ 9144841 w 11181876"/>
              <a:gd name="connsiteY15518" fmla="*/ 6939590 h 9881970"/>
              <a:gd name="connsiteX15519" fmla="*/ 9132383 w 11181876"/>
              <a:gd name="connsiteY15519" fmla="*/ 6958279 h 9881970"/>
              <a:gd name="connsiteX15520" fmla="*/ 9082547 w 11181876"/>
              <a:gd name="connsiteY15520" fmla="*/ 7014345 h 9881970"/>
              <a:gd name="connsiteX15521" fmla="*/ 9057630 w 11181876"/>
              <a:gd name="connsiteY15521" fmla="*/ 7045491 h 9881970"/>
              <a:gd name="connsiteX15522" fmla="*/ 9045170 w 11181876"/>
              <a:gd name="connsiteY15522" fmla="*/ 7057949 h 9881970"/>
              <a:gd name="connsiteX15523" fmla="*/ 9032712 w 11181876"/>
              <a:gd name="connsiteY15523" fmla="*/ 7070409 h 9881970"/>
              <a:gd name="connsiteX15524" fmla="*/ 9032712 w 11181876"/>
              <a:gd name="connsiteY15524" fmla="*/ 7082868 h 9881970"/>
              <a:gd name="connsiteX15525" fmla="*/ 9020252 w 11181876"/>
              <a:gd name="connsiteY15525" fmla="*/ 7082868 h 9881970"/>
              <a:gd name="connsiteX15526" fmla="*/ 9020252 w 11181876"/>
              <a:gd name="connsiteY15526" fmla="*/ 7095328 h 9881970"/>
              <a:gd name="connsiteX15527" fmla="*/ 9007794 w 11181876"/>
              <a:gd name="connsiteY15527" fmla="*/ 7082868 h 9881970"/>
              <a:gd name="connsiteX15528" fmla="*/ 8995336 w 11181876"/>
              <a:gd name="connsiteY15528" fmla="*/ 7082868 h 9881970"/>
              <a:gd name="connsiteX15529" fmla="*/ 9001564 w 11181876"/>
              <a:gd name="connsiteY15529" fmla="*/ 7107786 h 9881970"/>
              <a:gd name="connsiteX15530" fmla="*/ 9001564 w 11181876"/>
              <a:gd name="connsiteY15530" fmla="*/ 7126474 h 9881970"/>
              <a:gd name="connsiteX15531" fmla="*/ 8989106 w 11181876"/>
              <a:gd name="connsiteY15531" fmla="*/ 7126474 h 9881970"/>
              <a:gd name="connsiteX15532" fmla="*/ 8982876 w 11181876"/>
              <a:gd name="connsiteY15532" fmla="*/ 7107786 h 9881970"/>
              <a:gd name="connsiteX15533" fmla="*/ 9007794 w 11181876"/>
              <a:gd name="connsiteY15533" fmla="*/ 7057949 h 9881970"/>
              <a:gd name="connsiteX15534" fmla="*/ 9020252 w 11181876"/>
              <a:gd name="connsiteY15534" fmla="*/ 7045491 h 9881970"/>
              <a:gd name="connsiteX15535" fmla="*/ 9026482 w 11181876"/>
              <a:gd name="connsiteY15535" fmla="*/ 7020573 h 9881970"/>
              <a:gd name="connsiteX15536" fmla="*/ 9045170 w 11181876"/>
              <a:gd name="connsiteY15536" fmla="*/ 7008115 h 9881970"/>
              <a:gd name="connsiteX15537" fmla="*/ 9045170 w 11181876"/>
              <a:gd name="connsiteY15537" fmla="*/ 6983197 h 9881970"/>
              <a:gd name="connsiteX15538" fmla="*/ 9057630 w 11181876"/>
              <a:gd name="connsiteY15538" fmla="*/ 6958279 h 9881970"/>
              <a:gd name="connsiteX15539" fmla="*/ 9070088 w 11181876"/>
              <a:gd name="connsiteY15539" fmla="*/ 6958279 h 9881970"/>
              <a:gd name="connsiteX15540" fmla="*/ 9082547 w 11181876"/>
              <a:gd name="connsiteY15540" fmla="*/ 6945820 h 9881970"/>
              <a:gd name="connsiteX15541" fmla="*/ 9082547 w 11181876"/>
              <a:gd name="connsiteY15541" fmla="*/ 6920902 h 9881970"/>
              <a:gd name="connsiteX15542" fmla="*/ 9126153 w 11181876"/>
              <a:gd name="connsiteY15542" fmla="*/ 6883526 h 9881970"/>
              <a:gd name="connsiteX15543" fmla="*/ 9157301 w 11181876"/>
              <a:gd name="connsiteY15543" fmla="*/ 6846149 h 9881970"/>
              <a:gd name="connsiteX15544" fmla="*/ 9157301 w 11181876"/>
              <a:gd name="connsiteY15544" fmla="*/ 6833689 h 9881970"/>
              <a:gd name="connsiteX15545" fmla="*/ 9169759 w 11181876"/>
              <a:gd name="connsiteY15545" fmla="*/ 6821231 h 9881970"/>
              <a:gd name="connsiteX15546" fmla="*/ 9182219 w 11181876"/>
              <a:gd name="connsiteY15546" fmla="*/ 6796313 h 9881970"/>
              <a:gd name="connsiteX15547" fmla="*/ 9169759 w 11181876"/>
              <a:gd name="connsiteY15547" fmla="*/ 6796313 h 9881970"/>
              <a:gd name="connsiteX15548" fmla="*/ 9107465 w 11181876"/>
              <a:gd name="connsiteY15548" fmla="*/ 6858608 h 9881970"/>
              <a:gd name="connsiteX15549" fmla="*/ 9095007 w 11181876"/>
              <a:gd name="connsiteY15549" fmla="*/ 6883526 h 9881970"/>
              <a:gd name="connsiteX15550" fmla="*/ 9082547 w 11181876"/>
              <a:gd name="connsiteY15550" fmla="*/ 6883526 h 9881970"/>
              <a:gd name="connsiteX15551" fmla="*/ 9070088 w 11181876"/>
              <a:gd name="connsiteY15551" fmla="*/ 6895984 h 9881970"/>
              <a:gd name="connsiteX15552" fmla="*/ 9063858 w 11181876"/>
              <a:gd name="connsiteY15552" fmla="*/ 6902214 h 9881970"/>
              <a:gd name="connsiteX15553" fmla="*/ 9057630 w 11181876"/>
              <a:gd name="connsiteY15553" fmla="*/ 6920902 h 9881970"/>
              <a:gd name="connsiteX15554" fmla="*/ 9051400 w 11181876"/>
              <a:gd name="connsiteY15554" fmla="*/ 6945820 h 9881970"/>
              <a:gd name="connsiteX15555" fmla="*/ 9020252 w 11181876"/>
              <a:gd name="connsiteY15555" fmla="*/ 6958279 h 9881970"/>
              <a:gd name="connsiteX15556" fmla="*/ 8982876 w 11181876"/>
              <a:gd name="connsiteY15556" fmla="*/ 6983197 h 9881970"/>
              <a:gd name="connsiteX15557" fmla="*/ 9020252 w 11181876"/>
              <a:gd name="connsiteY15557" fmla="*/ 6933360 h 9881970"/>
              <a:gd name="connsiteX15558" fmla="*/ 9057630 w 11181876"/>
              <a:gd name="connsiteY15558" fmla="*/ 6895984 h 9881970"/>
              <a:gd name="connsiteX15559" fmla="*/ 9070088 w 11181876"/>
              <a:gd name="connsiteY15559" fmla="*/ 6883526 h 9881970"/>
              <a:gd name="connsiteX15560" fmla="*/ 9095007 w 11181876"/>
              <a:gd name="connsiteY15560" fmla="*/ 6846149 h 9881970"/>
              <a:gd name="connsiteX15561" fmla="*/ 9113695 w 11181876"/>
              <a:gd name="connsiteY15561" fmla="*/ 6802543 h 9881970"/>
              <a:gd name="connsiteX15562" fmla="*/ 9119925 w 11181876"/>
              <a:gd name="connsiteY15562" fmla="*/ 6796313 h 9881970"/>
              <a:gd name="connsiteX15563" fmla="*/ 9132383 w 11181876"/>
              <a:gd name="connsiteY15563" fmla="*/ 6783855 h 9881970"/>
              <a:gd name="connsiteX15564" fmla="*/ 9144841 w 11181876"/>
              <a:gd name="connsiteY15564" fmla="*/ 6765165 h 9881970"/>
              <a:gd name="connsiteX15565" fmla="*/ 9157301 w 11181876"/>
              <a:gd name="connsiteY15565" fmla="*/ 6771395 h 9881970"/>
              <a:gd name="connsiteX15566" fmla="*/ 9157301 w 11181876"/>
              <a:gd name="connsiteY15566" fmla="*/ 6758937 h 9881970"/>
              <a:gd name="connsiteX15567" fmla="*/ 9132383 w 11181876"/>
              <a:gd name="connsiteY15567" fmla="*/ 6758937 h 9881970"/>
              <a:gd name="connsiteX15568" fmla="*/ 9113695 w 11181876"/>
              <a:gd name="connsiteY15568" fmla="*/ 6771395 h 9881970"/>
              <a:gd name="connsiteX15569" fmla="*/ 9095007 w 11181876"/>
              <a:gd name="connsiteY15569" fmla="*/ 6777625 h 9881970"/>
              <a:gd name="connsiteX15570" fmla="*/ 9082547 w 11181876"/>
              <a:gd name="connsiteY15570" fmla="*/ 6783855 h 9881970"/>
              <a:gd name="connsiteX15571" fmla="*/ 9082547 w 11181876"/>
              <a:gd name="connsiteY15571" fmla="*/ 6802543 h 9881970"/>
              <a:gd name="connsiteX15572" fmla="*/ 9082547 w 11181876"/>
              <a:gd name="connsiteY15572" fmla="*/ 6808771 h 9881970"/>
              <a:gd name="connsiteX15573" fmla="*/ 9076318 w 11181876"/>
              <a:gd name="connsiteY15573" fmla="*/ 6815001 h 9881970"/>
              <a:gd name="connsiteX15574" fmla="*/ 9070088 w 11181876"/>
              <a:gd name="connsiteY15574" fmla="*/ 6821231 h 9881970"/>
              <a:gd name="connsiteX15575" fmla="*/ 9032712 w 11181876"/>
              <a:gd name="connsiteY15575" fmla="*/ 6839919 h 9881970"/>
              <a:gd name="connsiteX15576" fmla="*/ 9007794 w 11181876"/>
              <a:gd name="connsiteY15576" fmla="*/ 6871066 h 9881970"/>
              <a:gd name="connsiteX15577" fmla="*/ 8995336 w 11181876"/>
              <a:gd name="connsiteY15577" fmla="*/ 6883526 h 9881970"/>
              <a:gd name="connsiteX15578" fmla="*/ 9007794 w 11181876"/>
              <a:gd name="connsiteY15578" fmla="*/ 6895984 h 9881970"/>
              <a:gd name="connsiteX15579" fmla="*/ 9020252 w 11181876"/>
              <a:gd name="connsiteY15579" fmla="*/ 6895984 h 9881970"/>
              <a:gd name="connsiteX15580" fmla="*/ 9026482 w 11181876"/>
              <a:gd name="connsiteY15580" fmla="*/ 6895984 h 9881970"/>
              <a:gd name="connsiteX15581" fmla="*/ 9020252 w 11181876"/>
              <a:gd name="connsiteY15581" fmla="*/ 6908444 h 9881970"/>
              <a:gd name="connsiteX15582" fmla="*/ 9007794 w 11181876"/>
              <a:gd name="connsiteY15582" fmla="*/ 6920902 h 9881970"/>
              <a:gd name="connsiteX15583" fmla="*/ 8982876 w 11181876"/>
              <a:gd name="connsiteY15583" fmla="*/ 6945820 h 9881970"/>
              <a:gd name="connsiteX15584" fmla="*/ 8957958 w 11181876"/>
              <a:gd name="connsiteY15584" fmla="*/ 6970738 h 9881970"/>
              <a:gd name="connsiteX15585" fmla="*/ 8939269 w 11181876"/>
              <a:gd name="connsiteY15585" fmla="*/ 6995655 h 9881970"/>
              <a:gd name="connsiteX15586" fmla="*/ 8920581 w 11181876"/>
              <a:gd name="connsiteY15586" fmla="*/ 7014345 h 9881970"/>
              <a:gd name="connsiteX15587" fmla="*/ 8908123 w 11181876"/>
              <a:gd name="connsiteY15587" fmla="*/ 7020573 h 9881970"/>
              <a:gd name="connsiteX15588" fmla="*/ 8895663 w 11181876"/>
              <a:gd name="connsiteY15588" fmla="*/ 7020573 h 9881970"/>
              <a:gd name="connsiteX15589" fmla="*/ 8945499 w 11181876"/>
              <a:gd name="connsiteY15589" fmla="*/ 6983197 h 9881970"/>
              <a:gd name="connsiteX15590" fmla="*/ 8945499 w 11181876"/>
              <a:gd name="connsiteY15590" fmla="*/ 6970738 h 9881970"/>
              <a:gd name="connsiteX15591" fmla="*/ 8920581 w 11181876"/>
              <a:gd name="connsiteY15591" fmla="*/ 6983197 h 9881970"/>
              <a:gd name="connsiteX15592" fmla="*/ 8895663 w 11181876"/>
              <a:gd name="connsiteY15592" fmla="*/ 6995655 h 9881970"/>
              <a:gd name="connsiteX15593" fmla="*/ 8883205 w 11181876"/>
              <a:gd name="connsiteY15593" fmla="*/ 6983197 h 9881970"/>
              <a:gd name="connsiteX15594" fmla="*/ 8883205 w 11181876"/>
              <a:gd name="connsiteY15594" fmla="*/ 6995655 h 9881970"/>
              <a:gd name="connsiteX15595" fmla="*/ 8883205 w 11181876"/>
              <a:gd name="connsiteY15595" fmla="*/ 7008115 h 9881970"/>
              <a:gd name="connsiteX15596" fmla="*/ 8876975 w 11181876"/>
              <a:gd name="connsiteY15596" fmla="*/ 7008115 h 9881970"/>
              <a:gd name="connsiteX15597" fmla="*/ 8870745 w 11181876"/>
              <a:gd name="connsiteY15597" fmla="*/ 7014345 h 9881970"/>
              <a:gd name="connsiteX15598" fmla="*/ 8858287 w 11181876"/>
              <a:gd name="connsiteY15598" fmla="*/ 7020573 h 9881970"/>
              <a:gd name="connsiteX15599" fmla="*/ 8845828 w 11181876"/>
              <a:gd name="connsiteY15599" fmla="*/ 7033033 h 9881970"/>
              <a:gd name="connsiteX15600" fmla="*/ 8820910 w 11181876"/>
              <a:gd name="connsiteY15600" fmla="*/ 7070409 h 9881970"/>
              <a:gd name="connsiteX15601" fmla="*/ 8833369 w 11181876"/>
              <a:gd name="connsiteY15601" fmla="*/ 7070409 h 9881970"/>
              <a:gd name="connsiteX15602" fmla="*/ 8833369 w 11181876"/>
              <a:gd name="connsiteY15602" fmla="*/ 7082868 h 9881970"/>
              <a:gd name="connsiteX15603" fmla="*/ 8833369 w 11181876"/>
              <a:gd name="connsiteY15603" fmla="*/ 7095328 h 9881970"/>
              <a:gd name="connsiteX15604" fmla="*/ 8845828 w 11181876"/>
              <a:gd name="connsiteY15604" fmla="*/ 7095328 h 9881970"/>
              <a:gd name="connsiteX15605" fmla="*/ 8820910 w 11181876"/>
              <a:gd name="connsiteY15605" fmla="*/ 7107786 h 9881970"/>
              <a:gd name="connsiteX15606" fmla="*/ 8814680 w 11181876"/>
              <a:gd name="connsiteY15606" fmla="*/ 7095328 h 9881970"/>
              <a:gd name="connsiteX15607" fmla="*/ 8808450 w 11181876"/>
              <a:gd name="connsiteY15607" fmla="*/ 7082868 h 9881970"/>
              <a:gd name="connsiteX15608" fmla="*/ 8789762 w 11181876"/>
              <a:gd name="connsiteY15608" fmla="*/ 7101556 h 9881970"/>
              <a:gd name="connsiteX15609" fmla="*/ 8752386 w 11181876"/>
              <a:gd name="connsiteY15609" fmla="*/ 7145162 h 9881970"/>
              <a:gd name="connsiteX15610" fmla="*/ 8733698 w 11181876"/>
              <a:gd name="connsiteY15610" fmla="*/ 7176310 h 9881970"/>
              <a:gd name="connsiteX15611" fmla="*/ 8727468 w 11181876"/>
              <a:gd name="connsiteY15611" fmla="*/ 7188768 h 9881970"/>
              <a:gd name="connsiteX15612" fmla="*/ 8708779 w 11181876"/>
              <a:gd name="connsiteY15612" fmla="*/ 7194998 h 9881970"/>
              <a:gd name="connsiteX15613" fmla="*/ 8683861 w 11181876"/>
              <a:gd name="connsiteY15613" fmla="*/ 7207457 h 9881970"/>
              <a:gd name="connsiteX15614" fmla="*/ 8671403 w 11181876"/>
              <a:gd name="connsiteY15614" fmla="*/ 7219917 h 9881970"/>
              <a:gd name="connsiteX15615" fmla="*/ 8671403 w 11181876"/>
              <a:gd name="connsiteY15615" fmla="*/ 7232375 h 9881970"/>
              <a:gd name="connsiteX15616" fmla="*/ 8683861 w 11181876"/>
              <a:gd name="connsiteY15616" fmla="*/ 7244835 h 9881970"/>
              <a:gd name="connsiteX15617" fmla="*/ 8671403 w 11181876"/>
              <a:gd name="connsiteY15617" fmla="*/ 7244835 h 9881970"/>
              <a:gd name="connsiteX15618" fmla="*/ 8658945 w 11181876"/>
              <a:gd name="connsiteY15618" fmla="*/ 7269751 h 9881970"/>
              <a:gd name="connsiteX15619" fmla="*/ 8671403 w 11181876"/>
              <a:gd name="connsiteY15619" fmla="*/ 7282211 h 9881970"/>
              <a:gd name="connsiteX15620" fmla="*/ 8690091 w 11181876"/>
              <a:gd name="connsiteY15620" fmla="*/ 7263523 h 9881970"/>
              <a:gd name="connsiteX15621" fmla="*/ 8721239 w 11181876"/>
              <a:gd name="connsiteY15621" fmla="*/ 7257293 h 9881970"/>
              <a:gd name="connsiteX15622" fmla="*/ 8721239 w 11181876"/>
              <a:gd name="connsiteY15622" fmla="*/ 7244835 h 9881970"/>
              <a:gd name="connsiteX15623" fmla="*/ 8733698 w 11181876"/>
              <a:gd name="connsiteY15623" fmla="*/ 7244835 h 9881970"/>
              <a:gd name="connsiteX15624" fmla="*/ 8746156 w 11181876"/>
              <a:gd name="connsiteY15624" fmla="*/ 7232375 h 9881970"/>
              <a:gd name="connsiteX15625" fmla="*/ 8758616 w 11181876"/>
              <a:gd name="connsiteY15625" fmla="*/ 7219917 h 9881970"/>
              <a:gd name="connsiteX15626" fmla="*/ 8795992 w 11181876"/>
              <a:gd name="connsiteY15626" fmla="*/ 7188768 h 9881970"/>
              <a:gd name="connsiteX15627" fmla="*/ 8833369 w 11181876"/>
              <a:gd name="connsiteY15627" fmla="*/ 7170080 h 9881970"/>
              <a:gd name="connsiteX15628" fmla="*/ 8758616 w 11181876"/>
              <a:gd name="connsiteY15628" fmla="*/ 7232375 h 9881970"/>
              <a:gd name="connsiteX15629" fmla="*/ 8752386 w 11181876"/>
              <a:gd name="connsiteY15629" fmla="*/ 7232375 h 9881970"/>
              <a:gd name="connsiteX15630" fmla="*/ 8746156 w 11181876"/>
              <a:gd name="connsiteY15630" fmla="*/ 7244835 h 9881970"/>
              <a:gd name="connsiteX15631" fmla="*/ 8739928 w 11181876"/>
              <a:gd name="connsiteY15631" fmla="*/ 7244835 h 9881970"/>
              <a:gd name="connsiteX15632" fmla="*/ 8733698 w 11181876"/>
              <a:gd name="connsiteY15632" fmla="*/ 7251063 h 9881970"/>
              <a:gd name="connsiteX15633" fmla="*/ 8746156 w 11181876"/>
              <a:gd name="connsiteY15633" fmla="*/ 7257293 h 9881970"/>
              <a:gd name="connsiteX15634" fmla="*/ 8746156 w 11181876"/>
              <a:gd name="connsiteY15634" fmla="*/ 7269751 h 9881970"/>
              <a:gd name="connsiteX15635" fmla="*/ 8727468 w 11181876"/>
              <a:gd name="connsiteY15635" fmla="*/ 7269751 h 9881970"/>
              <a:gd name="connsiteX15636" fmla="*/ 8721239 w 11181876"/>
              <a:gd name="connsiteY15636" fmla="*/ 7269751 h 9881970"/>
              <a:gd name="connsiteX15637" fmla="*/ 8721239 w 11181876"/>
              <a:gd name="connsiteY15637" fmla="*/ 7282211 h 9881970"/>
              <a:gd name="connsiteX15638" fmla="*/ 8727468 w 11181876"/>
              <a:gd name="connsiteY15638" fmla="*/ 7307129 h 9881970"/>
              <a:gd name="connsiteX15639" fmla="*/ 8696321 w 11181876"/>
              <a:gd name="connsiteY15639" fmla="*/ 7344506 h 9881970"/>
              <a:gd name="connsiteX15640" fmla="*/ 8683861 w 11181876"/>
              <a:gd name="connsiteY15640" fmla="*/ 7369424 h 9881970"/>
              <a:gd name="connsiteX15641" fmla="*/ 8665173 w 11181876"/>
              <a:gd name="connsiteY15641" fmla="*/ 7381882 h 9881970"/>
              <a:gd name="connsiteX15642" fmla="*/ 8634027 w 11181876"/>
              <a:gd name="connsiteY15642" fmla="*/ 7394340 h 9881970"/>
              <a:gd name="connsiteX15643" fmla="*/ 8621567 w 11181876"/>
              <a:gd name="connsiteY15643" fmla="*/ 7394340 h 9881970"/>
              <a:gd name="connsiteX15644" fmla="*/ 8634027 w 11181876"/>
              <a:gd name="connsiteY15644" fmla="*/ 7369424 h 9881970"/>
              <a:gd name="connsiteX15645" fmla="*/ 8652715 w 11181876"/>
              <a:gd name="connsiteY15645" fmla="*/ 7332046 h 9881970"/>
              <a:gd name="connsiteX15646" fmla="*/ 8658945 w 11181876"/>
              <a:gd name="connsiteY15646" fmla="*/ 7319587 h 9881970"/>
              <a:gd name="connsiteX15647" fmla="*/ 8596650 w 11181876"/>
              <a:gd name="connsiteY15647" fmla="*/ 7394340 h 9881970"/>
              <a:gd name="connsiteX15648" fmla="*/ 8571732 w 11181876"/>
              <a:gd name="connsiteY15648" fmla="*/ 7419258 h 9881970"/>
              <a:gd name="connsiteX15649" fmla="*/ 8509438 w 11181876"/>
              <a:gd name="connsiteY15649" fmla="*/ 7456635 h 9881970"/>
              <a:gd name="connsiteX15650" fmla="*/ 8484520 w 11181876"/>
              <a:gd name="connsiteY15650" fmla="*/ 7487783 h 9881970"/>
              <a:gd name="connsiteX15651" fmla="*/ 8459601 w 11181876"/>
              <a:gd name="connsiteY15651" fmla="*/ 7531389 h 9881970"/>
              <a:gd name="connsiteX15652" fmla="*/ 8459601 w 11181876"/>
              <a:gd name="connsiteY15652" fmla="*/ 7543847 h 9881970"/>
              <a:gd name="connsiteX15653" fmla="*/ 8434683 w 11181876"/>
              <a:gd name="connsiteY15653" fmla="*/ 7556307 h 9881970"/>
              <a:gd name="connsiteX15654" fmla="*/ 8409765 w 11181876"/>
              <a:gd name="connsiteY15654" fmla="*/ 7581226 h 9881970"/>
              <a:gd name="connsiteX15655" fmla="*/ 8397307 w 11181876"/>
              <a:gd name="connsiteY15655" fmla="*/ 7593684 h 9881970"/>
              <a:gd name="connsiteX15656" fmla="*/ 8391077 w 11181876"/>
              <a:gd name="connsiteY15656" fmla="*/ 7599914 h 9881970"/>
              <a:gd name="connsiteX15657" fmla="*/ 8384849 w 11181876"/>
              <a:gd name="connsiteY15657" fmla="*/ 7606142 h 9881970"/>
              <a:gd name="connsiteX15658" fmla="*/ 8372389 w 11181876"/>
              <a:gd name="connsiteY15658" fmla="*/ 7631060 h 9881970"/>
              <a:gd name="connsiteX15659" fmla="*/ 8359931 w 11181876"/>
              <a:gd name="connsiteY15659" fmla="*/ 7643520 h 9881970"/>
              <a:gd name="connsiteX15660" fmla="*/ 8322554 w 11181876"/>
              <a:gd name="connsiteY15660" fmla="*/ 7680896 h 9881970"/>
              <a:gd name="connsiteX15661" fmla="*/ 8322554 w 11181876"/>
              <a:gd name="connsiteY15661" fmla="*/ 7693355 h 9881970"/>
              <a:gd name="connsiteX15662" fmla="*/ 8310094 w 11181876"/>
              <a:gd name="connsiteY15662" fmla="*/ 7705815 h 9881970"/>
              <a:gd name="connsiteX15663" fmla="*/ 8297636 w 11181876"/>
              <a:gd name="connsiteY15663" fmla="*/ 7705815 h 9881970"/>
              <a:gd name="connsiteX15664" fmla="*/ 8285176 w 11181876"/>
              <a:gd name="connsiteY15664" fmla="*/ 7718273 h 9881970"/>
              <a:gd name="connsiteX15665" fmla="*/ 8272718 w 11181876"/>
              <a:gd name="connsiteY15665" fmla="*/ 7730731 h 9881970"/>
              <a:gd name="connsiteX15666" fmla="*/ 8260259 w 11181876"/>
              <a:gd name="connsiteY15666" fmla="*/ 7730731 h 9881970"/>
              <a:gd name="connsiteX15667" fmla="*/ 8260259 w 11181876"/>
              <a:gd name="connsiteY15667" fmla="*/ 7743191 h 9881970"/>
              <a:gd name="connsiteX15668" fmla="*/ 8247799 w 11181876"/>
              <a:gd name="connsiteY15668" fmla="*/ 7755649 h 9881970"/>
              <a:gd name="connsiteX15669" fmla="*/ 8222881 w 11181876"/>
              <a:gd name="connsiteY15669" fmla="*/ 7793026 h 9881970"/>
              <a:gd name="connsiteX15670" fmla="*/ 8173047 w 11181876"/>
              <a:gd name="connsiteY15670" fmla="*/ 7842862 h 9881970"/>
              <a:gd name="connsiteX15671" fmla="*/ 8154359 w 11181876"/>
              <a:gd name="connsiteY15671" fmla="*/ 7867780 h 9881970"/>
              <a:gd name="connsiteX15672" fmla="*/ 8148129 w 11181876"/>
              <a:gd name="connsiteY15672" fmla="*/ 7880238 h 9881970"/>
              <a:gd name="connsiteX15673" fmla="*/ 8085834 w 11181876"/>
              <a:gd name="connsiteY15673" fmla="*/ 7967451 h 9881970"/>
              <a:gd name="connsiteX15674" fmla="*/ 8073375 w 11181876"/>
              <a:gd name="connsiteY15674" fmla="*/ 7979911 h 9881970"/>
              <a:gd name="connsiteX15675" fmla="*/ 8023539 w 11181876"/>
              <a:gd name="connsiteY15675" fmla="*/ 8054663 h 9881970"/>
              <a:gd name="connsiteX15676" fmla="*/ 7948785 w 11181876"/>
              <a:gd name="connsiteY15676" fmla="*/ 8141876 h 9881970"/>
              <a:gd name="connsiteX15677" fmla="*/ 7923869 w 11181876"/>
              <a:gd name="connsiteY15677" fmla="*/ 8216629 h 9881970"/>
              <a:gd name="connsiteX15678" fmla="*/ 7917639 w 11181876"/>
              <a:gd name="connsiteY15678" fmla="*/ 8229089 h 9881970"/>
              <a:gd name="connsiteX15679" fmla="*/ 7898951 w 11181876"/>
              <a:gd name="connsiteY15679" fmla="*/ 8229089 h 9881970"/>
              <a:gd name="connsiteX15680" fmla="*/ 7911409 w 11181876"/>
              <a:gd name="connsiteY15680" fmla="*/ 8241547 h 9881970"/>
              <a:gd name="connsiteX15681" fmla="*/ 7911409 w 11181876"/>
              <a:gd name="connsiteY15681" fmla="*/ 8254005 h 9881970"/>
              <a:gd name="connsiteX15682" fmla="*/ 7886491 w 11181876"/>
              <a:gd name="connsiteY15682" fmla="*/ 8266465 h 9881970"/>
              <a:gd name="connsiteX15683" fmla="*/ 7799279 w 11181876"/>
              <a:gd name="connsiteY15683" fmla="*/ 8415972 h 9881970"/>
              <a:gd name="connsiteX15684" fmla="*/ 7774361 w 11181876"/>
              <a:gd name="connsiteY15684" fmla="*/ 8428431 h 9881970"/>
              <a:gd name="connsiteX15685" fmla="*/ 7811738 w 11181876"/>
              <a:gd name="connsiteY15685" fmla="*/ 8366136 h 9881970"/>
              <a:gd name="connsiteX15686" fmla="*/ 7836656 w 11181876"/>
              <a:gd name="connsiteY15686" fmla="*/ 8303841 h 9881970"/>
              <a:gd name="connsiteX15687" fmla="*/ 7874033 w 11181876"/>
              <a:gd name="connsiteY15687" fmla="*/ 8254005 h 9881970"/>
              <a:gd name="connsiteX15688" fmla="*/ 7961245 w 11181876"/>
              <a:gd name="connsiteY15688" fmla="*/ 8092040 h 9881970"/>
              <a:gd name="connsiteX15689" fmla="*/ 8023539 w 11181876"/>
              <a:gd name="connsiteY15689" fmla="*/ 7992369 h 9881970"/>
              <a:gd name="connsiteX15690" fmla="*/ 7986163 w 11181876"/>
              <a:gd name="connsiteY15690" fmla="*/ 8029745 h 9881970"/>
              <a:gd name="connsiteX15691" fmla="*/ 7948785 w 11181876"/>
              <a:gd name="connsiteY15691" fmla="*/ 8054663 h 9881970"/>
              <a:gd name="connsiteX15692" fmla="*/ 7986163 w 11181876"/>
              <a:gd name="connsiteY15692" fmla="*/ 8004827 h 9881970"/>
              <a:gd name="connsiteX15693" fmla="*/ 8023539 w 11181876"/>
              <a:gd name="connsiteY15693" fmla="*/ 7954992 h 9881970"/>
              <a:gd name="connsiteX15694" fmla="*/ 8048458 w 11181876"/>
              <a:gd name="connsiteY15694" fmla="*/ 7954992 h 9881970"/>
              <a:gd name="connsiteX15695" fmla="*/ 8085834 w 11181876"/>
              <a:gd name="connsiteY15695" fmla="*/ 7917614 h 9881970"/>
              <a:gd name="connsiteX15696" fmla="*/ 8123211 w 11181876"/>
              <a:gd name="connsiteY15696" fmla="*/ 7855320 h 9881970"/>
              <a:gd name="connsiteX15697" fmla="*/ 8110753 w 11181876"/>
              <a:gd name="connsiteY15697" fmla="*/ 7842862 h 9881970"/>
              <a:gd name="connsiteX15698" fmla="*/ 8060916 w 11181876"/>
              <a:gd name="connsiteY15698" fmla="*/ 7905156 h 9881970"/>
              <a:gd name="connsiteX15699" fmla="*/ 8060916 w 11181876"/>
              <a:gd name="connsiteY15699" fmla="*/ 7880238 h 9881970"/>
              <a:gd name="connsiteX15700" fmla="*/ 8048458 w 11181876"/>
              <a:gd name="connsiteY15700" fmla="*/ 7905156 h 9881970"/>
              <a:gd name="connsiteX15701" fmla="*/ 8048458 w 11181876"/>
              <a:gd name="connsiteY15701" fmla="*/ 7916057 h 9881970"/>
              <a:gd name="connsiteX15702" fmla="*/ 8048458 w 11181876"/>
              <a:gd name="connsiteY15702" fmla="*/ 7917614 h 9881970"/>
              <a:gd name="connsiteX15703" fmla="*/ 8035998 w 11181876"/>
              <a:gd name="connsiteY15703" fmla="*/ 7917614 h 9881970"/>
              <a:gd name="connsiteX15704" fmla="*/ 7998621 w 11181876"/>
              <a:gd name="connsiteY15704" fmla="*/ 7954992 h 9881970"/>
              <a:gd name="connsiteX15705" fmla="*/ 7961247 w 11181876"/>
              <a:gd name="connsiteY15705" fmla="*/ 7992367 h 9881970"/>
              <a:gd name="connsiteX15706" fmla="*/ 7979933 w 11181876"/>
              <a:gd name="connsiteY15706" fmla="*/ 7961221 h 9881970"/>
              <a:gd name="connsiteX15707" fmla="*/ 7992391 w 11181876"/>
              <a:gd name="connsiteY15707" fmla="*/ 7936304 h 9881970"/>
              <a:gd name="connsiteX15708" fmla="*/ 8011080 w 11181876"/>
              <a:gd name="connsiteY15708" fmla="*/ 7892698 h 9881970"/>
              <a:gd name="connsiteX15709" fmla="*/ 8023539 w 11181876"/>
              <a:gd name="connsiteY15709" fmla="*/ 7867780 h 9881970"/>
              <a:gd name="connsiteX15710" fmla="*/ 8060916 w 11181876"/>
              <a:gd name="connsiteY15710" fmla="*/ 7805485 h 9881970"/>
              <a:gd name="connsiteX15711" fmla="*/ 8023539 w 11181876"/>
              <a:gd name="connsiteY15711" fmla="*/ 7817944 h 9881970"/>
              <a:gd name="connsiteX15712" fmla="*/ 7998621 w 11181876"/>
              <a:gd name="connsiteY15712" fmla="*/ 7836632 h 9881970"/>
              <a:gd name="connsiteX15713" fmla="*/ 7986163 w 11181876"/>
              <a:gd name="connsiteY15713" fmla="*/ 7842862 h 9881970"/>
              <a:gd name="connsiteX15714" fmla="*/ 7986163 w 11181876"/>
              <a:gd name="connsiteY15714" fmla="*/ 7855320 h 9881970"/>
              <a:gd name="connsiteX15715" fmla="*/ 7973703 w 11181876"/>
              <a:gd name="connsiteY15715" fmla="*/ 7855320 h 9881970"/>
              <a:gd name="connsiteX15716" fmla="*/ 7936327 w 11181876"/>
              <a:gd name="connsiteY15716" fmla="*/ 7867780 h 9881970"/>
              <a:gd name="connsiteX15717" fmla="*/ 7892721 w 11181876"/>
              <a:gd name="connsiteY15717" fmla="*/ 7880238 h 9881970"/>
              <a:gd name="connsiteX15718" fmla="*/ 7880263 w 11181876"/>
              <a:gd name="connsiteY15718" fmla="*/ 7892698 h 9881970"/>
              <a:gd name="connsiteX15719" fmla="*/ 7853397 w 11181876"/>
              <a:gd name="connsiteY15719" fmla="*/ 7921897 h 9881970"/>
              <a:gd name="connsiteX15720" fmla="*/ 7842641 w 11181876"/>
              <a:gd name="connsiteY15720" fmla="*/ 7931154 h 9881970"/>
              <a:gd name="connsiteX15721" fmla="*/ 7849115 w 11181876"/>
              <a:gd name="connsiteY15721" fmla="*/ 7930074 h 9881970"/>
              <a:gd name="connsiteX15722" fmla="*/ 7849115 w 11181876"/>
              <a:gd name="connsiteY15722" fmla="*/ 7942533 h 9881970"/>
              <a:gd name="connsiteX15723" fmla="*/ 7836656 w 11181876"/>
              <a:gd name="connsiteY15723" fmla="*/ 7936304 h 9881970"/>
              <a:gd name="connsiteX15724" fmla="*/ 7799279 w 11181876"/>
              <a:gd name="connsiteY15724" fmla="*/ 7967451 h 9881970"/>
              <a:gd name="connsiteX15725" fmla="*/ 7786820 w 11181876"/>
              <a:gd name="connsiteY15725" fmla="*/ 7967451 h 9881970"/>
              <a:gd name="connsiteX15726" fmla="*/ 7774361 w 11181876"/>
              <a:gd name="connsiteY15726" fmla="*/ 7967451 h 9881970"/>
              <a:gd name="connsiteX15727" fmla="*/ 7774361 w 11181876"/>
              <a:gd name="connsiteY15727" fmla="*/ 7992369 h 9881970"/>
              <a:gd name="connsiteX15728" fmla="*/ 7774361 w 11181876"/>
              <a:gd name="connsiteY15728" fmla="*/ 8004827 h 9881970"/>
              <a:gd name="connsiteX15729" fmla="*/ 7761901 w 11181876"/>
              <a:gd name="connsiteY15729" fmla="*/ 7992369 h 9881970"/>
              <a:gd name="connsiteX15730" fmla="*/ 7755673 w 11181876"/>
              <a:gd name="connsiteY15730" fmla="*/ 7986139 h 9881970"/>
              <a:gd name="connsiteX15731" fmla="*/ 7749443 w 11181876"/>
              <a:gd name="connsiteY15731" fmla="*/ 7967451 h 9881970"/>
              <a:gd name="connsiteX15732" fmla="*/ 7718295 w 11181876"/>
              <a:gd name="connsiteY15732" fmla="*/ 7942533 h 9881970"/>
              <a:gd name="connsiteX15733" fmla="*/ 7680919 w 11181876"/>
              <a:gd name="connsiteY15733" fmla="*/ 7954992 h 9881970"/>
              <a:gd name="connsiteX15734" fmla="*/ 7662231 w 11181876"/>
              <a:gd name="connsiteY15734" fmla="*/ 7967451 h 9881970"/>
              <a:gd name="connsiteX15735" fmla="*/ 7662231 w 11181876"/>
              <a:gd name="connsiteY15735" fmla="*/ 7979911 h 9881970"/>
              <a:gd name="connsiteX15736" fmla="*/ 7649773 w 11181876"/>
              <a:gd name="connsiteY15736" fmla="*/ 7992369 h 9881970"/>
              <a:gd name="connsiteX15737" fmla="*/ 7637313 w 11181876"/>
              <a:gd name="connsiteY15737" fmla="*/ 8004827 h 9881970"/>
              <a:gd name="connsiteX15738" fmla="*/ 7612395 w 11181876"/>
              <a:gd name="connsiteY15738" fmla="*/ 8017287 h 9881970"/>
              <a:gd name="connsiteX15739" fmla="*/ 7637313 w 11181876"/>
              <a:gd name="connsiteY15739" fmla="*/ 8029745 h 9881970"/>
              <a:gd name="connsiteX15740" fmla="*/ 7668461 w 11181876"/>
              <a:gd name="connsiteY15740" fmla="*/ 8017287 h 9881970"/>
              <a:gd name="connsiteX15741" fmla="*/ 7662231 w 11181876"/>
              <a:gd name="connsiteY15741" fmla="*/ 8042205 h 9881970"/>
              <a:gd name="connsiteX15742" fmla="*/ 7680919 w 11181876"/>
              <a:gd name="connsiteY15742" fmla="*/ 8048433 h 9881970"/>
              <a:gd name="connsiteX15743" fmla="*/ 7687149 w 11181876"/>
              <a:gd name="connsiteY15743" fmla="*/ 8079582 h 9881970"/>
              <a:gd name="connsiteX15744" fmla="*/ 7687149 w 11181876"/>
              <a:gd name="connsiteY15744" fmla="*/ 8104500 h 9881970"/>
              <a:gd name="connsiteX15745" fmla="*/ 7687149 w 11181876"/>
              <a:gd name="connsiteY15745" fmla="*/ 8129416 h 9881970"/>
              <a:gd name="connsiteX15746" fmla="*/ 7656001 w 11181876"/>
              <a:gd name="connsiteY15746" fmla="*/ 8185482 h 9881970"/>
              <a:gd name="connsiteX15747" fmla="*/ 7618625 w 11181876"/>
              <a:gd name="connsiteY15747" fmla="*/ 8235317 h 9881970"/>
              <a:gd name="connsiteX15748" fmla="*/ 7587478 w 11181876"/>
              <a:gd name="connsiteY15748" fmla="*/ 8254005 h 9881970"/>
              <a:gd name="connsiteX15749" fmla="*/ 7593707 w 11181876"/>
              <a:gd name="connsiteY15749" fmla="*/ 8241547 h 9881970"/>
              <a:gd name="connsiteX15750" fmla="*/ 7599936 w 11181876"/>
              <a:gd name="connsiteY15750" fmla="*/ 8204171 h 9881970"/>
              <a:gd name="connsiteX15751" fmla="*/ 7612395 w 11181876"/>
              <a:gd name="connsiteY15751" fmla="*/ 8129416 h 9881970"/>
              <a:gd name="connsiteX15752" fmla="*/ 7599936 w 11181876"/>
              <a:gd name="connsiteY15752" fmla="*/ 8092040 h 9881970"/>
              <a:gd name="connsiteX15753" fmla="*/ 7599936 w 11181876"/>
              <a:gd name="connsiteY15753" fmla="*/ 8067122 h 9881970"/>
              <a:gd name="connsiteX15754" fmla="*/ 7599936 w 11181876"/>
              <a:gd name="connsiteY15754" fmla="*/ 8054663 h 9881970"/>
              <a:gd name="connsiteX15755" fmla="*/ 7562560 w 11181876"/>
              <a:gd name="connsiteY15755" fmla="*/ 8092040 h 9881970"/>
              <a:gd name="connsiteX15756" fmla="*/ 7550100 w 11181876"/>
              <a:gd name="connsiteY15756" fmla="*/ 8092040 h 9881970"/>
              <a:gd name="connsiteX15757" fmla="*/ 7450429 w 11181876"/>
              <a:gd name="connsiteY15757" fmla="*/ 8241547 h 9881970"/>
              <a:gd name="connsiteX15758" fmla="*/ 7425511 w 11181876"/>
              <a:gd name="connsiteY15758" fmla="*/ 8310071 h 9881970"/>
              <a:gd name="connsiteX15759" fmla="*/ 7425511 w 11181876"/>
              <a:gd name="connsiteY15759" fmla="*/ 8328760 h 9881970"/>
              <a:gd name="connsiteX15760" fmla="*/ 7413053 w 11181876"/>
              <a:gd name="connsiteY15760" fmla="*/ 8353678 h 9881970"/>
              <a:gd name="connsiteX15761" fmla="*/ 7406823 w 11181876"/>
              <a:gd name="connsiteY15761" fmla="*/ 8366136 h 9881970"/>
              <a:gd name="connsiteX15762" fmla="*/ 7400595 w 11181876"/>
              <a:gd name="connsiteY15762" fmla="*/ 8353678 h 9881970"/>
              <a:gd name="connsiteX15763" fmla="*/ 7400595 w 11181876"/>
              <a:gd name="connsiteY15763" fmla="*/ 8334990 h 9881970"/>
              <a:gd name="connsiteX15764" fmla="*/ 7388135 w 11181876"/>
              <a:gd name="connsiteY15764" fmla="*/ 8341218 h 9881970"/>
              <a:gd name="connsiteX15765" fmla="*/ 7388135 w 11181876"/>
              <a:gd name="connsiteY15765" fmla="*/ 8328760 h 9881970"/>
              <a:gd name="connsiteX15766" fmla="*/ 7375677 w 11181876"/>
              <a:gd name="connsiteY15766" fmla="*/ 8316300 h 9881970"/>
              <a:gd name="connsiteX15767" fmla="*/ 7350758 w 11181876"/>
              <a:gd name="connsiteY15767" fmla="*/ 8328760 h 9881970"/>
              <a:gd name="connsiteX15768" fmla="*/ 7338298 w 11181876"/>
              <a:gd name="connsiteY15768" fmla="*/ 8341218 h 9881970"/>
              <a:gd name="connsiteX15769" fmla="*/ 7319610 w 11181876"/>
              <a:gd name="connsiteY15769" fmla="*/ 8334990 h 9881970"/>
              <a:gd name="connsiteX15770" fmla="*/ 7325840 w 11181876"/>
              <a:gd name="connsiteY15770" fmla="*/ 8366136 h 9881970"/>
              <a:gd name="connsiteX15771" fmla="*/ 7338298 w 11181876"/>
              <a:gd name="connsiteY15771" fmla="*/ 8384824 h 9881970"/>
              <a:gd name="connsiteX15772" fmla="*/ 7325840 w 11181876"/>
              <a:gd name="connsiteY15772" fmla="*/ 8415972 h 9881970"/>
              <a:gd name="connsiteX15773" fmla="*/ 7300922 w 11181876"/>
              <a:gd name="connsiteY15773" fmla="*/ 8465807 h 9881970"/>
              <a:gd name="connsiteX15774" fmla="*/ 7300922 w 11181876"/>
              <a:gd name="connsiteY15774" fmla="*/ 8478267 h 9881970"/>
              <a:gd name="connsiteX15775" fmla="*/ 7338298 w 11181876"/>
              <a:gd name="connsiteY15775" fmla="*/ 8440890 h 9881970"/>
              <a:gd name="connsiteX15776" fmla="*/ 7344528 w 11181876"/>
              <a:gd name="connsiteY15776" fmla="*/ 8453349 h 9881970"/>
              <a:gd name="connsiteX15777" fmla="*/ 7338298 w 11181876"/>
              <a:gd name="connsiteY15777" fmla="*/ 8465807 h 9881970"/>
              <a:gd name="connsiteX15778" fmla="*/ 7325840 w 11181876"/>
              <a:gd name="connsiteY15778" fmla="*/ 8465807 h 9881970"/>
              <a:gd name="connsiteX15779" fmla="*/ 7319610 w 11181876"/>
              <a:gd name="connsiteY15779" fmla="*/ 8472037 h 9881970"/>
              <a:gd name="connsiteX15780" fmla="*/ 7300922 w 11181876"/>
              <a:gd name="connsiteY15780" fmla="*/ 8503185 h 9881970"/>
              <a:gd name="connsiteX15781" fmla="*/ 7288463 w 11181876"/>
              <a:gd name="connsiteY15781" fmla="*/ 8515643 h 9881970"/>
              <a:gd name="connsiteX15782" fmla="*/ 7276003 w 11181876"/>
              <a:gd name="connsiteY15782" fmla="*/ 8503185 h 9881970"/>
              <a:gd name="connsiteX15783" fmla="*/ 7263545 w 11181876"/>
              <a:gd name="connsiteY15783" fmla="*/ 8503185 h 9881970"/>
              <a:gd name="connsiteX15784" fmla="*/ 7238629 w 11181876"/>
              <a:gd name="connsiteY15784" fmla="*/ 8503185 h 9881970"/>
              <a:gd name="connsiteX15785" fmla="*/ 7238629 w 11181876"/>
              <a:gd name="connsiteY15785" fmla="*/ 8534331 h 9881970"/>
              <a:gd name="connsiteX15786" fmla="*/ 7238629 w 11181876"/>
              <a:gd name="connsiteY15786" fmla="*/ 8565480 h 9881970"/>
              <a:gd name="connsiteX15787" fmla="*/ 7232399 w 11181876"/>
              <a:gd name="connsiteY15787" fmla="*/ 8584168 h 9881970"/>
              <a:gd name="connsiteX15788" fmla="*/ 7226169 w 11181876"/>
              <a:gd name="connsiteY15788" fmla="*/ 8590396 h 9881970"/>
              <a:gd name="connsiteX15789" fmla="*/ 7213711 w 11181876"/>
              <a:gd name="connsiteY15789" fmla="*/ 8602856 h 9881970"/>
              <a:gd name="connsiteX15790" fmla="*/ 7213711 w 11181876"/>
              <a:gd name="connsiteY15790" fmla="*/ 8615314 h 9881970"/>
              <a:gd name="connsiteX15791" fmla="*/ 7201251 w 11181876"/>
              <a:gd name="connsiteY15791" fmla="*/ 8602856 h 9881970"/>
              <a:gd name="connsiteX15792" fmla="*/ 7195023 w 11181876"/>
              <a:gd name="connsiteY15792" fmla="*/ 8596626 h 9881970"/>
              <a:gd name="connsiteX15793" fmla="*/ 7176333 w 11181876"/>
              <a:gd name="connsiteY15793" fmla="*/ 8627774 h 9881970"/>
              <a:gd name="connsiteX15794" fmla="*/ 7163875 w 11181876"/>
              <a:gd name="connsiteY15794" fmla="*/ 8652691 h 9881970"/>
              <a:gd name="connsiteX15795" fmla="*/ 7138957 w 11181876"/>
              <a:gd name="connsiteY15795" fmla="*/ 8665150 h 9881970"/>
              <a:gd name="connsiteX15796" fmla="*/ 7145187 w 11181876"/>
              <a:gd name="connsiteY15796" fmla="*/ 8646462 h 9881970"/>
              <a:gd name="connsiteX15797" fmla="*/ 7151417 w 11181876"/>
              <a:gd name="connsiteY15797" fmla="*/ 8627774 h 9881970"/>
              <a:gd name="connsiteX15798" fmla="*/ 7138957 w 11181876"/>
              <a:gd name="connsiteY15798" fmla="*/ 8615314 h 9881970"/>
              <a:gd name="connsiteX15799" fmla="*/ 7132728 w 11181876"/>
              <a:gd name="connsiteY15799" fmla="*/ 8615314 h 9881970"/>
              <a:gd name="connsiteX15800" fmla="*/ 7126498 w 11181876"/>
              <a:gd name="connsiteY15800" fmla="*/ 8621544 h 9881970"/>
              <a:gd name="connsiteX15801" fmla="*/ 7114039 w 11181876"/>
              <a:gd name="connsiteY15801" fmla="*/ 8627774 h 9881970"/>
              <a:gd name="connsiteX15802" fmla="*/ 7089122 w 11181876"/>
              <a:gd name="connsiteY15802" fmla="*/ 8677609 h 9881970"/>
              <a:gd name="connsiteX15803" fmla="*/ 7039285 w 11181876"/>
              <a:gd name="connsiteY15803" fmla="*/ 8727445 h 9881970"/>
              <a:gd name="connsiteX15804" fmla="*/ 7001909 w 11181876"/>
              <a:gd name="connsiteY15804" fmla="*/ 8752363 h 9881970"/>
              <a:gd name="connsiteX15805" fmla="*/ 6976991 w 11181876"/>
              <a:gd name="connsiteY15805" fmla="*/ 8727445 h 9881970"/>
              <a:gd name="connsiteX15806" fmla="*/ 6952073 w 11181876"/>
              <a:gd name="connsiteY15806" fmla="*/ 8764821 h 9881970"/>
              <a:gd name="connsiteX15807" fmla="*/ 6939615 w 11181876"/>
              <a:gd name="connsiteY15807" fmla="*/ 8777281 h 9881970"/>
              <a:gd name="connsiteX15808" fmla="*/ 6933385 w 11181876"/>
              <a:gd name="connsiteY15808" fmla="*/ 8764821 h 9881970"/>
              <a:gd name="connsiteX15809" fmla="*/ 6920927 w 11181876"/>
              <a:gd name="connsiteY15809" fmla="*/ 8783510 h 9881970"/>
              <a:gd name="connsiteX15810" fmla="*/ 6927155 w 11181876"/>
              <a:gd name="connsiteY15810" fmla="*/ 8814658 h 9881970"/>
              <a:gd name="connsiteX15811" fmla="*/ 6914697 w 11181876"/>
              <a:gd name="connsiteY15811" fmla="*/ 8814658 h 9881970"/>
              <a:gd name="connsiteX15812" fmla="*/ 6902238 w 11181876"/>
              <a:gd name="connsiteY15812" fmla="*/ 8827116 h 9881970"/>
              <a:gd name="connsiteX15813" fmla="*/ 6877320 w 11181876"/>
              <a:gd name="connsiteY15813" fmla="*/ 8876952 h 9881970"/>
              <a:gd name="connsiteX15814" fmla="*/ 6858632 w 11181876"/>
              <a:gd name="connsiteY15814" fmla="*/ 8901870 h 9881970"/>
              <a:gd name="connsiteX15815" fmla="*/ 6852402 w 11181876"/>
              <a:gd name="connsiteY15815" fmla="*/ 8914329 h 9881970"/>
              <a:gd name="connsiteX15816" fmla="*/ 6827484 w 11181876"/>
              <a:gd name="connsiteY15816" fmla="*/ 8951705 h 9881970"/>
              <a:gd name="connsiteX15817" fmla="*/ 6802565 w 11181876"/>
              <a:gd name="connsiteY15817" fmla="*/ 8976623 h 9881970"/>
              <a:gd name="connsiteX15818" fmla="*/ 6802565 w 11181876"/>
              <a:gd name="connsiteY15818" fmla="*/ 8989081 h 9881970"/>
              <a:gd name="connsiteX15819" fmla="*/ 6777647 w 11181876"/>
              <a:gd name="connsiteY15819" fmla="*/ 8976623 h 9881970"/>
              <a:gd name="connsiteX15820" fmla="*/ 6765189 w 11181876"/>
              <a:gd name="connsiteY15820" fmla="*/ 8976623 h 9881970"/>
              <a:gd name="connsiteX15821" fmla="*/ 6752731 w 11181876"/>
              <a:gd name="connsiteY15821" fmla="*/ 8989081 h 9881970"/>
              <a:gd name="connsiteX15822" fmla="*/ 6752731 w 11181876"/>
              <a:gd name="connsiteY15822" fmla="*/ 9013999 h 9881970"/>
              <a:gd name="connsiteX15823" fmla="*/ 6727813 w 11181876"/>
              <a:gd name="connsiteY15823" fmla="*/ 9026458 h 9881970"/>
              <a:gd name="connsiteX15824" fmla="*/ 6696665 w 11181876"/>
              <a:gd name="connsiteY15824" fmla="*/ 9007771 h 9881970"/>
              <a:gd name="connsiteX15825" fmla="*/ 6690437 w 11181876"/>
              <a:gd name="connsiteY15825" fmla="*/ 9001541 h 9881970"/>
              <a:gd name="connsiteX15826" fmla="*/ 6677977 w 11181876"/>
              <a:gd name="connsiteY15826" fmla="*/ 9013999 h 9881970"/>
              <a:gd name="connsiteX15827" fmla="*/ 6671749 w 11181876"/>
              <a:gd name="connsiteY15827" fmla="*/ 9020229 h 9881970"/>
              <a:gd name="connsiteX15828" fmla="*/ 6665519 w 11181876"/>
              <a:gd name="connsiteY15828" fmla="*/ 9026458 h 9881970"/>
              <a:gd name="connsiteX15829" fmla="*/ 6665519 w 11181876"/>
              <a:gd name="connsiteY15829" fmla="*/ 9038918 h 9881970"/>
              <a:gd name="connsiteX15830" fmla="*/ 6665519 w 11181876"/>
              <a:gd name="connsiteY15830" fmla="*/ 9045146 h 9881970"/>
              <a:gd name="connsiteX15831" fmla="*/ 6653059 w 11181876"/>
              <a:gd name="connsiteY15831" fmla="*/ 9051376 h 9881970"/>
              <a:gd name="connsiteX15832" fmla="*/ 6653059 w 11181876"/>
              <a:gd name="connsiteY15832" fmla="*/ 9045146 h 9881970"/>
              <a:gd name="connsiteX15833" fmla="*/ 6646830 w 11181876"/>
              <a:gd name="connsiteY15833" fmla="*/ 9032688 h 9881970"/>
              <a:gd name="connsiteX15834" fmla="*/ 6640600 w 11181876"/>
              <a:gd name="connsiteY15834" fmla="*/ 9013999 h 9881970"/>
              <a:gd name="connsiteX15835" fmla="*/ 6640600 w 11181876"/>
              <a:gd name="connsiteY15835" fmla="*/ 9001541 h 9881970"/>
              <a:gd name="connsiteX15836" fmla="*/ 6653059 w 11181876"/>
              <a:gd name="connsiteY15836" fmla="*/ 8976623 h 9881970"/>
              <a:gd name="connsiteX15837" fmla="*/ 6653059 w 11181876"/>
              <a:gd name="connsiteY15837" fmla="*/ 8939247 h 9881970"/>
              <a:gd name="connsiteX15838" fmla="*/ 6628142 w 11181876"/>
              <a:gd name="connsiteY15838" fmla="*/ 9001541 h 9881970"/>
              <a:gd name="connsiteX15839" fmla="*/ 6615682 w 11181876"/>
              <a:gd name="connsiteY15839" fmla="*/ 9038918 h 9881970"/>
              <a:gd name="connsiteX15840" fmla="*/ 6603224 w 11181876"/>
              <a:gd name="connsiteY15840" fmla="*/ 9020229 h 9881970"/>
              <a:gd name="connsiteX15841" fmla="*/ 6590764 w 11181876"/>
              <a:gd name="connsiteY15841" fmla="*/ 8989081 h 9881970"/>
              <a:gd name="connsiteX15842" fmla="*/ 6572075 w 11181876"/>
              <a:gd name="connsiteY15842" fmla="*/ 9001541 h 9881970"/>
              <a:gd name="connsiteX15843" fmla="*/ 6565847 w 11181876"/>
              <a:gd name="connsiteY15843" fmla="*/ 8989081 h 9881970"/>
              <a:gd name="connsiteX15844" fmla="*/ 6553387 w 11181876"/>
              <a:gd name="connsiteY15844" fmla="*/ 8964165 h 9881970"/>
              <a:gd name="connsiteX15845" fmla="*/ 6540929 w 11181876"/>
              <a:gd name="connsiteY15845" fmla="*/ 8926787 h 9881970"/>
              <a:gd name="connsiteX15846" fmla="*/ 6553387 w 11181876"/>
              <a:gd name="connsiteY15846" fmla="*/ 8939247 h 9881970"/>
              <a:gd name="connsiteX15847" fmla="*/ 6559617 w 11181876"/>
              <a:gd name="connsiteY15847" fmla="*/ 8957935 h 9881970"/>
              <a:gd name="connsiteX15848" fmla="*/ 6578305 w 11181876"/>
              <a:gd name="connsiteY15848" fmla="*/ 8964165 h 9881970"/>
              <a:gd name="connsiteX15849" fmla="*/ 6603224 w 11181876"/>
              <a:gd name="connsiteY15849" fmla="*/ 8970393 h 9881970"/>
              <a:gd name="connsiteX15850" fmla="*/ 6615682 w 11181876"/>
              <a:gd name="connsiteY15850" fmla="*/ 8976623 h 9881970"/>
              <a:gd name="connsiteX15851" fmla="*/ 6621912 w 11181876"/>
              <a:gd name="connsiteY15851" fmla="*/ 8964165 h 9881970"/>
              <a:gd name="connsiteX15852" fmla="*/ 6628142 w 11181876"/>
              <a:gd name="connsiteY15852" fmla="*/ 8939247 h 9881970"/>
              <a:gd name="connsiteX15853" fmla="*/ 6640600 w 11181876"/>
              <a:gd name="connsiteY15853" fmla="*/ 8876952 h 9881970"/>
              <a:gd name="connsiteX15854" fmla="*/ 6653059 w 11181876"/>
              <a:gd name="connsiteY15854" fmla="*/ 8864492 h 9881970"/>
              <a:gd name="connsiteX15855" fmla="*/ 6665519 w 11181876"/>
              <a:gd name="connsiteY15855" fmla="*/ 8864492 h 9881970"/>
              <a:gd name="connsiteX15856" fmla="*/ 6677977 w 11181876"/>
              <a:gd name="connsiteY15856" fmla="*/ 8870722 h 9881970"/>
              <a:gd name="connsiteX15857" fmla="*/ 6677977 w 11181876"/>
              <a:gd name="connsiteY15857" fmla="*/ 8876952 h 9881970"/>
              <a:gd name="connsiteX15858" fmla="*/ 6677977 w 11181876"/>
              <a:gd name="connsiteY15858" fmla="*/ 8889410 h 9881970"/>
              <a:gd name="connsiteX15859" fmla="*/ 6665519 w 11181876"/>
              <a:gd name="connsiteY15859" fmla="*/ 8901870 h 9881970"/>
              <a:gd name="connsiteX15860" fmla="*/ 6653059 w 11181876"/>
              <a:gd name="connsiteY15860" fmla="*/ 8901870 h 9881970"/>
              <a:gd name="connsiteX15861" fmla="*/ 6665519 w 11181876"/>
              <a:gd name="connsiteY15861" fmla="*/ 8920558 h 9881970"/>
              <a:gd name="connsiteX15862" fmla="*/ 6677977 w 11181876"/>
              <a:gd name="connsiteY15862" fmla="*/ 8939247 h 9881970"/>
              <a:gd name="connsiteX15863" fmla="*/ 6690437 w 11181876"/>
              <a:gd name="connsiteY15863" fmla="*/ 8951705 h 9881970"/>
              <a:gd name="connsiteX15864" fmla="*/ 6684207 w 11181876"/>
              <a:gd name="connsiteY15864" fmla="*/ 8970393 h 9881970"/>
              <a:gd name="connsiteX15865" fmla="*/ 6677977 w 11181876"/>
              <a:gd name="connsiteY15865" fmla="*/ 8982853 h 9881970"/>
              <a:gd name="connsiteX15866" fmla="*/ 6690437 w 11181876"/>
              <a:gd name="connsiteY15866" fmla="*/ 8989081 h 9881970"/>
              <a:gd name="connsiteX15867" fmla="*/ 6696665 w 11181876"/>
              <a:gd name="connsiteY15867" fmla="*/ 8976623 h 9881970"/>
              <a:gd name="connsiteX15868" fmla="*/ 6715353 w 11181876"/>
              <a:gd name="connsiteY15868" fmla="*/ 8951705 h 9881970"/>
              <a:gd name="connsiteX15869" fmla="*/ 6740271 w 11181876"/>
              <a:gd name="connsiteY15869" fmla="*/ 8939247 h 9881970"/>
              <a:gd name="connsiteX15870" fmla="*/ 6758959 w 11181876"/>
              <a:gd name="connsiteY15870" fmla="*/ 8933017 h 9881970"/>
              <a:gd name="connsiteX15871" fmla="*/ 6765189 w 11181876"/>
              <a:gd name="connsiteY15871" fmla="*/ 8901870 h 9881970"/>
              <a:gd name="connsiteX15872" fmla="*/ 6815025 w 11181876"/>
              <a:gd name="connsiteY15872" fmla="*/ 8864492 h 9881970"/>
              <a:gd name="connsiteX15873" fmla="*/ 6808795 w 11181876"/>
              <a:gd name="connsiteY15873" fmla="*/ 8858264 h 9881970"/>
              <a:gd name="connsiteX15874" fmla="*/ 6802565 w 11181876"/>
              <a:gd name="connsiteY15874" fmla="*/ 8852034 h 9881970"/>
              <a:gd name="connsiteX15875" fmla="*/ 6777647 w 11181876"/>
              <a:gd name="connsiteY15875" fmla="*/ 8814658 h 9881970"/>
              <a:gd name="connsiteX15876" fmla="*/ 6765189 w 11181876"/>
              <a:gd name="connsiteY15876" fmla="*/ 8808428 h 9881970"/>
              <a:gd name="connsiteX15877" fmla="*/ 6752731 w 11181876"/>
              <a:gd name="connsiteY15877" fmla="*/ 8802198 h 9881970"/>
              <a:gd name="connsiteX15878" fmla="*/ 6690437 w 11181876"/>
              <a:gd name="connsiteY15878" fmla="*/ 8814658 h 9881970"/>
              <a:gd name="connsiteX15879" fmla="*/ 6677977 w 11181876"/>
              <a:gd name="connsiteY15879" fmla="*/ 8827116 h 9881970"/>
              <a:gd name="connsiteX15880" fmla="*/ 6677977 w 11181876"/>
              <a:gd name="connsiteY15880" fmla="*/ 8808428 h 9881970"/>
              <a:gd name="connsiteX15881" fmla="*/ 6677977 w 11181876"/>
              <a:gd name="connsiteY15881" fmla="*/ 8802198 h 9881970"/>
              <a:gd name="connsiteX15882" fmla="*/ 6677977 w 11181876"/>
              <a:gd name="connsiteY15882" fmla="*/ 8777281 h 9881970"/>
              <a:gd name="connsiteX15883" fmla="*/ 6690437 w 11181876"/>
              <a:gd name="connsiteY15883" fmla="*/ 8777281 h 9881970"/>
              <a:gd name="connsiteX15884" fmla="*/ 6690437 w 11181876"/>
              <a:gd name="connsiteY15884" fmla="*/ 8764821 h 9881970"/>
              <a:gd name="connsiteX15885" fmla="*/ 6696665 w 11181876"/>
              <a:gd name="connsiteY15885" fmla="*/ 8746133 h 9881970"/>
              <a:gd name="connsiteX15886" fmla="*/ 6715353 w 11181876"/>
              <a:gd name="connsiteY15886" fmla="*/ 8739903 h 9881970"/>
              <a:gd name="connsiteX15887" fmla="*/ 6740271 w 11181876"/>
              <a:gd name="connsiteY15887" fmla="*/ 8764821 h 9881970"/>
              <a:gd name="connsiteX15888" fmla="*/ 6752731 w 11181876"/>
              <a:gd name="connsiteY15888" fmla="*/ 8771051 h 9881970"/>
              <a:gd name="connsiteX15889" fmla="*/ 6765189 w 11181876"/>
              <a:gd name="connsiteY15889" fmla="*/ 8789739 h 9881970"/>
              <a:gd name="connsiteX15890" fmla="*/ 6777647 w 11181876"/>
              <a:gd name="connsiteY15890" fmla="*/ 8789739 h 9881970"/>
              <a:gd name="connsiteX15891" fmla="*/ 6765189 w 11181876"/>
              <a:gd name="connsiteY15891" fmla="*/ 8764821 h 9881970"/>
              <a:gd name="connsiteX15892" fmla="*/ 6765189 w 11181876"/>
              <a:gd name="connsiteY15892" fmla="*/ 8714985 h 9881970"/>
              <a:gd name="connsiteX15893" fmla="*/ 6765189 w 11181876"/>
              <a:gd name="connsiteY15893" fmla="*/ 8702527 h 9881970"/>
              <a:gd name="connsiteX15894" fmla="*/ 6777647 w 11181876"/>
              <a:gd name="connsiteY15894" fmla="*/ 8690069 h 9881970"/>
              <a:gd name="connsiteX15895" fmla="*/ 6777647 w 11181876"/>
              <a:gd name="connsiteY15895" fmla="*/ 8702527 h 9881970"/>
              <a:gd name="connsiteX15896" fmla="*/ 6790107 w 11181876"/>
              <a:gd name="connsiteY15896" fmla="*/ 8714985 h 9881970"/>
              <a:gd name="connsiteX15897" fmla="*/ 6802565 w 11181876"/>
              <a:gd name="connsiteY15897" fmla="*/ 8702527 h 9881970"/>
              <a:gd name="connsiteX15898" fmla="*/ 6815025 w 11181876"/>
              <a:gd name="connsiteY15898" fmla="*/ 8690069 h 9881970"/>
              <a:gd name="connsiteX15899" fmla="*/ 6802565 w 11181876"/>
              <a:gd name="connsiteY15899" fmla="*/ 8690069 h 9881970"/>
              <a:gd name="connsiteX15900" fmla="*/ 6777647 w 11181876"/>
              <a:gd name="connsiteY15900" fmla="*/ 8677609 h 9881970"/>
              <a:gd name="connsiteX15901" fmla="*/ 6771419 w 11181876"/>
              <a:gd name="connsiteY15901" fmla="*/ 8671380 h 9881970"/>
              <a:gd name="connsiteX15902" fmla="*/ 6765189 w 11181876"/>
              <a:gd name="connsiteY15902" fmla="*/ 8677609 h 9881970"/>
              <a:gd name="connsiteX15903" fmla="*/ 6740271 w 11181876"/>
              <a:gd name="connsiteY15903" fmla="*/ 8677609 h 9881970"/>
              <a:gd name="connsiteX15904" fmla="*/ 6721583 w 11181876"/>
              <a:gd name="connsiteY15904" fmla="*/ 8683839 h 9881970"/>
              <a:gd name="connsiteX15905" fmla="*/ 6727813 w 11181876"/>
              <a:gd name="connsiteY15905" fmla="*/ 8702527 h 9881970"/>
              <a:gd name="connsiteX15906" fmla="*/ 6721583 w 11181876"/>
              <a:gd name="connsiteY15906" fmla="*/ 8708757 h 9881970"/>
              <a:gd name="connsiteX15907" fmla="*/ 6715353 w 11181876"/>
              <a:gd name="connsiteY15907" fmla="*/ 8714985 h 9881970"/>
              <a:gd name="connsiteX15908" fmla="*/ 6715353 w 11181876"/>
              <a:gd name="connsiteY15908" fmla="*/ 8690069 h 9881970"/>
              <a:gd name="connsiteX15909" fmla="*/ 6715353 w 11181876"/>
              <a:gd name="connsiteY15909" fmla="*/ 8665150 h 9881970"/>
              <a:gd name="connsiteX15910" fmla="*/ 6702895 w 11181876"/>
              <a:gd name="connsiteY15910" fmla="*/ 8652691 h 9881970"/>
              <a:gd name="connsiteX15911" fmla="*/ 6684207 w 11181876"/>
              <a:gd name="connsiteY15911" fmla="*/ 8640232 h 9881970"/>
              <a:gd name="connsiteX15912" fmla="*/ 6677977 w 11181876"/>
              <a:gd name="connsiteY15912" fmla="*/ 8640232 h 9881970"/>
              <a:gd name="connsiteX15913" fmla="*/ 6665519 w 11181876"/>
              <a:gd name="connsiteY15913" fmla="*/ 8640232 h 9881970"/>
              <a:gd name="connsiteX15914" fmla="*/ 6665519 w 11181876"/>
              <a:gd name="connsiteY15914" fmla="*/ 8627774 h 9881970"/>
              <a:gd name="connsiteX15915" fmla="*/ 6665519 w 11181876"/>
              <a:gd name="connsiteY15915" fmla="*/ 8590396 h 9881970"/>
              <a:gd name="connsiteX15916" fmla="*/ 6702895 w 11181876"/>
              <a:gd name="connsiteY15916" fmla="*/ 8565480 h 9881970"/>
              <a:gd name="connsiteX15917" fmla="*/ 6727813 w 11181876"/>
              <a:gd name="connsiteY15917" fmla="*/ 8553020 h 9881970"/>
              <a:gd name="connsiteX15918" fmla="*/ 6740271 w 11181876"/>
              <a:gd name="connsiteY15918" fmla="*/ 8528101 h 9881970"/>
              <a:gd name="connsiteX15919" fmla="*/ 6765189 w 11181876"/>
              <a:gd name="connsiteY15919" fmla="*/ 8503185 h 9881970"/>
              <a:gd name="connsiteX15920" fmla="*/ 6783877 w 11181876"/>
              <a:gd name="connsiteY15920" fmla="*/ 8478267 h 9881970"/>
              <a:gd name="connsiteX15921" fmla="*/ 6802565 w 11181876"/>
              <a:gd name="connsiteY15921" fmla="*/ 8453349 h 9881970"/>
              <a:gd name="connsiteX15922" fmla="*/ 6815025 w 11181876"/>
              <a:gd name="connsiteY15922" fmla="*/ 8453349 h 9881970"/>
              <a:gd name="connsiteX15923" fmla="*/ 6821254 w 11181876"/>
              <a:gd name="connsiteY15923" fmla="*/ 8465807 h 9881970"/>
              <a:gd name="connsiteX15924" fmla="*/ 6827484 w 11181876"/>
              <a:gd name="connsiteY15924" fmla="*/ 8465807 h 9881970"/>
              <a:gd name="connsiteX15925" fmla="*/ 6852402 w 11181876"/>
              <a:gd name="connsiteY15925" fmla="*/ 8465807 h 9881970"/>
              <a:gd name="connsiteX15926" fmla="*/ 6864860 w 11181876"/>
              <a:gd name="connsiteY15926" fmla="*/ 8453349 h 9881970"/>
              <a:gd name="connsiteX15927" fmla="*/ 6839943 w 11181876"/>
              <a:gd name="connsiteY15927" fmla="*/ 8440890 h 9881970"/>
              <a:gd name="connsiteX15928" fmla="*/ 6833713 w 11181876"/>
              <a:gd name="connsiteY15928" fmla="*/ 8440890 h 9881970"/>
              <a:gd name="connsiteX15929" fmla="*/ 6827484 w 11181876"/>
              <a:gd name="connsiteY15929" fmla="*/ 8428431 h 9881970"/>
              <a:gd name="connsiteX15930" fmla="*/ 6815025 w 11181876"/>
              <a:gd name="connsiteY15930" fmla="*/ 8415972 h 9881970"/>
              <a:gd name="connsiteX15931" fmla="*/ 6802565 w 11181876"/>
              <a:gd name="connsiteY15931" fmla="*/ 8391054 h 9881970"/>
              <a:gd name="connsiteX15932" fmla="*/ 6815025 w 11181876"/>
              <a:gd name="connsiteY15932" fmla="*/ 8378596 h 9881970"/>
              <a:gd name="connsiteX15933" fmla="*/ 6833713 w 11181876"/>
              <a:gd name="connsiteY15933" fmla="*/ 8366136 h 9881970"/>
              <a:gd name="connsiteX15934" fmla="*/ 6871090 w 11181876"/>
              <a:gd name="connsiteY15934" fmla="*/ 8334990 h 9881970"/>
              <a:gd name="connsiteX15935" fmla="*/ 6902238 w 11181876"/>
              <a:gd name="connsiteY15935" fmla="*/ 8297612 h 9881970"/>
              <a:gd name="connsiteX15936" fmla="*/ 6896008 w 11181876"/>
              <a:gd name="connsiteY15936" fmla="*/ 8297612 h 9881970"/>
              <a:gd name="connsiteX15937" fmla="*/ 6877320 w 11181876"/>
              <a:gd name="connsiteY15937" fmla="*/ 8316300 h 9881970"/>
              <a:gd name="connsiteX15938" fmla="*/ 6858632 w 11181876"/>
              <a:gd name="connsiteY15938" fmla="*/ 8334990 h 9881970"/>
              <a:gd name="connsiteX15939" fmla="*/ 6852402 w 11181876"/>
              <a:gd name="connsiteY15939" fmla="*/ 8341218 h 9881970"/>
              <a:gd name="connsiteX15940" fmla="*/ 6777647 w 11181876"/>
              <a:gd name="connsiteY15940" fmla="*/ 8403512 h 9881970"/>
              <a:gd name="connsiteX15941" fmla="*/ 6765189 w 11181876"/>
              <a:gd name="connsiteY15941" fmla="*/ 8428431 h 9881970"/>
              <a:gd name="connsiteX15942" fmla="*/ 6758959 w 11181876"/>
              <a:gd name="connsiteY15942" fmla="*/ 8440890 h 9881970"/>
              <a:gd name="connsiteX15943" fmla="*/ 6777647 w 11181876"/>
              <a:gd name="connsiteY15943" fmla="*/ 8440890 h 9881970"/>
              <a:gd name="connsiteX15944" fmla="*/ 6765189 w 11181876"/>
              <a:gd name="connsiteY15944" fmla="*/ 8465807 h 9881970"/>
              <a:gd name="connsiteX15945" fmla="*/ 6765189 w 11181876"/>
              <a:gd name="connsiteY15945" fmla="*/ 8478267 h 9881970"/>
              <a:gd name="connsiteX15946" fmla="*/ 6653059 w 11181876"/>
              <a:gd name="connsiteY15946" fmla="*/ 8590396 h 9881970"/>
              <a:gd name="connsiteX15947" fmla="*/ 6640600 w 11181876"/>
              <a:gd name="connsiteY15947" fmla="*/ 8577938 h 9881970"/>
              <a:gd name="connsiteX15948" fmla="*/ 6653059 w 11181876"/>
              <a:gd name="connsiteY15948" fmla="*/ 8565480 h 9881970"/>
              <a:gd name="connsiteX15949" fmla="*/ 6665519 w 11181876"/>
              <a:gd name="connsiteY15949" fmla="*/ 8565480 h 9881970"/>
              <a:gd name="connsiteX15950" fmla="*/ 6665519 w 11181876"/>
              <a:gd name="connsiteY15950" fmla="*/ 8540561 h 9881970"/>
              <a:gd name="connsiteX15951" fmla="*/ 6640600 w 11181876"/>
              <a:gd name="connsiteY15951" fmla="*/ 8515643 h 9881970"/>
              <a:gd name="connsiteX15952" fmla="*/ 6628142 w 11181876"/>
              <a:gd name="connsiteY15952" fmla="*/ 8515643 h 9881970"/>
              <a:gd name="connsiteX15953" fmla="*/ 6628142 w 11181876"/>
              <a:gd name="connsiteY15953" fmla="*/ 8540561 h 9881970"/>
              <a:gd name="connsiteX15954" fmla="*/ 6646830 w 11181876"/>
              <a:gd name="connsiteY15954" fmla="*/ 8540561 h 9881970"/>
              <a:gd name="connsiteX15955" fmla="*/ 6640600 w 11181876"/>
              <a:gd name="connsiteY15955" fmla="*/ 8559250 h 9881970"/>
              <a:gd name="connsiteX15956" fmla="*/ 6628142 w 11181876"/>
              <a:gd name="connsiteY15956" fmla="*/ 8571708 h 9881970"/>
              <a:gd name="connsiteX15957" fmla="*/ 6615682 w 11181876"/>
              <a:gd name="connsiteY15957" fmla="*/ 8590396 h 9881970"/>
              <a:gd name="connsiteX15958" fmla="*/ 6615682 w 11181876"/>
              <a:gd name="connsiteY15958" fmla="*/ 8615314 h 9881970"/>
              <a:gd name="connsiteX15959" fmla="*/ 6596994 w 11181876"/>
              <a:gd name="connsiteY15959" fmla="*/ 8621544 h 9881970"/>
              <a:gd name="connsiteX15960" fmla="*/ 6578305 w 11181876"/>
              <a:gd name="connsiteY15960" fmla="*/ 8634002 h 9881970"/>
              <a:gd name="connsiteX15961" fmla="*/ 6578305 w 11181876"/>
              <a:gd name="connsiteY15961" fmla="*/ 8652691 h 9881970"/>
              <a:gd name="connsiteX15962" fmla="*/ 6590764 w 11181876"/>
              <a:gd name="connsiteY15962" fmla="*/ 8640232 h 9881970"/>
              <a:gd name="connsiteX15963" fmla="*/ 6609454 w 11181876"/>
              <a:gd name="connsiteY15963" fmla="*/ 8634002 h 9881970"/>
              <a:gd name="connsiteX15964" fmla="*/ 6603224 w 11181876"/>
              <a:gd name="connsiteY15964" fmla="*/ 8652691 h 9881970"/>
              <a:gd name="connsiteX15965" fmla="*/ 6584535 w 11181876"/>
              <a:gd name="connsiteY15965" fmla="*/ 8658920 h 9881970"/>
              <a:gd name="connsiteX15966" fmla="*/ 6553387 w 11181876"/>
              <a:gd name="connsiteY15966" fmla="*/ 8665150 h 9881970"/>
              <a:gd name="connsiteX15967" fmla="*/ 6491093 w 11181876"/>
              <a:gd name="connsiteY15967" fmla="*/ 8677609 h 9881970"/>
              <a:gd name="connsiteX15968" fmla="*/ 6478635 w 11181876"/>
              <a:gd name="connsiteY15968" fmla="*/ 8739903 h 9881970"/>
              <a:gd name="connsiteX15969" fmla="*/ 6466175 w 11181876"/>
              <a:gd name="connsiteY15969" fmla="*/ 8752363 h 9881970"/>
              <a:gd name="connsiteX15970" fmla="*/ 6453717 w 11181876"/>
              <a:gd name="connsiteY15970" fmla="*/ 8739903 h 9881970"/>
              <a:gd name="connsiteX15971" fmla="*/ 6441259 w 11181876"/>
              <a:gd name="connsiteY15971" fmla="*/ 8739903 h 9881970"/>
              <a:gd name="connsiteX15972" fmla="*/ 6453717 w 11181876"/>
              <a:gd name="connsiteY15972" fmla="*/ 8752363 h 9881970"/>
              <a:gd name="connsiteX15973" fmla="*/ 6441259 w 11181876"/>
              <a:gd name="connsiteY15973" fmla="*/ 8764821 h 9881970"/>
              <a:gd name="connsiteX15974" fmla="*/ 6422569 w 11181876"/>
              <a:gd name="connsiteY15974" fmla="*/ 8771051 h 9881970"/>
              <a:gd name="connsiteX15975" fmla="*/ 6403881 w 11181876"/>
              <a:gd name="connsiteY15975" fmla="*/ 8802198 h 9881970"/>
              <a:gd name="connsiteX15976" fmla="*/ 6378962 w 11181876"/>
              <a:gd name="connsiteY15976" fmla="*/ 8833346 h 9881970"/>
              <a:gd name="connsiteX15977" fmla="*/ 6322897 w 11181876"/>
              <a:gd name="connsiteY15977" fmla="*/ 8889410 h 9881970"/>
              <a:gd name="connsiteX15978" fmla="*/ 6291751 w 11181876"/>
              <a:gd name="connsiteY15978" fmla="*/ 8914329 h 9881970"/>
              <a:gd name="connsiteX15979" fmla="*/ 6329127 w 11181876"/>
              <a:gd name="connsiteY15979" fmla="*/ 8852034 h 9881970"/>
              <a:gd name="connsiteX15980" fmla="*/ 6341586 w 11181876"/>
              <a:gd name="connsiteY15980" fmla="*/ 8814658 h 9881970"/>
              <a:gd name="connsiteX15981" fmla="*/ 6316667 w 11181876"/>
              <a:gd name="connsiteY15981" fmla="*/ 8852034 h 9881970"/>
              <a:gd name="connsiteX15982" fmla="*/ 6291751 w 11181876"/>
              <a:gd name="connsiteY15982" fmla="*/ 8864492 h 9881970"/>
              <a:gd name="connsiteX15983" fmla="*/ 6279291 w 11181876"/>
              <a:gd name="connsiteY15983" fmla="*/ 8864492 h 9881970"/>
              <a:gd name="connsiteX15984" fmla="*/ 6279291 w 11181876"/>
              <a:gd name="connsiteY15984" fmla="*/ 8852034 h 9881970"/>
              <a:gd name="connsiteX15985" fmla="*/ 6285521 w 11181876"/>
              <a:gd name="connsiteY15985" fmla="*/ 8833346 h 9881970"/>
              <a:gd name="connsiteX15986" fmla="*/ 6291751 w 11181876"/>
              <a:gd name="connsiteY15986" fmla="*/ 8827116 h 9881970"/>
              <a:gd name="connsiteX15987" fmla="*/ 6291751 w 11181876"/>
              <a:gd name="connsiteY15987" fmla="*/ 8820886 h 9881970"/>
              <a:gd name="connsiteX15988" fmla="*/ 6279291 w 11181876"/>
              <a:gd name="connsiteY15988" fmla="*/ 8827116 h 9881970"/>
              <a:gd name="connsiteX15989" fmla="*/ 6266833 w 11181876"/>
              <a:gd name="connsiteY15989" fmla="*/ 8833346 h 9881970"/>
              <a:gd name="connsiteX15990" fmla="*/ 6254373 w 11181876"/>
              <a:gd name="connsiteY15990" fmla="*/ 8839576 h 9881970"/>
              <a:gd name="connsiteX15991" fmla="*/ 6254373 w 11181876"/>
              <a:gd name="connsiteY15991" fmla="*/ 8845416 h 9881970"/>
              <a:gd name="connsiteX15992" fmla="*/ 6254373 w 11181876"/>
              <a:gd name="connsiteY15992" fmla="*/ 8858264 h 9881970"/>
              <a:gd name="connsiteX15993" fmla="*/ 6266833 w 11181876"/>
              <a:gd name="connsiteY15993" fmla="*/ 8895640 h 9881970"/>
              <a:gd name="connsiteX15994" fmla="*/ 6266833 w 11181876"/>
              <a:gd name="connsiteY15994" fmla="*/ 8901870 h 9881970"/>
              <a:gd name="connsiteX15995" fmla="*/ 6241915 w 11181876"/>
              <a:gd name="connsiteY15995" fmla="*/ 8889410 h 9881970"/>
              <a:gd name="connsiteX15996" fmla="*/ 6204539 w 11181876"/>
              <a:gd name="connsiteY15996" fmla="*/ 8920558 h 9881970"/>
              <a:gd name="connsiteX15997" fmla="*/ 6160932 w 11181876"/>
              <a:gd name="connsiteY15997" fmla="*/ 8964165 h 9881970"/>
              <a:gd name="connsiteX15998" fmla="*/ 6142244 w 11181876"/>
              <a:gd name="connsiteY15998" fmla="*/ 8989081 h 9881970"/>
              <a:gd name="connsiteX15999" fmla="*/ 6117326 w 11181876"/>
              <a:gd name="connsiteY15999" fmla="*/ 9001541 h 9881970"/>
              <a:gd name="connsiteX16000" fmla="*/ 6129784 w 11181876"/>
              <a:gd name="connsiteY16000" fmla="*/ 8976623 h 9881970"/>
              <a:gd name="connsiteX16001" fmla="*/ 6167162 w 11181876"/>
              <a:gd name="connsiteY16001" fmla="*/ 8939247 h 9881970"/>
              <a:gd name="connsiteX16002" fmla="*/ 6142244 w 11181876"/>
              <a:gd name="connsiteY16002" fmla="*/ 8939247 h 9881970"/>
              <a:gd name="connsiteX16003" fmla="*/ 6117326 w 11181876"/>
              <a:gd name="connsiteY16003" fmla="*/ 8964165 h 9881970"/>
              <a:gd name="connsiteX16004" fmla="*/ 6123556 w 11181876"/>
              <a:gd name="connsiteY16004" fmla="*/ 8951705 h 9881970"/>
              <a:gd name="connsiteX16005" fmla="*/ 6117326 w 11181876"/>
              <a:gd name="connsiteY16005" fmla="*/ 8939247 h 9881970"/>
              <a:gd name="connsiteX16006" fmla="*/ 6104867 w 11181876"/>
              <a:gd name="connsiteY16006" fmla="*/ 8926787 h 9881970"/>
              <a:gd name="connsiteX16007" fmla="*/ 6092407 w 11181876"/>
              <a:gd name="connsiteY16007" fmla="*/ 8914329 h 9881970"/>
              <a:gd name="connsiteX16008" fmla="*/ 6098637 w 11181876"/>
              <a:gd name="connsiteY16008" fmla="*/ 8895640 h 9881970"/>
              <a:gd name="connsiteX16009" fmla="*/ 6104867 w 11181876"/>
              <a:gd name="connsiteY16009" fmla="*/ 8864492 h 9881970"/>
              <a:gd name="connsiteX16010" fmla="*/ 6129784 w 11181876"/>
              <a:gd name="connsiteY16010" fmla="*/ 8839576 h 9881970"/>
              <a:gd name="connsiteX16011" fmla="*/ 6154702 w 11181876"/>
              <a:gd name="connsiteY16011" fmla="*/ 8827116 h 9881970"/>
              <a:gd name="connsiteX16012" fmla="*/ 6167162 w 11181876"/>
              <a:gd name="connsiteY16012" fmla="*/ 8814658 h 9881970"/>
              <a:gd name="connsiteX16013" fmla="*/ 6179621 w 11181876"/>
              <a:gd name="connsiteY16013" fmla="*/ 8827116 h 9881970"/>
              <a:gd name="connsiteX16014" fmla="*/ 6167162 w 11181876"/>
              <a:gd name="connsiteY16014" fmla="*/ 8839576 h 9881970"/>
              <a:gd name="connsiteX16015" fmla="*/ 6142244 w 11181876"/>
              <a:gd name="connsiteY16015" fmla="*/ 8876952 h 9881970"/>
              <a:gd name="connsiteX16016" fmla="*/ 6142244 w 11181876"/>
              <a:gd name="connsiteY16016" fmla="*/ 8901870 h 9881970"/>
              <a:gd name="connsiteX16017" fmla="*/ 6148473 w 11181876"/>
              <a:gd name="connsiteY16017" fmla="*/ 8914329 h 9881970"/>
              <a:gd name="connsiteX16018" fmla="*/ 6167162 w 11181876"/>
              <a:gd name="connsiteY16018" fmla="*/ 8901870 h 9881970"/>
              <a:gd name="connsiteX16019" fmla="*/ 6167162 w 11181876"/>
              <a:gd name="connsiteY16019" fmla="*/ 8876952 h 9881970"/>
              <a:gd name="connsiteX16020" fmla="*/ 6154702 w 11181876"/>
              <a:gd name="connsiteY16020" fmla="*/ 8876952 h 9881970"/>
              <a:gd name="connsiteX16021" fmla="*/ 6160932 w 11181876"/>
              <a:gd name="connsiteY16021" fmla="*/ 8870722 h 9881970"/>
              <a:gd name="connsiteX16022" fmla="*/ 6167162 w 11181876"/>
              <a:gd name="connsiteY16022" fmla="*/ 8864492 h 9881970"/>
              <a:gd name="connsiteX16023" fmla="*/ 6179621 w 11181876"/>
              <a:gd name="connsiteY16023" fmla="*/ 8852034 h 9881970"/>
              <a:gd name="connsiteX16024" fmla="*/ 6192079 w 11181876"/>
              <a:gd name="connsiteY16024" fmla="*/ 8839576 h 9881970"/>
              <a:gd name="connsiteX16025" fmla="*/ 6216997 w 11181876"/>
              <a:gd name="connsiteY16025" fmla="*/ 8827116 h 9881970"/>
              <a:gd name="connsiteX16026" fmla="*/ 6241915 w 11181876"/>
              <a:gd name="connsiteY16026" fmla="*/ 8789739 h 9881970"/>
              <a:gd name="connsiteX16027" fmla="*/ 6254373 w 11181876"/>
              <a:gd name="connsiteY16027" fmla="*/ 8752363 h 9881970"/>
              <a:gd name="connsiteX16028" fmla="*/ 6254373 w 11181876"/>
              <a:gd name="connsiteY16028" fmla="*/ 8746133 h 9881970"/>
              <a:gd name="connsiteX16029" fmla="*/ 6254373 w 11181876"/>
              <a:gd name="connsiteY16029" fmla="*/ 8727445 h 9881970"/>
              <a:gd name="connsiteX16030" fmla="*/ 6266833 w 11181876"/>
              <a:gd name="connsiteY16030" fmla="*/ 8727445 h 9881970"/>
              <a:gd name="connsiteX16031" fmla="*/ 6291751 w 11181876"/>
              <a:gd name="connsiteY16031" fmla="*/ 8727445 h 9881970"/>
              <a:gd name="connsiteX16032" fmla="*/ 6297979 w 11181876"/>
              <a:gd name="connsiteY16032" fmla="*/ 8714985 h 9881970"/>
              <a:gd name="connsiteX16033" fmla="*/ 6291751 w 11181876"/>
              <a:gd name="connsiteY16033" fmla="*/ 8702527 h 9881970"/>
              <a:gd name="connsiteX16034" fmla="*/ 6266833 w 11181876"/>
              <a:gd name="connsiteY16034" fmla="*/ 8702527 h 9881970"/>
              <a:gd name="connsiteX16035" fmla="*/ 6241915 w 11181876"/>
              <a:gd name="connsiteY16035" fmla="*/ 8714985 h 9881970"/>
              <a:gd name="connsiteX16036" fmla="*/ 6254373 w 11181876"/>
              <a:gd name="connsiteY16036" fmla="*/ 8702527 h 9881970"/>
              <a:gd name="connsiteX16037" fmla="*/ 6254373 w 11181876"/>
              <a:gd name="connsiteY16037" fmla="*/ 8690069 h 9881970"/>
              <a:gd name="connsiteX16038" fmla="*/ 6266833 w 11181876"/>
              <a:gd name="connsiteY16038" fmla="*/ 8690069 h 9881970"/>
              <a:gd name="connsiteX16039" fmla="*/ 6297979 w 11181876"/>
              <a:gd name="connsiteY16039" fmla="*/ 8640232 h 9881970"/>
              <a:gd name="connsiteX16040" fmla="*/ 6341586 w 11181876"/>
              <a:gd name="connsiteY16040" fmla="*/ 8590396 h 9881970"/>
              <a:gd name="connsiteX16041" fmla="*/ 6366504 w 11181876"/>
              <a:gd name="connsiteY16041" fmla="*/ 8565480 h 9881970"/>
              <a:gd name="connsiteX16042" fmla="*/ 6378962 w 11181876"/>
              <a:gd name="connsiteY16042" fmla="*/ 8546790 h 9881970"/>
              <a:gd name="connsiteX16043" fmla="*/ 6391422 w 11181876"/>
              <a:gd name="connsiteY16043" fmla="*/ 8540561 h 9881970"/>
              <a:gd name="connsiteX16044" fmla="*/ 6378962 w 11181876"/>
              <a:gd name="connsiteY16044" fmla="*/ 8540561 h 9881970"/>
              <a:gd name="connsiteX16045" fmla="*/ 6366504 w 11181876"/>
              <a:gd name="connsiteY16045" fmla="*/ 8528101 h 9881970"/>
              <a:gd name="connsiteX16046" fmla="*/ 6391422 w 11181876"/>
              <a:gd name="connsiteY16046" fmla="*/ 8515643 h 9881970"/>
              <a:gd name="connsiteX16047" fmla="*/ 6391422 w 11181876"/>
              <a:gd name="connsiteY16047" fmla="*/ 8503185 h 9881970"/>
              <a:gd name="connsiteX16048" fmla="*/ 6366504 w 11181876"/>
              <a:gd name="connsiteY16048" fmla="*/ 8515643 h 9881970"/>
              <a:gd name="connsiteX16049" fmla="*/ 6354045 w 11181876"/>
              <a:gd name="connsiteY16049" fmla="*/ 8515643 h 9881970"/>
              <a:gd name="connsiteX16050" fmla="*/ 6341586 w 11181876"/>
              <a:gd name="connsiteY16050" fmla="*/ 8515643 h 9881970"/>
              <a:gd name="connsiteX16051" fmla="*/ 6335357 w 11181876"/>
              <a:gd name="connsiteY16051" fmla="*/ 8534331 h 9881970"/>
              <a:gd name="connsiteX16052" fmla="*/ 6329127 w 11181876"/>
              <a:gd name="connsiteY16052" fmla="*/ 8540561 h 9881970"/>
              <a:gd name="connsiteX16053" fmla="*/ 6304209 w 11181876"/>
              <a:gd name="connsiteY16053" fmla="*/ 8553020 h 9881970"/>
              <a:gd name="connsiteX16054" fmla="*/ 6291751 w 11181876"/>
              <a:gd name="connsiteY16054" fmla="*/ 8577938 h 9881970"/>
              <a:gd name="connsiteX16055" fmla="*/ 6291751 w 11181876"/>
              <a:gd name="connsiteY16055" fmla="*/ 8590396 h 9881970"/>
              <a:gd name="connsiteX16056" fmla="*/ 6254373 w 11181876"/>
              <a:gd name="connsiteY16056" fmla="*/ 8615314 h 9881970"/>
              <a:gd name="connsiteX16057" fmla="*/ 6241915 w 11181876"/>
              <a:gd name="connsiteY16057" fmla="*/ 8634002 h 9881970"/>
              <a:gd name="connsiteX16058" fmla="*/ 6229457 w 11181876"/>
              <a:gd name="connsiteY16058" fmla="*/ 8652691 h 9881970"/>
              <a:gd name="connsiteX16059" fmla="*/ 6192079 w 11181876"/>
              <a:gd name="connsiteY16059" fmla="*/ 8690069 h 9881970"/>
              <a:gd name="connsiteX16060" fmla="*/ 6154702 w 11181876"/>
              <a:gd name="connsiteY16060" fmla="*/ 8739903 h 9881970"/>
              <a:gd name="connsiteX16061" fmla="*/ 6117326 w 11181876"/>
              <a:gd name="connsiteY16061" fmla="*/ 8802198 h 9881970"/>
              <a:gd name="connsiteX16062" fmla="*/ 6104867 w 11181876"/>
              <a:gd name="connsiteY16062" fmla="*/ 8814658 h 9881970"/>
              <a:gd name="connsiteX16063" fmla="*/ 6092407 w 11181876"/>
              <a:gd name="connsiteY16063" fmla="*/ 8839576 h 9881970"/>
              <a:gd name="connsiteX16064" fmla="*/ 6067489 w 11181876"/>
              <a:gd name="connsiteY16064" fmla="*/ 8864492 h 9881970"/>
              <a:gd name="connsiteX16065" fmla="*/ 6067489 w 11181876"/>
              <a:gd name="connsiteY16065" fmla="*/ 8901870 h 9881970"/>
              <a:gd name="connsiteX16066" fmla="*/ 6061261 w 11181876"/>
              <a:gd name="connsiteY16066" fmla="*/ 8920558 h 9881970"/>
              <a:gd name="connsiteX16067" fmla="*/ 6042571 w 11181876"/>
              <a:gd name="connsiteY16067" fmla="*/ 8939247 h 9881970"/>
              <a:gd name="connsiteX16068" fmla="*/ 6017655 w 11181876"/>
              <a:gd name="connsiteY16068" fmla="*/ 8976623 h 9881970"/>
              <a:gd name="connsiteX16069" fmla="*/ 6005195 w 11181876"/>
              <a:gd name="connsiteY16069" fmla="*/ 8976623 h 9881970"/>
              <a:gd name="connsiteX16070" fmla="*/ 5992737 w 11181876"/>
              <a:gd name="connsiteY16070" fmla="*/ 9001541 h 9881970"/>
              <a:gd name="connsiteX16071" fmla="*/ 5980277 w 11181876"/>
              <a:gd name="connsiteY16071" fmla="*/ 9026458 h 9881970"/>
              <a:gd name="connsiteX16072" fmla="*/ 5980277 w 11181876"/>
              <a:gd name="connsiteY16072" fmla="*/ 9038918 h 9881970"/>
              <a:gd name="connsiteX16073" fmla="*/ 5967819 w 11181876"/>
              <a:gd name="connsiteY16073" fmla="*/ 9051376 h 9881970"/>
              <a:gd name="connsiteX16074" fmla="*/ 5955361 w 11181876"/>
              <a:gd name="connsiteY16074" fmla="*/ 9051376 h 9881970"/>
              <a:gd name="connsiteX16075" fmla="*/ 5955361 w 11181876"/>
              <a:gd name="connsiteY16075" fmla="*/ 9063836 h 9881970"/>
              <a:gd name="connsiteX16076" fmla="*/ 5942901 w 11181876"/>
              <a:gd name="connsiteY16076" fmla="*/ 9076294 h 9881970"/>
              <a:gd name="connsiteX16077" fmla="*/ 5917983 w 11181876"/>
              <a:gd name="connsiteY16077" fmla="*/ 9138589 h 9881970"/>
              <a:gd name="connsiteX16078" fmla="*/ 5880606 w 11181876"/>
              <a:gd name="connsiteY16078" fmla="*/ 9175965 h 9881970"/>
              <a:gd name="connsiteX16079" fmla="*/ 5880606 w 11181876"/>
              <a:gd name="connsiteY16079" fmla="*/ 9163507 h 9881970"/>
              <a:gd name="connsiteX16080" fmla="*/ 5893066 w 11181876"/>
              <a:gd name="connsiteY16080" fmla="*/ 9151047 h 9881970"/>
              <a:gd name="connsiteX16081" fmla="*/ 5905524 w 11181876"/>
              <a:gd name="connsiteY16081" fmla="*/ 9126130 h 9881970"/>
              <a:gd name="connsiteX16082" fmla="*/ 5955361 w 11181876"/>
              <a:gd name="connsiteY16082" fmla="*/ 9026458 h 9881970"/>
              <a:gd name="connsiteX16083" fmla="*/ 5980277 w 11181876"/>
              <a:gd name="connsiteY16083" fmla="*/ 8989081 h 9881970"/>
              <a:gd name="connsiteX16084" fmla="*/ 6005195 w 11181876"/>
              <a:gd name="connsiteY16084" fmla="*/ 8951705 h 9881970"/>
              <a:gd name="connsiteX16085" fmla="*/ 6030113 w 11181876"/>
              <a:gd name="connsiteY16085" fmla="*/ 8901870 h 9881970"/>
              <a:gd name="connsiteX16086" fmla="*/ 6036343 w 11181876"/>
              <a:gd name="connsiteY16086" fmla="*/ 8895640 h 9881970"/>
              <a:gd name="connsiteX16087" fmla="*/ 6042571 w 11181876"/>
              <a:gd name="connsiteY16087" fmla="*/ 8889410 h 9881970"/>
              <a:gd name="connsiteX16088" fmla="*/ 6079949 w 11181876"/>
              <a:gd name="connsiteY16088" fmla="*/ 8802198 h 9881970"/>
              <a:gd name="connsiteX16089" fmla="*/ 6067489 w 11181876"/>
              <a:gd name="connsiteY16089" fmla="*/ 8783510 h 9881970"/>
              <a:gd name="connsiteX16090" fmla="*/ 6055031 w 11181876"/>
              <a:gd name="connsiteY16090" fmla="*/ 8802198 h 9881970"/>
              <a:gd name="connsiteX16091" fmla="*/ 6042571 w 11181876"/>
              <a:gd name="connsiteY16091" fmla="*/ 8814658 h 9881970"/>
              <a:gd name="connsiteX16092" fmla="*/ 6042571 w 11181876"/>
              <a:gd name="connsiteY16092" fmla="*/ 8789739 h 9881970"/>
              <a:gd name="connsiteX16093" fmla="*/ 6030113 w 11181876"/>
              <a:gd name="connsiteY16093" fmla="*/ 8789739 h 9881970"/>
              <a:gd name="connsiteX16094" fmla="*/ 6023883 w 11181876"/>
              <a:gd name="connsiteY16094" fmla="*/ 8808428 h 9881970"/>
              <a:gd name="connsiteX16095" fmla="*/ 6005195 w 11181876"/>
              <a:gd name="connsiteY16095" fmla="*/ 8814658 h 9881970"/>
              <a:gd name="connsiteX16096" fmla="*/ 5992737 w 11181876"/>
              <a:gd name="connsiteY16096" fmla="*/ 8814658 h 9881970"/>
              <a:gd name="connsiteX16097" fmla="*/ 5967819 w 11181876"/>
              <a:gd name="connsiteY16097" fmla="*/ 8814658 h 9881970"/>
              <a:gd name="connsiteX16098" fmla="*/ 5949131 w 11181876"/>
              <a:gd name="connsiteY16098" fmla="*/ 8827116 h 9881970"/>
              <a:gd name="connsiteX16099" fmla="*/ 5917983 w 11181876"/>
              <a:gd name="connsiteY16099" fmla="*/ 8852034 h 9881970"/>
              <a:gd name="connsiteX16100" fmla="*/ 5880606 w 11181876"/>
              <a:gd name="connsiteY16100" fmla="*/ 8889410 h 9881970"/>
              <a:gd name="connsiteX16101" fmla="*/ 5893066 w 11181876"/>
              <a:gd name="connsiteY16101" fmla="*/ 8864492 h 9881970"/>
              <a:gd name="connsiteX16102" fmla="*/ 5893066 w 11181876"/>
              <a:gd name="connsiteY16102" fmla="*/ 8845804 h 9881970"/>
              <a:gd name="connsiteX16103" fmla="*/ 5905524 w 11181876"/>
              <a:gd name="connsiteY16103" fmla="*/ 8827116 h 9881970"/>
              <a:gd name="connsiteX16104" fmla="*/ 5905524 w 11181876"/>
              <a:gd name="connsiteY16104" fmla="*/ 8820886 h 9881970"/>
              <a:gd name="connsiteX16105" fmla="*/ 5893066 w 11181876"/>
              <a:gd name="connsiteY16105" fmla="*/ 8814658 h 9881970"/>
              <a:gd name="connsiteX16106" fmla="*/ 5886836 w 11181876"/>
              <a:gd name="connsiteY16106" fmla="*/ 8814658 h 9881970"/>
              <a:gd name="connsiteX16107" fmla="*/ 5880606 w 11181876"/>
              <a:gd name="connsiteY16107" fmla="*/ 8827116 h 9881970"/>
              <a:gd name="connsiteX16108" fmla="*/ 5868147 w 11181876"/>
              <a:gd name="connsiteY16108" fmla="*/ 8827116 h 9881970"/>
              <a:gd name="connsiteX16109" fmla="*/ 5855688 w 11181876"/>
              <a:gd name="connsiteY16109" fmla="*/ 8839576 h 9881970"/>
              <a:gd name="connsiteX16110" fmla="*/ 5855688 w 11181876"/>
              <a:gd name="connsiteY16110" fmla="*/ 8864492 h 9881970"/>
              <a:gd name="connsiteX16111" fmla="*/ 5843229 w 11181876"/>
              <a:gd name="connsiteY16111" fmla="*/ 8852034 h 9881970"/>
              <a:gd name="connsiteX16112" fmla="*/ 5843229 w 11181876"/>
              <a:gd name="connsiteY16112" fmla="*/ 8839576 h 9881970"/>
              <a:gd name="connsiteX16113" fmla="*/ 5830769 w 11181876"/>
              <a:gd name="connsiteY16113" fmla="*/ 8827116 h 9881970"/>
              <a:gd name="connsiteX16114" fmla="*/ 5843229 w 11181876"/>
              <a:gd name="connsiteY16114" fmla="*/ 8827116 h 9881970"/>
              <a:gd name="connsiteX16115" fmla="*/ 5855688 w 11181876"/>
              <a:gd name="connsiteY16115" fmla="*/ 8814658 h 9881970"/>
              <a:gd name="connsiteX16116" fmla="*/ 5917983 w 11181876"/>
              <a:gd name="connsiteY16116" fmla="*/ 8789739 h 9881970"/>
              <a:gd name="connsiteX16117" fmla="*/ 5924213 w 11181876"/>
              <a:gd name="connsiteY16117" fmla="*/ 8802198 h 9881970"/>
              <a:gd name="connsiteX16118" fmla="*/ 5917983 w 11181876"/>
              <a:gd name="connsiteY16118" fmla="*/ 8814658 h 9881970"/>
              <a:gd name="connsiteX16119" fmla="*/ 5917983 w 11181876"/>
              <a:gd name="connsiteY16119" fmla="*/ 8827116 h 9881970"/>
              <a:gd name="connsiteX16120" fmla="*/ 5930443 w 11181876"/>
              <a:gd name="connsiteY16120" fmla="*/ 8827116 h 9881970"/>
              <a:gd name="connsiteX16121" fmla="*/ 5930443 w 11181876"/>
              <a:gd name="connsiteY16121" fmla="*/ 8814658 h 9881970"/>
              <a:gd name="connsiteX16122" fmla="*/ 5955361 w 11181876"/>
              <a:gd name="connsiteY16122" fmla="*/ 8789739 h 9881970"/>
              <a:gd name="connsiteX16123" fmla="*/ 5980277 w 11181876"/>
              <a:gd name="connsiteY16123" fmla="*/ 8752363 h 9881970"/>
              <a:gd name="connsiteX16124" fmla="*/ 5992737 w 11181876"/>
              <a:gd name="connsiteY16124" fmla="*/ 8739903 h 9881970"/>
              <a:gd name="connsiteX16125" fmla="*/ 5980277 w 11181876"/>
              <a:gd name="connsiteY16125" fmla="*/ 8727445 h 9881970"/>
              <a:gd name="connsiteX16126" fmla="*/ 6005195 w 11181876"/>
              <a:gd name="connsiteY16126" fmla="*/ 8727445 h 9881970"/>
              <a:gd name="connsiteX16127" fmla="*/ 6017655 w 11181876"/>
              <a:gd name="connsiteY16127" fmla="*/ 8727445 h 9881970"/>
              <a:gd name="connsiteX16128" fmla="*/ 6017655 w 11181876"/>
              <a:gd name="connsiteY16128" fmla="*/ 8714985 h 9881970"/>
              <a:gd name="connsiteX16129" fmla="*/ 6011425 w 11181876"/>
              <a:gd name="connsiteY16129" fmla="*/ 8708757 h 9881970"/>
              <a:gd name="connsiteX16130" fmla="*/ 6030113 w 11181876"/>
              <a:gd name="connsiteY16130" fmla="*/ 8677609 h 9881970"/>
              <a:gd name="connsiteX16131" fmla="*/ 6042571 w 11181876"/>
              <a:gd name="connsiteY16131" fmla="*/ 8665150 h 9881970"/>
              <a:gd name="connsiteX16132" fmla="*/ 6023883 w 11181876"/>
              <a:gd name="connsiteY16132" fmla="*/ 8677609 h 9881970"/>
              <a:gd name="connsiteX16133" fmla="*/ 5986507 w 11181876"/>
              <a:gd name="connsiteY16133" fmla="*/ 8714985 h 9881970"/>
              <a:gd name="connsiteX16134" fmla="*/ 5949131 w 11181876"/>
              <a:gd name="connsiteY16134" fmla="*/ 8758591 h 9881970"/>
              <a:gd name="connsiteX16135" fmla="*/ 5930443 w 11181876"/>
              <a:gd name="connsiteY16135" fmla="*/ 8777281 h 9881970"/>
              <a:gd name="connsiteX16136" fmla="*/ 5942901 w 11181876"/>
              <a:gd name="connsiteY16136" fmla="*/ 8777281 h 9881970"/>
              <a:gd name="connsiteX16137" fmla="*/ 5942901 w 11181876"/>
              <a:gd name="connsiteY16137" fmla="*/ 8789739 h 9881970"/>
              <a:gd name="connsiteX16138" fmla="*/ 5924213 w 11181876"/>
              <a:gd name="connsiteY16138" fmla="*/ 8795969 h 9881970"/>
              <a:gd name="connsiteX16139" fmla="*/ 5924213 w 11181876"/>
              <a:gd name="connsiteY16139" fmla="*/ 8783510 h 9881970"/>
              <a:gd name="connsiteX16140" fmla="*/ 5917983 w 11181876"/>
              <a:gd name="connsiteY16140" fmla="*/ 8777281 h 9881970"/>
              <a:gd name="connsiteX16141" fmla="*/ 5917983 w 11181876"/>
              <a:gd name="connsiteY16141" fmla="*/ 8752363 h 9881970"/>
              <a:gd name="connsiteX16142" fmla="*/ 5930443 w 11181876"/>
              <a:gd name="connsiteY16142" fmla="*/ 8752363 h 9881970"/>
              <a:gd name="connsiteX16143" fmla="*/ 5930443 w 11181876"/>
              <a:gd name="connsiteY16143" fmla="*/ 8739903 h 9881970"/>
              <a:gd name="connsiteX16144" fmla="*/ 5942901 w 11181876"/>
              <a:gd name="connsiteY16144" fmla="*/ 8739903 h 9881970"/>
              <a:gd name="connsiteX16145" fmla="*/ 5930443 w 11181876"/>
              <a:gd name="connsiteY16145" fmla="*/ 8727445 h 9881970"/>
              <a:gd name="connsiteX16146" fmla="*/ 5917983 w 11181876"/>
              <a:gd name="connsiteY16146" fmla="*/ 8714985 h 9881970"/>
              <a:gd name="connsiteX16147" fmla="*/ 5930443 w 11181876"/>
              <a:gd name="connsiteY16147" fmla="*/ 8690069 h 9881970"/>
              <a:gd name="connsiteX16148" fmla="*/ 5967819 w 11181876"/>
              <a:gd name="connsiteY16148" fmla="*/ 8665150 h 9881970"/>
              <a:gd name="connsiteX16149" fmla="*/ 5949131 w 11181876"/>
              <a:gd name="connsiteY16149" fmla="*/ 8665150 h 9881970"/>
              <a:gd name="connsiteX16150" fmla="*/ 5942901 w 11181876"/>
              <a:gd name="connsiteY16150" fmla="*/ 8652691 h 9881970"/>
              <a:gd name="connsiteX16151" fmla="*/ 5955361 w 11181876"/>
              <a:gd name="connsiteY16151" fmla="*/ 8634002 h 9881970"/>
              <a:gd name="connsiteX16152" fmla="*/ 5893066 w 11181876"/>
              <a:gd name="connsiteY16152" fmla="*/ 8702527 h 9881970"/>
              <a:gd name="connsiteX16153" fmla="*/ 5849459 w 11181876"/>
              <a:gd name="connsiteY16153" fmla="*/ 8746133 h 9881970"/>
              <a:gd name="connsiteX16154" fmla="*/ 5830769 w 11181876"/>
              <a:gd name="connsiteY16154" fmla="*/ 8777281 h 9881970"/>
              <a:gd name="connsiteX16155" fmla="*/ 5818311 w 11181876"/>
              <a:gd name="connsiteY16155" fmla="*/ 8802198 h 9881970"/>
              <a:gd name="connsiteX16156" fmla="*/ 5805853 w 11181876"/>
              <a:gd name="connsiteY16156" fmla="*/ 8852034 h 9881970"/>
              <a:gd name="connsiteX16157" fmla="*/ 5818311 w 11181876"/>
              <a:gd name="connsiteY16157" fmla="*/ 8876952 h 9881970"/>
              <a:gd name="connsiteX16158" fmla="*/ 5818311 w 11181876"/>
              <a:gd name="connsiteY16158" fmla="*/ 8889410 h 9881970"/>
              <a:gd name="connsiteX16159" fmla="*/ 5805853 w 11181876"/>
              <a:gd name="connsiteY16159" fmla="*/ 8914329 h 9881970"/>
              <a:gd name="connsiteX16160" fmla="*/ 5780935 w 11181876"/>
              <a:gd name="connsiteY16160" fmla="*/ 8926787 h 9881970"/>
              <a:gd name="connsiteX16161" fmla="*/ 5768475 w 11181876"/>
              <a:gd name="connsiteY16161" fmla="*/ 8926787 h 9881970"/>
              <a:gd name="connsiteX16162" fmla="*/ 5756017 w 11181876"/>
              <a:gd name="connsiteY16162" fmla="*/ 8926787 h 9881970"/>
              <a:gd name="connsiteX16163" fmla="*/ 5718641 w 11181876"/>
              <a:gd name="connsiteY16163" fmla="*/ 8939247 h 9881970"/>
              <a:gd name="connsiteX16164" fmla="*/ 5731099 w 11181876"/>
              <a:gd name="connsiteY16164" fmla="*/ 8901870 h 9881970"/>
              <a:gd name="connsiteX16165" fmla="*/ 5731099 w 11181876"/>
              <a:gd name="connsiteY16165" fmla="*/ 8876952 h 9881970"/>
              <a:gd name="connsiteX16166" fmla="*/ 5706181 w 11181876"/>
              <a:gd name="connsiteY16166" fmla="*/ 8889410 h 9881970"/>
              <a:gd name="connsiteX16167" fmla="*/ 5681264 w 11181876"/>
              <a:gd name="connsiteY16167" fmla="*/ 8926787 h 9881970"/>
              <a:gd name="connsiteX16168" fmla="*/ 5618969 w 11181876"/>
              <a:gd name="connsiteY16168" fmla="*/ 8951705 h 9881970"/>
              <a:gd name="connsiteX16169" fmla="*/ 5631428 w 11181876"/>
              <a:gd name="connsiteY16169" fmla="*/ 8957935 h 9881970"/>
              <a:gd name="connsiteX16170" fmla="*/ 5656346 w 11181876"/>
              <a:gd name="connsiteY16170" fmla="*/ 8939247 h 9881970"/>
              <a:gd name="connsiteX16171" fmla="*/ 5668804 w 11181876"/>
              <a:gd name="connsiteY16171" fmla="*/ 8901870 h 9881970"/>
              <a:gd name="connsiteX16172" fmla="*/ 5681264 w 11181876"/>
              <a:gd name="connsiteY16172" fmla="*/ 8901870 h 9881970"/>
              <a:gd name="connsiteX16173" fmla="*/ 5693723 w 11181876"/>
              <a:gd name="connsiteY16173" fmla="*/ 8889410 h 9881970"/>
              <a:gd name="connsiteX16174" fmla="*/ 5712411 w 11181876"/>
              <a:gd name="connsiteY16174" fmla="*/ 8852034 h 9881970"/>
              <a:gd name="connsiteX16175" fmla="*/ 5731099 w 11181876"/>
              <a:gd name="connsiteY16175" fmla="*/ 8777281 h 9881970"/>
              <a:gd name="connsiteX16176" fmla="*/ 5706181 w 11181876"/>
              <a:gd name="connsiteY16176" fmla="*/ 8789739 h 9881970"/>
              <a:gd name="connsiteX16177" fmla="*/ 5693723 w 11181876"/>
              <a:gd name="connsiteY16177" fmla="*/ 8808428 h 9881970"/>
              <a:gd name="connsiteX16178" fmla="*/ 5675034 w 11181876"/>
              <a:gd name="connsiteY16178" fmla="*/ 8820886 h 9881970"/>
              <a:gd name="connsiteX16179" fmla="*/ 5668804 w 11181876"/>
              <a:gd name="connsiteY16179" fmla="*/ 8852034 h 9881970"/>
              <a:gd name="connsiteX16180" fmla="*/ 5656346 w 11181876"/>
              <a:gd name="connsiteY16180" fmla="*/ 8839576 h 9881970"/>
              <a:gd name="connsiteX16181" fmla="*/ 5643886 w 11181876"/>
              <a:gd name="connsiteY16181" fmla="*/ 8827116 h 9881970"/>
              <a:gd name="connsiteX16182" fmla="*/ 5631428 w 11181876"/>
              <a:gd name="connsiteY16182" fmla="*/ 8839576 h 9881970"/>
              <a:gd name="connsiteX16183" fmla="*/ 5618969 w 11181876"/>
              <a:gd name="connsiteY16183" fmla="*/ 8864492 h 9881970"/>
              <a:gd name="connsiteX16184" fmla="*/ 5612739 w 11181876"/>
              <a:gd name="connsiteY16184" fmla="*/ 8889410 h 9881970"/>
              <a:gd name="connsiteX16185" fmla="*/ 5594051 w 11181876"/>
              <a:gd name="connsiteY16185" fmla="*/ 8914329 h 9881970"/>
              <a:gd name="connsiteX16186" fmla="*/ 5581593 w 11181876"/>
              <a:gd name="connsiteY16186" fmla="*/ 8951705 h 9881970"/>
              <a:gd name="connsiteX16187" fmla="*/ 5569133 w 11181876"/>
              <a:gd name="connsiteY16187" fmla="*/ 8989081 h 9881970"/>
              <a:gd name="connsiteX16188" fmla="*/ 5581591 w 11181876"/>
              <a:gd name="connsiteY16188" fmla="*/ 8989081 h 9881970"/>
              <a:gd name="connsiteX16189" fmla="*/ 5581591 w 11181876"/>
              <a:gd name="connsiteY16189" fmla="*/ 9001541 h 9881970"/>
              <a:gd name="connsiteX16190" fmla="*/ 5569133 w 11181876"/>
              <a:gd name="connsiteY16190" fmla="*/ 9026458 h 9881970"/>
              <a:gd name="connsiteX16191" fmla="*/ 5569133 w 11181876"/>
              <a:gd name="connsiteY16191" fmla="*/ 9051376 h 9881970"/>
              <a:gd name="connsiteX16192" fmla="*/ 5544215 w 11181876"/>
              <a:gd name="connsiteY16192" fmla="*/ 9057606 h 9881970"/>
              <a:gd name="connsiteX16193" fmla="*/ 5531757 w 11181876"/>
              <a:gd name="connsiteY16193" fmla="*/ 9038918 h 9881970"/>
              <a:gd name="connsiteX16194" fmla="*/ 5519297 w 11181876"/>
              <a:gd name="connsiteY16194" fmla="*/ 9026458 h 9881970"/>
              <a:gd name="connsiteX16195" fmla="*/ 5506839 w 11181876"/>
              <a:gd name="connsiteY16195" fmla="*/ 9013999 h 9881970"/>
              <a:gd name="connsiteX16196" fmla="*/ 5481921 w 11181876"/>
              <a:gd name="connsiteY16196" fmla="*/ 9026458 h 9881970"/>
              <a:gd name="connsiteX16197" fmla="*/ 5481921 w 11181876"/>
              <a:gd name="connsiteY16197" fmla="*/ 9038918 h 9881970"/>
              <a:gd name="connsiteX16198" fmla="*/ 5481921 w 11181876"/>
              <a:gd name="connsiteY16198" fmla="*/ 9063836 h 9881970"/>
              <a:gd name="connsiteX16199" fmla="*/ 5469463 w 11181876"/>
              <a:gd name="connsiteY16199" fmla="*/ 9063836 h 9881970"/>
              <a:gd name="connsiteX16200" fmla="*/ 5469463 w 11181876"/>
              <a:gd name="connsiteY16200" fmla="*/ 9038918 h 9881970"/>
              <a:gd name="connsiteX16201" fmla="*/ 5457003 w 11181876"/>
              <a:gd name="connsiteY16201" fmla="*/ 9026458 h 9881970"/>
              <a:gd name="connsiteX16202" fmla="*/ 5457003 w 11181876"/>
              <a:gd name="connsiteY16202" fmla="*/ 9038918 h 9881970"/>
              <a:gd name="connsiteX16203" fmla="*/ 5469463 w 11181876"/>
              <a:gd name="connsiteY16203" fmla="*/ 9088752 h 9881970"/>
              <a:gd name="connsiteX16204" fmla="*/ 5457003 w 11181876"/>
              <a:gd name="connsiteY16204" fmla="*/ 9101212 h 9881970"/>
              <a:gd name="connsiteX16205" fmla="*/ 5444545 w 11181876"/>
              <a:gd name="connsiteY16205" fmla="*/ 9101212 h 9881970"/>
              <a:gd name="connsiteX16206" fmla="*/ 5444545 w 11181876"/>
              <a:gd name="connsiteY16206" fmla="*/ 9113670 h 9881970"/>
              <a:gd name="connsiteX16207" fmla="*/ 5432085 w 11181876"/>
              <a:gd name="connsiteY16207" fmla="*/ 9151047 h 9881970"/>
              <a:gd name="connsiteX16208" fmla="*/ 5419626 w 11181876"/>
              <a:gd name="connsiteY16208" fmla="*/ 9188425 h 9881970"/>
              <a:gd name="connsiteX16209" fmla="*/ 5494381 w 11181876"/>
              <a:gd name="connsiteY16209" fmla="*/ 9101212 h 9881970"/>
              <a:gd name="connsiteX16210" fmla="*/ 5481921 w 11181876"/>
              <a:gd name="connsiteY16210" fmla="*/ 9126130 h 9881970"/>
              <a:gd name="connsiteX16211" fmla="*/ 5469463 w 11181876"/>
              <a:gd name="connsiteY16211" fmla="*/ 9138589 h 9881970"/>
              <a:gd name="connsiteX16212" fmla="*/ 5481921 w 11181876"/>
              <a:gd name="connsiteY16212" fmla="*/ 9138589 h 9881970"/>
              <a:gd name="connsiteX16213" fmla="*/ 5457003 w 11181876"/>
              <a:gd name="connsiteY16213" fmla="*/ 9163507 h 9881970"/>
              <a:gd name="connsiteX16214" fmla="*/ 5444545 w 11181876"/>
              <a:gd name="connsiteY16214" fmla="*/ 9188425 h 9881970"/>
              <a:gd name="connsiteX16215" fmla="*/ 5432085 w 11181876"/>
              <a:gd name="connsiteY16215" fmla="*/ 9200883 h 9881970"/>
              <a:gd name="connsiteX16216" fmla="*/ 5419626 w 11181876"/>
              <a:gd name="connsiteY16216" fmla="*/ 9207113 h 9881970"/>
              <a:gd name="connsiteX16217" fmla="*/ 5413396 w 11181876"/>
              <a:gd name="connsiteY16217" fmla="*/ 9225801 h 9881970"/>
              <a:gd name="connsiteX16218" fmla="*/ 5413396 w 11181876"/>
              <a:gd name="connsiteY16218" fmla="*/ 9244489 h 9881970"/>
              <a:gd name="connsiteX16219" fmla="*/ 5407168 w 11181876"/>
              <a:gd name="connsiteY16219" fmla="*/ 9238259 h 9881970"/>
              <a:gd name="connsiteX16220" fmla="*/ 5369790 w 11181876"/>
              <a:gd name="connsiteY16220" fmla="*/ 9263178 h 9881970"/>
              <a:gd name="connsiteX16221" fmla="*/ 5357331 w 11181876"/>
              <a:gd name="connsiteY16221" fmla="*/ 9300554 h 9881970"/>
              <a:gd name="connsiteX16222" fmla="*/ 5357331 w 11181876"/>
              <a:gd name="connsiteY16222" fmla="*/ 9313014 h 9881970"/>
              <a:gd name="connsiteX16223" fmla="*/ 5344873 w 11181876"/>
              <a:gd name="connsiteY16223" fmla="*/ 9300554 h 9881970"/>
              <a:gd name="connsiteX16224" fmla="*/ 5332413 w 11181876"/>
              <a:gd name="connsiteY16224" fmla="*/ 9300554 h 9881970"/>
              <a:gd name="connsiteX16225" fmla="*/ 5319955 w 11181876"/>
              <a:gd name="connsiteY16225" fmla="*/ 9300554 h 9881970"/>
              <a:gd name="connsiteX16226" fmla="*/ 5282579 w 11181876"/>
              <a:gd name="connsiteY16226" fmla="*/ 9350390 h 9881970"/>
              <a:gd name="connsiteX16227" fmla="*/ 5295037 w 11181876"/>
              <a:gd name="connsiteY16227" fmla="*/ 9313014 h 9881970"/>
              <a:gd name="connsiteX16228" fmla="*/ 5295037 w 11181876"/>
              <a:gd name="connsiteY16228" fmla="*/ 9300554 h 9881970"/>
              <a:gd name="connsiteX16229" fmla="*/ 5295037 w 11181876"/>
              <a:gd name="connsiteY16229" fmla="*/ 9281866 h 9881970"/>
              <a:gd name="connsiteX16230" fmla="*/ 5282579 w 11181876"/>
              <a:gd name="connsiteY16230" fmla="*/ 9275637 h 9881970"/>
              <a:gd name="connsiteX16231" fmla="*/ 5263891 w 11181876"/>
              <a:gd name="connsiteY16231" fmla="*/ 9294326 h 9881970"/>
              <a:gd name="connsiteX16232" fmla="*/ 5257661 w 11181876"/>
              <a:gd name="connsiteY16232" fmla="*/ 9300554 h 9881970"/>
              <a:gd name="connsiteX16233" fmla="*/ 5238973 w 11181876"/>
              <a:gd name="connsiteY16233" fmla="*/ 9306784 h 9881970"/>
              <a:gd name="connsiteX16234" fmla="*/ 5232743 w 11181876"/>
              <a:gd name="connsiteY16234" fmla="*/ 9325472 h 9881970"/>
              <a:gd name="connsiteX16235" fmla="*/ 5245201 w 11181876"/>
              <a:gd name="connsiteY16235" fmla="*/ 9375308 h 9881970"/>
              <a:gd name="connsiteX16236" fmla="*/ 5263891 w 11181876"/>
              <a:gd name="connsiteY16236" fmla="*/ 9369078 h 9881970"/>
              <a:gd name="connsiteX16237" fmla="*/ 5270119 w 11181876"/>
              <a:gd name="connsiteY16237" fmla="*/ 9362848 h 9881970"/>
              <a:gd name="connsiteX16238" fmla="*/ 5282579 w 11181876"/>
              <a:gd name="connsiteY16238" fmla="*/ 9375308 h 9881970"/>
              <a:gd name="connsiteX16239" fmla="*/ 5270119 w 11181876"/>
              <a:gd name="connsiteY16239" fmla="*/ 9400227 h 9881970"/>
              <a:gd name="connsiteX16240" fmla="*/ 5270119 w 11181876"/>
              <a:gd name="connsiteY16240" fmla="*/ 9418915 h 9881970"/>
              <a:gd name="connsiteX16241" fmla="*/ 5257661 w 11181876"/>
              <a:gd name="connsiteY16241" fmla="*/ 9450061 h 9881970"/>
              <a:gd name="connsiteX16242" fmla="*/ 5245201 w 11181876"/>
              <a:gd name="connsiteY16242" fmla="*/ 9487438 h 9881970"/>
              <a:gd name="connsiteX16243" fmla="*/ 5232743 w 11181876"/>
              <a:gd name="connsiteY16243" fmla="*/ 9450061 h 9881970"/>
              <a:gd name="connsiteX16244" fmla="*/ 5232743 w 11181876"/>
              <a:gd name="connsiteY16244" fmla="*/ 9425143 h 9881970"/>
              <a:gd name="connsiteX16245" fmla="*/ 5220285 w 11181876"/>
              <a:gd name="connsiteY16245" fmla="*/ 9400227 h 9881970"/>
              <a:gd name="connsiteX16246" fmla="*/ 5195366 w 11181876"/>
              <a:gd name="connsiteY16246" fmla="*/ 9400227 h 9881970"/>
              <a:gd name="connsiteX16247" fmla="*/ 5189136 w 11181876"/>
              <a:gd name="connsiteY16247" fmla="*/ 9418915 h 9881970"/>
              <a:gd name="connsiteX16248" fmla="*/ 5170448 w 11181876"/>
              <a:gd name="connsiteY16248" fmla="*/ 9425143 h 9881970"/>
              <a:gd name="connsiteX16249" fmla="*/ 5157990 w 11181876"/>
              <a:gd name="connsiteY16249" fmla="*/ 9425143 h 9881970"/>
              <a:gd name="connsiteX16250" fmla="*/ 5145530 w 11181876"/>
              <a:gd name="connsiteY16250" fmla="*/ 9437603 h 9881970"/>
              <a:gd name="connsiteX16251" fmla="*/ 5133071 w 11181876"/>
              <a:gd name="connsiteY16251" fmla="*/ 9462521 h 9881970"/>
              <a:gd name="connsiteX16252" fmla="*/ 5133071 w 11181876"/>
              <a:gd name="connsiteY16252" fmla="*/ 9437603 h 9881970"/>
              <a:gd name="connsiteX16253" fmla="*/ 5133071 w 11181876"/>
              <a:gd name="connsiteY16253" fmla="*/ 9412685 h 9881970"/>
              <a:gd name="connsiteX16254" fmla="*/ 5108153 w 11181876"/>
              <a:gd name="connsiteY16254" fmla="*/ 9412685 h 9881970"/>
              <a:gd name="connsiteX16255" fmla="*/ 5083235 w 11181876"/>
              <a:gd name="connsiteY16255" fmla="*/ 9431373 h 9881970"/>
              <a:gd name="connsiteX16256" fmla="*/ 5083235 w 11181876"/>
              <a:gd name="connsiteY16256" fmla="*/ 9462521 h 9881970"/>
              <a:gd name="connsiteX16257" fmla="*/ 5058317 w 11181876"/>
              <a:gd name="connsiteY16257" fmla="*/ 9462521 h 9881970"/>
              <a:gd name="connsiteX16258" fmla="*/ 5058317 w 11181876"/>
              <a:gd name="connsiteY16258" fmla="*/ 9487438 h 9881970"/>
              <a:gd name="connsiteX16259" fmla="*/ 5045859 w 11181876"/>
              <a:gd name="connsiteY16259" fmla="*/ 9512356 h 9881970"/>
              <a:gd name="connsiteX16260" fmla="*/ 5045859 w 11181876"/>
              <a:gd name="connsiteY16260" fmla="*/ 9524816 h 9881970"/>
              <a:gd name="connsiteX16261" fmla="*/ 5033399 w 11181876"/>
              <a:gd name="connsiteY16261" fmla="*/ 9537274 h 9881970"/>
              <a:gd name="connsiteX16262" fmla="*/ 5008483 w 11181876"/>
              <a:gd name="connsiteY16262" fmla="*/ 9562192 h 9881970"/>
              <a:gd name="connsiteX16263" fmla="*/ 4983565 w 11181876"/>
              <a:gd name="connsiteY16263" fmla="*/ 9599568 h 9881970"/>
              <a:gd name="connsiteX16264" fmla="*/ 4958647 w 11181876"/>
              <a:gd name="connsiteY16264" fmla="*/ 9636945 h 9881970"/>
              <a:gd name="connsiteX16265" fmla="*/ 4946188 w 11181876"/>
              <a:gd name="connsiteY16265" fmla="*/ 9661863 h 9881970"/>
              <a:gd name="connsiteX16266" fmla="*/ 4958647 w 11181876"/>
              <a:gd name="connsiteY16266" fmla="*/ 9674323 h 9881970"/>
              <a:gd name="connsiteX16267" fmla="*/ 4946188 w 11181876"/>
              <a:gd name="connsiteY16267" fmla="*/ 9686781 h 9881970"/>
              <a:gd name="connsiteX16268" fmla="*/ 4927500 w 11181876"/>
              <a:gd name="connsiteY16268" fmla="*/ 9674323 h 9881970"/>
              <a:gd name="connsiteX16269" fmla="*/ 4908810 w 11181876"/>
              <a:gd name="connsiteY16269" fmla="*/ 9661863 h 9881970"/>
              <a:gd name="connsiteX16270" fmla="*/ 4896352 w 11181876"/>
              <a:gd name="connsiteY16270" fmla="*/ 9649405 h 9881970"/>
              <a:gd name="connsiteX16271" fmla="*/ 4896352 w 11181876"/>
              <a:gd name="connsiteY16271" fmla="*/ 9661863 h 9881970"/>
              <a:gd name="connsiteX16272" fmla="*/ 4871435 w 11181876"/>
              <a:gd name="connsiteY16272" fmla="*/ 9724157 h 9881970"/>
              <a:gd name="connsiteX16273" fmla="*/ 4858975 w 11181876"/>
              <a:gd name="connsiteY16273" fmla="*/ 9711699 h 9881970"/>
              <a:gd name="connsiteX16274" fmla="*/ 4840287 w 11181876"/>
              <a:gd name="connsiteY16274" fmla="*/ 9699239 h 9881970"/>
              <a:gd name="connsiteX16275" fmla="*/ 4809139 w 11181876"/>
              <a:gd name="connsiteY16275" fmla="*/ 9686781 h 9881970"/>
              <a:gd name="connsiteX16276" fmla="*/ 4809139 w 11181876"/>
              <a:gd name="connsiteY16276" fmla="*/ 9699239 h 9881970"/>
              <a:gd name="connsiteX16277" fmla="*/ 4802909 w 11181876"/>
              <a:gd name="connsiteY16277" fmla="*/ 9717927 h 9881970"/>
              <a:gd name="connsiteX16278" fmla="*/ 4796681 w 11181876"/>
              <a:gd name="connsiteY16278" fmla="*/ 9724157 h 9881970"/>
              <a:gd name="connsiteX16279" fmla="*/ 4796681 w 11181876"/>
              <a:gd name="connsiteY16279" fmla="*/ 9736617 h 9881970"/>
              <a:gd name="connsiteX16280" fmla="*/ 4784221 w 11181876"/>
              <a:gd name="connsiteY16280" fmla="*/ 9711699 h 9881970"/>
              <a:gd name="connsiteX16281" fmla="*/ 4784221 w 11181876"/>
              <a:gd name="connsiteY16281" fmla="*/ 9661863 h 9881970"/>
              <a:gd name="connsiteX16282" fmla="*/ 4784221 w 11181876"/>
              <a:gd name="connsiteY16282" fmla="*/ 9624487 h 9881970"/>
              <a:gd name="connsiteX16283" fmla="*/ 4759305 w 11181876"/>
              <a:gd name="connsiteY16283" fmla="*/ 9686781 h 9881970"/>
              <a:gd name="connsiteX16284" fmla="*/ 4765533 w 11181876"/>
              <a:gd name="connsiteY16284" fmla="*/ 9717927 h 9881970"/>
              <a:gd name="connsiteX16285" fmla="*/ 4746845 w 11181876"/>
              <a:gd name="connsiteY16285" fmla="*/ 9724157 h 9881970"/>
              <a:gd name="connsiteX16286" fmla="*/ 4746845 w 11181876"/>
              <a:gd name="connsiteY16286" fmla="*/ 9674323 h 9881970"/>
              <a:gd name="connsiteX16287" fmla="*/ 4759305 w 11181876"/>
              <a:gd name="connsiteY16287" fmla="*/ 9636945 h 9881970"/>
              <a:gd name="connsiteX16288" fmla="*/ 4759305 w 11181876"/>
              <a:gd name="connsiteY16288" fmla="*/ 9599568 h 9881970"/>
              <a:gd name="connsiteX16289" fmla="*/ 4765533 w 11181876"/>
              <a:gd name="connsiteY16289" fmla="*/ 9580880 h 9881970"/>
              <a:gd name="connsiteX16290" fmla="*/ 4784221 w 11181876"/>
              <a:gd name="connsiteY16290" fmla="*/ 9574650 h 9881970"/>
              <a:gd name="connsiteX16291" fmla="*/ 4784221 w 11181876"/>
              <a:gd name="connsiteY16291" fmla="*/ 9587110 h 9881970"/>
              <a:gd name="connsiteX16292" fmla="*/ 4796681 w 11181876"/>
              <a:gd name="connsiteY16292" fmla="*/ 9612027 h 9881970"/>
              <a:gd name="connsiteX16293" fmla="*/ 4821599 w 11181876"/>
              <a:gd name="connsiteY16293" fmla="*/ 9624487 h 9881970"/>
              <a:gd name="connsiteX16294" fmla="*/ 4821599 w 11181876"/>
              <a:gd name="connsiteY16294" fmla="*/ 9636945 h 9881970"/>
              <a:gd name="connsiteX16295" fmla="*/ 4821599 w 11181876"/>
              <a:gd name="connsiteY16295" fmla="*/ 9649405 h 9881970"/>
              <a:gd name="connsiteX16296" fmla="*/ 4821599 w 11181876"/>
              <a:gd name="connsiteY16296" fmla="*/ 9674323 h 9881970"/>
              <a:gd name="connsiteX16297" fmla="*/ 4846515 w 11181876"/>
              <a:gd name="connsiteY16297" fmla="*/ 9649405 h 9881970"/>
              <a:gd name="connsiteX16298" fmla="*/ 4871435 w 11181876"/>
              <a:gd name="connsiteY16298" fmla="*/ 9624487 h 9881970"/>
              <a:gd name="connsiteX16299" fmla="*/ 4896352 w 11181876"/>
              <a:gd name="connsiteY16299" fmla="*/ 9624487 h 9881970"/>
              <a:gd name="connsiteX16300" fmla="*/ 4908810 w 11181876"/>
              <a:gd name="connsiteY16300" fmla="*/ 9599568 h 9881970"/>
              <a:gd name="connsiteX16301" fmla="*/ 4908810 w 11181876"/>
              <a:gd name="connsiteY16301" fmla="*/ 9587110 h 9881970"/>
              <a:gd name="connsiteX16302" fmla="*/ 4933728 w 11181876"/>
              <a:gd name="connsiteY16302" fmla="*/ 9574650 h 9881970"/>
              <a:gd name="connsiteX16303" fmla="*/ 4933728 w 11181876"/>
              <a:gd name="connsiteY16303" fmla="*/ 9549732 h 9881970"/>
              <a:gd name="connsiteX16304" fmla="*/ 4946188 w 11181876"/>
              <a:gd name="connsiteY16304" fmla="*/ 9499897 h 9881970"/>
              <a:gd name="connsiteX16305" fmla="*/ 4971105 w 11181876"/>
              <a:gd name="connsiteY16305" fmla="*/ 9487438 h 9881970"/>
              <a:gd name="connsiteX16306" fmla="*/ 4996023 w 11181876"/>
              <a:gd name="connsiteY16306" fmla="*/ 9437603 h 9881970"/>
              <a:gd name="connsiteX16307" fmla="*/ 4996023 w 11181876"/>
              <a:gd name="connsiteY16307" fmla="*/ 9418915 h 9881970"/>
              <a:gd name="connsiteX16308" fmla="*/ 4996023 w 11181876"/>
              <a:gd name="connsiteY16308" fmla="*/ 9400227 h 9881970"/>
              <a:gd name="connsiteX16309" fmla="*/ 4996023 w 11181876"/>
              <a:gd name="connsiteY16309" fmla="*/ 9387767 h 9881970"/>
              <a:gd name="connsiteX16310" fmla="*/ 4971105 w 11181876"/>
              <a:gd name="connsiteY16310" fmla="*/ 9425143 h 9881970"/>
              <a:gd name="connsiteX16311" fmla="*/ 4971105 w 11181876"/>
              <a:gd name="connsiteY16311" fmla="*/ 9437603 h 9881970"/>
              <a:gd name="connsiteX16312" fmla="*/ 4921270 w 11181876"/>
              <a:gd name="connsiteY16312" fmla="*/ 9425143 h 9881970"/>
              <a:gd name="connsiteX16313" fmla="*/ 4921270 w 11181876"/>
              <a:gd name="connsiteY16313" fmla="*/ 9437603 h 9881970"/>
              <a:gd name="connsiteX16314" fmla="*/ 4921270 w 11181876"/>
              <a:gd name="connsiteY16314" fmla="*/ 9450061 h 9881970"/>
              <a:gd name="connsiteX16315" fmla="*/ 4896352 w 11181876"/>
              <a:gd name="connsiteY16315" fmla="*/ 9450061 h 9881970"/>
              <a:gd name="connsiteX16316" fmla="*/ 4890122 w 11181876"/>
              <a:gd name="connsiteY16316" fmla="*/ 9431373 h 9881970"/>
              <a:gd name="connsiteX16317" fmla="*/ 4883893 w 11181876"/>
              <a:gd name="connsiteY16317" fmla="*/ 9418915 h 9881970"/>
              <a:gd name="connsiteX16318" fmla="*/ 4896352 w 11181876"/>
              <a:gd name="connsiteY16318" fmla="*/ 9412685 h 9881970"/>
              <a:gd name="connsiteX16319" fmla="*/ 4921270 w 11181876"/>
              <a:gd name="connsiteY16319" fmla="*/ 9406455 h 9881970"/>
              <a:gd name="connsiteX16320" fmla="*/ 4933728 w 11181876"/>
              <a:gd name="connsiteY16320" fmla="*/ 9387767 h 9881970"/>
              <a:gd name="connsiteX16321" fmla="*/ 4952417 w 11181876"/>
              <a:gd name="connsiteY16321" fmla="*/ 9356620 h 9881970"/>
              <a:gd name="connsiteX16322" fmla="*/ 4946188 w 11181876"/>
              <a:gd name="connsiteY16322" fmla="*/ 9331702 h 9881970"/>
              <a:gd name="connsiteX16323" fmla="*/ 4971105 w 11181876"/>
              <a:gd name="connsiteY16323" fmla="*/ 9325472 h 9881970"/>
              <a:gd name="connsiteX16324" fmla="*/ 4996023 w 11181876"/>
              <a:gd name="connsiteY16324" fmla="*/ 9325472 h 9881970"/>
              <a:gd name="connsiteX16325" fmla="*/ 5008483 w 11181876"/>
              <a:gd name="connsiteY16325" fmla="*/ 9325472 h 9881970"/>
              <a:gd name="connsiteX16326" fmla="*/ 5008483 w 11181876"/>
              <a:gd name="connsiteY16326" fmla="*/ 9337932 h 9881970"/>
              <a:gd name="connsiteX16327" fmla="*/ 4996023 w 11181876"/>
              <a:gd name="connsiteY16327" fmla="*/ 9337932 h 9881970"/>
              <a:gd name="connsiteX16328" fmla="*/ 4983565 w 11181876"/>
              <a:gd name="connsiteY16328" fmla="*/ 9337932 h 9881970"/>
              <a:gd name="connsiteX16329" fmla="*/ 4977335 w 11181876"/>
              <a:gd name="connsiteY16329" fmla="*/ 9337932 h 9881970"/>
              <a:gd name="connsiteX16330" fmla="*/ 4964877 w 11181876"/>
              <a:gd name="connsiteY16330" fmla="*/ 9344160 h 9881970"/>
              <a:gd name="connsiteX16331" fmla="*/ 4958647 w 11181876"/>
              <a:gd name="connsiteY16331" fmla="*/ 9356620 h 9881970"/>
              <a:gd name="connsiteX16332" fmla="*/ 4958647 w 11181876"/>
              <a:gd name="connsiteY16332" fmla="*/ 9362848 h 9881970"/>
              <a:gd name="connsiteX16333" fmla="*/ 4996023 w 11181876"/>
              <a:gd name="connsiteY16333" fmla="*/ 9362848 h 9881970"/>
              <a:gd name="connsiteX16334" fmla="*/ 5008483 w 11181876"/>
              <a:gd name="connsiteY16334" fmla="*/ 9362848 h 9881970"/>
              <a:gd name="connsiteX16335" fmla="*/ 5058317 w 11181876"/>
              <a:gd name="connsiteY16335" fmla="*/ 9313014 h 9881970"/>
              <a:gd name="connsiteX16336" fmla="*/ 5083235 w 11181876"/>
              <a:gd name="connsiteY16336" fmla="*/ 9263178 h 9881970"/>
              <a:gd name="connsiteX16337" fmla="*/ 5108153 w 11181876"/>
              <a:gd name="connsiteY16337" fmla="*/ 9213341 h 9881970"/>
              <a:gd name="connsiteX16338" fmla="*/ 5108153 w 11181876"/>
              <a:gd name="connsiteY16338" fmla="*/ 9151047 h 9881970"/>
              <a:gd name="connsiteX16339" fmla="*/ 5095695 w 11181876"/>
              <a:gd name="connsiteY16339" fmla="*/ 9126130 h 9881970"/>
              <a:gd name="connsiteX16340" fmla="*/ 5083235 w 11181876"/>
              <a:gd name="connsiteY16340" fmla="*/ 9126130 h 9881970"/>
              <a:gd name="connsiteX16341" fmla="*/ 5095695 w 11181876"/>
              <a:gd name="connsiteY16341" fmla="*/ 9113670 h 9881970"/>
              <a:gd name="connsiteX16342" fmla="*/ 5108153 w 11181876"/>
              <a:gd name="connsiteY16342" fmla="*/ 9088752 h 9881970"/>
              <a:gd name="connsiteX16343" fmla="*/ 5133071 w 11181876"/>
              <a:gd name="connsiteY16343" fmla="*/ 9063836 h 9881970"/>
              <a:gd name="connsiteX16344" fmla="*/ 5145530 w 11181876"/>
              <a:gd name="connsiteY16344" fmla="*/ 9051376 h 9881970"/>
              <a:gd name="connsiteX16345" fmla="*/ 5145530 w 11181876"/>
              <a:gd name="connsiteY16345" fmla="*/ 9038918 h 9881970"/>
              <a:gd name="connsiteX16346" fmla="*/ 5176678 w 11181876"/>
              <a:gd name="connsiteY16346" fmla="*/ 9020229 h 9881970"/>
              <a:gd name="connsiteX16347" fmla="*/ 5182907 w 11181876"/>
              <a:gd name="connsiteY16347" fmla="*/ 9001541 h 9881970"/>
              <a:gd name="connsiteX16348" fmla="*/ 5189136 w 11181876"/>
              <a:gd name="connsiteY16348" fmla="*/ 8989081 h 9881970"/>
              <a:gd name="connsiteX16349" fmla="*/ 5195366 w 11181876"/>
              <a:gd name="connsiteY16349" fmla="*/ 8976623 h 9881970"/>
              <a:gd name="connsiteX16350" fmla="*/ 5201595 w 11181876"/>
              <a:gd name="connsiteY16350" fmla="*/ 8957935 h 9881970"/>
              <a:gd name="connsiteX16351" fmla="*/ 5195366 w 11181876"/>
              <a:gd name="connsiteY16351" fmla="*/ 8964165 h 9881970"/>
              <a:gd name="connsiteX16352" fmla="*/ 5182907 w 11181876"/>
              <a:gd name="connsiteY16352" fmla="*/ 8976623 h 9881970"/>
              <a:gd name="connsiteX16353" fmla="*/ 5164218 w 11181876"/>
              <a:gd name="connsiteY16353" fmla="*/ 8976623 h 9881970"/>
              <a:gd name="connsiteX16354" fmla="*/ 5157990 w 11181876"/>
              <a:gd name="connsiteY16354" fmla="*/ 8976623 h 9881970"/>
              <a:gd name="connsiteX16355" fmla="*/ 5145530 w 11181876"/>
              <a:gd name="connsiteY16355" fmla="*/ 8976623 h 9881970"/>
              <a:gd name="connsiteX16356" fmla="*/ 5195366 w 11181876"/>
              <a:gd name="connsiteY16356" fmla="*/ 8876952 h 9881970"/>
              <a:gd name="connsiteX16357" fmla="*/ 5201595 w 11181876"/>
              <a:gd name="connsiteY16357" fmla="*/ 8839576 h 9881970"/>
              <a:gd name="connsiteX16358" fmla="*/ 5195366 w 11181876"/>
              <a:gd name="connsiteY16358" fmla="*/ 8802198 h 9881970"/>
              <a:gd name="connsiteX16359" fmla="*/ 5182907 w 11181876"/>
              <a:gd name="connsiteY16359" fmla="*/ 8852034 h 9881970"/>
              <a:gd name="connsiteX16360" fmla="*/ 5189136 w 11181876"/>
              <a:gd name="connsiteY16360" fmla="*/ 8864492 h 9881970"/>
              <a:gd name="connsiteX16361" fmla="*/ 5170448 w 11181876"/>
              <a:gd name="connsiteY16361" fmla="*/ 8852034 h 9881970"/>
              <a:gd name="connsiteX16362" fmla="*/ 5170448 w 11181876"/>
              <a:gd name="connsiteY16362" fmla="*/ 8864492 h 9881970"/>
              <a:gd name="connsiteX16363" fmla="*/ 5157990 w 11181876"/>
              <a:gd name="connsiteY16363" fmla="*/ 8901870 h 9881970"/>
              <a:gd name="connsiteX16364" fmla="*/ 5126841 w 11181876"/>
              <a:gd name="connsiteY16364" fmla="*/ 8926787 h 9881970"/>
              <a:gd name="connsiteX16365" fmla="*/ 5108153 w 11181876"/>
              <a:gd name="connsiteY16365" fmla="*/ 8939247 h 9881970"/>
              <a:gd name="connsiteX16366" fmla="*/ 5114383 w 11181876"/>
              <a:gd name="connsiteY16366" fmla="*/ 8939247 h 9881970"/>
              <a:gd name="connsiteX16367" fmla="*/ 5120613 w 11181876"/>
              <a:gd name="connsiteY16367" fmla="*/ 8945475 h 9881970"/>
              <a:gd name="connsiteX16368" fmla="*/ 5108153 w 11181876"/>
              <a:gd name="connsiteY16368" fmla="*/ 8964165 h 9881970"/>
              <a:gd name="connsiteX16369" fmla="*/ 5095695 w 11181876"/>
              <a:gd name="connsiteY16369" fmla="*/ 8964165 h 9881970"/>
              <a:gd name="connsiteX16370" fmla="*/ 5095695 w 11181876"/>
              <a:gd name="connsiteY16370" fmla="*/ 8976623 h 9881970"/>
              <a:gd name="connsiteX16371" fmla="*/ 5083235 w 11181876"/>
              <a:gd name="connsiteY16371" fmla="*/ 8989081 h 9881970"/>
              <a:gd name="connsiteX16372" fmla="*/ 5070777 w 11181876"/>
              <a:gd name="connsiteY16372" fmla="*/ 9007771 h 9881970"/>
              <a:gd name="connsiteX16373" fmla="*/ 5070777 w 11181876"/>
              <a:gd name="connsiteY16373" fmla="*/ 9013999 h 9881970"/>
              <a:gd name="connsiteX16374" fmla="*/ 5070777 w 11181876"/>
              <a:gd name="connsiteY16374" fmla="*/ 9026458 h 9881970"/>
              <a:gd name="connsiteX16375" fmla="*/ 5070777 w 11181876"/>
              <a:gd name="connsiteY16375" fmla="*/ 9038918 h 9881970"/>
              <a:gd name="connsiteX16376" fmla="*/ 5033399 w 11181876"/>
              <a:gd name="connsiteY16376" fmla="*/ 9013999 h 9881970"/>
              <a:gd name="connsiteX16377" fmla="*/ 5033399 w 11181876"/>
              <a:gd name="connsiteY16377" fmla="*/ 9001541 h 9881970"/>
              <a:gd name="connsiteX16378" fmla="*/ 5020941 w 11181876"/>
              <a:gd name="connsiteY16378" fmla="*/ 9007771 h 9881970"/>
              <a:gd name="connsiteX16379" fmla="*/ 5020941 w 11181876"/>
              <a:gd name="connsiteY16379" fmla="*/ 9026458 h 9881970"/>
              <a:gd name="connsiteX16380" fmla="*/ 4983565 w 11181876"/>
              <a:gd name="connsiteY16380" fmla="*/ 9063836 h 9881970"/>
              <a:gd name="connsiteX16381" fmla="*/ 4977335 w 11181876"/>
              <a:gd name="connsiteY16381" fmla="*/ 9051376 h 9881970"/>
              <a:gd name="connsiteX16382" fmla="*/ 4971105 w 11181876"/>
              <a:gd name="connsiteY16382" fmla="*/ 9051376 h 9881970"/>
              <a:gd name="connsiteX16383" fmla="*/ 4971105 w 11181876"/>
              <a:gd name="connsiteY16383" fmla="*/ 9001541 h 9881970"/>
              <a:gd name="connsiteX16384" fmla="*/ 4996023 w 11181876"/>
              <a:gd name="connsiteY16384" fmla="*/ 8976623 h 9881970"/>
              <a:gd name="connsiteX16385" fmla="*/ 5020941 w 11181876"/>
              <a:gd name="connsiteY16385" fmla="*/ 8964165 h 9881970"/>
              <a:gd name="connsiteX16386" fmla="*/ 5027171 w 11181876"/>
              <a:gd name="connsiteY16386" fmla="*/ 8957935 h 9881970"/>
              <a:gd name="connsiteX16387" fmla="*/ 5033399 w 11181876"/>
              <a:gd name="connsiteY16387" fmla="*/ 8939247 h 9881970"/>
              <a:gd name="connsiteX16388" fmla="*/ 5045859 w 11181876"/>
              <a:gd name="connsiteY16388" fmla="*/ 8926787 h 9881970"/>
              <a:gd name="connsiteX16389" fmla="*/ 5058317 w 11181876"/>
              <a:gd name="connsiteY16389" fmla="*/ 8914329 h 9881970"/>
              <a:gd name="connsiteX16390" fmla="*/ 5070777 w 11181876"/>
              <a:gd name="connsiteY16390" fmla="*/ 8901870 h 9881970"/>
              <a:gd name="connsiteX16391" fmla="*/ 5058317 w 11181876"/>
              <a:gd name="connsiteY16391" fmla="*/ 8889410 h 9881970"/>
              <a:gd name="connsiteX16392" fmla="*/ 5070777 w 11181876"/>
              <a:gd name="connsiteY16392" fmla="*/ 8876952 h 9881970"/>
              <a:gd name="connsiteX16393" fmla="*/ 5070777 w 11181876"/>
              <a:gd name="connsiteY16393" fmla="*/ 8852034 h 9881970"/>
              <a:gd name="connsiteX16394" fmla="*/ 5095695 w 11181876"/>
              <a:gd name="connsiteY16394" fmla="*/ 8827116 h 9881970"/>
              <a:gd name="connsiteX16395" fmla="*/ 5120613 w 11181876"/>
              <a:gd name="connsiteY16395" fmla="*/ 8789739 h 9881970"/>
              <a:gd name="connsiteX16396" fmla="*/ 5133071 w 11181876"/>
              <a:gd name="connsiteY16396" fmla="*/ 8739903 h 9881970"/>
              <a:gd name="connsiteX16397" fmla="*/ 5133071 w 11181876"/>
              <a:gd name="connsiteY16397" fmla="*/ 8727445 h 9881970"/>
              <a:gd name="connsiteX16398" fmla="*/ 5095695 w 11181876"/>
              <a:gd name="connsiteY16398" fmla="*/ 8777281 h 9881970"/>
              <a:gd name="connsiteX16399" fmla="*/ 5095695 w 11181876"/>
              <a:gd name="connsiteY16399" fmla="*/ 8789739 h 9881970"/>
              <a:gd name="connsiteX16400" fmla="*/ 5089465 w 11181876"/>
              <a:gd name="connsiteY16400" fmla="*/ 8777281 h 9881970"/>
              <a:gd name="connsiteX16401" fmla="*/ 5083235 w 11181876"/>
              <a:gd name="connsiteY16401" fmla="*/ 8764821 h 9881970"/>
              <a:gd name="connsiteX16402" fmla="*/ 5083235 w 11181876"/>
              <a:gd name="connsiteY16402" fmla="*/ 8752363 h 9881970"/>
              <a:gd name="connsiteX16403" fmla="*/ 5070777 w 11181876"/>
              <a:gd name="connsiteY16403" fmla="*/ 8764821 h 9881970"/>
              <a:gd name="connsiteX16404" fmla="*/ 5058317 w 11181876"/>
              <a:gd name="connsiteY16404" fmla="*/ 8764821 h 9881970"/>
              <a:gd name="connsiteX16405" fmla="*/ 5058317 w 11181876"/>
              <a:gd name="connsiteY16405" fmla="*/ 8789739 h 9881970"/>
              <a:gd name="connsiteX16406" fmla="*/ 5045859 w 11181876"/>
              <a:gd name="connsiteY16406" fmla="*/ 8820886 h 9881970"/>
              <a:gd name="connsiteX16407" fmla="*/ 5033399 w 11181876"/>
              <a:gd name="connsiteY16407" fmla="*/ 8833346 h 9881970"/>
              <a:gd name="connsiteX16408" fmla="*/ 5027171 w 11181876"/>
              <a:gd name="connsiteY16408" fmla="*/ 8845804 h 9881970"/>
              <a:gd name="connsiteX16409" fmla="*/ 5020941 w 11181876"/>
              <a:gd name="connsiteY16409" fmla="*/ 8839576 h 9881970"/>
              <a:gd name="connsiteX16410" fmla="*/ 4946188 w 11181876"/>
              <a:gd name="connsiteY16410" fmla="*/ 8864492 h 9881970"/>
              <a:gd name="connsiteX16411" fmla="*/ 4946188 w 11181876"/>
              <a:gd name="connsiteY16411" fmla="*/ 8852034 h 9881970"/>
              <a:gd name="connsiteX16412" fmla="*/ 4921270 w 11181876"/>
              <a:gd name="connsiteY16412" fmla="*/ 8827116 h 9881970"/>
              <a:gd name="connsiteX16413" fmla="*/ 4896352 w 11181876"/>
              <a:gd name="connsiteY16413" fmla="*/ 8802198 h 9881970"/>
              <a:gd name="connsiteX16414" fmla="*/ 4883893 w 11181876"/>
              <a:gd name="connsiteY16414" fmla="*/ 8789739 h 9881970"/>
              <a:gd name="connsiteX16415" fmla="*/ 4858975 w 11181876"/>
              <a:gd name="connsiteY16415" fmla="*/ 8777281 h 9881970"/>
              <a:gd name="connsiteX16416" fmla="*/ 4821599 w 11181876"/>
              <a:gd name="connsiteY16416" fmla="*/ 8802198 h 9881970"/>
              <a:gd name="connsiteX16417" fmla="*/ 4821599 w 11181876"/>
              <a:gd name="connsiteY16417" fmla="*/ 8839576 h 9881970"/>
              <a:gd name="connsiteX16418" fmla="*/ 4821599 w 11181876"/>
              <a:gd name="connsiteY16418" fmla="*/ 8864492 h 9881970"/>
              <a:gd name="connsiteX16419" fmla="*/ 4821599 w 11181876"/>
              <a:gd name="connsiteY16419" fmla="*/ 8876952 h 9881970"/>
              <a:gd name="connsiteX16420" fmla="*/ 4784221 w 11181876"/>
              <a:gd name="connsiteY16420" fmla="*/ 8864492 h 9881970"/>
              <a:gd name="connsiteX16421" fmla="*/ 4746845 w 11181876"/>
              <a:gd name="connsiteY16421" fmla="*/ 8864492 h 9881970"/>
              <a:gd name="connsiteX16422" fmla="*/ 4771763 w 11181876"/>
              <a:gd name="connsiteY16422" fmla="*/ 8889410 h 9881970"/>
              <a:gd name="connsiteX16423" fmla="*/ 4771763 w 11181876"/>
              <a:gd name="connsiteY16423" fmla="*/ 8901870 h 9881970"/>
              <a:gd name="connsiteX16424" fmla="*/ 4734387 w 11181876"/>
              <a:gd name="connsiteY16424" fmla="*/ 8908099 h 9881970"/>
              <a:gd name="connsiteX16425" fmla="*/ 4697010 w 11181876"/>
              <a:gd name="connsiteY16425" fmla="*/ 8914329 h 9881970"/>
              <a:gd name="connsiteX16426" fmla="*/ 4684550 w 11181876"/>
              <a:gd name="connsiteY16426" fmla="*/ 8951705 h 9881970"/>
              <a:gd name="connsiteX16427" fmla="*/ 4684550 w 11181876"/>
              <a:gd name="connsiteY16427" fmla="*/ 8964165 h 9881970"/>
              <a:gd name="connsiteX16428" fmla="*/ 4659632 w 11181876"/>
              <a:gd name="connsiteY16428" fmla="*/ 8964165 h 9881970"/>
              <a:gd name="connsiteX16429" fmla="*/ 4634714 w 11181876"/>
              <a:gd name="connsiteY16429" fmla="*/ 8995311 h 9881970"/>
              <a:gd name="connsiteX16430" fmla="*/ 4597337 w 11181876"/>
              <a:gd name="connsiteY16430" fmla="*/ 9013999 h 9881970"/>
              <a:gd name="connsiteX16431" fmla="*/ 4634714 w 11181876"/>
              <a:gd name="connsiteY16431" fmla="*/ 8964165 h 9881970"/>
              <a:gd name="connsiteX16432" fmla="*/ 4672092 w 11181876"/>
              <a:gd name="connsiteY16432" fmla="*/ 8889410 h 9881970"/>
              <a:gd name="connsiteX16433" fmla="*/ 4647173 w 11181876"/>
              <a:gd name="connsiteY16433" fmla="*/ 8889410 h 9881970"/>
              <a:gd name="connsiteX16434" fmla="*/ 4622255 w 11181876"/>
              <a:gd name="connsiteY16434" fmla="*/ 8901870 h 9881970"/>
              <a:gd name="connsiteX16435" fmla="*/ 4584879 w 11181876"/>
              <a:gd name="connsiteY16435" fmla="*/ 8901870 h 9881970"/>
              <a:gd name="connsiteX16436" fmla="*/ 4559961 w 11181876"/>
              <a:gd name="connsiteY16436" fmla="*/ 8914329 h 9881970"/>
              <a:gd name="connsiteX16437" fmla="*/ 4559961 w 11181876"/>
              <a:gd name="connsiteY16437" fmla="*/ 8876952 h 9881970"/>
              <a:gd name="connsiteX16438" fmla="*/ 4572419 w 11181876"/>
              <a:gd name="connsiteY16438" fmla="*/ 8864492 h 9881970"/>
              <a:gd name="connsiteX16439" fmla="*/ 4559961 w 11181876"/>
              <a:gd name="connsiteY16439" fmla="*/ 8864492 h 9881970"/>
              <a:gd name="connsiteX16440" fmla="*/ 4584879 w 11181876"/>
              <a:gd name="connsiteY16440" fmla="*/ 8789739 h 9881970"/>
              <a:gd name="connsiteX16441" fmla="*/ 4609797 w 11181876"/>
              <a:gd name="connsiteY16441" fmla="*/ 8764821 h 9881970"/>
              <a:gd name="connsiteX16442" fmla="*/ 4602011 w 11181876"/>
              <a:gd name="connsiteY16442" fmla="*/ 8785067 h 9881970"/>
              <a:gd name="connsiteX16443" fmla="*/ 4603567 w 11181876"/>
              <a:gd name="connsiteY16443" fmla="*/ 8795969 h 9881970"/>
              <a:gd name="connsiteX16444" fmla="*/ 4609797 w 11181876"/>
              <a:gd name="connsiteY16444" fmla="*/ 8802198 h 9881970"/>
              <a:gd name="connsiteX16445" fmla="*/ 4622255 w 11181876"/>
              <a:gd name="connsiteY16445" fmla="*/ 8802198 h 9881970"/>
              <a:gd name="connsiteX16446" fmla="*/ 4640943 w 11181876"/>
              <a:gd name="connsiteY16446" fmla="*/ 8783510 h 9881970"/>
              <a:gd name="connsiteX16447" fmla="*/ 4659632 w 11181876"/>
              <a:gd name="connsiteY16447" fmla="*/ 8758591 h 9881970"/>
              <a:gd name="connsiteX16448" fmla="*/ 4647173 w 11181876"/>
              <a:gd name="connsiteY16448" fmla="*/ 8739903 h 9881970"/>
              <a:gd name="connsiteX16449" fmla="*/ 4659632 w 11181876"/>
              <a:gd name="connsiteY16449" fmla="*/ 8727445 h 9881970"/>
              <a:gd name="connsiteX16450" fmla="*/ 4690780 w 11181876"/>
              <a:gd name="connsiteY16450" fmla="*/ 8721215 h 9881970"/>
              <a:gd name="connsiteX16451" fmla="*/ 4709468 w 11181876"/>
              <a:gd name="connsiteY16451" fmla="*/ 8690069 h 9881970"/>
              <a:gd name="connsiteX16452" fmla="*/ 4734387 w 11181876"/>
              <a:gd name="connsiteY16452" fmla="*/ 8665150 h 9881970"/>
              <a:gd name="connsiteX16453" fmla="*/ 4771763 w 11181876"/>
              <a:gd name="connsiteY16453" fmla="*/ 8627774 h 9881970"/>
              <a:gd name="connsiteX16454" fmla="*/ 4790451 w 11181876"/>
              <a:gd name="connsiteY16454" fmla="*/ 8609086 h 9881970"/>
              <a:gd name="connsiteX16455" fmla="*/ 4809139 w 11181876"/>
              <a:gd name="connsiteY16455" fmla="*/ 8602856 h 9881970"/>
              <a:gd name="connsiteX16456" fmla="*/ 4821599 w 11181876"/>
              <a:gd name="connsiteY16456" fmla="*/ 8565480 h 9881970"/>
              <a:gd name="connsiteX16457" fmla="*/ 4821599 w 11181876"/>
              <a:gd name="connsiteY16457" fmla="*/ 8528101 h 9881970"/>
              <a:gd name="connsiteX16458" fmla="*/ 4809139 w 11181876"/>
              <a:gd name="connsiteY16458" fmla="*/ 8521873 h 9881970"/>
              <a:gd name="connsiteX16459" fmla="*/ 4796681 w 11181876"/>
              <a:gd name="connsiteY16459" fmla="*/ 8528101 h 9881970"/>
              <a:gd name="connsiteX16460" fmla="*/ 4796681 w 11181876"/>
              <a:gd name="connsiteY16460" fmla="*/ 8540561 h 9881970"/>
              <a:gd name="connsiteX16461" fmla="*/ 4809139 w 11181876"/>
              <a:gd name="connsiteY16461" fmla="*/ 8540561 h 9881970"/>
              <a:gd name="connsiteX16462" fmla="*/ 4796681 w 11181876"/>
              <a:gd name="connsiteY16462" fmla="*/ 8553020 h 9881970"/>
              <a:gd name="connsiteX16463" fmla="*/ 4784221 w 11181876"/>
              <a:gd name="connsiteY16463" fmla="*/ 8553020 h 9881970"/>
              <a:gd name="connsiteX16464" fmla="*/ 4746845 w 11181876"/>
              <a:gd name="connsiteY16464" fmla="*/ 8577938 h 9881970"/>
              <a:gd name="connsiteX16465" fmla="*/ 4740615 w 11181876"/>
              <a:gd name="connsiteY16465" fmla="*/ 8584168 h 9881970"/>
              <a:gd name="connsiteX16466" fmla="*/ 4721927 w 11181876"/>
              <a:gd name="connsiteY16466" fmla="*/ 8590396 h 9881970"/>
              <a:gd name="connsiteX16467" fmla="*/ 4734387 w 11181876"/>
              <a:gd name="connsiteY16467" fmla="*/ 8577938 h 9881970"/>
              <a:gd name="connsiteX16468" fmla="*/ 4759305 w 11181876"/>
              <a:gd name="connsiteY16468" fmla="*/ 8515643 h 9881970"/>
              <a:gd name="connsiteX16469" fmla="*/ 4746845 w 11181876"/>
              <a:gd name="connsiteY16469" fmla="*/ 8528101 h 9881970"/>
              <a:gd name="connsiteX16470" fmla="*/ 4746845 w 11181876"/>
              <a:gd name="connsiteY16470" fmla="*/ 8540561 h 9881970"/>
              <a:gd name="connsiteX16471" fmla="*/ 4721927 w 11181876"/>
              <a:gd name="connsiteY16471" fmla="*/ 8565480 h 9881970"/>
              <a:gd name="connsiteX16472" fmla="*/ 4709468 w 11181876"/>
              <a:gd name="connsiteY16472" fmla="*/ 8565480 h 9881970"/>
              <a:gd name="connsiteX16473" fmla="*/ 4684550 w 11181876"/>
              <a:gd name="connsiteY16473" fmla="*/ 8565480 h 9881970"/>
              <a:gd name="connsiteX16474" fmla="*/ 4684550 w 11181876"/>
              <a:gd name="connsiteY16474" fmla="*/ 8577938 h 9881970"/>
              <a:gd name="connsiteX16475" fmla="*/ 4672092 w 11181876"/>
              <a:gd name="connsiteY16475" fmla="*/ 8602856 h 9881970"/>
              <a:gd name="connsiteX16476" fmla="*/ 4647173 w 11181876"/>
              <a:gd name="connsiteY16476" fmla="*/ 8602856 h 9881970"/>
              <a:gd name="connsiteX16477" fmla="*/ 4647173 w 11181876"/>
              <a:gd name="connsiteY16477" fmla="*/ 8615314 h 9881970"/>
              <a:gd name="connsiteX16478" fmla="*/ 4634714 w 11181876"/>
              <a:gd name="connsiteY16478" fmla="*/ 8640232 h 9881970"/>
              <a:gd name="connsiteX16479" fmla="*/ 4622255 w 11181876"/>
              <a:gd name="connsiteY16479" fmla="*/ 8627774 h 9881970"/>
              <a:gd name="connsiteX16480" fmla="*/ 4609797 w 11181876"/>
              <a:gd name="connsiteY16480" fmla="*/ 8627774 h 9881970"/>
              <a:gd name="connsiteX16481" fmla="*/ 4609797 w 11181876"/>
              <a:gd name="connsiteY16481" fmla="*/ 8609086 h 9881970"/>
              <a:gd name="connsiteX16482" fmla="*/ 4609797 w 11181876"/>
              <a:gd name="connsiteY16482" fmla="*/ 8602856 h 9881970"/>
              <a:gd name="connsiteX16483" fmla="*/ 4622255 w 11181876"/>
              <a:gd name="connsiteY16483" fmla="*/ 8602856 h 9881970"/>
              <a:gd name="connsiteX16484" fmla="*/ 4634714 w 11181876"/>
              <a:gd name="connsiteY16484" fmla="*/ 8590396 h 9881970"/>
              <a:gd name="connsiteX16485" fmla="*/ 4634714 w 11181876"/>
              <a:gd name="connsiteY16485" fmla="*/ 8584168 h 9881970"/>
              <a:gd name="connsiteX16486" fmla="*/ 4622255 w 11181876"/>
              <a:gd name="connsiteY16486" fmla="*/ 8577938 h 9881970"/>
              <a:gd name="connsiteX16487" fmla="*/ 4609797 w 11181876"/>
              <a:gd name="connsiteY16487" fmla="*/ 8577938 h 9881970"/>
              <a:gd name="connsiteX16488" fmla="*/ 4609797 w 11181876"/>
              <a:gd name="connsiteY16488" fmla="*/ 8602856 h 9881970"/>
              <a:gd name="connsiteX16489" fmla="*/ 4578649 w 11181876"/>
              <a:gd name="connsiteY16489" fmla="*/ 8634002 h 9881970"/>
              <a:gd name="connsiteX16490" fmla="*/ 4535043 w 11181876"/>
              <a:gd name="connsiteY16490" fmla="*/ 8677609 h 9881970"/>
              <a:gd name="connsiteX16491" fmla="*/ 4510125 w 11181876"/>
              <a:gd name="connsiteY16491" fmla="*/ 8714985 h 9881970"/>
              <a:gd name="connsiteX16492" fmla="*/ 4497667 w 11181876"/>
              <a:gd name="connsiteY16492" fmla="*/ 8714985 h 9881970"/>
              <a:gd name="connsiteX16493" fmla="*/ 4472749 w 11181876"/>
              <a:gd name="connsiteY16493" fmla="*/ 8739903 h 9881970"/>
              <a:gd name="connsiteX16494" fmla="*/ 4472749 w 11181876"/>
              <a:gd name="connsiteY16494" fmla="*/ 8752363 h 9881970"/>
              <a:gd name="connsiteX16495" fmla="*/ 4472749 w 11181876"/>
              <a:gd name="connsiteY16495" fmla="*/ 8764821 h 9881970"/>
              <a:gd name="connsiteX16496" fmla="*/ 4472749 w 11181876"/>
              <a:gd name="connsiteY16496" fmla="*/ 8777281 h 9881970"/>
              <a:gd name="connsiteX16497" fmla="*/ 4460290 w 11181876"/>
              <a:gd name="connsiteY16497" fmla="*/ 8777281 h 9881970"/>
              <a:gd name="connsiteX16498" fmla="*/ 4472749 w 11181876"/>
              <a:gd name="connsiteY16498" fmla="*/ 8789739 h 9881970"/>
              <a:gd name="connsiteX16499" fmla="*/ 4460290 w 11181876"/>
              <a:gd name="connsiteY16499" fmla="*/ 8795969 h 9881970"/>
              <a:gd name="connsiteX16500" fmla="*/ 4447830 w 11181876"/>
              <a:gd name="connsiteY16500" fmla="*/ 8802198 h 9881970"/>
              <a:gd name="connsiteX16501" fmla="*/ 4422913 w 11181876"/>
              <a:gd name="connsiteY16501" fmla="*/ 8827116 h 9881970"/>
              <a:gd name="connsiteX16502" fmla="*/ 4410454 w 11181876"/>
              <a:gd name="connsiteY16502" fmla="*/ 8839576 h 9881970"/>
              <a:gd name="connsiteX16503" fmla="*/ 4410454 w 11181876"/>
              <a:gd name="connsiteY16503" fmla="*/ 8852034 h 9881970"/>
              <a:gd name="connsiteX16504" fmla="*/ 4422913 w 11181876"/>
              <a:gd name="connsiteY16504" fmla="*/ 8852034 h 9881970"/>
              <a:gd name="connsiteX16505" fmla="*/ 4410454 w 11181876"/>
              <a:gd name="connsiteY16505" fmla="*/ 8864492 h 9881970"/>
              <a:gd name="connsiteX16506" fmla="*/ 4373077 w 11181876"/>
              <a:gd name="connsiteY16506" fmla="*/ 8901870 h 9881970"/>
              <a:gd name="connsiteX16507" fmla="*/ 4373077 w 11181876"/>
              <a:gd name="connsiteY16507" fmla="*/ 8926787 h 9881970"/>
              <a:gd name="connsiteX16508" fmla="*/ 4373077 w 11181876"/>
              <a:gd name="connsiteY16508" fmla="*/ 8939247 h 9881970"/>
              <a:gd name="connsiteX16509" fmla="*/ 4354389 w 11181876"/>
              <a:gd name="connsiteY16509" fmla="*/ 8957935 h 9881970"/>
              <a:gd name="connsiteX16510" fmla="*/ 4373077 w 11181876"/>
              <a:gd name="connsiteY16510" fmla="*/ 8964165 h 9881970"/>
              <a:gd name="connsiteX16511" fmla="*/ 4435372 w 11181876"/>
              <a:gd name="connsiteY16511" fmla="*/ 8964165 h 9881970"/>
              <a:gd name="connsiteX16512" fmla="*/ 4435372 w 11181876"/>
              <a:gd name="connsiteY16512" fmla="*/ 8976623 h 9881970"/>
              <a:gd name="connsiteX16513" fmla="*/ 4447830 w 11181876"/>
              <a:gd name="connsiteY16513" fmla="*/ 8976623 h 9881970"/>
              <a:gd name="connsiteX16514" fmla="*/ 4447830 w 11181876"/>
              <a:gd name="connsiteY16514" fmla="*/ 9001541 h 9881970"/>
              <a:gd name="connsiteX16515" fmla="*/ 4391765 w 11181876"/>
              <a:gd name="connsiteY16515" fmla="*/ 9038918 h 9881970"/>
              <a:gd name="connsiteX16516" fmla="*/ 4360619 w 11181876"/>
              <a:gd name="connsiteY16516" fmla="*/ 9063836 h 9881970"/>
              <a:gd name="connsiteX16517" fmla="*/ 4348159 w 11181876"/>
              <a:gd name="connsiteY16517" fmla="*/ 9063836 h 9881970"/>
              <a:gd name="connsiteX16518" fmla="*/ 4341929 w 11181876"/>
              <a:gd name="connsiteY16518" fmla="*/ 9076294 h 9881970"/>
              <a:gd name="connsiteX16519" fmla="*/ 4323241 w 11181876"/>
              <a:gd name="connsiteY16519" fmla="*/ 9088752 h 9881970"/>
              <a:gd name="connsiteX16520" fmla="*/ 4304553 w 11181876"/>
              <a:gd name="connsiteY16520" fmla="*/ 9094982 h 9881970"/>
              <a:gd name="connsiteX16521" fmla="*/ 4285865 w 11181876"/>
              <a:gd name="connsiteY16521" fmla="*/ 9101212 h 9881970"/>
              <a:gd name="connsiteX16522" fmla="*/ 4273407 w 11181876"/>
              <a:gd name="connsiteY16522" fmla="*/ 9088752 h 9881970"/>
              <a:gd name="connsiteX16523" fmla="*/ 4273407 w 11181876"/>
              <a:gd name="connsiteY16523" fmla="*/ 9070064 h 9881970"/>
              <a:gd name="connsiteX16524" fmla="*/ 4260947 w 11181876"/>
              <a:gd name="connsiteY16524" fmla="*/ 9051376 h 9881970"/>
              <a:gd name="connsiteX16525" fmla="*/ 4260947 w 11181876"/>
              <a:gd name="connsiteY16525" fmla="*/ 9063836 h 9881970"/>
              <a:gd name="connsiteX16526" fmla="*/ 4248489 w 11181876"/>
              <a:gd name="connsiteY16526" fmla="*/ 9076294 h 9881970"/>
              <a:gd name="connsiteX16527" fmla="*/ 4223570 w 11181876"/>
              <a:gd name="connsiteY16527" fmla="*/ 9113670 h 9881970"/>
              <a:gd name="connsiteX16528" fmla="*/ 4236029 w 11181876"/>
              <a:gd name="connsiteY16528" fmla="*/ 9126130 h 9881970"/>
              <a:gd name="connsiteX16529" fmla="*/ 4242259 w 11181876"/>
              <a:gd name="connsiteY16529" fmla="*/ 9132359 h 9881970"/>
              <a:gd name="connsiteX16530" fmla="*/ 4236029 w 11181876"/>
              <a:gd name="connsiteY16530" fmla="*/ 9175965 h 9881970"/>
              <a:gd name="connsiteX16531" fmla="*/ 4211112 w 11181876"/>
              <a:gd name="connsiteY16531" fmla="*/ 9213341 h 9881970"/>
              <a:gd name="connsiteX16532" fmla="*/ 4186194 w 11181876"/>
              <a:gd name="connsiteY16532" fmla="*/ 9200883 h 9881970"/>
              <a:gd name="connsiteX16533" fmla="*/ 4192424 w 11181876"/>
              <a:gd name="connsiteY16533" fmla="*/ 9175965 h 9881970"/>
              <a:gd name="connsiteX16534" fmla="*/ 4211112 w 11181876"/>
              <a:gd name="connsiteY16534" fmla="*/ 9138589 h 9881970"/>
              <a:gd name="connsiteX16535" fmla="*/ 4211112 w 11181876"/>
              <a:gd name="connsiteY16535" fmla="*/ 9107442 h 9881970"/>
              <a:gd name="connsiteX16536" fmla="*/ 4198652 w 11181876"/>
              <a:gd name="connsiteY16536" fmla="*/ 9101212 h 9881970"/>
              <a:gd name="connsiteX16537" fmla="*/ 4204882 w 11181876"/>
              <a:gd name="connsiteY16537" fmla="*/ 9094982 h 9881970"/>
              <a:gd name="connsiteX16538" fmla="*/ 4198652 w 11181876"/>
              <a:gd name="connsiteY16538" fmla="*/ 9088752 h 9881970"/>
              <a:gd name="connsiteX16539" fmla="*/ 4198652 w 11181876"/>
              <a:gd name="connsiteY16539" fmla="*/ 9101212 h 9881970"/>
              <a:gd name="connsiteX16540" fmla="*/ 4173734 w 11181876"/>
              <a:gd name="connsiteY16540" fmla="*/ 9101212 h 9881970"/>
              <a:gd name="connsiteX16541" fmla="*/ 4186194 w 11181876"/>
              <a:gd name="connsiteY16541" fmla="*/ 9113670 h 9881970"/>
              <a:gd name="connsiteX16542" fmla="*/ 4173734 w 11181876"/>
              <a:gd name="connsiteY16542" fmla="*/ 9138589 h 9881970"/>
              <a:gd name="connsiteX16543" fmla="*/ 4155046 w 11181876"/>
              <a:gd name="connsiteY16543" fmla="*/ 9144818 h 9881970"/>
              <a:gd name="connsiteX16544" fmla="*/ 4148817 w 11181876"/>
              <a:gd name="connsiteY16544" fmla="*/ 9151047 h 9881970"/>
              <a:gd name="connsiteX16545" fmla="*/ 4148817 w 11181876"/>
              <a:gd name="connsiteY16545" fmla="*/ 9163507 h 9881970"/>
              <a:gd name="connsiteX16546" fmla="*/ 4136357 w 11181876"/>
              <a:gd name="connsiteY16546" fmla="*/ 9175965 h 9881970"/>
              <a:gd name="connsiteX16547" fmla="*/ 4123899 w 11181876"/>
              <a:gd name="connsiteY16547" fmla="*/ 9175965 h 9881970"/>
              <a:gd name="connsiteX16548" fmla="*/ 4123899 w 11181876"/>
              <a:gd name="connsiteY16548" fmla="*/ 9188425 h 9881970"/>
              <a:gd name="connsiteX16549" fmla="*/ 4111439 w 11181876"/>
              <a:gd name="connsiteY16549" fmla="*/ 9200883 h 9881970"/>
              <a:gd name="connsiteX16550" fmla="*/ 4098981 w 11181876"/>
              <a:gd name="connsiteY16550" fmla="*/ 9200883 h 9881970"/>
              <a:gd name="connsiteX16551" fmla="*/ 4086523 w 11181876"/>
              <a:gd name="connsiteY16551" fmla="*/ 9200883 h 9881970"/>
              <a:gd name="connsiteX16552" fmla="*/ 4086523 w 11181876"/>
              <a:gd name="connsiteY16552" fmla="*/ 9225801 h 9881970"/>
              <a:gd name="connsiteX16553" fmla="*/ 4074063 w 11181876"/>
              <a:gd name="connsiteY16553" fmla="*/ 9238259 h 9881970"/>
              <a:gd name="connsiteX16554" fmla="*/ 4074063 w 11181876"/>
              <a:gd name="connsiteY16554" fmla="*/ 9250719 h 9881970"/>
              <a:gd name="connsiteX16555" fmla="*/ 4061605 w 11181876"/>
              <a:gd name="connsiteY16555" fmla="*/ 9250719 h 9881970"/>
              <a:gd name="connsiteX16556" fmla="*/ 3999310 w 11181876"/>
              <a:gd name="connsiteY16556" fmla="*/ 9263178 h 9881970"/>
              <a:gd name="connsiteX16557" fmla="*/ 3986850 w 11181876"/>
              <a:gd name="connsiteY16557" fmla="*/ 9275637 h 9881970"/>
              <a:gd name="connsiteX16558" fmla="*/ 3986850 w 11181876"/>
              <a:gd name="connsiteY16558" fmla="*/ 9256948 h 9881970"/>
              <a:gd name="connsiteX16559" fmla="*/ 3986850 w 11181876"/>
              <a:gd name="connsiteY16559" fmla="*/ 9238259 h 9881970"/>
              <a:gd name="connsiteX16560" fmla="*/ 3999310 w 11181876"/>
              <a:gd name="connsiteY16560" fmla="*/ 9225801 h 9881970"/>
              <a:gd name="connsiteX16561" fmla="*/ 3974392 w 11181876"/>
              <a:gd name="connsiteY16561" fmla="*/ 9225801 h 9881970"/>
              <a:gd name="connsiteX16562" fmla="*/ 3937016 w 11181876"/>
              <a:gd name="connsiteY16562" fmla="*/ 9300554 h 9881970"/>
              <a:gd name="connsiteX16563" fmla="*/ 3937016 w 11181876"/>
              <a:gd name="connsiteY16563" fmla="*/ 9325472 h 9881970"/>
              <a:gd name="connsiteX16564" fmla="*/ 3924556 w 11181876"/>
              <a:gd name="connsiteY16564" fmla="*/ 9325472 h 9881970"/>
              <a:gd name="connsiteX16565" fmla="*/ 3905868 w 11181876"/>
              <a:gd name="connsiteY16565" fmla="*/ 9362848 h 9881970"/>
              <a:gd name="connsiteX16566" fmla="*/ 3912097 w 11181876"/>
              <a:gd name="connsiteY16566" fmla="*/ 9412685 h 9881970"/>
              <a:gd name="connsiteX16567" fmla="*/ 3912097 w 11181876"/>
              <a:gd name="connsiteY16567" fmla="*/ 9425143 h 9881970"/>
              <a:gd name="connsiteX16568" fmla="*/ 3887179 w 11181876"/>
              <a:gd name="connsiteY16568" fmla="*/ 9393997 h 9881970"/>
              <a:gd name="connsiteX16569" fmla="*/ 3874721 w 11181876"/>
              <a:gd name="connsiteY16569" fmla="*/ 9350390 h 9881970"/>
              <a:gd name="connsiteX16570" fmla="*/ 3837343 w 11181876"/>
              <a:gd name="connsiteY16570" fmla="*/ 9400227 h 9881970"/>
              <a:gd name="connsiteX16571" fmla="*/ 3849803 w 11181876"/>
              <a:gd name="connsiteY16571" fmla="*/ 9412685 h 9881970"/>
              <a:gd name="connsiteX16572" fmla="*/ 3849803 w 11181876"/>
              <a:gd name="connsiteY16572" fmla="*/ 9400227 h 9881970"/>
              <a:gd name="connsiteX16573" fmla="*/ 3856033 w 11181876"/>
              <a:gd name="connsiteY16573" fmla="*/ 9393997 h 9881970"/>
              <a:gd name="connsiteX16574" fmla="*/ 3868491 w 11181876"/>
              <a:gd name="connsiteY16574" fmla="*/ 9387767 h 9881970"/>
              <a:gd name="connsiteX16575" fmla="*/ 3874721 w 11181876"/>
              <a:gd name="connsiteY16575" fmla="*/ 9375308 h 9881970"/>
              <a:gd name="connsiteX16576" fmla="*/ 3874721 w 11181876"/>
              <a:gd name="connsiteY16576" fmla="*/ 9400227 h 9881970"/>
              <a:gd name="connsiteX16577" fmla="*/ 3862261 w 11181876"/>
              <a:gd name="connsiteY16577" fmla="*/ 9412685 h 9881970"/>
              <a:gd name="connsiteX16578" fmla="*/ 3862261 w 11181876"/>
              <a:gd name="connsiteY16578" fmla="*/ 9462521 h 9881970"/>
              <a:gd name="connsiteX16579" fmla="*/ 3849803 w 11181876"/>
              <a:gd name="connsiteY16579" fmla="*/ 9474979 h 9881970"/>
              <a:gd name="connsiteX16580" fmla="*/ 3824885 w 11181876"/>
              <a:gd name="connsiteY16580" fmla="*/ 9474979 h 9881970"/>
              <a:gd name="connsiteX16581" fmla="*/ 3837343 w 11181876"/>
              <a:gd name="connsiteY16581" fmla="*/ 9450061 h 9881970"/>
              <a:gd name="connsiteX16582" fmla="*/ 3837343 w 11181876"/>
              <a:gd name="connsiteY16582" fmla="*/ 9437603 h 9881970"/>
              <a:gd name="connsiteX16583" fmla="*/ 3837343 w 11181876"/>
              <a:gd name="connsiteY16583" fmla="*/ 9425143 h 9881970"/>
              <a:gd name="connsiteX16584" fmla="*/ 3824885 w 11181876"/>
              <a:gd name="connsiteY16584" fmla="*/ 9412685 h 9881970"/>
              <a:gd name="connsiteX16585" fmla="*/ 3806197 w 11181876"/>
              <a:gd name="connsiteY16585" fmla="*/ 9406455 h 9881970"/>
              <a:gd name="connsiteX16586" fmla="*/ 3787509 w 11181876"/>
              <a:gd name="connsiteY16586" fmla="*/ 9400227 h 9881970"/>
              <a:gd name="connsiteX16587" fmla="*/ 3787509 w 11181876"/>
              <a:gd name="connsiteY16587" fmla="*/ 9375308 h 9881970"/>
              <a:gd name="connsiteX16588" fmla="*/ 3793739 w 11181876"/>
              <a:gd name="connsiteY16588" fmla="*/ 9362848 h 9881970"/>
              <a:gd name="connsiteX16589" fmla="*/ 3806197 w 11181876"/>
              <a:gd name="connsiteY16589" fmla="*/ 9356620 h 9881970"/>
              <a:gd name="connsiteX16590" fmla="*/ 3812427 w 11181876"/>
              <a:gd name="connsiteY16590" fmla="*/ 9337932 h 9881970"/>
              <a:gd name="connsiteX16591" fmla="*/ 3787509 w 11181876"/>
              <a:gd name="connsiteY16591" fmla="*/ 9350390 h 9881970"/>
              <a:gd name="connsiteX16592" fmla="*/ 3756361 w 11181876"/>
              <a:gd name="connsiteY16592" fmla="*/ 9362848 h 9881970"/>
              <a:gd name="connsiteX16593" fmla="*/ 3762591 w 11181876"/>
              <a:gd name="connsiteY16593" fmla="*/ 9350390 h 9881970"/>
              <a:gd name="connsiteX16594" fmla="*/ 3787509 w 11181876"/>
              <a:gd name="connsiteY16594" fmla="*/ 9337932 h 9881970"/>
              <a:gd name="connsiteX16595" fmla="*/ 3799969 w 11181876"/>
              <a:gd name="connsiteY16595" fmla="*/ 9325472 h 9881970"/>
              <a:gd name="connsiteX16596" fmla="*/ 3824885 w 11181876"/>
              <a:gd name="connsiteY16596" fmla="*/ 9275637 h 9881970"/>
              <a:gd name="connsiteX16597" fmla="*/ 3843573 w 11181876"/>
              <a:gd name="connsiteY16597" fmla="*/ 9250719 h 9881970"/>
              <a:gd name="connsiteX16598" fmla="*/ 3849803 w 11181876"/>
              <a:gd name="connsiteY16598" fmla="*/ 9213341 h 9881970"/>
              <a:gd name="connsiteX16599" fmla="*/ 3887179 w 11181876"/>
              <a:gd name="connsiteY16599" fmla="*/ 9138589 h 9881970"/>
              <a:gd name="connsiteX16600" fmla="*/ 3937016 w 11181876"/>
              <a:gd name="connsiteY16600" fmla="*/ 9088752 h 9881970"/>
              <a:gd name="connsiteX16601" fmla="*/ 3955704 w 11181876"/>
              <a:gd name="connsiteY16601" fmla="*/ 9038918 h 9881970"/>
              <a:gd name="connsiteX16602" fmla="*/ 3961934 w 11181876"/>
              <a:gd name="connsiteY16602" fmla="*/ 9013999 h 9881970"/>
              <a:gd name="connsiteX16603" fmla="*/ 3980622 w 11181876"/>
              <a:gd name="connsiteY16603" fmla="*/ 9013999 h 9881970"/>
              <a:gd name="connsiteX16604" fmla="*/ 3993080 w 11181876"/>
              <a:gd name="connsiteY16604" fmla="*/ 9013999 h 9881970"/>
              <a:gd name="connsiteX16605" fmla="*/ 3993080 w 11181876"/>
              <a:gd name="connsiteY16605" fmla="*/ 8995311 h 9881970"/>
              <a:gd name="connsiteX16606" fmla="*/ 3999310 w 11181876"/>
              <a:gd name="connsiteY16606" fmla="*/ 8989081 h 9881970"/>
              <a:gd name="connsiteX16607" fmla="*/ 4049147 w 11181876"/>
              <a:gd name="connsiteY16607" fmla="*/ 8914329 h 9881970"/>
              <a:gd name="connsiteX16608" fmla="*/ 4055375 w 11181876"/>
              <a:gd name="connsiteY16608" fmla="*/ 8883180 h 9881970"/>
              <a:gd name="connsiteX16609" fmla="*/ 4074063 w 11181876"/>
              <a:gd name="connsiteY16609" fmla="*/ 8876952 h 9881970"/>
              <a:gd name="connsiteX16610" fmla="*/ 4098981 w 11181876"/>
              <a:gd name="connsiteY16610" fmla="*/ 8839576 h 9881970"/>
              <a:gd name="connsiteX16611" fmla="*/ 4111439 w 11181876"/>
              <a:gd name="connsiteY16611" fmla="*/ 8827116 h 9881970"/>
              <a:gd name="connsiteX16612" fmla="*/ 4123899 w 11181876"/>
              <a:gd name="connsiteY16612" fmla="*/ 8814658 h 9881970"/>
              <a:gd name="connsiteX16613" fmla="*/ 4130129 w 11181876"/>
              <a:gd name="connsiteY16613" fmla="*/ 8795969 h 9881970"/>
              <a:gd name="connsiteX16614" fmla="*/ 4136357 w 11181876"/>
              <a:gd name="connsiteY16614" fmla="*/ 8777281 h 9881970"/>
              <a:gd name="connsiteX16615" fmla="*/ 4111439 w 11181876"/>
              <a:gd name="connsiteY16615" fmla="*/ 8802198 h 9881970"/>
              <a:gd name="connsiteX16616" fmla="*/ 4086523 w 11181876"/>
              <a:gd name="connsiteY16616" fmla="*/ 8811542 h 9881970"/>
              <a:gd name="connsiteX16617" fmla="*/ 4075845 w 11181876"/>
              <a:gd name="connsiteY16617" fmla="*/ 8812878 h 9881970"/>
              <a:gd name="connsiteX16618" fmla="*/ 4086523 w 11181876"/>
              <a:gd name="connsiteY16618" fmla="*/ 8802198 h 9881970"/>
              <a:gd name="connsiteX16619" fmla="*/ 4080293 w 11181876"/>
              <a:gd name="connsiteY16619" fmla="*/ 8789739 h 9881970"/>
              <a:gd name="connsiteX16620" fmla="*/ 4067835 w 11181876"/>
              <a:gd name="connsiteY16620" fmla="*/ 8795969 h 9881970"/>
              <a:gd name="connsiteX16621" fmla="*/ 4066276 w 11181876"/>
              <a:gd name="connsiteY16621" fmla="*/ 8803755 h 9881970"/>
              <a:gd name="connsiteX16622" fmla="*/ 4073042 w 11181876"/>
              <a:gd name="connsiteY16622" fmla="*/ 8813228 h 9881970"/>
              <a:gd name="connsiteX16623" fmla="*/ 4061605 w 11181876"/>
              <a:gd name="connsiteY16623" fmla="*/ 8814658 h 9881970"/>
              <a:gd name="connsiteX16624" fmla="*/ 4055375 w 11181876"/>
              <a:gd name="connsiteY16624" fmla="*/ 8808428 h 9881970"/>
              <a:gd name="connsiteX16625" fmla="*/ 4049147 w 11181876"/>
              <a:gd name="connsiteY16625" fmla="*/ 8814658 h 9881970"/>
              <a:gd name="connsiteX16626" fmla="*/ 4043806 w 11181876"/>
              <a:gd name="connsiteY16626" fmla="*/ 8819997 h 9881970"/>
              <a:gd name="connsiteX16627" fmla="*/ 4042917 w 11181876"/>
              <a:gd name="connsiteY16627" fmla="*/ 8814658 h 9881970"/>
              <a:gd name="connsiteX16628" fmla="*/ 4036687 w 11181876"/>
              <a:gd name="connsiteY16628" fmla="*/ 8802198 h 9881970"/>
              <a:gd name="connsiteX16629" fmla="*/ 4011769 w 11181876"/>
              <a:gd name="connsiteY16629" fmla="*/ 8814658 h 9881970"/>
              <a:gd name="connsiteX16630" fmla="*/ 4005540 w 11181876"/>
              <a:gd name="connsiteY16630" fmla="*/ 8845804 h 9881970"/>
              <a:gd name="connsiteX16631" fmla="*/ 4011769 w 11181876"/>
              <a:gd name="connsiteY16631" fmla="*/ 8852034 h 9881970"/>
              <a:gd name="connsiteX16632" fmla="*/ 3999310 w 11181876"/>
              <a:gd name="connsiteY16632" fmla="*/ 8852034 h 9881970"/>
              <a:gd name="connsiteX16633" fmla="*/ 3999310 w 11181876"/>
              <a:gd name="connsiteY16633" fmla="*/ 8839576 h 9881970"/>
              <a:gd name="connsiteX16634" fmla="*/ 3968162 w 11181876"/>
              <a:gd name="connsiteY16634" fmla="*/ 8864492 h 9881970"/>
              <a:gd name="connsiteX16635" fmla="*/ 3949474 w 11181876"/>
              <a:gd name="connsiteY16635" fmla="*/ 8901870 h 9881970"/>
              <a:gd name="connsiteX16636" fmla="*/ 3912097 w 11181876"/>
              <a:gd name="connsiteY16636" fmla="*/ 8939247 h 9881970"/>
              <a:gd name="connsiteX16637" fmla="*/ 3887179 w 11181876"/>
              <a:gd name="connsiteY16637" fmla="*/ 8989081 h 9881970"/>
              <a:gd name="connsiteX16638" fmla="*/ 3874721 w 11181876"/>
              <a:gd name="connsiteY16638" fmla="*/ 9026458 h 9881970"/>
              <a:gd name="connsiteX16639" fmla="*/ 3849803 w 11181876"/>
              <a:gd name="connsiteY16639" fmla="*/ 9063836 h 9881970"/>
              <a:gd name="connsiteX16640" fmla="*/ 3831115 w 11181876"/>
              <a:gd name="connsiteY16640" fmla="*/ 9082524 h 9881970"/>
              <a:gd name="connsiteX16641" fmla="*/ 3818655 w 11181876"/>
              <a:gd name="connsiteY16641" fmla="*/ 9107442 h 9881970"/>
              <a:gd name="connsiteX16642" fmla="*/ 3806197 w 11181876"/>
              <a:gd name="connsiteY16642" fmla="*/ 9126130 h 9881970"/>
              <a:gd name="connsiteX16643" fmla="*/ 3787509 w 11181876"/>
              <a:gd name="connsiteY16643" fmla="*/ 9151047 h 9881970"/>
              <a:gd name="connsiteX16644" fmla="*/ 3762591 w 11181876"/>
              <a:gd name="connsiteY16644" fmla="*/ 9163507 h 9881970"/>
              <a:gd name="connsiteX16645" fmla="*/ 3750132 w 11181876"/>
              <a:gd name="connsiteY16645" fmla="*/ 9151047 h 9881970"/>
              <a:gd name="connsiteX16646" fmla="*/ 3750132 w 11181876"/>
              <a:gd name="connsiteY16646" fmla="*/ 9138589 h 9881970"/>
              <a:gd name="connsiteX16647" fmla="*/ 3762591 w 11181876"/>
              <a:gd name="connsiteY16647" fmla="*/ 9107442 h 9881970"/>
              <a:gd name="connsiteX16648" fmla="*/ 3737672 w 11181876"/>
              <a:gd name="connsiteY16648" fmla="*/ 9126130 h 9881970"/>
              <a:gd name="connsiteX16649" fmla="*/ 3700296 w 11181876"/>
              <a:gd name="connsiteY16649" fmla="*/ 9138589 h 9881970"/>
              <a:gd name="connsiteX16650" fmla="*/ 3687838 w 11181876"/>
              <a:gd name="connsiteY16650" fmla="*/ 9175965 h 9881970"/>
              <a:gd name="connsiteX16651" fmla="*/ 3687838 w 11181876"/>
              <a:gd name="connsiteY16651" fmla="*/ 9213341 h 9881970"/>
              <a:gd name="connsiteX16652" fmla="*/ 3687838 w 11181876"/>
              <a:gd name="connsiteY16652" fmla="*/ 9200883 h 9881970"/>
              <a:gd name="connsiteX16653" fmla="*/ 3662919 w 11181876"/>
              <a:gd name="connsiteY16653" fmla="*/ 9213341 h 9881970"/>
              <a:gd name="connsiteX16654" fmla="*/ 3638001 w 11181876"/>
              <a:gd name="connsiteY16654" fmla="*/ 9250719 h 9881970"/>
              <a:gd name="connsiteX16655" fmla="*/ 3638001 w 11181876"/>
              <a:gd name="connsiteY16655" fmla="*/ 9263178 h 9881970"/>
              <a:gd name="connsiteX16656" fmla="*/ 3625543 w 11181876"/>
              <a:gd name="connsiteY16656" fmla="*/ 9288096 h 9881970"/>
              <a:gd name="connsiteX16657" fmla="*/ 3638001 w 11181876"/>
              <a:gd name="connsiteY16657" fmla="*/ 9313014 h 9881970"/>
              <a:gd name="connsiteX16658" fmla="*/ 3650459 w 11181876"/>
              <a:gd name="connsiteY16658" fmla="*/ 9300554 h 9881970"/>
              <a:gd name="connsiteX16659" fmla="*/ 3662919 w 11181876"/>
              <a:gd name="connsiteY16659" fmla="*/ 9288096 h 9881970"/>
              <a:gd name="connsiteX16660" fmla="*/ 3650459 w 11181876"/>
              <a:gd name="connsiteY16660" fmla="*/ 9313014 h 9881970"/>
              <a:gd name="connsiteX16661" fmla="*/ 3662919 w 11181876"/>
              <a:gd name="connsiteY16661" fmla="*/ 9313014 h 9881970"/>
              <a:gd name="connsiteX16662" fmla="*/ 3675378 w 11181876"/>
              <a:gd name="connsiteY16662" fmla="*/ 9300554 h 9881970"/>
              <a:gd name="connsiteX16663" fmla="*/ 3669149 w 11181876"/>
              <a:gd name="connsiteY16663" fmla="*/ 9325472 h 9881970"/>
              <a:gd name="connsiteX16664" fmla="*/ 3650459 w 11181876"/>
              <a:gd name="connsiteY16664" fmla="*/ 9350390 h 9881970"/>
              <a:gd name="connsiteX16665" fmla="*/ 3650459 w 11181876"/>
              <a:gd name="connsiteY16665" fmla="*/ 9362848 h 9881970"/>
              <a:gd name="connsiteX16666" fmla="*/ 3644231 w 11181876"/>
              <a:gd name="connsiteY16666" fmla="*/ 9381537 h 9881970"/>
              <a:gd name="connsiteX16667" fmla="*/ 3638001 w 11181876"/>
              <a:gd name="connsiteY16667" fmla="*/ 9387767 h 9881970"/>
              <a:gd name="connsiteX16668" fmla="*/ 3625543 w 11181876"/>
              <a:gd name="connsiteY16668" fmla="*/ 9387767 h 9881970"/>
              <a:gd name="connsiteX16669" fmla="*/ 3613083 w 11181876"/>
              <a:gd name="connsiteY16669" fmla="*/ 9375308 h 9881970"/>
              <a:gd name="connsiteX16670" fmla="*/ 3625543 w 11181876"/>
              <a:gd name="connsiteY16670" fmla="*/ 9350390 h 9881970"/>
              <a:gd name="connsiteX16671" fmla="*/ 3625543 w 11181876"/>
              <a:gd name="connsiteY16671" fmla="*/ 9313014 h 9881970"/>
              <a:gd name="connsiteX16672" fmla="*/ 3613083 w 11181876"/>
              <a:gd name="connsiteY16672" fmla="*/ 9288096 h 9881970"/>
              <a:gd name="connsiteX16673" fmla="*/ 3606853 w 11181876"/>
              <a:gd name="connsiteY16673" fmla="*/ 9306784 h 9881970"/>
              <a:gd name="connsiteX16674" fmla="*/ 3606853 w 11181876"/>
              <a:gd name="connsiteY16674" fmla="*/ 9325472 h 9881970"/>
              <a:gd name="connsiteX16675" fmla="*/ 3588165 w 11181876"/>
              <a:gd name="connsiteY16675" fmla="*/ 9362848 h 9881970"/>
              <a:gd name="connsiteX16676" fmla="*/ 3550789 w 11181876"/>
              <a:gd name="connsiteY16676" fmla="*/ 9375308 h 9881970"/>
              <a:gd name="connsiteX16677" fmla="*/ 3538331 w 11181876"/>
              <a:gd name="connsiteY16677" fmla="*/ 9350390 h 9881970"/>
              <a:gd name="connsiteX16678" fmla="*/ 3525871 w 11181876"/>
              <a:gd name="connsiteY16678" fmla="*/ 9375308 h 9881970"/>
              <a:gd name="connsiteX16679" fmla="*/ 3494724 w 11181876"/>
              <a:gd name="connsiteY16679" fmla="*/ 9362848 h 9881970"/>
              <a:gd name="connsiteX16680" fmla="*/ 3482264 w 11181876"/>
              <a:gd name="connsiteY16680" fmla="*/ 9375308 h 9881970"/>
              <a:gd name="connsiteX16681" fmla="*/ 3476036 w 11181876"/>
              <a:gd name="connsiteY16681" fmla="*/ 9412685 h 9881970"/>
              <a:gd name="connsiteX16682" fmla="*/ 3463576 w 11181876"/>
              <a:gd name="connsiteY16682" fmla="*/ 9437603 h 9881970"/>
              <a:gd name="connsiteX16683" fmla="*/ 3463576 w 11181876"/>
              <a:gd name="connsiteY16683" fmla="*/ 9450061 h 9881970"/>
              <a:gd name="connsiteX16684" fmla="*/ 3457348 w 11181876"/>
              <a:gd name="connsiteY16684" fmla="*/ 9462521 h 9881970"/>
              <a:gd name="connsiteX16685" fmla="*/ 3451118 w 11181876"/>
              <a:gd name="connsiteY16685" fmla="*/ 9474979 h 9881970"/>
              <a:gd name="connsiteX16686" fmla="*/ 3401281 w 11181876"/>
              <a:gd name="connsiteY16686" fmla="*/ 9487438 h 9881970"/>
              <a:gd name="connsiteX16687" fmla="*/ 3388823 w 11181876"/>
              <a:gd name="connsiteY16687" fmla="*/ 9499897 h 9881970"/>
              <a:gd name="connsiteX16688" fmla="*/ 3382593 w 11181876"/>
              <a:gd name="connsiteY16688" fmla="*/ 9512356 h 9881970"/>
              <a:gd name="connsiteX16689" fmla="*/ 3363905 w 11181876"/>
              <a:gd name="connsiteY16689" fmla="*/ 9524816 h 9881970"/>
              <a:gd name="connsiteX16690" fmla="*/ 3354561 w 11181876"/>
              <a:gd name="connsiteY16690" fmla="*/ 9562192 h 9881970"/>
              <a:gd name="connsiteX16691" fmla="*/ 3363905 w 11181876"/>
              <a:gd name="connsiteY16691" fmla="*/ 9562192 h 9881970"/>
              <a:gd name="connsiteX16692" fmla="*/ 3376363 w 11181876"/>
              <a:gd name="connsiteY16692" fmla="*/ 9562192 h 9881970"/>
              <a:gd name="connsiteX16693" fmla="*/ 3388823 w 11181876"/>
              <a:gd name="connsiteY16693" fmla="*/ 9562192 h 9881970"/>
              <a:gd name="connsiteX16694" fmla="*/ 3351447 w 11181876"/>
              <a:gd name="connsiteY16694" fmla="*/ 9599568 h 9881970"/>
              <a:gd name="connsiteX16695" fmla="*/ 3314069 w 11181876"/>
              <a:gd name="connsiteY16695" fmla="*/ 9612027 h 9881970"/>
              <a:gd name="connsiteX16696" fmla="*/ 3289152 w 11181876"/>
              <a:gd name="connsiteY16696" fmla="*/ 9649405 h 9881970"/>
              <a:gd name="connsiteX16697" fmla="*/ 3276693 w 11181876"/>
              <a:gd name="connsiteY16697" fmla="*/ 9649405 h 9881970"/>
              <a:gd name="connsiteX16698" fmla="*/ 3276693 w 11181876"/>
              <a:gd name="connsiteY16698" fmla="*/ 9624487 h 9881970"/>
              <a:gd name="connsiteX16699" fmla="*/ 3276693 w 11181876"/>
              <a:gd name="connsiteY16699" fmla="*/ 9612027 h 9881970"/>
              <a:gd name="connsiteX16700" fmla="*/ 3264234 w 11181876"/>
              <a:gd name="connsiteY16700" fmla="*/ 9636945 h 9881970"/>
              <a:gd name="connsiteX16701" fmla="*/ 3259138 w 11181876"/>
              <a:gd name="connsiteY16701" fmla="*/ 9643741 h 9881970"/>
              <a:gd name="connsiteX16702" fmla="*/ 3258004 w 11181876"/>
              <a:gd name="connsiteY16702" fmla="*/ 9636945 h 9881970"/>
              <a:gd name="connsiteX16703" fmla="*/ 3251774 w 11181876"/>
              <a:gd name="connsiteY16703" fmla="*/ 9624487 h 9881970"/>
              <a:gd name="connsiteX16704" fmla="*/ 3264234 w 11181876"/>
              <a:gd name="connsiteY16704" fmla="*/ 9612027 h 9881970"/>
              <a:gd name="connsiteX16705" fmla="*/ 3239316 w 11181876"/>
              <a:gd name="connsiteY16705" fmla="*/ 9599568 h 9881970"/>
              <a:gd name="connsiteX16706" fmla="*/ 3251774 w 11181876"/>
              <a:gd name="connsiteY16706" fmla="*/ 9624487 h 9881970"/>
              <a:gd name="connsiteX16707" fmla="*/ 3239316 w 11181876"/>
              <a:gd name="connsiteY16707" fmla="*/ 9636945 h 9881970"/>
              <a:gd name="connsiteX16708" fmla="*/ 3251774 w 11181876"/>
              <a:gd name="connsiteY16708" fmla="*/ 9649405 h 9881970"/>
              <a:gd name="connsiteX16709" fmla="*/ 3256225 w 11181876"/>
              <a:gd name="connsiteY16709" fmla="*/ 9647625 h 9881970"/>
              <a:gd name="connsiteX16710" fmla="*/ 3254890 w 11181876"/>
              <a:gd name="connsiteY16710" fmla="*/ 9649405 h 9881970"/>
              <a:gd name="connsiteX16711" fmla="*/ 3251774 w 11181876"/>
              <a:gd name="connsiteY16711" fmla="*/ 9661863 h 9881970"/>
              <a:gd name="connsiteX16712" fmla="*/ 3239316 w 11181876"/>
              <a:gd name="connsiteY16712" fmla="*/ 9674323 h 9881970"/>
              <a:gd name="connsiteX16713" fmla="*/ 3226858 w 11181876"/>
              <a:gd name="connsiteY16713" fmla="*/ 9674323 h 9881970"/>
              <a:gd name="connsiteX16714" fmla="*/ 3226858 w 11181876"/>
              <a:gd name="connsiteY16714" fmla="*/ 9661863 h 9881970"/>
              <a:gd name="connsiteX16715" fmla="*/ 3233086 w 11181876"/>
              <a:gd name="connsiteY16715" fmla="*/ 9655633 h 9881970"/>
              <a:gd name="connsiteX16716" fmla="*/ 3214398 w 11181876"/>
              <a:gd name="connsiteY16716" fmla="*/ 9661863 h 9881970"/>
              <a:gd name="connsiteX16717" fmla="*/ 3158333 w 11181876"/>
              <a:gd name="connsiteY16717" fmla="*/ 9730387 h 9881970"/>
              <a:gd name="connsiteX16718" fmla="*/ 3127185 w 11181876"/>
              <a:gd name="connsiteY16718" fmla="*/ 9749076 h 9881970"/>
              <a:gd name="connsiteX16719" fmla="*/ 3114727 w 11181876"/>
              <a:gd name="connsiteY16719" fmla="*/ 9761534 h 9881970"/>
              <a:gd name="connsiteX16720" fmla="*/ 3102269 w 11181876"/>
              <a:gd name="connsiteY16720" fmla="*/ 9749076 h 9881970"/>
              <a:gd name="connsiteX16721" fmla="*/ 3089809 w 11181876"/>
              <a:gd name="connsiteY16721" fmla="*/ 9711699 h 9881970"/>
              <a:gd name="connsiteX16722" fmla="*/ 3102269 w 11181876"/>
              <a:gd name="connsiteY16722" fmla="*/ 9699239 h 9881970"/>
              <a:gd name="connsiteX16723" fmla="*/ 3114727 w 11181876"/>
              <a:gd name="connsiteY16723" fmla="*/ 9686781 h 9881970"/>
              <a:gd name="connsiteX16724" fmla="*/ 3114727 w 11181876"/>
              <a:gd name="connsiteY16724" fmla="*/ 9661863 h 9881970"/>
              <a:gd name="connsiteX16725" fmla="*/ 3133415 w 11181876"/>
              <a:gd name="connsiteY16725" fmla="*/ 9643175 h 9881970"/>
              <a:gd name="connsiteX16726" fmla="*/ 3139645 w 11181876"/>
              <a:gd name="connsiteY16726" fmla="*/ 9649405 h 9881970"/>
              <a:gd name="connsiteX16727" fmla="*/ 3152103 w 11181876"/>
              <a:gd name="connsiteY16727" fmla="*/ 9636945 h 9881970"/>
              <a:gd name="connsiteX16728" fmla="*/ 3164563 w 11181876"/>
              <a:gd name="connsiteY16728" fmla="*/ 9624487 h 9881970"/>
              <a:gd name="connsiteX16729" fmla="*/ 3177021 w 11181876"/>
              <a:gd name="connsiteY16729" fmla="*/ 9636945 h 9881970"/>
              <a:gd name="connsiteX16730" fmla="*/ 3189480 w 11181876"/>
              <a:gd name="connsiteY16730" fmla="*/ 9618257 h 9881970"/>
              <a:gd name="connsiteX16731" fmla="*/ 3183251 w 11181876"/>
              <a:gd name="connsiteY16731" fmla="*/ 9618257 h 9881970"/>
              <a:gd name="connsiteX16732" fmla="*/ 3164563 w 11181876"/>
              <a:gd name="connsiteY16732" fmla="*/ 9612027 h 9881970"/>
              <a:gd name="connsiteX16733" fmla="*/ 3170791 w 11181876"/>
              <a:gd name="connsiteY16733" fmla="*/ 9605798 h 9881970"/>
              <a:gd name="connsiteX16734" fmla="*/ 3177021 w 11181876"/>
              <a:gd name="connsiteY16734" fmla="*/ 9599568 h 9881970"/>
              <a:gd name="connsiteX16735" fmla="*/ 3201940 w 11181876"/>
              <a:gd name="connsiteY16735" fmla="*/ 9574650 h 9881970"/>
              <a:gd name="connsiteX16736" fmla="*/ 3214398 w 11181876"/>
              <a:gd name="connsiteY16736" fmla="*/ 9562192 h 9881970"/>
              <a:gd name="connsiteX16737" fmla="*/ 3239316 w 11181876"/>
              <a:gd name="connsiteY16737" fmla="*/ 9537274 h 9881970"/>
              <a:gd name="connsiteX16738" fmla="*/ 3245546 w 11181876"/>
              <a:gd name="connsiteY16738" fmla="*/ 9518586 h 9881970"/>
              <a:gd name="connsiteX16739" fmla="*/ 3250217 w 11181876"/>
              <a:gd name="connsiteY16739" fmla="*/ 9509242 h 9881970"/>
              <a:gd name="connsiteX16740" fmla="*/ 3251438 w 11181876"/>
              <a:gd name="connsiteY16740" fmla="*/ 9497036 h 9881970"/>
              <a:gd name="connsiteX16741" fmla="*/ 3248660 w 11181876"/>
              <a:gd name="connsiteY16741" fmla="*/ 9499119 h 9881970"/>
              <a:gd name="connsiteX16742" fmla="*/ 3239316 w 11181876"/>
              <a:gd name="connsiteY16742" fmla="*/ 9499897 h 9881970"/>
              <a:gd name="connsiteX16743" fmla="*/ 3226858 w 11181876"/>
              <a:gd name="connsiteY16743" fmla="*/ 9499897 h 9881970"/>
              <a:gd name="connsiteX16744" fmla="*/ 3239316 w 11181876"/>
              <a:gd name="connsiteY16744" fmla="*/ 9487438 h 9881970"/>
              <a:gd name="connsiteX16745" fmla="*/ 3248660 w 11181876"/>
              <a:gd name="connsiteY16745" fmla="*/ 9492889 h 9881970"/>
              <a:gd name="connsiteX16746" fmla="*/ 3251498 w 11181876"/>
              <a:gd name="connsiteY16746" fmla="*/ 9496437 h 9881970"/>
              <a:gd name="connsiteX16747" fmla="*/ 3251774 w 11181876"/>
              <a:gd name="connsiteY16747" fmla="*/ 9493667 h 9881970"/>
              <a:gd name="connsiteX16748" fmla="*/ 3270464 w 11181876"/>
              <a:gd name="connsiteY16748" fmla="*/ 9443831 h 9881970"/>
              <a:gd name="connsiteX16749" fmla="*/ 3282923 w 11181876"/>
              <a:gd name="connsiteY16749" fmla="*/ 9406455 h 9881970"/>
              <a:gd name="connsiteX16750" fmla="*/ 3270464 w 11181876"/>
              <a:gd name="connsiteY16750" fmla="*/ 9400227 h 9881970"/>
              <a:gd name="connsiteX16751" fmla="*/ 3251774 w 11181876"/>
              <a:gd name="connsiteY16751" fmla="*/ 9412685 h 9881970"/>
              <a:gd name="connsiteX16752" fmla="*/ 3239316 w 11181876"/>
              <a:gd name="connsiteY16752" fmla="*/ 9431373 h 9881970"/>
              <a:gd name="connsiteX16753" fmla="*/ 3226858 w 11181876"/>
              <a:gd name="connsiteY16753" fmla="*/ 9437603 h 9881970"/>
              <a:gd name="connsiteX16754" fmla="*/ 3201940 w 11181876"/>
              <a:gd name="connsiteY16754" fmla="*/ 9450061 h 9881970"/>
              <a:gd name="connsiteX16755" fmla="*/ 3201940 w 11181876"/>
              <a:gd name="connsiteY16755" fmla="*/ 9462521 h 9881970"/>
              <a:gd name="connsiteX16756" fmla="*/ 3214398 w 11181876"/>
              <a:gd name="connsiteY16756" fmla="*/ 9462521 h 9881970"/>
              <a:gd name="connsiteX16757" fmla="*/ 3201940 w 11181876"/>
              <a:gd name="connsiteY16757" fmla="*/ 9493667 h 9881970"/>
              <a:gd name="connsiteX16758" fmla="*/ 3170791 w 11181876"/>
              <a:gd name="connsiteY16758" fmla="*/ 9531044 h 9881970"/>
              <a:gd name="connsiteX16759" fmla="*/ 3145875 w 11181876"/>
              <a:gd name="connsiteY16759" fmla="*/ 9543504 h 9881970"/>
              <a:gd name="connsiteX16760" fmla="*/ 3152103 w 11181876"/>
              <a:gd name="connsiteY16760" fmla="*/ 9524816 h 9881970"/>
              <a:gd name="connsiteX16761" fmla="*/ 3152103 w 11181876"/>
              <a:gd name="connsiteY16761" fmla="*/ 9512356 h 9881970"/>
              <a:gd name="connsiteX16762" fmla="*/ 3152103 w 11181876"/>
              <a:gd name="connsiteY16762" fmla="*/ 9487438 h 9881970"/>
              <a:gd name="connsiteX16763" fmla="*/ 3183251 w 11181876"/>
              <a:gd name="connsiteY16763" fmla="*/ 9481209 h 9881970"/>
              <a:gd name="connsiteX16764" fmla="*/ 3189480 w 11181876"/>
              <a:gd name="connsiteY16764" fmla="*/ 9462521 h 9881970"/>
              <a:gd name="connsiteX16765" fmla="*/ 3189480 w 11181876"/>
              <a:gd name="connsiteY16765" fmla="*/ 9450061 h 9881970"/>
              <a:gd name="connsiteX16766" fmla="*/ 3201940 w 11181876"/>
              <a:gd name="connsiteY16766" fmla="*/ 9437603 h 9881970"/>
              <a:gd name="connsiteX16767" fmla="*/ 3201940 w 11181876"/>
              <a:gd name="connsiteY16767" fmla="*/ 9425143 h 9881970"/>
              <a:gd name="connsiteX16768" fmla="*/ 3189480 w 11181876"/>
              <a:gd name="connsiteY16768" fmla="*/ 9437603 h 9881970"/>
              <a:gd name="connsiteX16769" fmla="*/ 3170791 w 11181876"/>
              <a:gd name="connsiteY16769" fmla="*/ 9443831 h 9881970"/>
              <a:gd name="connsiteX16770" fmla="*/ 3164563 w 11181876"/>
              <a:gd name="connsiteY16770" fmla="*/ 9450061 h 9881970"/>
              <a:gd name="connsiteX16771" fmla="*/ 3152103 w 11181876"/>
              <a:gd name="connsiteY16771" fmla="*/ 9450061 h 9881970"/>
              <a:gd name="connsiteX16772" fmla="*/ 3152103 w 11181876"/>
              <a:gd name="connsiteY16772" fmla="*/ 9462521 h 9881970"/>
              <a:gd name="connsiteX16773" fmla="*/ 3164563 w 11181876"/>
              <a:gd name="connsiteY16773" fmla="*/ 9462521 h 9881970"/>
              <a:gd name="connsiteX16774" fmla="*/ 3102269 w 11181876"/>
              <a:gd name="connsiteY16774" fmla="*/ 9524816 h 9881970"/>
              <a:gd name="connsiteX16775" fmla="*/ 3089809 w 11181876"/>
              <a:gd name="connsiteY16775" fmla="*/ 9524816 h 9881970"/>
              <a:gd name="connsiteX16776" fmla="*/ 3089809 w 11181876"/>
              <a:gd name="connsiteY16776" fmla="*/ 9537274 h 9881970"/>
              <a:gd name="connsiteX16777" fmla="*/ 3039974 w 11181876"/>
              <a:gd name="connsiteY16777" fmla="*/ 9574650 h 9881970"/>
              <a:gd name="connsiteX16778" fmla="*/ 3052433 w 11181876"/>
              <a:gd name="connsiteY16778" fmla="*/ 9562192 h 9881970"/>
              <a:gd name="connsiteX16779" fmla="*/ 3108497 w 11181876"/>
              <a:gd name="connsiteY16779" fmla="*/ 9493667 h 9881970"/>
              <a:gd name="connsiteX16780" fmla="*/ 3152103 w 11181876"/>
              <a:gd name="connsiteY16780" fmla="*/ 9437603 h 9881970"/>
              <a:gd name="connsiteX16781" fmla="*/ 3164563 w 11181876"/>
              <a:gd name="connsiteY16781" fmla="*/ 9425143 h 9881970"/>
              <a:gd name="connsiteX16782" fmla="*/ 3177021 w 11181876"/>
              <a:gd name="connsiteY16782" fmla="*/ 9400227 h 9881970"/>
              <a:gd name="connsiteX16783" fmla="*/ 3214398 w 11181876"/>
              <a:gd name="connsiteY16783" fmla="*/ 9350390 h 9881970"/>
              <a:gd name="connsiteX16784" fmla="*/ 3251774 w 11181876"/>
              <a:gd name="connsiteY16784" fmla="*/ 9288096 h 9881970"/>
              <a:gd name="connsiteX16785" fmla="*/ 3251774 w 11181876"/>
              <a:gd name="connsiteY16785" fmla="*/ 9275637 h 9881970"/>
              <a:gd name="connsiteX16786" fmla="*/ 3282923 w 11181876"/>
              <a:gd name="connsiteY16786" fmla="*/ 9256948 h 9881970"/>
              <a:gd name="connsiteX16787" fmla="*/ 3314069 w 11181876"/>
              <a:gd name="connsiteY16787" fmla="*/ 9200883 h 9881970"/>
              <a:gd name="connsiteX16788" fmla="*/ 3332759 w 11181876"/>
              <a:gd name="connsiteY16788" fmla="*/ 9182195 h 9881970"/>
              <a:gd name="connsiteX16789" fmla="*/ 3338987 w 11181876"/>
              <a:gd name="connsiteY16789" fmla="*/ 9175965 h 9881970"/>
              <a:gd name="connsiteX16790" fmla="*/ 3363905 w 11181876"/>
              <a:gd name="connsiteY16790" fmla="*/ 9200883 h 9881970"/>
              <a:gd name="connsiteX16791" fmla="*/ 3376363 w 11181876"/>
              <a:gd name="connsiteY16791" fmla="*/ 9200883 h 9881970"/>
              <a:gd name="connsiteX16792" fmla="*/ 3370135 w 11181876"/>
              <a:gd name="connsiteY16792" fmla="*/ 9144818 h 9881970"/>
              <a:gd name="connsiteX16793" fmla="*/ 3388823 w 11181876"/>
              <a:gd name="connsiteY16793" fmla="*/ 9126130 h 9881970"/>
              <a:gd name="connsiteX16794" fmla="*/ 3376363 w 11181876"/>
              <a:gd name="connsiteY16794" fmla="*/ 9113670 h 9881970"/>
              <a:gd name="connsiteX16795" fmla="*/ 3376363 w 11181876"/>
              <a:gd name="connsiteY16795" fmla="*/ 9101212 h 9881970"/>
              <a:gd name="connsiteX16796" fmla="*/ 3376363 w 11181876"/>
              <a:gd name="connsiteY16796" fmla="*/ 9088752 h 9881970"/>
              <a:gd name="connsiteX16797" fmla="*/ 3413741 w 11181876"/>
              <a:gd name="connsiteY16797" fmla="*/ 9076294 h 9881970"/>
              <a:gd name="connsiteX16798" fmla="*/ 3413741 w 11181876"/>
              <a:gd name="connsiteY16798" fmla="*/ 9051376 h 9881970"/>
              <a:gd name="connsiteX16799" fmla="*/ 3413741 w 11181876"/>
              <a:gd name="connsiteY16799" fmla="*/ 9038918 h 9881970"/>
              <a:gd name="connsiteX16800" fmla="*/ 3419970 w 11181876"/>
              <a:gd name="connsiteY16800" fmla="*/ 9038918 h 9881970"/>
              <a:gd name="connsiteX16801" fmla="*/ 3438658 w 11181876"/>
              <a:gd name="connsiteY16801" fmla="*/ 9026458 h 9881970"/>
              <a:gd name="connsiteX16802" fmla="*/ 3457348 w 11181876"/>
              <a:gd name="connsiteY16802" fmla="*/ 9013999 h 9881970"/>
              <a:gd name="connsiteX16803" fmla="*/ 3469806 w 11181876"/>
              <a:gd name="connsiteY16803" fmla="*/ 9013999 h 9881970"/>
              <a:gd name="connsiteX16804" fmla="*/ 3476036 w 11181876"/>
              <a:gd name="connsiteY16804" fmla="*/ 9013999 h 9881970"/>
              <a:gd name="connsiteX16805" fmla="*/ 3476036 w 11181876"/>
              <a:gd name="connsiteY16805" fmla="*/ 8989081 h 9881970"/>
              <a:gd name="connsiteX16806" fmla="*/ 3476036 w 11181876"/>
              <a:gd name="connsiteY16806" fmla="*/ 8976623 h 9881970"/>
              <a:gd name="connsiteX16807" fmla="*/ 3476036 w 11181876"/>
              <a:gd name="connsiteY16807" fmla="*/ 8964165 h 9881970"/>
              <a:gd name="connsiteX16808" fmla="*/ 3476036 w 11181876"/>
              <a:gd name="connsiteY16808" fmla="*/ 8939247 h 9881970"/>
              <a:gd name="connsiteX16809" fmla="*/ 3500954 w 11181876"/>
              <a:gd name="connsiteY16809" fmla="*/ 8901870 h 9881970"/>
              <a:gd name="connsiteX16810" fmla="*/ 3525871 w 11181876"/>
              <a:gd name="connsiteY16810" fmla="*/ 8876952 h 9881970"/>
              <a:gd name="connsiteX16811" fmla="*/ 3538331 w 11181876"/>
              <a:gd name="connsiteY16811" fmla="*/ 8864492 h 9881970"/>
              <a:gd name="connsiteX16812" fmla="*/ 3544559 w 11181876"/>
              <a:gd name="connsiteY16812" fmla="*/ 8852034 h 9881970"/>
              <a:gd name="connsiteX16813" fmla="*/ 3563249 w 11181876"/>
              <a:gd name="connsiteY16813" fmla="*/ 8852034 h 9881970"/>
              <a:gd name="connsiteX16814" fmla="*/ 3563249 w 11181876"/>
              <a:gd name="connsiteY16814" fmla="*/ 8839576 h 9881970"/>
              <a:gd name="connsiteX16815" fmla="*/ 3575707 w 11181876"/>
              <a:gd name="connsiteY16815" fmla="*/ 8814658 h 9881970"/>
              <a:gd name="connsiteX16816" fmla="*/ 3588165 w 11181876"/>
              <a:gd name="connsiteY16816" fmla="*/ 8777281 h 9881970"/>
              <a:gd name="connsiteX16817" fmla="*/ 3581937 w 11181876"/>
              <a:gd name="connsiteY16817" fmla="*/ 8783510 h 9881970"/>
              <a:gd name="connsiteX16818" fmla="*/ 3563249 w 11181876"/>
              <a:gd name="connsiteY16818" fmla="*/ 8802198 h 9881970"/>
              <a:gd name="connsiteX16819" fmla="*/ 3538331 w 11181876"/>
              <a:gd name="connsiteY16819" fmla="*/ 8814658 h 9881970"/>
              <a:gd name="connsiteX16820" fmla="*/ 3550789 w 11181876"/>
              <a:gd name="connsiteY16820" fmla="*/ 8789739 h 9881970"/>
              <a:gd name="connsiteX16821" fmla="*/ 3550789 w 11181876"/>
              <a:gd name="connsiteY16821" fmla="*/ 8777281 h 9881970"/>
              <a:gd name="connsiteX16822" fmla="*/ 3563249 w 11181876"/>
              <a:gd name="connsiteY16822" fmla="*/ 8777281 h 9881970"/>
              <a:gd name="connsiteX16823" fmla="*/ 3563249 w 11181876"/>
              <a:gd name="connsiteY16823" fmla="*/ 8752363 h 9881970"/>
              <a:gd name="connsiteX16824" fmla="*/ 3550789 w 11181876"/>
              <a:gd name="connsiteY16824" fmla="*/ 8752363 h 9881970"/>
              <a:gd name="connsiteX16825" fmla="*/ 3513412 w 11181876"/>
              <a:gd name="connsiteY16825" fmla="*/ 8727445 h 9881970"/>
              <a:gd name="connsiteX16826" fmla="*/ 3500954 w 11181876"/>
              <a:gd name="connsiteY16826" fmla="*/ 8721215 h 9881970"/>
              <a:gd name="connsiteX16827" fmla="*/ 3488494 w 11181876"/>
              <a:gd name="connsiteY16827" fmla="*/ 8702527 h 9881970"/>
              <a:gd name="connsiteX16828" fmla="*/ 3482264 w 11181876"/>
              <a:gd name="connsiteY16828" fmla="*/ 8696297 h 9881970"/>
              <a:gd name="connsiteX16829" fmla="*/ 3476036 w 11181876"/>
              <a:gd name="connsiteY16829" fmla="*/ 8690069 h 9881970"/>
              <a:gd name="connsiteX16830" fmla="*/ 3488494 w 11181876"/>
              <a:gd name="connsiteY16830" fmla="*/ 8690069 h 9881970"/>
              <a:gd name="connsiteX16831" fmla="*/ 3500954 w 11181876"/>
              <a:gd name="connsiteY16831" fmla="*/ 8690069 h 9881970"/>
              <a:gd name="connsiteX16832" fmla="*/ 3500954 w 11181876"/>
              <a:gd name="connsiteY16832" fmla="*/ 8683839 h 9881970"/>
              <a:gd name="connsiteX16833" fmla="*/ 3494724 w 11181876"/>
              <a:gd name="connsiteY16833" fmla="*/ 8671380 h 9881970"/>
              <a:gd name="connsiteX16834" fmla="*/ 3482264 w 11181876"/>
              <a:gd name="connsiteY16834" fmla="*/ 8658920 h 9881970"/>
              <a:gd name="connsiteX16835" fmla="*/ 3476036 w 11181876"/>
              <a:gd name="connsiteY16835" fmla="*/ 8646462 h 9881970"/>
              <a:gd name="connsiteX16836" fmla="*/ 3463576 w 11181876"/>
              <a:gd name="connsiteY16836" fmla="*/ 8640232 h 9881970"/>
              <a:gd name="connsiteX16837" fmla="*/ 3451118 w 11181876"/>
              <a:gd name="connsiteY16837" fmla="*/ 8627774 h 9881970"/>
              <a:gd name="connsiteX16838" fmla="*/ 3476036 w 11181876"/>
              <a:gd name="connsiteY16838" fmla="*/ 8565480 h 9881970"/>
              <a:gd name="connsiteX16839" fmla="*/ 3500954 w 11181876"/>
              <a:gd name="connsiteY16839" fmla="*/ 8577938 h 9881970"/>
              <a:gd name="connsiteX16840" fmla="*/ 3525871 w 11181876"/>
              <a:gd name="connsiteY16840" fmla="*/ 8590396 h 9881970"/>
              <a:gd name="connsiteX16841" fmla="*/ 3525871 w 11181876"/>
              <a:gd name="connsiteY16841" fmla="*/ 8553020 h 9881970"/>
              <a:gd name="connsiteX16842" fmla="*/ 3525871 w 11181876"/>
              <a:gd name="connsiteY16842" fmla="*/ 8528101 h 9881970"/>
              <a:gd name="connsiteX16843" fmla="*/ 3538331 w 11181876"/>
              <a:gd name="connsiteY16843" fmla="*/ 8515643 h 9881970"/>
              <a:gd name="connsiteX16844" fmla="*/ 3544559 w 11181876"/>
              <a:gd name="connsiteY16844" fmla="*/ 8503185 h 9881970"/>
              <a:gd name="connsiteX16845" fmla="*/ 3550789 w 11181876"/>
              <a:gd name="connsiteY16845" fmla="*/ 8478267 h 9881970"/>
              <a:gd name="connsiteX16846" fmla="*/ 3563249 w 11181876"/>
              <a:gd name="connsiteY16846" fmla="*/ 8409742 h 9881970"/>
              <a:gd name="connsiteX16847" fmla="*/ 3575707 w 11181876"/>
              <a:gd name="connsiteY16847" fmla="*/ 8366136 h 9881970"/>
              <a:gd name="connsiteX16848" fmla="*/ 3594395 w 11181876"/>
              <a:gd name="connsiteY16848" fmla="*/ 8372366 h 9881970"/>
              <a:gd name="connsiteX16849" fmla="*/ 3613083 w 11181876"/>
              <a:gd name="connsiteY16849" fmla="*/ 8372366 h 9881970"/>
              <a:gd name="connsiteX16850" fmla="*/ 3625543 w 11181876"/>
              <a:gd name="connsiteY16850" fmla="*/ 8378596 h 9881970"/>
              <a:gd name="connsiteX16851" fmla="*/ 3638001 w 11181876"/>
              <a:gd name="connsiteY16851" fmla="*/ 8378596 h 9881970"/>
              <a:gd name="connsiteX16852" fmla="*/ 3638001 w 11181876"/>
              <a:gd name="connsiteY16852" fmla="*/ 8353678 h 9881970"/>
              <a:gd name="connsiteX16853" fmla="*/ 3625543 w 11181876"/>
              <a:gd name="connsiteY16853" fmla="*/ 8353678 h 9881970"/>
              <a:gd name="connsiteX16854" fmla="*/ 3613083 w 11181876"/>
              <a:gd name="connsiteY16854" fmla="*/ 8341218 h 9881970"/>
              <a:gd name="connsiteX16855" fmla="*/ 3619313 w 11181876"/>
              <a:gd name="connsiteY16855" fmla="*/ 8341218 h 9881970"/>
              <a:gd name="connsiteX16856" fmla="*/ 3638001 w 11181876"/>
              <a:gd name="connsiteY16856" fmla="*/ 8328760 h 9881970"/>
              <a:gd name="connsiteX16857" fmla="*/ 3638001 w 11181876"/>
              <a:gd name="connsiteY16857" fmla="*/ 8316300 h 9881970"/>
              <a:gd name="connsiteX16858" fmla="*/ 3662919 w 11181876"/>
              <a:gd name="connsiteY16858" fmla="*/ 8328760 h 9881970"/>
              <a:gd name="connsiteX16859" fmla="*/ 3675378 w 11181876"/>
              <a:gd name="connsiteY16859" fmla="*/ 8316300 h 9881970"/>
              <a:gd name="connsiteX16860" fmla="*/ 3675378 w 11181876"/>
              <a:gd name="connsiteY16860" fmla="*/ 8303841 h 9881970"/>
              <a:gd name="connsiteX16861" fmla="*/ 3687838 w 11181876"/>
              <a:gd name="connsiteY16861" fmla="*/ 8266465 h 9881970"/>
              <a:gd name="connsiteX16862" fmla="*/ 3675378 w 11181876"/>
              <a:gd name="connsiteY16862" fmla="*/ 8241547 h 9881970"/>
              <a:gd name="connsiteX16863" fmla="*/ 3650459 w 11181876"/>
              <a:gd name="connsiteY16863" fmla="*/ 8229089 h 9881970"/>
              <a:gd name="connsiteX16864" fmla="*/ 3675378 w 11181876"/>
              <a:gd name="connsiteY16864" fmla="*/ 8216629 h 9881970"/>
              <a:gd name="connsiteX16865" fmla="*/ 3712754 w 11181876"/>
              <a:gd name="connsiteY16865" fmla="*/ 8216629 h 9881970"/>
              <a:gd name="connsiteX16866" fmla="*/ 3750132 w 11181876"/>
              <a:gd name="connsiteY16866" fmla="*/ 8191711 h 9881970"/>
              <a:gd name="connsiteX16867" fmla="*/ 3793739 w 11181876"/>
              <a:gd name="connsiteY16867" fmla="*/ 8148104 h 9881970"/>
              <a:gd name="connsiteX16868" fmla="*/ 3824885 w 11181876"/>
              <a:gd name="connsiteY16868" fmla="*/ 8116958 h 9881970"/>
              <a:gd name="connsiteX16869" fmla="*/ 3824885 w 11181876"/>
              <a:gd name="connsiteY16869" fmla="*/ 8104500 h 9881970"/>
              <a:gd name="connsiteX16870" fmla="*/ 3806197 w 11181876"/>
              <a:gd name="connsiteY16870" fmla="*/ 8104500 h 9881970"/>
              <a:gd name="connsiteX16871" fmla="*/ 3799969 w 11181876"/>
              <a:gd name="connsiteY16871" fmla="*/ 8098270 h 9881970"/>
              <a:gd name="connsiteX16872" fmla="*/ 3787509 w 11181876"/>
              <a:gd name="connsiteY16872" fmla="*/ 8085810 h 9881970"/>
              <a:gd name="connsiteX16873" fmla="*/ 3775049 w 11181876"/>
              <a:gd name="connsiteY16873" fmla="*/ 8079582 h 9881970"/>
              <a:gd name="connsiteX16874" fmla="*/ 3787509 w 11181876"/>
              <a:gd name="connsiteY16874" fmla="*/ 8067122 h 9881970"/>
              <a:gd name="connsiteX16875" fmla="*/ 3799969 w 11181876"/>
              <a:gd name="connsiteY16875" fmla="*/ 8054663 h 9881970"/>
              <a:gd name="connsiteX16876" fmla="*/ 3824885 w 11181876"/>
              <a:gd name="connsiteY16876" fmla="*/ 8054663 h 9881970"/>
              <a:gd name="connsiteX16877" fmla="*/ 3862261 w 11181876"/>
              <a:gd name="connsiteY16877" fmla="*/ 8042205 h 9881970"/>
              <a:gd name="connsiteX16878" fmla="*/ 3849803 w 11181876"/>
              <a:gd name="connsiteY16878" fmla="*/ 8079582 h 9881970"/>
              <a:gd name="connsiteX16879" fmla="*/ 3887179 w 11181876"/>
              <a:gd name="connsiteY16879" fmla="*/ 8042205 h 9881970"/>
              <a:gd name="connsiteX16880" fmla="*/ 3918327 w 11181876"/>
              <a:gd name="connsiteY16880" fmla="*/ 8004827 h 9881970"/>
              <a:gd name="connsiteX16881" fmla="*/ 3937016 w 11181876"/>
              <a:gd name="connsiteY16881" fmla="*/ 7992369 h 9881970"/>
              <a:gd name="connsiteX16882" fmla="*/ 3949474 w 11181876"/>
              <a:gd name="connsiteY16882" fmla="*/ 7979911 h 9881970"/>
              <a:gd name="connsiteX16883" fmla="*/ 3949474 w 11181876"/>
              <a:gd name="connsiteY16883" fmla="*/ 7967451 h 9881970"/>
              <a:gd name="connsiteX16884" fmla="*/ 3961934 w 11181876"/>
              <a:gd name="connsiteY16884" fmla="*/ 7967451 h 9881970"/>
              <a:gd name="connsiteX16885" fmla="*/ 3974392 w 11181876"/>
              <a:gd name="connsiteY16885" fmla="*/ 7942533 h 9881970"/>
              <a:gd name="connsiteX16886" fmla="*/ 4036687 w 11181876"/>
              <a:gd name="connsiteY16886" fmla="*/ 7880238 h 9881970"/>
              <a:gd name="connsiteX16887" fmla="*/ 4092751 w 11181876"/>
              <a:gd name="connsiteY16887" fmla="*/ 7811715 h 9881970"/>
              <a:gd name="connsiteX16888" fmla="*/ 4117669 w 11181876"/>
              <a:gd name="connsiteY16888" fmla="*/ 7780567 h 9881970"/>
              <a:gd name="connsiteX16889" fmla="*/ 4148817 w 11181876"/>
              <a:gd name="connsiteY16889" fmla="*/ 7755649 h 9881970"/>
              <a:gd name="connsiteX16890" fmla="*/ 4148817 w 11181876"/>
              <a:gd name="connsiteY16890" fmla="*/ 7730731 h 9881970"/>
              <a:gd name="connsiteX16891" fmla="*/ 4148817 w 11181876"/>
              <a:gd name="connsiteY16891" fmla="*/ 7718273 h 9881970"/>
              <a:gd name="connsiteX16892" fmla="*/ 4161276 w 11181876"/>
              <a:gd name="connsiteY16892" fmla="*/ 7693355 h 9881970"/>
              <a:gd name="connsiteX16893" fmla="*/ 4173734 w 11181876"/>
              <a:gd name="connsiteY16893" fmla="*/ 7718273 h 9881970"/>
              <a:gd name="connsiteX16894" fmla="*/ 4186194 w 11181876"/>
              <a:gd name="connsiteY16894" fmla="*/ 7693355 h 9881970"/>
              <a:gd name="connsiteX16895" fmla="*/ 4211112 w 11181876"/>
              <a:gd name="connsiteY16895" fmla="*/ 7668437 h 9881970"/>
              <a:gd name="connsiteX16896" fmla="*/ 4211112 w 11181876"/>
              <a:gd name="connsiteY16896" fmla="*/ 7655978 h 9881970"/>
              <a:gd name="connsiteX16897" fmla="*/ 4211112 w 11181876"/>
              <a:gd name="connsiteY16897" fmla="*/ 7643520 h 9881970"/>
              <a:gd name="connsiteX16898" fmla="*/ 4223570 w 11181876"/>
              <a:gd name="connsiteY16898" fmla="*/ 7655978 h 9881970"/>
              <a:gd name="connsiteX16899" fmla="*/ 4236029 w 11181876"/>
              <a:gd name="connsiteY16899" fmla="*/ 7643520 h 9881970"/>
              <a:gd name="connsiteX16900" fmla="*/ 4273407 w 11181876"/>
              <a:gd name="connsiteY16900" fmla="*/ 7581226 h 9881970"/>
              <a:gd name="connsiteX16901" fmla="*/ 4285865 w 11181876"/>
              <a:gd name="connsiteY16901" fmla="*/ 7581226 h 9881970"/>
              <a:gd name="connsiteX16902" fmla="*/ 4279635 w 11181876"/>
              <a:gd name="connsiteY16902" fmla="*/ 7574996 h 9881970"/>
              <a:gd name="connsiteX16903" fmla="*/ 4273407 w 11181876"/>
              <a:gd name="connsiteY16903" fmla="*/ 7581226 h 9881970"/>
              <a:gd name="connsiteX16904" fmla="*/ 4273407 w 11181876"/>
              <a:gd name="connsiteY16904" fmla="*/ 7568766 h 9881970"/>
              <a:gd name="connsiteX16905" fmla="*/ 4285865 w 11181876"/>
              <a:gd name="connsiteY16905" fmla="*/ 7543847 h 9881970"/>
              <a:gd name="connsiteX16906" fmla="*/ 4298325 w 11181876"/>
              <a:gd name="connsiteY16906" fmla="*/ 7531389 h 9881970"/>
              <a:gd name="connsiteX16907" fmla="*/ 4310783 w 11181876"/>
              <a:gd name="connsiteY16907" fmla="*/ 7518929 h 9881970"/>
              <a:gd name="connsiteX16908" fmla="*/ 4323241 w 11181876"/>
              <a:gd name="connsiteY16908" fmla="*/ 7494013 h 9881970"/>
              <a:gd name="connsiteX16909" fmla="*/ 4341929 w 11181876"/>
              <a:gd name="connsiteY16909" fmla="*/ 7494013 h 9881970"/>
              <a:gd name="connsiteX16910" fmla="*/ 4335701 w 11181876"/>
              <a:gd name="connsiteY16910" fmla="*/ 7506471 h 9881970"/>
              <a:gd name="connsiteX16911" fmla="*/ 4385535 w 11181876"/>
              <a:gd name="connsiteY16911" fmla="*/ 7469095 h 9881970"/>
              <a:gd name="connsiteX16912" fmla="*/ 4397995 w 11181876"/>
              <a:gd name="connsiteY16912" fmla="*/ 7419258 h 9881970"/>
              <a:gd name="connsiteX16913" fmla="*/ 4373077 w 11181876"/>
              <a:gd name="connsiteY16913" fmla="*/ 7406800 h 9881970"/>
              <a:gd name="connsiteX16914" fmla="*/ 4360619 w 11181876"/>
              <a:gd name="connsiteY16914" fmla="*/ 7431718 h 9881970"/>
              <a:gd name="connsiteX16915" fmla="*/ 4348159 w 11181876"/>
              <a:gd name="connsiteY16915" fmla="*/ 7444177 h 9881970"/>
              <a:gd name="connsiteX16916" fmla="*/ 4323241 w 11181876"/>
              <a:gd name="connsiteY16916" fmla="*/ 7469095 h 9881970"/>
              <a:gd name="connsiteX16917" fmla="*/ 4310783 w 11181876"/>
              <a:gd name="connsiteY16917" fmla="*/ 7494013 h 9881970"/>
              <a:gd name="connsiteX16918" fmla="*/ 4298325 w 11181876"/>
              <a:gd name="connsiteY16918" fmla="*/ 7506471 h 9881970"/>
              <a:gd name="connsiteX16919" fmla="*/ 4285865 w 11181876"/>
              <a:gd name="connsiteY16919" fmla="*/ 7506471 h 9881970"/>
              <a:gd name="connsiteX16920" fmla="*/ 4273407 w 11181876"/>
              <a:gd name="connsiteY16920" fmla="*/ 7531389 h 9881970"/>
              <a:gd name="connsiteX16921" fmla="*/ 4273407 w 11181876"/>
              <a:gd name="connsiteY16921" fmla="*/ 7543847 h 9881970"/>
              <a:gd name="connsiteX16922" fmla="*/ 4260947 w 11181876"/>
              <a:gd name="connsiteY16922" fmla="*/ 7556307 h 9881970"/>
              <a:gd name="connsiteX16923" fmla="*/ 4242259 w 11181876"/>
              <a:gd name="connsiteY16923" fmla="*/ 7562536 h 9881970"/>
              <a:gd name="connsiteX16924" fmla="*/ 4223570 w 11181876"/>
              <a:gd name="connsiteY16924" fmla="*/ 7568766 h 9881970"/>
              <a:gd name="connsiteX16925" fmla="*/ 4211112 w 11181876"/>
              <a:gd name="connsiteY16925" fmla="*/ 7593684 h 9881970"/>
              <a:gd name="connsiteX16926" fmla="*/ 4198652 w 11181876"/>
              <a:gd name="connsiteY16926" fmla="*/ 7593684 h 9881970"/>
              <a:gd name="connsiteX16927" fmla="*/ 4180855 w 11181876"/>
              <a:gd name="connsiteY16927" fmla="*/ 7593684 h 9881970"/>
              <a:gd name="connsiteX16928" fmla="*/ 4186194 w 11181876"/>
              <a:gd name="connsiteY16928" fmla="*/ 7581226 h 9881970"/>
              <a:gd name="connsiteX16929" fmla="*/ 4223570 w 11181876"/>
              <a:gd name="connsiteY16929" fmla="*/ 7531389 h 9881970"/>
              <a:gd name="connsiteX16930" fmla="*/ 4236029 w 11181876"/>
              <a:gd name="connsiteY16930" fmla="*/ 7494013 h 9881970"/>
              <a:gd name="connsiteX16931" fmla="*/ 4223570 w 11181876"/>
              <a:gd name="connsiteY16931" fmla="*/ 7494013 h 9881970"/>
              <a:gd name="connsiteX16932" fmla="*/ 4211112 w 11181876"/>
              <a:gd name="connsiteY16932" fmla="*/ 7518929 h 9881970"/>
              <a:gd name="connsiteX16933" fmla="*/ 4186194 w 11181876"/>
              <a:gd name="connsiteY16933" fmla="*/ 7556307 h 9881970"/>
              <a:gd name="connsiteX16934" fmla="*/ 4161276 w 11181876"/>
              <a:gd name="connsiteY16934" fmla="*/ 7593684 h 9881970"/>
              <a:gd name="connsiteX16935" fmla="*/ 4142587 w 11181876"/>
              <a:gd name="connsiteY16935" fmla="*/ 7612372 h 9881970"/>
              <a:gd name="connsiteX16936" fmla="*/ 4136357 w 11181876"/>
              <a:gd name="connsiteY16936" fmla="*/ 7618602 h 9881970"/>
              <a:gd name="connsiteX16937" fmla="*/ 4123899 w 11181876"/>
              <a:gd name="connsiteY16937" fmla="*/ 7631060 h 9881970"/>
              <a:gd name="connsiteX16938" fmla="*/ 4105211 w 11181876"/>
              <a:gd name="connsiteY16938" fmla="*/ 7655978 h 9881970"/>
              <a:gd name="connsiteX16939" fmla="*/ 4086523 w 11181876"/>
              <a:gd name="connsiteY16939" fmla="*/ 7668437 h 9881970"/>
              <a:gd name="connsiteX16940" fmla="*/ 4024229 w 11181876"/>
              <a:gd name="connsiteY16940" fmla="*/ 7730731 h 9881970"/>
              <a:gd name="connsiteX16941" fmla="*/ 4036687 w 11181876"/>
              <a:gd name="connsiteY16941" fmla="*/ 7705815 h 9881970"/>
              <a:gd name="connsiteX16942" fmla="*/ 4074063 w 11181876"/>
              <a:gd name="connsiteY16942" fmla="*/ 7668437 h 9881970"/>
              <a:gd name="connsiteX16943" fmla="*/ 4136357 w 11181876"/>
              <a:gd name="connsiteY16943" fmla="*/ 7581226 h 9881970"/>
              <a:gd name="connsiteX16944" fmla="*/ 4148817 w 11181876"/>
              <a:gd name="connsiteY16944" fmla="*/ 7568766 h 9881970"/>
              <a:gd name="connsiteX16945" fmla="*/ 4155046 w 11181876"/>
              <a:gd name="connsiteY16945" fmla="*/ 7581226 h 9881970"/>
              <a:gd name="connsiteX16946" fmla="*/ 4167506 w 11181876"/>
              <a:gd name="connsiteY16946" fmla="*/ 7574996 h 9881970"/>
              <a:gd name="connsiteX16947" fmla="*/ 4161276 w 11181876"/>
              <a:gd name="connsiteY16947" fmla="*/ 7556307 h 9881970"/>
              <a:gd name="connsiteX16948" fmla="*/ 4173734 w 11181876"/>
              <a:gd name="connsiteY16948" fmla="*/ 7543847 h 9881970"/>
              <a:gd name="connsiteX16949" fmla="*/ 4173734 w 11181876"/>
              <a:gd name="connsiteY16949" fmla="*/ 7531389 h 9881970"/>
              <a:gd name="connsiteX16950" fmla="*/ 4211112 w 11181876"/>
              <a:gd name="connsiteY16950" fmla="*/ 7506471 h 9881970"/>
              <a:gd name="connsiteX16951" fmla="*/ 4223570 w 11181876"/>
              <a:gd name="connsiteY16951" fmla="*/ 7481553 h 9881970"/>
              <a:gd name="connsiteX16952" fmla="*/ 4248489 w 11181876"/>
              <a:gd name="connsiteY16952" fmla="*/ 7469095 h 9881970"/>
              <a:gd name="connsiteX16953" fmla="*/ 4260947 w 11181876"/>
              <a:gd name="connsiteY16953" fmla="*/ 7481553 h 9881970"/>
              <a:gd name="connsiteX16954" fmla="*/ 4279635 w 11181876"/>
              <a:gd name="connsiteY16954" fmla="*/ 7475325 h 9881970"/>
              <a:gd name="connsiteX16955" fmla="*/ 4298325 w 11181876"/>
              <a:gd name="connsiteY16955" fmla="*/ 7469095 h 9881970"/>
              <a:gd name="connsiteX16956" fmla="*/ 4310783 w 11181876"/>
              <a:gd name="connsiteY16956" fmla="*/ 7456635 h 9881970"/>
              <a:gd name="connsiteX16957" fmla="*/ 4329471 w 11181876"/>
              <a:gd name="connsiteY16957" fmla="*/ 7456635 h 9881970"/>
              <a:gd name="connsiteX16958" fmla="*/ 4335701 w 11181876"/>
              <a:gd name="connsiteY16958" fmla="*/ 7450407 h 9881970"/>
              <a:gd name="connsiteX16959" fmla="*/ 4335701 w 11181876"/>
              <a:gd name="connsiteY16959" fmla="*/ 7431718 h 9881970"/>
              <a:gd name="connsiteX16960" fmla="*/ 4335701 w 11181876"/>
              <a:gd name="connsiteY16960" fmla="*/ 7419258 h 9881970"/>
              <a:gd name="connsiteX16961" fmla="*/ 4323241 w 11181876"/>
              <a:gd name="connsiteY16961" fmla="*/ 7437947 h 9881970"/>
              <a:gd name="connsiteX16962" fmla="*/ 4310783 w 11181876"/>
              <a:gd name="connsiteY16962" fmla="*/ 7444177 h 9881970"/>
              <a:gd name="connsiteX16963" fmla="*/ 4298325 w 11181876"/>
              <a:gd name="connsiteY16963" fmla="*/ 7456635 h 9881970"/>
              <a:gd name="connsiteX16964" fmla="*/ 4285865 w 11181876"/>
              <a:gd name="connsiteY16964" fmla="*/ 7462865 h 9881970"/>
              <a:gd name="connsiteX16965" fmla="*/ 4292095 w 11181876"/>
              <a:gd name="connsiteY16965" fmla="*/ 7444177 h 9881970"/>
              <a:gd name="connsiteX16966" fmla="*/ 4323241 w 11181876"/>
              <a:gd name="connsiteY16966" fmla="*/ 7406800 h 9881970"/>
              <a:gd name="connsiteX16967" fmla="*/ 4341929 w 11181876"/>
              <a:gd name="connsiteY16967" fmla="*/ 7381882 h 9881970"/>
              <a:gd name="connsiteX16968" fmla="*/ 4348159 w 11181876"/>
              <a:gd name="connsiteY16968" fmla="*/ 7369424 h 9881970"/>
              <a:gd name="connsiteX16969" fmla="*/ 4285865 w 11181876"/>
              <a:gd name="connsiteY16969" fmla="*/ 7431718 h 9881970"/>
              <a:gd name="connsiteX16970" fmla="*/ 4273407 w 11181876"/>
              <a:gd name="connsiteY16970" fmla="*/ 7456635 h 9881970"/>
              <a:gd name="connsiteX16971" fmla="*/ 4273407 w 11181876"/>
              <a:gd name="connsiteY16971" fmla="*/ 7406800 h 9881970"/>
              <a:gd name="connsiteX16972" fmla="*/ 4273407 w 11181876"/>
              <a:gd name="connsiteY16972" fmla="*/ 7369424 h 9881970"/>
              <a:gd name="connsiteX16973" fmla="*/ 4260947 w 11181876"/>
              <a:gd name="connsiteY16973" fmla="*/ 7356964 h 9881970"/>
              <a:gd name="connsiteX16974" fmla="*/ 4285865 w 11181876"/>
              <a:gd name="connsiteY16974" fmla="*/ 7356964 h 9881970"/>
              <a:gd name="connsiteX16975" fmla="*/ 4310783 w 11181876"/>
              <a:gd name="connsiteY16975" fmla="*/ 7344506 h 9881970"/>
              <a:gd name="connsiteX16976" fmla="*/ 4348159 w 11181876"/>
              <a:gd name="connsiteY16976" fmla="*/ 7269751 h 9881970"/>
              <a:gd name="connsiteX16977" fmla="*/ 4373077 w 11181876"/>
              <a:gd name="connsiteY16977" fmla="*/ 7257293 h 9881970"/>
              <a:gd name="connsiteX16978" fmla="*/ 4385535 w 11181876"/>
              <a:gd name="connsiteY16978" fmla="*/ 7251063 h 9881970"/>
              <a:gd name="connsiteX16979" fmla="*/ 4373077 w 11181876"/>
              <a:gd name="connsiteY16979" fmla="*/ 7232375 h 9881970"/>
              <a:gd name="connsiteX16980" fmla="*/ 4373077 w 11181876"/>
              <a:gd name="connsiteY16980" fmla="*/ 7219917 h 9881970"/>
              <a:gd name="connsiteX16981" fmla="*/ 4335701 w 11181876"/>
              <a:gd name="connsiteY16981" fmla="*/ 7244835 h 9881970"/>
              <a:gd name="connsiteX16982" fmla="*/ 4310783 w 11181876"/>
              <a:gd name="connsiteY16982" fmla="*/ 7269751 h 9881970"/>
              <a:gd name="connsiteX16983" fmla="*/ 4298325 w 11181876"/>
              <a:gd name="connsiteY16983" fmla="*/ 7269751 h 9881970"/>
              <a:gd name="connsiteX16984" fmla="*/ 4310783 w 11181876"/>
              <a:gd name="connsiteY16984" fmla="*/ 7257293 h 9881970"/>
              <a:gd name="connsiteX16985" fmla="*/ 4298325 w 11181876"/>
              <a:gd name="connsiteY16985" fmla="*/ 7257293 h 9881970"/>
              <a:gd name="connsiteX16986" fmla="*/ 4279635 w 11181876"/>
              <a:gd name="connsiteY16986" fmla="*/ 7263523 h 9881970"/>
              <a:gd name="connsiteX16987" fmla="*/ 4273407 w 11181876"/>
              <a:gd name="connsiteY16987" fmla="*/ 7269751 h 9881970"/>
              <a:gd name="connsiteX16988" fmla="*/ 4260947 w 11181876"/>
              <a:gd name="connsiteY16988" fmla="*/ 7269751 h 9881970"/>
              <a:gd name="connsiteX16989" fmla="*/ 4273407 w 11181876"/>
              <a:gd name="connsiteY16989" fmla="*/ 7282211 h 9881970"/>
              <a:gd name="connsiteX16990" fmla="*/ 4260947 w 11181876"/>
              <a:gd name="connsiteY16990" fmla="*/ 7294669 h 9881970"/>
              <a:gd name="connsiteX16991" fmla="*/ 4236029 w 11181876"/>
              <a:gd name="connsiteY16991" fmla="*/ 7294669 h 9881970"/>
              <a:gd name="connsiteX16992" fmla="*/ 4223570 w 11181876"/>
              <a:gd name="connsiteY16992" fmla="*/ 7307129 h 9881970"/>
              <a:gd name="connsiteX16993" fmla="*/ 4211112 w 11181876"/>
              <a:gd name="connsiteY16993" fmla="*/ 7319587 h 9881970"/>
              <a:gd name="connsiteX16994" fmla="*/ 4198652 w 11181876"/>
              <a:gd name="connsiteY16994" fmla="*/ 7332046 h 9881970"/>
              <a:gd name="connsiteX16995" fmla="*/ 4173734 w 11181876"/>
              <a:gd name="connsiteY16995" fmla="*/ 7356964 h 9881970"/>
              <a:gd name="connsiteX16996" fmla="*/ 4198652 w 11181876"/>
              <a:gd name="connsiteY16996" fmla="*/ 7307129 h 9881970"/>
              <a:gd name="connsiteX16997" fmla="*/ 4173734 w 11181876"/>
              <a:gd name="connsiteY16997" fmla="*/ 7325817 h 9881970"/>
              <a:gd name="connsiteX16998" fmla="*/ 4142587 w 11181876"/>
              <a:gd name="connsiteY16998" fmla="*/ 7344506 h 9881970"/>
              <a:gd name="connsiteX16999" fmla="*/ 4111439 w 11181876"/>
              <a:gd name="connsiteY16999" fmla="*/ 7375652 h 9881970"/>
              <a:gd name="connsiteX17000" fmla="*/ 4080293 w 11181876"/>
              <a:gd name="connsiteY17000" fmla="*/ 7406800 h 9881970"/>
              <a:gd name="connsiteX17001" fmla="*/ 4074063 w 11181876"/>
              <a:gd name="connsiteY17001" fmla="*/ 7419258 h 9881970"/>
              <a:gd name="connsiteX17002" fmla="*/ 4061605 w 11181876"/>
              <a:gd name="connsiteY17002" fmla="*/ 7431718 h 9881970"/>
              <a:gd name="connsiteX17003" fmla="*/ 4036687 w 11181876"/>
              <a:gd name="connsiteY17003" fmla="*/ 7431718 h 9881970"/>
              <a:gd name="connsiteX17004" fmla="*/ 4049147 w 11181876"/>
              <a:gd name="connsiteY17004" fmla="*/ 7419258 h 9881970"/>
              <a:gd name="connsiteX17005" fmla="*/ 4074063 w 11181876"/>
              <a:gd name="connsiteY17005" fmla="*/ 7381882 h 9881970"/>
              <a:gd name="connsiteX17006" fmla="*/ 4086523 w 11181876"/>
              <a:gd name="connsiteY17006" fmla="*/ 7344506 h 9881970"/>
              <a:gd name="connsiteX17007" fmla="*/ 4136357 w 11181876"/>
              <a:gd name="connsiteY17007" fmla="*/ 7269751 h 9881970"/>
              <a:gd name="connsiteX17008" fmla="*/ 4111439 w 11181876"/>
              <a:gd name="connsiteY17008" fmla="*/ 7269751 h 9881970"/>
              <a:gd name="connsiteX17009" fmla="*/ 4098981 w 11181876"/>
              <a:gd name="connsiteY17009" fmla="*/ 7269751 h 9881970"/>
              <a:gd name="connsiteX17010" fmla="*/ 4092751 w 11181876"/>
              <a:gd name="connsiteY17010" fmla="*/ 7263523 h 9881970"/>
              <a:gd name="connsiteX17011" fmla="*/ 4086523 w 11181876"/>
              <a:gd name="connsiteY17011" fmla="*/ 7282211 h 9881970"/>
              <a:gd name="connsiteX17012" fmla="*/ 4061605 w 11181876"/>
              <a:gd name="connsiteY17012" fmla="*/ 7282211 h 9881970"/>
              <a:gd name="connsiteX17013" fmla="*/ 4061605 w 11181876"/>
              <a:gd name="connsiteY17013" fmla="*/ 7294669 h 9881970"/>
              <a:gd name="connsiteX17014" fmla="*/ 4061605 w 11181876"/>
              <a:gd name="connsiteY17014" fmla="*/ 7307129 h 9881970"/>
              <a:gd name="connsiteX17015" fmla="*/ 4042917 w 11181876"/>
              <a:gd name="connsiteY17015" fmla="*/ 7307129 h 9881970"/>
              <a:gd name="connsiteX17016" fmla="*/ 4036687 w 11181876"/>
              <a:gd name="connsiteY17016" fmla="*/ 7319587 h 9881970"/>
              <a:gd name="connsiteX17017" fmla="*/ 4017999 w 11181876"/>
              <a:gd name="connsiteY17017" fmla="*/ 7363194 h 9881970"/>
              <a:gd name="connsiteX17018" fmla="*/ 3986850 w 11181876"/>
              <a:gd name="connsiteY17018" fmla="*/ 7406800 h 9881970"/>
              <a:gd name="connsiteX17019" fmla="*/ 3974392 w 11181876"/>
              <a:gd name="connsiteY17019" fmla="*/ 7419258 h 9881970"/>
              <a:gd name="connsiteX17020" fmla="*/ 3955704 w 11181876"/>
              <a:gd name="connsiteY17020" fmla="*/ 7444177 h 9881970"/>
              <a:gd name="connsiteX17021" fmla="*/ 3949474 w 11181876"/>
              <a:gd name="connsiteY17021" fmla="*/ 7469095 h 9881970"/>
              <a:gd name="connsiteX17022" fmla="*/ 3949474 w 11181876"/>
              <a:gd name="connsiteY17022" fmla="*/ 7481553 h 9881970"/>
              <a:gd name="connsiteX17023" fmla="*/ 3930786 w 11181876"/>
              <a:gd name="connsiteY17023" fmla="*/ 7475325 h 9881970"/>
              <a:gd name="connsiteX17024" fmla="*/ 3918327 w 11181876"/>
              <a:gd name="connsiteY17024" fmla="*/ 7469095 h 9881970"/>
              <a:gd name="connsiteX17025" fmla="*/ 3905868 w 11181876"/>
              <a:gd name="connsiteY17025" fmla="*/ 7456635 h 9881970"/>
              <a:gd name="connsiteX17026" fmla="*/ 3899639 w 11181876"/>
              <a:gd name="connsiteY17026" fmla="*/ 7469095 h 9881970"/>
              <a:gd name="connsiteX17027" fmla="*/ 3893409 w 11181876"/>
              <a:gd name="connsiteY17027" fmla="*/ 7512701 h 9881970"/>
              <a:gd name="connsiteX17028" fmla="*/ 3880949 w 11181876"/>
              <a:gd name="connsiteY17028" fmla="*/ 7531389 h 9881970"/>
              <a:gd name="connsiteX17029" fmla="*/ 3862261 w 11181876"/>
              <a:gd name="connsiteY17029" fmla="*/ 7512701 h 9881970"/>
              <a:gd name="connsiteX17030" fmla="*/ 3837343 w 11181876"/>
              <a:gd name="connsiteY17030" fmla="*/ 7494013 h 9881970"/>
              <a:gd name="connsiteX17031" fmla="*/ 3849803 w 11181876"/>
              <a:gd name="connsiteY17031" fmla="*/ 7444177 h 9881970"/>
              <a:gd name="connsiteX17032" fmla="*/ 3874721 w 11181876"/>
              <a:gd name="connsiteY17032" fmla="*/ 7431718 h 9881970"/>
              <a:gd name="connsiteX17033" fmla="*/ 3899639 w 11181876"/>
              <a:gd name="connsiteY17033" fmla="*/ 7419258 h 9881970"/>
              <a:gd name="connsiteX17034" fmla="*/ 3899639 w 11181876"/>
              <a:gd name="connsiteY17034" fmla="*/ 7394340 h 9881970"/>
              <a:gd name="connsiteX17035" fmla="*/ 3899639 w 11181876"/>
              <a:gd name="connsiteY17035" fmla="*/ 7381882 h 9881970"/>
              <a:gd name="connsiteX17036" fmla="*/ 3924556 w 11181876"/>
              <a:gd name="connsiteY17036" fmla="*/ 7381882 h 9881970"/>
              <a:gd name="connsiteX17037" fmla="*/ 3937016 w 11181876"/>
              <a:gd name="connsiteY17037" fmla="*/ 7344506 h 9881970"/>
              <a:gd name="connsiteX17038" fmla="*/ 3949474 w 11181876"/>
              <a:gd name="connsiteY17038" fmla="*/ 7294669 h 9881970"/>
              <a:gd name="connsiteX17039" fmla="*/ 3968162 w 11181876"/>
              <a:gd name="connsiteY17039" fmla="*/ 7288439 h 9881970"/>
              <a:gd name="connsiteX17040" fmla="*/ 3974392 w 11181876"/>
              <a:gd name="connsiteY17040" fmla="*/ 7282211 h 9881970"/>
              <a:gd name="connsiteX17041" fmla="*/ 4005540 w 11181876"/>
              <a:gd name="connsiteY17041" fmla="*/ 7269751 h 9881970"/>
              <a:gd name="connsiteX17042" fmla="*/ 3999310 w 11181876"/>
              <a:gd name="connsiteY17042" fmla="*/ 7238605 h 9881970"/>
              <a:gd name="connsiteX17043" fmla="*/ 3999310 w 11181876"/>
              <a:gd name="connsiteY17043" fmla="*/ 7194998 h 9881970"/>
              <a:gd name="connsiteX17044" fmla="*/ 4011769 w 11181876"/>
              <a:gd name="connsiteY17044" fmla="*/ 7170080 h 9881970"/>
              <a:gd name="connsiteX17045" fmla="*/ 3986850 w 11181876"/>
              <a:gd name="connsiteY17045" fmla="*/ 7194998 h 9881970"/>
              <a:gd name="connsiteX17046" fmla="*/ 3974392 w 11181876"/>
              <a:gd name="connsiteY17046" fmla="*/ 7232375 h 9881970"/>
              <a:gd name="connsiteX17047" fmla="*/ 3974392 w 11181876"/>
              <a:gd name="connsiteY17047" fmla="*/ 7244835 h 9881970"/>
              <a:gd name="connsiteX17048" fmla="*/ 3955704 w 11181876"/>
              <a:gd name="connsiteY17048" fmla="*/ 7232375 h 9881970"/>
              <a:gd name="connsiteX17049" fmla="*/ 3937016 w 11181876"/>
              <a:gd name="connsiteY17049" fmla="*/ 7232375 h 9881970"/>
              <a:gd name="connsiteX17050" fmla="*/ 3937016 w 11181876"/>
              <a:gd name="connsiteY17050" fmla="*/ 7219917 h 9881970"/>
              <a:gd name="connsiteX17051" fmla="*/ 3924556 w 11181876"/>
              <a:gd name="connsiteY17051" fmla="*/ 7219917 h 9881970"/>
              <a:gd name="connsiteX17052" fmla="*/ 3924556 w 11181876"/>
              <a:gd name="connsiteY17052" fmla="*/ 7232375 h 9881970"/>
              <a:gd name="connsiteX17053" fmla="*/ 3912097 w 11181876"/>
              <a:gd name="connsiteY17053" fmla="*/ 7257293 h 9881970"/>
              <a:gd name="connsiteX17054" fmla="*/ 3899639 w 11181876"/>
              <a:gd name="connsiteY17054" fmla="*/ 7257293 h 9881970"/>
              <a:gd name="connsiteX17055" fmla="*/ 3899639 w 11181876"/>
              <a:gd name="connsiteY17055" fmla="*/ 7244835 h 9881970"/>
              <a:gd name="connsiteX17056" fmla="*/ 3887179 w 11181876"/>
              <a:gd name="connsiteY17056" fmla="*/ 7232375 h 9881970"/>
              <a:gd name="connsiteX17057" fmla="*/ 3899639 w 11181876"/>
              <a:gd name="connsiteY17057" fmla="*/ 7207457 h 9881970"/>
              <a:gd name="connsiteX17058" fmla="*/ 3943244 w 11181876"/>
              <a:gd name="connsiteY17058" fmla="*/ 7188768 h 9881970"/>
              <a:gd name="connsiteX17059" fmla="*/ 3955704 w 11181876"/>
              <a:gd name="connsiteY17059" fmla="*/ 7157622 h 9881970"/>
              <a:gd name="connsiteX17060" fmla="*/ 3949474 w 11181876"/>
              <a:gd name="connsiteY17060" fmla="*/ 7132704 h 9881970"/>
              <a:gd name="connsiteX17061" fmla="*/ 3961934 w 11181876"/>
              <a:gd name="connsiteY17061" fmla="*/ 7132704 h 9881970"/>
              <a:gd name="connsiteX17062" fmla="*/ 3986850 w 11181876"/>
              <a:gd name="connsiteY17062" fmla="*/ 7132704 h 9881970"/>
              <a:gd name="connsiteX17063" fmla="*/ 3986850 w 11181876"/>
              <a:gd name="connsiteY17063" fmla="*/ 7120244 h 9881970"/>
              <a:gd name="connsiteX17064" fmla="*/ 3999310 w 11181876"/>
              <a:gd name="connsiteY17064" fmla="*/ 7107786 h 9881970"/>
              <a:gd name="connsiteX17065" fmla="*/ 3999310 w 11181876"/>
              <a:gd name="connsiteY17065" fmla="*/ 7120244 h 9881970"/>
              <a:gd name="connsiteX17066" fmla="*/ 4011769 w 11181876"/>
              <a:gd name="connsiteY17066" fmla="*/ 7120244 h 9881970"/>
              <a:gd name="connsiteX17067" fmla="*/ 3999310 w 11181876"/>
              <a:gd name="connsiteY17067" fmla="*/ 7138934 h 9881970"/>
              <a:gd name="connsiteX17068" fmla="*/ 3980622 w 11181876"/>
              <a:gd name="connsiteY17068" fmla="*/ 7145162 h 9881970"/>
              <a:gd name="connsiteX17069" fmla="*/ 3968162 w 11181876"/>
              <a:gd name="connsiteY17069" fmla="*/ 7151392 h 9881970"/>
              <a:gd name="connsiteX17070" fmla="*/ 3961934 w 11181876"/>
              <a:gd name="connsiteY17070" fmla="*/ 7163850 h 9881970"/>
              <a:gd name="connsiteX17071" fmla="*/ 3986850 w 11181876"/>
              <a:gd name="connsiteY17071" fmla="*/ 7157622 h 9881970"/>
              <a:gd name="connsiteX17072" fmla="*/ 3999310 w 11181876"/>
              <a:gd name="connsiteY17072" fmla="*/ 7157622 h 9881970"/>
              <a:gd name="connsiteX17073" fmla="*/ 4011769 w 11181876"/>
              <a:gd name="connsiteY17073" fmla="*/ 7157622 h 9881970"/>
              <a:gd name="connsiteX17074" fmla="*/ 4036687 w 11181876"/>
              <a:gd name="connsiteY17074" fmla="*/ 7132704 h 9881970"/>
              <a:gd name="connsiteX17075" fmla="*/ 4036687 w 11181876"/>
              <a:gd name="connsiteY17075" fmla="*/ 7120244 h 9881970"/>
              <a:gd name="connsiteX17076" fmla="*/ 4098981 w 11181876"/>
              <a:gd name="connsiteY17076" fmla="*/ 7033033 h 9881970"/>
              <a:gd name="connsiteX17077" fmla="*/ 4098981 w 11181876"/>
              <a:gd name="connsiteY17077" fmla="*/ 7020573 h 9881970"/>
              <a:gd name="connsiteX17078" fmla="*/ 4098981 w 11181876"/>
              <a:gd name="connsiteY17078" fmla="*/ 6989427 h 9881970"/>
              <a:gd name="connsiteX17079" fmla="*/ 4123899 w 11181876"/>
              <a:gd name="connsiteY17079" fmla="*/ 6883526 h 9881970"/>
              <a:gd name="connsiteX17080" fmla="*/ 4136357 w 11181876"/>
              <a:gd name="connsiteY17080" fmla="*/ 6871066 h 9881970"/>
              <a:gd name="connsiteX17081" fmla="*/ 4148817 w 11181876"/>
              <a:gd name="connsiteY17081" fmla="*/ 6858608 h 9881970"/>
              <a:gd name="connsiteX17082" fmla="*/ 4155046 w 11181876"/>
              <a:gd name="connsiteY17082" fmla="*/ 6846149 h 9881970"/>
              <a:gd name="connsiteX17083" fmla="*/ 4161276 w 11181876"/>
              <a:gd name="connsiteY17083" fmla="*/ 6833689 h 9881970"/>
              <a:gd name="connsiteX17084" fmla="*/ 4179964 w 11181876"/>
              <a:gd name="connsiteY17084" fmla="*/ 6815001 h 9881970"/>
              <a:gd name="connsiteX17085" fmla="*/ 4186194 w 11181876"/>
              <a:gd name="connsiteY17085" fmla="*/ 6783855 h 9881970"/>
              <a:gd name="connsiteX17086" fmla="*/ 4173734 w 11181876"/>
              <a:gd name="connsiteY17086" fmla="*/ 6783855 h 9881970"/>
              <a:gd name="connsiteX17087" fmla="*/ 4167506 w 11181876"/>
              <a:gd name="connsiteY17087" fmla="*/ 6790083 h 9881970"/>
              <a:gd name="connsiteX17088" fmla="*/ 4155046 w 11181876"/>
              <a:gd name="connsiteY17088" fmla="*/ 6802543 h 9881970"/>
              <a:gd name="connsiteX17089" fmla="*/ 4148817 w 11181876"/>
              <a:gd name="connsiteY17089" fmla="*/ 6808771 h 9881970"/>
              <a:gd name="connsiteX17090" fmla="*/ 4161276 w 11181876"/>
              <a:gd name="connsiteY17090" fmla="*/ 6746477 h 9881970"/>
              <a:gd name="connsiteX17091" fmla="*/ 4186194 w 11181876"/>
              <a:gd name="connsiteY17091" fmla="*/ 6684182 h 9881970"/>
              <a:gd name="connsiteX17092" fmla="*/ 4204882 w 11181876"/>
              <a:gd name="connsiteY17092" fmla="*/ 6646806 h 9881970"/>
              <a:gd name="connsiteX17093" fmla="*/ 4198652 w 11181876"/>
              <a:gd name="connsiteY17093" fmla="*/ 6615659 h 9881970"/>
              <a:gd name="connsiteX17094" fmla="*/ 4167506 w 11181876"/>
              <a:gd name="connsiteY17094" fmla="*/ 6621888 h 9881970"/>
              <a:gd name="connsiteX17095" fmla="*/ 4136357 w 11181876"/>
              <a:gd name="connsiteY17095" fmla="*/ 6634348 h 9881970"/>
              <a:gd name="connsiteX17096" fmla="*/ 4123899 w 11181876"/>
              <a:gd name="connsiteY17096" fmla="*/ 6634348 h 9881970"/>
              <a:gd name="connsiteX17097" fmla="*/ 4111439 w 11181876"/>
              <a:gd name="connsiteY17097" fmla="*/ 6609430 h 9881970"/>
              <a:gd name="connsiteX17098" fmla="*/ 4105211 w 11181876"/>
              <a:gd name="connsiteY17098" fmla="*/ 6590741 h 9881970"/>
              <a:gd name="connsiteX17099" fmla="*/ 4098981 w 11181876"/>
              <a:gd name="connsiteY17099" fmla="*/ 6572053 h 9881970"/>
              <a:gd name="connsiteX17100" fmla="*/ 4086523 w 11181876"/>
              <a:gd name="connsiteY17100" fmla="*/ 6540905 h 9881970"/>
              <a:gd name="connsiteX17101" fmla="*/ 4074063 w 11181876"/>
              <a:gd name="connsiteY17101" fmla="*/ 6509759 h 9881970"/>
              <a:gd name="connsiteX17102" fmla="*/ 4055375 w 11181876"/>
              <a:gd name="connsiteY17102" fmla="*/ 6497299 h 9881970"/>
              <a:gd name="connsiteX17103" fmla="*/ 4049147 w 11181876"/>
              <a:gd name="connsiteY17103" fmla="*/ 6509759 h 9881970"/>
              <a:gd name="connsiteX17104" fmla="*/ 4036687 w 11181876"/>
              <a:gd name="connsiteY17104" fmla="*/ 6553363 h 9881970"/>
              <a:gd name="connsiteX17105" fmla="*/ 4036687 w 11181876"/>
              <a:gd name="connsiteY17105" fmla="*/ 6596970 h 9881970"/>
              <a:gd name="connsiteX17106" fmla="*/ 4049147 w 11181876"/>
              <a:gd name="connsiteY17106" fmla="*/ 6559593 h 9881970"/>
              <a:gd name="connsiteX17107" fmla="*/ 4061605 w 11181876"/>
              <a:gd name="connsiteY17107" fmla="*/ 6559593 h 9881970"/>
              <a:gd name="connsiteX17108" fmla="*/ 4074063 w 11181876"/>
              <a:gd name="connsiteY17108" fmla="*/ 6572053 h 9881970"/>
              <a:gd name="connsiteX17109" fmla="*/ 4080293 w 11181876"/>
              <a:gd name="connsiteY17109" fmla="*/ 6584511 h 9881970"/>
              <a:gd name="connsiteX17110" fmla="*/ 4086523 w 11181876"/>
              <a:gd name="connsiteY17110" fmla="*/ 6596970 h 9881970"/>
              <a:gd name="connsiteX17111" fmla="*/ 4061605 w 11181876"/>
              <a:gd name="connsiteY17111" fmla="*/ 6621888 h 9881970"/>
              <a:gd name="connsiteX17112" fmla="*/ 4024229 w 11181876"/>
              <a:gd name="connsiteY17112" fmla="*/ 6621888 h 9881970"/>
              <a:gd name="connsiteX17113" fmla="*/ 3993080 w 11181876"/>
              <a:gd name="connsiteY17113" fmla="*/ 6634348 h 9881970"/>
              <a:gd name="connsiteX17114" fmla="*/ 3955704 w 11181876"/>
              <a:gd name="connsiteY17114" fmla="*/ 6634348 h 9881970"/>
              <a:gd name="connsiteX17115" fmla="*/ 3924556 w 11181876"/>
              <a:gd name="connsiteY17115" fmla="*/ 6634348 h 9881970"/>
              <a:gd name="connsiteX17116" fmla="*/ 3887179 w 11181876"/>
              <a:gd name="connsiteY17116" fmla="*/ 6596970 h 9881970"/>
              <a:gd name="connsiteX17117" fmla="*/ 3849803 w 11181876"/>
              <a:gd name="connsiteY17117" fmla="*/ 6584511 h 9881970"/>
              <a:gd name="connsiteX17118" fmla="*/ 3837343 w 11181876"/>
              <a:gd name="connsiteY17118" fmla="*/ 6609430 h 9881970"/>
              <a:gd name="connsiteX17119" fmla="*/ 3824885 w 11181876"/>
              <a:gd name="connsiteY17119" fmla="*/ 6646806 h 9881970"/>
              <a:gd name="connsiteX17120" fmla="*/ 3812427 w 11181876"/>
              <a:gd name="connsiteY17120" fmla="*/ 6684182 h 9881970"/>
              <a:gd name="connsiteX17121" fmla="*/ 3787509 w 11181876"/>
              <a:gd name="connsiteY17121" fmla="*/ 6671724 h 9881970"/>
              <a:gd name="connsiteX17122" fmla="*/ 3756361 w 11181876"/>
              <a:gd name="connsiteY17122" fmla="*/ 6659264 h 9881970"/>
              <a:gd name="connsiteX17123" fmla="*/ 3750132 w 11181876"/>
              <a:gd name="connsiteY17123" fmla="*/ 6671724 h 9881970"/>
              <a:gd name="connsiteX17124" fmla="*/ 3762591 w 11181876"/>
              <a:gd name="connsiteY17124" fmla="*/ 6696642 h 9881970"/>
              <a:gd name="connsiteX17125" fmla="*/ 3725214 w 11181876"/>
              <a:gd name="connsiteY17125" fmla="*/ 6709100 h 9881970"/>
              <a:gd name="connsiteX17126" fmla="*/ 3706526 w 11181876"/>
              <a:gd name="connsiteY17126" fmla="*/ 6709100 h 9881970"/>
              <a:gd name="connsiteX17127" fmla="*/ 3687838 w 11181876"/>
              <a:gd name="connsiteY17127" fmla="*/ 6721559 h 9881970"/>
              <a:gd name="connsiteX17128" fmla="*/ 3687838 w 11181876"/>
              <a:gd name="connsiteY17128" fmla="*/ 6746477 h 9881970"/>
              <a:gd name="connsiteX17129" fmla="*/ 3687838 w 11181876"/>
              <a:gd name="connsiteY17129" fmla="*/ 6758937 h 9881970"/>
              <a:gd name="connsiteX17130" fmla="*/ 3638001 w 11181876"/>
              <a:gd name="connsiteY17130" fmla="*/ 6783855 h 9881970"/>
              <a:gd name="connsiteX17131" fmla="*/ 3588165 w 11181876"/>
              <a:gd name="connsiteY17131" fmla="*/ 6808771 h 9881970"/>
              <a:gd name="connsiteX17132" fmla="*/ 3600625 w 11181876"/>
              <a:gd name="connsiteY17132" fmla="*/ 6796313 h 9881970"/>
              <a:gd name="connsiteX17133" fmla="*/ 3625543 w 11181876"/>
              <a:gd name="connsiteY17133" fmla="*/ 6765165 h 9881970"/>
              <a:gd name="connsiteX17134" fmla="*/ 3662919 w 11181876"/>
              <a:gd name="connsiteY17134" fmla="*/ 6734019 h 9881970"/>
              <a:gd name="connsiteX17135" fmla="*/ 3675378 w 11181876"/>
              <a:gd name="connsiteY17135" fmla="*/ 6696642 h 9881970"/>
              <a:gd name="connsiteX17136" fmla="*/ 3650459 w 11181876"/>
              <a:gd name="connsiteY17136" fmla="*/ 6696642 h 9881970"/>
              <a:gd name="connsiteX17137" fmla="*/ 3625543 w 11181876"/>
              <a:gd name="connsiteY17137" fmla="*/ 6696642 h 9881970"/>
              <a:gd name="connsiteX17138" fmla="*/ 3606853 w 11181876"/>
              <a:gd name="connsiteY17138" fmla="*/ 6696642 h 9881970"/>
              <a:gd name="connsiteX17139" fmla="*/ 3588165 w 11181876"/>
              <a:gd name="connsiteY17139" fmla="*/ 6709100 h 9881970"/>
              <a:gd name="connsiteX17140" fmla="*/ 3569477 w 11181876"/>
              <a:gd name="connsiteY17140" fmla="*/ 6727789 h 9881970"/>
              <a:gd name="connsiteX17141" fmla="*/ 3563249 w 11181876"/>
              <a:gd name="connsiteY17141" fmla="*/ 6734019 h 9881970"/>
              <a:gd name="connsiteX17142" fmla="*/ 3563249 w 11181876"/>
              <a:gd name="connsiteY17142" fmla="*/ 6746477 h 9881970"/>
              <a:gd name="connsiteX17143" fmla="*/ 3563249 w 11181876"/>
              <a:gd name="connsiteY17143" fmla="*/ 6752707 h 9881970"/>
              <a:gd name="connsiteX17144" fmla="*/ 3550789 w 11181876"/>
              <a:gd name="connsiteY17144" fmla="*/ 6758937 h 9881970"/>
              <a:gd name="connsiteX17145" fmla="*/ 3550789 w 11181876"/>
              <a:gd name="connsiteY17145" fmla="*/ 6746477 h 9881970"/>
              <a:gd name="connsiteX17146" fmla="*/ 3544559 w 11181876"/>
              <a:gd name="connsiteY17146" fmla="*/ 6734019 h 9881970"/>
              <a:gd name="connsiteX17147" fmla="*/ 3538331 w 11181876"/>
              <a:gd name="connsiteY17147" fmla="*/ 6721559 h 9881970"/>
              <a:gd name="connsiteX17148" fmla="*/ 3525871 w 11181876"/>
              <a:gd name="connsiteY17148" fmla="*/ 6721559 h 9881970"/>
              <a:gd name="connsiteX17149" fmla="*/ 3519642 w 11181876"/>
              <a:gd name="connsiteY17149" fmla="*/ 6752707 h 9881970"/>
              <a:gd name="connsiteX17150" fmla="*/ 3488494 w 11181876"/>
              <a:gd name="connsiteY17150" fmla="*/ 6771395 h 9881970"/>
              <a:gd name="connsiteX17151" fmla="*/ 3463576 w 11181876"/>
              <a:gd name="connsiteY17151" fmla="*/ 6771395 h 9881970"/>
              <a:gd name="connsiteX17152" fmla="*/ 3476036 w 11181876"/>
              <a:gd name="connsiteY17152" fmla="*/ 6746477 h 9881970"/>
              <a:gd name="connsiteX17153" fmla="*/ 3476036 w 11181876"/>
              <a:gd name="connsiteY17153" fmla="*/ 6727789 h 9881970"/>
              <a:gd name="connsiteX17154" fmla="*/ 3476036 w 11181876"/>
              <a:gd name="connsiteY17154" fmla="*/ 6721559 h 9881970"/>
              <a:gd name="connsiteX17155" fmla="*/ 3463576 w 11181876"/>
              <a:gd name="connsiteY17155" fmla="*/ 6721559 h 9881970"/>
              <a:gd name="connsiteX17156" fmla="*/ 3451118 w 11181876"/>
              <a:gd name="connsiteY17156" fmla="*/ 6709100 h 9881970"/>
              <a:gd name="connsiteX17157" fmla="*/ 3438658 w 11181876"/>
              <a:gd name="connsiteY17157" fmla="*/ 6721559 h 9881970"/>
              <a:gd name="connsiteX17158" fmla="*/ 3426199 w 11181876"/>
              <a:gd name="connsiteY17158" fmla="*/ 6709100 h 9881970"/>
              <a:gd name="connsiteX17159" fmla="*/ 3419970 w 11181876"/>
              <a:gd name="connsiteY17159" fmla="*/ 6721559 h 9881970"/>
              <a:gd name="connsiteX17160" fmla="*/ 3413741 w 11181876"/>
              <a:gd name="connsiteY17160" fmla="*/ 6734019 h 9881970"/>
              <a:gd name="connsiteX17161" fmla="*/ 3401281 w 11181876"/>
              <a:gd name="connsiteY17161" fmla="*/ 6734019 h 9881970"/>
              <a:gd name="connsiteX17162" fmla="*/ 3376363 w 11181876"/>
              <a:gd name="connsiteY17162" fmla="*/ 6746477 h 9881970"/>
              <a:gd name="connsiteX17163" fmla="*/ 3376363 w 11181876"/>
              <a:gd name="connsiteY17163" fmla="*/ 6758937 h 9881970"/>
              <a:gd name="connsiteX17164" fmla="*/ 3413741 w 11181876"/>
              <a:gd name="connsiteY17164" fmla="*/ 6758937 h 9881970"/>
              <a:gd name="connsiteX17165" fmla="*/ 3426199 w 11181876"/>
              <a:gd name="connsiteY17165" fmla="*/ 6771395 h 9881970"/>
              <a:gd name="connsiteX17166" fmla="*/ 3451118 w 11181876"/>
              <a:gd name="connsiteY17166" fmla="*/ 6783855 h 9881970"/>
              <a:gd name="connsiteX17167" fmla="*/ 3413741 w 11181876"/>
              <a:gd name="connsiteY17167" fmla="*/ 6821231 h 9881970"/>
              <a:gd name="connsiteX17168" fmla="*/ 3370135 w 11181876"/>
              <a:gd name="connsiteY17168" fmla="*/ 6864838 h 9881970"/>
              <a:gd name="connsiteX17169" fmla="*/ 3363905 w 11181876"/>
              <a:gd name="connsiteY17169" fmla="*/ 6858608 h 9881970"/>
              <a:gd name="connsiteX17170" fmla="*/ 3351447 w 11181876"/>
              <a:gd name="connsiteY17170" fmla="*/ 6858608 h 9881970"/>
              <a:gd name="connsiteX17171" fmla="*/ 3357675 w 11181876"/>
              <a:gd name="connsiteY17171" fmla="*/ 6877296 h 9881970"/>
              <a:gd name="connsiteX17172" fmla="*/ 3351447 w 11181876"/>
              <a:gd name="connsiteY17172" fmla="*/ 6895984 h 9881970"/>
              <a:gd name="connsiteX17173" fmla="*/ 3338987 w 11181876"/>
              <a:gd name="connsiteY17173" fmla="*/ 6895984 h 9881970"/>
              <a:gd name="connsiteX17174" fmla="*/ 3326529 w 11181876"/>
              <a:gd name="connsiteY17174" fmla="*/ 6895984 h 9881970"/>
              <a:gd name="connsiteX17175" fmla="*/ 3314069 w 11181876"/>
              <a:gd name="connsiteY17175" fmla="*/ 6895984 h 9881970"/>
              <a:gd name="connsiteX17176" fmla="*/ 3289152 w 11181876"/>
              <a:gd name="connsiteY17176" fmla="*/ 6908444 h 9881970"/>
              <a:gd name="connsiteX17177" fmla="*/ 3264234 w 11181876"/>
              <a:gd name="connsiteY17177" fmla="*/ 6883526 h 9881970"/>
              <a:gd name="connsiteX17178" fmla="*/ 3264234 w 11181876"/>
              <a:gd name="connsiteY17178" fmla="*/ 6871066 h 9881970"/>
              <a:gd name="connsiteX17179" fmla="*/ 3239316 w 11181876"/>
              <a:gd name="connsiteY17179" fmla="*/ 6883526 h 9881970"/>
              <a:gd name="connsiteX17180" fmla="*/ 3226858 w 11181876"/>
              <a:gd name="connsiteY17180" fmla="*/ 6908444 h 9881970"/>
              <a:gd name="connsiteX17181" fmla="*/ 3214398 w 11181876"/>
              <a:gd name="connsiteY17181" fmla="*/ 6908444 h 9881970"/>
              <a:gd name="connsiteX17182" fmla="*/ 3201940 w 11181876"/>
              <a:gd name="connsiteY17182" fmla="*/ 6914672 h 9881970"/>
              <a:gd name="connsiteX17183" fmla="*/ 3189480 w 11181876"/>
              <a:gd name="connsiteY17183" fmla="*/ 6933360 h 9881970"/>
              <a:gd name="connsiteX17184" fmla="*/ 3214398 w 11181876"/>
              <a:gd name="connsiteY17184" fmla="*/ 6945820 h 9881970"/>
              <a:gd name="connsiteX17185" fmla="*/ 3233086 w 11181876"/>
              <a:gd name="connsiteY17185" fmla="*/ 6920902 h 9881970"/>
              <a:gd name="connsiteX17186" fmla="*/ 3239316 w 11181876"/>
              <a:gd name="connsiteY17186" fmla="*/ 6933360 h 9881970"/>
              <a:gd name="connsiteX17187" fmla="*/ 3239316 w 11181876"/>
              <a:gd name="connsiteY17187" fmla="*/ 6952049 h 9881970"/>
              <a:gd name="connsiteX17188" fmla="*/ 3239316 w 11181876"/>
              <a:gd name="connsiteY17188" fmla="*/ 6970738 h 9881970"/>
              <a:gd name="connsiteX17189" fmla="*/ 3233086 w 11181876"/>
              <a:gd name="connsiteY17189" fmla="*/ 7014345 h 9881970"/>
              <a:gd name="connsiteX17190" fmla="*/ 3208168 w 11181876"/>
              <a:gd name="connsiteY17190" fmla="*/ 7014345 h 9881970"/>
              <a:gd name="connsiteX17191" fmla="*/ 3189480 w 11181876"/>
              <a:gd name="connsiteY17191" fmla="*/ 7008115 h 9881970"/>
              <a:gd name="connsiteX17192" fmla="*/ 3177021 w 11181876"/>
              <a:gd name="connsiteY17192" fmla="*/ 6945820 h 9881970"/>
              <a:gd name="connsiteX17193" fmla="*/ 3158333 w 11181876"/>
              <a:gd name="connsiteY17193" fmla="*/ 6958279 h 9881970"/>
              <a:gd name="connsiteX17194" fmla="*/ 3139645 w 11181876"/>
              <a:gd name="connsiteY17194" fmla="*/ 6983197 h 9881970"/>
              <a:gd name="connsiteX17195" fmla="*/ 3133415 w 11181876"/>
              <a:gd name="connsiteY17195" fmla="*/ 7001885 h 9881970"/>
              <a:gd name="connsiteX17196" fmla="*/ 3127185 w 11181876"/>
              <a:gd name="connsiteY17196" fmla="*/ 7020573 h 9881970"/>
              <a:gd name="connsiteX17197" fmla="*/ 3108497 w 11181876"/>
              <a:gd name="connsiteY17197" fmla="*/ 7039261 h 9881970"/>
              <a:gd name="connsiteX17198" fmla="*/ 3096039 w 11181876"/>
              <a:gd name="connsiteY17198" fmla="*/ 7051721 h 9881970"/>
              <a:gd name="connsiteX17199" fmla="*/ 3089809 w 11181876"/>
              <a:gd name="connsiteY17199" fmla="*/ 7082868 h 9881970"/>
              <a:gd name="connsiteX17200" fmla="*/ 3077351 w 11181876"/>
              <a:gd name="connsiteY17200" fmla="*/ 7064179 h 9881970"/>
              <a:gd name="connsiteX17201" fmla="*/ 3064891 w 11181876"/>
              <a:gd name="connsiteY17201" fmla="*/ 7057949 h 9881970"/>
              <a:gd name="connsiteX17202" fmla="*/ 3052433 w 11181876"/>
              <a:gd name="connsiteY17202" fmla="*/ 7057949 h 9881970"/>
              <a:gd name="connsiteX17203" fmla="*/ 3027514 w 11181876"/>
              <a:gd name="connsiteY17203" fmla="*/ 7045491 h 9881970"/>
              <a:gd name="connsiteX17204" fmla="*/ 3027514 w 11181876"/>
              <a:gd name="connsiteY17204" fmla="*/ 7082868 h 9881970"/>
              <a:gd name="connsiteX17205" fmla="*/ 3027514 w 11181876"/>
              <a:gd name="connsiteY17205" fmla="*/ 7095328 h 9881970"/>
              <a:gd name="connsiteX17206" fmla="*/ 3002596 w 11181876"/>
              <a:gd name="connsiteY17206" fmla="*/ 7132704 h 9881970"/>
              <a:gd name="connsiteX17207" fmla="*/ 2990138 w 11181876"/>
              <a:gd name="connsiteY17207" fmla="*/ 7145162 h 9881970"/>
              <a:gd name="connsiteX17208" fmla="*/ 2990138 w 11181876"/>
              <a:gd name="connsiteY17208" fmla="*/ 7138934 h 9881970"/>
              <a:gd name="connsiteX17209" fmla="*/ 2990138 w 11181876"/>
              <a:gd name="connsiteY17209" fmla="*/ 7120244 h 9881970"/>
              <a:gd name="connsiteX17210" fmla="*/ 2965220 w 11181876"/>
              <a:gd name="connsiteY17210" fmla="*/ 7107786 h 9881970"/>
              <a:gd name="connsiteX17211" fmla="*/ 2952761 w 11181876"/>
              <a:gd name="connsiteY17211" fmla="*/ 7095328 h 9881970"/>
              <a:gd name="connsiteX17212" fmla="*/ 2952761 w 11181876"/>
              <a:gd name="connsiteY17212" fmla="*/ 7082868 h 9881970"/>
              <a:gd name="connsiteX17213" fmla="*/ 2946531 w 11181876"/>
              <a:gd name="connsiteY17213" fmla="*/ 7089098 h 9881970"/>
              <a:gd name="connsiteX17214" fmla="*/ 2940302 w 11181876"/>
              <a:gd name="connsiteY17214" fmla="*/ 7101556 h 9881970"/>
              <a:gd name="connsiteX17215" fmla="*/ 2940302 w 11181876"/>
              <a:gd name="connsiteY17215" fmla="*/ 7107786 h 9881970"/>
              <a:gd name="connsiteX17216" fmla="*/ 2927843 w 11181876"/>
              <a:gd name="connsiteY17216" fmla="*/ 7107786 h 9881970"/>
              <a:gd name="connsiteX17217" fmla="*/ 2921613 w 11181876"/>
              <a:gd name="connsiteY17217" fmla="*/ 7126474 h 9881970"/>
              <a:gd name="connsiteX17218" fmla="*/ 2909155 w 11181876"/>
              <a:gd name="connsiteY17218" fmla="*/ 7170080 h 9881970"/>
              <a:gd name="connsiteX17219" fmla="*/ 2915385 w 11181876"/>
              <a:gd name="connsiteY17219" fmla="*/ 7219917 h 9881970"/>
              <a:gd name="connsiteX17220" fmla="*/ 2915385 w 11181876"/>
              <a:gd name="connsiteY17220" fmla="*/ 7232375 h 9881970"/>
              <a:gd name="connsiteX17221" fmla="*/ 2890467 w 11181876"/>
              <a:gd name="connsiteY17221" fmla="*/ 7182540 h 9881970"/>
              <a:gd name="connsiteX17222" fmla="*/ 2884237 w 11181876"/>
              <a:gd name="connsiteY17222" fmla="*/ 7163850 h 9881970"/>
              <a:gd name="connsiteX17223" fmla="*/ 2853091 w 11181876"/>
              <a:gd name="connsiteY17223" fmla="*/ 7170080 h 9881970"/>
              <a:gd name="connsiteX17224" fmla="*/ 2828173 w 11181876"/>
              <a:gd name="connsiteY17224" fmla="*/ 7207457 h 9881970"/>
              <a:gd name="connsiteX17225" fmla="*/ 2815713 w 11181876"/>
              <a:gd name="connsiteY17225" fmla="*/ 7213687 h 9881970"/>
              <a:gd name="connsiteX17226" fmla="*/ 2803254 w 11181876"/>
              <a:gd name="connsiteY17226" fmla="*/ 7219917 h 9881970"/>
              <a:gd name="connsiteX17227" fmla="*/ 2790796 w 11181876"/>
              <a:gd name="connsiteY17227" fmla="*/ 7232375 h 9881970"/>
              <a:gd name="connsiteX17228" fmla="*/ 2790796 w 11181876"/>
              <a:gd name="connsiteY17228" fmla="*/ 7244835 h 9881970"/>
              <a:gd name="connsiteX17229" fmla="*/ 2790796 w 11181876"/>
              <a:gd name="connsiteY17229" fmla="*/ 7269751 h 9881970"/>
              <a:gd name="connsiteX17230" fmla="*/ 2790796 w 11181876"/>
              <a:gd name="connsiteY17230" fmla="*/ 7288439 h 9881970"/>
              <a:gd name="connsiteX17231" fmla="*/ 2803254 w 11181876"/>
              <a:gd name="connsiteY17231" fmla="*/ 7294669 h 9881970"/>
              <a:gd name="connsiteX17232" fmla="*/ 2803254 w 11181876"/>
              <a:gd name="connsiteY17232" fmla="*/ 7319587 h 9881970"/>
              <a:gd name="connsiteX17233" fmla="*/ 2790796 w 11181876"/>
              <a:gd name="connsiteY17233" fmla="*/ 7319587 h 9881970"/>
              <a:gd name="connsiteX17234" fmla="*/ 2778336 w 11181876"/>
              <a:gd name="connsiteY17234" fmla="*/ 7307129 h 9881970"/>
              <a:gd name="connsiteX17235" fmla="*/ 2765878 w 11181876"/>
              <a:gd name="connsiteY17235" fmla="*/ 7282211 h 9881970"/>
              <a:gd name="connsiteX17236" fmla="*/ 2740960 w 11181876"/>
              <a:gd name="connsiteY17236" fmla="*/ 7257293 h 9881970"/>
              <a:gd name="connsiteX17237" fmla="*/ 2740960 w 11181876"/>
              <a:gd name="connsiteY17237" fmla="*/ 7251063 h 9881970"/>
              <a:gd name="connsiteX17238" fmla="*/ 2740960 w 11181876"/>
              <a:gd name="connsiteY17238" fmla="*/ 7244835 h 9881970"/>
              <a:gd name="connsiteX17239" fmla="*/ 2747190 w 11181876"/>
              <a:gd name="connsiteY17239" fmla="*/ 7219917 h 9881970"/>
              <a:gd name="connsiteX17240" fmla="*/ 2728500 w 11181876"/>
              <a:gd name="connsiteY17240" fmla="*/ 7232375 h 9881970"/>
              <a:gd name="connsiteX17241" fmla="*/ 2728500 w 11181876"/>
              <a:gd name="connsiteY17241" fmla="*/ 7257293 h 9881970"/>
              <a:gd name="connsiteX17242" fmla="*/ 2728500 w 11181876"/>
              <a:gd name="connsiteY17242" fmla="*/ 7294669 h 9881970"/>
              <a:gd name="connsiteX17243" fmla="*/ 2740960 w 11181876"/>
              <a:gd name="connsiteY17243" fmla="*/ 7332046 h 9881970"/>
              <a:gd name="connsiteX17244" fmla="*/ 2740960 w 11181876"/>
              <a:gd name="connsiteY17244" fmla="*/ 7344506 h 9881970"/>
              <a:gd name="connsiteX17245" fmla="*/ 2678665 w 11181876"/>
              <a:gd name="connsiteY17245" fmla="*/ 7344506 h 9881970"/>
              <a:gd name="connsiteX17246" fmla="*/ 2666205 w 11181876"/>
              <a:gd name="connsiteY17246" fmla="*/ 7332046 h 9881970"/>
              <a:gd name="connsiteX17247" fmla="*/ 2659977 w 11181876"/>
              <a:gd name="connsiteY17247" fmla="*/ 7307129 h 9881970"/>
              <a:gd name="connsiteX17248" fmla="*/ 2659977 w 11181876"/>
              <a:gd name="connsiteY17248" fmla="*/ 7282211 h 9881970"/>
              <a:gd name="connsiteX17249" fmla="*/ 2666205 w 11181876"/>
              <a:gd name="connsiteY17249" fmla="*/ 7257293 h 9881970"/>
              <a:gd name="connsiteX17250" fmla="*/ 2653747 w 11181876"/>
              <a:gd name="connsiteY17250" fmla="*/ 7257293 h 9881970"/>
              <a:gd name="connsiteX17251" fmla="*/ 2641289 w 11181876"/>
              <a:gd name="connsiteY17251" fmla="*/ 7282211 h 9881970"/>
              <a:gd name="connsiteX17252" fmla="*/ 2628829 w 11181876"/>
              <a:gd name="connsiteY17252" fmla="*/ 7294669 h 9881970"/>
              <a:gd name="connsiteX17253" fmla="*/ 2641289 w 11181876"/>
              <a:gd name="connsiteY17253" fmla="*/ 7269751 h 9881970"/>
              <a:gd name="connsiteX17254" fmla="*/ 2641289 w 11181876"/>
              <a:gd name="connsiteY17254" fmla="*/ 7244835 h 9881970"/>
              <a:gd name="connsiteX17255" fmla="*/ 2653747 w 11181876"/>
              <a:gd name="connsiteY17255" fmla="*/ 7244835 h 9881970"/>
              <a:gd name="connsiteX17256" fmla="*/ 2666205 w 11181876"/>
              <a:gd name="connsiteY17256" fmla="*/ 7232375 h 9881970"/>
              <a:gd name="connsiteX17257" fmla="*/ 2678665 w 11181876"/>
              <a:gd name="connsiteY17257" fmla="*/ 7226145 h 9881970"/>
              <a:gd name="connsiteX17258" fmla="*/ 2678665 w 11181876"/>
              <a:gd name="connsiteY17258" fmla="*/ 7219917 h 9881970"/>
              <a:gd name="connsiteX17259" fmla="*/ 2666205 w 11181876"/>
              <a:gd name="connsiteY17259" fmla="*/ 7207457 h 9881970"/>
              <a:gd name="connsiteX17260" fmla="*/ 2678665 w 11181876"/>
              <a:gd name="connsiteY17260" fmla="*/ 7207457 h 9881970"/>
              <a:gd name="connsiteX17261" fmla="*/ 2678665 w 11181876"/>
              <a:gd name="connsiteY17261" fmla="*/ 7194998 h 9881970"/>
              <a:gd name="connsiteX17262" fmla="*/ 2691123 w 11181876"/>
              <a:gd name="connsiteY17262" fmla="*/ 7194998 h 9881970"/>
              <a:gd name="connsiteX17263" fmla="*/ 2703583 w 11181876"/>
              <a:gd name="connsiteY17263" fmla="*/ 7182540 h 9881970"/>
              <a:gd name="connsiteX17264" fmla="*/ 2728500 w 11181876"/>
              <a:gd name="connsiteY17264" fmla="*/ 7176310 h 9881970"/>
              <a:gd name="connsiteX17265" fmla="*/ 2753418 w 11181876"/>
              <a:gd name="connsiteY17265" fmla="*/ 7145162 h 9881970"/>
              <a:gd name="connsiteX17266" fmla="*/ 2778336 w 11181876"/>
              <a:gd name="connsiteY17266" fmla="*/ 7132704 h 9881970"/>
              <a:gd name="connsiteX17267" fmla="*/ 2778336 w 11181876"/>
              <a:gd name="connsiteY17267" fmla="*/ 7114016 h 9881970"/>
              <a:gd name="connsiteX17268" fmla="*/ 2778336 w 11181876"/>
              <a:gd name="connsiteY17268" fmla="*/ 7107786 h 9881970"/>
              <a:gd name="connsiteX17269" fmla="*/ 2815713 w 11181876"/>
              <a:gd name="connsiteY17269" fmla="*/ 7082868 h 9881970"/>
              <a:gd name="connsiteX17270" fmla="*/ 2828173 w 11181876"/>
              <a:gd name="connsiteY17270" fmla="*/ 7045491 h 9881970"/>
              <a:gd name="connsiteX17271" fmla="*/ 2840631 w 11181876"/>
              <a:gd name="connsiteY17271" fmla="*/ 7033033 h 9881970"/>
              <a:gd name="connsiteX17272" fmla="*/ 2846861 w 11181876"/>
              <a:gd name="connsiteY17272" fmla="*/ 7014345 h 9881970"/>
              <a:gd name="connsiteX17273" fmla="*/ 2853091 w 11181876"/>
              <a:gd name="connsiteY17273" fmla="*/ 6995655 h 9881970"/>
              <a:gd name="connsiteX17274" fmla="*/ 2853091 w 11181876"/>
              <a:gd name="connsiteY17274" fmla="*/ 6983197 h 9881970"/>
              <a:gd name="connsiteX17275" fmla="*/ 2853091 w 11181876"/>
              <a:gd name="connsiteY17275" fmla="*/ 6958279 h 9881970"/>
              <a:gd name="connsiteX17276" fmla="*/ 2878007 w 11181876"/>
              <a:gd name="connsiteY17276" fmla="*/ 6933360 h 9881970"/>
              <a:gd name="connsiteX17277" fmla="*/ 2902925 w 11181876"/>
              <a:gd name="connsiteY17277" fmla="*/ 6895984 h 9881970"/>
              <a:gd name="connsiteX17278" fmla="*/ 2896695 w 11181876"/>
              <a:gd name="connsiteY17278" fmla="*/ 6871066 h 9881970"/>
              <a:gd name="connsiteX17279" fmla="*/ 2890467 w 11181876"/>
              <a:gd name="connsiteY17279" fmla="*/ 6858608 h 9881970"/>
              <a:gd name="connsiteX17280" fmla="*/ 2878007 w 11181876"/>
              <a:gd name="connsiteY17280" fmla="*/ 6908444 h 9881970"/>
              <a:gd name="connsiteX17281" fmla="*/ 2865549 w 11181876"/>
              <a:gd name="connsiteY17281" fmla="*/ 6933360 h 9881970"/>
              <a:gd name="connsiteX17282" fmla="*/ 2840631 w 11181876"/>
              <a:gd name="connsiteY17282" fmla="*/ 6933360 h 9881970"/>
              <a:gd name="connsiteX17283" fmla="*/ 2790796 w 11181876"/>
              <a:gd name="connsiteY17283" fmla="*/ 6958279 h 9881970"/>
              <a:gd name="connsiteX17284" fmla="*/ 2753418 w 11181876"/>
              <a:gd name="connsiteY17284" fmla="*/ 6983197 h 9881970"/>
              <a:gd name="connsiteX17285" fmla="*/ 2747190 w 11181876"/>
              <a:gd name="connsiteY17285" fmla="*/ 6958279 h 9881970"/>
              <a:gd name="connsiteX17286" fmla="*/ 2716042 w 11181876"/>
              <a:gd name="connsiteY17286" fmla="*/ 6958279 h 9881970"/>
              <a:gd name="connsiteX17287" fmla="*/ 2709812 w 11181876"/>
              <a:gd name="connsiteY17287" fmla="*/ 6976967 h 9881970"/>
              <a:gd name="connsiteX17288" fmla="*/ 2703583 w 11181876"/>
              <a:gd name="connsiteY17288" fmla="*/ 6989427 h 9881970"/>
              <a:gd name="connsiteX17289" fmla="*/ 2691123 w 11181876"/>
              <a:gd name="connsiteY17289" fmla="*/ 6995655 h 9881970"/>
              <a:gd name="connsiteX17290" fmla="*/ 2691123 w 11181876"/>
              <a:gd name="connsiteY17290" fmla="*/ 7008115 h 9881970"/>
              <a:gd name="connsiteX17291" fmla="*/ 2653747 w 11181876"/>
              <a:gd name="connsiteY17291" fmla="*/ 7033033 h 9881970"/>
              <a:gd name="connsiteX17292" fmla="*/ 2628829 w 11181876"/>
              <a:gd name="connsiteY17292" fmla="*/ 7095328 h 9881970"/>
              <a:gd name="connsiteX17293" fmla="*/ 2641289 w 11181876"/>
              <a:gd name="connsiteY17293" fmla="*/ 7107786 h 9881970"/>
              <a:gd name="connsiteX17294" fmla="*/ 2653747 w 11181876"/>
              <a:gd name="connsiteY17294" fmla="*/ 7070409 h 9881970"/>
              <a:gd name="connsiteX17295" fmla="*/ 2678665 w 11181876"/>
              <a:gd name="connsiteY17295" fmla="*/ 7070409 h 9881970"/>
              <a:gd name="connsiteX17296" fmla="*/ 2666205 w 11181876"/>
              <a:gd name="connsiteY17296" fmla="*/ 7095328 h 9881970"/>
              <a:gd name="connsiteX17297" fmla="*/ 2666205 w 11181876"/>
              <a:gd name="connsiteY17297" fmla="*/ 7107786 h 9881970"/>
              <a:gd name="connsiteX17298" fmla="*/ 2666205 w 11181876"/>
              <a:gd name="connsiteY17298" fmla="*/ 7132704 h 9881970"/>
              <a:gd name="connsiteX17299" fmla="*/ 2666205 w 11181876"/>
              <a:gd name="connsiteY17299" fmla="*/ 7157622 h 9881970"/>
              <a:gd name="connsiteX17300" fmla="*/ 2653747 w 11181876"/>
              <a:gd name="connsiteY17300" fmla="*/ 7157622 h 9881970"/>
              <a:gd name="connsiteX17301" fmla="*/ 2653747 w 11181876"/>
              <a:gd name="connsiteY17301" fmla="*/ 7170080 h 9881970"/>
              <a:gd name="connsiteX17302" fmla="*/ 2641289 w 11181876"/>
              <a:gd name="connsiteY17302" fmla="*/ 7194998 h 9881970"/>
              <a:gd name="connsiteX17303" fmla="*/ 2628829 w 11181876"/>
              <a:gd name="connsiteY17303" fmla="*/ 7194998 h 9881970"/>
              <a:gd name="connsiteX17304" fmla="*/ 2628829 w 11181876"/>
              <a:gd name="connsiteY17304" fmla="*/ 7170080 h 9881970"/>
              <a:gd name="connsiteX17305" fmla="*/ 2603911 w 11181876"/>
              <a:gd name="connsiteY17305" fmla="*/ 7107786 h 9881970"/>
              <a:gd name="connsiteX17306" fmla="*/ 2603911 w 11181876"/>
              <a:gd name="connsiteY17306" fmla="*/ 7114016 h 9881970"/>
              <a:gd name="connsiteX17307" fmla="*/ 2603911 w 11181876"/>
              <a:gd name="connsiteY17307" fmla="*/ 7132704 h 9881970"/>
              <a:gd name="connsiteX17308" fmla="*/ 2597683 w 11181876"/>
              <a:gd name="connsiteY17308" fmla="*/ 7145162 h 9881970"/>
              <a:gd name="connsiteX17309" fmla="*/ 2591453 w 11181876"/>
              <a:gd name="connsiteY17309" fmla="*/ 7157622 h 9881970"/>
              <a:gd name="connsiteX17310" fmla="*/ 2554076 w 11181876"/>
              <a:gd name="connsiteY17310" fmla="*/ 7182540 h 9881970"/>
              <a:gd name="connsiteX17311" fmla="*/ 2529158 w 11181876"/>
              <a:gd name="connsiteY17311" fmla="*/ 7182540 h 9881970"/>
              <a:gd name="connsiteX17312" fmla="*/ 2516700 w 11181876"/>
              <a:gd name="connsiteY17312" fmla="*/ 7182540 h 9881970"/>
              <a:gd name="connsiteX17313" fmla="*/ 2479322 w 11181876"/>
              <a:gd name="connsiteY17313" fmla="*/ 7182540 h 9881970"/>
              <a:gd name="connsiteX17314" fmla="*/ 2479322 w 11181876"/>
              <a:gd name="connsiteY17314" fmla="*/ 7207457 h 9881970"/>
              <a:gd name="connsiteX17315" fmla="*/ 2466863 w 11181876"/>
              <a:gd name="connsiteY17315" fmla="*/ 7244835 h 9881970"/>
              <a:gd name="connsiteX17316" fmla="*/ 2454405 w 11181876"/>
              <a:gd name="connsiteY17316" fmla="*/ 7219917 h 9881970"/>
              <a:gd name="connsiteX17317" fmla="*/ 2454405 w 11181876"/>
              <a:gd name="connsiteY17317" fmla="*/ 7194998 h 9881970"/>
              <a:gd name="connsiteX17318" fmla="*/ 2479322 w 11181876"/>
              <a:gd name="connsiteY17318" fmla="*/ 7170080 h 9881970"/>
              <a:gd name="connsiteX17319" fmla="*/ 2454405 w 11181876"/>
              <a:gd name="connsiteY17319" fmla="*/ 7182540 h 9881970"/>
              <a:gd name="connsiteX17320" fmla="*/ 2441945 w 11181876"/>
              <a:gd name="connsiteY17320" fmla="*/ 7194998 h 9881970"/>
              <a:gd name="connsiteX17321" fmla="*/ 2429487 w 11181876"/>
              <a:gd name="connsiteY17321" fmla="*/ 7219917 h 9881970"/>
              <a:gd name="connsiteX17322" fmla="*/ 2417027 w 11181876"/>
              <a:gd name="connsiteY17322" fmla="*/ 7219917 h 9881970"/>
              <a:gd name="connsiteX17323" fmla="*/ 2404569 w 11181876"/>
              <a:gd name="connsiteY17323" fmla="*/ 7219917 h 9881970"/>
              <a:gd name="connsiteX17324" fmla="*/ 2392111 w 11181876"/>
              <a:gd name="connsiteY17324" fmla="*/ 7219917 h 9881970"/>
              <a:gd name="connsiteX17325" fmla="*/ 2379651 w 11181876"/>
              <a:gd name="connsiteY17325" fmla="*/ 7244835 h 9881970"/>
              <a:gd name="connsiteX17326" fmla="*/ 2379651 w 11181876"/>
              <a:gd name="connsiteY17326" fmla="*/ 7257293 h 9881970"/>
              <a:gd name="connsiteX17327" fmla="*/ 2379651 w 11181876"/>
              <a:gd name="connsiteY17327" fmla="*/ 7275981 h 9881970"/>
              <a:gd name="connsiteX17328" fmla="*/ 2392111 w 11181876"/>
              <a:gd name="connsiteY17328" fmla="*/ 7269751 h 9881970"/>
              <a:gd name="connsiteX17329" fmla="*/ 2417027 w 11181876"/>
              <a:gd name="connsiteY17329" fmla="*/ 7269751 h 9881970"/>
              <a:gd name="connsiteX17330" fmla="*/ 2417027 w 11181876"/>
              <a:gd name="connsiteY17330" fmla="*/ 7282211 h 9881970"/>
              <a:gd name="connsiteX17331" fmla="*/ 2379651 w 11181876"/>
              <a:gd name="connsiteY17331" fmla="*/ 7307129 h 9881970"/>
              <a:gd name="connsiteX17332" fmla="*/ 2354733 w 11181876"/>
              <a:gd name="connsiteY17332" fmla="*/ 7319587 h 9881970"/>
              <a:gd name="connsiteX17333" fmla="*/ 2342275 w 11181876"/>
              <a:gd name="connsiteY17333" fmla="*/ 7344506 h 9881970"/>
              <a:gd name="connsiteX17334" fmla="*/ 2329815 w 11181876"/>
              <a:gd name="connsiteY17334" fmla="*/ 7344506 h 9881970"/>
              <a:gd name="connsiteX17335" fmla="*/ 2317357 w 11181876"/>
              <a:gd name="connsiteY17335" fmla="*/ 7332046 h 9881970"/>
              <a:gd name="connsiteX17336" fmla="*/ 2317357 w 11181876"/>
              <a:gd name="connsiteY17336" fmla="*/ 7319587 h 9881970"/>
              <a:gd name="connsiteX17337" fmla="*/ 2354733 w 11181876"/>
              <a:gd name="connsiteY17337" fmla="*/ 7307129 h 9881970"/>
              <a:gd name="connsiteX17338" fmla="*/ 2354733 w 11181876"/>
              <a:gd name="connsiteY17338" fmla="*/ 7288439 h 9881970"/>
              <a:gd name="connsiteX17339" fmla="*/ 2367193 w 11181876"/>
              <a:gd name="connsiteY17339" fmla="*/ 7282211 h 9881970"/>
              <a:gd name="connsiteX17340" fmla="*/ 2367193 w 11181876"/>
              <a:gd name="connsiteY17340" fmla="*/ 7269751 h 9881970"/>
              <a:gd name="connsiteX17341" fmla="*/ 2354733 w 11181876"/>
              <a:gd name="connsiteY17341" fmla="*/ 7269751 h 9881970"/>
              <a:gd name="connsiteX17342" fmla="*/ 2348505 w 11181876"/>
              <a:gd name="connsiteY17342" fmla="*/ 7294669 h 9881970"/>
              <a:gd name="connsiteX17343" fmla="*/ 2329815 w 11181876"/>
              <a:gd name="connsiteY17343" fmla="*/ 7307129 h 9881970"/>
              <a:gd name="connsiteX17344" fmla="*/ 2342275 w 11181876"/>
              <a:gd name="connsiteY17344" fmla="*/ 7282211 h 9881970"/>
              <a:gd name="connsiteX17345" fmla="*/ 2317357 w 11181876"/>
              <a:gd name="connsiteY17345" fmla="*/ 7294669 h 9881970"/>
              <a:gd name="connsiteX17346" fmla="*/ 2292438 w 11181876"/>
              <a:gd name="connsiteY17346" fmla="*/ 7325817 h 9881970"/>
              <a:gd name="connsiteX17347" fmla="*/ 2230144 w 11181876"/>
              <a:gd name="connsiteY17347" fmla="*/ 7394340 h 9881970"/>
              <a:gd name="connsiteX17348" fmla="*/ 2180309 w 11181876"/>
              <a:gd name="connsiteY17348" fmla="*/ 7431718 h 9881970"/>
              <a:gd name="connsiteX17349" fmla="*/ 2180309 w 11181876"/>
              <a:gd name="connsiteY17349" fmla="*/ 7406800 h 9881970"/>
              <a:gd name="connsiteX17350" fmla="*/ 2167849 w 11181876"/>
              <a:gd name="connsiteY17350" fmla="*/ 7406800 h 9881970"/>
              <a:gd name="connsiteX17351" fmla="*/ 2149161 w 11181876"/>
              <a:gd name="connsiteY17351" fmla="*/ 7419258 h 9881970"/>
              <a:gd name="connsiteX17352" fmla="*/ 2142933 w 11181876"/>
              <a:gd name="connsiteY17352" fmla="*/ 7431718 h 9881970"/>
              <a:gd name="connsiteX17353" fmla="*/ 2136703 w 11181876"/>
              <a:gd name="connsiteY17353" fmla="*/ 7444177 h 9881970"/>
              <a:gd name="connsiteX17354" fmla="*/ 2118015 w 11181876"/>
              <a:gd name="connsiteY17354" fmla="*/ 7469095 h 9881970"/>
              <a:gd name="connsiteX17355" fmla="*/ 2093096 w 11181876"/>
              <a:gd name="connsiteY17355" fmla="*/ 7506471 h 9881970"/>
              <a:gd name="connsiteX17356" fmla="*/ 2093096 w 11181876"/>
              <a:gd name="connsiteY17356" fmla="*/ 7531389 h 9881970"/>
              <a:gd name="connsiteX17357" fmla="*/ 2105555 w 11181876"/>
              <a:gd name="connsiteY17357" fmla="*/ 7531389 h 9881970"/>
              <a:gd name="connsiteX17358" fmla="*/ 2055720 w 11181876"/>
              <a:gd name="connsiteY17358" fmla="*/ 7593684 h 9881970"/>
              <a:gd name="connsiteX17359" fmla="*/ 2030802 w 11181876"/>
              <a:gd name="connsiteY17359" fmla="*/ 7606142 h 9881970"/>
              <a:gd name="connsiteX17360" fmla="*/ 2043260 w 11181876"/>
              <a:gd name="connsiteY17360" fmla="*/ 7581226 h 9881970"/>
              <a:gd name="connsiteX17361" fmla="*/ 2049490 w 11181876"/>
              <a:gd name="connsiteY17361" fmla="*/ 7568766 h 9881970"/>
              <a:gd name="connsiteX17362" fmla="*/ 2055720 w 11181876"/>
              <a:gd name="connsiteY17362" fmla="*/ 7543847 h 9881970"/>
              <a:gd name="connsiteX17363" fmla="*/ 2080637 w 11181876"/>
              <a:gd name="connsiteY17363" fmla="*/ 7518929 h 9881970"/>
              <a:gd name="connsiteX17364" fmla="*/ 2055720 w 11181876"/>
              <a:gd name="connsiteY17364" fmla="*/ 7531389 h 9881970"/>
              <a:gd name="connsiteX17365" fmla="*/ 2043260 w 11181876"/>
              <a:gd name="connsiteY17365" fmla="*/ 7543847 h 9881970"/>
              <a:gd name="connsiteX17366" fmla="*/ 2018342 w 11181876"/>
              <a:gd name="connsiteY17366" fmla="*/ 7543847 h 9881970"/>
              <a:gd name="connsiteX17367" fmla="*/ 2005884 w 11181876"/>
              <a:gd name="connsiteY17367" fmla="*/ 7543847 h 9881970"/>
              <a:gd name="connsiteX17368" fmla="*/ 2055720 w 11181876"/>
              <a:gd name="connsiteY17368" fmla="*/ 7506471 h 9881970"/>
              <a:gd name="connsiteX17369" fmla="*/ 2080637 w 11181876"/>
              <a:gd name="connsiteY17369" fmla="*/ 7481553 h 9881970"/>
              <a:gd name="connsiteX17370" fmla="*/ 2093096 w 11181876"/>
              <a:gd name="connsiteY17370" fmla="*/ 7469095 h 9881970"/>
              <a:gd name="connsiteX17371" fmla="*/ 2093096 w 11181876"/>
              <a:gd name="connsiteY17371" fmla="*/ 7456635 h 9881970"/>
              <a:gd name="connsiteX17372" fmla="*/ 2080637 w 11181876"/>
              <a:gd name="connsiteY17372" fmla="*/ 7419258 h 9881970"/>
              <a:gd name="connsiteX17373" fmla="*/ 2093096 w 11181876"/>
              <a:gd name="connsiteY17373" fmla="*/ 7431718 h 9881970"/>
              <a:gd name="connsiteX17374" fmla="*/ 2105555 w 11181876"/>
              <a:gd name="connsiteY17374" fmla="*/ 7456635 h 9881970"/>
              <a:gd name="connsiteX17375" fmla="*/ 2105555 w 11181876"/>
              <a:gd name="connsiteY17375" fmla="*/ 7431718 h 9881970"/>
              <a:gd name="connsiteX17376" fmla="*/ 2118015 w 11181876"/>
              <a:gd name="connsiteY17376" fmla="*/ 7410952 h 9881970"/>
              <a:gd name="connsiteX17377" fmla="*/ 2118015 w 11181876"/>
              <a:gd name="connsiteY17377" fmla="*/ 7419258 h 9881970"/>
              <a:gd name="connsiteX17378" fmla="*/ 2130473 w 11181876"/>
              <a:gd name="connsiteY17378" fmla="*/ 7406800 h 9881970"/>
              <a:gd name="connsiteX17379" fmla="*/ 2127359 w 11181876"/>
              <a:gd name="connsiteY17379" fmla="*/ 7406800 h 9881970"/>
              <a:gd name="connsiteX17380" fmla="*/ 2120506 w 11181876"/>
              <a:gd name="connsiteY17380" fmla="*/ 7406800 h 9881970"/>
              <a:gd name="connsiteX17381" fmla="*/ 2142933 w 11181876"/>
              <a:gd name="connsiteY17381" fmla="*/ 7369424 h 9881970"/>
              <a:gd name="connsiteX17382" fmla="*/ 2161621 w 11181876"/>
              <a:gd name="connsiteY17382" fmla="*/ 7369424 h 9881970"/>
              <a:gd name="connsiteX17383" fmla="*/ 2155391 w 11181876"/>
              <a:gd name="connsiteY17383" fmla="*/ 7356964 h 9881970"/>
              <a:gd name="connsiteX17384" fmla="*/ 2142933 w 11181876"/>
              <a:gd name="connsiteY17384" fmla="*/ 7356964 h 9881970"/>
              <a:gd name="connsiteX17385" fmla="*/ 2093096 w 11181876"/>
              <a:gd name="connsiteY17385" fmla="*/ 7394340 h 9881970"/>
              <a:gd name="connsiteX17386" fmla="*/ 2099327 w 11181876"/>
              <a:gd name="connsiteY17386" fmla="*/ 7381882 h 9881970"/>
              <a:gd name="connsiteX17387" fmla="*/ 2118015 w 11181876"/>
              <a:gd name="connsiteY17387" fmla="*/ 7369424 h 9881970"/>
              <a:gd name="connsiteX17388" fmla="*/ 2155391 w 11181876"/>
              <a:gd name="connsiteY17388" fmla="*/ 7319587 h 9881970"/>
              <a:gd name="connsiteX17389" fmla="*/ 2167849 w 11181876"/>
              <a:gd name="connsiteY17389" fmla="*/ 7307129 h 9881970"/>
              <a:gd name="connsiteX17390" fmla="*/ 2155391 w 11181876"/>
              <a:gd name="connsiteY17390" fmla="*/ 7307129 h 9881970"/>
              <a:gd name="connsiteX17391" fmla="*/ 2130473 w 11181876"/>
              <a:gd name="connsiteY17391" fmla="*/ 7319587 h 9881970"/>
              <a:gd name="connsiteX17392" fmla="*/ 2167849 w 11181876"/>
              <a:gd name="connsiteY17392" fmla="*/ 7282211 h 9881970"/>
              <a:gd name="connsiteX17393" fmla="*/ 2167849 w 11181876"/>
              <a:gd name="connsiteY17393" fmla="*/ 7257293 h 9881970"/>
              <a:gd name="connsiteX17394" fmla="*/ 2167849 w 11181876"/>
              <a:gd name="connsiteY17394" fmla="*/ 7244835 h 9881970"/>
              <a:gd name="connsiteX17395" fmla="*/ 2180309 w 11181876"/>
              <a:gd name="connsiteY17395" fmla="*/ 7244835 h 9881970"/>
              <a:gd name="connsiteX17396" fmla="*/ 2167849 w 11181876"/>
              <a:gd name="connsiteY17396" fmla="*/ 7232375 h 9881970"/>
              <a:gd name="connsiteX17397" fmla="*/ 2180309 w 11181876"/>
              <a:gd name="connsiteY17397" fmla="*/ 7207457 h 9881970"/>
              <a:gd name="connsiteX17398" fmla="*/ 2205227 w 11181876"/>
              <a:gd name="connsiteY17398" fmla="*/ 7207457 h 9881970"/>
              <a:gd name="connsiteX17399" fmla="*/ 2230144 w 11181876"/>
              <a:gd name="connsiteY17399" fmla="*/ 7194998 h 9881970"/>
              <a:gd name="connsiteX17400" fmla="*/ 2242603 w 11181876"/>
              <a:gd name="connsiteY17400" fmla="*/ 7182540 h 9881970"/>
              <a:gd name="connsiteX17401" fmla="*/ 2255062 w 11181876"/>
              <a:gd name="connsiteY17401" fmla="*/ 7145162 h 9881970"/>
              <a:gd name="connsiteX17402" fmla="*/ 2279980 w 11181876"/>
              <a:gd name="connsiteY17402" fmla="*/ 7145162 h 9881970"/>
              <a:gd name="connsiteX17403" fmla="*/ 2267522 w 11181876"/>
              <a:gd name="connsiteY17403" fmla="*/ 7132704 h 9881970"/>
              <a:gd name="connsiteX17404" fmla="*/ 2255062 w 11181876"/>
              <a:gd name="connsiteY17404" fmla="*/ 7132704 h 9881970"/>
              <a:gd name="connsiteX17405" fmla="*/ 2230144 w 11181876"/>
              <a:gd name="connsiteY17405" fmla="*/ 7157622 h 9881970"/>
              <a:gd name="connsiteX17406" fmla="*/ 2205227 w 11181876"/>
              <a:gd name="connsiteY17406" fmla="*/ 7170080 h 9881970"/>
              <a:gd name="connsiteX17407" fmla="*/ 2192767 w 11181876"/>
              <a:gd name="connsiteY17407" fmla="*/ 7176310 h 9881970"/>
              <a:gd name="connsiteX17408" fmla="*/ 2155391 w 11181876"/>
              <a:gd name="connsiteY17408" fmla="*/ 7194998 h 9881970"/>
              <a:gd name="connsiteX17409" fmla="*/ 2142933 w 11181876"/>
              <a:gd name="connsiteY17409" fmla="*/ 7232375 h 9881970"/>
              <a:gd name="connsiteX17410" fmla="*/ 2155391 w 11181876"/>
              <a:gd name="connsiteY17410" fmla="*/ 7232375 h 9881970"/>
              <a:gd name="connsiteX17411" fmla="*/ 2142933 w 11181876"/>
              <a:gd name="connsiteY17411" fmla="*/ 7244835 h 9881970"/>
              <a:gd name="connsiteX17412" fmla="*/ 2130473 w 11181876"/>
              <a:gd name="connsiteY17412" fmla="*/ 7257293 h 9881970"/>
              <a:gd name="connsiteX17413" fmla="*/ 2118015 w 11181876"/>
              <a:gd name="connsiteY17413" fmla="*/ 7257293 h 9881970"/>
              <a:gd name="connsiteX17414" fmla="*/ 2074408 w 11181876"/>
              <a:gd name="connsiteY17414" fmla="*/ 7275981 h 9881970"/>
              <a:gd name="connsiteX17415" fmla="*/ 2030802 w 11181876"/>
              <a:gd name="connsiteY17415" fmla="*/ 7307129 h 9881970"/>
              <a:gd name="connsiteX17416" fmla="*/ 2030802 w 11181876"/>
              <a:gd name="connsiteY17416" fmla="*/ 7319587 h 9881970"/>
              <a:gd name="connsiteX17417" fmla="*/ 2005884 w 11181876"/>
              <a:gd name="connsiteY17417" fmla="*/ 7356964 h 9881970"/>
              <a:gd name="connsiteX17418" fmla="*/ 1980966 w 11181876"/>
              <a:gd name="connsiteY17418" fmla="*/ 7381882 h 9881970"/>
              <a:gd name="connsiteX17419" fmla="*/ 1968507 w 11181876"/>
              <a:gd name="connsiteY17419" fmla="*/ 7394340 h 9881970"/>
              <a:gd name="connsiteX17420" fmla="*/ 1956047 w 11181876"/>
              <a:gd name="connsiteY17420" fmla="*/ 7419258 h 9881970"/>
              <a:gd name="connsiteX17421" fmla="*/ 1943589 w 11181876"/>
              <a:gd name="connsiteY17421" fmla="*/ 7419258 h 9881970"/>
              <a:gd name="connsiteX17422" fmla="*/ 1937359 w 11181876"/>
              <a:gd name="connsiteY17422" fmla="*/ 7419258 h 9881970"/>
              <a:gd name="connsiteX17423" fmla="*/ 1931131 w 11181876"/>
              <a:gd name="connsiteY17423" fmla="*/ 7431718 h 9881970"/>
              <a:gd name="connsiteX17424" fmla="*/ 1918671 w 11181876"/>
              <a:gd name="connsiteY17424" fmla="*/ 7431718 h 9881970"/>
              <a:gd name="connsiteX17425" fmla="*/ 1918671 w 11181876"/>
              <a:gd name="connsiteY17425" fmla="*/ 7444177 h 9881970"/>
              <a:gd name="connsiteX17426" fmla="*/ 1843918 w 11181876"/>
              <a:gd name="connsiteY17426" fmla="*/ 7506471 h 9881970"/>
              <a:gd name="connsiteX17427" fmla="*/ 1856377 w 11181876"/>
              <a:gd name="connsiteY17427" fmla="*/ 7518929 h 9881970"/>
              <a:gd name="connsiteX17428" fmla="*/ 1856377 w 11181876"/>
              <a:gd name="connsiteY17428" fmla="*/ 7525159 h 9881970"/>
              <a:gd name="connsiteX17429" fmla="*/ 1843918 w 11181876"/>
              <a:gd name="connsiteY17429" fmla="*/ 7531389 h 9881970"/>
              <a:gd name="connsiteX17430" fmla="*/ 1837688 w 11181876"/>
              <a:gd name="connsiteY17430" fmla="*/ 7550077 h 9881970"/>
              <a:gd name="connsiteX17431" fmla="*/ 1819000 w 11181876"/>
              <a:gd name="connsiteY17431" fmla="*/ 7556307 h 9881970"/>
              <a:gd name="connsiteX17432" fmla="*/ 1794082 w 11181876"/>
              <a:gd name="connsiteY17432" fmla="*/ 7556307 h 9881970"/>
              <a:gd name="connsiteX17433" fmla="*/ 1794082 w 11181876"/>
              <a:gd name="connsiteY17433" fmla="*/ 7543847 h 9881970"/>
              <a:gd name="connsiteX17434" fmla="*/ 1806542 w 11181876"/>
              <a:gd name="connsiteY17434" fmla="*/ 7531389 h 9881970"/>
              <a:gd name="connsiteX17435" fmla="*/ 1819000 w 11181876"/>
              <a:gd name="connsiteY17435" fmla="*/ 7518929 h 9881970"/>
              <a:gd name="connsiteX17436" fmla="*/ 1819000 w 11181876"/>
              <a:gd name="connsiteY17436" fmla="*/ 7494013 h 9881970"/>
              <a:gd name="connsiteX17437" fmla="*/ 1794082 w 11181876"/>
              <a:gd name="connsiteY17437" fmla="*/ 7475325 h 9881970"/>
              <a:gd name="connsiteX17438" fmla="*/ 1794082 w 11181876"/>
              <a:gd name="connsiteY17438" fmla="*/ 7431718 h 9881970"/>
              <a:gd name="connsiteX17439" fmla="*/ 1781624 w 11181876"/>
              <a:gd name="connsiteY17439" fmla="*/ 7444177 h 9881970"/>
              <a:gd name="connsiteX17440" fmla="*/ 1731787 w 11181876"/>
              <a:gd name="connsiteY17440" fmla="*/ 7444177 h 9881970"/>
              <a:gd name="connsiteX17441" fmla="*/ 1744246 w 11181876"/>
              <a:gd name="connsiteY17441" fmla="*/ 7444177 h 9881970"/>
              <a:gd name="connsiteX17442" fmla="*/ 1781624 w 11181876"/>
              <a:gd name="connsiteY17442" fmla="*/ 7406800 h 9881970"/>
              <a:gd name="connsiteX17443" fmla="*/ 1794082 w 11181876"/>
              <a:gd name="connsiteY17443" fmla="*/ 7394340 h 9881970"/>
              <a:gd name="connsiteX17444" fmla="*/ 1806542 w 11181876"/>
              <a:gd name="connsiteY17444" fmla="*/ 7381882 h 9881970"/>
              <a:gd name="connsiteX17445" fmla="*/ 1819000 w 11181876"/>
              <a:gd name="connsiteY17445" fmla="*/ 7381882 h 9881970"/>
              <a:gd name="connsiteX17446" fmla="*/ 1806542 w 11181876"/>
              <a:gd name="connsiteY17446" fmla="*/ 7369424 h 9881970"/>
              <a:gd name="connsiteX17447" fmla="*/ 1806542 w 11181876"/>
              <a:gd name="connsiteY17447" fmla="*/ 7356964 h 9881970"/>
              <a:gd name="connsiteX17448" fmla="*/ 1825230 w 11181876"/>
              <a:gd name="connsiteY17448" fmla="*/ 7356964 h 9881970"/>
              <a:gd name="connsiteX17449" fmla="*/ 1831458 w 11181876"/>
              <a:gd name="connsiteY17449" fmla="*/ 7344506 h 9881970"/>
              <a:gd name="connsiteX17450" fmla="*/ 1831458 w 11181876"/>
              <a:gd name="connsiteY17450" fmla="*/ 7356964 h 9881970"/>
              <a:gd name="connsiteX17451" fmla="*/ 1843918 w 11181876"/>
              <a:gd name="connsiteY17451" fmla="*/ 7356964 h 9881970"/>
              <a:gd name="connsiteX17452" fmla="*/ 1843918 w 11181876"/>
              <a:gd name="connsiteY17452" fmla="*/ 7319587 h 9881970"/>
              <a:gd name="connsiteX17453" fmla="*/ 1881295 w 11181876"/>
              <a:gd name="connsiteY17453" fmla="*/ 7257293 h 9881970"/>
              <a:gd name="connsiteX17454" fmla="*/ 1893753 w 11181876"/>
              <a:gd name="connsiteY17454" fmla="*/ 7269751 h 9881970"/>
              <a:gd name="connsiteX17455" fmla="*/ 1893753 w 11181876"/>
              <a:gd name="connsiteY17455" fmla="*/ 7282211 h 9881970"/>
              <a:gd name="connsiteX17456" fmla="*/ 1931131 w 11181876"/>
              <a:gd name="connsiteY17456" fmla="*/ 7238605 h 9881970"/>
              <a:gd name="connsiteX17457" fmla="*/ 1980966 w 11181876"/>
              <a:gd name="connsiteY17457" fmla="*/ 7207457 h 9881970"/>
              <a:gd name="connsiteX17458" fmla="*/ 2005884 w 11181876"/>
              <a:gd name="connsiteY17458" fmla="*/ 7207457 h 9881970"/>
              <a:gd name="connsiteX17459" fmla="*/ 2018342 w 11181876"/>
              <a:gd name="connsiteY17459" fmla="*/ 7194998 h 9881970"/>
              <a:gd name="connsiteX17460" fmla="*/ 1993425 w 11181876"/>
              <a:gd name="connsiteY17460" fmla="*/ 7194998 h 9881970"/>
              <a:gd name="connsiteX17461" fmla="*/ 1993425 w 11181876"/>
              <a:gd name="connsiteY17461" fmla="*/ 7201228 h 9881970"/>
              <a:gd name="connsiteX17462" fmla="*/ 1980966 w 11181876"/>
              <a:gd name="connsiteY17462" fmla="*/ 7194998 h 9881970"/>
              <a:gd name="connsiteX17463" fmla="*/ 1962277 w 11181876"/>
              <a:gd name="connsiteY17463" fmla="*/ 7194998 h 9881970"/>
              <a:gd name="connsiteX17464" fmla="*/ 1949819 w 11181876"/>
              <a:gd name="connsiteY17464" fmla="*/ 7201228 h 9881970"/>
              <a:gd name="connsiteX17465" fmla="*/ 1943589 w 11181876"/>
              <a:gd name="connsiteY17465" fmla="*/ 7207457 h 9881970"/>
              <a:gd name="connsiteX17466" fmla="*/ 1931131 w 11181876"/>
              <a:gd name="connsiteY17466" fmla="*/ 7207457 h 9881970"/>
              <a:gd name="connsiteX17467" fmla="*/ 1881295 w 11181876"/>
              <a:gd name="connsiteY17467" fmla="*/ 7232375 h 9881970"/>
              <a:gd name="connsiteX17468" fmla="*/ 1831458 w 11181876"/>
              <a:gd name="connsiteY17468" fmla="*/ 7244835 h 9881970"/>
              <a:gd name="connsiteX17469" fmla="*/ 1843918 w 11181876"/>
              <a:gd name="connsiteY17469" fmla="*/ 7244835 h 9881970"/>
              <a:gd name="connsiteX17470" fmla="*/ 1843918 w 11181876"/>
              <a:gd name="connsiteY17470" fmla="*/ 7232375 h 9881970"/>
              <a:gd name="connsiteX17471" fmla="*/ 1843918 w 11181876"/>
              <a:gd name="connsiteY17471" fmla="*/ 7219917 h 9881970"/>
              <a:gd name="connsiteX17472" fmla="*/ 1843918 w 11181876"/>
              <a:gd name="connsiteY17472" fmla="*/ 7207457 h 9881970"/>
              <a:gd name="connsiteX17473" fmla="*/ 1850148 w 11181876"/>
              <a:gd name="connsiteY17473" fmla="*/ 7194998 h 9881970"/>
              <a:gd name="connsiteX17474" fmla="*/ 1868837 w 11181876"/>
              <a:gd name="connsiteY17474" fmla="*/ 7194998 h 9881970"/>
              <a:gd name="connsiteX17475" fmla="*/ 1868837 w 11181876"/>
              <a:gd name="connsiteY17475" fmla="*/ 7207457 h 9881970"/>
              <a:gd name="connsiteX17476" fmla="*/ 1875065 w 11181876"/>
              <a:gd name="connsiteY17476" fmla="*/ 7213687 h 9881970"/>
              <a:gd name="connsiteX17477" fmla="*/ 1881295 w 11181876"/>
              <a:gd name="connsiteY17477" fmla="*/ 7194998 h 9881970"/>
              <a:gd name="connsiteX17478" fmla="*/ 1893753 w 11181876"/>
              <a:gd name="connsiteY17478" fmla="*/ 7182540 h 9881970"/>
              <a:gd name="connsiteX17479" fmla="*/ 1881295 w 11181876"/>
              <a:gd name="connsiteY17479" fmla="*/ 7170080 h 9881970"/>
              <a:gd name="connsiteX17480" fmla="*/ 1868837 w 11181876"/>
              <a:gd name="connsiteY17480" fmla="*/ 7145162 h 9881970"/>
              <a:gd name="connsiteX17481" fmla="*/ 1868837 w 11181876"/>
              <a:gd name="connsiteY17481" fmla="*/ 7157622 h 9881970"/>
              <a:gd name="connsiteX17482" fmla="*/ 1868837 w 11181876"/>
              <a:gd name="connsiteY17482" fmla="*/ 7163850 h 9881970"/>
              <a:gd name="connsiteX17483" fmla="*/ 1856377 w 11181876"/>
              <a:gd name="connsiteY17483" fmla="*/ 7170080 h 9881970"/>
              <a:gd name="connsiteX17484" fmla="*/ 1843918 w 11181876"/>
              <a:gd name="connsiteY17484" fmla="*/ 7182540 h 9881970"/>
              <a:gd name="connsiteX17485" fmla="*/ 1819000 w 11181876"/>
              <a:gd name="connsiteY17485" fmla="*/ 7207457 h 9881970"/>
              <a:gd name="connsiteX17486" fmla="*/ 1794082 w 11181876"/>
              <a:gd name="connsiteY17486" fmla="*/ 7226145 h 9881970"/>
              <a:gd name="connsiteX17487" fmla="*/ 1781624 w 11181876"/>
              <a:gd name="connsiteY17487" fmla="*/ 7244835 h 9881970"/>
              <a:gd name="connsiteX17488" fmla="*/ 1756706 w 11181876"/>
              <a:gd name="connsiteY17488" fmla="*/ 7257293 h 9881970"/>
              <a:gd name="connsiteX17489" fmla="*/ 1744246 w 11181876"/>
              <a:gd name="connsiteY17489" fmla="*/ 7269751 h 9881970"/>
              <a:gd name="connsiteX17490" fmla="*/ 1731787 w 11181876"/>
              <a:gd name="connsiteY17490" fmla="*/ 7294669 h 9881970"/>
              <a:gd name="connsiteX17491" fmla="*/ 1719329 w 11181876"/>
              <a:gd name="connsiteY17491" fmla="*/ 7294669 h 9881970"/>
              <a:gd name="connsiteX17492" fmla="*/ 1694411 w 11181876"/>
              <a:gd name="connsiteY17492" fmla="*/ 7300899 h 9881970"/>
              <a:gd name="connsiteX17493" fmla="*/ 1694411 w 11181876"/>
              <a:gd name="connsiteY17493" fmla="*/ 7282211 h 9881970"/>
              <a:gd name="connsiteX17494" fmla="*/ 1694411 w 11181876"/>
              <a:gd name="connsiteY17494" fmla="*/ 7269751 h 9881970"/>
              <a:gd name="connsiteX17495" fmla="*/ 1681953 w 11181876"/>
              <a:gd name="connsiteY17495" fmla="*/ 7269751 h 9881970"/>
              <a:gd name="connsiteX17496" fmla="*/ 1657035 w 11181876"/>
              <a:gd name="connsiteY17496" fmla="*/ 7307129 h 9881970"/>
              <a:gd name="connsiteX17497" fmla="*/ 1657035 w 11181876"/>
              <a:gd name="connsiteY17497" fmla="*/ 7344506 h 9881970"/>
              <a:gd name="connsiteX17498" fmla="*/ 1663263 w 11181876"/>
              <a:gd name="connsiteY17498" fmla="*/ 7363194 h 9881970"/>
              <a:gd name="connsiteX17499" fmla="*/ 1650805 w 11181876"/>
              <a:gd name="connsiteY17499" fmla="*/ 7381882 h 9881970"/>
              <a:gd name="connsiteX17500" fmla="*/ 1632117 w 11181876"/>
              <a:gd name="connsiteY17500" fmla="*/ 7394340 h 9881970"/>
              <a:gd name="connsiteX17501" fmla="*/ 1619657 w 11181876"/>
              <a:gd name="connsiteY17501" fmla="*/ 7406800 h 9881970"/>
              <a:gd name="connsiteX17502" fmla="*/ 1607199 w 11181876"/>
              <a:gd name="connsiteY17502" fmla="*/ 7431718 h 9881970"/>
              <a:gd name="connsiteX17503" fmla="*/ 1588510 w 11181876"/>
              <a:gd name="connsiteY17503" fmla="*/ 7437947 h 9881970"/>
              <a:gd name="connsiteX17504" fmla="*/ 1607199 w 11181876"/>
              <a:gd name="connsiteY17504" fmla="*/ 7406800 h 9881970"/>
              <a:gd name="connsiteX17505" fmla="*/ 1607199 w 11181876"/>
              <a:gd name="connsiteY17505" fmla="*/ 7369424 h 9881970"/>
              <a:gd name="connsiteX17506" fmla="*/ 1582280 w 11181876"/>
              <a:gd name="connsiteY17506" fmla="*/ 7406800 h 9881970"/>
              <a:gd name="connsiteX17507" fmla="*/ 1576052 w 11181876"/>
              <a:gd name="connsiteY17507" fmla="*/ 7425488 h 9881970"/>
              <a:gd name="connsiteX17508" fmla="*/ 1569822 w 11181876"/>
              <a:gd name="connsiteY17508" fmla="*/ 7431718 h 9881970"/>
              <a:gd name="connsiteX17509" fmla="*/ 1544904 w 11181876"/>
              <a:gd name="connsiteY17509" fmla="*/ 7444177 h 9881970"/>
              <a:gd name="connsiteX17510" fmla="*/ 1526216 w 11181876"/>
              <a:gd name="connsiteY17510" fmla="*/ 7437947 h 9881970"/>
              <a:gd name="connsiteX17511" fmla="*/ 1519986 w 11181876"/>
              <a:gd name="connsiteY17511" fmla="*/ 7456635 h 9881970"/>
              <a:gd name="connsiteX17512" fmla="*/ 1519986 w 11181876"/>
              <a:gd name="connsiteY17512" fmla="*/ 7469095 h 9881970"/>
              <a:gd name="connsiteX17513" fmla="*/ 1519986 w 11181876"/>
              <a:gd name="connsiteY17513" fmla="*/ 7481553 h 9881970"/>
              <a:gd name="connsiteX17514" fmla="*/ 1519986 w 11181876"/>
              <a:gd name="connsiteY17514" fmla="*/ 7494013 h 9881970"/>
              <a:gd name="connsiteX17515" fmla="*/ 1532446 w 11181876"/>
              <a:gd name="connsiteY17515" fmla="*/ 7494013 h 9881970"/>
              <a:gd name="connsiteX17516" fmla="*/ 1544904 w 11181876"/>
              <a:gd name="connsiteY17516" fmla="*/ 7506471 h 9881970"/>
              <a:gd name="connsiteX17517" fmla="*/ 1501298 w 11181876"/>
              <a:gd name="connsiteY17517" fmla="*/ 7512701 h 9881970"/>
              <a:gd name="connsiteX17518" fmla="*/ 1470151 w 11181876"/>
              <a:gd name="connsiteY17518" fmla="*/ 7506471 h 9881970"/>
              <a:gd name="connsiteX17519" fmla="*/ 1445233 w 11181876"/>
              <a:gd name="connsiteY17519" fmla="*/ 7506471 h 9881970"/>
              <a:gd name="connsiteX17520" fmla="*/ 1470151 w 11181876"/>
              <a:gd name="connsiteY17520" fmla="*/ 7531389 h 9881970"/>
              <a:gd name="connsiteX17521" fmla="*/ 1482609 w 11181876"/>
              <a:gd name="connsiteY17521" fmla="*/ 7531389 h 9881970"/>
              <a:gd name="connsiteX17522" fmla="*/ 1445233 w 11181876"/>
              <a:gd name="connsiteY17522" fmla="*/ 7581226 h 9881970"/>
              <a:gd name="connsiteX17523" fmla="*/ 1407857 w 11181876"/>
              <a:gd name="connsiteY17523" fmla="*/ 7631060 h 9881970"/>
              <a:gd name="connsiteX17524" fmla="*/ 1401627 w 11181876"/>
              <a:gd name="connsiteY17524" fmla="*/ 7631060 h 9881970"/>
              <a:gd name="connsiteX17525" fmla="*/ 1389168 w 11181876"/>
              <a:gd name="connsiteY17525" fmla="*/ 7624830 h 9881970"/>
              <a:gd name="connsiteX17526" fmla="*/ 1376709 w 11181876"/>
              <a:gd name="connsiteY17526" fmla="*/ 7618602 h 9881970"/>
              <a:gd name="connsiteX17527" fmla="*/ 1370479 w 11181876"/>
              <a:gd name="connsiteY17527" fmla="*/ 7631060 h 9881970"/>
              <a:gd name="connsiteX17528" fmla="*/ 1370479 w 11181876"/>
              <a:gd name="connsiteY17528" fmla="*/ 7643520 h 9881970"/>
              <a:gd name="connsiteX17529" fmla="*/ 1370479 w 11181876"/>
              <a:gd name="connsiteY17529" fmla="*/ 7668437 h 9881970"/>
              <a:gd name="connsiteX17530" fmla="*/ 1333102 w 11181876"/>
              <a:gd name="connsiteY17530" fmla="*/ 7643520 h 9881970"/>
              <a:gd name="connsiteX17531" fmla="*/ 1283268 w 11181876"/>
              <a:gd name="connsiteY17531" fmla="*/ 7693355 h 9881970"/>
              <a:gd name="connsiteX17532" fmla="*/ 1270808 w 11181876"/>
              <a:gd name="connsiteY17532" fmla="*/ 7705815 h 9881970"/>
              <a:gd name="connsiteX17533" fmla="*/ 1270808 w 11181876"/>
              <a:gd name="connsiteY17533" fmla="*/ 7718273 h 9881970"/>
              <a:gd name="connsiteX17534" fmla="*/ 1258350 w 11181876"/>
              <a:gd name="connsiteY17534" fmla="*/ 7724503 h 9881970"/>
              <a:gd name="connsiteX17535" fmla="*/ 1245890 w 11181876"/>
              <a:gd name="connsiteY17535" fmla="*/ 7730731 h 9881970"/>
              <a:gd name="connsiteX17536" fmla="*/ 1245890 w 11181876"/>
              <a:gd name="connsiteY17536" fmla="*/ 7743191 h 9881970"/>
              <a:gd name="connsiteX17537" fmla="*/ 1245890 w 11181876"/>
              <a:gd name="connsiteY17537" fmla="*/ 7749419 h 9881970"/>
              <a:gd name="connsiteX17538" fmla="*/ 1233431 w 11181876"/>
              <a:gd name="connsiteY17538" fmla="*/ 7755649 h 9881970"/>
              <a:gd name="connsiteX17539" fmla="*/ 1227202 w 11181876"/>
              <a:gd name="connsiteY17539" fmla="*/ 7774337 h 9881970"/>
              <a:gd name="connsiteX17540" fmla="*/ 1258350 w 11181876"/>
              <a:gd name="connsiteY17540" fmla="*/ 7755649 h 9881970"/>
              <a:gd name="connsiteX17541" fmla="*/ 1308185 w 11181876"/>
              <a:gd name="connsiteY17541" fmla="*/ 7730731 h 9881970"/>
              <a:gd name="connsiteX17542" fmla="*/ 1295727 w 11181876"/>
              <a:gd name="connsiteY17542" fmla="*/ 7743191 h 9881970"/>
              <a:gd name="connsiteX17543" fmla="*/ 1283268 w 11181876"/>
              <a:gd name="connsiteY17543" fmla="*/ 7768109 h 9881970"/>
              <a:gd name="connsiteX17544" fmla="*/ 1308185 w 11181876"/>
              <a:gd name="connsiteY17544" fmla="*/ 7768109 h 9881970"/>
              <a:gd name="connsiteX17545" fmla="*/ 1308185 w 11181876"/>
              <a:gd name="connsiteY17545" fmla="*/ 7780567 h 9881970"/>
              <a:gd name="connsiteX17546" fmla="*/ 1301956 w 11181876"/>
              <a:gd name="connsiteY17546" fmla="*/ 7786797 h 9881970"/>
              <a:gd name="connsiteX17547" fmla="*/ 1283268 w 11181876"/>
              <a:gd name="connsiteY17547" fmla="*/ 7793026 h 9881970"/>
              <a:gd name="connsiteX17548" fmla="*/ 1270808 w 11181876"/>
              <a:gd name="connsiteY17548" fmla="*/ 7780567 h 9881970"/>
              <a:gd name="connsiteX17549" fmla="*/ 1258350 w 11181876"/>
              <a:gd name="connsiteY17549" fmla="*/ 7780567 h 9881970"/>
              <a:gd name="connsiteX17550" fmla="*/ 1245890 w 11181876"/>
              <a:gd name="connsiteY17550" fmla="*/ 7805485 h 9881970"/>
              <a:gd name="connsiteX17551" fmla="*/ 1208513 w 11181876"/>
              <a:gd name="connsiteY17551" fmla="*/ 7830404 h 9881970"/>
              <a:gd name="connsiteX17552" fmla="*/ 1189825 w 11181876"/>
              <a:gd name="connsiteY17552" fmla="*/ 7817944 h 9881970"/>
              <a:gd name="connsiteX17553" fmla="*/ 1171138 w 11181876"/>
              <a:gd name="connsiteY17553" fmla="*/ 7830404 h 9881970"/>
              <a:gd name="connsiteX17554" fmla="*/ 1158677 w 11181876"/>
              <a:gd name="connsiteY17554" fmla="*/ 7842862 h 9881970"/>
              <a:gd name="connsiteX17555" fmla="*/ 1146219 w 11181876"/>
              <a:gd name="connsiteY17555" fmla="*/ 7830404 h 9881970"/>
              <a:gd name="connsiteX17556" fmla="*/ 1133761 w 11181876"/>
              <a:gd name="connsiteY17556" fmla="*/ 7842862 h 9881970"/>
              <a:gd name="connsiteX17557" fmla="*/ 1121301 w 11181876"/>
              <a:gd name="connsiteY17557" fmla="*/ 7867780 h 9881970"/>
              <a:gd name="connsiteX17558" fmla="*/ 1108842 w 11181876"/>
              <a:gd name="connsiteY17558" fmla="*/ 7867780 h 9881970"/>
              <a:gd name="connsiteX17559" fmla="*/ 1108842 w 11181876"/>
              <a:gd name="connsiteY17559" fmla="*/ 7849092 h 9881970"/>
              <a:gd name="connsiteX17560" fmla="*/ 1108842 w 11181876"/>
              <a:gd name="connsiteY17560" fmla="*/ 7842862 h 9881970"/>
              <a:gd name="connsiteX17561" fmla="*/ 1108842 w 11181876"/>
              <a:gd name="connsiteY17561" fmla="*/ 7830404 h 9881970"/>
              <a:gd name="connsiteX17562" fmla="*/ 1096383 w 11181876"/>
              <a:gd name="connsiteY17562" fmla="*/ 7817944 h 9881970"/>
              <a:gd name="connsiteX17563" fmla="*/ 1096383 w 11181876"/>
              <a:gd name="connsiteY17563" fmla="*/ 7799256 h 9881970"/>
              <a:gd name="connsiteX17564" fmla="*/ 1108842 w 11181876"/>
              <a:gd name="connsiteY17564" fmla="*/ 7793026 h 9881970"/>
              <a:gd name="connsiteX17565" fmla="*/ 1121301 w 11181876"/>
              <a:gd name="connsiteY17565" fmla="*/ 7793026 h 9881970"/>
              <a:gd name="connsiteX17566" fmla="*/ 1121301 w 11181876"/>
              <a:gd name="connsiteY17566" fmla="*/ 7780567 h 9881970"/>
              <a:gd name="connsiteX17567" fmla="*/ 1133761 w 11181876"/>
              <a:gd name="connsiteY17567" fmla="*/ 7786797 h 9881970"/>
              <a:gd name="connsiteX17568" fmla="*/ 1133761 w 11181876"/>
              <a:gd name="connsiteY17568" fmla="*/ 7805485 h 9881970"/>
              <a:gd name="connsiteX17569" fmla="*/ 1133761 w 11181876"/>
              <a:gd name="connsiteY17569" fmla="*/ 7830404 h 9881970"/>
              <a:gd name="connsiteX17570" fmla="*/ 1158677 w 11181876"/>
              <a:gd name="connsiteY17570" fmla="*/ 7793026 h 9881970"/>
              <a:gd name="connsiteX17571" fmla="*/ 1183596 w 11181876"/>
              <a:gd name="connsiteY17571" fmla="*/ 7768109 h 9881970"/>
              <a:gd name="connsiteX17572" fmla="*/ 1196054 w 11181876"/>
              <a:gd name="connsiteY17572" fmla="*/ 7743191 h 9881970"/>
              <a:gd name="connsiteX17573" fmla="*/ 1196054 w 11181876"/>
              <a:gd name="connsiteY17573" fmla="*/ 7730731 h 9881970"/>
              <a:gd name="connsiteX17574" fmla="*/ 1171138 w 11181876"/>
              <a:gd name="connsiteY17574" fmla="*/ 7743191 h 9881970"/>
              <a:gd name="connsiteX17575" fmla="*/ 1152449 w 11181876"/>
              <a:gd name="connsiteY17575" fmla="*/ 7743191 h 9881970"/>
              <a:gd name="connsiteX17576" fmla="*/ 1158677 w 11181876"/>
              <a:gd name="connsiteY17576" fmla="*/ 7730731 h 9881970"/>
              <a:gd name="connsiteX17577" fmla="*/ 1171138 w 11181876"/>
              <a:gd name="connsiteY17577" fmla="*/ 7730731 h 9881970"/>
              <a:gd name="connsiteX17578" fmla="*/ 1183596 w 11181876"/>
              <a:gd name="connsiteY17578" fmla="*/ 7705815 h 9881970"/>
              <a:gd name="connsiteX17579" fmla="*/ 1189825 w 11181876"/>
              <a:gd name="connsiteY17579" fmla="*/ 7693355 h 9881970"/>
              <a:gd name="connsiteX17580" fmla="*/ 1202283 w 11181876"/>
              <a:gd name="connsiteY17580" fmla="*/ 7662208 h 9881970"/>
              <a:gd name="connsiteX17581" fmla="*/ 1220973 w 11181876"/>
              <a:gd name="connsiteY17581" fmla="*/ 7631060 h 9881970"/>
              <a:gd name="connsiteX17582" fmla="*/ 1196054 w 11181876"/>
              <a:gd name="connsiteY17582" fmla="*/ 7655978 h 9881970"/>
              <a:gd name="connsiteX17583" fmla="*/ 1171138 w 11181876"/>
              <a:gd name="connsiteY17583" fmla="*/ 7668437 h 9881970"/>
              <a:gd name="connsiteX17584" fmla="*/ 1171138 w 11181876"/>
              <a:gd name="connsiteY17584" fmla="*/ 7643520 h 9881970"/>
              <a:gd name="connsiteX17585" fmla="*/ 1171138 w 11181876"/>
              <a:gd name="connsiteY17585" fmla="*/ 7631060 h 9881970"/>
              <a:gd name="connsiteX17586" fmla="*/ 1196054 w 11181876"/>
              <a:gd name="connsiteY17586" fmla="*/ 7618602 h 9881970"/>
              <a:gd name="connsiteX17587" fmla="*/ 1196054 w 11181876"/>
              <a:gd name="connsiteY17587" fmla="*/ 7593684 h 9881970"/>
              <a:gd name="connsiteX17588" fmla="*/ 1196054 w 11181876"/>
              <a:gd name="connsiteY17588" fmla="*/ 7581226 h 9881970"/>
              <a:gd name="connsiteX17589" fmla="*/ 1183596 w 11181876"/>
              <a:gd name="connsiteY17589" fmla="*/ 7593684 h 9881970"/>
              <a:gd name="connsiteX17590" fmla="*/ 1171138 w 11181876"/>
              <a:gd name="connsiteY17590" fmla="*/ 7593684 h 9881970"/>
              <a:gd name="connsiteX17591" fmla="*/ 1171138 w 11181876"/>
              <a:gd name="connsiteY17591" fmla="*/ 7568766 h 9881970"/>
              <a:gd name="connsiteX17592" fmla="*/ 1146219 w 11181876"/>
              <a:gd name="connsiteY17592" fmla="*/ 7568766 h 9881970"/>
              <a:gd name="connsiteX17593" fmla="*/ 1133761 w 11181876"/>
              <a:gd name="connsiteY17593" fmla="*/ 7556307 h 9881970"/>
              <a:gd name="connsiteX17594" fmla="*/ 1108842 w 11181876"/>
              <a:gd name="connsiteY17594" fmla="*/ 7581226 h 9881970"/>
              <a:gd name="connsiteX17595" fmla="*/ 1096383 w 11181876"/>
              <a:gd name="connsiteY17595" fmla="*/ 7593684 h 9881970"/>
              <a:gd name="connsiteX17596" fmla="*/ 1096383 w 11181876"/>
              <a:gd name="connsiteY17596" fmla="*/ 7581226 h 9881970"/>
              <a:gd name="connsiteX17597" fmla="*/ 1121301 w 11181876"/>
              <a:gd name="connsiteY17597" fmla="*/ 7543847 h 9881970"/>
              <a:gd name="connsiteX17598" fmla="*/ 1146219 w 11181876"/>
              <a:gd name="connsiteY17598" fmla="*/ 7506471 h 9881970"/>
              <a:gd name="connsiteX17599" fmla="*/ 1158677 w 11181876"/>
              <a:gd name="connsiteY17599" fmla="*/ 7494013 h 9881970"/>
              <a:gd name="connsiteX17600" fmla="*/ 1189825 w 11181876"/>
              <a:gd name="connsiteY17600" fmla="*/ 7450407 h 9881970"/>
              <a:gd name="connsiteX17601" fmla="*/ 1252120 w 11181876"/>
              <a:gd name="connsiteY17601" fmla="*/ 7388112 h 9881970"/>
              <a:gd name="connsiteX17602" fmla="*/ 1283268 w 11181876"/>
              <a:gd name="connsiteY17602" fmla="*/ 7369424 h 9881970"/>
              <a:gd name="connsiteX17603" fmla="*/ 1308185 w 11181876"/>
              <a:gd name="connsiteY17603" fmla="*/ 7356964 h 9881970"/>
              <a:gd name="connsiteX17604" fmla="*/ 1295727 w 11181876"/>
              <a:gd name="connsiteY17604" fmla="*/ 7344506 h 9881970"/>
              <a:gd name="connsiteX17605" fmla="*/ 1283268 w 11181876"/>
              <a:gd name="connsiteY17605" fmla="*/ 7338276 h 9881970"/>
              <a:gd name="connsiteX17606" fmla="*/ 1295727 w 11181876"/>
              <a:gd name="connsiteY17606" fmla="*/ 7332046 h 9881970"/>
              <a:gd name="connsiteX17607" fmla="*/ 1345561 w 11181876"/>
              <a:gd name="connsiteY17607" fmla="*/ 7257293 h 9881970"/>
              <a:gd name="connsiteX17608" fmla="*/ 1345561 w 11181876"/>
              <a:gd name="connsiteY17608" fmla="*/ 7269751 h 9881970"/>
              <a:gd name="connsiteX17609" fmla="*/ 1358021 w 11181876"/>
              <a:gd name="connsiteY17609" fmla="*/ 7244835 h 9881970"/>
              <a:gd name="connsiteX17610" fmla="*/ 1420316 w 11181876"/>
              <a:gd name="connsiteY17610" fmla="*/ 7194998 h 9881970"/>
              <a:gd name="connsiteX17611" fmla="*/ 1432774 w 11181876"/>
              <a:gd name="connsiteY17611" fmla="*/ 7170080 h 9881970"/>
              <a:gd name="connsiteX17612" fmla="*/ 1457691 w 11181876"/>
              <a:gd name="connsiteY17612" fmla="*/ 7132704 h 9881970"/>
              <a:gd name="connsiteX17613" fmla="*/ 1470151 w 11181876"/>
              <a:gd name="connsiteY17613" fmla="*/ 7132704 h 9881970"/>
              <a:gd name="connsiteX17614" fmla="*/ 1482609 w 11181876"/>
              <a:gd name="connsiteY17614" fmla="*/ 7101556 h 9881970"/>
              <a:gd name="connsiteX17615" fmla="*/ 1495068 w 11181876"/>
              <a:gd name="connsiteY17615" fmla="*/ 7076639 h 9881970"/>
              <a:gd name="connsiteX17616" fmla="*/ 1507527 w 11181876"/>
              <a:gd name="connsiteY17616" fmla="*/ 7070409 h 9881970"/>
              <a:gd name="connsiteX17617" fmla="*/ 1538674 w 11181876"/>
              <a:gd name="connsiteY17617" fmla="*/ 7045491 h 9881970"/>
              <a:gd name="connsiteX17618" fmla="*/ 1569822 w 11181876"/>
              <a:gd name="connsiteY17618" fmla="*/ 7020573 h 9881970"/>
              <a:gd name="connsiteX17619" fmla="*/ 1594739 w 11181876"/>
              <a:gd name="connsiteY17619" fmla="*/ 6976967 h 9881970"/>
              <a:gd name="connsiteX17620" fmla="*/ 1619657 w 11181876"/>
              <a:gd name="connsiteY17620" fmla="*/ 6933360 h 9881970"/>
              <a:gd name="connsiteX17621" fmla="*/ 1632117 w 11181876"/>
              <a:gd name="connsiteY17621" fmla="*/ 6920902 h 9881970"/>
              <a:gd name="connsiteX17622" fmla="*/ 1650805 w 11181876"/>
              <a:gd name="connsiteY17622" fmla="*/ 6902214 h 9881970"/>
              <a:gd name="connsiteX17623" fmla="*/ 1657035 w 11181876"/>
              <a:gd name="connsiteY17623" fmla="*/ 6883526 h 9881970"/>
              <a:gd name="connsiteX17624" fmla="*/ 1681953 w 11181876"/>
              <a:gd name="connsiteY17624" fmla="*/ 6846149 h 9881970"/>
              <a:gd name="connsiteX17625" fmla="*/ 1694411 w 11181876"/>
              <a:gd name="connsiteY17625" fmla="*/ 6833689 h 9881970"/>
              <a:gd name="connsiteX17626" fmla="*/ 1719329 w 11181876"/>
              <a:gd name="connsiteY17626" fmla="*/ 6821231 h 9881970"/>
              <a:gd name="connsiteX17627" fmla="*/ 1738017 w 11181876"/>
              <a:gd name="connsiteY17627" fmla="*/ 6802543 h 9881970"/>
              <a:gd name="connsiteX17628" fmla="*/ 1731787 w 11181876"/>
              <a:gd name="connsiteY17628" fmla="*/ 6796313 h 9881970"/>
              <a:gd name="connsiteX17629" fmla="*/ 1744246 w 11181876"/>
              <a:gd name="connsiteY17629" fmla="*/ 6783855 h 9881970"/>
              <a:gd name="connsiteX17630" fmla="*/ 1806542 w 11181876"/>
              <a:gd name="connsiteY17630" fmla="*/ 6721559 h 9881970"/>
              <a:gd name="connsiteX17631" fmla="*/ 1794082 w 11181876"/>
              <a:gd name="connsiteY17631" fmla="*/ 6721559 h 9881970"/>
              <a:gd name="connsiteX17632" fmla="*/ 1806542 w 11181876"/>
              <a:gd name="connsiteY17632" fmla="*/ 6696642 h 9881970"/>
              <a:gd name="connsiteX17633" fmla="*/ 1812770 w 11181876"/>
              <a:gd name="connsiteY17633" fmla="*/ 6690412 h 9881970"/>
              <a:gd name="connsiteX17634" fmla="*/ 1825230 w 11181876"/>
              <a:gd name="connsiteY17634" fmla="*/ 6690412 h 9881970"/>
              <a:gd name="connsiteX17635" fmla="*/ 1831458 w 11181876"/>
              <a:gd name="connsiteY17635" fmla="*/ 6684182 h 9881970"/>
              <a:gd name="connsiteX17636" fmla="*/ 1856377 w 11181876"/>
              <a:gd name="connsiteY17636" fmla="*/ 6646806 h 9881970"/>
              <a:gd name="connsiteX17637" fmla="*/ 1881295 w 11181876"/>
              <a:gd name="connsiteY17637" fmla="*/ 6609430 h 9881970"/>
              <a:gd name="connsiteX17638" fmla="*/ 1893753 w 11181876"/>
              <a:gd name="connsiteY17638" fmla="*/ 6609430 h 9881970"/>
              <a:gd name="connsiteX17639" fmla="*/ 1931131 w 11181876"/>
              <a:gd name="connsiteY17639" fmla="*/ 6559593 h 9881970"/>
              <a:gd name="connsiteX17640" fmla="*/ 1943589 w 11181876"/>
              <a:gd name="connsiteY17640" fmla="*/ 6547135 h 9881970"/>
              <a:gd name="connsiteX17641" fmla="*/ 1956047 w 11181876"/>
              <a:gd name="connsiteY17641" fmla="*/ 6534675 h 9881970"/>
              <a:gd name="connsiteX17642" fmla="*/ 1968507 w 11181876"/>
              <a:gd name="connsiteY17642" fmla="*/ 6509759 h 9881970"/>
              <a:gd name="connsiteX17643" fmla="*/ 1956047 w 11181876"/>
              <a:gd name="connsiteY17643" fmla="*/ 6509759 h 9881970"/>
              <a:gd name="connsiteX17644" fmla="*/ 1968507 w 11181876"/>
              <a:gd name="connsiteY17644" fmla="*/ 6497299 h 9881970"/>
              <a:gd name="connsiteX17645" fmla="*/ 2049490 w 11181876"/>
              <a:gd name="connsiteY17645" fmla="*/ 6422546 h 9881970"/>
              <a:gd name="connsiteX17646" fmla="*/ 2118015 w 11181876"/>
              <a:gd name="connsiteY17646" fmla="*/ 6347791 h 9881970"/>
              <a:gd name="connsiteX17647" fmla="*/ 2174079 w 11181876"/>
              <a:gd name="connsiteY17647" fmla="*/ 6297957 h 9881970"/>
              <a:gd name="connsiteX17648" fmla="*/ 2217685 w 11181876"/>
              <a:gd name="connsiteY17648" fmla="*/ 6235662 h 9881970"/>
              <a:gd name="connsiteX17649" fmla="*/ 2242603 w 11181876"/>
              <a:gd name="connsiteY17649" fmla="*/ 6210744 h 9881970"/>
              <a:gd name="connsiteX17650" fmla="*/ 2242603 w 11181876"/>
              <a:gd name="connsiteY17650" fmla="*/ 6185826 h 9881970"/>
              <a:gd name="connsiteX17651" fmla="*/ 2230144 w 11181876"/>
              <a:gd name="connsiteY17651" fmla="*/ 6185826 h 9881970"/>
              <a:gd name="connsiteX17652" fmla="*/ 2255062 w 11181876"/>
              <a:gd name="connsiteY17652" fmla="*/ 6173368 h 9881970"/>
              <a:gd name="connsiteX17653" fmla="*/ 2230144 w 11181876"/>
              <a:gd name="connsiteY17653" fmla="*/ 6173368 h 9881970"/>
              <a:gd name="connsiteX17654" fmla="*/ 2230144 w 11181876"/>
              <a:gd name="connsiteY17654" fmla="*/ 6160908 h 9881970"/>
              <a:gd name="connsiteX17655" fmla="*/ 2261292 w 11181876"/>
              <a:gd name="connsiteY17655" fmla="*/ 6148450 h 9881970"/>
              <a:gd name="connsiteX17656" fmla="*/ 2292438 w 11181876"/>
              <a:gd name="connsiteY17656" fmla="*/ 6117302 h 9881970"/>
              <a:gd name="connsiteX17657" fmla="*/ 2302405 w 11181876"/>
              <a:gd name="connsiteY17657" fmla="*/ 6099861 h 9881970"/>
              <a:gd name="connsiteX17658" fmla="*/ 2304898 w 11181876"/>
              <a:gd name="connsiteY17658" fmla="*/ 6098613 h 9881970"/>
              <a:gd name="connsiteX17659" fmla="*/ 2317357 w 11181876"/>
              <a:gd name="connsiteY17659" fmla="*/ 6073695 h 9881970"/>
              <a:gd name="connsiteX17660" fmla="*/ 2302405 w 11181876"/>
              <a:gd name="connsiteY17660" fmla="*/ 6099861 h 9881970"/>
              <a:gd name="connsiteX17661" fmla="*/ 2279980 w 11181876"/>
              <a:gd name="connsiteY17661" fmla="*/ 6111073 h 9881970"/>
              <a:gd name="connsiteX17662" fmla="*/ 2267522 w 11181876"/>
              <a:gd name="connsiteY17662" fmla="*/ 6123532 h 9881970"/>
              <a:gd name="connsiteX17663" fmla="*/ 2230144 w 11181876"/>
              <a:gd name="connsiteY17663" fmla="*/ 6148450 h 9881970"/>
              <a:gd name="connsiteX17664" fmla="*/ 2205227 w 11181876"/>
              <a:gd name="connsiteY17664" fmla="*/ 6185826 h 9881970"/>
              <a:gd name="connsiteX17665" fmla="*/ 2192767 w 11181876"/>
              <a:gd name="connsiteY17665" fmla="*/ 6198284 h 9881970"/>
              <a:gd name="connsiteX17666" fmla="*/ 2186539 w 11181876"/>
              <a:gd name="connsiteY17666" fmla="*/ 6223202 h 9881970"/>
              <a:gd name="connsiteX17667" fmla="*/ 2180309 w 11181876"/>
              <a:gd name="connsiteY17667" fmla="*/ 6248121 h 9881970"/>
              <a:gd name="connsiteX17668" fmla="*/ 2180309 w 11181876"/>
              <a:gd name="connsiteY17668" fmla="*/ 6260579 h 9881970"/>
              <a:gd name="connsiteX17669" fmla="*/ 2155391 w 11181876"/>
              <a:gd name="connsiteY17669" fmla="*/ 6273039 h 9881970"/>
              <a:gd name="connsiteX17670" fmla="*/ 2068178 w 11181876"/>
              <a:gd name="connsiteY17670" fmla="*/ 6366480 h 9881970"/>
              <a:gd name="connsiteX17671" fmla="*/ 2080637 w 11181876"/>
              <a:gd name="connsiteY17671" fmla="*/ 6341563 h 9881970"/>
              <a:gd name="connsiteX17672" fmla="*/ 2093096 w 11181876"/>
              <a:gd name="connsiteY17672" fmla="*/ 6322873 h 9881970"/>
              <a:gd name="connsiteX17673" fmla="*/ 2080637 w 11181876"/>
              <a:gd name="connsiteY17673" fmla="*/ 6316645 h 9881970"/>
              <a:gd name="connsiteX17674" fmla="*/ 2068178 w 11181876"/>
              <a:gd name="connsiteY17674" fmla="*/ 6322873 h 9881970"/>
              <a:gd name="connsiteX17675" fmla="*/ 2055720 w 11181876"/>
              <a:gd name="connsiteY17675" fmla="*/ 6347791 h 9881970"/>
              <a:gd name="connsiteX17676" fmla="*/ 2043260 w 11181876"/>
              <a:gd name="connsiteY17676" fmla="*/ 6366480 h 9881970"/>
              <a:gd name="connsiteX17677" fmla="*/ 2037030 w 11181876"/>
              <a:gd name="connsiteY17677" fmla="*/ 6385170 h 9881970"/>
              <a:gd name="connsiteX17678" fmla="*/ 2030802 w 11181876"/>
              <a:gd name="connsiteY17678" fmla="*/ 6416316 h 9881970"/>
              <a:gd name="connsiteX17679" fmla="*/ 1968507 w 11181876"/>
              <a:gd name="connsiteY17679" fmla="*/ 6435004 h 9881970"/>
              <a:gd name="connsiteX17680" fmla="*/ 1918671 w 11181876"/>
              <a:gd name="connsiteY17680" fmla="*/ 6459922 h 9881970"/>
              <a:gd name="connsiteX17681" fmla="*/ 1893753 w 11181876"/>
              <a:gd name="connsiteY17681" fmla="*/ 6484840 h 9881970"/>
              <a:gd name="connsiteX17682" fmla="*/ 1893753 w 11181876"/>
              <a:gd name="connsiteY17682" fmla="*/ 6497299 h 9881970"/>
              <a:gd name="connsiteX17683" fmla="*/ 1893753 w 11181876"/>
              <a:gd name="connsiteY17683" fmla="*/ 6509759 h 9881970"/>
              <a:gd name="connsiteX17684" fmla="*/ 1906213 w 11181876"/>
              <a:gd name="connsiteY17684" fmla="*/ 6515987 h 9881970"/>
              <a:gd name="connsiteX17685" fmla="*/ 1893753 w 11181876"/>
              <a:gd name="connsiteY17685" fmla="*/ 6522217 h 9881970"/>
              <a:gd name="connsiteX17686" fmla="*/ 1881295 w 11181876"/>
              <a:gd name="connsiteY17686" fmla="*/ 6522217 h 9881970"/>
              <a:gd name="connsiteX17687" fmla="*/ 1868837 w 11181876"/>
              <a:gd name="connsiteY17687" fmla="*/ 6522217 h 9881970"/>
              <a:gd name="connsiteX17688" fmla="*/ 1868837 w 11181876"/>
              <a:gd name="connsiteY17688" fmla="*/ 6534675 h 9881970"/>
              <a:gd name="connsiteX17689" fmla="*/ 1856377 w 11181876"/>
              <a:gd name="connsiteY17689" fmla="*/ 6534675 h 9881970"/>
              <a:gd name="connsiteX17690" fmla="*/ 1837688 w 11181876"/>
              <a:gd name="connsiteY17690" fmla="*/ 6553363 h 9881970"/>
              <a:gd name="connsiteX17691" fmla="*/ 1819000 w 11181876"/>
              <a:gd name="connsiteY17691" fmla="*/ 6584511 h 9881970"/>
              <a:gd name="connsiteX17692" fmla="*/ 1806542 w 11181876"/>
              <a:gd name="connsiteY17692" fmla="*/ 6596970 h 9881970"/>
              <a:gd name="connsiteX17693" fmla="*/ 1762936 w 11181876"/>
              <a:gd name="connsiteY17693" fmla="*/ 6646806 h 9881970"/>
              <a:gd name="connsiteX17694" fmla="*/ 1713099 w 11181876"/>
              <a:gd name="connsiteY17694" fmla="*/ 6684182 h 9881970"/>
              <a:gd name="connsiteX17695" fmla="*/ 1731787 w 11181876"/>
              <a:gd name="connsiteY17695" fmla="*/ 6659264 h 9881970"/>
              <a:gd name="connsiteX17696" fmla="*/ 1744246 w 11181876"/>
              <a:gd name="connsiteY17696" fmla="*/ 6646806 h 9881970"/>
              <a:gd name="connsiteX17697" fmla="*/ 1769164 w 11181876"/>
              <a:gd name="connsiteY17697" fmla="*/ 6609430 h 9881970"/>
              <a:gd name="connsiteX17698" fmla="*/ 1781624 w 11181876"/>
              <a:gd name="connsiteY17698" fmla="*/ 6584511 h 9881970"/>
              <a:gd name="connsiteX17699" fmla="*/ 1756706 w 11181876"/>
              <a:gd name="connsiteY17699" fmla="*/ 6603200 h 9881970"/>
              <a:gd name="connsiteX17700" fmla="*/ 1744246 w 11181876"/>
              <a:gd name="connsiteY17700" fmla="*/ 6609430 h 9881970"/>
              <a:gd name="connsiteX17701" fmla="*/ 1738017 w 11181876"/>
              <a:gd name="connsiteY17701" fmla="*/ 6628118 h 9881970"/>
              <a:gd name="connsiteX17702" fmla="*/ 1731787 w 11181876"/>
              <a:gd name="connsiteY17702" fmla="*/ 6640576 h 9881970"/>
              <a:gd name="connsiteX17703" fmla="*/ 1706869 w 11181876"/>
              <a:gd name="connsiteY17703" fmla="*/ 6640576 h 9881970"/>
              <a:gd name="connsiteX17704" fmla="*/ 1694411 w 11181876"/>
              <a:gd name="connsiteY17704" fmla="*/ 6621888 h 9881970"/>
              <a:gd name="connsiteX17705" fmla="*/ 1706869 w 11181876"/>
              <a:gd name="connsiteY17705" fmla="*/ 6609430 h 9881970"/>
              <a:gd name="connsiteX17706" fmla="*/ 1719329 w 11181876"/>
              <a:gd name="connsiteY17706" fmla="*/ 6596970 h 9881970"/>
              <a:gd name="connsiteX17707" fmla="*/ 1706869 w 11181876"/>
              <a:gd name="connsiteY17707" fmla="*/ 6596970 h 9881970"/>
              <a:gd name="connsiteX17708" fmla="*/ 1688181 w 11181876"/>
              <a:gd name="connsiteY17708" fmla="*/ 6609430 h 9881970"/>
              <a:gd name="connsiteX17709" fmla="*/ 1681953 w 11181876"/>
              <a:gd name="connsiteY17709" fmla="*/ 6609430 h 9881970"/>
              <a:gd name="connsiteX17710" fmla="*/ 1669493 w 11181876"/>
              <a:gd name="connsiteY17710" fmla="*/ 6628118 h 9881970"/>
              <a:gd name="connsiteX17711" fmla="*/ 1669493 w 11181876"/>
              <a:gd name="connsiteY17711" fmla="*/ 6646806 h 9881970"/>
              <a:gd name="connsiteX17712" fmla="*/ 1681953 w 11181876"/>
              <a:gd name="connsiteY17712" fmla="*/ 6659264 h 9881970"/>
              <a:gd name="connsiteX17713" fmla="*/ 1681953 w 11181876"/>
              <a:gd name="connsiteY17713" fmla="*/ 6671724 h 9881970"/>
              <a:gd name="connsiteX17714" fmla="*/ 1694411 w 11181876"/>
              <a:gd name="connsiteY17714" fmla="*/ 6671724 h 9881970"/>
              <a:gd name="connsiteX17715" fmla="*/ 1681953 w 11181876"/>
              <a:gd name="connsiteY17715" fmla="*/ 6684182 h 9881970"/>
              <a:gd name="connsiteX17716" fmla="*/ 1669493 w 11181876"/>
              <a:gd name="connsiteY17716" fmla="*/ 6671724 h 9881970"/>
              <a:gd name="connsiteX17717" fmla="*/ 1657035 w 11181876"/>
              <a:gd name="connsiteY17717" fmla="*/ 6659264 h 9881970"/>
              <a:gd name="connsiteX17718" fmla="*/ 1632117 w 11181876"/>
              <a:gd name="connsiteY17718" fmla="*/ 6671724 h 9881970"/>
              <a:gd name="connsiteX17719" fmla="*/ 1594739 w 11181876"/>
              <a:gd name="connsiteY17719" fmla="*/ 6696642 h 9881970"/>
              <a:gd name="connsiteX17720" fmla="*/ 1582280 w 11181876"/>
              <a:gd name="connsiteY17720" fmla="*/ 6702870 h 9881970"/>
              <a:gd name="connsiteX17721" fmla="*/ 1569822 w 11181876"/>
              <a:gd name="connsiteY17721" fmla="*/ 6715330 h 9881970"/>
              <a:gd name="connsiteX17722" fmla="*/ 1557362 w 11181876"/>
              <a:gd name="connsiteY17722" fmla="*/ 6709100 h 9881970"/>
              <a:gd name="connsiteX17723" fmla="*/ 1569822 w 11181876"/>
              <a:gd name="connsiteY17723" fmla="*/ 6684182 h 9881970"/>
              <a:gd name="connsiteX17724" fmla="*/ 1607199 w 11181876"/>
              <a:gd name="connsiteY17724" fmla="*/ 6646806 h 9881970"/>
              <a:gd name="connsiteX17725" fmla="*/ 1619657 w 11181876"/>
              <a:gd name="connsiteY17725" fmla="*/ 6634348 h 9881970"/>
              <a:gd name="connsiteX17726" fmla="*/ 1607199 w 11181876"/>
              <a:gd name="connsiteY17726" fmla="*/ 6634348 h 9881970"/>
              <a:gd name="connsiteX17727" fmla="*/ 1607199 w 11181876"/>
              <a:gd name="connsiteY17727" fmla="*/ 6621888 h 9881970"/>
              <a:gd name="connsiteX17728" fmla="*/ 1638347 w 11181876"/>
              <a:gd name="connsiteY17728" fmla="*/ 6603200 h 9881970"/>
              <a:gd name="connsiteX17729" fmla="*/ 1657035 w 11181876"/>
              <a:gd name="connsiteY17729" fmla="*/ 6572053 h 9881970"/>
              <a:gd name="connsiteX17730" fmla="*/ 1669493 w 11181876"/>
              <a:gd name="connsiteY17730" fmla="*/ 6559593 h 9881970"/>
              <a:gd name="connsiteX17731" fmla="*/ 1694411 w 11181876"/>
              <a:gd name="connsiteY17731" fmla="*/ 6534675 h 9881970"/>
              <a:gd name="connsiteX17732" fmla="*/ 1694411 w 11181876"/>
              <a:gd name="connsiteY17732" fmla="*/ 6522217 h 9881970"/>
              <a:gd name="connsiteX17733" fmla="*/ 1713099 w 11181876"/>
              <a:gd name="connsiteY17733" fmla="*/ 6522217 h 9881970"/>
              <a:gd name="connsiteX17734" fmla="*/ 1731787 w 11181876"/>
              <a:gd name="connsiteY17734" fmla="*/ 6484840 h 9881970"/>
              <a:gd name="connsiteX17735" fmla="*/ 1756706 w 11181876"/>
              <a:gd name="connsiteY17735" fmla="*/ 6447464 h 9881970"/>
              <a:gd name="connsiteX17736" fmla="*/ 1744246 w 11181876"/>
              <a:gd name="connsiteY17736" fmla="*/ 6447464 h 9881970"/>
              <a:gd name="connsiteX17737" fmla="*/ 1725557 w 11181876"/>
              <a:gd name="connsiteY17737" fmla="*/ 6453692 h 9881970"/>
              <a:gd name="connsiteX17738" fmla="*/ 1719329 w 11181876"/>
              <a:gd name="connsiteY17738" fmla="*/ 6459922 h 9881970"/>
              <a:gd name="connsiteX17739" fmla="*/ 1719329 w 11181876"/>
              <a:gd name="connsiteY17739" fmla="*/ 6472381 h 9881970"/>
              <a:gd name="connsiteX17740" fmla="*/ 1706869 w 11181876"/>
              <a:gd name="connsiteY17740" fmla="*/ 6459922 h 9881970"/>
              <a:gd name="connsiteX17741" fmla="*/ 1706869 w 11181876"/>
              <a:gd name="connsiteY17741" fmla="*/ 6447464 h 9881970"/>
              <a:gd name="connsiteX17742" fmla="*/ 1756706 w 11181876"/>
              <a:gd name="connsiteY17742" fmla="*/ 6372710 h 9881970"/>
              <a:gd name="connsiteX17743" fmla="*/ 1781624 w 11181876"/>
              <a:gd name="connsiteY17743" fmla="*/ 6360251 h 9881970"/>
              <a:gd name="connsiteX17744" fmla="*/ 1794082 w 11181876"/>
              <a:gd name="connsiteY17744" fmla="*/ 6347791 h 9881970"/>
              <a:gd name="connsiteX17745" fmla="*/ 1794082 w 11181876"/>
              <a:gd name="connsiteY17745" fmla="*/ 6335333 h 9881970"/>
              <a:gd name="connsiteX17746" fmla="*/ 1806542 w 11181876"/>
              <a:gd name="connsiteY17746" fmla="*/ 6322873 h 9881970"/>
              <a:gd name="connsiteX17747" fmla="*/ 1812770 w 11181876"/>
              <a:gd name="connsiteY17747" fmla="*/ 6304185 h 9881970"/>
              <a:gd name="connsiteX17748" fmla="*/ 1819000 w 11181876"/>
              <a:gd name="connsiteY17748" fmla="*/ 6285497 h 9881970"/>
              <a:gd name="connsiteX17749" fmla="*/ 1843918 w 11181876"/>
              <a:gd name="connsiteY17749" fmla="*/ 6273039 h 9881970"/>
              <a:gd name="connsiteX17750" fmla="*/ 1875065 w 11181876"/>
              <a:gd name="connsiteY17750" fmla="*/ 6229432 h 9881970"/>
              <a:gd name="connsiteX17751" fmla="*/ 1918671 w 11181876"/>
              <a:gd name="connsiteY17751" fmla="*/ 6198284 h 9881970"/>
              <a:gd name="connsiteX17752" fmla="*/ 1918671 w 11181876"/>
              <a:gd name="connsiteY17752" fmla="*/ 6192056 h 9881970"/>
              <a:gd name="connsiteX17753" fmla="*/ 1931131 w 11181876"/>
              <a:gd name="connsiteY17753" fmla="*/ 6160908 h 9881970"/>
              <a:gd name="connsiteX17754" fmla="*/ 1943589 w 11181876"/>
              <a:gd name="connsiteY17754" fmla="*/ 6160908 h 9881970"/>
              <a:gd name="connsiteX17755" fmla="*/ 1956047 w 11181876"/>
              <a:gd name="connsiteY17755" fmla="*/ 6160908 h 9881970"/>
              <a:gd name="connsiteX17756" fmla="*/ 1962277 w 11181876"/>
              <a:gd name="connsiteY17756" fmla="*/ 6154678 h 9881970"/>
              <a:gd name="connsiteX17757" fmla="*/ 1949819 w 11181876"/>
              <a:gd name="connsiteY17757" fmla="*/ 6129761 h 9881970"/>
              <a:gd name="connsiteX17758" fmla="*/ 1956047 w 11181876"/>
              <a:gd name="connsiteY17758" fmla="*/ 6123532 h 9881970"/>
              <a:gd name="connsiteX17759" fmla="*/ 1968507 w 11181876"/>
              <a:gd name="connsiteY17759" fmla="*/ 6111073 h 9881970"/>
              <a:gd name="connsiteX17760" fmla="*/ 1968507 w 11181876"/>
              <a:gd name="connsiteY17760" fmla="*/ 6098613 h 9881970"/>
              <a:gd name="connsiteX17761" fmla="*/ 1980966 w 11181876"/>
              <a:gd name="connsiteY17761" fmla="*/ 6111073 h 9881970"/>
              <a:gd name="connsiteX17762" fmla="*/ 1993425 w 11181876"/>
              <a:gd name="connsiteY17762" fmla="*/ 6117302 h 9881970"/>
              <a:gd name="connsiteX17763" fmla="*/ 2018342 w 11181876"/>
              <a:gd name="connsiteY17763" fmla="*/ 6098613 h 9881970"/>
              <a:gd name="connsiteX17764" fmla="*/ 2018342 w 11181876"/>
              <a:gd name="connsiteY17764" fmla="*/ 6086155 h 9881970"/>
              <a:gd name="connsiteX17765" fmla="*/ 2005884 w 11181876"/>
              <a:gd name="connsiteY17765" fmla="*/ 6086155 h 9881970"/>
              <a:gd name="connsiteX17766" fmla="*/ 2030802 w 11181876"/>
              <a:gd name="connsiteY17766" fmla="*/ 6061237 h 9881970"/>
              <a:gd name="connsiteX17767" fmla="*/ 2061948 w 11181876"/>
              <a:gd name="connsiteY17767" fmla="*/ 6042549 h 9881970"/>
              <a:gd name="connsiteX17768" fmla="*/ 2080637 w 11181876"/>
              <a:gd name="connsiteY17768" fmla="*/ 5998942 h 9881970"/>
              <a:gd name="connsiteX17769" fmla="*/ 2093096 w 11181876"/>
              <a:gd name="connsiteY17769" fmla="*/ 5974024 h 9881970"/>
              <a:gd name="connsiteX17770" fmla="*/ 2068178 w 11181876"/>
              <a:gd name="connsiteY17770" fmla="*/ 5986484 h 9881970"/>
              <a:gd name="connsiteX17771" fmla="*/ 2055720 w 11181876"/>
              <a:gd name="connsiteY17771" fmla="*/ 5998942 h 9881970"/>
              <a:gd name="connsiteX17772" fmla="*/ 2030802 w 11181876"/>
              <a:gd name="connsiteY17772" fmla="*/ 6023861 h 9881970"/>
              <a:gd name="connsiteX17773" fmla="*/ 2018342 w 11181876"/>
              <a:gd name="connsiteY17773" fmla="*/ 6036319 h 9881970"/>
              <a:gd name="connsiteX17774" fmla="*/ 2005884 w 11181876"/>
              <a:gd name="connsiteY17774" fmla="*/ 6048779 h 9881970"/>
              <a:gd name="connsiteX17775" fmla="*/ 1993425 w 11181876"/>
              <a:gd name="connsiteY17775" fmla="*/ 6055007 h 9881970"/>
              <a:gd name="connsiteX17776" fmla="*/ 1980966 w 11181876"/>
              <a:gd name="connsiteY17776" fmla="*/ 6061237 h 9881970"/>
              <a:gd name="connsiteX17777" fmla="*/ 1959942 w 11181876"/>
              <a:gd name="connsiteY17777" fmla="*/ 6082261 h 9881970"/>
              <a:gd name="connsiteX17778" fmla="*/ 1948929 w 11181876"/>
              <a:gd name="connsiteY17778" fmla="*/ 6093274 h 9881970"/>
              <a:gd name="connsiteX17779" fmla="*/ 1950598 w 11181876"/>
              <a:gd name="connsiteY17779" fmla="*/ 6093942 h 9881970"/>
              <a:gd name="connsiteX17780" fmla="*/ 1956047 w 11181876"/>
              <a:gd name="connsiteY17780" fmla="*/ 6098613 h 9881970"/>
              <a:gd name="connsiteX17781" fmla="*/ 1943589 w 11181876"/>
              <a:gd name="connsiteY17781" fmla="*/ 6098613 h 9881970"/>
              <a:gd name="connsiteX17782" fmla="*/ 1893753 w 11181876"/>
              <a:gd name="connsiteY17782" fmla="*/ 6123532 h 9881970"/>
              <a:gd name="connsiteX17783" fmla="*/ 1887525 w 11181876"/>
              <a:gd name="connsiteY17783" fmla="*/ 6148450 h 9881970"/>
              <a:gd name="connsiteX17784" fmla="*/ 1881295 w 11181876"/>
              <a:gd name="connsiteY17784" fmla="*/ 6160908 h 9881970"/>
              <a:gd name="connsiteX17785" fmla="*/ 1881295 w 11181876"/>
              <a:gd name="connsiteY17785" fmla="*/ 6173368 h 9881970"/>
              <a:gd name="connsiteX17786" fmla="*/ 1868837 w 11181876"/>
              <a:gd name="connsiteY17786" fmla="*/ 6185826 h 9881970"/>
              <a:gd name="connsiteX17787" fmla="*/ 1856377 w 11181876"/>
              <a:gd name="connsiteY17787" fmla="*/ 6198284 h 9881970"/>
              <a:gd name="connsiteX17788" fmla="*/ 1843918 w 11181876"/>
              <a:gd name="connsiteY17788" fmla="*/ 6198284 h 9881970"/>
              <a:gd name="connsiteX17789" fmla="*/ 1831458 w 11181876"/>
              <a:gd name="connsiteY17789" fmla="*/ 6223202 h 9881970"/>
              <a:gd name="connsiteX17790" fmla="*/ 1825230 w 11181876"/>
              <a:gd name="connsiteY17790" fmla="*/ 6248121 h 9881970"/>
              <a:gd name="connsiteX17791" fmla="*/ 1831458 w 11181876"/>
              <a:gd name="connsiteY17791" fmla="*/ 6260579 h 9881970"/>
              <a:gd name="connsiteX17792" fmla="*/ 1806542 w 11181876"/>
              <a:gd name="connsiteY17792" fmla="*/ 6260579 h 9881970"/>
              <a:gd name="connsiteX17793" fmla="*/ 1794082 w 11181876"/>
              <a:gd name="connsiteY17793" fmla="*/ 6248121 h 9881970"/>
              <a:gd name="connsiteX17794" fmla="*/ 1781624 w 11181876"/>
              <a:gd name="connsiteY17794" fmla="*/ 6273039 h 9881970"/>
              <a:gd name="connsiteX17795" fmla="*/ 1787852 w 11181876"/>
              <a:gd name="connsiteY17795" fmla="*/ 6291727 h 9881970"/>
              <a:gd name="connsiteX17796" fmla="*/ 1781624 w 11181876"/>
              <a:gd name="connsiteY17796" fmla="*/ 6285497 h 9881970"/>
              <a:gd name="connsiteX17797" fmla="*/ 1769164 w 11181876"/>
              <a:gd name="connsiteY17797" fmla="*/ 6285497 h 9881970"/>
              <a:gd name="connsiteX17798" fmla="*/ 1756706 w 11181876"/>
              <a:gd name="connsiteY17798" fmla="*/ 6304185 h 9881970"/>
              <a:gd name="connsiteX17799" fmla="*/ 1744246 w 11181876"/>
              <a:gd name="connsiteY17799" fmla="*/ 6310415 h 9881970"/>
              <a:gd name="connsiteX17800" fmla="*/ 1719329 w 11181876"/>
              <a:gd name="connsiteY17800" fmla="*/ 6347791 h 9881970"/>
              <a:gd name="connsiteX17801" fmla="*/ 1706869 w 11181876"/>
              <a:gd name="connsiteY17801" fmla="*/ 6360251 h 9881970"/>
              <a:gd name="connsiteX17802" fmla="*/ 1694411 w 11181876"/>
              <a:gd name="connsiteY17802" fmla="*/ 6366480 h 9881970"/>
              <a:gd name="connsiteX17803" fmla="*/ 1681953 w 11181876"/>
              <a:gd name="connsiteY17803" fmla="*/ 6385170 h 9881970"/>
              <a:gd name="connsiteX17804" fmla="*/ 1675723 w 11181876"/>
              <a:gd name="connsiteY17804" fmla="*/ 6391398 h 9881970"/>
              <a:gd name="connsiteX17805" fmla="*/ 1657035 w 11181876"/>
              <a:gd name="connsiteY17805" fmla="*/ 6410086 h 9881970"/>
              <a:gd name="connsiteX17806" fmla="*/ 1632117 w 11181876"/>
              <a:gd name="connsiteY17806" fmla="*/ 6435004 h 9881970"/>
              <a:gd name="connsiteX17807" fmla="*/ 1632117 w 11181876"/>
              <a:gd name="connsiteY17807" fmla="*/ 6447464 h 9881970"/>
              <a:gd name="connsiteX17808" fmla="*/ 1594739 w 11181876"/>
              <a:gd name="connsiteY17808" fmla="*/ 6472381 h 9881970"/>
              <a:gd name="connsiteX17809" fmla="*/ 1569822 w 11181876"/>
              <a:gd name="connsiteY17809" fmla="*/ 6509759 h 9881970"/>
              <a:gd name="connsiteX17810" fmla="*/ 1544904 w 11181876"/>
              <a:gd name="connsiteY17810" fmla="*/ 6528447 h 9881970"/>
              <a:gd name="connsiteX17811" fmla="*/ 1532446 w 11181876"/>
              <a:gd name="connsiteY17811" fmla="*/ 6547135 h 9881970"/>
              <a:gd name="connsiteX17812" fmla="*/ 1519986 w 11181876"/>
              <a:gd name="connsiteY17812" fmla="*/ 6547135 h 9881970"/>
              <a:gd name="connsiteX17813" fmla="*/ 1513757 w 11181876"/>
              <a:gd name="connsiteY17813" fmla="*/ 6534675 h 9881970"/>
              <a:gd name="connsiteX17814" fmla="*/ 1507527 w 11181876"/>
              <a:gd name="connsiteY17814" fmla="*/ 6547135 h 9881970"/>
              <a:gd name="connsiteX17815" fmla="*/ 1495068 w 11181876"/>
              <a:gd name="connsiteY17815" fmla="*/ 6572053 h 9881970"/>
              <a:gd name="connsiteX17816" fmla="*/ 1482609 w 11181876"/>
              <a:gd name="connsiteY17816" fmla="*/ 6559593 h 9881970"/>
              <a:gd name="connsiteX17817" fmla="*/ 1482609 w 11181876"/>
              <a:gd name="connsiteY17817" fmla="*/ 6547135 h 9881970"/>
              <a:gd name="connsiteX17818" fmla="*/ 1495068 w 11181876"/>
              <a:gd name="connsiteY17818" fmla="*/ 6540905 h 9881970"/>
              <a:gd name="connsiteX17819" fmla="*/ 1482609 w 11181876"/>
              <a:gd name="connsiteY17819" fmla="*/ 6534675 h 9881970"/>
              <a:gd name="connsiteX17820" fmla="*/ 1482609 w 11181876"/>
              <a:gd name="connsiteY17820" fmla="*/ 6547135 h 9881970"/>
              <a:gd name="connsiteX17821" fmla="*/ 1457691 w 11181876"/>
              <a:gd name="connsiteY17821" fmla="*/ 6559593 h 9881970"/>
              <a:gd name="connsiteX17822" fmla="*/ 1445233 w 11181876"/>
              <a:gd name="connsiteY17822" fmla="*/ 6547135 h 9881970"/>
              <a:gd name="connsiteX17823" fmla="*/ 1457691 w 11181876"/>
              <a:gd name="connsiteY17823" fmla="*/ 6534675 h 9881970"/>
              <a:gd name="connsiteX17824" fmla="*/ 1482609 w 11181876"/>
              <a:gd name="connsiteY17824" fmla="*/ 6509759 h 9881970"/>
              <a:gd name="connsiteX17825" fmla="*/ 1507527 w 11181876"/>
              <a:gd name="connsiteY17825" fmla="*/ 6503529 h 9881970"/>
              <a:gd name="connsiteX17826" fmla="*/ 1532446 w 11181876"/>
              <a:gd name="connsiteY17826" fmla="*/ 6497299 h 9881970"/>
              <a:gd name="connsiteX17827" fmla="*/ 1538674 w 11181876"/>
              <a:gd name="connsiteY17827" fmla="*/ 6478611 h 9881970"/>
              <a:gd name="connsiteX17828" fmla="*/ 1544904 w 11181876"/>
              <a:gd name="connsiteY17828" fmla="*/ 6466152 h 9881970"/>
              <a:gd name="connsiteX17829" fmla="*/ 1544904 w 11181876"/>
              <a:gd name="connsiteY17829" fmla="*/ 6453692 h 9881970"/>
              <a:gd name="connsiteX17830" fmla="*/ 1557362 w 11181876"/>
              <a:gd name="connsiteY17830" fmla="*/ 6447464 h 9881970"/>
              <a:gd name="connsiteX17831" fmla="*/ 1569822 w 11181876"/>
              <a:gd name="connsiteY17831" fmla="*/ 6441234 h 9881970"/>
              <a:gd name="connsiteX17832" fmla="*/ 1569822 w 11181876"/>
              <a:gd name="connsiteY17832" fmla="*/ 6422546 h 9881970"/>
              <a:gd name="connsiteX17833" fmla="*/ 1582280 w 11181876"/>
              <a:gd name="connsiteY17833" fmla="*/ 6410086 h 9881970"/>
              <a:gd name="connsiteX17834" fmla="*/ 1588510 w 11181876"/>
              <a:gd name="connsiteY17834" fmla="*/ 6428774 h 9881970"/>
              <a:gd name="connsiteX17835" fmla="*/ 1600969 w 11181876"/>
              <a:gd name="connsiteY17835" fmla="*/ 6422546 h 9881970"/>
              <a:gd name="connsiteX17836" fmla="*/ 1600969 w 11181876"/>
              <a:gd name="connsiteY17836" fmla="*/ 6391398 h 9881970"/>
              <a:gd name="connsiteX17837" fmla="*/ 1582280 w 11181876"/>
              <a:gd name="connsiteY17837" fmla="*/ 6372710 h 9881970"/>
              <a:gd name="connsiteX17838" fmla="*/ 1470151 w 11181876"/>
              <a:gd name="connsiteY17838" fmla="*/ 6472381 h 9881970"/>
              <a:gd name="connsiteX17839" fmla="*/ 1457691 w 11181876"/>
              <a:gd name="connsiteY17839" fmla="*/ 6497299 h 9881970"/>
              <a:gd name="connsiteX17840" fmla="*/ 1426545 w 11181876"/>
              <a:gd name="connsiteY17840" fmla="*/ 6534675 h 9881970"/>
              <a:gd name="connsiteX17841" fmla="*/ 1423146 w 11181876"/>
              <a:gd name="connsiteY17841" fmla="*/ 6548267 h 9881970"/>
              <a:gd name="connsiteX17842" fmla="*/ 1426545 w 11181876"/>
              <a:gd name="connsiteY17842" fmla="*/ 6547135 h 9881970"/>
              <a:gd name="connsiteX17843" fmla="*/ 1439003 w 11181876"/>
              <a:gd name="connsiteY17843" fmla="*/ 6559593 h 9881970"/>
              <a:gd name="connsiteX17844" fmla="*/ 1432774 w 11181876"/>
              <a:gd name="connsiteY17844" fmla="*/ 6584511 h 9881970"/>
              <a:gd name="connsiteX17845" fmla="*/ 1420316 w 11181876"/>
              <a:gd name="connsiteY17845" fmla="*/ 6584511 h 9881970"/>
              <a:gd name="connsiteX17846" fmla="*/ 1432774 w 11181876"/>
              <a:gd name="connsiteY17846" fmla="*/ 6572053 h 9881970"/>
              <a:gd name="connsiteX17847" fmla="*/ 1420316 w 11181876"/>
              <a:gd name="connsiteY17847" fmla="*/ 6572053 h 9881970"/>
              <a:gd name="connsiteX17848" fmla="*/ 1420316 w 11181876"/>
              <a:gd name="connsiteY17848" fmla="*/ 6561150 h 9881970"/>
              <a:gd name="connsiteX17849" fmla="*/ 1420316 w 11181876"/>
              <a:gd name="connsiteY17849" fmla="*/ 6559593 h 9881970"/>
              <a:gd name="connsiteX17850" fmla="*/ 1395397 w 11181876"/>
              <a:gd name="connsiteY17850" fmla="*/ 6584511 h 9881970"/>
              <a:gd name="connsiteX17851" fmla="*/ 1382939 w 11181876"/>
              <a:gd name="connsiteY17851" fmla="*/ 6590741 h 9881970"/>
              <a:gd name="connsiteX17852" fmla="*/ 1376709 w 11181876"/>
              <a:gd name="connsiteY17852" fmla="*/ 6596970 h 9881970"/>
              <a:gd name="connsiteX17853" fmla="*/ 1370479 w 11181876"/>
              <a:gd name="connsiteY17853" fmla="*/ 6609430 h 9881970"/>
              <a:gd name="connsiteX17854" fmla="*/ 1358021 w 11181876"/>
              <a:gd name="connsiteY17854" fmla="*/ 6609430 h 9881970"/>
              <a:gd name="connsiteX17855" fmla="*/ 1358021 w 11181876"/>
              <a:gd name="connsiteY17855" fmla="*/ 6596970 h 9881970"/>
              <a:gd name="connsiteX17856" fmla="*/ 1351791 w 11181876"/>
              <a:gd name="connsiteY17856" fmla="*/ 6596970 h 9881970"/>
              <a:gd name="connsiteX17857" fmla="*/ 1339333 w 11181876"/>
              <a:gd name="connsiteY17857" fmla="*/ 6603200 h 9881970"/>
              <a:gd name="connsiteX17858" fmla="*/ 1345561 w 11181876"/>
              <a:gd name="connsiteY17858" fmla="*/ 6609430 h 9881970"/>
              <a:gd name="connsiteX17859" fmla="*/ 1333102 w 11181876"/>
              <a:gd name="connsiteY17859" fmla="*/ 6634348 h 9881970"/>
              <a:gd name="connsiteX17860" fmla="*/ 1308185 w 11181876"/>
              <a:gd name="connsiteY17860" fmla="*/ 6659264 h 9881970"/>
              <a:gd name="connsiteX17861" fmla="*/ 1308185 w 11181876"/>
              <a:gd name="connsiteY17861" fmla="*/ 6646806 h 9881970"/>
              <a:gd name="connsiteX17862" fmla="*/ 1308185 w 11181876"/>
              <a:gd name="connsiteY17862" fmla="*/ 6634348 h 9881970"/>
              <a:gd name="connsiteX17863" fmla="*/ 1320644 w 11181876"/>
              <a:gd name="connsiteY17863" fmla="*/ 6609430 h 9881970"/>
              <a:gd name="connsiteX17864" fmla="*/ 1333102 w 11181876"/>
              <a:gd name="connsiteY17864" fmla="*/ 6572053 h 9881970"/>
              <a:gd name="connsiteX17865" fmla="*/ 1308185 w 11181876"/>
              <a:gd name="connsiteY17865" fmla="*/ 6584511 h 9881970"/>
              <a:gd name="connsiteX17866" fmla="*/ 1301956 w 11181876"/>
              <a:gd name="connsiteY17866" fmla="*/ 6596970 h 9881970"/>
              <a:gd name="connsiteX17867" fmla="*/ 1301956 w 11181876"/>
              <a:gd name="connsiteY17867" fmla="*/ 6609430 h 9881970"/>
              <a:gd name="connsiteX17868" fmla="*/ 1283268 w 11181876"/>
              <a:gd name="connsiteY17868" fmla="*/ 6596970 h 9881970"/>
              <a:gd name="connsiteX17869" fmla="*/ 1283268 w 11181876"/>
              <a:gd name="connsiteY17869" fmla="*/ 6609430 h 9881970"/>
              <a:gd name="connsiteX17870" fmla="*/ 1283268 w 11181876"/>
              <a:gd name="connsiteY17870" fmla="*/ 6628118 h 9881970"/>
              <a:gd name="connsiteX17871" fmla="*/ 1277038 w 11181876"/>
              <a:gd name="connsiteY17871" fmla="*/ 6634348 h 9881970"/>
              <a:gd name="connsiteX17872" fmla="*/ 1270808 w 11181876"/>
              <a:gd name="connsiteY17872" fmla="*/ 6634348 h 9881970"/>
              <a:gd name="connsiteX17873" fmla="*/ 1270808 w 11181876"/>
              <a:gd name="connsiteY17873" fmla="*/ 6621888 h 9881970"/>
              <a:gd name="connsiteX17874" fmla="*/ 1252120 w 11181876"/>
              <a:gd name="connsiteY17874" fmla="*/ 6621888 h 9881970"/>
              <a:gd name="connsiteX17875" fmla="*/ 1245890 w 11181876"/>
              <a:gd name="connsiteY17875" fmla="*/ 6609430 h 9881970"/>
              <a:gd name="connsiteX17876" fmla="*/ 1258350 w 11181876"/>
              <a:gd name="connsiteY17876" fmla="*/ 6596970 h 9881970"/>
              <a:gd name="connsiteX17877" fmla="*/ 1295727 w 11181876"/>
              <a:gd name="connsiteY17877" fmla="*/ 6584511 h 9881970"/>
              <a:gd name="connsiteX17878" fmla="*/ 1308185 w 11181876"/>
              <a:gd name="connsiteY17878" fmla="*/ 6559593 h 9881970"/>
              <a:gd name="connsiteX17879" fmla="*/ 1326872 w 11181876"/>
              <a:gd name="connsiteY17879" fmla="*/ 6547135 h 9881970"/>
              <a:gd name="connsiteX17880" fmla="*/ 1333102 w 11181876"/>
              <a:gd name="connsiteY17880" fmla="*/ 6547135 h 9881970"/>
              <a:gd name="connsiteX17881" fmla="*/ 1345561 w 11181876"/>
              <a:gd name="connsiteY17881" fmla="*/ 6534675 h 9881970"/>
              <a:gd name="connsiteX17882" fmla="*/ 1358021 w 11181876"/>
              <a:gd name="connsiteY17882" fmla="*/ 6540905 h 9881970"/>
              <a:gd name="connsiteX17883" fmla="*/ 1358021 w 11181876"/>
              <a:gd name="connsiteY17883" fmla="*/ 6547135 h 9881970"/>
              <a:gd name="connsiteX17884" fmla="*/ 1370479 w 11181876"/>
              <a:gd name="connsiteY17884" fmla="*/ 6559593 h 9881970"/>
              <a:gd name="connsiteX17885" fmla="*/ 1370479 w 11181876"/>
              <a:gd name="connsiteY17885" fmla="*/ 6572053 h 9881970"/>
              <a:gd name="connsiteX17886" fmla="*/ 1376709 w 11181876"/>
              <a:gd name="connsiteY17886" fmla="*/ 6565823 h 9881970"/>
              <a:gd name="connsiteX17887" fmla="*/ 1395397 w 11181876"/>
              <a:gd name="connsiteY17887" fmla="*/ 6559593 h 9881970"/>
              <a:gd name="connsiteX17888" fmla="*/ 1401627 w 11181876"/>
              <a:gd name="connsiteY17888" fmla="*/ 6528447 h 9881970"/>
              <a:gd name="connsiteX17889" fmla="*/ 1432774 w 11181876"/>
              <a:gd name="connsiteY17889" fmla="*/ 6484840 h 9881970"/>
              <a:gd name="connsiteX17890" fmla="*/ 1470151 w 11181876"/>
              <a:gd name="connsiteY17890" fmla="*/ 6435004 h 9881970"/>
              <a:gd name="connsiteX17891" fmla="*/ 1382939 w 11181876"/>
              <a:gd name="connsiteY17891" fmla="*/ 6522217 h 9881970"/>
              <a:gd name="connsiteX17892" fmla="*/ 1364251 w 11181876"/>
              <a:gd name="connsiteY17892" fmla="*/ 6534675 h 9881970"/>
              <a:gd name="connsiteX17893" fmla="*/ 1358021 w 11181876"/>
              <a:gd name="connsiteY17893" fmla="*/ 6534675 h 9881970"/>
              <a:gd name="connsiteX17894" fmla="*/ 1358021 w 11181876"/>
              <a:gd name="connsiteY17894" fmla="*/ 6522217 h 9881970"/>
              <a:gd name="connsiteX17895" fmla="*/ 1358021 w 11181876"/>
              <a:gd name="connsiteY17895" fmla="*/ 6497299 h 9881970"/>
              <a:gd name="connsiteX17896" fmla="*/ 1358021 w 11181876"/>
              <a:gd name="connsiteY17896" fmla="*/ 6472381 h 9881970"/>
              <a:gd name="connsiteX17897" fmla="*/ 1370479 w 11181876"/>
              <a:gd name="connsiteY17897" fmla="*/ 6478611 h 9881970"/>
              <a:gd name="connsiteX17898" fmla="*/ 1370479 w 11181876"/>
              <a:gd name="connsiteY17898" fmla="*/ 6484840 h 9881970"/>
              <a:gd name="connsiteX17899" fmla="*/ 1376709 w 11181876"/>
              <a:gd name="connsiteY17899" fmla="*/ 6497299 h 9881970"/>
              <a:gd name="connsiteX17900" fmla="*/ 1382939 w 11181876"/>
              <a:gd name="connsiteY17900" fmla="*/ 6484840 h 9881970"/>
              <a:gd name="connsiteX17901" fmla="*/ 1420316 w 11181876"/>
              <a:gd name="connsiteY17901" fmla="*/ 6422546 h 9881970"/>
              <a:gd name="connsiteX17902" fmla="*/ 1432774 w 11181876"/>
              <a:gd name="connsiteY17902" fmla="*/ 6410086 h 9881970"/>
              <a:gd name="connsiteX17903" fmla="*/ 1395397 w 11181876"/>
              <a:gd name="connsiteY17903" fmla="*/ 6422546 h 9881970"/>
              <a:gd name="connsiteX17904" fmla="*/ 1370479 w 11181876"/>
              <a:gd name="connsiteY17904" fmla="*/ 6447464 h 9881970"/>
              <a:gd name="connsiteX17905" fmla="*/ 1382939 w 11181876"/>
              <a:gd name="connsiteY17905" fmla="*/ 6422546 h 9881970"/>
              <a:gd name="connsiteX17906" fmla="*/ 1389168 w 11181876"/>
              <a:gd name="connsiteY17906" fmla="*/ 6403858 h 9881970"/>
              <a:gd name="connsiteX17907" fmla="*/ 1339333 w 11181876"/>
              <a:gd name="connsiteY17907" fmla="*/ 6447464 h 9881970"/>
              <a:gd name="connsiteX17908" fmla="*/ 1295727 w 11181876"/>
              <a:gd name="connsiteY17908" fmla="*/ 6484840 h 9881970"/>
              <a:gd name="connsiteX17909" fmla="*/ 1289496 w 11181876"/>
              <a:gd name="connsiteY17909" fmla="*/ 6472381 h 9881970"/>
              <a:gd name="connsiteX17910" fmla="*/ 1308185 w 11181876"/>
              <a:gd name="connsiteY17910" fmla="*/ 6447464 h 9881970"/>
              <a:gd name="connsiteX17911" fmla="*/ 1326872 w 11181876"/>
              <a:gd name="connsiteY17911" fmla="*/ 6427217 h 9881970"/>
              <a:gd name="connsiteX17912" fmla="*/ 1330838 w 11181876"/>
              <a:gd name="connsiteY17912" fmla="*/ 6420281 h 9881970"/>
              <a:gd name="connsiteX17913" fmla="*/ 1320644 w 11181876"/>
              <a:gd name="connsiteY17913" fmla="*/ 6410086 h 9881970"/>
              <a:gd name="connsiteX17914" fmla="*/ 1333102 w 11181876"/>
              <a:gd name="connsiteY17914" fmla="*/ 6410086 h 9881970"/>
              <a:gd name="connsiteX17915" fmla="*/ 1333102 w 11181876"/>
              <a:gd name="connsiteY17915" fmla="*/ 6416316 h 9881970"/>
              <a:gd name="connsiteX17916" fmla="*/ 1351791 w 11181876"/>
              <a:gd name="connsiteY17916" fmla="*/ 6403858 h 9881970"/>
              <a:gd name="connsiteX17917" fmla="*/ 1364251 w 11181876"/>
              <a:gd name="connsiteY17917" fmla="*/ 6391398 h 9881970"/>
              <a:gd name="connsiteX17918" fmla="*/ 1370479 w 11181876"/>
              <a:gd name="connsiteY17918" fmla="*/ 6385170 h 9881970"/>
              <a:gd name="connsiteX17919" fmla="*/ 1382939 w 11181876"/>
              <a:gd name="connsiteY17919" fmla="*/ 6385170 h 9881970"/>
              <a:gd name="connsiteX17920" fmla="*/ 1395397 w 11181876"/>
              <a:gd name="connsiteY17920" fmla="*/ 6372710 h 9881970"/>
              <a:gd name="connsiteX17921" fmla="*/ 1401627 w 11181876"/>
              <a:gd name="connsiteY17921" fmla="*/ 6385170 h 9881970"/>
              <a:gd name="connsiteX17922" fmla="*/ 1401627 w 11181876"/>
              <a:gd name="connsiteY17922" fmla="*/ 6397628 h 9881970"/>
              <a:gd name="connsiteX17923" fmla="*/ 1420316 w 11181876"/>
              <a:gd name="connsiteY17923" fmla="*/ 6372710 h 9881970"/>
              <a:gd name="connsiteX17924" fmla="*/ 1432774 w 11181876"/>
              <a:gd name="connsiteY17924" fmla="*/ 6360251 h 9881970"/>
              <a:gd name="connsiteX17925" fmla="*/ 1401627 w 11181876"/>
              <a:gd name="connsiteY17925" fmla="*/ 6366480 h 9881970"/>
              <a:gd name="connsiteX17926" fmla="*/ 1407857 w 11181876"/>
              <a:gd name="connsiteY17926" fmla="*/ 6347791 h 9881970"/>
              <a:gd name="connsiteX17927" fmla="*/ 1420316 w 11181876"/>
              <a:gd name="connsiteY17927" fmla="*/ 6335333 h 9881970"/>
              <a:gd name="connsiteX17928" fmla="*/ 1432774 w 11181876"/>
              <a:gd name="connsiteY17928" fmla="*/ 6322873 h 9881970"/>
              <a:gd name="connsiteX17929" fmla="*/ 1432774 w 11181876"/>
              <a:gd name="connsiteY17929" fmla="*/ 6310415 h 9881970"/>
              <a:gd name="connsiteX17930" fmla="*/ 1445233 w 11181876"/>
              <a:gd name="connsiteY17930" fmla="*/ 6297957 h 9881970"/>
              <a:gd name="connsiteX17931" fmla="*/ 1470151 w 11181876"/>
              <a:gd name="connsiteY17931" fmla="*/ 6285497 h 9881970"/>
              <a:gd name="connsiteX17932" fmla="*/ 1445233 w 11181876"/>
              <a:gd name="connsiteY17932" fmla="*/ 6273039 h 9881970"/>
              <a:gd name="connsiteX17933" fmla="*/ 1432774 w 11181876"/>
              <a:gd name="connsiteY17933" fmla="*/ 6285497 h 9881970"/>
              <a:gd name="connsiteX17934" fmla="*/ 1432774 w 11181876"/>
              <a:gd name="connsiteY17934" fmla="*/ 6297957 h 9881970"/>
              <a:gd name="connsiteX17935" fmla="*/ 1407857 w 11181876"/>
              <a:gd name="connsiteY17935" fmla="*/ 6310415 h 9881970"/>
              <a:gd name="connsiteX17936" fmla="*/ 1395397 w 11181876"/>
              <a:gd name="connsiteY17936" fmla="*/ 6310415 h 9881970"/>
              <a:gd name="connsiteX17937" fmla="*/ 1382939 w 11181876"/>
              <a:gd name="connsiteY17937" fmla="*/ 6297957 h 9881970"/>
              <a:gd name="connsiteX17938" fmla="*/ 1308185 w 11181876"/>
              <a:gd name="connsiteY17938" fmla="*/ 6347791 h 9881970"/>
              <a:gd name="connsiteX17939" fmla="*/ 1301956 w 11181876"/>
              <a:gd name="connsiteY17939" fmla="*/ 6372710 h 9881970"/>
              <a:gd name="connsiteX17940" fmla="*/ 1283268 w 11181876"/>
              <a:gd name="connsiteY17940" fmla="*/ 6385170 h 9881970"/>
              <a:gd name="connsiteX17941" fmla="*/ 1245890 w 11181876"/>
              <a:gd name="connsiteY17941" fmla="*/ 6435004 h 9881970"/>
              <a:gd name="connsiteX17942" fmla="*/ 1214744 w 11181876"/>
              <a:gd name="connsiteY17942" fmla="*/ 6459922 h 9881970"/>
              <a:gd name="connsiteX17943" fmla="*/ 1177367 w 11181876"/>
              <a:gd name="connsiteY17943" fmla="*/ 6509759 h 9881970"/>
              <a:gd name="connsiteX17944" fmla="*/ 1152449 w 11181876"/>
              <a:gd name="connsiteY17944" fmla="*/ 6534675 h 9881970"/>
              <a:gd name="connsiteX17945" fmla="*/ 1133761 w 11181876"/>
              <a:gd name="connsiteY17945" fmla="*/ 6547135 h 9881970"/>
              <a:gd name="connsiteX17946" fmla="*/ 1127531 w 11181876"/>
              <a:gd name="connsiteY17946" fmla="*/ 6565823 h 9881970"/>
              <a:gd name="connsiteX17947" fmla="*/ 1121301 w 11181876"/>
              <a:gd name="connsiteY17947" fmla="*/ 6572053 h 9881970"/>
              <a:gd name="connsiteX17948" fmla="*/ 1108842 w 11181876"/>
              <a:gd name="connsiteY17948" fmla="*/ 6584511 h 9881970"/>
              <a:gd name="connsiteX17949" fmla="*/ 1102613 w 11181876"/>
              <a:gd name="connsiteY17949" fmla="*/ 6596970 h 9881970"/>
              <a:gd name="connsiteX17950" fmla="*/ 1071466 w 11181876"/>
              <a:gd name="connsiteY17950" fmla="*/ 6596970 h 9881970"/>
              <a:gd name="connsiteX17951" fmla="*/ 1077694 w 11181876"/>
              <a:gd name="connsiteY17951" fmla="*/ 6584511 h 9881970"/>
              <a:gd name="connsiteX17952" fmla="*/ 1083924 w 11181876"/>
              <a:gd name="connsiteY17952" fmla="*/ 6572053 h 9881970"/>
              <a:gd name="connsiteX17953" fmla="*/ 1083924 w 11181876"/>
              <a:gd name="connsiteY17953" fmla="*/ 6559593 h 9881970"/>
              <a:gd name="connsiteX17954" fmla="*/ 1071466 w 11181876"/>
              <a:gd name="connsiteY17954" fmla="*/ 6559593 h 9881970"/>
              <a:gd name="connsiteX17955" fmla="*/ 1065236 w 11181876"/>
              <a:gd name="connsiteY17955" fmla="*/ 6565823 h 9881970"/>
              <a:gd name="connsiteX17956" fmla="*/ 1059007 w 11181876"/>
              <a:gd name="connsiteY17956" fmla="*/ 6572053 h 9881970"/>
              <a:gd name="connsiteX17957" fmla="*/ 1046548 w 11181876"/>
              <a:gd name="connsiteY17957" fmla="*/ 6572053 h 9881970"/>
              <a:gd name="connsiteX17958" fmla="*/ 1034089 w 11181876"/>
              <a:gd name="connsiteY17958" fmla="*/ 6572053 h 9881970"/>
              <a:gd name="connsiteX17959" fmla="*/ 1034089 w 11181876"/>
              <a:gd name="connsiteY17959" fmla="*/ 6584511 h 9881970"/>
              <a:gd name="connsiteX17960" fmla="*/ 1034089 w 11181876"/>
              <a:gd name="connsiteY17960" fmla="*/ 6596970 h 9881970"/>
              <a:gd name="connsiteX17961" fmla="*/ 1009170 w 11181876"/>
              <a:gd name="connsiteY17961" fmla="*/ 6609430 h 9881970"/>
              <a:gd name="connsiteX17962" fmla="*/ 1009170 w 11181876"/>
              <a:gd name="connsiteY17962" fmla="*/ 6621888 h 9881970"/>
              <a:gd name="connsiteX17963" fmla="*/ 984253 w 11181876"/>
              <a:gd name="connsiteY17963" fmla="*/ 6621888 h 9881970"/>
              <a:gd name="connsiteX17964" fmla="*/ 971793 w 11181876"/>
              <a:gd name="connsiteY17964" fmla="*/ 6634348 h 9881970"/>
              <a:gd name="connsiteX17965" fmla="*/ 959335 w 11181876"/>
              <a:gd name="connsiteY17965" fmla="*/ 6640576 h 9881970"/>
              <a:gd name="connsiteX17966" fmla="*/ 953105 w 11181876"/>
              <a:gd name="connsiteY17966" fmla="*/ 6653036 h 9881970"/>
              <a:gd name="connsiteX17967" fmla="*/ 946876 w 11181876"/>
              <a:gd name="connsiteY17967" fmla="*/ 6659264 h 9881970"/>
              <a:gd name="connsiteX17968" fmla="*/ 934418 w 11181876"/>
              <a:gd name="connsiteY17968" fmla="*/ 6659264 h 9881970"/>
              <a:gd name="connsiteX17969" fmla="*/ 946876 w 11181876"/>
              <a:gd name="connsiteY17969" fmla="*/ 6671724 h 9881970"/>
              <a:gd name="connsiteX17970" fmla="*/ 946876 w 11181876"/>
              <a:gd name="connsiteY17970" fmla="*/ 6690412 h 9881970"/>
              <a:gd name="connsiteX17971" fmla="*/ 921959 w 11181876"/>
              <a:gd name="connsiteY17971" fmla="*/ 6696642 h 9881970"/>
              <a:gd name="connsiteX17972" fmla="*/ 921959 w 11181876"/>
              <a:gd name="connsiteY17972" fmla="*/ 6702870 h 9881970"/>
              <a:gd name="connsiteX17973" fmla="*/ 921959 w 11181876"/>
              <a:gd name="connsiteY17973" fmla="*/ 6709100 h 9881970"/>
              <a:gd name="connsiteX17974" fmla="*/ 903271 w 11181876"/>
              <a:gd name="connsiteY17974" fmla="*/ 6715330 h 9881970"/>
              <a:gd name="connsiteX17975" fmla="*/ 878353 w 11181876"/>
              <a:gd name="connsiteY17975" fmla="*/ 6721559 h 9881970"/>
              <a:gd name="connsiteX17976" fmla="*/ 859664 w 11181876"/>
              <a:gd name="connsiteY17976" fmla="*/ 6758937 h 9881970"/>
              <a:gd name="connsiteX17977" fmla="*/ 859664 w 11181876"/>
              <a:gd name="connsiteY17977" fmla="*/ 6771395 h 9881970"/>
              <a:gd name="connsiteX17978" fmla="*/ 847204 w 11181876"/>
              <a:gd name="connsiteY17978" fmla="*/ 6771395 h 9881970"/>
              <a:gd name="connsiteX17979" fmla="*/ 847204 w 11181876"/>
              <a:gd name="connsiteY17979" fmla="*/ 6796313 h 9881970"/>
              <a:gd name="connsiteX17980" fmla="*/ 872123 w 11181876"/>
              <a:gd name="connsiteY17980" fmla="*/ 6783855 h 9881970"/>
              <a:gd name="connsiteX17981" fmla="*/ 884581 w 11181876"/>
              <a:gd name="connsiteY17981" fmla="*/ 6783855 h 9881970"/>
              <a:gd name="connsiteX17982" fmla="*/ 872123 w 11181876"/>
              <a:gd name="connsiteY17982" fmla="*/ 6808771 h 9881970"/>
              <a:gd name="connsiteX17983" fmla="*/ 853435 w 11181876"/>
              <a:gd name="connsiteY17983" fmla="*/ 6821231 h 9881970"/>
              <a:gd name="connsiteX17984" fmla="*/ 834746 w 11181876"/>
              <a:gd name="connsiteY17984" fmla="*/ 6808771 h 9881970"/>
              <a:gd name="connsiteX17985" fmla="*/ 809828 w 11181876"/>
              <a:gd name="connsiteY17985" fmla="*/ 6808771 h 9881970"/>
              <a:gd name="connsiteX17986" fmla="*/ 809828 w 11181876"/>
              <a:gd name="connsiteY17986" fmla="*/ 6796313 h 9881970"/>
              <a:gd name="connsiteX17987" fmla="*/ 816059 w 11181876"/>
              <a:gd name="connsiteY17987" fmla="*/ 6777625 h 9881970"/>
              <a:gd name="connsiteX17988" fmla="*/ 834746 w 11181876"/>
              <a:gd name="connsiteY17988" fmla="*/ 6746477 h 9881970"/>
              <a:gd name="connsiteX17989" fmla="*/ 859664 w 11181876"/>
              <a:gd name="connsiteY17989" fmla="*/ 6721559 h 9881970"/>
              <a:gd name="connsiteX17990" fmla="*/ 834746 w 11181876"/>
              <a:gd name="connsiteY17990" fmla="*/ 6721559 h 9881970"/>
              <a:gd name="connsiteX17991" fmla="*/ 822287 w 11181876"/>
              <a:gd name="connsiteY17991" fmla="*/ 6721559 h 9881970"/>
              <a:gd name="connsiteX17992" fmla="*/ 809828 w 11181876"/>
              <a:gd name="connsiteY17992" fmla="*/ 6746477 h 9881970"/>
              <a:gd name="connsiteX17993" fmla="*/ 797370 w 11181876"/>
              <a:gd name="connsiteY17993" fmla="*/ 6771395 h 9881970"/>
              <a:gd name="connsiteX17994" fmla="*/ 797370 w 11181876"/>
              <a:gd name="connsiteY17994" fmla="*/ 6796313 h 9881970"/>
              <a:gd name="connsiteX17995" fmla="*/ 784910 w 11181876"/>
              <a:gd name="connsiteY17995" fmla="*/ 6815001 h 9881970"/>
              <a:gd name="connsiteX17996" fmla="*/ 772452 w 11181876"/>
              <a:gd name="connsiteY17996" fmla="*/ 6821231 h 9881970"/>
              <a:gd name="connsiteX17997" fmla="*/ 759992 w 11181876"/>
              <a:gd name="connsiteY17997" fmla="*/ 6833689 h 9881970"/>
              <a:gd name="connsiteX17998" fmla="*/ 759992 w 11181876"/>
              <a:gd name="connsiteY17998" fmla="*/ 6846149 h 9881970"/>
              <a:gd name="connsiteX17999" fmla="*/ 759992 w 11181876"/>
              <a:gd name="connsiteY17999" fmla="*/ 6858608 h 9881970"/>
              <a:gd name="connsiteX18000" fmla="*/ 722615 w 11181876"/>
              <a:gd name="connsiteY18000" fmla="*/ 6871066 h 9881970"/>
              <a:gd name="connsiteX18001" fmla="*/ 728846 w 11181876"/>
              <a:gd name="connsiteY18001" fmla="*/ 6883526 h 9881970"/>
              <a:gd name="connsiteX18002" fmla="*/ 735074 w 11181876"/>
              <a:gd name="connsiteY18002" fmla="*/ 6895984 h 9881970"/>
              <a:gd name="connsiteX18003" fmla="*/ 685239 w 11181876"/>
              <a:gd name="connsiteY18003" fmla="*/ 6895984 h 9881970"/>
              <a:gd name="connsiteX18004" fmla="*/ 672781 w 11181876"/>
              <a:gd name="connsiteY18004" fmla="*/ 6908444 h 9881970"/>
              <a:gd name="connsiteX18005" fmla="*/ 660321 w 11181876"/>
              <a:gd name="connsiteY18005" fmla="*/ 6927132 h 9881970"/>
              <a:gd name="connsiteX18006" fmla="*/ 654091 w 11181876"/>
              <a:gd name="connsiteY18006" fmla="*/ 6933360 h 9881970"/>
              <a:gd name="connsiteX18007" fmla="*/ 647863 w 11181876"/>
              <a:gd name="connsiteY18007" fmla="*/ 6945820 h 9881970"/>
              <a:gd name="connsiteX18008" fmla="*/ 647863 w 11181876"/>
              <a:gd name="connsiteY18008" fmla="*/ 6958279 h 9881970"/>
              <a:gd name="connsiteX18009" fmla="*/ 647863 w 11181876"/>
              <a:gd name="connsiteY18009" fmla="*/ 6970738 h 9881970"/>
              <a:gd name="connsiteX18010" fmla="*/ 660321 w 11181876"/>
              <a:gd name="connsiteY18010" fmla="*/ 6970738 h 9881970"/>
              <a:gd name="connsiteX18011" fmla="*/ 672781 w 11181876"/>
              <a:gd name="connsiteY18011" fmla="*/ 6983197 h 9881970"/>
              <a:gd name="connsiteX18012" fmla="*/ 685239 w 11181876"/>
              <a:gd name="connsiteY18012" fmla="*/ 6970738 h 9881970"/>
              <a:gd name="connsiteX18013" fmla="*/ 691470 w 11181876"/>
              <a:gd name="connsiteY18013" fmla="*/ 6945820 h 9881970"/>
              <a:gd name="connsiteX18014" fmla="*/ 697698 w 11181876"/>
              <a:gd name="connsiteY18014" fmla="*/ 6933360 h 9881970"/>
              <a:gd name="connsiteX18015" fmla="*/ 697698 w 11181876"/>
              <a:gd name="connsiteY18015" fmla="*/ 6958279 h 9881970"/>
              <a:gd name="connsiteX18016" fmla="*/ 697698 w 11181876"/>
              <a:gd name="connsiteY18016" fmla="*/ 6976967 h 9881970"/>
              <a:gd name="connsiteX18017" fmla="*/ 697698 w 11181876"/>
              <a:gd name="connsiteY18017" fmla="*/ 6995655 h 9881970"/>
              <a:gd name="connsiteX18018" fmla="*/ 672781 w 11181876"/>
              <a:gd name="connsiteY18018" fmla="*/ 7039261 h 9881970"/>
              <a:gd name="connsiteX18019" fmla="*/ 641633 w 11181876"/>
              <a:gd name="connsiteY18019" fmla="*/ 7045491 h 9881970"/>
              <a:gd name="connsiteX18020" fmla="*/ 635403 w 11181876"/>
              <a:gd name="connsiteY18020" fmla="*/ 7033033 h 9881970"/>
              <a:gd name="connsiteX18021" fmla="*/ 647863 w 11181876"/>
              <a:gd name="connsiteY18021" fmla="*/ 7020573 h 9881970"/>
              <a:gd name="connsiteX18022" fmla="*/ 672781 w 11181876"/>
              <a:gd name="connsiteY18022" fmla="*/ 7020573 h 9881970"/>
              <a:gd name="connsiteX18023" fmla="*/ 679009 w 11181876"/>
              <a:gd name="connsiteY18023" fmla="*/ 7014345 h 9881970"/>
              <a:gd name="connsiteX18024" fmla="*/ 672781 w 11181876"/>
              <a:gd name="connsiteY18024" fmla="*/ 6995655 h 9881970"/>
              <a:gd name="connsiteX18025" fmla="*/ 660321 w 11181876"/>
              <a:gd name="connsiteY18025" fmla="*/ 7008115 h 9881970"/>
              <a:gd name="connsiteX18026" fmla="*/ 647863 w 11181876"/>
              <a:gd name="connsiteY18026" fmla="*/ 7008115 h 9881970"/>
              <a:gd name="connsiteX18027" fmla="*/ 635403 w 11181876"/>
              <a:gd name="connsiteY18027" fmla="*/ 6995655 h 9881970"/>
              <a:gd name="connsiteX18028" fmla="*/ 641633 w 11181876"/>
              <a:gd name="connsiteY18028" fmla="*/ 6976967 h 9881970"/>
              <a:gd name="connsiteX18029" fmla="*/ 622944 w 11181876"/>
              <a:gd name="connsiteY18029" fmla="*/ 6970738 h 9881970"/>
              <a:gd name="connsiteX18030" fmla="*/ 598026 w 11181876"/>
              <a:gd name="connsiteY18030" fmla="*/ 6983197 h 9881970"/>
              <a:gd name="connsiteX18031" fmla="*/ 585568 w 11181876"/>
              <a:gd name="connsiteY18031" fmla="*/ 6995655 h 9881970"/>
              <a:gd name="connsiteX18032" fmla="*/ 560650 w 11181876"/>
              <a:gd name="connsiteY18032" fmla="*/ 7008115 h 9881970"/>
              <a:gd name="connsiteX18033" fmla="*/ 560650 w 11181876"/>
              <a:gd name="connsiteY18033" fmla="*/ 6995655 h 9881970"/>
              <a:gd name="connsiteX18034" fmla="*/ 566880 w 11181876"/>
              <a:gd name="connsiteY18034" fmla="*/ 6995655 h 9881970"/>
              <a:gd name="connsiteX18035" fmla="*/ 598026 w 11181876"/>
              <a:gd name="connsiteY18035" fmla="*/ 6970738 h 9881970"/>
              <a:gd name="connsiteX18036" fmla="*/ 641633 w 11181876"/>
              <a:gd name="connsiteY18036" fmla="*/ 6920902 h 9881970"/>
              <a:gd name="connsiteX18037" fmla="*/ 660321 w 11181876"/>
              <a:gd name="connsiteY18037" fmla="*/ 6889754 h 9881970"/>
              <a:gd name="connsiteX18038" fmla="*/ 647863 w 11181876"/>
              <a:gd name="connsiteY18038" fmla="*/ 6895984 h 9881970"/>
              <a:gd name="connsiteX18039" fmla="*/ 647863 w 11181876"/>
              <a:gd name="connsiteY18039" fmla="*/ 6871066 h 9881970"/>
              <a:gd name="connsiteX18040" fmla="*/ 672781 w 11181876"/>
              <a:gd name="connsiteY18040" fmla="*/ 6871066 h 9881970"/>
              <a:gd name="connsiteX18041" fmla="*/ 672781 w 11181876"/>
              <a:gd name="connsiteY18041" fmla="*/ 6858608 h 9881970"/>
              <a:gd name="connsiteX18042" fmla="*/ 735074 w 11181876"/>
              <a:gd name="connsiteY18042" fmla="*/ 6833689 h 9881970"/>
              <a:gd name="connsiteX18043" fmla="*/ 697698 w 11181876"/>
              <a:gd name="connsiteY18043" fmla="*/ 6833689 h 9881970"/>
              <a:gd name="connsiteX18044" fmla="*/ 672781 w 11181876"/>
              <a:gd name="connsiteY18044" fmla="*/ 6846149 h 9881970"/>
              <a:gd name="connsiteX18045" fmla="*/ 666551 w 11181876"/>
              <a:gd name="connsiteY18045" fmla="*/ 6858608 h 9881970"/>
              <a:gd name="connsiteX18046" fmla="*/ 647863 w 11181876"/>
              <a:gd name="connsiteY18046" fmla="*/ 6846149 h 9881970"/>
              <a:gd name="connsiteX18047" fmla="*/ 685239 w 11181876"/>
              <a:gd name="connsiteY18047" fmla="*/ 6833689 h 9881970"/>
              <a:gd name="connsiteX18048" fmla="*/ 697698 w 11181876"/>
              <a:gd name="connsiteY18048" fmla="*/ 6821231 h 9881970"/>
              <a:gd name="connsiteX18049" fmla="*/ 691470 w 11181876"/>
              <a:gd name="connsiteY18049" fmla="*/ 6808771 h 9881970"/>
              <a:gd name="connsiteX18050" fmla="*/ 697698 w 11181876"/>
              <a:gd name="connsiteY18050" fmla="*/ 6783855 h 9881970"/>
              <a:gd name="connsiteX18051" fmla="*/ 710157 w 11181876"/>
              <a:gd name="connsiteY18051" fmla="*/ 6771395 h 9881970"/>
              <a:gd name="connsiteX18052" fmla="*/ 716385 w 11181876"/>
              <a:gd name="connsiteY18052" fmla="*/ 6777625 h 9881970"/>
              <a:gd name="connsiteX18053" fmla="*/ 735074 w 11181876"/>
              <a:gd name="connsiteY18053" fmla="*/ 6783855 h 9881970"/>
              <a:gd name="connsiteX18054" fmla="*/ 753763 w 11181876"/>
              <a:gd name="connsiteY18054" fmla="*/ 6777625 h 9881970"/>
              <a:gd name="connsiteX18055" fmla="*/ 759992 w 11181876"/>
              <a:gd name="connsiteY18055" fmla="*/ 6758937 h 9881970"/>
              <a:gd name="connsiteX18056" fmla="*/ 747534 w 11181876"/>
              <a:gd name="connsiteY18056" fmla="*/ 6746477 h 9881970"/>
              <a:gd name="connsiteX18057" fmla="*/ 759992 w 11181876"/>
              <a:gd name="connsiteY18057" fmla="*/ 6721559 h 9881970"/>
              <a:gd name="connsiteX18058" fmla="*/ 759992 w 11181876"/>
              <a:gd name="connsiteY18058" fmla="*/ 6696642 h 9881970"/>
              <a:gd name="connsiteX18059" fmla="*/ 772452 w 11181876"/>
              <a:gd name="connsiteY18059" fmla="*/ 6696642 h 9881970"/>
              <a:gd name="connsiteX18060" fmla="*/ 784910 w 11181876"/>
              <a:gd name="connsiteY18060" fmla="*/ 6684182 h 9881970"/>
              <a:gd name="connsiteX18061" fmla="*/ 791140 w 11181876"/>
              <a:gd name="connsiteY18061" fmla="*/ 6671724 h 9881970"/>
              <a:gd name="connsiteX18062" fmla="*/ 809828 w 11181876"/>
              <a:gd name="connsiteY18062" fmla="*/ 6684182 h 9881970"/>
              <a:gd name="connsiteX18063" fmla="*/ 847204 w 11181876"/>
              <a:gd name="connsiteY18063" fmla="*/ 6696642 h 9881970"/>
              <a:gd name="connsiteX18064" fmla="*/ 872123 w 11181876"/>
              <a:gd name="connsiteY18064" fmla="*/ 6696642 h 9881970"/>
              <a:gd name="connsiteX18065" fmla="*/ 872123 w 11181876"/>
              <a:gd name="connsiteY18065" fmla="*/ 6677954 h 9881970"/>
              <a:gd name="connsiteX18066" fmla="*/ 884581 w 11181876"/>
              <a:gd name="connsiteY18066" fmla="*/ 6659264 h 9881970"/>
              <a:gd name="connsiteX18067" fmla="*/ 859664 w 11181876"/>
              <a:gd name="connsiteY18067" fmla="*/ 6659264 h 9881970"/>
              <a:gd name="connsiteX18068" fmla="*/ 859664 w 11181876"/>
              <a:gd name="connsiteY18068" fmla="*/ 6634348 h 9881970"/>
              <a:gd name="connsiteX18069" fmla="*/ 859664 w 11181876"/>
              <a:gd name="connsiteY18069" fmla="*/ 6621888 h 9881970"/>
              <a:gd name="connsiteX18070" fmla="*/ 872123 w 11181876"/>
              <a:gd name="connsiteY18070" fmla="*/ 6628118 h 9881970"/>
              <a:gd name="connsiteX18071" fmla="*/ 872123 w 11181876"/>
              <a:gd name="connsiteY18071" fmla="*/ 6634348 h 9881970"/>
              <a:gd name="connsiteX18072" fmla="*/ 897041 w 11181876"/>
              <a:gd name="connsiteY18072" fmla="*/ 6615659 h 9881970"/>
              <a:gd name="connsiteX18073" fmla="*/ 890811 w 11181876"/>
              <a:gd name="connsiteY18073" fmla="*/ 6603200 h 9881970"/>
              <a:gd name="connsiteX18074" fmla="*/ 884581 w 11181876"/>
              <a:gd name="connsiteY18074" fmla="*/ 6584511 h 9881970"/>
              <a:gd name="connsiteX18075" fmla="*/ 897041 w 11181876"/>
              <a:gd name="connsiteY18075" fmla="*/ 6584511 h 9881970"/>
              <a:gd name="connsiteX18076" fmla="*/ 909500 w 11181876"/>
              <a:gd name="connsiteY18076" fmla="*/ 6572053 h 9881970"/>
              <a:gd name="connsiteX18077" fmla="*/ 934418 w 11181876"/>
              <a:gd name="connsiteY18077" fmla="*/ 6578281 h 9881970"/>
              <a:gd name="connsiteX18078" fmla="*/ 946876 w 11181876"/>
              <a:gd name="connsiteY18078" fmla="*/ 6572053 h 9881970"/>
              <a:gd name="connsiteX18079" fmla="*/ 1009170 w 11181876"/>
              <a:gd name="connsiteY18079" fmla="*/ 6522217 h 9881970"/>
              <a:gd name="connsiteX18080" fmla="*/ 1059007 w 11181876"/>
              <a:gd name="connsiteY18080" fmla="*/ 6497299 h 9881970"/>
              <a:gd name="connsiteX18081" fmla="*/ 1046548 w 11181876"/>
              <a:gd name="connsiteY18081" fmla="*/ 6484840 h 9881970"/>
              <a:gd name="connsiteX18082" fmla="*/ 1021630 w 11181876"/>
              <a:gd name="connsiteY18082" fmla="*/ 6509759 h 9881970"/>
              <a:gd name="connsiteX18083" fmla="*/ 1009170 w 11181876"/>
              <a:gd name="connsiteY18083" fmla="*/ 6522217 h 9881970"/>
              <a:gd name="connsiteX18084" fmla="*/ 984253 w 11181876"/>
              <a:gd name="connsiteY18084" fmla="*/ 6509759 h 9881970"/>
              <a:gd name="connsiteX18085" fmla="*/ 990482 w 11181876"/>
              <a:gd name="connsiteY18085" fmla="*/ 6497299 h 9881970"/>
              <a:gd name="connsiteX18086" fmla="*/ 1009170 w 11181876"/>
              <a:gd name="connsiteY18086" fmla="*/ 6497299 h 9881970"/>
              <a:gd name="connsiteX18087" fmla="*/ 1046548 w 11181876"/>
              <a:gd name="connsiteY18087" fmla="*/ 6472381 h 9881970"/>
              <a:gd name="connsiteX18088" fmla="*/ 1059007 w 11181876"/>
              <a:gd name="connsiteY18088" fmla="*/ 6447464 h 9881970"/>
              <a:gd name="connsiteX18089" fmla="*/ 1071466 w 11181876"/>
              <a:gd name="connsiteY18089" fmla="*/ 6435004 h 9881970"/>
              <a:gd name="connsiteX18090" fmla="*/ 1083924 w 11181876"/>
              <a:gd name="connsiteY18090" fmla="*/ 6422546 h 9881970"/>
              <a:gd name="connsiteX18091" fmla="*/ 1083924 w 11181876"/>
              <a:gd name="connsiteY18091" fmla="*/ 6410086 h 9881970"/>
              <a:gd name="connsiteX18092" fmla="*/ 1096383 w 11181876"/>
              <a:gd name="connsiteY18092" fmla="*/ 6410086 h 9881970"/>
              <a:gd name="connsiteX18093" fmla="*/ 1096383 w 11181876"/>
              <a:gd name="connsiteY18093" fmla="*/ 6397628 h 9881970"/>
              <a:gd name="connsiteX18094" fmla="*/ 1108842 w 11181876"/>
              <a:gd name="connsiteY18094" fmla="*/ 6385170 h 9881970"/>
              <a:gd name="connsiteX18095" fmla="*/ 1121301 w 11181876"/>
              <a:gd name="connsiteY18095" fmla="*/ 6372710 h 9881970"/>
              <a:gd name="connsiteX18096" fmla="*/ 1108842 w 11181876"/>
              <a:gd name="connsiteY18096" fmla="*/ 6366480 h 9881970"/>
              <a:gd name="connsiteX18097" fmla="*/ 1096383 w 11181876"/>
              <a:gd name="connsiteY18097" fmla="*/ 6360251 h 9881970"/>
              <a:gd name="connsiteX18098" fmla="*/ 1108842 w 11181876"/>
              <a:gd name="connsiteY18098" fmla="*/ 6347791 h 9881970"/>
              <a:gd name="connsiteX18099" fmla="*/ 1108842 w 11181876"/>
              <a:gd name="connsiteY18099" fmla="*/ 6335333 h 9881970"/>
              <a:gd name="connsiteX18100" fmla="*/ 1133761 w 11181876"/>
              <a:gd name="connsiteY18100" fmla="*/ 6322873 h 9881970"/>
              <a:gd name="connsiteX18101" fmla="*/ 1139989 w 11181876"/>
              <a:gd name="connsiteY18101" fmla="*/ 6316645 h 9881970"/>
              <a:gd name="connsiteX18102" fmla="*/ 1146219 w 11181876"/>
              <a:gd name="connsiteY18102" fmla="*/ 6310415 h 9881970"/>
              <a:gd name="connsiteX18103" fmla="*/ 1146219 w 11181876"/>
              <a:gd name="connsiteY18103" fmla="*/ 6297957 h 9881970"/>
              <a:gd name="connsiteX18104" fmla="*/ 1158677 w 11181876"/>
              <a:gd name="connsiteY18104" fmla="*/ 6297957 h 9881970"/>
              <a:gd name="connsiteX18105" fmla="*/ 1158677 w 11181876"/>
              <a:gd name="connsiteY18105" fmla="*/ 6285497 h 9881970"/>
              <a:gd name="connsiteX18106" fmla="*/ 1133761 w 11181876"/>
              <a:gd name="connsiteY18106" fmla="*/ 6297957 h 9881970"/>
              <a:gd name="connsiteX18107" fmla="*/ 1133761 w 11181876"/>
              <a:gd name="connsiteY18107" fmla="*/ 6273039 h 9881970"/>
              <a:gd name="connsiteX18108" fmla="*/ 1158677 w 11181876"/>
              <a:gd name="connsiteY18108" fmla="*/ 6235662 h 9881970"/>
              <a:gd name="connsiteX18109" fmla="*/ 1196054 w 11181876"/>
              <a:gd name="connsiteY18109" fmla="*/ 6198284 h 9881970"/>
              <a:gd name="connsiteX18110" fmla="*/ 1208513 w 11181876"/>
              <a:gd name="connsiteY18110" fmla="*/ 6179596 h 9881970"/>
              <a:gd name="connsiteX18111" fmla="*/ 1202283 w 11181876"/>
              <a:gd name="connsiteY18111" fmla="*/ 6160908 h 9881970"/>
              <a:gd name="connsiteX18112" fmla="*/ 1177367 w 11181876"/>
              <a:gd name="connsiteY18112" fmla="*/ 6167138 h 9881970"/>
              <a:gd name="connsiteX18113" fmla="*/ 1158677 w 11181876"/>
              <a:gd name="connsiteY18113" fmla="*/ 6198284 h 9881970"/>
              <a:gd name="connsiteX18114" fmla="*/ 1146219 w 11181876"/>
              <a:gd name="connsiteY18114" fmla="*/ 6210744 h 9881970"/>
              <a:gd name="connsiteX18115" fmla="*/ 1133761 w 11181876"/>
              <a:gd name="connsiteY18115" fmla="*/ 6223202 h 9881970"/>
              <a:gd name="connsiteX18116" fmla="*/ 1121301 w 11181876"/>
              <a:gd name="connsiteY18116" fmla="*/ 6235662 h 9881970"/>
              <a:gd name="connsiteX18117" fmla="*/ 1096383 w 11181876"/>
              <a:gd name="connsiteY18117" fmla="*/ 6260579 h 9881970"/>
              <a:gd name="connsiteX18118" fmla="*/ 1077694 w 11181876"/>
              <a:gd name="connsiteY18118" fmla="*/ 6273039 h 9881970"/>
              <a:gd name="connsiteX18119" fmla="*/ 1059007 w 11181876"/>
              <a:gd name="connsiteY18119" fmla="*/ 6297957 h 9881970"/>
              <a:gd name="connsiteX18120" fmla="*/ 1046548 w 11181876"/>
              <a:gd name="connsiteY18120" fmla="*/ 6297957 h 9881970"/>
              <a:gd name="connsiteX18121" fmla="*/ 1009170 w 11181876"/>
              <a:gd name="connsiteY18121" fmla="*/ 6335333 h 9881970"/>
              <a:gd name="connsiteX18122" fmla="*/ 996712 w 11181876"/>
              <a:gd name="connsiteY18122" fmla="*/ 6347791 h 9881970"/>
              <a:gd name="connsiteX18123" fmla="*/ 984253 w 11181876"/>
              <a:gd name="connsiteY18123" fmla="*/ 6347791 h 9881970"/>
              <a:gd name="connsiteX18124" fmla="*/ 965564 w 11181876"/>
              <a:gd name="connsiteY18124" fmla="*/ 6347791 h 9881970"/>
              <a:gd name="connsiteX18125" fmla="*/ 959335 w 11181876"/>
              <a:gd name="connsiteY18125" fmla="*/ 6335333 h 9881970"/>
              <a:gd name="connsiteX18126" fmla="*/ 934418 w 11181876"/>
              <a:gd name="connsiteY18126" fmla="*/ 6335333 h 9881970"/>
              <a:gd name="connsiteX18127" fmla="*/ 921959 w 11181876"/>
              <a:gd name="connsiteY18127" fmla="*/ 6366480 h 9881970"/>
              <a:gd name="connsiteX18128" fmla="*/ 921959 w 11181876"/>
              <a:gd name="connsiteY18128" fmla="*/ 6397628 h 9881970"/>
              <a:gd name="connsiteX18129" fmla="*/ 934418 w 11181876"/>
              <a:gd name="connsiteY18129" fmla="*/ 6410086 h 9881970"/>
              <a:gd name="connsiteX18130" fmla="*/ 921959 w 11181876"/>
              <a:gd name="connsiteY18130" fmla="*/ 6422546 h 9881970"/>
              <a:gd name="connsiteX18131" fmla="*/ 921959 w 11181876"/>
              <a:gd name="connsiteY18131" fmla="*/ 6435004 h 9881970"/>
              <a:gd name="connsiteX18132" fmla="*/ 915729 w 11181876"/>
              <a:gd name="connsiteY18132" fmla="*/ 6435004 h 9881970"/>
              <a:gd name="connsiteX18133" fmla="*/ 909500 w 11181876"/>
              <a:gd name="connsiteY18133" fmla="*/ 6447464 h 9881970"/>
              <a:gd name="connsiteX18134" fmla="*/ 897041 w 11181876"/>
              <a:gd name="connsiteY18134" fmla="*/ 6441234 h 9881970"/>
              <a:gd name="connsiteX18135" fmla="*/ 891589 w 11181876"/>
              <a:gd name="connsiteY18135" fmla="*/ 6440065 h 9881970"/>
              <a:gd name="connsiteX18136" fmla="*/ 890580 w 11181876"/>
              <a:gd name="connsiteY18136" fmla="*/ 6440772 h 9881970"/>
              <a:gd name="connsiteX18137" fmla="*/ 894705 w 11181876"/>
              <a:gd name="connsiteY18137" fmla="*/ 6436173 h 9881970"/>
              <a:gd name="connsiteX18138" fmla="*/ 897041 w 11181876"/>
              <a:gd name="connsiteY18138" fmla="*/ 6416316 h 9881970"/>
              <a:gd name="connsiteX18139" fmla="*/ 884581 w 11181876"/>
              <a:gd name="connsiteY18139" fmla="*/ 6410086 h 9881970"/>
              <a:gd name="connsiteX18140" fmla="*/ 884581 w 11181876"/>
              <a:gd name="connsiteY18140" fmla="*/ 6422546 h 9881970"/>
              <a:gd name="connsiteX18141" fmla="*/ 847204 w 11181876"/>
              <a:gd name="connsiteY18141" fmla="*/ 6459922 h 9881970"/>
              <a:gd name="connsiteX18142" fmla="*/ 884581 w 11181876"/>
              <a:gd name="connsiteY18142" fmla="*/ 6447464 h 9881970"/>
              <a:gd name="connsiteX18143" fmla="*/ 886998 w 11181876"/>
              <a:gd name="connsiteY18143" fmla="*/ 6444767 h 9881970"/>
              <a:gd name="connsiteX18144" fmla="*/ 885360 w 11181876"/>
              <a:gd name="connsiteY18144" fmla="*/ 6449410 h 9881970"/>
              <a:gd name="connsiteX18145" fmla="*/ 884581 w 11181876"/>
              <a:gd name="connsiteY18145" fmla="*/ 6459922 h 9881970"/>
              <a:gd name="connsiteX18146" fmla="*/ 872123 w 11181876"/>
              <a:gd name="connsiteY18146" fmla="*/ 6484840 h 9881970"/>
              <a:gd name="connsiteX18147" fmla="*/ 859664 w 11181876"/>
              <a:gd name="connsiteY18147" fmla="*/ 6497299 h 9881970"/>
              <a:gd name="connsiteX18148" fmla="*/ 834746 w 11181876"/>
              <a:gd name="connsiteY18148" fmla="*/ 6509759 h 9881970"/>
              <a:gd name="connsiteX18149" fmla="*/ 822287 w 11181876"/>
              <a:gd name="connsiteY18149" fmla="*/ 6497299 h 9881970"/>
              <a:gd name="connsiteX18150" fmla="*/ 797370 w 11181876"/>
              <a:gd name="connsiteY18150" fmla="*/ 6497299 h 9881970"/>
              <a:gd name="connsiteX18151" fmla="*/ 791140 w 11181876"/>
              <a:gd name="connsiteY18151" fmla="*/ 6503529 h 9881970"/>
              <a:gd name="connsiteX18152" fmla="*/ 784910 w 11181876"/>
              <a:gd name="connsiteY18152" fmla="*/ 6522217 h 9881970"/>
              <a:gd name="connsiteX18153" fmla="*/ 797370 w 11181876"/>
              <a:gd name="connsiteY18153" fmla="*/ 6534675 h 9881970"/>
              <a:gd name="connsiteX18154" fmla="*/ 809828 w 11181876"/>
              <a:gd name="connsiteY18154" fmla="*/ 6528447 h 9881970"/>
              <a:gd name="connsiteX18155" fmla="*/ 809828 w 11181876"/>
              <a:gd name="connsiteY18155" fmla="*/ 6547135 h 9881970"/>
              <a:gd name="connsiteX18156" fmla="*/ 797370 w 11181876"/>
              <a:gd name="connsiteY18156" fmla="*/ 6559593 h 9881970"/>
              <a:gd name="connsiteX18157" fmla="*/ 766222 w 11181876"/>
              <a:gd name="connsiteY18157" fmla="*/ 6578281 h 9881970"/>
              <a:gd name="connsiteX18158" fmla="*/ 747534 w 11181876"/>
              <a:gd name="connsiteY18158" fmla="*/ 6609430 h 9881970"/>
              <a:gd name="connsiteX18159" fmla="*/ 741304 w 11181876"/>
              <a:gd name="connsiteY18159" fmla="*/ 6628118 h 9881970"/>
              <a:gd name="connsiteX18160" fmla="*/ 722615 w 11181876"/>
              <a:gd name="connsiteY18160" fmla="*/ 6634348 h 9881970"/>
              <a:gd name="connsiteX18161" fmla="*/ 710157 w 11181876"/>
              <a:gd name="connsiteY18161" fmla="*/ 6646806 h 9881970"/>
              <a:gd name="connsiteX18162" fmla="*/ 697698 w 11181876"/>
              <a:gd name="connsiteY18162" fmla="*/ 6659264 h 9881970"/>
              <a:gd name="connsiteX18163" fmla="*/ 691470 w 11181876"/>
              <a:gd name="connsiteY18163" fmla="*/ 6665494 h 9881970"/>
              <a:gd name="connsiteX18164" fmla="*/ 691470 w 11181876"/>
              <a:gd name="connsiteY18164" fmla="*/ 6677954 h 9881970"/>
              <a:gd name="connsiteX18165" fmla="*/ 697698 w 11181876"/>
              <a:gd name="connsiteY18165" fmla="*/ 6690412 h 9881970"/>
              <a:gd name="connsiteX18166" fmla="*/ 691470 w 11181876"/>
              <a:gd name="connsiteY18166" fmla="*/ 6690412 h 9881970"/>
              <a:gd name="connsiteX18167" fmla="*/ 672781 w 11181876"/>
              <a:gd name="connsiteY18167" fmla="*/ 6690412 h 9881970"/>
              <a:gd name="connsiteX18168" fmla="*/ 660321 w 11181876"/>
              <a:gd name="connsiteY18168" fmla="*/ 6684182 h 9881970"/>
              <a:gd name="connsiteX18169" fmla="*/ 647863 w 11181876"/>
              <a:gd name="connsiteY18169" fmla="*/ 6671724 h 9881970"/>
              <a:gd name="connsiteX18170" fmla="*/ 641633 w 11181876"/>
              <a:gd name="connsiteY18170" fmla="*/ 6684182 h 9881970"/>
              <a:gd name="connsiteX18171" fmla="*/ 641633 w 11181876"/>
              <a:gd name="connsiteY18171" fmla="*/ 6702870 h 9881970"/>
              <a:gd name="connsiteX18172" fmla="*/ 647863 w 11181876"/>
              <a:gd name="connsiteY18172" fmla="*/ 6709100 h 9881970"/>
              <a:gd name="connsiteX18173" fmla="*/ 629174 w 11181876"/>
              <a:gd name="connsiteY18173" fmla="*/ 6702870 h 9881970"/>
              <a:gd name="connsiteX18174" fmla="*/ 610485 w 11181876"/>
              <a:gd name="connsiteY18174" fmla="*/ 6684182 h 9881970"/>
              <a:gd name="connsiteX18175" fmla="*/ 585568 w 11181876"/>
              <a:gd name="connsiteY18175" fmla="*/ 6696642 h 9881970"/>
              <a:gd name="connsiteX18176" fmla="*/ 560650 w 11181876"/>
              <a:gd name="connsiteY18176" fmla="*/ 6709100 h 9881970"/>
              <a:gd name="connsiteX18177" fmla="*/ 548191 w 11181876"/>
              <a:gd name="connsiteY18177" fmla="*/ 6684182 h 9881970"/>
              <a:gd name="connsiteX18178" fmla="*/ 535732 w 11181876"/>
              <a:gd name="connsiteY18178" fmla="*/ 6709100 h 9881970"/>
              <a:gd name="connsiteX18179" fmla="*/ 535732 w 11181876"/>
              <a:gd name="connsiteY18179" fmla="*/ 6734019 h 9881970"/>
              <a:gd name="connsiteX18180" fmla="*/ 548191 w 11181876"/>
              <a:gd name="connsiteY18180" fmla="*/ 6727789 h 9881970"/>
              <a:gd name="connsiteX18181" fmla="*/ 560650 w 11181876"/>
              <a:gd name="connsiteY18181" fmla="*/ 6734019 h 9881970"/>
              <a:gd name="connsiteX18182" fmla="*/ 548191 w 11181876"/>
              <a:gd name="connsiteY18182" fmla="*/ 6746477 h 9881970"/>
              <a:gd name="connsiteX18183" fmla="*/ 548191 w 11181876"/>
              <a:gd name="connsiteY18183" fmla="*/ 6758937 h 9881970"/>
              <a:gd name="connsiteX18184" fmla="*/ 541962 w 11181876"/>
              <a:gd name="connsiteY18184" fmla="*/ 6765165 h 9881970"/>
              <a:gd name="connsiteX18185" fmla="*/ 523274 w 11181876"/>
              <a:gd name="connsiteY18185" fmla="*/ 6771395 h 9881970"/>
              <a:gd name="connsiteX18186" fmla="*/ 510814 w 11181876"/>
              <a:gd name="connsiteY18186" fmla="*/ 6796313 h 9881970"/>
              <a:gd name="connsiteX18187" fmla="*/ 498355 w 11181876"/>
              <a:gd name="connsiteY18187" fmla="*/ 6821231 h 9881970"/>
              <a:gd name="connsiteX18188" fmla="*/ 498355 w 11181876"/>
              <a:gd name="connsiteY18188" fmla="*/ 6833689 h 9881970"/>
              <a:gd name="connsiteX18189" fmla="*/ 510814 w 11181876"/>
              <a:gd name="connsiteY18189" fmla="*/ 6821231 h 9881970"/>
              <a:gd name="connsiteX18190" fmla="*/ 548191 w 11181876"/>
              <a:gd name="connsiteY18190" fmla="*/ 6796313 h 9881970"/>
              <a:gd name="connsiteX18191" fmla="*/ 548191 w 11181876"/>
              <a:gd name="connsiteY18191" fmla="*/ 6808771 h 9881970"/>
              <a:gd name="connsiteX18192" fmla="*/ 560650 w 11181876"/>
              <a:gd name="connsiteY18192" fmla="*/ 6808771 h 9881970"/>
              <a:gd name="connsiteX18193" fmla="*/ 573108 w 11181876"/>
              <a:gd name="connsiteY18193" fmla="*/ 6815001 h 9881970"/>
              <a:gd name="connsiteX18194" fmla="*/ 573108 w 11181876"/>
              <a:gd name="connsiteY18194" fmla="*/ 6821231 h 9881970"/>
              <a:gd name="connsiteX18195" fmla="*/ 585568 w 11181876"/>
              <a:gd name="connsiteY18195" fmla="*/ 6833689 h 9881970"/>
              <a:gd name="connsiteX18196" fmla="*/ 548191 w 11181876"/>
              <a:gd name="connsiteY18196" fmla="*/ 6846149 h 9881970"/>
              <a:gd name="connsiteX18197" fmla="*/ 548191 w 11181876"/>
              <a:gd name="connsiteY18197" fmla="*/ 6827460 h 9881970"/>
              <a:gd name="connsiteX18198" fmla="*/ 523274 w 11181876"/>
              <a:gd name="connsiteY18198" fmla="*/ 6821231 h 9881970"/>
              <a:gd name="connsiteX18199" fmla="*/ 510814 w 11181876"/>
              <a:gd name="connsiteY18199" fmla="*/ 6846149 h 9881970"/>
              <a:gd name="connsiteX18200" fmla="*/ 498355 w 11181876"/>
              <a:gd name="connsiteY18200" fmla="*/ 6871066 h 9881970"/>
              <a:gd name="connsiteX18201" fmla="*/ 485897 w 11181876"/>
              <a:gd name="connsiteY18201" fmla="*/ 6871066 h 9881970"/>
              <a:gd name="connsiteX18202" fmla="*/ 448519 w 11181876"/>
              <a:gd name="connsiteY18202" fmla="*/ 6883526 h 9881970"/>
              <a:gd name="connsiteX18203" fmla="*/ 429831 w 11181876"/>
              <a:gd name="connsiteY18203" fmla="*/ 6883526 h 9881970"/>
              <a:gd name="connsiteX18204" fmla="*/ 436061 w 11181876"/>
              <a:gd name="connsiteY18204" fmla="*/ 6858608 h 9881970"/>
              <a:gd name="connsiteX18205" fmla="*/ 448519 w 11181876"/>
              <a:gd name="connsiteY18205" fmla="*/ 6846149 h 9881970"/>
              <a:gd name="connsiteX18206" fmla="*/ 460978 w 11181876"/>
              <a:gd name="connsiteY18206" fmla="*/ 6833689 h 9881970"/>
              <a:gd name="connsiteX18207" fmla="*/ 460978 w 11181876"/>
              <a:gd name="connsiteY18207" fmla="*/ 6821231 h 9881970"/>
              <a:gd name="connsiteX18208" fmla="*/ 448519 w 11181876"/>
              <a:gd name="connsiteY18208" fmla="*/ 6821231 h 9881970"/>
              <a:gd name="connsiteX18209" fmla="*/ 436061 w 11181876"/>
              <a:gd name="connsiteY18209" fmla="*/ 6821231 h 9881970"/>
              <a:gd name="connsiteX18210" fmla="*/ 448519 w 11181876"/>
              <a:gd name="connsiteY18210" fmla="*/ 6808771 h 9881970"/>
              <a:gd name="connsiteX18211" fmla="*/ 448519 w 11181876"/>
              <a:gd name="connsiteY18211" fmla="*/ 6796313 h 9881970"/>
              <a:gd name="connsiteX18212" fmla="*/ 460978 w 11181876"/>
              <a:gd name="connsiteY18212" fmla="*/ 6765165 h 9881970"/>
              <a:gd name="connsiteX18213" fmla="*/ 485897 w 11181876"/>
              <a:gd name="connsiteY18213" fmla="*/ 6758937 h 9881970"/>
              <a:gd name="connsiteX18214" fmla="*/ 485897 w 11181876"/>
              <a:gd name="connsiteY18214" fmla="*/ 6746477 h 9881970"/>
              <a:gd name="connsiteX18215" fmla="*/ 485897 w 11181876"/>
              <a:gd name="connsiteY18215" fmla="*/ 6721559 h 9881970"/>
              <a:gd name="connsiteX18216" fmla="*/ 448519 w 11181876"/>
              <a:gd name="connsiteY18216" fmla="*/ 6758937 h 9881970"/>
              <a:gd name="connsiteX18217" fmla="*/ 423602 w 11181876"/>
              <a:gd name="connsiteY18217" fmla="*/ 6771395 h 9881970"/>
              <a:gd name="connsiteX18218" fmla="*/ 442291 w 11181876"/>
              <a:gd name="connsiteY18218" fmla="*/ 6740249 h 9881970"/>
              <a:gd name="connsiteX18219" fmla="*/ 454750 w 11181876"/>
              <a:gd name="connsiteY18219" fmla="*/ 6715330 h 9881970"/>
              <a:gd name="connsiteX18220" fmla="*/ 448519 w 11181876"/>
              <a:gd name="connsiteY18220" fmla="*/ 6696642 h 9881970"/>
              <a:gd name="connsiteX18221" fmla="*/ 448519 w 11181876"/>
              <a:gd name="connsiteY18221" fmla="*/ 6684182 h 9881970"/>
              <a:gd name="connsiteX18222" fmla="*/ 436061 w 11181876"/>
              <a:gd name="connsiteY18222" fmla="*/ 6684182 h 9881970"/>
              <a:gd name="connsiteX18223" fmla="*/ 448519 w 11181876"/>
              <a:gd name="connsiteY18223" fmla="*/ 6659264 h 9881970"/>
              <a:gd name="connsiteX18224" fmla="*/ 460978 w 11181876"/>
              <a:gd name="connsiteY18224" fmla="*/ 6621888 h 9881970"/>
              <a:gd name="connsiteX18225" fmla="*/ 473437 w 11181876"/>
              <a:gd name="connsiteY18225" fmla="*/ 6621888 h 9881970"/>
              <a:gd name="connsiteX18226" fmla="*/ 485897 w 11181876"/>
              <a:gd name="connsiteY18226" fmla="*/ 6609430 h 9881970"/>
              <a:gd name="connsiteX18227" fmla="*/ 498355 w 11181876"/>
              <a:gd name="connsiteY18227" fmla="*/ 6609430 h 9881970"/>
              <a:gd name="connsiteX18228" fmla="*/ 498355 w 11181876"/>
              <a:gd name="connsiteY18228" fmla="*/ 6621888 h 9881970"/>
              <a:gd name="connsiteX18229" fmla="*/ 485897 w 11181876"/>
              <a:gd name="connsiteY18229" fmla="*/ 6628118 h 9881970"/>
              <a:gd name="connsiteX18230" fmla="*/ 498355 w 11181876"/>
              <a:gd name="connsiteY18230" fmla="*/ 6634348 h 9881970"/>
              <a:gd name="connsiteX18231" fmla="*/ 510814 w 11181876"/>
              <a:gd name="connsiteY18231" fmla="*/ 6634348 h 9881970"/>
              <a:gd name="connsiteX18232" fmla="*/ 510814 w 11181876"/>
              <a:gd name="connsiteY18232" fmla="*/ 6646806 h 9881970"/>
              <a:gd name="connsiteX18233" fmla="*/ 523274 w 11181876"/>
              <a:gd name="connsiteY18233" fmla="*/ 6634348 h 9881970"/>
              <a:gd name="connsiteX18234" fmla="*/ 510814 w 11181876"/>
              <a:gd name="connsiteY18234" fmla="*/ 6621888 h 9881970"/>
              <a:gd name="connsiteX18235" fmla="*/ 523274 w 11181876"/>
              <a:gd name="connsiteY18235" fmla="*/ 6609430 h 9881970"/>
              <a:gd name="connsiteX18236" fmla="*/ 510814 w 11181876"/>
              <a:gd name="connsiteY18236" fmla="*/ 6596970 h 9881970"/>
              <a:gd name="connsiteX18237" fmla="*/ 485897 w 11181876"/>
              <a:gd name="connsiteY18237" fmla="*/ 6596970 h 9881970"/>
              <a:gd name="connsiteX18238" fmla="*/ 498355 w 11181876"/>
              <a:gd name="connsiteY18238" fmla="*/ 6584511 h 9881970"/>
              <a:gd name="connsiteX18239" fmla="*/ 498355 w 11181876"/>
              <a:gd name="connsiteY18239" fmla="*/ 6572053 h 9881970"/>
              <a:gd name="connsiteX18240" fmla="*/ 510814 w 11181876"/>
              <a:gd name="connsiteY18240" fmla="*/ 6572053 h 9881970"/>
              <a:gd name="connsiteX18241" fmla="*/ 510814 w 11181876"/>
              <a:gd name="connsiteY18241" fmla="*/ 6559593 h 9881970"/>
              <a:gd name="connsiteX18242" fmla="*/ 523274 w 11181876"/>
              <a:gd name="connsiteY18242" fmla="*/ 6534675 h 9881970"/>
              <a:gd name="connsiteX18243" fmla="*/ 523274 w 11181876"/>
              <a:gd name="connsiteY18243" fmla="*/ 6544019 h 9881970"/>
              <a:gd name="connsiteX18244" fmla="*/ 523274 w 11181876"/>
              <a:gd name="connsiteY18244" fmla="*/ 6547135 h 9881970"/>
              <a:gd name="connsiteX18245" fmla="*/ 535732 w 11181876"/>
              <a:gd name="connsiteY18245" fmla="*/ 6547135 h 9881970"/>
              <a:gd name="connsiteX18246" fmla="*/ 523274 w 11181876"/>
              <a:gd name="connsiteY18246" fmla="*/ 6534675 h 9881970"/>
              <a:gd name="connsiteX18247" fmla="*/ 548191 w 11181876"/>
              <a:gd name="connsiteY18247" fmla="*/ 6484840 h 9881970"/>
              <a:gd name="connsiteX18248" fmla="*/ 566880 w 11181876"/>
              <a:gd name="connsiteY18248" fmla="*/ 6491069 h 9881970"/>
              <a:gd name="connsiteX18249" fmla="*/ 573108 w 11181876"/>
              <a:gd name="connsiteY18249" fmla="*/ 6509759 h 9881970"/>
              <a:gd name="connsiteX18250" fmla="*/ 585568 w 11181876"/>
              <a:gd name="connsiteY18250" fmla="*/ 6515987 h 9881970"/>
              <a:gd name="connsiteX18251" fmla="*/ 598026 w 11181876"/>
              <a:gd name="connsiteY18251" fmla="*/ 6522217 h 9881970"/>
              <a:gd name="connsiteX18252" fmla="*/ 610485 w 11181876"/>
              <a:gd name="connsiteY18252" fmla="*/ 6522217 h 9881970"/>
              <a:gd name="connsiteX18253" fmla="*/ 635403 w 11181876"/>
              <a:gd name="connsiteY18253" fmla="*/ 6497299 h 9881970"/>
              <a:gd name="connsiteX18254" fmla="*/ 635403 w 11181876"/>
              <a:gd name="connsiteY18254" fmla="*/ 6472381 h 9881970"/>
              <a:gd name="connsiteX18255" fmla="*/ 635403 w 11181876"/>
              <a:gd name="connsiteY18255" fmla="*/ 6422546 h 9881970"/>
              <a:gd name="connsiteX18256" fmla="*/ 629174 w 11181876"/>
              <a:gd name="connsiteY18256" fmla="*/ 6422546 h 9881970"/>
              <a:gd name="connsiteX18257" fmla="*/ 610485 w 11181876"/>
              <a:gd name="connsiteY18257" fmla="*/ 6422546 h 9881970"/>
              <a:gd name="connsiteX18258" fmla="*/ 598026 w 11181876"/>
              <a:gd name="connsiteY18258" fmla="*/ 6422546 h 9881970"/>
              <a:gd name="connsiteX18259" fmla="*/ 622944 w 11181876"/>
              <a:gd name="connsiteY18259" fmla="*/ 6410086 h 9881970"/>
              <a:gd name="connsiteX18260" fmla="*/ 629174 w 11181876"/>
              <a:gd name="connsiteY18260" fmla="*/ 6410086 h 9881970"/>
              <a:gd name="connsiteX18261" fmla="*/ 647863 w 11181876"/>
              <a:gd name="connsiteY18261" fmla="*/ 6410086 h 9881970"/>
              <a:gd name="connsiteX18262" fmla="*/ 660321 w 11181876"/>
              <a:gd name="connsiteY18262" fmla="*/ 6410086 h 9881970"/>
              <a:gd name="connsiteX18263" fmla="*/ 660321 w 11181876"/>
              <a:gd name="connsiteY18263" fmla="*/ 6397628 h 9881970"/>
              <a:gd name="connsiteX18264" fmla="*/ 647863 w 11181876"/>
              <a:gd name="connsiteY18264" fmla="*/ 6385170 h 9881970"/>
              <a:gd name="connsiteX18265" fmla="*/ 647863 w 11181876"/>
              <a:gd name="connsiteY18265" fmla="*/ 6372710 h 9881970"/>
              <a:gd name="connsiteX18266" fmla="*/ 660321 w 11181876"/>
              <a:gd name="connsiteY18266" fmla="*/ 6354021 h 9881970"/>
              <a:gd name="connsiteX18267" fmla="*/ 685239 w 11181876"/>
              <a:gd name="connsiteY18267" fmla="*/ 6347791 h 9881970"/>
              <a:gd name="connsiteX18268" fmla="*/ 685239 w 11181876"/>
              <a:gd name="connsiteY18268" fmla="*/ 6360251 h 9881970"/>
              <a:gd name="connsiteX18269" fmla="*/ 672781 w 11181876"/>
              <a:gd name="connsiteY18269" fmla="*/ 6366480 h 9881970"/>
              <a:gd name="connsiteX18270" fmla="*/ 685239 w 11181876"/>
              <a:gd name="connsiteY18270" fmla="*/ 6385170 h 9881970"/>
              <a:gd name="connsiteX18271" fmla="*/ 685239 w 11181876"/>
              <a:gd name="connsiteY18271" fmla="*/ 6410086 h 9881970"/>
              <a:gd name="connsiteX18272" fmla="*/ 710157 w 11181876"/>
              <a:gd name="connsiteY18272" fmla="*/ 6410086 h 9881970"/>
              <a:gd name="connsiteX18273" fmla="*/ 722615 w 11181876"/>
              <a:gd name="connsiteY18273" fmla="*/ 6360251 h 9881970"/>
              <a:gd name="connsiteX18274" fmla="*/ 735074 w 11181876"/>
              <a:gd name="connsiteY18274" fmla="*/ 6322873 h 9881970"/>
              <a:gd name="connsiteX18275" fmla="*/ 759992 w 11181876"/>
              <a:gd name="connsiteY18275" fmla="*/ 6273039 h 9881970"/>
              <a:gd name="connsiteX18276" fmla="*/ 778682 w 11181876"/>
              <a:gd name="connsiteY18276" fmla="*/ 6266809 h 9881970"/>
              <a:gd name="connsiteX18277" fmla="*/ 797370 w 11181876"/>
              <a:gd name="connsiteY18277" fmla="*/ 6248121 h 9881970"/>
              <a:gd name="connsiteX18278" fmla="*/ 809828 w 11181876"/>
              <a:gd name="connsiteY18278" fmla="*/ 6235662 h 9881970"/>
              <a:gd name="connsiteX18279" fmla="*/ 816059 w 11181876"/>
              <a:gd name="connsiteY18279" fmla="*/ 6235662 h 9881970"/>
              <a:gd name="connsiteX18280" fmla="*/ 822287 w 11181876"/>
              <a:gd name="connsiteY18280" fmla="*/ 6229432 h 9881970"/>
              <a:gd name="connsiteX18281" fmla="*/ 834746 w 11181876"/>
              <a:gd name="connsiteY18281" fmla="*/ 6210744 h 9881970"/>
              <a:gd name="connsiteX18282" fmla="*/ 871344 w 11181876"/>
              <a:gd name="connsiteY18282" fmla="*/ 6186605 h 9881970"/>
              <a:gd name="connsiteX18283" fmla="*/ 872228 w 11181876"/>
              <a:gd name="connsiteY18283" fmla="*/ 6185826 h 9881970"/>
              <a:gd name="connsiteX18284" fmla="*/ 881467 w 11181876"/>
              <a:gd name="connsiteY18284" fmla="*/ 6185826 h 9881970"/>
              <a:gd name="connsiteX18285" fmla="*/ 884581 w 11181876"/>
              <a:gd name="connsiteY18285" fmla="*/ 6185826 h 9881970"/>
              <a:gd name="connsiteX18286" fmla="*/ 884581 w 11181876"/>
              <a:gd name="connsiteY18286" fmla="*/ 6174893 h 9881970"/>
              <a:gd name="connsiteX18287" fmla="*/ 893925 w 11181876"/>
              <a:gd name="connsiteY18287" fmla="*/ 6164024 h 9881970"/>
              <a:gd name="connsiteX18288" fmla="*/ 897041 w 11181876"/>
              <a:gd name="connsiteY18288" fmla="*/ 6123532 h 9881970"/>
              <a:gd name="connsiteX18289" fmla="*/ 909500 w 11181876"/>
              <a:gd name="connsiteY18289" fmla="*/ 6135990 h 9881970"/>
              <a:gd name="connsiteX18290" fmla="*/ 921959 w 11181876"/>
              <a:gd name="connsiteY18290" fmla="*/ 6123532 h 9881970"/>
              <a:gd name="connsiteX18291" fmla="*/ 1021630 w 11181876"/>
              <a:gd name="connsiteY18291" fmla="*/ 5986484 h 9881970"/>
              <a:gd name="connsiteX18292" fmla="*/ 1034089 w 11181876"/>
              <a:gd name="connsiteY18292" fmla="*/ 5949106 h 9881970"/>
              <a:gd name="connsiteX18293" fmla="*/ 1009170 w 11181876"/>
              <a:gd name="connsiteY18293" fmla="*/ 5961566 h 9881970"/>
              <a:gd name="connsiteX18294" fmla="*/ 971793 w 11181876"/>
              <a:gd name="connsiteY18294" fmla="*/ 5998942 h 9881970"/>
              <a:gd name="connsiteX18295" fmla="*/ 921959 w 11181876"/>
              <a:gd name="connsiteY18295" fmla="*/ 6061237 h 9881970"/>
              <a:gd name="connsiteX18296" fmla="*/ 921959 w 11181876"/>
              <a:gd name="connsiteY18296" fmla="*/ 6073695 h 9881970"/>
              <a:gd name="connsiteX18297" fmla="*/ 921959 w 11181876"/>
              <a:gd name="connsiteY18297" fmla="*/ 6086155 h 9881970"/>
              <a:gd name="connsiteX18298" fmla="*/ 909500 w 11181876"/>
              <a:gd name="connsiteY18298" fmla="*/ 6073695 h 9881970"/>
              <a:gd name="connsiteX18299" fmla="*/ 903271 w 11181876"/>
              <a:gd name="connsiteY18299" fmla="*/ 6079925 h 9881970"/>
              <a:gd name="connsiteX18300" fmla="*/ 897041 w 11181876"/>
              <a:gd name="connsiteY18300" fmla="*/ 6098613 h 9881970"/>
              <a:gd name="connsiteX18301" fmla="*/ 865893 w 11181876"/>
              <a:gd name="connsiteY18301" fmla="*/ 6117302 h 9881970"/>
              <a:gd name="connsiteX18302" fmla="*/ 834746 w 11181876"/>
              <a:gd name="connsiteY18302" fmla="*/ 6135990 h 9881970"/>
              <a:gd name="connsiteX18303" fmla="*/ 822287 w 11181876"/>
              <a:gd name="connsiteY18303" fmla="*/ 6148450 h 9881970"/>
              <a:gd name="connsiteX18304" fmla="*/ 809828 w 11181876"/>
              <a:gd name="connsiteY18304" fmla="*/ 6160908 h 9881970"/>
              <a:gd name="connsiteX18305" fmla="*/ 816059 w 11181876"/>
              <a:gd name="connsiteY18305" fmla="*/ 6142220 h 9881970"/>
              <a:gd name="connsiteX18306" fmla="*/ 822287 w 11181876"/>
              <a:gd name="connsiteY18306" fmla="*/ 6129761 h 9881970"/>
              <a:gd name="connsiteX18307" fmla="*/ 822287 w 11181876"/>
              <a:gd name="connsiteY18307" fmla="*/ 6123532 h 9881970"/>
              <a:gd name="connsiteX18308" fmla="*/ 853435 w 11181876"/>
              <a:gd name="connsiteY18308" fmla="*/ 6086155 h 9881970"/>
              <a:gd name="connsiteX18309" fmla="*/ 884581 w 11181876"/>
              <a:gd name="connsiteY18309" fmla="*/ 6036319 h 9881970"/>
              <a:gd name="connsiteX18310" fmla="*/ 884581 w 11181876"/>
              <a:gd name="connsiteY18310" fmla="*/ 6023861 h 9881970"/>
              <a:gd name="connsiteX18311" fmla="*/ 897041 w 11181876"/>
              <a:gd name="connsiteY18311" fmla="*/ 6011401 h 9881970"/>
              <a:gd name="connsiteX18312" fmla="*/ 909500 w 11181876"/>
              <a:gd name="connsiteY18312" fmla="*/ 6011401 h 9881970"/>
              <a:gd name="connsiteX18313" fmla="*/ 921959 w 11181876"/>
              <a:gd name="connsiteY18313" fmla="*/ 5992713 h 9881970"/>
              <a:gd name="connsiteX18314" fmla="*/ 928187 w 11181876"/>
              <a:gd name="connsiteY18314" fmla="*/ 5980254 h 9881970"/>
              <a:gd name="connsiteX18315" fmla="*/ 934418 w 11181876"/>
              <a:gd name="connsiteY18315" fmla="*/ 5949106 h 9881970"/>
              <a:gd name="connsiteX18316" fmla="*/ 946876 w 11181876"/>
              <a:gd name="connsiteY18316" fmla="*/ 5936648 h 9881970"/>
              <a:gd name="connsiteX18317" fmla="*/ 971793 w 11181876"/>
              <a:gd name="connsiteY18317" fmla="*/ 5924188 h 9881970"/>
              <a:gd name="connsiteX18318" fmla="*/ 1009170 w 11181876"/>
              <a:gd name="connsiteY18318" fmla="*/ 5886812 h 9881970"/>
              <a:gd name="connsiteX18319" fmla="*/ 1059007 w 11181876"/>
              <a:gd name="connsiteY18319" fmla="*/ 5812059 h 9881970"/>
              <a:gd name="connsiteX18320" fmla="*/ 1071466 w 11181876"/>
              <a:gd name="connsiteY18320" fmla="*/ 5799599 h 9881970"/>
              <a:gd name="connsiteX18321" fmla="*/ 1083924 w 11181876"/>
              <a:gd name="connsiteY18321" fmla="*/ 5787141 h 9881970"/>
              <a:gd name="connsiteX18322" fmla="*/ 1108842 w 11181876"/>
              <a:gd name="connsiteY18322" fmla="*/ 5737304 h 9881970"/>
              <a:gd name="connsiteX18323" fmla="*/ 1127531 w 11181876"/>
              <a:gd name="connsiteY18323" fmla="*/ 5731076 h 9881970"/>
              <a:gd name="connsiteX18324" fmla="*/ 1133761 w 11181876"/>
              <a:gd name="connsiteY18324" fmla="*/ 5712388 h 9881970"/>
              <a:gd name="connsiteX18325" fmla="*/ 1183596 w 11181876"/>
              <a:gd name="connsiteY18325" fmla="*/ 5675010 h 9881970"/>
              <a:gd name="connsiteX18326" fmla="*/ 1189825 w 11181876"/>
              <a:gd name="connsiteY18326" fmla="*/ 5662552 h 9881970"/>
              <a:gd name="connsiteX18327" fmla="*/ 1196054 w 11181876"/>
              <a:gd name="connsiteY18327" fmla="*/ 5650093 h 9881970"/>
              <a:gd name="connsiteX18328" fmla="*/ 1208513 w 11181876"/>
              <a:gd name="connsiteY18328" fmla="*/ 5637634 h 9881970"/>
              <a:gd name="connsiteX18329" fmla="*/ 1220973 w 11181876"/>
              <a:gd name="connsiteY18329" fmla="*/ 5625175 h 9881970"/>
              <a:gd name="connsiteX18330" fmla="*/ 1233431 w 11181876"/>
              <a:gd name="connsiteY18330" fmla="*/ 5600257 h 9881970"/>
              <a:gd name="connsiteX18331" fmla="*/ 1258350 w 11181876"/>
              <a:gd name="connsiteY18331" fmla="*/ 5575339 h 9881970"/>
              <a:gd name="connsiteX18332" fmla="*/ 1301956 w 11181876"/>
              <a:gd name="connsiteY18332" fmla="*/ 5525503 h 9881970"/>
              <a:gd name="connsiteX18333" fmla="*/ 1339333 w 11181876"/>
              <a:gd name="connsiteY18333" fmla="*/ 5475668 h 9881970"/>
              <a:gd name="connsiteX18334" fmla="*/ 1382939 w 11181876"/>
              <a:gd name="connsiteY18334" fmla="*/ 5438292 h 9881970"/>
              <a:gd name="connsiteX18335" fmla="*/ 1395397 w 11181876"/>
              <a:gd name="connsiteY18335" fmla="*/ 5438292 h 9881970"/>
              <a:gd name="connsiteX18336" fmla="*/ 1407857 w 11181876"/>
              <a:gd name="connsiteY18336" fmla="*/ 5425832 h 9881970"/>
              <a:gd name="connsiteX18337" fmla="*/ 1420316 w 11181876"/>
              <a:gd name="connsiteY18337" fmla="*/ 5400914 h 9881970"/>
              <a:gd name="connsiteX18338" fmla="*/ 1507527 w 11181876"/>
              <a:gd name="connsiteY18338" fmla="*/ 5288784 h 9881970"/>
              <a:gd name="connsiteX18339" fmla="*/ 1495068 w 11181876"/>
              <a:gd name="connsiteY18339" fmla="*/ 5288784 h 9881970"/>
              <a:gd name="connsiteX18340" fmla="*/ 1544904 w 11181876"/>
              <a:gd name="connsiteY18340" fmla="*/ 5226490 h 9881970"/>
              <a:gd name="connsiteX18341" fmla="*/ 1563592 w 11181876"/>
              <a:gd name="connsiteY18341" fmla="*/ 5189114 h 9881970"/>
              <a:gd name="connsiteX18342" fmla="*/ 1569822 w 11181876"/>
              <a:gd name="connsiteY18342" fmla="*/ 5164195 h 9881970"/>
              <a:gd name="connsiteX18343" fmla="*/ 1544904 w 11181876"/>
              <a:gd name="connsiteY18343" fmla="*/ 5176654 h 9881970"/>
              <a:gd name="connsiteX18344" fmla="*/ 1538674 w 11181876"/>
              <a:gd name="connsiteY18344" fmla="*/ 5195342 h 9881970"/>
              <a:gd name="connsiteX18345" fmla="*/ 1532446 w 11181876"/>
              <a:gd name="connsiteY18345" fmla="*/ 5214030 h 9881970"/>
              <a:gd name="connsiteX18346" fmla="*/ 1507527 w 11181876"/>
              <a:gd name="connsiteY18346" fmla="*/ 5214030 h 9881970"/>
              <a:gd name="connsiteX18347" fmla="*/ 1495068 w 11181876"/>
              <a:gd name="connsiteY18347" fmla="*/ 5238948 h 9881970"/>
              <a:gd name="connsiteX18348" fmla="*/ 1488839 w 11181876"/>
              <a:gd name="connsiteY18348" fmla="*/ 5245178 h 9881970"/>
              <a:gd name="connsiteX18349" fmla="*/ 1470151 w 11181876"/>
              <a:gd name="connsiteY18349" fmla="*/ 5251408 h 9881970"/>
              <a:gd name="connsiteX18350" fmla="*/ 1457691 w 11181876"/>
              <a:gd name="connsiteY18350" fmla="*/ 5276325 h 9881970"/>
              <a:gd name="connsiteX18351" fmla="*/ 1432774 w 11181876"/>
              <a:gd name="connsiteY18351" fmla="*/ 5313703 h 9881970"/>
              <a:gd name="connsiteX18352" fmla="*/ 1407857 w 11181876"/>
              <a:gd name="connsiteY18352" fmla="*/ 5351079 h 9881970"/>
              <a:gd name="connsiteX18353" fmla="*/ 1407857 w 11181876"/>
              <a:gd name="connsiteY18353" fmla="*/ 5363537 h 9881970"/>
              <a:gd name="connsiteX18354" fmla="*/ 1395397 w 11181876"/>
              <a:gd name="connsiteY18354" fmla="*/ 5363537 h 9881970"/>
              <a:gd name="connsiteX18355" fmla="*/ 1376709 w 11181876"/>
              <a:gd name="connsiteY18355" fmla="*/ 5375997 h 9881970"/>
              <a:gd name="connsiteX18356" fmla="*/ 1364251 w 11181876"/>
              <a:gd name="connsiteY18356" fmla="*/ 5400914 h 9881970"/>
              <a:gd name="connsiteX18357" fmla="*/ 1345561 w 11181876"/>
              <a:gd name="connsiteY18357" fmla="*/ 5413374 h 9881970"/>
              <a:gd name="connsiteX18358" fmla="*/ 1308185 w 11181876"/>
              <a:gd name="connsiteY18358" fmla="*/ 5444520 h 9881970"/>
              <a:gd name="connsiteX18359" fmla="*/ 1270808 w 11181876"/>
              <a:gd name="connsiteY18359" fmla="*/ 5513044 h 9881970"/>
              <a:gd name="connsiteX18360" fmla="*/ 1245890 w 11181876"/>
              <a:gd name="connsiteY18360" fmla="*/ 5513044 h 9881970"/>
              <a:gd name="connsiteX18361" fmla="*/ 1233431 w 11181876"/>
              <a:gd name="connsiteY18361" fmla="*/ 5513044 h 9881970"/>
              <a:gd name="connsiteX18362" fmla="*/ 1245890 w 11181876"/>
              <a:gd name="connsiteY18362" fmla="*/ 5525503 h 9881970"/>
              <a:gd name="connsiteX18363" fmla="*/ 1258350 w 11181876"/>
              <a:gd name="connsiteY18363" fmla="*/ 5525503 h 9881970"/>
              <a:gd name="connsiteX18364" fmla="*/ 1239660 w 11181876"/>
              <a:gd name="connsiteY18364" fmla="*/ 5531733 h 9881970"/>
              <a:gd name="connsiteX18365" fmla="*/ 1208513 w 11181876"/>
              <a:gd name="connsiteY18365" fmla="*/ 5537963 h 9881970"/>
              <a:gd name="connsiteX18366" fmla="*/ 1071466 w 11181876"/>
              <a:gd name="connsiteY18366" fmla="*/ 5687470 h 9881970"/>
              <a:gd name="connsiteX18367" fmla="*/ 1046548 w 11181876"/>
              <a:gd name="connsiteY18367" fmla="*/ 5712388 h 9881970"/>
              <a:gd name="connsiteX18368" fmla="*/ 1034089 w 11181876"/>
              <a:gd name="connsiteY18368" fmla="*/ 5724846 h 9881970"/>
              <a:gd name="connsiteX18369" fmla="*/ 1021630 w 11181876"/>
              <a:gd name="connsiteY18369" fmla="*/ 5737304 h 9881970"/>
              <a:gd name="connsiteX18370" fmla="*/ 996712 w 11181876"/>
              <a:gd name="connsiteY18370" fmla="*/ 5768453 h 9881970"/>
              <a:gd name="connsiteX18371" fmla="*/ 971793 w 11181876"/>
              <a:gd name="connsiteY18371" fmla="*/ 5787141 h 9881970"/>
              <a:gd name="connsiteX18372" fmla="*/ 984253 w 11181876"/>
              <a:gd name="connsiteY18372" fmla="*/ 5762223 h 9881970"/>
              <a:gd name="connsiteX18373" fmla="*/ 996712 w 11181876"/>
              <a:gd name="connsiteY18373" fmla="*/ 5743534 h 9881970"/>
              <a:gd name="connsiteX18374" fmla="*/ 996712 w 11181876"/>
              <a:gd name="connsiteY18374" fmla="*/ 5737304 h 9881970"/>
              <a:gd name="connsiteX18375" fmla="*/ 1009170 w 11181876"/>
              <a:gd name="connsiteY18375" fmla="*/ 5724846 h 9881970"/>
              <a:gd name="connsiteX18376" fmla="*/ 1034089 w 11181876"/>
              <a:gd name="connsiteY18376" fmla="*/ 5699928 h 9881970"/>
              <a:gd name="connsiteX18377" fmla="*/ 1059007 w 11181876"/>
              <a:gd name="connsiteY18377" fmla="*/ 5675010 h 9881970"/>
              <a:gd name="connsiteX18378" fmla="*/ 1059007 w 11181876"/>
              <a:gd name="connsiteY18378" fmla="*/ 5662552 h 9881970"/>
              <a:gd name="connsiteX18379" fmla="*/ 1052776 w 11181876"/>
              <a:gd name="connsiteY18379" fmla="*/ 5662552 h 9881970"/>
              <a:gd name="connsiteX18380" fmla="*/ 1021630 w 11181876"/>
              <a:gd name="connsiteY18380" fmla="*/ 5687470 h 9881970"/>
              <a:gd name="connsiteX18381" fmla="*/ 996712 w 11181876"/>
              <a:gd name="connsiteY18381" fmla="*/ 5712388 h 9881970"/>
              <a:gd name="connsiteX18382" fmla="*/ 984253 w 11181876"/>
              <a:gd name="connsiteY18382" fmla="*/ 5724846 h 9881970"/>
              <a:gd name="connsiteX18383" fmla="*/ 990482 w 11181876"/>
              <a:gd name="connsiteY18383" fmla="*/ 5737304 h 9881970"/>
              <a:gd name="connsiteX18384" fmla="*/ 971793 w 11181876"/>
              <a:gd name="connsiteY18384" fmla="*/ 5737304 h 9881970"/>
              <a:gd name="connsiteX18385" fmla="*/ 971793 w 11181876"/>
              <a:gd name="connsiteY18385" fmla="*/ 5699928 h 9881970"/>
              <a:gd name="connsiteX18386" fmla="*/ 996712 w 11181876"/>
              <a:gd name="connsiteY18386" fmla="*/ 5662552 h 9881970"/>
              <a:gd name="connsiteX18387" fmla="*/ 1021630 w 11181876"/>
              <a:gd name="connsiteY18387" fmla="*/ 5662552 h 9881970"/>
              <a:gd name="connsiteX18388" fmla="*/ 1034089 w 11181876"/>
              <a:gd name="connsiteY18388" fmla="*/ 5662552 h 9881970"/>
              <a:gd name="connsiteX18389" fmla="*/ 1040318 w 11181876"/>
              <a:gd name="connsiteY18389" fmla="*/ 5643863 h 9881970"/>
              <a:gd name="connsiteX18390" fmla="*/ 1034089 w 11181876"/>
              <a:gd name="connsiteY18390" fmla="*/ 5625175 h 9881970"/>
              <a:gd name="connsiteX18391" fmla="*/ 1046548 w 11181876"/>
              <a:gd name="connsiteY18391" fmla="*/ 5625175 h 9881970"/>
              <a:gd name="connsiteX18392" fmla="*/ 1046548 w 11181876"/>
              <a:gd name="connsiteY18392" fmla="*/ 5606487 h 9881970"/>
              <a:gd name="connsiteX18393" fmla="*/ 1059007 w 11181876"/>
              <a:gd name="connsiteY18393" fmla="*/ 5587799 h 9881970"/>
              <a:gd name="connsiteX18394" fmla="*/ 1065236 w 11181876"/>
              <a:gd name="connsiteY18394" fmla="*/ 5581569 h 9881970"/>
              <a:gd name="connsiteX18395" fmla="*/ 1071466 w 11181876"/>
              <a:gd name="connsiteY18395" fmla="*/ 5575339 h 9881970"/>
              <a:gd name="connsiteX18396" fmla="*/ 1009170 w 11181876"/>
              <a:gd name="connsiteY18396" fmla="*/ 5600257 h 9881970"/>
              <a:gd name="connsiteX18397" fmla="*/ 990482 w 11181876"/>
              <a:gd name="connsiteY18397" fmla="*/ 5625175 h 9881970"/>
              <a:gd name="connsiteX18398" fmla="*/ 984253 w 11181876"/>
              <a:gd name="connsiteY18398" fmla="*/ 5643863 h 9881970"/>
              <a:gd name="connsiteX18399" fmla="*/ 978024 w 11181876"/>
              <a:gd name="connsiteY18399" fmla="*/ 5656322 h 9881970"/>
              <a:gd name="connsiteX18400" fmla="*/ 965564 w 11181876"/>
              <a:gd name="connsiteY18400" fmla="*/ 5668782 h 9881970"/>
              <a:gd name="connsiteX18401" fmla="*/ 959335 w 11181876"/>
              <a:gd name="connsiteY18401" fmla="*/ 5687470 h 9881970"/>
              <a:gd name="connsiteX18402" fmla="*/ 934418 w 11181876"/>
              <a:gd name="connsiteY18402" fmla="*/ 5699928 h 9881970"/>
              <a:gd name="connsiteX18403" fmla="*/ 934418 w 11181876"/>
              <a:gd name="connsiteY18403" fmla="*/ 5712388 h 9881970"/>
              <a:gd name="connsiteX18404" fmla="*/ 934418 w 11181876"/>
              <a:gd name="connsiteY18404" fmla="*/ 5731076 h 9881970"/>
              <a:gd name="connsiteX18405" fmla="*/ 921959 w 11181876"/>
              <a:gd name="connsiteY18405" fmla="*/ 5737304 h 9881970"/>
              <a:gd name="connsiteX18406" fmla="*/ 903271 w 11181876"/>
              <a:gd name="connsiteY18406" fmla="*/ 5755993 h 9881970"/>
              <a:gd name="connsiteX18407" fmla="*/ 897041 w 11181876"/>
              <a:gd name="connsiteY18407" fmla="*/ 5762223 h 9881970"/>
              <a:gd name="connsiteX18408" fmla="*/ 859664 w 11181876"/>
              <a:gd name="connsiteY18408" fmla="*/ 5787141 h 9881970"/>
              <a:gd name="connsiteX18409" fmla="*/ 853435 w 11181876"/>
              <a:gd name="connsiteY18409" fmla="*/ 5793371 h 9881970"/>
              <a:gd name="connsiteX18410" fmla="*/ 847204 w 11181876"/>
              <a:gd name="connsiteY18410" fmla="*/ 5799599 h 9881970"/>
              <a:gd name="connsiteX18411" fmla="*/ 822287 w 11181876"/>
              <a:gd name="connsiteY18411" fmla="*/ 5787141 h 9881970"/>
              <a:gd name="connsiteX18412" fmla="*/ 847204 w 11181876"/>
              <a:gd name="connsiteY18412" fmla="*/ 5774682 h 9881970"/>
              <a:gd name="connsiteX18413" fmla="*/ 859664 w 11181876"/>
              <a:gd name="connsiteY18413" fmla="*/ 5749764 h 9881970"/>
              <a:gd name="connsiteX18414" fmla="*/ 865893 w 11181876"/>
              <a:gd name="connsiteY18414" fmla="*/ 5737304 h 9881970"/>
              <a:gd name="connsiteX18415" fmla="*/ 872123 w 11181876"/>
              <a:gd name="connsiteY18415" fmla="*/ 5737304 h 9881970"/>
              <a:gd name="connsiteX18416" fmla="*/ 884581 w 11181876"/>
              <a:gd name="connsiteY18416" fmla="*/ 5737304 h 9881970"/>
              <a:gd name="connsiteX18417" fmla="*/ 872123 w 11181876"/>
              <a:gd name="connsiteY18417" fmla="*/ 5724846 h 9881970"/>
              <a:gd name="connsiteX18418" fmla="*/ 853435 w 11181876"/>
              <a:gd name="connsiteY18418" fmla="*/ 5731076 h 9881970"/>
              <a:gd name="connsiteX18419" fmla="*/ 847204 w 11181876"/>
              <a:gd name="connsiteY18419" fmla="*/ 5749764 h 9881970"/>
              <a:gd name="connsiteX18420" fmla="*/ 747534 w 11181876"/>
              <a:gd name="connsiteY18420" fmla="*/ 5830747 h 9881970"/>
              <a:gd name="connsiteX18421" fmla="*/ 660321 w 11181876"/>
              <a:gd name="connsiteY18421" fmla="*/ 5936648 h 9881970"/>
              <a:gd name="connsiteX18422" fmla="*/ 635403 w 11181876"/>
              <a:gd name="connsiteY18422" fmla="*/ 5949106 h 9881970"/>
              <a:gd name="connsiteX18423" fmla="*/ 585568 w 11181876"/>
              <a:gd name="connsiteY18423" fmla="*/ 5986484 h 9881970"/>
              <a:gd name="connsiteX18424" fmla="*/ 517044 w 11181876"/>
              <a:gd name="connsiteY18424" fmla="*/ 6042549 h 9881970"/>
              <a:gd name="connsiteX18425" fmla="*/ 517044 w 11181876"/>
              <a:gd name="connsiteY18425" fmla="*/ 6023861 h 9881970"/>
              <a:gd name="connsiteX18426" fmla="*/ 535732 w 11181876"/>
              <a:gd name="connsiteY18426" fmla="*/ 6011401 h 9881970"/>
              <a:gd name="connsiteX18427" fmla="*/ 548191 w 11181876"/>
              <a:gd name="connsiteY18427" fmla="*/ 5998942 h 9881970"/>
              <a:gd name="connsiteX18428" fmla="*/ 535732 w 11181876"/>
              <a:gd name="connsiteY18428" fmla="*/ 5986484 h 9881970"/>
              <a:gd name="connsiteX18429" fmla="*/ 523274 w 11181876"/>
              <a:gd name="connsiteY18429" fmla="*/ 5986484 h 9881970"/>
              <a:gd name="connsiteX18430" fmla="*/ 504585 w 11181876"/>
              <a:gd name="connsiteY18430" fmla="*/ 5998942 h 9881970"/>
              <a:gd name="connsiteX18431" fmla="*/ 479668 w 11181876"/>
              <a:gd name="connsiteY18431" fmla="*/ 6030089 h 9881970"/>
              <a:gd name="connsiteX18432" fmla="*/ 485897 w 11181876"/>
              <a:gd name="connsiteY18432" fmla="*/ 6036319 h 9881970"/>
              <a:gd name="connsiteX18433" fmla="*/ 498355 w 11181876"/>
              <a:gd name="connsiteY18433" fmla="*/ 6036319 h 9881970"/>
              <a:gd name="connsiteX18434" fmla="*/ 510814 w 11181876"/>
              <a:gd name="connsiteY18434" fmla="*/ 6048779 h 9881970"/>
              <a:gd name="connsiteX18435" fmla="*/ 485897 w 11181876"/>
              <a:gd name="connsiteY18435" fmla="*/ 6086155 h 9881970"/>
              <a:gd name="connsiteX18436" fmla="*/ 460978 w 11181876"/>
              <a:gd name="connsiteY18436" fmla="*/ 6098613 h 9881970"/>
              <a:gd name="connsiteX18437" fmla="*/ 460978 w 11181876"/>
              <a:gd name="connsiteY18437" fmla="*/ 6086155 h 9881970"/>
              <a:gd name="connsiteX18438" fmla="*/ 448519 w 11181876"/>
              <a:gd name="connsiteY18438" fmla="*/ 6061237 h 9881970"/>
              <a:gd name="connsiteX18439" fmla="*/ 436061 w 11181876"/>
              <a:gd name="connsiteY18439" fmla="*/ 6061237 h 9881970"/>
              <a:gd name="connsiteX18440" fmla="*/ 448519 w 11181876"/>
              <a:gd name="connsiteY18440" fmla="*/ 6036321 h 9881970"/>
              <a:gd name="connsiteX18441" fmla="*/ 460978 w 11181876"/>
              <a:gd name="connsiteY18441" fmla="*/ 6023861 h 9881970"/>
              <a:gd name="connsiteX18442" fmla="*/ 448519 w 11181876"/>
              <a:gd name="connsiteY18442" fmla="*/ 6036319 h 9881970"/>
              <a:gd name="connsiteX18443" fmla="*/ 448519 w 11181876"/>
              <a:gd name="connsiteY18443" fmla="*/ 6036321 h 9881970"/>
              <a:gd name="connsiteX18444" fmla="*/ 436061 w 11181876"/>
              <a:gd name="connsiteY18444" fmla="*/ 6048779 h 9881970"/>
              <a:gd name="connsiteX18445" fmla="*/ 423602 w 11181876"/>
              <a:gd name="connsiteY18445" fmla="*/ 6098613 h 9881970"/>
              <a:gd name="connsiteX18446" fmla="*/ 398685 w 11181876"/>
              <a:gd name="connsiteY18446" fmla="*/ 6098613 h 9881970"/>
              <a:gd name="connsiteX18447" fmla="*/ 386225 w 11181876"/>
              <a:gd name="connsiteY18447" fmla="*/ 6111073 h 9881970"/>
              <a:gd name="connsiteX18448" fmla="*/ 367537 w 11181876"/>
              <a:gd name="connsiteY18448" fmla="*/ 6098613 h 9881970"/>
              <a:gd name="connsiteX18449" fmla="*/ 373766 w 11181876"/>
              <a:gd name="connsiteY18449" fmla="*/ 6111073 h 9881970"/>
              <a:gd name="connsiteX18450" fmla="*/ 386225 w 11181876"/>
              <a:gd name="connsiteY18450" fmla="*/ 6129761 h 9881970"/>
              <a:gd name="connsiteX18451" fmla="*/ 386225 w 11181876"/>
              <a:gd name="connsiteY18451" fmla="*/ 6148450 h 9881970"/>
              <a:gd name="connsiteX18452" fmla="*/ 398685 w 11181876"/>
              <a:gd name="connsiteY18452" fmla="*/ 6160908 h 9881970"/>
              <a:gd name="connsiteX18453" fmla="*/ 448519 w 11181876"/>
              <a:gd name="connsiteY18453" fmla="*/ 6111073 h 9881970"/>
              <a:gd name="connsiteX18454" fmla="*/ 411143 w 11181876"/>
              <a:gd name="connsiteY18454" fmla="*/ 6160908 h 9881970"/>
              <a:gd name="connsiteX18455" fmla="*/ 372210 w 11181876"/>
              <a:gd name="connsiteY18455" fmla="*/ 6199843 h 9881970"/>
              <a:gd name="connsiteX18456" fmla="*/ 336389 w 11181876"/>
              <a:gd name="connsiteY18456" fmla="*/ 6235662 h 9881970"/>
              <a:gd name="connsiteX18457" fmla="*/ 336389 w 11181876"/>
              <a:gd name="connsiteY18457" fmla="*/ 6226318 h 9881970"/>
              <a:gd name="connsiteX18458" fmla="*/ 336389 w 11181876"/>
              <a:gd name="connsiteY18458" fmla="*/ 6223202 h 9881970"/>
              <a:gd name="connsiteX18459" fmla="*/ 323930 w 11181876"/>
              <a:gd name="connsiteY18459" fmla="*/ 6223202 h 9881970"/>
              <a:gd name="connsiteX18460" fmla="*/ 336389 w 11181876"/>
              <a:gd name="connsiteY18460" fmla="*/ 6235662 h 9881970"/>
              <a:gd name="connsiteX18461" fmla="*/ 330161 w 11181876"/>
              <a:gd name="connsiteY18461" fmla="*/ 6241891 h 9881970"/>
              <a:gd name="connsiteX18462" fmla="*/ 274096 w 11181876"/>
              <a:gd name="connsiteY18462" fmla="*/ 6285497 h 9881970"/>
              <a:gd name="connsiteX18463" fmla="*/ 218030 w 11181876"/>
              <a:gd name="connsiteY18463" fmla="*/ 6347791 h 9881970"/>
              <a:gd name="connsiteX18464" fmla="*/ 161965 w 11181876"/>
              <a:gd name="connsiteY18464" fmla="*/ 6397628 h 9881970"/>
              <a:gd name="connsiteX18465" fmla="*/ 149507 w 11181876"/>
              <a:gd name="connsiteY18465" fmla="*/ 6410086 h 9881970"/>
              <a:gd name="connsiteX18466" fmla="*/ 137047 w 11181876"/>
              <a:gd name="connsiteY18466" fmla="*/ 6410086 h 9881970"/>
              <a:gd name="connsiteX18467" fmla="*/ 137047 w 11181876"/>
              <a:gd name="connsiteY18467" fmla="*/ 6397628 h 9881970"/>
              <a:gd name="connsiteX18468" fmla="*/ 124588 w 11181876"/>
              <a:gd name="connsiteY18468" fmla="*/ 6410086 h 9881970"/>
              <a:gd name="connsiteX18469" fmla="*/ 124588 w 11181876"/>
              <a:gd name="connsiteY18469" fmla="*/ 6428774 h 9881970"/>
              <a:gd name="connsiteX18470" fmla="*/ 112128 w 11181876"/>
              <a:gd name="connsiteY18470" fmla="*/ 6435004 h 9881970"/>
              <a:gd name="connsiteX18471" fmla="*/ 99670 w 11181876"/>
              <a:gd name="connsiteY18471" fmla="*/ 6447464 h 9881970"/>
              <a:gd name="connsiteX18472" fmla="*/ 74752 w 11181876"/>
              <a:gd name="connsiteY18472" fmla="*/ 6459922 h 9881970"/>
              <a:gd name="connsiteX18473" fmla="*/ 74752 w 11181876"/>
              <a:gd name="connsiteY18473" fmla="*/ 6435004 h 9881970"/>
              <a:gd name="connsiteX18474" fmla="*/ 112128 w 11181876"/>
              <a:gd name="connsiteY18474" fmla="*/ 6403858 h 9881970"/>
              <a:gd name="connsiteX18475" fmla="*/ 124588 w 11181876"/>
              <a:gd name="connsiteY18475" fmla="*/ 6385170 h 9881970"/>
              <a:gd name="connsiteX18476" fmla="*/ 114752 w 11181876"/>
              <a:gd name="connsiteY18476" fmla="*/ 6382546 h 9881970"/>
              <a:gd name="connsiteX18477" fmla="*/ 137047 w 11181876"/>
              <a:gd name="connsiteY18477" fmla="*/ 6360251 h 9881970"/>
              <a:gd name="connsiteX18478" fmla="*/ 149507 w 11181876"/>
              <a:gd name="connsiteY18478" fmla="*/ 6360251 h 9881970"/>
              <a:gd name="connsiteX18479" fmla="*/ 149507 w 11181876"/>
              <a:gd name="connsiteY18479" fmla="*/ 6347791 h 9881970"/>
              <a:gd name="connsiteX18480" fmla="*/ 149507 w 11181876"/>
              <a:gd name="connsiteY18480" fmla="*/ 6335333 h 9881970"/>
              <a:gd name="connsiteX18481" fmla="*/ 161965 w 11181876"/>
              <a:gd name="connsiteY18481" fmla="*/ 6310415 h 9881970"/>
              <a:gd name="connsiteX18482" fmla="*/ 174423 w 11181876"/>
              <a:gd name="connsiteY18482" fmla="*/ 6297957 h 9881970"/>
              <a:gd name="connsiteX18483" fmla="*/ 193111 w 11181876"/>
              <a:gd name="connsiteY18483" fmla="*/ 6279269 h 9881970"/>
              <a:gd name="connsiteX18484" fmla="*/ 199341 w 11181876"/>
              <a:gd name="connsiteY18484" fmla="*/ 6273039 h 9881970"/>
              <a:gd name="connsiteX18485" fmla="*/ 211801 w 11181876"/>
              <a:gd name="connsiteY18485" fmla="*/ 6260579 h 9881970"/>
              <a:gd name="connsiteX18486" fmla="*/ 218030 w 11181876"/>
              <a:gd name="connsiteY18486" fmla="*/ 6254351 h 9881970"/>
              <a:gd name="connsiteX18487" fmla="*/ 224259 w 11181876"/>
              <a:gd name="connsiteY18487" fmla="*/ 6248121 h 9881970"/>
              <a:gd name="connsiteX18488" fmla="*/ 236717 w 11181876"/>
              <a:gd name="connsiteY18488" fmla="*/ 6223202 h 9881970"/>
              <a:gd name="connsiteX18489" fmla="*/ 249177 w 11181876"/>
              <a:gd name="connsiteY18489" fmla="*/ 6210744 h 9881970"/>
              <a:gd name="connsiteX18490" fmla="*/ 249177 w 11181876"/>
              <a:gd name="connsiteY18490" fmla="*/ 6223202 h 9881970"/>
              <a:gd name="connsiteX18491" fmla="*/ 255406 w 11181876"/>
              <a:gd name="connsiteY18491" fmla="*/ 6241891 h 9881970"/>
              <a:gd name="connsiteX18492" fmla="*/ 261636 w 11181876"/>
              <a:gd name="connsiteY18492" fmla="*/ 6248121 h 9881970"/>
              <a:gd name="connsiteX18493" fmla="*/ 236717 w 11181876"/>
              <a:gd name="connsiteY18493" fmla="*/ 6273039 h 9881970"/>
              <a:gd name="connsiteX18494" fmla="*/ 230489 w 11181876"/>
              <a:gd name="connsiteY18494" fmla="*/ 6291727 h 9881970"/>
              <a:gd name="connsiteX18495" fmla="*/ 224259 w 11181876"/>
              <a:gd name="connsiteY18495" fmla="*/ 6310415 h 9881970"/>
              <a:gd name="connsiteX18496" fmla="*/ 236717 w 11181876"/>
              <a:gd name="connsiteY18496" fmla="*/ 6304185 h 9881970"/>
              <a:gd name="connsiteX18497" fmla="*/ 249177 w 11181876"/>
              <a:gd name="connsiteY18497" fmla="*/ 6285497 h 9881970"/>
              <a:gd name="connsiteX18498" fmla="*/ 286554 w 11181876"/>
              <a:gd name="connsiteY18498" fmla="*/ 6273039 h 9881970"/>
              <a:gd name="connsiteX18499" fmla="*/ 292784 w 11181876"/>
              <a:gd name="connsiteY18499" fmla="*/ 6254351 h 9881970"/>
              <a:gd name="connsiteX18500" fmla="*/ 280324 w 11181876"/>
              <a:gd name="connsiteY18500" fmla="*/ 6235662 h 9881970"/>
              <a:gd name="connsiteX18501" fmla="*/ 286554 w 11181876"/>
              <a:gd name="connsiteY18501" fmla="*/ 6223202 h 9881970"/>
              <a:gd name="connsiteX18502" fmla="*/ 299012 w 11181876"/>
              <a:gd name="connsiteY18502" fmla="*/ 6223202 h 9881970"/>
              <a:gd name="connsiteX18503" fmla="*/ 299012 w 11181876"/>
              <a:gd name="connsiteY18503" fmla="*/ 6210744 h 9881970"/>
              <a:gd name="connsiteX18504" fmla="*/ 274096 w 11181876"/>
              <a:gd name="connsiteY18504" fmla="*/ 6210744 h 9881970"/>
              <a:gd name="connsiteX18505" fmla="*/ 267866 w 11181876"/>
              <a:gd name="connsiteY18505" fmla="*/ 6223202 h 9881970"/>
              <a:gd name="connsiteX18506" fmla="*/ 261636 w 11181876"/>
              <a:gd name="connsiteY18506" fmla="*/ 6210744 h 9881970"/>
              <a:gd name="connsiteX18507" fmla="*/ 274096 w 11181876"/>
              <a:gd name="connsiteY18507" fmla="*/ 6198284 h 9881970"/>
              <a:gd name="connsiteX18508" fmla="*/ 280324 w 11181876"/>
              <a:gd name="connsiteY18508" fmla="*/ 6179596 h 9881970"/>
              <a:gd name="connsiteX18509" fmla="*/ 286554 w 11181876"/>
              <a:gd name="connsiteY18509" fmla="*/ 6160908 h 9881970"/>
              <a:gd name="connsiteX18510" fmla="*/ 311472 w 11181876"/>
              <a:gd name="connsiteY18510" fmla="*/ 6135990 h 9881970"/>
              <a:gd name="connsiteX18511" fmla="*/ 323930 w 11181876"/>
              <a:gd name="connsiteY18511" fmla="*/ 6123532 h 9881970"/>
              <a:gd name="connsiteX18512" fmla="*/ 348848 w 11181876"/>
              <a:gd name="connsiteY18512" fmla="*/ 6098613 h 9881970"/>
              <a:gd name="connsiteX18513" fmla="*/ 355078 w 11181876"/>
              <a:gd name="connsiteY18513" fmla="*/ 6079925 h 9881970"/>
              <a:gd name="connsiteX18514" fmla="*/ 361306 w 11181876"/>
              <a:gd name="connsiteY18514" fmla="*/ 6073695 h 9881970"/>
              <a:gd name="connsiteX18515" fmla="*/ 386225 w 11181876"/>
              <a:gd name="connsiteY18515" fmla="*/ 6048779 h 9881970"/>
              <a:gd name="connsiteX18516" fmla="*/ 398685 w 11181876"/>
              <a:gd name="connsiteY18516" fmla="*/ 6036319 h 9881970"/>
              <a:gd name="connsiteX18517" fmla="*/ 411143 w 11181876"/>
              <a:gd name="connsiteY18517" fmla="*/ 6023861 h 9881970"/>
              <a:gd name="connsiteX18518" fmla="*/ 411143 w 11181876"/>
              <a:gd name="connsiteY18518" fmla="*/ 6011401 h 9881970"/>
              <a:gd name="connsiteX18519" fmla="*/ 436061 w 11181876"/>
              <a:gd name="connsiteY18519" fmla="*/ 5998942 h 9881970"/>
              <a:gd name="connsiteX18520" fmla="*/ 448519 w 11181876"/>
              <a:gd name="connsiteY18520" fmla="*/ 5974024 h 9881970"/>
              <a:gd name="connsiteX18521" fmla="*/ 448519 w 11181876"/>
              <a:gd name="connsiteY18521" fmla="*/ 5961566 h 9881970"/>
              <a:gd name="connsiteX18522" fmla="*/ 423602 w 11181876"/>
              <a:gd name="connsiteY18522" fmla="*/ 5974024 h 9881970"/>
              <a:gd name="connsiteX18523" fmla="*/ 411143 w 11181876"/>
              <a:gd name="connsiteY18523" fmla="*/ 5986484 h 9881970"/>
              <a:gd name="connsiteX18524" fmla="*/ 386225 w 11181876"/>
              <a:gd name="connsiteY18524" fmla="*/ 6011401 h 9881970"/>
              <a:gd name="connsiteX18525" fmla="*/ 367537 w 11181876"/>
              <a:gd name="connsiteY18525" fmla="*/ 6036319 h 9881970"/>
              <a:gd name="connsiteX18526" fmla="*/ 361306 w 11181876"/>
              <a:gd name="connsiteY18526" fmla="*/ 6048779 h 9881970"/>
              <a:gd name="connsiteX18527" fmla="*/ 336389 w 11181876"/>
              <a:gd name="connsiteY18527" fmla="*/ 6073695 h 9881970"/>
              <a:gd name="connsiteX18528" fmla="*/ 323930 w 11181876"/>
              <a:gd name="connsiteY18528" fmla="*/ 6086155 h 9881970"/>
              <a:gd name="connsiteX18529" fmla="*/ 311472 w 11181876"/>
              <a:gd name="connsiteY18529" fmla="*/ 6073695 h 9881970"/>
              <a:gd name="connsiteX18530" fmla="*/ 323930 w 11181876"/>
              <a:gd name="connsiteY18530" fmla="*/ 6061237 h 9881970"/>
              <a:gd name="connsiteX18531" fmla="*/ 348848 w 11181876"/>
              <a:gd name="connsiteY18531" fmla="*/ 6036319 h 9881970"/>
              <a:gd name="connsiteX18532" fmla="*/ 373766 w 11181876"/>
              <a:gd name="connsiteY18532" fmla="*/ 5998942 h 9881970"/>
              <a:gd name="connsiteX18533" fmla="*/ 398685 w 11181876"/>
              <a:gd name="connsiteY18533" fmla="*/ 5986484 h 9881970"/>
              <a:gd name="connsiteX18534" fmla="*/ 417373 w 11181876"/>
              <a:gd name="connsiteY18534" fmla="*/ 5961566 h 9881970"/>
              <a:gd name="connsiteX18535" fmla="*/ 442291 w 11181876"/>
              <a:gd name="connsiteY18535" fmla="*/ 5924188 h 9881970"/>
              <a:gd name="connsiteX18536" fmla="*/ 467207 w 11181876"/>
              <a:gd name="connsiteY18536" fmla="*/ 5893042 h 9881970"/>
              <a:gd name="connsiteX18537" fmla="*/ 485897 w 11181876"/>
              <a:gd name="connsiteY18537" fmla="*/ 5874353 h 9881970"/>
              <a:gd name="connsiteX18538" fmla="*/ 485897 w 11181876"/>
              <a:gd name="connsiteY18538" fmla="*/ 5899272 h 9881970"/>
              <a:gd name="connsiteX18539" fmla="*/ 473437 w 11181876"/>
              <a:gd name="connsiteY18539" fmla="*/ 5911730 h 9881970"/>
              <a:gd name="connsiteX18540" fmla="*/ 467207 w 11181876"/>
              <a:gd name="connsiteY18540" fmla="*/ 5936648 h 9881970"/>
              <a:gd name="connsiteX18541" fmla="*/ 473437 w 11181876"/>
              <a:gd name="connsiteY18541" fmla="*/ 5949106 h 9881970"/>
              <a:gd name="connsiteX18542" fmla="*/ 485897 w 11181876"/>
              <a:gd name="connsiteY18542" fmla="*/ 5949106 h 9881970"/>
              <a:gd name="connsiteX18543" fmla="*/ 492126 w 11181876"/>
              <a:gd name="connsiteY18543" fmla="*/ 5930418 h 9881970"/>
              <a:gd name="connsiteX18544" fmla="*/ 517044 w 11181876"/>
              <a:gd name="connsiteY18544" fmla="*/ 5899272 h 9881970"/>
              <a:gd name="connsiteX18545" fmla="*/ 548191 w 11181876"/>
              <a:gd name="connsiteY18545" fmla="*/ 5868123 h 9881970"/>
              <a:gd name="connsiteX18546" fmla="*/ 560650 w 11181876"/>
              <a:gd name="connsiteY18546" fmla="*/ 5855665 h 9881970"/>
              <a:gd name="connsiteX18547" fmla="*/ 548191 w 11181876"/>
              <a:gd name="connsiteY18547" fmla="*/ 5849435 h 9881970"/>
              <a:gd name="connsiteX18548" fmla="*/ 548191 w 11181876"/>
              <a:gd name="connsiteY18548" fmla="*/ 5812059 h 9881970"/>
              <a:gd name="connsiteX18549" fmla="*/ 560650 w 11181876"/>
              <a:gd name="connsiteY18549" fmla="*/ 5774682 h 9881970"/>
              <a:gd name="connsiteX18550" fmla="*/ 573108 w 11181876"/>
              <a:gd name="connsiteY18550" fmla="*/ 5749764 h 9881970"/>
              <a:gd name="connsiteX18551" fmla="*/ 585568 w 11181876"/>
              <a:gd name="connsiteY18551" fmla="*/ 5737304 h 9881970"/>
              <a:gd name="connsiteX18552" fmla="*/ 585568 w 11181876"/>
              <a:gd name="connsiteY18552" fmla="*/ 5724846 h 9881970"/>
              <a:gd name="connsiteX18553" fmla="*/ 598026 w 11181876"/>
              <a:gd name="connsiteY18553" fmla="*/ 5699928 h 9881970"/>
              <a:gd name="connsiteX18554" fmla="*/ 573108 w 11181876"/>
              <a:gd name="connsiteY18554" fmla="*/ 5712388 h 9881970"/>
              <a:gd name="connsiteX18555" fmla="*/ 548191 w 11181876"/>
              <a:gd name="connsiteY18555" fmla="*/ 5749764 h 9881970"/>
              <a:gd name="connsiteX18556" fmla="*/ 535732 w 11181876"/>
              <a:gd name="connsiteY18556" fmla="*/ 5762223 h 9881970"/>
              <a:gd name="connsiteX18557" fmla="*/ 560650 w 11181876"/>
              <a:gd name="connsiteY18557" fmla="*/ 5724846 h 9881970"/>
              <a:gd name="connsiteX18558" fmla="*/ 573108 w 11181876"/>
              <a:gd name="connsiteY18558" fmla="*/ 5687470 h 9881970"/>
              <a:gd name="connsiteX18559" fmla="*/ 560650 w 11181876"/>
              <a:gd name="connsiteY18559" fmla="*/ 5687470 h 9881970"/>
              <a:gd name="connsiteX18560" fmla="*/ 529502 w 11181876"/>
              <a:gd name="connsiteY18560" fmla="*/ 5712388 h 9881970"/>
              <a:gd name="connsiteX18561" fmla="*/ 510814 w 11181876"/>
              <a:gd name="connsiteY18561" fmla="*/ 5737304 h 9881970"/>
              <a:gd name="connsiteX18562" fmla="*/ 523274 w 11181876"/>
              <a:gd name="connsiteY18562" fmla="*/ 5699928 h 9881970"/>
              <a:gd name="connsiteX18563" fmla="*/ 560650 w 11181876"/>
              <a:gd name="connsiteY18563" fmla="*/ 5650093 h 9881970"/>
              <a:gd name="connsiteX18564" fmla="*/ 510814 w 11181876"/>
              <a:gd name="connsiteY18564" fmla="*/ 5693698 h 9881970"/>
              <a:gd name="connsiteX18565" fmla="*/ 473437 w 11181876"/>
              <a:gd name="connsiteY18565" fmla="*/ 5743534 h 9881970"/>
              <a:gd name="connsiteX18566" fmla="*/ 436061 w 11181876"/>
              <a:gd name="connsiteY18566" fmla="*/ 5787141 h 9881970"/>
              <a:gd name="connsiteX18567" fmla="*/ 386225 w 11181876"/>
              <a:gd name="connsiteY18567" fmla="*/ 5849435 h 9881970"/>
              <a:gd name="connsiteX18568" fmla="*/ 386225 w 11181876"/>
              <a:gd name="connsiteY18568" fmla="*/ 5836977 h 9881970"/>
              <a:gd name="connsiteX18569" fmla="*/ 386225 w 11181876"/>
              <a:gd name="connsiteY18569" fmla="*/ 5824517 h 9881970"/>
              <a:gd name="connsiteX18570" fmla="*/ 373766 w 11181876"/>
              <a:gd name="connsiteY18570" fmla="*/ 5836977 h 9881970"/>
              <a:gd name="connsiteX18571" fmla="*/ 386225 w 11181876"/>
              <a:gd name="connsiteY18571" fmla="*/ 5849435 h 9881970"/>
              <a:gd name="connsiteX18572" fmla="*/ 373766 w 11181876"/>
              <a:gd name="connsiteY18572" fmla="*/ 5868123 h 9881970"/>
              <a:gd name="connsiteX18573" fmla="*/ 361306 w 11181876"/>
              <a:gd name="connsiteY18573" fmla="*/ 5874353 h 9881970"/>
              <a:gd name="connsiteX18574" fmla="*/ 348848 w 11181876"/>
              <a:gd name="connsiteY18574" fmla="*/ 5911730 h 9881970"/>
              <a:gd name="connsiteX18575" fmla="*/ 336389 w 11181876"/>
              <a:gd name="connsiteY18575" fmla="*/ 5924188 h 9881970"/>
              <a:gd name="connsiteX18576" fmla="*/ 336389 w 11181876"/>
              <a:gd name="connsiteY18576" fmla="*/ 5861893 h 9881970"/>
              <a:gd name="connsiteX18577" fmla="*/ 348848 w 11181876"/>
              <a:gd name="connsiteY18577" fmla="*/ 5861893 h 9881970"/>
              <a:gd name="connsiteX18578" fmla="*/ 361306 w 11181876"/>
              <a:gd name="connsiteY18578" fmla="*/ 5824517 h 9881970"/>
              <a:gd name="connsiteX18579" fmla="*/ 386225 w 11181876"/>
              <a:gd name="connsiteY18579" fmla="*/ 5799599 h 9881970"/>
              <a:gd name="connsiteX18580" fmla="*/ 411143 w 11181876"/>
              <a:gd name="connsiteY18580" fmla="*/ 5774682 h 9881970"/>
              <a:gd name="connsiteX18581" fmla="*/ 398685 w 11181876"/>
              <a:gd name="connsiteY18581" fmla="*/ 5774682 h 9881970"/>
              <a:gd name="connsiteX18582" fmla="*/ 386225 w 11181876"/>
              <a:gd name="connsiteY18582" fmla="*/ 5774682 h 9881970"/>
              <a:gd name="connsiteX18583" fmla="*/ 411143 w 11181876"/>
              <a:gd name="connsiteY18583" fmla="*/ 5749764 h 9881970"/>
              <a:gd name="connsiteX18584" fmla="*/ 423602 w 11181876"/>
              <a:gd name="connsiteY18584" fmla="*/ 5724846 h 9881970"/>
              <a:gd name="connsiteX18585" fmla="*/ 411143 w 11181876"/>
              <a:gd name="connsiteY18585" fmla="*/ 5724846 h 9881970"/>
              <a:gd name="connsiteX18586" fmla="*/ 423602 w 11181876"/>
              <a:gd name="connsiteY18586" fmla="*/ 5712388 h 9881970"/>
              <a:gd name="connsiteX18587" fmla="*/ 436061 w 11181876"/>
              <a:gd name="connsiteY18587" fmla="*/ 5693698 h 9881970"/>
              <a:gd name="connsiteX18588" fmla="*/ 436061 w 11181876"/>
              <a:gd name="connsiteY18588" fmla="*/ 5675010 h 9881970"/>
              <a:gd name="connsiteX18589" fmla="*/ 411143 w 11181876"/>
              <a:gd name="connsiteY18589" fmla="*/ 5687470 h 9881970"/>
              <a:gd name="connsiteX18590" fmla="*/ 398685 w 11181876"/>
              <a:gd name="connsiteY18590" fmla="*/ 5687470 h 9881970"/>
              <a:gd name="connsiteX18591" fmla="*/ 398685 w 11181876"/>
              <a:gd name="connsiteY18591" fmla="*/ 5699928 h 9881970"/>
              <a:gd name="connsiteX18592" fmla="*/ 386225 w 11181876"/>
              <a:gd name="connsiteY18592" fmla="*/ 5712388 h 9881970"/>
              <a:gd name="connsiteX18593" fmla="*/ 336389 w 11181876"/>
              <a:gd name="connsiteY18593" fmla="*/ 5749764 h 9881970"/>
              <a:gd name="connsiteX18594" fmla="*/ 323930 w 11181876"/>
              <a:gd name="connsiteY18594" fmla="*/ 5762223 h 9881970"/>
              <a:gd name="connsiteX18595" fmla="*/ 299012 w 11181876"/>
              <a:gd name="connsiteY18595" fmla="*/ 5762223 h 9881970"/>
              <a:gd name="connsiteX18596" fmla="*/ 286554 w 11181876"/>
              <a:gd name="connsiteY18596" fmla="*/ 5762223 h 9881970"/>
              <a:gd name="connsiteX18597" fmla="*/ 336389 w 11181876"/>
              <a:gd name="connsiteY18597" fmla="*/ 5699928 h 9881970"/>
              <a:gd name="connsiteX18598" fmla="*/ 348848 w 11181876"/>
              <a:gd name="connsiteY18598" fmla="*/ 5662552 h 9881970"/>
              <a:gd name="connsiteX18599" fmla="*/ 323930 w 11181876"/>
              <a:gd name="connsiteY18599" fmla="*/ 5693698 h 9881970"/>
              <a:gd name="connsiteX18600" fmla="*/ 292784 w 11181876"/>
              <a:gd name="connsiteY18600" fmla="*/ 5737304 h 9881970"/>
              <a:gd name="connsiteX18601" fmla="*/ 249177 w 11181876"/>
              <a:gd name="connsiteY18601" fmla="*/ 5774682 h 9881970"/>
              <a:gd name="connsiteX18602" fmla="*/ 274096 w 11181876"/>
              <a:gd name="connsiteY18602" fmla="*/ 5737304 h 9881970"/>
              <a:gd name="connsiteX18603" fmla="*/ 292784 w 11181876"/>
              <a:gd name="connsiteY18603" fmla="*/ 5724846 h 9881970"/>
              <a:gd name="connsiteX18604" fmla="*/ 299012 w 11181876"/>
              <a:gd name="connsiteY18604" fmla="*/ 5699928 h 9881970"/>
              <a:gd name="connsiteX18605" fmla="*/ 323930 w 11181876"/>
              <a:gd name="connsiteY18605" fmla="*/ 5650093 h 9881970"/>
              <a:gd name="connsiteX18606" fmla="*/ 336389 w 11181876"/>
              <a:gd name="connsiteY18606" fmla="*/ 5637634 h 9881970"/>
              <a:gd name="connsiteX18607" fmla="*/ 299012 w 11181876"/>
              <a:gd name="connsiteY18607" fmla="*/ 5662552 h 9881970"/>
              <a:gd name="connsiteX18608" fmla="*/ 292784 w 11181876"/>
              <a:gd name="connsiteY18608" fmla="*/ 5675010 h 9881970"/>
              <a:gd name="connsiteX18609" fmla="*/ 286554 w 11181876"/>
              <a:gd name="connsiteY18609" fmla="*/ 5675010 h 9881970"/>
              <a:gd name="connsiteX18610" fmla="*/ 274096 w 11181876"/>
              <a:gd name="connsiteY18610" fmla="*/ 5675010 h 9881970"/>
              <a:gd name="connsiteX18611" fmla="*/ 261636 w 11181876"/>
              <a:gd name="connsiteY18611" fmla="*/ 5687470 h 9881970"/>
              <a:gd name="connsiteX18612" fmla="*/ 261636 w 11181876"/>
              <a:gd name="connsiteY18612" fmla="*/ 5699928 h 9881970"/>
              <a:gd name="connsiteX18613" fmla="*/ 261636 w 11181876"/>
              <a:gd name="connsiteY18613" fmla="*/ 5706158 h 9881970"/>
              <a:gd name="connsiteX18614" fmla="*/ 236717 w 11181876"/>
              <a:gd name="connsiteY18614" fmla="*/ 5724846 h 9881970"/>
              <a:gd name="connsiteX18615" fmla="*/ 211801 w 11181876"/>
              <a:gd name="connsiteY18615" fmla="*/ 5737304 h 9881970"/>
              <a:gd name="connsiteX18616" fmla="*/ 211801 w 11181876"/>
              <a:gd name="connsiteY18616" fmla="*/ 5724846 h 9881970"/>
              <a:gd name="connsiteX18617" fmla="*/ 199341 w 11181876"/>
              <a:gd name="connsiteY18617" fmla="*/ 5737304 h 9881970"/>
              <a:gd name="connsiteX18618" fmla="*/ 186882 w 11181876"/>
              <a:gd name="connsiteY18618" fmla="*/ 5724846 h 9881970"/>
              <a:gd name="connsiteX18619" fmla="*/ 249177 w 11181876"/>
              <a:gd name="connsiteY18619" fmla="*/ 5612715 h 9881970"/>
              <a:gd name="connsiteX18620" fmla="*/ 267866 w 11181876"/>
              <a:gd name="connsiteY18620" fmla="*/ 5600257 h 9881970"/>
              <a:gd name="connsiteX18621" fmla="*/ 274096 w 11181876"/>
              <a:gd name="connsiteY18621" fmla="*/ 5575339 h 9881970"/>
              <a:gd name="connsiteX18622" fmla="*/ 299012 w 11181876"/>
              <a:gd name="connsiteY18622" fmla="*/ 5537963 h 9881970"/>
              <a:gd name="connsiteX18623" fmla="*/ 317700 w 11181876"/>
              <a:gd name="connsiteY18623" fmla="*/ 5519274 h 9881970"/>
              <a:gd name="connsiteX18624" fmla="*/ 311472 w 11181876"/>
              <a:gd name="connsiteY18624" fmla="*/ 5500586 h 9881970"/>
              <a:gd name="connsiteX18625" fmla="*/ 311472 w 11181876"/>
              <a:gd name="connsiteY18625" fmla="*/ 5494356 h 9881970"/>
              <a:gd name="connsiteX18626" fmla="*/ 323930 w 11181876"/>
              <a:gd name="connsiteY18626" fmla="*/ 5488126 h 9881970"/>
              <a:gd name="connsiteX18627" fmla="*/ 373766 w 11181876"/>
              <a:gd name="connsiteY18627" fmla="*/ 5438292 h 9881970"/>
              <a:gd name="connsiteX18628" fmla="*/ 373766 w 11181876"/>
              <a:gd name="connsiteY18628" fmla="*/ 5419603 h 9881970"/>
              <a:gd name="connsiteX18629" fmla="*/ 373766 w 11181876"/>
              <a:gd name="connsiteY18629" fmla="*/ 5400914 h 9881970"/>
              <a:gd name="connsiteX18630" fmla="*/ 373766 w 11181876"/>
              <a:gd name="connsiteY18630" fmla="*/ 5375997 h 9881970"/>
              <a:gd name="connsiteX18631" fmla="*/ 379995 w 11181876"/>
              <a:gd name="connsiteY18631" fmla="*/ 5363537 h 9881970"/>
              <a:gd name="connsiteX18632" fmla="*/ 386225 w 11181876"/>
              <a:gd name="connsiteY18632" fmla="*/ 5338619 h 9881970"/>
              <a:gd name="connsiteX18633" fmla="*/ 423602 w 11181876"/>
              <a:gd name="connsiteY18633" fmla="*/ 5282555 h 9881970"/>
              <a:gd name="connsiteX18634" fmla="*/ 442291 w 11181876"/>
              <a:gd name="connsiteY18634" fmla="*/ 5251408 h 9881970"/>
              <a:gd name="connsiteX18635" fmla="*/ 442291 w 11181876"/>
              <a:gd name="connsiteY18635" fmla="*/ 5214030 h 9881970"/>
              <a:gd name="connsiteX18636" fmla="*/ 460978 w 11181876"/>
              <a:gd name="connsiteY18636" fmla="*/ 5201572 h 9881970"/>
              <a:gd name="connsiteX18637" fmla="*/ 498355 w 11181876"/>
              <a:gd name="connsiteY18637" fmla="*/ 5176654 h 9881970"/>
              <a:gd name="connsiteX18638" fmla="*/ 498355 w 11181876"/>
              <a:gd name="connsiteY18638" fmla="*/ 5151736 h 9881970"/>
              <a:gd name="connsiteX18639" fmla="*/ 504585 w 11181876"/>
              <a:gd name="connsiteY18639" fmla="*/ 5145507 h 9881970"/>
              <a:gd name="connsiteX18640" fmla="*/ 498355 w 11181876"/>
              <a:gd name="connsiteY18640" fmla="*/ 5126817 h 9881970"/>
              <a:gd name="connsiteX18641" fmla="*/ 510814 w 11181876"/>
              <a:gd name="connsiteY18641" fmla="*/ 5101901 h 9881970"/>
              <a:gd name="connsiteX18642" fmla="*/ 523274 w 11181876"/>
              <a:gd name="connsiteY18642" fmla="*/ 5076983 h 9881970"/>
              <a:gd name="connsiteX18643" fmla="*/ 510814 w 11181876"/>
              <a:gd name="connsiteY18643" fmla="*/ 5076983 h 9881970"/>
              <a:gd name="connsiteX18644" fmla="*/ 510814 w 11181876"/>
              <a:gd name="connsiteY18644" fmla="*/ 5052065 h 9881970"/>
              <a:gd name="connsiteX18645" fmla="*/ 510814 w 11181876"/>
              <a:gd name="connsiteY18645" fmla="*/ 5045835 h 9881970"/>
              <a:gd name="connsiteX18646" fmla="*/ 523274 w 11181876"/>
              <a:gd name="connsiteY18646" fmla="*/ 5039606 h 9881970"/>
              <a:gd name="connsiteX18647" fmla="*/ 535732 w 11181876"/>
              <a:gd name="connsiteY18647" fmla="*/ 5027146 h 9881970"/>
              <a:gd name="connsiteX18648" fmla="*/ 548191 w 11181876"/>
              <a:gd name="connsiteY18648" fmla="*/ 5014688 h 9881970"/>
              <a:gd name="connsiteX18649" fmla="*/ 573108 w 11181876"/>
              <a:gd name="connsiteY18649" fmla="*/ 4977312 h 9881970"/>
              <a:gd name="connsiteX18650" fmla="*/ 573108 w 11181876"/>
              <a:gd name="connsiteY18650" fmla="*/ 4971082 h 9881970"/>
              <a:gd name="connsiteX18651" fmla="*/ 573108 w 11181876"/>
              <a:gd name="connsiteY18651" fmla="*/ 4952394 h 9881970"/>
              <a:gd name="connsiteX18652" fmla="*/ 585568 w 11181876"/>
              <a:gd name="connsiteY18652" fmla="*/ 4927476 h 9881970"/>
              <a:gd name="connsiteX18653" fmla="*/ 523274 w 11181876"/>
              <a:gd name="connsiteY18653" fmla="*/ 4989770 h 9881970"/>
              <a:gd name="connsiteX18654" fmla="*/ 510814 w 11181876"/>
              <a:gd name="connsiteY18654" fmla="*/ 4989770 h 9881970"/>
              <a:gd name="connsiteX18655" fmla="*/ 485897 w 11181876"/>
              <a:gd name="connsiteY18655" fmla="*/ 5002228 h 9881970"/>
              <a:gd name="connsiteX18656" fmla="*/ 460978 w 11181876"/>
              <a:gd name="connsiteY18656" fmla="*/ 5014688 h 9881970"/>
              <a:gd name="connsiteX18657" fmla="*/ 436061 w 11181876"/>
              <a:gd name="connsiteY18657" fmla="*/ 4977312 h 9881970"/>
              <a:gd name="connsiteX18658" fmla="*/ 436061 w 11181876"/>
              <a:gd name="connsiteY18658" fmla="*/ 4964852 h 9881970"/>
              <a:gd name="connsiteX18659" fmla="*/ 423602 w 11181876"/>
              <a:gd name="connsiteY18659" fmla="*/ 4977312 h 9881970"/>
              <a:gd name="connsiteX18660" fmla="*/ 448519 w 11181876"/>
              <a:gd name="connsiteY18660" fmla="*/ 4927476 h 9881970"/>
              <a:gd name="connsiteX18661" fmla="*/ 448519 w 11181876"/>
              <a:gd name="connsiteY18661" fmla="*/ 4939934 h 9881970"/>
              <a:gd name="connsiteX18662" fmla="*/ 460978 w 11181876"/>
              <a:gd name="connsiteY18662" fmla="*/ 4952394 h 9881970"/>
              <a:gd name="connsiteX18663" fmla="*/ 485897 w 11181876"/>
              <a:gd name="connsiteY18663" fmla="*/ 4933705 h 9881970"/>
              <a:gd name="connsiteX18664" fmla="*/ 485897 w 11181876"/>
              <a:gd name="connsiteY18664" fmla="*/ 4927476 h 9881970"/>
              <a:gd name="connsiteX18665" fmla="*/ 585568 w 11181876"/>
              <a:gd name="connsiteY18665" fmla="*/ 4865181 h 9881970"/>
              <a:gd name="connsiteX18666" fmla="*/ 598026 w 11181876"/>
              <a:gd name="connsiteY18666" fmla="*/ 4852723 h 9881970"/>
              <a:gd name="connsiteX18667" fmla="*/ 610485 w 11181876"/>
              <a:gd name="connsiteY18667" fmla="*/ 4840263 h 9881970"/>
              <a:gd name="connsiteX18668" fmla="*/ 622944 w 11181876"/>
              <a:gd name="connsiteY18668" fmla="*/ 4827805 h 9881970"/>
              <a:gd name="connsiteX18669" fmla="*/ 660321 w 11181876"/>
              <a:gd name="connsiteY18669" fmla="*/ 4802886 h 9881970"/>
              <a:gd name="connsiteX18670" fmla="*/ 660321 w 11181876"/>
              <a:gd name="connsiteY18670" fmla="*/ 4765510 h 9881970"/>
              <a:gd name="connsiteX18671" fmla="*/ 710157 w 11181876"/>
              <a:gd name="connsiteY18671" fmla="*/ 4665838 h 9881970"/>
              <a:gd name="connsiteX18672" fmla="*/ 735074 w 11181876"/>
              <a:gd name="connsiteY18672" fmla="*/ 4616003 h 9881970"/>
              <a:gd name="connsiteX18673" fmla="*/ 772452 w 11181876"/>
              <a:gd name="connsiteY18673" fmla="*/ 4541248 h 9881970"/>
              <a:gd name="connsiteX18674" fmla="*/ 797370 w 11181876"/>
              <a:gd name="connsiteY18674" fmla="*/ 4503872 h 9881970"/>
              <a:gd name="connsiteX18675" fmla="*/ 772452 w 11181876"/>
              <a:gd name="connsiteY18675" fmla="*/ 4516332 h 9881970"/>
              <a:gd name="connsiteX18676" fmla="*/ 741304 w 11181876"/>
              <a:gd name="connsiteY18676" fmla="*/ 4516332 h 9881970"/>
              <a:gd name="connsiteX18677" fmla="*/ 735074 w 11181876"/>
              <a:gd name="connsiteY18677" fmla="*/ 4503872 h 9881970"/>
              <a:gd name="connsiteX18678" fmla="*/ 747534 w 11181876"/>
              <a:gd name="connsiteY18678" fmla="*/ 4491414 h 9881970"/>
              <a:gd name="connsiteX18679" fmla="*/ 784910 w 11181876"/>
              <a:gd name="connsiteY18679" fmla="*/ 4454037 h 9881970"/>
              <a:gd name="connsiteX18680" fmla="*/ 809828 w 11181876"/>
              <a:gd name="connsiteY18680" fmla="*/ 4429119 h 9881970"/>
              <a:gd name="connsiteX18681" fmla="*/ 809828 w 11181876"/>
              <a:gd name="connsiteY18681" fmla="*/ 4404201 h 9881970"/>
              <a:gd name="connsiteX18682" fmla="*/ 747534 w 11181876"/>
              <a:gd name="connsiteY18682" fmla="*/ 4454037 h 9881970"/>
              <a:gd name="connsiteX18683" fmla="*/ 672781 w 11181876"/>
              <a:gd name="connsiteY18683" fmla="*/ 4503872 h 9881970"/>
              <a:gd name="connsiteX18684" fmla="*/ 710157 w 11181876"/>
              <a:gd name="connsiteY18684" fmla="*/ 4454037 h 9881970"/>
              <a:gd name="connsiteX18685" fmla="*/ 772452 w 11181876"/>
              <a:gd name="connsiteY18685" fmla="*/ 4391743 h 9881970"/>
              <a:gd name="connsiteX18686" fmla="*/ 735074 w 11181876"/>
              <a:gd name="connsiteY18686" fmla="*/ 4404201 h 9881970"/>
              <a:gd name="connsiteX18687" fmla="*/ 716385 w 11181876"/>
              <a:gd name="connsiteY18687" fmla="*/ 4416659 h 9881970"/>
              <a:gd name="connsiteX18688" fmla="*/ 697698 w 11181876"/>
              <a:gd name="connsiteY18688" fmla="*/ 4416659 h 9881970"/>
              <a:gd name="connsiteX18689" fmla="*/ 697698 w 11181876"/>
              <a:gd name="connsiteY18689" fmla="*/ 4404201 h 9881970"/>
              <a:gd name="connsiteX18690" fmla="*/ 722615 w 11181876"/>
              <a:gd name="connsiteY18690" fmla="*/ 4391743 h 9881970"/>
              <a:gd name="connsiteX18691" fmla="*/ 722615 w 11181876"/>
              <a:gd name="connsiteY18691" fmla="*/ 4366825 h 9881970"/>
              <a:gd name="connsiteX18692" fmla="*/ 735074 w 11181876"/>
              <a:gd name="connsiteY18692" fmla="*/ 4366825 h 9881970"/>
              <a:gd name="connsiteX18693" fmla="*/ 747534 w 11181876"/>
              <a:gd name="connsiteY18693" fmla="*/ 4366825 h 9881970"/>
              <a:gd name="connsiteX18694" fmla="*/ 797370 w 11181876"/>
              <a:gd name="connsiteY18694" fmla="*/ 4341907 h 9881970"/>
              <a:gd name="connsiteX18695" fmla="*/ 741304 w 11181876"/>
              <a:gd name="connsiteY18695" fmla="*/ 4348137 h 9881970"/>
              <a:gd name="connsiteX18696" fmla="*/ 697698 w 11181876"/>
              <a:gd name="connsiteY18696" fmla="*/ 4379283 h 9881970"/>
              <a:gd name="connsiteX18697" fmla="*/ 685239 w 11181876"/>
              <a:gd name="connsiteY18697" fmla="*/ 4391743 h 9881970"/>
              <a:gd name="connsiteX18698" fmla="*/ 660321 w 11181876"/>
              <a:gd name="connsiteY18698" fmla="*/ 4404201 h 9881970"/>
              <a:gd name="connsiteX18699" fmla="*/ 685239 w 11181876"/>
              <a:gd name="connsiteY18699" fmla="*/ 4379283 h 9881970"/>
              <a:gd name="connsiteX18700" fmla="*/ 710157 w 11181876"/>
              <a:gd name="connsiteY18700" fmla="*/ 4354365 h 9881970"/>
              <a:gd name="connsiteX18701" fmla="*/ 685239 w 11181876"/>
              <a:gd name="connsiteY18701" fmla="*/ 4341907 h 9881970"/>
              <a:gd name="connsiteX18702" fmla="*/ 641633 w 11181876"/>
              <a:gd name="connsiteY18702" fmla="*/ 4348137 h 9881970"/>
              <a:gd name="connsiteX18703" fmla="*/ 635403 w 11181876"/>
              <a:gd name="connsiteY18703" fmla="*/ 4366825 h 9881970"/>
              <a:gd name="connsiteX18704" fmla="*/ 622944 w 11181876"/>
              <a:gd name="connsiteY18704" fmla="*/ 4379283 h 9881970"/>
              <a:gd name="connsiteX18705" fmla="*/ 604257 w 11181876"/>
              <a:gd name="connsiteY18705" fmla="*/ 4379283 h 9881970"/>
              <a:gd name="connsiteX18706" fmla="*/ 598026 w 11181876"/>
              <a:gd name="connsiteY18706" fmla="*/ 4366825 h 9881970"/>
              <a:gd name="connsiteX18707" fmla="*/ 610485 w 11181876"/>
              <a:gd name="connsiteY18707" fmla="*/ 4354365 h 9881970"/>
              <a:gd name="connsiteX18708" fmla="*/ 622944 w 11181876"/>
              <a:gd name="connsiteY18708" fmla="*/ 4354365 h 9881970"/>
              <a:gd name="connsiteX18709" fmla="*/ 622944 w 11181876"/>
              <a:gd name="connsiteY18709" fmla="*/ 4341907 h 9881970"/>
              <a:gd name="connsiteX18710" fmla="*/ 647863 w 11181876"/>
              <a:gd name="connsiteY18710" fmla="*/ 4316988 h 9881970"/>
              <a:gd name="connsiteX18711" fmla="*/ 660321 w 11181876"/>
              <a:gd name="connsiteY18711" fmla="*/ 4292070 h 9881970"/>
              <a:gd name="connsiteX18712" fmla="*/ 660321 w 11181876"/>
              <a:gd name="connsiteY18712" fmla="*/ 4285842 h 9881970"/>
              <a:gd name="connsiteX18713" fmla="*/ 672781 w 11181876"/>
              <a:gd name="connsiteY18713" fmla="*/ 4279612 h 9881970"/>
              <a:gd name="connsiteX18714" fmla="*/ 672781 w 11181876"/>
              <a:gd name="connsiteY18714" fmla="*/ 4267152 h 9881970"/>
              <a:gd name="connsiteX18715" fmla="*/ 660321 w 11181876"/>
              <a:gd name="connsiteY18715" fmla="*/ 4254694 h 9881970"/>
              <a:gd name="connsiteX18716" fmla="*/ 647863 w 11181876"/>
              <a:gd name="connsiteY18716" fmla="*/ 4254694 h 9881970"/>
              <a:gd name="connsiteX18717" fmla="*/ 635403 w 11181876"/>
              <a:gd name="connsiteY18717" fmla="*/ 4254694 h 9881970"/>
              <a:gd name="connsiteX18718" fmla="*/ 591796 w 11181876"/>
              <a:gd name="connsiteY18718" fmla="*/ 4260924 h 9881970"/>
              <a:gd name="connsiteX18719" fmla="*/ 548191 w 11181876"/>
              <a:gd name="connsiteY18719" fmla="*/ 4254694 h 9881970"/>
              <a:gd name="connsiteX18720" fmla="*/ 535732 w 11181876"/>
              <a:gd name="connsiteY18720" fmla="*/ 4242236 h 9881970"/>
              <a:gd name="connsiteX18721" fmla="*/ 510814 w 11181876"/>
              <a:gd name="connsiteY18721" fmla="*/ 4242236 h 9881970"/>
              <a:gd name="connsiteX18722" fmla="*/ 485897 w 11181876"/>
              <a:gd name="connsiteY18722" fmla="*/ 4229776 h 9881970"/>
              <a:gd name="connsiteX18723" fmla="*/ 498355 w 11181876"/>
              <a:gd name="connsiteY18723" fmla="*/ 4217318 h 9881970"/>
              <a:gd name="connsiteX18724" fmla="*/ 523274 w 11181876"/>
              <a:gd name="connsiteY18724" fmla="*/ 4217318 h 9881970"/>
              <a:gd name="connsiteX18725" fmla="*/ 560650 w 11181876"/>
              <a:gd name="connsiteY18725" fmla="*/ 4217318 h 9881970"/>
              <a:gd name="connsiteX18726" fmla="*/ 573108 w 11181876"/>
              <a:gd name="connsiteY18726" fmla="*/ 4204858 h 9881970"/>
              <a:gd name="connsiteX18727" fmla="*/ 585568 w 11181876"/>
              <a:gd name="connsiteY18727" fmla="*/ 4217318 h 9881970"/>
              <a:gd name="connsiteX18728" fmla="*/ 585568 w 11181876"/>
              <a:gd name="connsiteY18728" fmla="*/ 4229776 h 9881970"/>
              <a:gd name="connsiteX18729" fmla="*/ 610485 w 11181876"/>
              <a:gd name="connsiteY18729" fmla="*/ 4204858 h 9881970"/>
              <a:gd name="connsiteX18730" fmla="*/ 635403 w 11181876"/>
              <a:gd name="connsiteY18730" fmla="*/ 4192399 h 9881970"/>
              <a:gd name="connsiteX18731" fmla="*/ 679009 w 11181876"/>
              <a:gd name="connsiteY18731" fmla="*/ 4186169 h 9881970"/>
              <a:gd name="connsiteX18732" fmla="*/ 672781 w 11181876"/>
              <a:gd name="connsiteY18732" fmla="*/ 4161251 h 9881970"/>
              <a:gd name="connsiteX18733" fmla="*/ 647863 w 11181876"/>
              <a:gd name="connsiteY18733" fmla="*/ 4142563 h 9881970"/>
              <a:gd name="connsiteX18734" fmla="*/ 616715 w 11181876"/>
              <a:gd name="connsiteY18734" fmla="*/ 4161251 h 9881970"/>
              <a:gd name="connsiteX18735" fmla="*/ 585568 w 11181876"/>
              <a:gd name="connsiteY18735" fmla="*/ 4167481 h 9881970"/>
              <a:gd name="connsiteX18736" fmla="*/ 573108 w 11181876"/>
              <a:gd name="connsiteY18736" fmla="*/ 4179941 h 9881970"/>
              <a:gd name="connsiteX18737" fmla="*/ 535732 w 11181876"/>
              <a:gd name="connsiteY18737" fmla="*/ 4179941 h 9881970"/>
              <a:gd name="connsiteX18738" fmla="*/ 523274 w 11181876"/>
              <a:gd name="connsiteY18738" fmla="*/ 4167481 h 9881970"/>
              <a:gd name="connsiteX18739" fmla="*/ 510814 w 11181876"/>
              <a:gd name="connsiteY18739" fmla="*/ 4167481 h 9881970"/>
              <a:gd name="connsiteX18740" fmla="*/ 454750 w 11181876"/>
              <a:gd name="connsiteY18740" fmla="*/ 4155023 h 9881970"/>
              <a:gd name="connsiteX18741" fmla="*/ 436061 w 11181876"/>
              <a:gd name="connsiteY18741" fmla="*/ 4130105 h 9881970"/>
              <a:gd name="connsiteX18742" fmla="*/ 460978 w 11181876"/>
              <a:gd name="connsiteY18742" fmla="*/ 4117647 h 9881970"/>
              <a:gd name="connsiteX18743" fmla="*/ 498355 w 11181876"/>
              <a:gd name="connsiteY18743" fmla="*/ 4117647 h 9881970"/>
              <a:gd name="connsiteX18744" fmla="*/ 517044 w 11181876"/>
              <a:gd name="connsiteY18744" fmla="*/ 4105187 h 9881970"/>
              <a:gd name="connsiteX18745" fmla="*/ 523274 w 11181876"/>
              <a:gd name="connsiteY18745" fmla="*/ 4117647 h 9881970"/>
              <a:gd name="connsiteX18746" fmla="*/ 548191 w 11181876"/>
              <a:gd name="connsiteY18746" fmla="*/ 4105187 h 9881970"/>
              <a:gd name="connsiteX18747" fmla="*/ 560650 w 11181876"/>
              <a:gd name="connsiteY18747" fmla="*/ 4080269 h 9881970"/>
              <a:gd name="connsiteX18748" fmla="*/ 579338 w 11181876"/>
              <a:gd name="connsiteY18748" fmla="*/ 4074040 h 9881970"/>
              <a:gd name="connsiteX18749" fmla="*/ 585568 w 11181876"/>
              <a:gd name="connsiteY18749" fmla="*/ 4055352 h 9881970"/>
              <a:gd name="connsiteX18750" fmla="*/ 548191 w 11181876"/>
              <a:gd name="connsiteY18750" fmla="*/ 4055352 h 9881970"/>
              <a:gd name="connsiteX18751" fmla="*/ 498355 w 11181876"/>
              <a:gd name="connsiteY18751" fmla="*/ 4042892 h 9881970"/>
              <a:gd name="connsiteX18752" fmla="*/ 517044 w 11181876"/>
              <a:gd name="connsiteY18752" fmla="*/ 4036662 h 9881970"/>
              <a:gd name="connsiteX18753" fmla="*/ 498355 w 11181876"/>
              <a:gd name="connsiteY18753" fmla="*/ 4030434 h 9881970"/>
              <a:gd name="connsiteX18754" fmla="*/ 485897 w 11181876"/>
              <a:gd name="connsiteY18754" fmla="*/ 4030434 h 9881970"/>
              <a:gd name="connsiteX18755" fmla="*/ 473437 w 11181876"/>
              <a:gd name="connsiteY18755" fmla="*/ 4030434 h 9881970"/>
              <a:gd name="connsiteX18756" fmla="*/ 454750 w 11181876"/>
              <a:gd name="connsiteY18756" fmla="*/ 4036662 h 9881970"/>
              <a:gd name="connsiteX18757" fmla="*/ 436061 w 11181876"/>
              <a:gd name="connsiteY18757" fmla="*/ 4030434 h 9881970"/>
              <a:gd name="connsiteX18758" fmla="*/ 423602 w 11181876"/>
              <a:gd name="connsiteY18758" fmla="*/ 4030434 h 9881970"/>
              <a:gd name="connsiteX18759" fmla="*/ 411143 w 11181876"/>
              <a:gd name="connsiteY18759" fmla="*/ 4011746 h 9881970"/>
              <a:gd name="connsiteX18760" fmla="*/ 423602 w 11181876"/>
              <a:gd name="connsiteY18760" fmla="*/ 4005516 h 9881970"/>
              <a:gd name="connsiteX18761" fmla="*/ 429831 w 11181876"/>
              <a:gd name="connsiteY18761" fmla="*/ 3993058 h 9881970"/>
              <a:gd name="connsiteX18762" fmla="*/ 411143 w 11181876"/>
              <a:gd name="connsiteY18762" fmla="*/ 3980598 h 9881970"/>
              <a:gd name="connsiteX18763" fmla="*/ 417373 w 11181876"/>
              <a:gd name="connsiteY18763" fmla="*/ 3968139 h 9881970"/>
              <a:gd name="connsiteX18764" fmla="*/ 436061 w 11181876"/>
              <a:gd name="connsiteY18764" fmla="*/ 3961909 h 9881970"/>
              <a:gd name="connsiteX18765" fmla="*/ 442291 w 11181876"/>
              <a:gd name="connsiteY18765" fmla="*/ 3961909 h 9881970"/>
              <a:gd name="connsiteX18766" fmla="*/ 473437 w 11181876"/>
              <a:gd name="connsiteY18766" fmla="*/ 3968139 h 9881970"/>
              <a:gd name="connsiteX18767" fmla="*/ 498355 w 11181876"/>
              <a:gd name="connsiteY18767" fmla="*/ 3968139 h 9881970"/>
              <a:gd name="connsiteX18768" fmla="*/ 504585 w 11181876"/>
              <a:gd name="connsiteY18768" fmla="*/ 3955680 h 9881970"/>
              <a:gd name="connsiteX18769" fmla="*/ 510814 w 11181876"/>
              <a:gd name="connsiteY18769" fmla="*/ 3943221 h 9881970"/>
              <a:gd name="connsiteX18770" fmla="*/ 560650 w 11181876"/>
              <a:gd name="connsiteY18770" fmla="*/ 3918303 h 9881970"/>
              <a:gd name="connsiteX18771" fmla="*/ 579338 w 11181876"/>
              <a:gd name="connsiteY18771" fmla="*/ 3887157 h 9881970"/>
              <a:gd name="connsiteX18772" fmla="*/ 585568 w 11181876"/>
              <a:gd name="connsiteY18772" fmla="*/ 3880927 h 9881970"/>
              <a:gd name="connsiteX18773" fmla="*/ 585568 w 11181876"/>
              <a:gd name="connsiteY18773" fmla="*/ 3868467 h 9881970"/>
              <a:gd name="connsiteX18774" fmla="*/ 635403 w 11181876"/>
              <a:gd name="connsiteY18774" fmla="*/ 3843550 h 9881970"/>
              <a:gd name="connsiteX18775" fmla="*/ 647863 w 11181876"/>
              <a:gd name="connsiteY18775" fmla="*/ 3843550 h 9881970"/>
              <a:gd name="connsiteX18776" fmla="*/ 660321 w 11181876"/>
              <a:gd name="connsiteY18776" fmla="*/ 3831090 h 9881970"/>
              <a:gd name="connsiteX18777" fmla="*/ 685239 w 11181876"/>
              <a:gd name="connsiteY18777" fmla="*/ 3818632 h 9881970"/>
              <a:gd name="connsiteX18778" fmla="*/ 672781 w 11181876"/>
              <a:gd name="connsiteY18778" fmla="*/ 3818632 h 9881970"/>
              <a:gd name="connsiteX18779" fmla="*/ 647863 w 11181876"/>
              <a:gd name="connsiteY18779" fmla="*/ 3818632 h 9881970"/>
              <a:gd name="connsiteX18780" fmla="*/ 560650 w 11181876"/>
              <a:gd name="connsiteY18780" fmla="*/ 3831090 h 9881970"/>
              <a:gd name="connsiteX18781" fmla="*/ 510814 w 11181876"/>
              <a:gd name="connsiteY18781" fmla="*/ 3849779 h 9881970"/>
              <a:gd name="connsiteX18782" fmla="*/ 498355 w 11181876"/>
              <a:gd name="connsiteY18782" fmla="*/ 3868467 h 9881970"/>
              <a:gd name="connsiteX18783" fmla="*/ 448519 w 11181876"/>
              <a:gd name="connsiteY18783" fmla="*/ 3887157 h 9881970"/>
              <a:gd name="connsiteX18784" fmla="*/ 423602 w 11181876"/>
              <a:gd name="connsiteY18784" fmla="*/ 3893385 h 9881970"/>
              <a:gd name="connsiteX18785" fmla="*/ 423602 w 11181876"/>
              <a:gd name="connsiteY18785" fmla="*/ 3868467 h 9881970"/>
              <a:gd name="connsiteX18786" fmla="*/ 436061 w 11181876"/>
              <a:gd name="connsiteY18786" fmla="*/ 3849779 h 9881970"/>
              <a:gd name="connsiteX18787" fmla="*/ 473437 w 11181876"/>
              <a:gd name="connsiteY18787" fmla="*/ 3843550 h 9881970"/>
              <a:gd name="connsiteX18788" fmla="*/ 560650 w 11181876"/>
              <a:gd name="connsiteY18788" fmla="*/ 3806172 h 9881970"/>
              <a:gd name="connsiteX18789" fmla="*/ 535732 w 11181876"/>
              <a:gd name="connsiteY18789" fmla="*/ 3806172 h 9881970"/>
              <a:gd name="connsiteX18790" fmla="*/ 510814 w 11181876"/>
              <a:gd name="connsiteY18790" fmla="*/ 3806172 h 9881970"/>
              <a:gd name="connsiteX18791" fmla="*/ 535732 w 11181876"/>
              <a:gd name="connsiteY18791" fmla="*/ 3793714 h 9881970"/>
              <a:gd name="connsiteX18792" fmla="*/ 548191 w 11181876"/>
              <a:gd name="connsiteY18792" fmla="*/ 3781256 h 9881970"/>
              <a:gd name="connsiteX18793" fmla="*/ 460978 w 11181876"/>
              <a:gd name="connsiteY18793" fmla="*/ 3781256 h 9881970"/>
              <a:gd name="connsiteX18794" fmla="*/ 448519 w 11181876"/>
              <a:gd name="connsiteY18794" fmla="*/ 3756338 h 9881970"/>
              <a:gd name="connsiteX18795" fmla="*/ 448519 w 11181876"/>
              <a:gd name="connsiteY18795" fmla="*/ 3743878 h 9881970"/>
              <a:gd name="connsiteX18796" fmla="*/ 436061 w 11181876"/>
              <a:gd name="connsiteY18796" fmla="*/ 3756338 h 9881970"/>
              <a:gd name="connsiteX18797" fmla="*/ 423602 w 11181876"/>
              <a:gd name="connsiteY18797" fmla="*/ 3756338 h 9881970"/>
              <a:gd name="connsiteX18798" fmla="*/ 436061 w 11181876"/>
              <a:gd name="connsiteY18798" fmla="*/ 3731420 h 9881970"/>
              <a:gd name="connsiteX18799" fmla="*/ 548191 w 11181876"/>
              <a:gd name="connsiteY18799" fmla="*/ 3694043 h 9881970"/>
              <a:gd name="connsiteX18800" fmla="*/ 560650 w 11181876"/>
              <a:gd name="connsiteY18800" fmla="*/ 3681583 h 9881970"/>
              <a:gd name="connsiteX18801" fmla="*/ 573108 w 11181876"/>
              <a:gd name="connsiteY18801" fmla="*/ 3675355 h 9881970"/>
              <a:gd name="connsiteX18802" fmla="*/ 598026 w 11181876"/>
              <a:gd name="connsiteY18802" fmla="*/ 3669125 h 9881970"/>
              <a:gd name="connsiteX18803" fmla="*/ 610485 w 11181876"/>
              <a:gd name="connsiteY18803" fmla="*/ 3669125 h 9881970"/>
              <a:gd name="connsiteX18804" fmla="*/ 598026 w 11181876"/>
              <a:gd name="connsiteY18804" fmla="*/ 3656667 h 9881970"/>
              <a:gd name="connsiteX18805" fmla="*/ 610485 w 11181876"/>
              <a:gd name="connsiteY18805" fmla="*/ 3656667 h 9881970"/>
              <a:gd name="connsiteX18806" fmla="*/ 622944 w 11181876"/>
              <a:gd name="connsiteY18806" fmla="*/ 3631749 h 9881970"/>
              <a:gd name="connsiteX18807" fmla="*/ 647863 w 11181876"/>
              <a:gd name="connsiteY18807" fmla="*/ 3619289 h 9881970"/>
              <a:gd name="connsiteX18808" fmla="*/ 660321 w 11181876"/>
              <a:gd name="connsiteY18808" fmla="*/ 3594372 h 9881970"/>
              <a:gd name="connsiteX18809" fmla="*/ 660321 w 11181876"/>
              <a:gd name="connsiteY18809" fmla="*/ 3581912 h 9881970"/>
              <a:gd name="connsiteX18810" fmla="*/ 622944 w 11181876"/>
              <a:gd name="connsiteY18810" fmla="*/ 3556994 h 9881970"/>
              <a:gd name="connsiteX18811" fmla="*/ 622944 w 11181876"/>
              <a:gd name="connsiteY18811" fmla="*/ 3532076 h 9881970"/>
              <a:gd name="connsiteX18812" fmla="*/ 635403 w 11181876"/>
              <a:gd name="connsiteY18812" fmla="*/ 3519618 h 9881970"/>
              <a:gd name="connsiteX18813" fmla="*/ 622944 w 11181876"/>
              <a:gd name="connsiteY18813" fmla="*/ 3513388 h 9881970"/>
              <a:gd name="connsiteX18814" fmla="*/ 622944 w 11181876"/>
              <a:gd name="connsiteY18814" fmla="*/ 3507159 h 9881970"/>
              <a:gd name="connsiteX18815" fmla="*/ 622944 w 11181876"/>
              <a:gd name="connsiteY18815" fmla="*/ 3500930 h 9881970"/>
              <a:gd name="connsiteX18816" fmla="*/ 610485 w 11181876"/>
              <a:gd name="connsiteY18816" fmla="*/ 3494700 h 9881970"/>
              <a:gd name="connsiteX18817" fmla="*/ 598026 w 11181876"/>
              <a:gd name="connsiteY18817" fmla="*/ 3476011 h 9881970"/>
              <a:gd name="connsiteX18818" fmla="*/ 548191 w 11181876"/>
              <a:gd name="connsiteY18818" fmla="*/ 3469782 h 9881970"/>
              <a:gd name="connsiteX18819" fmla="*/ 523274 w 11181876"/>
              <a:gd name="connsiteY18819" fmla="*/ 3457323 h 9881970"/>
              <a:gd name="connsiteX18820" fmla="*/ 535732 w 11181876"/>
              <a:gd name="connsiteY18820" fmla="*/ 3419947 h 9881970"/>
              <a:gd name="connsiteX18821" fmla="*/ 548191 w 11181876"/>
              <a:gd name="connsiteY18821" fmla="*/ 3407487 h 9881970"/>
              <a:gd name="connsiteX18822" fmla="*/ 560650 w 11181876"/>
              <a:gd name="connsiteY18822" fmla="*/ 3419947 h 9881970"/>
              <a:gd name="connsiteX18823" fmla="*/ 573108 w 11181876"/>
              <a:gd name="connsiteY18823" fmla="*/ 3419947 h 9881970"/>
              <a:gd name="connsiteX18824" fmla="*/ 622944 w 11181876"/>
              <a:gd name="connsiteY18824" fmla="*/ 3332734 h 9881970"/>
              <a:gd name="connsiteX18825" fmla="*/ 647863 w 11181876"/>
              <a:gd name="connsiteY18825" fmla="*/ 3320276 h 9881970"/>
              <a:gd name="connsiteX18826" fmla="*/ 672781 w 11181876"/>
              <a:gd name="connsiteY18826" fmla="*/ 3307816 h 9881970"/>
              <a:gd name="connsiteX18827" fmla="*/ 697698 w 11181876"/>
              <a:gd name="connsiteY18827" fmla="*/ 3282898 h 9881970"/>
              <a:gd name="connsiteX18828" fmla="*/ 722615 w 11181876"/>
              <a:gd name="connsiteY18828" fmla="*/ 3257982 h 9881970"/>
              <a:gd name="connsiteX18829" fmla="*/ 722615 w 11181876"/>
              <a:gd name="connsiteY18829" fmla="*/ 3245522 h 9881970"/>
              <a:gd name="connsiteX18830" fmla="*/ 722615 w 11181876"/>
              <a:gd name="connsiteY18830" fmla="*/ 3208145 h 9881970"/>
              <a:gd name="connsiteX18831" fmla="*/ 735074 w 11181876"/>
              <a:gd name="connsiteY18831" fmla="*/ 3195687 h 9881970"/>
              <a:gd name="connsiteX18832" fmla="*/ 747534 w 11181876"/>
              <a:gd name="connsiteY18832" fmla="*/ 3195687 h 9881970"/>
              <a:gd name="connsiteX18833" fmla="*/ 759992 w 11181876"/>
              <a:gd name="connsiteY18833" fmla="*/ 3208145 h 9881970"/>
              <a:gd name="connsiteX18834" fmla="*/ 759992 w 11181876"/>
              <a:gd name="connsiteY18834" fmla="*/ 3170769 h 9881970"/>
              <a:gd name="connsiteX18835" fmla="*/ 772452 w 11181876"/>
              <a:gd name="connsiteY18835" fmla="*/ 3145851 h 9881970"/>
              <a:gd name="connsiteX18836" fmla="*/ 872123 w 11181876"/>
              <a:gd name="connsiteY18836" fmla="*/ 3046180 h 9881970"/>
              <a:gd name="connsiteX18837" fmla="*/ 897041 w 11181876"/>
              <a:gd name="connsiteY18837" fmla="*/ 3033720 h 9881970"/>
              <a:gd name="connsiteX18838" fmla="*/ 921959 w 11181876"/>
              <a:gd name="connsiteY18838" fmla="*/ 3015032 h 9881970"/>
              <a:gd name="connsiteX18839" fmla="*/ 959335 w 11181876"/>
              <a:gd name="connsiteY18839" fmla="*/ 2971425 h 9881970"/>
              <a:gd name="connsiteX18840" fmla="*/ 1021630 w 11181876"/>
              <a:gd name="connsiteY18840" fmla="*/ 2921591 h 9881970"/>
              <a:gd name="connsiteX18841" fmla="*/ 1046548 w 11181876"/>
              <a:gd name="connsiteY18841" fmla="*/ 2896673 h 9881970"/>
              <a:gd name="connsiteX18842" fmla="*/ 1059007 w 11181876"/>
              <a:gd name="connsiteY18842" fmla="*/ 2871755 h 9881970"/>
              <a:gd name="connsiteX18843" fmla="*/ 1183596 w 11181876"/>
              <a:gd name="connsiteY18843" fmla="*/ 2759624 h 9881970"/>
              <a:gd name="connsiteX18844" fmla="*/ 1208513 w 11181876"/>
              <a:gd name="connsiteY18844" fmla="*/ 2728477 h 9881970"/>
              <a:gd name="connsiteX18845" fmla="*/ 1233431 w 11181876"/>
              <a:gd name="connsiteY18845" fmla="*/ 2709789 h 9881970"/>
              <a:gd name="connsiteX18846" fmla="*/ 1258350 w 11181876"/>
              <a:gd name="connsiteY18846" fmla="*/ 2672411 h 9881970"/>
              <a:gd name="connsiteX18847" fmla="*/ 1264578 w 11181876"/>
              <a:gd name="connsiteY18847" fmla="*/ 2659953 h 9881970"/>
              <a:gd name="connsiteX18848" fmla="*/ 1270808 w 11181876"/>
              <a:gd name="connsiteY18848" fmla="*/ 2647495 h 9881970"/>
              <a:gd name="connsiteX18849" fmla="*/ 1295727 w 11181876"/>
              <a:gd name="connsiteY18849" fmla="*/ 2635035 h 9881970"/>
              <a:gd name="connsiteX18850" fmla="*/ 1308185 w 11181876"/>
              <a:gd name="connsiteY18850" fmla="*/ 2622576 h 9881970"/>
              <a:gd name="connsiteX18851" fmla="*/ 1370479 w 11181876"/>
              <a:gd name="connsiteY18851" fmla="*/ 2560282 h 9881970"/>
              <a:gd name="connsiteX18852" fmla="*/ 1457691 w 11181876"/>
              <a:gd name="connsiteY18852" fmla="*/ 2448151 h 9881970"/>
              <a:gd name="connsiteX18853" fmla="*/ 1495068 w 11181876"/>
              <a:gd name="connsiteY18853" fmla="*/ 2398316 h 9881970"/>
              <a:gd name="connsiteX18854" fmla="*/ 1544904 w 11181876"/>
              <a:gd name="connsiteY18854" fmla="*/ 2329792 h 9881970"/>
              <a:gd name="connsiteX18855" fmla="*/ 1594739 w 11181876"/>
              <a:gd name="connsiteY18855" fmla="*/ 2273726 h 9881970"/>
              <a:gd name="connsiteX18856" fmla="*/ 1619657 w 11181876"/>
              <a:gd name="connsiteY18856" fmla="*/ 2236349 h 9881970"/>
              <a:gd name="connsiteX18857" fmla="*/ 1632117 w 11181876"/>
              <a:gd name="connsiteY18857" fmla="*/ 2211431 h 9881970"/>
              <a:gd name="connsiteX18858" fmla="*/ 1638347 w 11181876"/>
              <a:gd name="connsiteY18858" fmla="*/ 2198973 h 9881970"/>
              <a:gd name="connsiteX18859" fmla="*/ 1657035 w 11181876"/>
              <a:gd name="connsiteY18859" fmla="*/ 2186515 h 9881970"/>
              <a:gd name="connsiteX18860" fmla="*/ 1669493 w 11181876"/>
              <a:gd name="connsiteY18860" fmla="*/ 2161597 h 9881970"/>
              <a:gd name="connsiteX18861" fmla="*/ 1681953 w 11181876"/>
              <a:gd name="connsiteY18861" fmla="*/ 2149137 h 9881970"/>
              <a:gd name="connsiteX18862" fmla="*/ 1694411 w 11181876"/>
              <a:gd name="connsiteY18862" fmla="*/ 2124220 h 9881970"/>
              <a:gd name="connsiteX18863" fmla="*/ 1725557 w 11181876"/>
              <a:gd name="connsiteY18863" fmla="*/ 2093072 h 9881970"/>
              <a:gd name="connsiteX18864" fmla="*/ 1756706 w 11181876"/>
              <a:gd name="connsiteY18864" fmla="*/ 2037007 h 9881970"/>
              <a:gd name="connsiteX18865" fmla="*/ 1843918 w 11181876"/>
              <a:gd name="connsiteY18865" fmla="*/ 1962253 h 9881970"/>
              <a:gd name="connsiteX18866" fmla="*/ 1856377 w 11181876"/>
              <a:gd name="connsiteY18866" fmla="*/ 1962253 h 9881970"/>
              <a:gd name="connsiteX18867" fmla="*/ 1956047 w 11181876"/>
              <a:gd name="connsiteY18867" fmla="*/ 1837664 h 9881970"/>
              <a:gd name="connsiteX18868" fmla="*/ 1980966 w 11181876"/>
              <a:gd name="connsiteY18868" fmla="*/ 1800288 h 9881970"/>
              <a:gd name="connsiteX18869" fmla="*/ 1993425 w 11181876"/>
              <a:gd name="connsiteY18869" fmla="*/ 1800288 h 9881970"/>
              <a:gd name="connsiteX18870" fmla="*/ 2005884 w 11181876"/>
              <a:gd name="connsiteY18870" fmla="*/ 1762911 h 9881970"/>
              <a:gd name="connsiteX18871" fmla="*/ 2074408 w 11181876"/>
              <a:gd name="connsiteY18871" fmla="*/ 1688157 h 9881970"/>
              <a:gd name="connsiteX18872" fmla="*/ 2093096 w 11181876"/>
              <a:gd name="connsiteY18872" fmla="*/ 1657010 h 9881970"/>
              <a:gd name="connsiteX18873" fmla="*/ 2105555 w 11181876"/>
              <a:gd name="connsiteY18873" fmla="*/ 1638322 h 9881970"/>
              <a:gd name="connsiteX18874" fmla="*/ 2118015 w 11181876"/>
              <a:gd name="connsiteY18874" fmla="*/ 1600944 h 9881970"/>
              <a:gd name="connsiteX18875" fmla="*/ 2130473 w 11181876"/>
              <a:gd name="connsiteY18875" fmla="*/ 1588486 h 9881970"/>
              <a:gd name="connsiteX18876" fmla="*/ 2155391 w 11181876"/>
              <a:gd name="connsiteY18876" fmla="*/ 1551109 h 9881970"/>
              <a:gd name="connsiteX18877" fmla="*/ 2118015 w 11181876"/>
              <a:gd name="connsiteY18877" fmla="*/ 1576028 h 9881970"/>
              <a:gd name="connsiteX18878" fmla="*/ 2105555 w 11181876"/>
              <a:gd name="connsiteY18878" fmla="*/ 1576028 h 9881970"/>
              <a:gd name="connsiteX18879" fmla="*/ 2130473 w 11181876"/>
              <a:gd name="connsiteY18879" fmla="*/ 1526191 h 9881970"/>
              <a:gd name="connsiteX18880" fmla="*/ 2136703 w 11181876"/>
              <a:gd name="connsiteY18880" fmla="*/ 1501273 h 9881970"/>
              <a:gd name="connsiteX18881" fmla="*/ 2142933 w 11181876"/>
              <a:gd name="connsiteY18881" fmla="*/ 1488815 h 9881970"/>
              <a:gd name="connsiteX18882" fmla="*/ 2155391 w 11181876"/>
              <a:gd name="connsiteY18882" fmla="*/ 1476355 h 9881970"/>
              <a:gd name="connsiteX18883" fmla="*/ 2161621 w 11181876"/>
              <a:gd name="connsiteY18883" fmla="*/ 1470127 h 9881970"/>
              <a:gd name="connsiteX18884" fmla="*/ 2167849 w 11181876"/>
              <a:gd name="connsiteY18884" fmla="*/ 1451438 h 9881970"/>
              <a:gd name="connsiteX18885" fmla="*/ 2174079 w 11181876"/>
              <a:gd name="connsiteY18885" fmla="*/ 1445209 h 9881970"/>
              <a:gd name="connsiteX18886" fmla="*/ 2180309 w 11181876"/>
              <a:gd name="connsiteY18886" fmla="*/ 1426520 h 9881970"/>
              <a:gd name="connsiteX18887" fmla="*/ 2167849 w 11181876"/>
              <a:gd name="connsiteY18887" fmla="*/ 1414060 h 9881970"/>
              <a:gd name="connsiteX18888" fmla="*/ 2149161 w 11181876"/>
              <a:gd name="connsiteY18888" fmla="*/ 1420290 h 9881970"/>
              <a:gd name="connsiteX18889" fmla="*/ 2130473 w 11181876"/>
              <a:gd name="connsiteY18889" fmla="*/ 1426520 h 9881970"/>
              <a:gd name="connsiteX18890" fmla="*/ 2155391 w 11181876"/>
              <a:gd name="connsiteY18890" fmla="*/ 1389144 h 9881970"/>
              <a:gd name="connsiteX18891" fmla="*/ 2174079 w 11181876"/>
              <a:gd name="connsiteY18891" fmla="*/ 1382914 h 9881970"/>
              <a:gd name="connsiteX18892" fmla="*/ 2180309 w 11181876"/>
              <a:gd name="connsiteY18892" fmla="*/ 1376684 h 9881970"/>
              <a:gd name="connsiteX18893" fmla="*/ 2217685 w 11181876"/>
              <a:gd name="connsiteY18893" fmla="*/ 1389144 h 9881970"/>
              <a:gd name="connsiteX18894" fmla="*/ 2217685 w 11181876"/>
              <a:gd name="connsiteY18894" fmla="*/ 1401602 h 9881970"/>
              <a:gd name="connsiteX18895" fmla="*/ 2217685 w 11181876"/>
              <a:gd name="connsiteY18895" fmla="*/ 1414060 h 9881970"/>
              <a:gd name="connsiteX18896" fmla="*/ 2198997 w 11181876"/>
              <a:gd name="connsiteY18896" fmla="*/ 1426520 h 9881970"/>
              <a:gd name="connsiteX18897" fmla="*/ 2180309 w 11181876"/>
              <a:gd name="connsiteY18897" fmla="*/ 1451438 h 9881970"/>
              <a:gd name="connsiteX18898" fmla="*/ 2180309 w 11181876"/>
              <a:gd name="connsiteY18898" fmla="*/ 1463897 h 9881970"/>
              <a:gd name="connsiteX18899" fmla="*/ 2198997 w 11181876"/>
              <a:gd name="connsiteY18899" fmla="*/ 1463897 h 9881970"/>
              <a:gd name="connsiteX18900" fmla="*/ 2205227 w 11181876"/>
              <a:gd name="connsiteY18900" fmla="*/ 1463897 h 9881970"/>
              <a:gd name="connsiteX18901" fmla="*/ 2230144 w 11181876"/>
              <a:gd name="connsiteY18901" fmla="*/ 1438978 h 9881970"/>
              <a:gd name="connsiteX18902" fmla="*/ 2248832 w 11181876"/>
              <a:gd name="connsiteY18902" fmla="*/ 1420290 h 9881970"/>
              <a:gd name="connsiteX18903" fmla="*/ 2267522 w 11181876"/>
              <a:gd name="connsiteY18903" fmla="*/ 1389144 h 9881970"/>
              <a:gd name="connsiteX18904" fmla="*/ 2267522 w 11181876"/>
              <a:gd name="connsiteY18904" fmla="*/ 1414060 h 9881970"/>
              <a:gd name="connsiteX18905" fmla="*/ 2279980 w 11181876"/>
              <a:gd name="connsiteY18905" fmla="*/ 1414060 h 9881970"/>
              <a:gd name="connsiteX18906" fmla="*/ 2298668 w 11181876"/>
              <a:gd name="connsiteY18906" fmla="*/ 1407832 h 9881970"/>
              <a:gd name="connsiteX18907" fmla="*/ 2292438 w 11181876"/>
              <a:gd name="connsiteY18907" fmla="*/ 1389144 h 9881970"/>
              <a:gd name="connsiteX18908" fmla="*/ 2304898 w 11181876"/>
              <a:gd name="connsiteY18908" fmla="*/ 1376684 h 9881970"/>
              <a:gd name="connsiteX18909" fmla="*/ 2329815 w 11181876"/>
              <a:gd name="connsiteY18909" fmla="*/ 1339308 h 9881970"/>
              <a:gd name="connsiteX18910" fmla="*/ 2329815 w 11181876"/>
              <a:gd name="connsiteY18910" fmla="*/ 1326848 h 9881970"/>
              <a:gd name="connsiteX18911" fmla="*/ 2317357 w 11181876"/>
              <a:gd name="connsiteY18911" fmla="*/ 1339308 h 9881970"/>
              <a:gd name="connsiteX18912" fmla="*/ 2304898 w 11181876"/>
              <a:gd name="connsiteY18912" fmla="*/ 1351766 h 9881970"/>
              <a:gd name="connsiteX18913" fmla="*/ 2304898 w 11181876"/>
              <a:gd name="connsiteY18913" fmla="*/ 1339308 h 9881970"/>
              <a:gd name="connsiteX18914" fmla="*/ 2323586 w 11181876"/>
              <a:gd name="connsiteY18914" fmla="*/ 1320619 h 9881970"/>
              <a:gd name="connsiteX18915" fmla="*/ 2329815 w 11181876"/>
              <a:gd name="connsiteY18915" fmla="*/ 1301931 h 9881970"/>
              <a:gd name="connsiteX18916" fmla="*/ 2354733 w 11181876"/>
              <a:gd name="connsiteY18916" fmla="*/ 1289471 h 9881970"/>
              <a:gd name="connsiteX18917" fmla="*/ 2360963 w 11181876"/>
              <a:gd name="connsiteY18917" fmla="*/ 1283243 h 9881970"/>
              <a:gd name="connsiteX18918" fmla="*/ 2379651 w 11181876"/>
              <a:gd name="connsiteY18918" fmla="*/ 1264553 h 9881970"/>
              <a:gd name="connsiteX18919" fmla="*/ 2404569 w 11181876"/>
              <a:gd name="connsiteY18919" fmla="*/ 1239637 h 9881970"/>
              <a:gd name="connsiteX18920" fmla="*/ 2410799 w 11181876"/>
              <a:gd name="connsiteY18920" fmla="*/ 1233407 h 9881970"/>
              <a:gd name="connsiteX18921" fmla="*/ 2417027 w 11181876"/>
              <a:gd name="connsiteY18921" fmla="*/ 1214719 h 9881970"/>
              <a:gd name="connsiteX18922" fmla="*/ 2429487 w 11181876"/>
              <a:gd name="connsiteY18922" fmla="*/ 1189800 h 9881970"/>
              <a:gd name="connsiteX18923" fmla="*/ 2466863 w 11181876"/>
              <a:gd name="connsiteY18923" fmla="*/ 1164882 h 9881970"/>
              <a:gd name="connsiteX18924" fmla="*/ 2491782 w 11181876"/>
              <a:gd name="connsiteY18924" fmla="*/ 1127506 h 9881970"/>
              <a:gd name="connsiteX18925" fmla="*/ 2479322 w 11181876"/>
              <a:gd name="connsiteY18925" fmla="*/ 1115048 h 9881970"/>
              <a:gd name="connsiteX18926" fmla="*/ 2504240 w 11181876"/>
              <a:gd name="connsiteY18926" fmla="*/ 1077670 h 9881970"/>
              <a:gd name="connsiteX18927" fmla="*/ 2510470 w 11181876"/>
              <a:gd name="connsiteY18927" fmla="*/ 1077670 h 9881970"/>
              <a:gd name="connsiteX18928" fmla="*/ 2529158 w 11181876"/>
              <a:gd name="connsiteY18928" fmla="*/ 1065211 h 9881970"/>
              <a:gd name="connsiteX18929" fmla="*/ 2535388 w 11181876"/>
              <a:gd name="connsiteY18929" fmla="*/ 1052753 h 9881970"/>
              <a:gd name="connsiteX18930" fmla="*/ 2578995 w 11181876"/>
              <a:gd name="connsiteY18930" fmla="*/ 1027835 h 9881970"/>
              <a:gd name="connsiteX18931" fmla="*/ 2628829 w 11181876"/>
              <a:gd name="connsiteY18931" fmla="*/ 1002917 h 9881970"/>
              <a:gd name="connsiteX18932" fmla="*/ 2672435 w 11181876"/>
              <a:gd name="connsiteY18932" fmla="*/ 965540 h 9881970"/>
              <a:gd name="connsiteX18933" fmla="*/ 2703583 w 11181876"/>
              <a:gd name="connsiteY18933" fmla="*/ 928162 h 9881970"/>
              <a:gd name="connsiteX18934" fmla="*/ 2728500 w 11181876"/>
              <a:gd name="connsiteY18934" fmla="*/ 915704 h 9881970"/>
              <a:gd name="connsiteX18935" fmla="*/ 2753418 w 11181876"/>
              <a:gd name="connsiteY18935" fmla="*/ 890786 h 9881970"/>
              <a:gd name="connsiteX18936" fmla="*/ 2784566 w 11181876"/>
              <a:gd name="connsiteY18936" fmla="*/ 853410 h 9881970"/>
              <a:gd name="connsiteX18937" fmla="*/ 2790796 w 11181876"/>
              <a:gd name="connsiteY18937" fmla="*/ 828491 h 9881970"/>
              <a:gd name="connsiteX18938" fmla="*/ 2828173 w 11181876"/>
              <a:gd name="connsiteY18938" fmla="*/ 766197 h 9881970"/>
              <a:gd name="connsiteX18939" fmla="*/ 2840631 w 11181876"/>
              <a:gd name="connsiteY18939" fmla="*/ 766197 h 9881970"/>
              <a:gd name="connsiteX18940" fmla="*/ 2840631 w 11181876"/>
              <a:gd name="connsiteY18940" fmla="*/ 753739 h 9881970"/>
              <a:gd name="connsiteX18941" fmla="*/ 2853091 w 11181876"/>
              <a:gd name="connsiteY18941" fmla="*/ 691444 h 9881970"/>
              <a:gd name="connsiteX18942" fmla="*/ 2902925 w 11181876"/>
              <a:gd name="connsiteY18942" fmla="*/ 666526 h 9881970"/>
              <a:gd name="connsiteX18943" fmla="*/ 2921613 w 11181876"/>
              <a:gd name="connsiteY18943" fmla="*/ 654068 h 9881970"/>
              <a:gd name="connsiteX18944" fmla="*/ 2940302 w 11181876"/>
              <a:gd name="connsiteY18944" fmla="*/ 641608 h 9881970"/>
              <a:gd name="connsiteX18945" fmla="*/ 2952761 w 11181876"/>
              <a:gd name="connsiteY18945" fmla="*/ 641608 h 9881970"/>
              <a:gd name="connsiteX18946" fmla="*/ 2958991 w 11181876"/>
              <a:gd name="connsiteY18946" fmla="*/ 641608 h 9881970"/>
              <a:gd name="connsiteX18947" fmla="*/ 2971450 w 11181876"/>
              <a:gd name="connsiteY18947" fmla="*/ 641608 h 9881970"/>
              <a:gd name="connsiteX18948" fmla="*/ 2977680 w 11181876"/>
              <a:gd name="connsiteY18948" fmla="*/ 641608 h 9881970"/>
              <a:gd name="connsiteX18949" fmla="*/ 2990138 w 11181876"/>
              <a:gd name="connsiteY18949" fmla="*/ 629150 h 9881970"/>
              <a:gd name="connsiteX18950" fmla="*/ 3015056 w 11181876"/>
              <a:gd name="connsiteY18950" fmla="*/ 591772 h 9881970"/>
              <a:gd name="connsiteX18951" fmla="*/ 3089809 w 11181876"/>
              <a:gd name="connsiteY18951" fmla="*/ 504561 h 9881970"/>
              <a:gd name="connsiteX18952" fmla="*/ 3139645 w 11181876"/>
              <a:gd name="connsiteY18952" fmla="*/ 454724 h 9881970"/>
              <a:gd name="connsiteX18953" fmla="*/ 3216889 w 11181876"/>
              <a:gd name="connsiteY18953" fmla="*/ 377478 h 9881970"/>
              <a:gd name="connsiteX18954" fmla="*/ 3217514 w 11181876"/>
              <a:gd name="connsiteY18954" fmla="*/ 378413 h 9881970"/>
              <a:gd name="connsiteX18955" fmla="*/ 3226858 w 11181876"/>
              <a:gd name="connsiteY18955" fmla="*/ 379972 h 9881970"/>
              <a:gd name="connsiteX18956" fmla="*/ 3239316 w 11181876"/>
              <a:gd name="connsiteY18956" fmla="*/ 373742 h 9881970"/>
              <a:gd name="connsiteX18957" fmla="*/ 3236202 w 11181876"/>
              <a:gd name="connsiteY18957" fmla="*/ 369069 h 9881970"/>
              <a:gd name="connsiteX18958" fmla="*/ 3226858 w 11181876"/>
              <a:gd name="connsiteY18958" fmla="*/ 367511 h 9881970"/>
              <a:gd name="connsiteX18959" fmla="*/ 3239316 w 11181876"/>
              <a:gd name="connsiteY18959" fmla="*/ 355053 h 9881970"/>
              <a:gd name="connsiteX18960" fmla="*/ 3251774 w 11181876"/>
              <a:gd name="connsiteY18960" fmla="*/ 355053 h 9881970"/>
              <a:gd name="connsiteX18961" fmla="*/ 3264234 w 11181876"/>
              <a:gd name="connsiteY18961" fmla="*/ 361282 h 9881970"/>
              <a:gd name="connsiteX18962" fmla="*/ 3251774 w 11181876"/>
              <a:gd name="connsiteY18962" fmla="*/ 392430 h 9881970"/>
              <a:gd name="connsiteX18963" fmla="*/ 3264234 w 11181876"/>
              <a:gd name="connsiteY18963" fmla="*/ 404888 h 9881970"/>
              <a:gd name="connsiteX18964" fmla="*/ 3438658 w 11181876"/>
              <a:gd name="connsiteY18964" fmla="*/ 267841 h 9881970"/>
              <a:gd name="connsiteX18965" fmla="*/ 3500954 w 11181876"/>
              <a:gd name="connsiteY18965" fmla="*/ 218004 h 9881970"/>
              <a:gd name="connsiteX18966" fmla="*/ 3700296 w 11181876"/>
              <a:gd name="connsiteY18966" fmla="*/ 31121 h 988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</a:cxnLst>
            <a:rect l="l" t="t" r="r" b="b"/>
            <a:pathLst>
              <a:path w="11181876" h="9881970">
                <a:moveTo>
                  <a:pt x="3002596" y="9848746"/>
                </a:moveTo>
                <a:cubicBezTo>
                  <a:pt x="3002596" y="9848746"/>
                  <a:pt x="3000520" y="9850824"/>
                  <a:pt x="2996368" y="9854976"/>
                </a:cubicBezTo>
                <a:cubicBezTo>
                  <a:pt x="2992214" y="9859130"/>
                  <a:pt x="2992214" y="9863282"/>
                  <a:pt x="2996368" y="9867435"/>
                </a:cubicBezTo>
                <a:cubicBezTo>
                  <a:pt x="3000520" y="9871589"/>
                  <a:pt x="3002596" y="9869512"/>
                  <a:pt x="3002596" y="9861206"/>
                </a:cubicBezTo>
                <a:lnTo>
                  <a:pt x="3015056" y="9861206"/>
                </a:lnTo>
                <a:cubicBezTo>
                  <a:pt x="3015056" y="9869512"/>
                  <a:pt x="3012978" y="9875742"/>
                  <a:pt x="3008826" y="9879895"/>
                </a:cubicBezTo>
                <a:cubicBezTo>
                  <a:pt x="3004674" y="9884047"/>
                  <a:pt x="2998444" y="9881971"/>
                  <a:pt x="2990138" y="9873665"/>
                </a:cubicBezTo>
                <a:lnTo>
                  <a:pt x="2990138" y="9861206"/>
                </a:lnTo>
                <a:close/>
                <a:moveTo>
                  <a:pt x="2965220" y="9786452"/>
                </a:moveTo>
                <a:cubicBezTo>
                  <a:pt x="2973526" y="9786452"/>
                  <a:pt x="2977680" y="9786452"/>
                  <a:pt x="2977680" y="9786452"/>
                </a:cubicBezTo>
                <a:cubicBezTo>
                  <a:pt x="2977680" y="9794758"/>
                  <a:pt x="2977680" y="9798912"/>
                  <a:pt x="2977680" y="9798912"/>
                </a:cubicBezTo>
                <a:close/>
                <a:moveTo>
                  <a:pt x="3064891" y="9749076"/>
                </a:moveTo>
                <a:cubicBezTo>
                  <a:pt x="3081503" y="9757382"/>
                  <a:pt x="3087733" y="9763610"/>
                  <a:pt x="3083581" y="9767764"/>
                </a:cubicBezTo>
                <a:cubicBezTo>
                  <a:pt x="3079427" y="9771918"/>
                  <a:pt x="3081503" y="9778146"/>
                  <a:pt x="3089809" y="9786452"/>
                </a:cubicBezTo>
                <a:cubicBezTo>
                  <a:pt x="3098115" y="9794758"/>
                  <a:pt x="3102269" y="9798912"/>
                  <a:pt x="3102269" y="9798912"/>
                </a:cubicBezTo>
                <a:cubicBezTo>
                  <a:pt x="3102269" y="9798912"/>
                  <a:pt x="3098115" y="9803064"/>
                  <a:pt x="3089809" y="9811370"/>
                </a:cubicBezTo>
                <a:cubicBezTo>
                  <a:pt x="3081503" y="9827982"/>
                  <a:pt x="3069045" y="9823828"/>
                  <a:pt x="3052433" y="9798912"/>
                </a:cubicBezTo>
                <a:lnTo>
                  <a:pt x="3039974" y="9811370"/>
                </a:lnTo>
                <a:cubicBezTo>
                  <a:pt x="3039974" y="9811370"/>
                  <a:pt x="3035820" y="9815524"/>
                  <a:pt x="3027514" y="9823828"/>
                </a:cubicBezTo>
                <a:cubicBezTo>
                  <a:pt x="3019208" y="9815524"/>
                  <a:pt x="3017132" y="9809294"/>
                  <a:pt x="3021284" y="9805140"/>
                </a:cubicBezTo>
                <a:cubicBezTo>
                  <a:pt x="3025438" y="9800988"/>
                  <a:pt x="3027514" y="9798912"/>
                  <a:pt x="3027514" y="9798912"/>
                </a:cubicBezTo>
                <a:lnTo>
                  <a:pt x="3015056" y="9786452"/>
                </a:lnTo>
                <a:cubicBezTo>
                  <a:pt x="3015056" y="9786452"/>
                  <a:pt x="3023362" y="9786452"/>
                  <a:pt x="3039974" y="9786452"/>
                </a:cubicBezTo>
                <a:close/>
                <a:moveTo>
                  <a:pt x="3214398" y="9699239"/>
                </a:moveTo>
                <a:cubicBezTo>
                  <a:pt x="3214398" y="9707547"/>
                  <a:pt x="3210246" y="9715851"/>
                  <a:pt x="3201940" y="9724157"/>
                </a:cubicBezTo>
                <a:lnTo>
                  <a:pt x="3201940" y="9711699"/>
                </a:lnTo>
                <a:close/>
                <a:moveTo>
                  <a:pt x="3164563" y="9674323"/>
                </a:moveTo>
                <a:lnTo>
                  <a:pt x="3164563" y="9686781"/>
                </a:lnTo>
                <a:cubicBezTo>
                  <a:pt x="3164563" y="9686781"/>
                  <a:pt x="3168715" y="9686781"/>
                  <a:pt x="3177021" y="9686781"/>
                </a:cubicBezTo>
                <a:cubicBezTo>
                  <a:pt x="3177021" y="9678475"/>
                  <a:pt x="3172868" y="9674323"/>
                  <a:pt x="3164563" y="9674323"/>
                </a:cubicBezTo>
                <a:close/>
                <a:moveTo>
                  <a:pt x="3025957" y="9671207"/>
                </a:moveTo>
                <a:cubicBezTo>
                  <a:pt x="3026995" y="9671207"/>
                  <a:pt x="3027514" y="9672245"/>
                  <a:pt x="3027514" y="9674323"/>
                </a:cubicBezTo>
                <a:lnTo>
                  <a:pt x="3002596" y="9711699"/>
                </a:lnTo>
                <a:cubicBezTo>
                  <a:pt x="2985984" y="9728311"/>
                  <a:pt x="2977680" y="9732463"/>
                  <a:pt x="2977680" y="9724157"/>
                </a:cubicBezTo>
                <a:cubicBezTo>
                  <a:pt x="2977680" y="9724157"/>
                  <a:pt x="2979756" y="9722081"/>
                  <a:pt x="2983908" y="9717927"/>
                </a:cubicBezTo>
                <a:cubicBezTo>
                  <a:pt x="2988062" y="9713775"/>
                  <a:pt x="2994292" y="9707547"/>
                  <a:pt x="3002596" y="9699239"/>
                </a:cubicBezTo>
                <a:cubicBezTo>
                  <a:pt x="3015056" y="9680551"/>
                  <a:pt x="3022843" y="9671207"/>
                  <a:pt x="3025957" y="9671207"/>
                </a:cubicBezTo>
                <a:close/>
                <a:moveTo>
                  <a:pt x="3139645" y="9661863"/>
                </a:moveTo>
                <a:cubicBezTo>
                  <a:pt x="3139645" y="9661863"/>
                  <a:pt x="3139645" y="9666017"/>
                  <a:pt x="3139645" y="9674323"/>
                </a:cubicBezTo>
                <a:cubicBezTo>
                  <a:pt x="3139645" y="9674323"/>
                  <a:pt x="3141721" y="9674323"/>
                  <a:pt x="3145875" y="9674323"/>
                </a:cubicBezTo>
                <a:cubicBezTo>
                  <a:pt x="3150027" y="9674323"/>
                  <a:pt x="3152103" y="9674323"/>
                  <a:pt x="3152103" y="9674323"/>
                </a:cubicBezTo>
                <a:close/>
                <a:moveTo>
                  <a:pt x="3259138" y="9643741"/>
                </a:moveTo>
                <a:lnTo>
                  <a:pt x="3259561" y="9646289"/>
                </a:lnTo>
                <a:lnTo>
                  <a:pt x="3256225" y="9647625"/>
                </a:lnTo>
                <a:close/>
                <a:moveTo>
                  <a:pt x="3127185" y="9612027"/>
                </a:moveTo>
                <a:cubicBezTo>
                  <a:pt x="3127185" y="9628640"/>
                  <a:pt x="3125109" y="9639023"/>
                  <a:pt x="3120957" y="9643175"/>
                </a:cubicBezTo>
                <a:cubicBezTo>
                  <a:pt x="3116803" y="9647329"/>
                  <a:pt x="3114727" y="9649405"/>
                  <a:pt x="3114727" y="9649405"/>
                </a:cubicBezTo>
                <a:cubicBezTo>
                  <a:pt x="3106421" y="9649405"/>
                  <a:pt x="3102269" y="9649405"/>
                  <a:pt x="3102269" y="9649405"/>
                </a:cubicBezTo>
                <a:cubicBezTo>
                  <a:pt x="3102269" y="9641099"/>
                  <a:pt x="3106421" y="9632793"/>
                  <a:pt x="3114727" y="9624487"/>
                </a:cubicBezTo>
                <a:close/>
                <a:moveTo>
                  <a:pt x="3027514" y="9593338"/>
                </a:moveTo>
                <a:cubicBezTo>
                  <a:pt x="3027514" y="9597492"/>
                  <a:pt x="3027514" y="9599568"/>
                  <a:pt x="3027514" y="9599568"/>
                </a:cubicBezTo>
                <a:cubicBezTo>
                  <a:pt x="3027514" y="9599568"/>
                  <a:pt x="3027514" y="9603722"/>
                  <a:pt x="3027514" y="9612027"/>
                </a:cubicBezTo>
                <a:lnTo>
                  <a:pt x="3015056" y="9599568"/>
                </a:lnTo>
                <a:cubicBezTo>
                  <a:pt x="3023362" y="9599568"/>
                  <a:pt x="3027514" y="9597492"/>
                  <a:pt x="3027514" y="9593338"/>
                </a:cubicBezTo>
                <a:close/>
                <a:moveTo>
                  <a:pt x="4971105" y="9587110"/>
                </a:moveTo>
                <a:lnTo>
                  <a:pt x="4971105" y="9599568"/>
                </a:lnTo>
                <a:cubicBezTo>
                  <a:pt x="4979411" y="9599568"/>
                  <a:pt x="4983565" y="9595416"/>
                  <a:pt x="4983565" y="9587110"/>
                </a:cubicBezTo>
                <a:cubicBezTo>
                  <a:pt x="4983565" y="9587110"/>
                  <a:pt x="4979411" y="9587110"/>
                  <a:pt x="4971105" y="9587110"/>
                </a:cubicBezTo>
                <a:close/>
                <a:moveTo>
                  <a:pt x="5080121" y="9555962"/>
                </a:moveTo>
                <a:cubicBezTo>
                  <a:pt x="5082197" y="9555962"/>
                  <a:pt x="5083235" y="9558040"/>
                  <a:pt x="5083235" y="9562192"/>
                </a:cubicBezTo>
                <a:lnTo>
                  <a:pt x="5070777" y="9574650"/>
                </a:lnTo>
                <a:cubicBezTo>
                  <a:pt x="5062471" y="9574650"/>
                  <a:pt x="5062471" y="9570498"/>
                  <a:pt x="5070777" y="9562192"/>
                </a:cubicBezTo>
                <a:cubicBezTo>
                  <a:pt x="5074929" y="9558040"/>
                  <a:pt x="5078043" y="9555962"/>
                  <a:pt x="5080121" y="9555962"/>
                </a:cubicBezTo>
                <a:close/>
                <a:moveTo>
                  <a:pt x="3189480" y="9540388"/>
                </a:moveTo>
                <a:cubicBezTo>
                  <a:pt x="3191557" y="9540388"/>
                  <a:pt x="3193633" y="9541428"/>
                  <a:pt x="3195710" y="9543504"/>
                </a:cubicBezTo>
                <a:cubicBezTo>
                  <a:pt x="3199863" y="9547656"/>
                  <a:pt x="3201940" y="9549732"/>
                  <a:pt x="3201940" y="9549732"/>
                </a:cubicBezTo>
                <a:cubicBezTo>
                  <a:pt x="3193633" y="9566346"/>
                  <a:pt x="3185327" y="9566346"/>
                  <a:pt x="3177021" y="9549732"/>
                </a:cubicBezTo>
                <a:cubicBezTo>
                  <a:pt x="3177021" y="9549732"/>
                  <a:pt x="3179097" y="9547656"/>
                  <a:pt x="3183251" y="9543504"/>
                </a:cubicBezTo>
                <a:cubicBezTo>
                  <a:pt x="3185327" y="9541428"/>
                  <a:pt x="3187404" y="9540388"/>
                  <a:pt x="3189480" y="9540388"/>
                </a:cubicBezTo>
                <a:close/>
                <a:moveTo>
                  <a:pt x="3662919" y="9524816"/>
                </a:moveTo>
                <a:cubicBezTo>
                  <a:pt x="3662919" y="9533122"/>
                  <a:pt x="3662919" y="9537274"/>
                  <a:pt x="3662919" y="9537274"/>
                </a:cubicBezTo>
                <a:lnTo>
                  <a:pt x="3650459" y="9537274"/>
                </a:lnTo>
                <a:cubicBezTo>
                  <a:pt x="3650459" y="9528968"/>
                  <a:pt x="3654613" y="9524816"/>
                  <a:pt x="3662919" y="9524816"/>
                </a:cubicBezTo>
                <a:close/>
                <a:moveTo>
                  <a:pt x="6176506" y="9506127"/>
                </a:moveTo>
                <a:cubicBezTo>
                  <a:pt x="6178583" y="9506127"/>
                  <a:pt x="6179621" y="9508203"/>
                  <a:pt x="6179621" y="9512356"/>
                </a:cubicBezTo>
                <a:cubicBezTo>
                  <a:pt x="6187927" y="9520663"/>
                  <a:pt x="6192079" y="9524816"/>
                  <a:pt x="6192079" y="9524816"/>
                </a:cubicBezTo>
                <a:cubicBezTo>
                  <a:pt x="6200385" y="9524816"/>
                  <a:pt x="6200385" y="9520663"/>
                  <a:pt x="6192079" y="9512356"/>
                </a:cubicBezTo>
                <a:lnTo>
                  <a:pt x="6204539" y="9524816"/>
                </a:lnTo>
                <a:cubicBezTo>
                  <a:pt x="6212845" y="9533122"/>
                  <a:pt x="6210769" y="9537274"/>
                  <a:pt x="6198309" y="9537274"/>
                </a:cubicBezTo>
                <a:cubicBezTo>
                  <a:pt x="6185851" y="9537274"/>
                  <a:pt x="6179621" y="9541428"/>
                  <a:pt x="6179621" y="9549732"/>
                </a:cubicBezTo>
                <a:lnTo>
                  <a:pt x="6167162" y="9549732"/>
                </a:lnTo>
                <a:cubicBezTo>
                  <a:pt x="6167162" y="9541428"/>
                  <a:pt x="6167162" y="9537274"/>
                  <a:pt x="6167162" y="9537274"/>
                </a:cubicBezTo>
                <a:lnTo>
                  <a:pt x="6154702" y="9524816"/>
                </a:lnTo>
                <a:cubicBezTo>
                  <a:pt x="6146396" y="9533122"/>
                  <a:pt x="6142244" y="9533122"/>
                  <a:pt x="6142244" y="9524816"/>
                </a:cubicBezTo>
                <a:cubicBezTo>
                  <a:pt x="6142244" y="9516510"/>
                  <a:pt x="6146396" y="9512356"/>
                  <a:pt x="6154702" y="9512356"/>
                </a:cubicBezTo>
                <a:lnTo>
                  <a:pt x="6167162" y="9512356"/>
                </a:lnTo>
                <a:cubicBezTo>
                  <a:pt x="6171315" y="9508203"/>
                  <a:pt x="6174429" y="9506127"/>
                  <a:pt x="6176506" y="9506127"/>
                </a:cubicBezTo>
                <a:close/>
                <a:moveTo>
                  <a:pt x="3301611" y="9499897"/>
                </a:moveTo>
                <a:cubicBezTo>
                  <a:pt x="3293305" y="9499897"/>
                  <a:pt x="3289152" y="9501974"/>
                  <a:pt x="3289152" y="9506127"/>
                </a:cubicBezTo>
                <a:cubicBezTo>
                  <a:pt x="3289152" y="9510280"/>
                  <a:pt x="3291229" y="9512356"/>
                  <a:pt x="3295381" y="9512356"/>
                </a:cubicBezTo>
                <a:cubicBezTo>
                  <a:pt x="3299535" y="9512356"/>
                  <a:pt x="3301611" y="9508203"/>
                  <a:pt x="3301611" y="9499897"/>
                </a:cubicBezTo>
                <a:close/>
                <a:moveTo>
                  <a:pt x="5133071" y="9487438"/>
                </a:moveTo>
                <a:lnTo>
                  <a:pt x="5133071" y="9499897"/>
                </a:lnTo>
                <a:lnTo>
                  <a:pt x="5120613" y="9512356"/>
                </a:lnTo>
                <a:cubicBezTo>
                  <a:pt x="5120613" y="9504050"/>
                  <a:pt x="5124765" y="9495745"/>
                  <a:pt x="5133071" y="9487438"/>
                </a:cubicBezTo>
                <a:close/>
                <a:moveTo>
                  <a:pt x="4896352" y="9474979"/>
                </a:moveTo>
                <a:lnTo>
                  <a:pt x="4908810" y="9487438"/>
                </a:lnTo>
                <a:lnTo>
                  <a:pt x="4896352" y="9487438"/>
                </a:lnTo>
                <a:cubicBezTo>
                  <a:pt x="4896352" y="9479133"/>
                  <a:pt x="4896352" y="9474979"/>
                  <a:pt x="4896352" y="9474979"/>
                </a:cubicBezTo>
                <a:close/>
                <a:moveTo>
                  <a:pt x="6092407" y="9462521"/>
                </a:moveTo>
                <a:cubicBezTo>
                  <a:pt x="6092407" y="9462521"/>
                  <a:pt x="6096560" y="9466673"/>
                  <a:pt x="6104867" y="9474979"/>
                </a:cubicBezTo>
                <a:lnTo>
                  <a:pt x="6092407" y="9487438"/>
                </a:lnTo>
                <a:close/>
                <a:moveTo>
                  <a:pt x="3775049" y="9450061"/>
                </a:moveTo>
                <a:cubicBezTo>
                  <a:pt x="3775049" y="9450061"/>
                  <a:pt x="3779203" y="9450061"/>
                  <a:pt x="3787509" y="9450061"/>
                </a:cubicBezTo>
                <a:cubicBezTo>
                  <a:pt x="3795815" y="9450061"/>
                  <a:pt x="3797891" y="9456291"/>
                  <a:pt x="3793739" y="9468749"/>
                </a:cubicBezTo>
                <a:cubicBezTo>
                  <a:pt x="3789585" y="9481209"/>
                  <a:pt x="3791663" y="9487438"/>
                  <a:pt x="3799969" y="9487438"/>
                </a:cubicBezTo>
                <a:cubicBezTo>
                  <a:pt x="3808273" y="9487438"/>
                  <a:pt x="3808273" y="9491591"/>
                  <a:pt x="3799969" y="9499897"/>
                </a:cubicBezTo>
                <a:lnTo>
                  <a:pt x="3787509" y="9512356"/>
                </a:lnTo>
                <a:cubicBezTo>
                  <a:pt x="3787509" y="9512356"/>
                  <a:pt x="3783355" y="9512356"/>
                  <a:pt x="3775049" y="9512356"/>
                </a:cubicBezTo>
                <a:cubicBezTo>
                  <a:pt x="3766744" y="9512356"/>
                  <a:pt x="3762591" y="9499897"/>
                  <a:pt x="3762591" y="9474979"/>
                </a:cubicBezTo>
                <a:cubicBezTo>
                  <a:pt x="3754284" y="9466673"/>
                  <a:pt x="3754284" y="9462521"/>
                  <a:pt x="3762591" y="9462521"/>
                </a:cubicBezTo>
                <a:cubicBezTo>
                  <a:pt x="3770897" y="9462521"/>
                  <a:pt x="3775049" y="9460445"/>
                  <a:pt x="3775049" y="9456291"/>
                </a:cubicBezTo>
                <a:cubicBezTo>
                  <a:pt x="3775049" y="9452139"/>
                  <a:pt x="3775049" y="9450061"/>
                  <a:pt x="3775049" y="9450061"/>
                </a:cubicBezTo>
                <a:close/>
                <a:moveTo>
                  <a:pt x="3712754" y="9437603"/>
                </a:moveTo>
                <a:lnTo>
                  <a:pt x="3725214" y="9462521"/>
                </a:lnTo>
                <a:cubicBezTo>
                  <a:pt x="3725214" y="9479133"/>
                  <a:pt x="3725214" y="9491591"/>
                  <a:pt x="3725214" y="9499897"/>
                </a:cubicBezTo>
                <a:cubicBezTo>
                  <a:pt x="3725214" y="9508203"/>
                  <a:pt x="3729368" y="9516510"/>
                  <a:pt x="3737672" y="9524816"/>
                </a:cubicBezTo>
                <a:cubicBezTo>
                  <a:pt x="3745978" y="9533122"/>
                  <a:pt x="3745978" y="9539350"/>
                  <a:pt x="3737672" y="9543504"/>
                </a:cubicBezTo>
                <a:cubicBezTo>
                  <a:pt x="3729368" y="9547656"/>
                  <a:pt x="3718984" y="9549732"/>
                  <a:pt x="3706526" y="9549732"/>
                </a:cubicBezTo>
                <a:cubicBezTo>
                  <a:pt x="3694066" y="9549732"/>
                  <a:pt x="3687838" y="9549732"/>
                  <a:pt x="3687838" y="9549732"/>
                </a:cubicBezTo>
                <a:cubicBezTo>
                  <a:pt x="3679531" y="9541428"/>
                  <a:pt x="3675378" y="9537274"/>
                  <a:pt x="3675378" y="9537274"/>
                </a:cubicBezTo>
                <a:cubicBezTo>
                  <a:pt x="3675378" y="9528968"/>
                  <a:pt x="3671225" y="9520663"/>
                  <a:pt x="3662919" y="9512356"/>
                </a:cubicBezTo>
                <a:lnTo>
                  <a:pt x="3650459" y="9499897"/>
                </a:lnTo>
                <a:lnTo>
                  <a:pt x="3675378" y="9499897"/>
                </a:lnTo>
                <a:cubicBezTo>
                  <a:pt x="3691990" y="9483285"/>
                  <a:pt x="3704450" y="9470827"/>
                  <a:pt x="3712754" y="9462521"/>
                </a:cubicBezTo>
                <a:close/>
                <a:moveTo>
                  <a:pt x="6042571" y="9425143"/>
                </a:moveTo>
                <a:cubicBezTo>
                  <a:pt x="6050877" y="9433451"/>
                  <a:pt x="6055031" y="9437603"/>
                  <a:pt x="6055031" y="9437603"/>
                </a:cubicBezTo>
                <a:lnTo>
                  <a:pt x="6042571" y="9437603"/>
                </a:lnTo>
                <a:cubicBezTo>
                  <a:pt x="6042571" y="9429297"/>
                  <a:pt x="6042571" y="9425143"/>
                  <a:pt x="6042571" y="9425143"/>
                </a:cubicBezTo>
                <a:close/>
                <a:moveTo>
                  <a:pt x="4846515" y="9425143"/>
                </a:moveTo>
                <a:cubicBezTo>
                  <a:pt x="4854821" y="9433451"/>
                  <a:pt x="4858975" y="9437603"/>
                  <a:pt x="4858975" y="9437603"/>
                </a:cubicBezTo>
                <a:lnTo>
                  <a:pt x="4858975" y="9450061"/>
                </a:lnTo>
                <a:lnTo>
                  <a:pt x="4846515" y="9499897"/>
                </a:lnTo>
                <a:cubicBezTo>
                  <a:pt x="4821599" y="9516510"/>
                  <a:pt x="4809139" y="9524816"/>
                  <a:pt x="4809139" y="9524816"/>
                </a:cubicBezTo>
                <a:lnTo>
                  <a:pt x="4809139" y="9499897"/>
                </a:lnTo>
                <a:lnTo>
                  <a:pt x="4809139" y="9474979"/>
                </a:lnTo>
                <a:cubicBezTo>
                  <a:pt x="4817445" y="9474979"/>
                  <a:pt x="4823675" y="9466673"/>
                  <a:pt x="4827827" y="9450061"/>
                </a:cubicBezTo>
                <a:cubicBezTo>
                  <a:pt x="4831981" y="9433451"/>
                  <a:pt x="4838211" y="9425143"/>
                  <a:pt x="4846515" y="9425143"/>
                </a:cubicBezTo>
                <a:close/>
                <a:moveTo>
                  <a:pt x="3114727" y="9425143"/>
                </a:moveTo>
                <a:cubicBezTo>
                  <a:pt x="3114727" y="9425143"/>
                  <a:pt x="3114727" y="9429297"/>
                  <a:pt x="3114727" y="9437603"/>
                </a:cubicBezTo>
                <a:cubicBezTo>
                  <a:pt x="3106421" y="9437603"/>
                  <a:pt x="3102269" y="9435527"/>
                  <a:pt x="3102269" y="9431373"/>
                </a:cubicBezTo>
                <a:cubicBezTo>
                  <a:pt x="3102269" y="9427221"/>
                  <a:pt x="3106421" y="9425143"/>
                  <a:pt x="3114727" y="9425143"/>
                </a:cubicBezTo>
                <a:close/>
                <a:moveTo>
                  <a:pt x="3117841" y="9406455"/>
                </a:moveTo>
                <a:cubicBezTo>
                  <a:pt x="3119919" y="9406455"/>
                  <a:pt x="3123033" y="9408533"/>
                  <a:pt x="3127185" y="9412685"/>
                </a:cubicBezTo>
                <a:lnTo>
                  <a:pt x="3139645" y="9412685"/>
                </a:lnTo>
                <a:cubicBezTo>
                  <a:pt x="3139645" y="9420991"/>
                  <a:pt x="3135491" y="9425143"/>
                  <a:pt x="3127185" y="9425143"/>
                </a:cubicBezTo>
                <a:lnTo>
                  <a:pt x="3114727" y="9412685"/>
                </a:lnTo>
                <a:cubicBezTo>
                  <a:pt x="3114727" y="9408533"/>
                  <a:pt x="3115765" y="9406455"/>
                  <a:pt x="3117841" y="9406455"/>
                </a:cubicBezTo>
                <a:close/>
                <a:moveTo>
                  <a:pt x="4946188" y="9400227"/>
                </a:moveTo>
                <a:cubicBezTo>
                  <a:pt x="4946188" y="9400227"/>
                  <a:pt x="4946188" y="9404379"/>
                  <a:pt x="4946188" y="9412685"/>
                </a:cubicBezTo>
                <a:cubicBezTo>
                  <a:pt x="4946188" y="9420991"/>
                  <a:pt x="4950341" y="9425143"/>
                  <a:pt x="4958647" y="9425143"/>
                </a:cubicBezTo>
                <a:lnTo>
                  <a:pt x="4958647" y="9412685"/>
                </a:lnTo>
                <a:cubicBezTo>
                  <a:pt x="4958647" y="9404379"/>
                  <a:pt x="4958647" y="9400227"/>
                  <a:pt x="4958647" y="9400227"/>
                </a:cubicBezTo>
                <a:close/>
                <a:moveTo>
                  <a:pt x="3775049" y="9400227"/>
                </a:moveTo>
                <a:cubicBezTo>
                  <a:pt x="3775049" y="9400227"/>
                  <a:pt x="3775049" y="9406455"/>
                  <a:pt x="3775049" y="9418915"/>
                </a:cubicBezTo>
                <a:cubicBezTo>
                  <a:pt x="3775049" y="9431373"/>
                  <a:pt x="3770897" y="9441755"/>
                  <a:pt x="3762591" y="9450061"/>
                </a:cubicBezTo>
                <a:lnTo>
                  <a:pt x="3750132" y="9425143"/>
                </a:lnTo>
                <a:cubicBezTo>
                  <a:pt x="3750132" y="9416839"/>
                  <a:pt x="3758437" y="9408533"/>
                  <a:pt x="3775049" y="9400227"/>
                </a:cubicBezTo>
                <a:close/>
                <a:moveTo>
                  <a:pt x="3351447" y="9400227"/>
                </a:moveTo>
                <a:cubicBezTo>
                  <a:pt x="3343141" y="9408533"/>
                  <a:pt x="3338987" y="9412685"/>
                  <a:pt x="3338987" y="9412685"/>
                </a:cubicBezTo>
                <a:lnTo>
                  <a:pt x="3289152" y="9437603"/>
                </a:lnTo>
                <a:lnTo>
                  <a:pt x="3314069" y="9437603"/>
                </a:lnTo>
                <a:cubicBezTo>
                  <a:pt x="3314069" y="9429297"/>
                  <a:pt x="3322375" y="9420991"/>
                  <a:pt x="3338987" y="9412685"/>
                </a:cubicBezTo>
                <a:cubicBezTo>
                  <a:pt x="3347293" y="9412685"/>
                  <a:pt x="3353523" y="9410609"/>
                  <a:pt x="3357675" y="9406455"/>
                </a:cubicBezTo>
                <a:cubicBezTo>
                  <a:pt x="3361829" y="9402303"/>
                  <a:pt x="3363905" y="9400227"/>
                  <a:pt x="3363905" y="9400227"/>
                </a:cubicBezTo>
                <a:close/>
                <a:moveTo>
                  <a:pt x="5855688" y="9375308"/>
                </a:moveTo>
                <a:lnTo>
                  <a:pt x="5868147" y="9375308"/>
                </a:lnTo>
                <a:cubicBezTo>
                  <a:pt x="5868147" y="9383614"/>
                  <a:pt x="5863994" y="9387767"/>
                  <a:pt x="5855688" y="9387767"/>
                </a:cubicBezTo>
                <a:cubicBezTo>
                  <a:pt x="5855688" y="9379461"/>
                  <a:pt x="5855688" y="9375308"/>
                  <a:pt x="5855688" y="9375308"/>
                </a:cubicBezTo>
                <a:close/>
                <a:moveTo>
                  <a:pt x="3376363" y="9375308"/>
                </a:moveTo>
                <a:lnTo>
                  <a:pt x="3376363" y="9400227"/>
                </a:lnTo>
                <a:cubicBezTo>
                  <a:pt x="3384669" y="9400227"/>
                  <a:pt x="3388823" y="9400227"/>
                  <a:pt x="3388823" y="9400227"/>
                </a:cubicBezTo>
                <a:lnTo>
                  <a:pt x="3388823" y="9387767"/>
                </a:lnTo>
                <a:cubicBezTo>
                  <a:pt x="3380517" y="9387767"/>
                  <a:pt x="3376363" y="9383614"/>
                  <a:pt x="3376363" y="9375308"/>
                </a:cubicBezTo>
                <a:close/>
                <a:moveTo>
                  <a:pt x="3338987" y="9375308"/>
                </a:moveTo>
                <a:lnTo>
                  <a:pt x="3338987" y="9387767"/>
                </a:lnTo>
                <a:cubicBezTo>
                  <a:pt x="3338987" y="9387767"/>
                  <a:pt x="3343141" y="9387767"/>
                  <a:pt x="3351447" y="9387767"/>
                </a:cubicBezTo>
                <a:cubicBezTo>
                  <a:pt x="3351447" y="9379461"/>
                  <a:pt x="3347293" y="9375308"/>
                  <a:pt x="3338987" y="9375308"/>
                </a:cubicBezTo>
                <a:close/>
                <a:moveTo>
                  <a:pt x="3226858" y="9375308"/>
                </a:moveTo>
                <a:lnTo>
                  <a:pt x="3214398" y="9387767"/>
                </a:lnTo>
                <a:lnTo>
                  <a:pt x="3226858" y="9400227"/>
                </a:lnTo>
                <a:lnTo>
                  <a:pt x="3239316" y="9387767"/>
                </a:lnTo>
                <a:cubicBezTo>
                  <a:pt x="3239316" y="9387767"/>
                  <a:pt x="3235164" y="9383614"/>
                  <a:pt x="3226858" y="9375308"/>
                </a:cubicBezTo>
                <a:close/>
                <a:moveTo>
                  <a:pt x="6167162" y="9362848"/>
                </a:moveTo>
                <a:cubicBezTo>
                  <a:pt x="6175468" y="9362848"/>
                  <a:pt x="6179621" y="9367002"/>
                  <a:pt x="6179621" y="9375308"/>
                </a:cubicBezTo>
                <a:cubicBezTo>
                  <a:pt x="6179621" y="9375308"/>
                  <a:pt x="6175468" y="9375308"/>
                  <a:pt x="6167162" y="9375308"/>
                </a:cubicBezTo>
                <a:cubicBezTo>
                  <a:pt x="6158856" y="9375308"/>
                  <a:pt x="6154702" y="9375308"/>
                  <a:pt x="6154702" y="9375308"/>
                </a:cubicBezTo>
                <a:cubicBezTo>
                  <a:pt x="6154702" y="9367002"/>
                  <a:pt x="6158856" y="9362848"/>
                  <a:pt x="6167162" y="9362848"/>
                </a:cubicBezTo>
                <a:close/>
                <a:moveTo>
                  <a:pt x="6117326" y="9362848"/>
                </a:moveTo>
                <a:lnTo>
                  <a:pt x="6129784" y="9375308"/>
                </a:lnTo>
                <a:lnTo>
                  <a:pt x="6117326" y="9375308"/>
                </a:lnTo>
                <a:close/>
                <a:moveTo>
                  <a:pt x="6416340" y="9325472"/>
                </a:moveTo>
                <a:lnTo>
                  <a:pt x="6428799" y="9325472"/>
                </a:lnTo>
                <a:lnTo>
                  <a:pt x="6428799" y="9337932"/>
                </a:lnTo>
                <a:cubicBezTo>
                  <a:pt x="6437105" y="9346238"/>
                  <a:pt x="6428799" y="9346238"/>
                  <a:pt x="6403881" y="9337932"/>
                </a:cubicBezTo>
                <a:cubicBezTo>
                  <a:pt x="6403881" y="9337932"/>
                  <a:pt x="6405958" y="9335854"/>
                  <a:pt x="6410111" y="9331702"/>
                </a:cubicBezTo>
                <a:cubicBezTo>
                  <a:pt x="6414263" y="9327550"/>
                  <a:pt x="6416340" y="9325472"/>
                  <a:pt x="6416340" y="9325472"/>
                </a:cubicBezTo>
                <a:close/>
                <a:moveTo>
                  <a:pt x="3986850" y="9325472"/>
                </a:moveTo>
                <a:lnTo>
                  <a:pt x="3999310" y="9337932"/>
                </a:lnTo>
                <a:lnTo>
                  <a:pt x="3986850" y="9337932"/>
                </a:lnTo>
                <a:cubicBezTo>
                  <a:pt x="3986850" y="9329626"/>
                  <a:pt x="3986850" y="9325472"/>
                  <a:pt x="3986850" y="9325472"/>
                </a:cubicBezTo>
                <a:close/>
                <a:moveTo>
                  <a:pt x="3388823" y="9325472"/>
                </a:moveTo>
                <a:lnTo>
                  <a:pt x="3376363" y="9337932"/>
                </a:lnTo>
                <a:cubicBezTo>
                  <a:pt x="3368059" y="9337932"/>
                  <a:pt x="3363905" y="9342084"/>
                  <a:pt x="3363905" y="9350390"/>
                </a:cubicBezTo>
                <a:lnTo>
                  <a:pt x="3376363" y="9350390"/>
                </a:lnTo>
                <a:cubicBezTo>
                  <a:pt x="3384669" y="9342084"/>
                  <a:pt x="3388823" y="9333778"/>
                  <a:pt x="3388823" y="9325472"/>
                </a:cubicBezTo>
                <a:close/>
                <a:moveTo>
                  <a:pt x="3351447" y="9325472"/>
                </a:moveTo>
                <a:cubicBezTo>
                  <a:pt x="3343141" y="9333778"/>
                  <a:pt x="3338987" y="9337932"/>
                  <a:pt x="3338987" y="9337932"/>
                </a:cubicBezTo>
                <a:cubicBezTo>
                  <a:pt x="3330683" y="9354544"/>
                  <a:pt x="3330683" y="9362848"/>
                  <a:pt x="3338987" y="9362848"/>
                </a:cubicBezTo>
                <a:cubicBezTo>
                  <a:pt x="3347293" y="9362848"/>
                  <a:pt x="3351447" y="9358696"/>
                  <a:pt x="3351447" y="9350390"/>
                </a:cubicBezTo>
                <a:cubicBezTo>
                  <a:pt x="3351447" y="9342084"/>
                  <a:pt x="3351447" y="9337932"/>
                  <a:pt x="3351447" y="9337932"/>
                </a:cubicBezTo>
                <a:close/>
                <a:moveTo>
                  <a:pt x="6378962" y="9313014"/>
                </a:moveTo>
                <a:cubicBezTo>
                  <a:pt x="6378962" y="9313014"/>
                  <a:pt x="6381040" y="9315090"/>
                  <a:pt x="6385192" y="9319242"/>
                </a:cubicBezTo>
                <a:cubicBezTo>
                  <a:pt x="6389346" y="9323396"/>
                  <a:pt x="6391422" y="9325472"/>
                  <a:pt x="6391422" y="9325472"/>
                </a:cubicBezTo>
                <a:lnTo>
                  <a:pt x="6391422" y="9337932"/>
                </a:lnTo>
                <a:cubicBezTo>
                  <a:pt x="6383116" y="9337932"/>
                  <a:pt x="6376886" y="9335854"/>
                  <a:pt x="6372734" y="9331702"/>
                </a:cubicBezTo>
                <a:cubicBezTo>
                  <a:pt x="6368580" y="9327550"/>
                  <a:pt x="6366504" y="9323396"/>
                  <a:pt x="6366504" y="9319242"/>
                </a:cubicBezTo>
                <a:cubicBezTo>
                  <a:pt x="6366504" y="9315090"/>
                  <a:pt x="6370656" y="9313014"/>
                  <a:pt x="6378962" y="9313014"/>
                </a:cubicBezTo>
                <a:close/>
                <a:moveTo>
                  <a:pt x="6504720" y="9304837"/>
                </a:moveTo>
                <a:cubicBezTo>
                  <a:pt x="6507055" y="9305098"/>
                  <a:pt x="6508743" y="9305746"/>
                  <a:pt x="6509781" y="9306784"/>
                </a:cubicBezTo>
                <a:cubicBezTo>
                  <a:pt x="6513935" y="9310938"/>
                  <a:pt x="6513935" y="9313014"/>
                  <a:pt x="6509781" y="9313014"/>
                </a:cubicBezTo>
                <a:cubicBezTo>
                  <a:pt x="6505629" y="9313014"/>
                  <a:pt x="6495247" y="9313014"/>
                  <a:pt x="6478635" y="9313014"/>
                </a:cubicBezTo>
                <a:lnTo>
                  <a:pt x="6466175" y="9313014"/>
                </a:lnTo>
                <a:cubicBezTo>
                  <a:pt x="6484863" y="9306784"/>
                  <a:pt x="6497711" y="9304058"/>
                  <a:pt x="6504720" y="9304837"/>
                </a:cubicBezTo>
                <a:close/>
                <a:moveTo>
                  <a:pt x="6341586" y="9300554"/>
                </a:moveTo>
                <a:lnTo>
                  <a:pt x="6354045" y="9300554"/>
                </a:lnTo>
                <a:cubicBezTo>
                  <a:pt x="6362352" y="9308862"/>
                  <a:pt x="6362352" y="9313014"/>
                  <a:pt x="6354045" y="9313014"/>
                </a:cubicBezTo>
                <a:cubicBezTo>
                  <a:pt x="6345739" y="9313014"/>
                  <a:pt x="6341586" y="9308862"/>
                  <a:pt x="6341586" y="9300554"/>
                </a:cubicBezTo>
                <a:close/>
                <a:moveTo>
                  <a:pt x="6067489" y="9300554"/>
                </a:moveTo>
                <a:lnTo>
                  <a:pt x="6092407" y="9300554"/>
                </a:lnTo>
                <a:lnTo>
                  <a:pt x="6104867" y="9313014"/>
                </a:lnTo>
                <a:lnTo>
                  <a:pt x="6117326" y="9325472"/>
                </a:lnTo>
                <a:cubicBezTo>
                  <a:pt x="6125632" y="9333778"/>
                  <a:pt x="6133938" y="9333778"/>
                  <a:pt x="6142244" y="9325472"/>
                </a:cubicBezTo>
                <a:lnTo>
                  <a:pt x="6142244" y="9337932"/>
                </a:lnTo>
                <a:lnTo>
                  <a:pt x="6129784" y="9350390"/>
                </a:lnTo>
                <a:cubicBezTo>
                  <a:pt x="6129784" y="9342084"/>
                  <a:pt x="6125632" y="9337932"/>
                  <a:pt x="6117326" y="9337932"/>
                </a:cubicBezTo>
                <a:close/>
                <a:moveTo>
                  <a:pt x="3301611" y="9300554"/>
                </a:moveTo>
                <a:cubicBezTo>
                  <a:pt x="3293305" y="9300554"/>
                  <a:pt x="3289152" y="9302632"/>
                  <a:pt x="3289152" y="9306784"/>
                </a:cubicBezTo>
                <a:cubicBezTo>
                  <a:pt x="3289152" y="9310938"/>
                  <a:pt x="3291229" y="9313014"/>
                  <a:pt x="3295381" y="9313014"/>
                </a:cubicBezTo>
                <a:cubicBezTo>
                  <a:pt x="3299535" y="9313014"/>
                  <a:pt x="3301611" y="9308862"/>
                  <a:pt x="3301611" y="9300554"/>
                </a:cubicBezTo>
                <a:close/>
                <a:moveTo>
                  <a:pt x="6232571" y="9294326"/>
                </a:moveTo>
                <a:cubicBezTo>
                  <a:pt x="6234647" y="9294326"/>
                  <a:pt x="6233609" y="9296402"/>
                  <a:pt x="6229457" y="9300554"/>
                </a:cubicBezTo>
                <a:cubicBezTo>
                  <a:pt x="6229457" y="9300554"/>
                  <a:pt x="6225303" y="9300554"/>
                  <a:pt x="6216997" y="9300554"/>
                </a:cubicBezTo>
                <a:cubicBezTo>
                  <a:pt x="6225303" y="9296402"/>
                  <a:pt x="6230495" y="9294326"/>
                  <a:pt x="6232571" y="9294326"/>
                </a:cubicBezTo>
                <a:close/>
                <a:moveTo>
                  <a:pt x="3961934" y="9288096"/>
                </a:moveTo>
                <a:cubicBezTo>
                  <a:pt x="3970238" y="9296402"/>
                  <a:pt x="3970238" y="9300554"/>
                  <a:pt x="3961934" y="9300554"/>
                </a:cubicBezTo>
                <a:lnTo>
                  <a:pt x="3949474" y="9300554"/>
                </a:lnTo>
                <a:close/>
                <a:moveTo>
                  <a:pt x="3226858" y="9288096"/>
                </a:moveTo>
                <a:cubicBezTo>
                  <a:pt x="3235164" y="9304708"/>
                  <a:pt x="3231010" y="9313014"/>
                  <a:pt x="3214398" y="9313014"/>
                </a:cubicBezTo>
                <a:lnTo>
                  <a:pt x="3214398" y="9300554"/>
                </a:lnTo>
                <a:close/>
                <a:moveTo>
                  <a:pt x="4049147" y="9275637"/>
                </a:moveTo>
                <a:lnTo>
                  <a:pt x="4061605" y="9275637"/>
                </a:lnTo>
                <a:cubicBezTo>
                  <a:pt x="4061605" y="9275637"/>
                  <a:pt x="4057451" y="9279790"/>
                  <a:pt x="4049147" y="9288096"/>
                </a:cubicBezTo>
                <a:close/>
                <a:moveTo>
                  <a:pt x="4971105" y="9263178"/>
                </a:moveTo>
                <a:lnTo>
                  <a:pt x="4983565" y="9263178"/>
                </a:lnTo>
                <a:lnTo>
                  <a:pt x="4983565" y="9275637"/>
                </a:lnTo>
                <a:close/>
                <a:moveTo>
                  <a:pt x="4908810" y="9263178"/>
                </a:moveTo>
                <a:cubicBezTo>
                  <a:pt x="4908810" y="9263178"/>
                  <a:pt x="4908810" y="9265255"/>
                  <a:pt x="4908810" y="9269408"/>
                </a:cubicBezTo>
                <a:cubicBezTo>
                  <a:pt x="4908810" y="9273560"/>
                  <a:pt x="4904658" y="9275637"/>
                  <a:pt x="4896352" y="9275637"/>
                </a:cubicBezTo>
                <a:close/>
                <a:moveTo>
                  <a:pt x="3662919" y="9263178"/>
                </a:moveTo>
                <a:cubicBezTo>
                  <a:pt x="3662919" y="9263178"/>
                  <a:pt x="3662919" y="9267331"/>
                  <a:pt x="3662919" y="9275637"/>
                </a:cubicBezTo>
                <a:cubicBezTo>
                  <a:pt x="3662919" y="9275637"/>
                  <a:pt x="3660843" y="9273560"/>
                  <a:pt x="3656689" y="9269408"/>
                </a:cubicBezTo>
                <a:cubicBezTo>
                  <a:pt x="3652536" y="9265255"/>
                  <a:pt x="3654613" y="9263178"/>
                  <a:pt x="3662919" y="9263178"/>
                </a:cubicBezTo>
                <a:close/>
                <a:moveTo>
                  <a:pt x="6403881" y="9253833"/>
                </a:moveTo>
                <a:cubicBezTo>
                  <a:pt x="6408034" y="9255911"/>
                  <a:pt x="6412187" y="9263178"/>
                  <a:pt x="6416340" y="9275637"/>
                </a:cubicBezTo>
                <a:cubicBezTo>
                  <a:pt x="6424647" y="9292250"/>
                  <a:pt x="6420493" y="9296402"/>
                  <a:pt x="6403881" y="9288096"/>
                </a:cubicBezTo>
                <a:cubicBezTo>
                  <a:pt x="6403881" y="9288096"/>
                  <a:pt x="6401804" y="9286020"/>
                  <a:pt x="6397652" y="9281866"/>
                </a:cubicBezTo>
                <a:cubicBezTo>
                  <a:pt x="6393498" y="9277714"/>
                  <a:pt x="6391422" y="9271484"/>
                  <a:pt x="6391422" y="9263178"/>
                </a:cubicBezTo>
                <a:cubicBezTo>
                  <a:pt x="6395576" y="9254872"/>
                  <a:pt x="6399728" y="9251757"/>
                  <a:pt x="6403881" y="9253833"/>
                </a:cubicBezTo>
                <a:close/>
                <a:moveTo>
                  <a:pt x="6341586" y="9250719"/>
                </a:moveTo>
                <a:cubicBezTo>
                  <a:pt x="6349892" y="9250719"/>
                  <a:pt x="6354045" y="9256948"/>
                  <a:pt x="6354045" y="9269408"/>
                </a:cubicBezTo>
                <a:cubicBezTo>
                  <a:pt x="6354045" y="9281866"/>
                  <a:pt x="6349892" y="9288096"/>
                  <a:pt x="6341586" y="9288096"/>
                </a:cubicBezTo>
                <a:lnTo>
                  <a:pt x="6341586" y="9275637"/>
                </a:lnTo>
                <a:cubicBezTo>
                  <a:pt x="6333279" y="9275637"/>
                  <a:pt x="6329127" y="9275637"/>
                  <a:pt x="6329127" y="9275637"/>
                </a:cubicBezTo>
                <a:cubicBezTo>
                  <a:pt x="6320821" y="9275637"/>
                  <a:pt x="6316667" y="9271484"/>
                  <a:pt x="6316667" y="9263178"/>
                </a:cubicBezTo>
                <a:cubicBezTo>
                  <a:pt x="6316667" y="9263178"/>
                  <a:pt x="6318745" y="9261101"/>
                  <a:pt x="6322897" y="9256948"/>
                </a:cubicBezTo>
                <a:cubicBezTo>
                  <a:pt x="6327051" y="9252795"/>
                  <a:pt x="6333279" y="9250719"/>
                  <a:pt x="6341586" y="9250719"/>
                </a:cubicBezTo>
                <a:close/>
                <a:moveTo>
                  <a:pt x="5394708" y="9250719"/>
                </a:moveTo>
                <a:lnTo>
                  <a:pt x="5407168" y="9263178"/>
                </a:lnTo>
                <a:cubicBezTo>
                  <a:pt x="5407168" y="9271484"/>
                  <a:pt x="5403014" y="9275637"/>
                  <a:pt x="5394708" y="9275637"/>
                </a:cubicBezTo>
                <a:cubicBezTo>
                  <a:pt x="5394708" y="9275637"/>
                  <a:pt x="5394708" y="9271484"/>
                  <a:pt x="5394708" y="9263178"/>
                </a:cubicBezTo>
                <a:cubicBezTo>
                  <a:pt x="5394708" y="9263178"/>
                  <a:pt x="5394708" y="9259025"/>
                  <a:pt x="5394708" y="9250719"/>
                </a:cubicBezTo>
                <a:close/>
                <a:moveTo>
                  <a:pt x="5326185" y="9250719"/>
                </a:moveTo>
                <a:cubicBezTo>
                  <a:pt x="5322031" y="9250719"/>
                  <a:pt x="5319955" y="9254872"/>
                  <a:pt x="5319955" y="9263178"/>
                </a:cubicBezTo>
                <a:cubicBezTo>
                  <a:pt x="5319955" y="9271484"/>
                  <a:pt x="5322031" y="9275637"/>
                  <a:pt x="5326185" y="9275637"/>
                </a:cubicBezTo>
                <a:cubicBezTo>
                  <a:pt x="5330337" y="9275637"/>
                  <a:pt x="5332413" y="9271484"/>
                  <a:pt x="5332413" y="9263178"/>
                </a:cubicBezTo>
                <a:cubicBezTo>
                  <a:pt x="5332413" y="9254872"/>
                  <a:pt x="5330337" y="9250719"/>
                  <a:pt x="5326185" y="9250719"/>
                </a:cubicBezTo>
                <a:close/>
                <a:moveTo>
                  <a:pt x="6136014" y="9244489"/>
                </a:moveTo>
                <a:cubicBezTo>
                  <a:pt x="6140168" y="9244489"/>
                  <a:pt x="6146396" y="9246567"/>
                  <a:pt x="6154702" y="9250719"/>
                </a:cubicBezTo>
                <a:cubicBezTo>
                  <a:pt x="6163009" y="9259025"/>
                  <a:pt x="6167162" y="9259025"/>
                  <a:pt x="6167162" y="9250719"/>
                </a:cubicBezTo>
                <a:lnTo>
                  <a:pt x="6179621" y="9275637"/>
                </a:lnTo>
                <a:lnTo>
                  <a:pt x="6167162" y="9288096"/>
                </a:lnTo>
                <a:cubicBezTo>
                  <a:pt x="6158856" y="9279790"/>
                  <a:pt x="6150550" y="9275637"/>
                  <a:pt x="6142244" y="9275637"/>
                </a:cubicBezTo>
                <a:cubicBezTo>
                  <a:pt x="6142244" y="9283944"/>
                  <a:pt x="6142244" y="9288096"/>
                  <a:pt x="6142244" y="9288096"/>
                </a:cubicBezTo>
                <a:cubicBezTo>
                  <a:pt x="6142244" y="9288096"/>
                  <a:pt x="6138090" y="9288096"/>
                  <a:pt x="6129784" y="9288096"/>
                </a:cubicBezTo>
                <a:cubicBezTo>
                  <a:pt x="6129784" y="9288096"/>
                  <a:pt x="6129784" y="9283944"/>
                  <a:pt x="6129784" y="9275637"/>
                </a:cubicBezTo>
                <a:lnTo>
                  <a:pt x="6142244" y="9263178"/>
                </a:lnTo>
                <a:cubicBezTo>
                  <a:pt x="6133938" y="9263178"/>
                  <a:pt x="6129784" y="9259025"/>
                  <a:pt x="6129784" y="9250719"/>
                </a:cubicBezTo>
                <a:cubicBezTo>
                  <a:pt x="6129784" y="9246567"/>
                  <a:pt x="6131862" y="9244489"/>
                  <a:pt x="6136014" y="9244489"/>
                </a:cubicBezTo>
                <a:close/>
                <a:moveTo>
                  <a:pt x="5756017" y="9225801"/>
                </a:moveTo>
                <a:lnTo>
                  <a:pt x="5780935" y="9225801"/>
                </a:lnTo>
                <a:lnTo>
                  <a:pt x="5768475" y="9263178"/>
                </a:lnTo>
                <a:lnTo>
                  <a:pt x="5693723" y="9337932"/>
                </a:lnTo>
                <a:cubicBezTo>
                  <a:pt x="5718641" y="9271484"/>
                  <a:pt x="5739405" y="9234107"/>
                  <a:pt x="5756017" y="9225801"/>
                </a:cubicBezTo>
                <a:close/>
                <a:moveTo>
                  <a:pt x="5257661" y="9225801"/>
                </a:moveTo>
                <a:cubicBezTo>
                  <a:pt x="5249355" y="9234107"/>
                  <a:pt x="5245201" y="9238259"/>
                  <a:pt x="5245201" y="9238259"/>
                </a:cubicBezTo>
                <a:cubicBezTo>
                  <a:pt x="5245201" y="9246567"/>
                  <a:pt x="5247277" y="9250719"/>
                  <a:pt x="5251431" y="9250719"/>
                </a:cubicBezTo>
                <a:cubicBezTo>
                  <a:pt x="5255585" y="9250719"/>
                  <a:pt x="5259737" y="9248643"/>
                  <a:pt x="5263891" y="9244489"/>
                </a:cubicBezTo>
                <a:cubicBezTo>
                  <a:pt x="5268043" y="9240337"/>
                  <a:pt x="5268043" y="9236183"/>
                  <a:pt x="5263891" y="9232031"/>
                </a:cubicBezTo>
                <a:cubicBezTo>
                  <a:pt x="5259737" y="9227879"/>
                  <a:pt x="5257661" y="9225801"/>
                  <a:pt x="5257661" y="9225801"/>
                </a:cubicBezTo>
                <a:close/>
                <a:moveTo>
                  <a:pt x="3712754" y="9225801"/>
                </a:moveTo>
                <a:cubicBezTo>
                  <a:pt x="3712754" y="9225801"/>
                  <a:pt x="3712754" y="9229955"/>
                  <a:pt x="3712754" y="9238259"/>
                </a:cubicBezTo>
                <a:cubicBezTo>
                  <a:pt x="3704450" y="9238259"/>
                  <a:pt x="3702372" y="9236183"/>
                  <a:pt x="3706526" y="9232031"/>
                </a:cubicBezTo>
                <a:cubicBezTo>
                  <a:pt x="3710678" y="9227879"/>
                  <a:pt x="3712754" y="9225801"/>
                  <a:pt x="3712754" y="9225801"/>
                </a:cubicBezTo>
                <a:close/>
                <a:moveTo>
                  <a:pt x="5045859" y="9213341"/>
                </a:moveTo>
                <a:lnTo>
                  <a:pt x="5058317" y="9213341"/>
                </a:lnTo>
                <a:cubicBezTo>
                  <a:pt x="5058317" y="9213341"/>
                  <a:pt x="5058317" y="9217495"/>
                  <a:pt x="5058317" y="9225801"/>
                </a:cubicBezTo>
                <a:cubicBezTo>
                  <a:pt x="5058317" y="9234107"/>
                  <a:pt x="5058317" y="9238259"/>
                  <a:pt x="5058317" y="9238259"/>
                </a:cubicBezTo>
                <a:lnTo>
                  <a:pt x="5033399" y="9275637"/>
                </a:lnTo>
                <a:lnTo>
                  <a:pt x="4996023" y="9300554"/>
                </a:lnTo>
                <a:close/>
                <a:moveTo>
                  <a:pt x="5008483" y="9213341"/>
                </a:moveTo>
                <a:lnTo>
                  <a:pt x="5008483" y="9219571"/>
                </a:lnTo>
                <a:cubicBezTo>
                  <a:pt x="5008483" y="9215419"/>
                  <a:pt x="5004329" y="9221649"/>
                  <a:pt x="4996023" y="9238259"/>
                </a:cubicBezTo>
                <a:lnTo>
                  <a:pt x="4983565" y="9238259"/>
                </a:lnTo>
                <a:cubicBezTo>
                  <a:pt x="4983565" y="9229955"/>
                  <a:pt x="4983565" y="9225801"/>
                  <a:pt x="4983565" y="9225801"/>
                </a:cubicBezTo>
                <a:cubicBezTo>
                  <a:pt x="4983565" y="9225801"/>
                  <a:pt x="4987719" y="9225801"/>
                  <a:pt x="4996023" y="9225801"/>
                </a:cubicBezTo>
                <a:close/>
                <a:moveTo>
                  <a:pt x="5868147" y="9200883"/>
                </a:moveTo>
                <a:lnTo>
                  <a:pt x="5855688" y="9225801"/>
                </a:lnTo>
                <a:lnTo>
                  <a:pt x="5855688" y="9213341"/>
                </a:lnTo>
                <a:close/>
                <a:moveTo>
                  <a:pt x="5519297" y="9200883"/>
                </a:moveTo>
                <a:lnTo>
                  <a:pt x="5519297" y="9238259"/>
                </a:lnTo>
                <a:lnTo>
                  <a:pt x="5506839" y="9263178"/>
                </a:lnTo>
                <a:lnTo>
                  <a:pt x="5481921" y="9288096"/>
                </a:lnTo>
                <a:lnTo>
                  <a:pt x="5469463" y="9275637"/>
                </a:lnTo>
                <a:cubicBezTo>
                  <a:pt x="5452851" y="9259025"/>
                  <a:pt x="5461157" y="9238259"/>
                  <a:pt x="5494381" y="9213341"/>
                </a:cubicBezTo>
                <a:cubicBezTo>
                  <a:pt x="5510993" y="9205037"/>
                  <a:pt x="5519297" y="9200883"/>
                  <a:pt x="5519297" y="9200883"/>
                </a:cubicBezTo>
                <a:close/>
                <a:moveTo>
                  <a:pt x="5083235" y="9200883"/>
                </a:moveTo>
                <a:cubicBezTo>
                  <a:pt x="5083235" y="9217495"/>
                  <a:pt x="5074929" y="9221649"/>
                  <a:pt x="5058317" y="9213341"/>
                </a:cubicBezTo>
                <a:close/>
                <a:moveTo>
                  <a:pt x="3301611" y="9194653"/>
                </a:moveTo>
                <a:cubicBezTo>
                  <a:pt x="3303687" y="9194653"/>
                  <a:pt x="3305763" y="9196731"/>
                  <a:pt x="3307841" y="9200883"/>
                </a:cubicBezTo>
                <a:cubicBezTo>
                  <a:pt x="3311993" y="9209189"/>
                  <a:pt x="3309917" y="9213341"/>
                  <a:pt x="3301611" y="9213341"/>
                </a:cubicBezTo>
                <a:cubicBezTo>
                  <a:pt x="3293305" y="9213341"/>
                  <a:pt x="3291229" y="9209189"/>
                  <a:pt x="3295381" y="9200883"/>
                </a:cubicBezTo>
                <a:cubicBezTo>
                  <a:pt x="3297459" y="9196731"/>
                  <a:pt x="3299535" y="9194653"/>
                  <a:pt x="3301611" y="9194653"/>
                </a:cubicBezTo>
                <a:close/>
                <a:moveTo>
                  <a:pt x="5282579" y="9188425"/>
                </a:moveTo>
                <a:cubicBezTo>
                  <a:pt x="5274273" y="9196731"/>
                  <a:pt x="5270119" y="9200883"/>
                  <a:pt x="5270119" y="9200883"/>
                </a:cubicBezTo>
                <a:cubicBezTo>
                  <a:pt x="5278425" y="9225801"/>
                  <a:pt x="5286731" y="9225801"/>
                  <a:pt x="5295037" y="9200883"/>
                </a:cubicBezTo>
                <a:close/>
                <a:moveTo>
                  <a:pt x="5382250" y="9175965"/>
                </a:moveTo>
                <a:cubicBezTo>
                  <a:pt x="5382250" y="9184273"/>
                  <a:pt x="5380173" y="9194653"/>
                  <a:pt x="5376020" y="9207113"/>
                </a:cubicBezTo>
                <a:cubicBezTo>
                  <a:pt x="5371867" y="9219571"/>
                  <a:pt x="5369790" y="9229955"/>
                  <a:pt x="5369790" y="9238259"/>
                </a:cubicBezTo>
                <a:cubicBezTo>
                  <a:pt x="5378096" y="9246567"/>
                  <a:pt x="5386403" y="9238259"/>
                  <a:pt x="5394708" y="9213341"/>
                </a:cubicBezTo>
                <a:cubicBezTo>
                  <a:pt x="5386403" y="9196731"/>
                  <a:pt x="5382250" y="9184273"/>
                  <a:pt x="5382250" y="9175965"/>
                </a:cubicBezTo>
                <a:close/>
                <a:moveTo>
                  <a:pt x="6343247" y="9152294"/>
                </a:moveTo>
                <a:lnTo>
                  <a:pt x="6391422" y="9188425"/>
                </a:lnTo>
                <a:cubicBezTo>
                  <a:pt x="6399728" y="9188425"/>
                  <a:pt x="6403881" y="9192577"/>
                  <a:pt x="6403881" y="9200883"/>
                </a:cubicBezTo>
                <a:cubicBezTo>
                  <a:pt x="6403881" y="9209189"/>
                  <a:pt x="6399728" y="9217495"/>
                  <a:pt x="6391422" y="9225801"/>
                </a:cubicBezTo>
                <a:cubicBezTo>
                  <a:pt x="6383116" y="9234107"/>
                  <a:pt x="6374810" y="9229955"/>
                  <a:pt x="6366504" y="9213341"/>
                </a:cubicBezTo>
                <a:lnTo>
                  <a:pt x="6354045" y="9188425"/>
                </a:lnTo>
                <a:cubicBezTo>
                  <a:pt x="6354045" y="9180119"/>
                  <a:pt x="6354045" y="9175965"/>
                  <a:pt x="6354045" y="9175965"/>
                </a:cubicBezTo>
                <a:cubicBezTo>
                  <a:pt x="6354045" y="9175965"/>
                  <a:pt x="6354045" y="9171813"/>
                  <a:pt x="6354045" y="9163507"/>
                </a:cubicBezTo>
                <a:cubicBezTo>
                  <a:pt x="6349892" y="9163507"/>
                  <a:pt x="6346777" y="9161950"/>
                  <a:pt x="6344701" y="9158834"/>
                </a:cubicBezTo>
                <a:close/>
                <a:moveTo>
                  <a:pt x="6341586" y="9151047"/>
                </a:moveTo>
                <a:lnTo>
                  <a:pt x="6342971" y="9151047"/>
                </a:lnTo>
                <a:lnTo>
                  <a:pt x="6343247" y="9152294"/>
                </a:lnTo>
                <a:close/>
                <a:moveTo>
                  <a:pt x="6316667" y="9151047"/>
                </a:moveTo>
                <a:lnTo>
                  <a:pt x="6316667" y="9163507"/>
                </a:lnTo>
                <a:lnTo>
                  <a:pt x="6329127" y="9175965"/>
                </a:lnTo>
                <a:cubicBezTo>
                  <a:pt x="6329127" y="9167661"/>
                  <a:pt x="6333279" y="9171813"/>
                  <a:pt x="6341586" y="9188425"/>
                </a:cubicBezTo>
                <a:lnTo>
                  <a:pt x="6354045" y="9213341"/>
                </a:lnTo>
                <a:cubicBezTo>
                  <a:pt x="6345739" y="9213341"/>
                  <a:pt x="6337433" y="9213341"/>
                  <a:pt x="6329127" y="9213341"/>
                </a:cubicBezTo>
                <a:cubicBezTo>
                  <a:pt x="6320821" y="9205037"/>
                  <a:pt x="6312515" y="9200883"/>
                  <a:pt x="6304209" y="9200883"/>
                </a:cubicBezTo>
                <a:lnTo>
                  <a:pt x="6291751" y="9200883"/>
                </a:lnTo>
                <a:cubicBezTo>
                  <a:pt x="6291751" y="9192577"/>
                  <a:pt x="6293827" y="9188425"/>
                  <a:pt x="6297979" y="9188425"/>
                </a:cubicBezTo>
                <a:cubicBezTo>
                  <a:pt x="6302133" y="9188425"/>
                  <a:pt x="6304209" y="9184273"/>
                  <a:pt x="6304209" y="9175965"/>
                </a:cubicBezTo>
                <a:cubicBezTo>
                  <a:pt x="6304209" y="9167661"/>
                  <a:pt x="6308361" y="9159354"/>
                  <a:pt x="6316667" y="9151047"/>
                </a:cubicBezTo>
                <a:close/>
                <a:moveTo>
                  <a:pt x="5506839" y="9151047"/>
                </a:moveTo>
                <a:cubicBezTo>
                  <a:pt x="5506839" y="9151047"/>
                  <a:pt x="5506839" y="9155201"/>
                  <a:pt x="5506839" y="9163507"/>
                </a:cubicBezTo>
                <a:cubicBezTo>
                  <a:pt x="5506839" y="9171813"/>
                  <a:pt x="5504763" y="9175965"/>
                  <a:pt x="5500609" y="9175965"/>
                </a:cubicBezTo>
                <a:cubicBezTo>
                  <a:pt x="5496457" y="9175965"/>
                  <a:pt x="5496457" y="9171813"/>
                  <a:pt x="5500609" y="9163507"/>
                </a:cubicBezTo>
                <a:cubicBezTo>
                  <a:pt x="5504763" y="9155201"/>
                  <a:pt x="5506839" y="9151047"/>
                  <a:pt x="5506839" y="9151047"/>
                </a:cubicBezTo>
                <a:close/>
                <a:moveTo>
                  <a:pt x="4098981" y="9151047"/>
                </a:moveTo>
                <a:cubicBezTo>
                  <a:pt x="4098981" y="9159354"/>
                  <a:pt x="4103135" y="9163507"/>
                  <a:pt x="4111439" y="9163507"/>
                </a:cubicBezTo>
                <a:cubicBezTo>
                  <a:pt x="4111439" y="9163507"/>
                  <a:pt x="4113515" y="9161431"/>
                  <a:pt x="4117669" y="9157277"/>
                </a:cubicBezTo>
                <a:cubicBezTo>
                  <a:pt x="4121823" y="9153125"/>
                  <a:pt x="4119745" y="9151047"/>
                  <a:pt x="4111439" y="9151047"/>
                </a:cubicBezTo>
                <a:cubicBezTo>
                  <a:pt x="4103135" y="9151047"/>
                  <a:pt x="4098981" y="9151047"/>
                  <a:pt x="4098981" y="9151047"/>
                </a:cubicBezTo>
                <a:close/>
                <a:moveTo>
                  <a:pt x="6600108" y="9141703"/>
                </a:moveTo>
                <a:cubicBezTo>
                  <a:pt x="6602186" y="9141703"/>
                  <a:pt x="6603224" y="9142742"/>
                  <a:pt x="6603224" y="9144818"/>
                </a:cubicBezTo>
                <a:cubicBezTo>
                  <a:pt x="6603224" y="9148971"/>
                  <a:pt x="6603224" y="9155201"/>
                  <a:pt x="6603224" y="9163507"/>
                </a:cubicBezTo>
                <a:cubicBezTo>
                  <a:pt x="6603224" y="9171813"/>
                  <a:pt x="6599070" y="9171813"/>
                  <a:pt x="6590764" y="9163507"/>
                </a:cubicBezTo>
                <a:cubicBezTo>
                  <a:pt x="6582458" y="9163507"/>
                  <a:pt x="6578305" y="9161431"/>
                  <a:pt x="6578305" y="9157277"/>
                </a:cubicBezTo>
                <a:cubicBezTo>
                  <a:pt x="6578305" y="9153125"/>
                  <a:pt x="6582458" y="9148971"/>
                  <a:pt x="6590764" y="9144818"/>
                </a:cubicBezTo>
                <a:cubicBezTo>
                  <a:pt x="6594918" y="9142742"/>
                  <a:pt x="6598032" y="9141703"/>
                  <a:pt x="6600108" y="9141703"/>
                </a:cubicBezTo>
                <a:close/>
                <a:moveTo>
                  <a:pt x="6241915" y="9138589"/>
                </a:moveTo>
                <a:lnTo>
                  <a:pt x="6254373" y="9138589"/>
                </a:lnTo>
                <a:cubicBezTo>
                  <a:pt x="6254373" y="9138589"/>
                  <a:pt x="6255411" y="9138589"/>
                  <a:pt x="6257489" y="9138589"/>
                </a:cubicBezTo>
                <a:lnTo>
                  <a:pt x="6266833" y="9138589"/>
                </a:lnTo>
                <a:lnTo>
                  <a:pt x="6241915" y="9163507"/>
                </a:lnTo>
                <a:close/>
                <a:moveTo>
                  <a:pt x="5070777" y="9138589"/>
                </a:moveTo>
                <a:lnTo>
                  <a:pt x="5070777" y="9151047"/>
                </a:lnTo>
                <a:lnTo>
                  <a:pt x="5058317" y="9163507"/>
                </a:lnTo>
                <a:cubicBezTo>
                  <a:pt x="5058317" y="9155201"/>
                  <a:pt x="5062471" y="9146895"/>
                  <a:pt x="5070777" y="9138589"/>
                </a:cubicBezTo>
                <a:close/>
                <a:moveTo>
                  <a:pt x="6047245" y="9134696"/>
                </a:moveTo>
                <a:cubicBezTo>
                  <a:pt x="6050359" y="9133137"/>
                  <a:pt x="6048801" y="9138589"/>
                  <a:pt x="6042571" y="9151047"/>
                </a:cubicBezTo>
                <a:lnTo>
                  <a:pt x="6017655" y="9188425"/>
                </a:lnTo>
                <a:cubicBezTo>
                  <a:pt x="6009349" y="9188425"/>
                  <a:pt x="6005195" y="9186349"/>
                  <a:pt x="6005195" y="9182195"/>
                </a:cubicBezTo>
                <a:cubicBezTo>
                  <a:pt x="6005195" y="9178041"/>
                  <a:pt x="6005195" y="9171813"/>
                  <a:pt x="6005195" y="9163507"/>
                </a:cubicBezTo>
                <a:lnTo>
                  <a:pt x="6017655" y="9138589"/>
                </a:lnTo>
                <a:lnTo>
                  <a:pt x="6042571" y="9138589"/>
                </a:lnTo>
                <a:cubicBezTo>
                  <a:pt x="6044649" y="9136512"/>
                  <a:pt x="6046206" y="9135215"/>
                  <a:pt x="6047245" y="9134696"/>
                </a:cubicBezTo>
                <a:close/>
                <a:moveTo>
                  <a:pt x="6271815" y="9133604"/>
                </a:moveTo>
                <a:lnTo>
                  <a:pt x="6273063" y="9135474"/>
                </a:lnTo>
                <a:cubicBezTo>
                  <a:pt x="6273063" y="9137550"/>
                  <a:pt x="6270987" y="9138589"/>
                  <a:pt x="6266833" y="9138589"/>
                </a:cubicBezTo>
                <a:close/>
                <a:moveTo>
                  <a:pt x="4292096" y="9132359"/>
                </a:moveTo>
                <a:lnTo>
                  <a:pt x="4248489" y="9175965"/>
                </a:lnTo>
                <a:lnTo>
                  <a:pt x="4273407" y="9151047"/>
                </a:lnTo>
                <a:cubicBezTo>
                  <a:pt x="4281713" y="9142741"/>
                  <a:pt x="4287943" y="9136512"/>
                  <a:pt x="4292096" y="9132359"/>
                </a:cubicBezTo>
                <a:close/>
                <a:moveTo>
                  <a:pt x="6347815" y="9126130"/>
                </a:moveTo>
                <a:cubicBezTo>
                  <a:pt x="6351968" y="9126130"/>
                  <a:pt x="6358198" y="9130282"/>
                  <a:pt x="6366504" y="9138589"/>
                </a:cubicBezTo>
                <a:lnTo>
                  <a:pt x="6354045" y="9151047"/>
                </a:lnTo>
                <a:cubicBezTo>
                  <a:pt x="6349892" y="9151047"/>
                  <a:pt x="6346777" y="9151047"/>
                  <a:pt x="6344701" y="9151047"/>
                </a:cubicBezTo>
                <a:lnTo>
                  <a:pt x="6342971" y="9151047"/>
                </a:lnTo>
                <a:lnTo>
                  <a:pt x="6341586" y="9144818"/>
                </a:lnTo>
                <a:cubicBezTo>
                  <a:pt x="6341586" y="9132359"/>
                  <a:pt x="6343663" y="9126130"/>
                  <a:pt x="6347815" y="9126130"/>
                </a:cubicBezTo>
                <a:close/>
                <a:moveTo>
                  <a:pt x="5868147" y="9113670"/>
                </a:moveTo>
                <a:lnTo>
                  <a:pt x="5843229" y="9163507"/>
                </a:lnTo>
                <a:lnTo>
                  <a:pt x="5793393" y="9225801"/>
                </a:lnTo>
                <a:cubicBezTo>
                  <a:pt x="5793393" y="9217495"/>
                  <a:pt x="5803775" y="9196731"/>
                  <a:pt x="5824541" y="9163507"/>
                </a:cubicBezTo>
                <a:cubicBezTo>
                  <a:pt x="5845305" y="9130282"/>
                  <a:pt x="5859841" y="9113670"/>
                  <a:pt x="5868147" y="9113670"/>
                </a:cubicBezTo>
                <a:close/>
                <a:moveTo>
                  <a:pt x="5039629" y="9113670"/>
                </a:moveTo>
                <a:cubicBezTo>
                  <a:pt x="5043783" y="9113670"/>
                  <a:pt x="5047935" y="9113670"/>
                  <a:pt x="5052089" y="9113670"/>
                </a:cubicBezTo>
                <a:cubicBezTo>
                  <a:pt x="5056241" y="9113670"/>
                  <a:pt x="5058317" y="9113670"/>
                  <a:pt x="5058317" y="9113670"/>
                </a:cubicBezTo>
                <a:cubicBezTo>
                  <a:pt x="5058317" y="9113670"/>
                  <a:pt x="5058317" y="9117824"/>
                  <a:pt x="5058317" y="9126130"/>
                </a:cubicBezTo>
                <a:cubicBezTo>
                  <a:pt x="5058317" y="9126130"/>
                  <a:pt x="5054165" y="9126130"/>
                  <a:pt x="5045859" y="9126130"/>
                </a:cubicBezTo>
                <a:lnTo>
                  <a:pt x="5033399" y="9126130"/>
                </a:lnTo>
                <a:cubicBezTo>
                  <a:pt x="5033399" y="9117824"/>
                  <a:pt x="5035477" y="9113670"/>
                  <a:pt x="5039629" y="9113670"/>
                </a:cubicBezTo>
                <a:close/>
                <a:moveTo>
                  <a:pt x="6590764" y="9101212"/>
                </a:moveTo>
                <a:lnTo>
                  <a:pt x="6603224" y="9101212"/>
                </a:lnTo>
                <a:cubicBezTo>
                  <a:pt x="6603224" y="9109518"/>
                  <a:pt x="6607376" y="9113670"/>
                  <a:pt x="6615682" y="9113670"/>
                </a:cubicBezTo>
                <a:lnTo>
                  <a:pt x="6603224" y="9126130"/>
                </a:lnTo>
                <a:cubicBezTo>
                  <a:pt x="6586611" y="9126130"/>
                  <a:pt x="6578305" y="9124054"/>
                  <a:pt x="6578305" y="9119900"/>
                </a:cubicBezTo>
                <a:cubicBezTo>
                  <a:pt x="6578305" y="9115748"/>
                  <a:pt x="6582458" y="9109518"/>
                  <a:pt x="6590764" y="9101212"/>
                </a:cubicBezTo>
                <a:close/>
                <a:moveTo>
                  <a:pt x="3413741" y="9101212"/>
                </a:moveTo>
                <a:cubicBezTo>
                  <a:pt x="3405435" y="9101212"/>
                  <a:pt x="3401281" y="9105364"/>
                  <a:pt x="3401281" y="9113670"/>
                </a:cubicBezTo>
                <a:lnTo>
                  <a:pt x="3413741" y="9126130"/>
                </a:lnTo>
                <a:cubicBezTo>
                  <a:pt x="3413741" y="9117824"/>
                  <a:pt x="3413741" y="9113670"/>
                  <a:pt x="3413741" y="9113670"/>
                </a:cubicBezTo>
                <a:cubicBezTo>
                  <a:pt x="3413741" y="9113670"/>
                  <a:pt x="3413741" y="9109518"/>
                  <a:pt x="3413741" y="9101212"/>
                </a:cubicBezTo>
                <a:close/>
                <a:moveTo>
                  <a:pt x="6487979" y="9093425"/>
                </a:moveTo>
                <a:cubicBezTo>
                  <a:pt x="6490055" y="9092387"/>
                  <a:pt x="6491093" y="9092906"/>
                  <a:pt x="6491093" y="9094982"/>
                </a:cubicBezTo>
                <a:cubicBezTo>
                  <a:pt x="6491093" y="9099136"/>
                  <a:pt x="6495247" y="9105364"/>
                  <a:pt x="6503553" y="9113670"/>
                </a:cubicBezTo>
                <a:lnTo>
                  <a:pt x="6491093" y="9113670"/>
                </a:lnTo>
                <a:lnTo>
                  <a:pt x="6478635" y="9101212"/>
                </a:lnTo>
                <a:cubicBezTo>
                  <a:pt x="6482787" y="9097060"/>
                  <a:pt x="6485903" y="9094463"/>
                  <a:pt x="6487979" y="9093425"/>
                </a:cubicBezTo>
                <a:close/>
                <a:moveTo>
                  <a:pt x="5843229" y="9088752"/>
                </a:moveTo>
                <a:cubicBezTo>
                  <a:pt x="5843229" y="9088752"/>
                  <a:pt x="5841153" y="9094982"/>
                  <a:pt x="5836999" y="9107442"/>
                </a:cubicBezTo>
                <a:cubicBezTo>
                  <a:pt x="5832847" y="9119900"/>
                  <a:pt x="5826617" y="9126130"/>
                  <a:pt x="5818311" y="9126130"/>
                </a:cubicBezTo>
                <a:lnTo>
                  <a:pt x="5818311" y="9113670"/>
                </a:lnTo>
                <a:close/>
                <a:moveTo>
                  <a:pt x="5388479" y="9088752"/>
                </a:moveTo>
                <a:cubicBezTo>
                  <a:pt x="5384326" y="9088752"/>
                  <a:pt x="5382250" y="9092906"/>
                  <a:pt x="5382250" y="9101212"/>
                </a:cubicBezTo>
                <a:cubicBezTo>
                  <a:pt x="5390556" y="9101212"/>
                  <a:pt x="5394708" y="9099136"/>
                  <a:pt x="5394708" y="9094982"/>
                </a:cubicBezTo>
                <a:cubicBezTo>
                  <a:pt x="5394708" y="9090828"/>
                  <a:pt x="5392632" y="9088752"/>
                  <a:pt x="5388479" y="9088752"/>
                </a:cubicBezTo>
                <a:close/>
                <a:moveTo>
                  <a:pt x="6553387" y="9076294"/>
                </a:moveTo>
                <a:lnTo>
                  <a:pt x="6578305" y="9088752"/>
                </a:lnTo>
                <a:lnTo>
                  <a:pt x="6565847" y="9088752"/>
                </a:lnTo>
                <a:lnTo>
                  <a:pt x="6553387" y="9088752"/>
                </a:lnTo>
                <a:cubicBezTo>
                  <a:pt x="6553387" y="9080448"/>
                  <a:pt x="6553387" y="9076294"/>
                  <a:pt x="6553387" y="9076294"/>
                </a:cubicBezTo>
                <a:close/>
                <a:moveTo>
                  <a:pt x="6491093" y="9076294"/>
                </a:moveTo>
                <a:lnTo>
                  <a:pt x="6503553" y="9076294"/>
                </a:lnTo>
                <a:cubicBezTo>
                  <a:pt x="6511859" y="9084600"/>
                  <a:pt x="6518087" y="9088752"/>
                  <a:pt x="6522241" y="9088752"/>
                </a:cubicBezTo>
                <a:cubicBezTo>
                  <a:pt x="6526393" y="9088752"/>
                  <a:pt x="6528469" y="9088752"/>
                  <a:pt x="6528469" y="9088752"/>
                </a:cubicBezTo>
                <a:cubicBezTo>
                  <a:pt x="6528469" y="9088752"/>
                  <a:pt x="6532623" y="9092906"/>
                  <a:pt x="6540929" y="9101212"/>
                </a:cubicBezTo>
                <a:lnTo>
                  <a:pt x="6540929" y="9126130"/>
                </a:lnTo>
                <a:cubicBezTo>
                  <a:pt x="6532623" y="9126130"/>
                  <a:pt x="6528469" y="9121978"/>
                  <a:pt x="6528469" y="9113670"/>
                </a:cubicBezTo>
                <a:lnTo>
                  <a:pt x="6503553" y="9088752"/>
                </a:lnTo>
                <a:cubicBezTo>
                  <a:pt x="6495247" y="9080448"/>
                  <a:pt x="6491093" y="9076294"/>
                  <a:pt x="6491093" y="9076294"/>
                </a:cubicBezTo>
                <a:close/>
                <a:moveTo>
                  <a:pt x="6279291" y="9076294"/>
                </a:moveTo>
                <a:lnTo>
                  <a:pt x="6279291" y="9101212"/>
                </a:lnTo>
                <a:cubicBezTo>
                  <a:pt x="6279291" y="9109518"/>
                  <a:pt x="6279291" y="9117824"/>
                  <a:pt x="6279291" y="9126130"/>
                </a:cubicBezTo>
                <a:lnTo>
                  <a:pt x="6271815" y="9133604"/>
                </a:lnTo>
                <a:lnTo>
                  <a:pt x="6266833" y="9126130"/>
                </a:lnTo>
                <a:cubicBezTo>
                  <a:pt x="6266833" y="9117824"/>
                  <a:pt x="6266833" y="9113670"/>
                  <a:pt x="6266833" y="9113670"/>
                </a:cubicBezTo>
                <a:cubicBezTo>
                  <a:pt x="6266833" y="9113670"/>
                  <a:pt x="6262679" y="9117824"/>
                  <a:pt x="6254373" y="9126130"/>
                </a:cubicBezTo>
                <a:cubicBezTo>
                  <a:pt x="6246067" y="9134436"/>
                  <a:pt x="6241915" y="9138589"/>
                  <a:pt x="6241915" y="9138589"/>
                </a:cubicBezTo>
                <a:cubicBezTo>
                  <a:pt x="6241915" y="9121978"/>
                  <a:pt x="6250221" y="9109518"/>
                  <a:pt x="6266833" y="9101212"/>
                </a:cubicBezTo>
                <a:close/>
                <a:moveTo>
                  <a:pt x="6154702" y="9076294"/>
                </a:moveTo>
                <a:lnTo>
                  <a:pt x="6142244" y="9101212"/>
                </a:lnTo>
                <a:lnTo>
                  <a:pt x="6129784" y="9113670"/>
                </a:lnTo>
                <a:close/>
                <a:moveTo>
                  <a:pt x="4510125" y="9076294"/>
                </a:moveTo>
                <a:lnTo>
                  <a:pt x="4522585" y="9076294"/>
                </a:lnTo>
                <a:lnTo>
                  <a:pt x="4497667" y="9088752"/>
                </a:lnTo>
                <a:cubicBezTo>
                  <a:pt x="4497667" y="9080448"/>
                  <a:pt x="4501821" y="9076294"/>
                  <a:pt x="4510125" y="9076294"/>
                </a:cubicBezTo>
                <a:close/>
                <a:moveTo>
                  <a:pt x="5405611" y="9066950"/>
                </a:moveTo>
                <a:cubicBezTo>
                  <a:pt x="5404571" y="9066950"/>
                  <a:pt x="5403014" y="9067988"/>
                  <a:pt x="5400938" y="9070064"/>
                </a:cubicBezTo>
                <a:cubicBezTo>
                  <a:pt x="5396784" y="9074218"/>
                  <a:pt x="5394708" y="9078372"/>
                  <a:pt x="5394708" y="9082524"/>
                </a:cubicBezTo>
                <a:cubicBezTo>
                  <a:pt x="5394708" y="9086676"/>
                  <a:pt x="5396784" y="9086676"/>
                  <a:pt x="5400938" y="9082524"/>
                </a:cubicBezTo>
                <a:cubicBezTo>
                  <a:pt x="5405092" y="9078372"/>
                  <a:pt x="5407168" y="9074218"/>
                  <a:pt x="5407168" y="9070064"/>
                </a:cubicBezTo>
                <a:cubicBezTo>
                  <a:pt x="5407168" y="9067988"/>
                  <a:pt x="5406649" y="9066950"/>
                  <a:pt x="5405611" y="9066950"/>
                </a:cubicBezTo>
                <a:close/>
                <a:moveTo>
                  <a:pt x="6441259" y="9063836"/>
                </a:moveTo>
                <a:cubicBezTo>
                  <a:pt x="6449565" y="9063836"/>
                  <a:pt x="6453717" y="9067988"/>
                  <a:pt x="6453717" y="9076294"/>
                </a:cubicBezTo>
                <a:cubicBezTo>
                  <a:pt x="6453717" y="9084600"/>
                  <a:pt x="6455793" y="9088752"/>
                  <a:pt x="6459947" y="9088752"/>
                </a:cubicBezTo>
                <a:cubicBezTo>
                  <a:pt x="6464099" y="9088752"/>
                  <a:pt x="6464099" y="9092906"/>
                  <a:pt x="6459947" y="9101212"/>
                </a:cubicBezTo>
                <a:cubicBezTo>
                  <a:pt x="6455793" y="9109518"/>
                  <a:pt x="6457869" y="9113670"/>
                  <a:pt x="6466175" y="9113670"/>
                </a:cubicBezTo>
                <a:lnTo>
                  <a:pt x="6453717" y="9113670"/>
                </a:lnTo>
                <a:lnTo>
                  <a:pt x="6441259" y="9088752"/>
                </a:lnTo>
                <a:close/>
                <a:moveTo>
                  <a:pt x="5569133" y="9063836"/>
                </a:moveTo>
                <a:cubicBezTo>
                  <a:pt x="5569133" y="9063836"/>
                  <a:pt x="5573287" y="9063836"/>
                  <a:pt x="5581591" y="9063836"/>
                </a:cubicBezTo>
                <a:cubicBezTo>
                  <a:pt x="5589897" y="9063836"/>
                  <a:pt x="5594051" y="9067988"/>
                  <a:pt x="5594051" y="9076294"/>
                </a:cubicBezTo>
                <a:cubicBezTo>
                  <a:pt x="5594051" y="9084600"/>
                  <a:pt x="5589897" y="9092906"/>
                  <a:pt x="5581591" y="9101212"/>
                </a:cubicBezTo>
                <a:lnTo>
                  <a:pt x="5556675" y="9113670"/>
                </a:lnTo>
                <a:cubicBezTo>
                  <a:pt x="5564979" y="9105364"/>
                  <a:pt x="5569133" y="9101212"/>
                  <a:pt x="5569133" y="9101212"/>
                </a:cubicBezTo>
                <a:cubicBezTo>
                  <a:pt x="5577439" y="9084600"/>
                  <a:pt x="5579515" y="9076294"/>
                  <a:pt x="5575363" y="9076294"/>
                </a:cubicBezTo>
                <a:cubicBezTo>
                  <a:pt x="5571209" y="9076294"/>
                  <a:pt x="5569133" y="9072142"/>
                  <a:pt x="5569133" y="9063836"/>
                </a:cubicBezTo>
                <a:close/>
                <a:moveTo>
                  <a:pt x="4117669" y="9054492"/>
                </a:moveTo>
                <a:cubicBezTo>
                  <a:pt x="4115593" y="9054492"/>
                  <a:pt x="4111439" y="9055530"/>
                  <a:pt x="4105211" y="9057606"/>
                </a:cubicBezTo>
                <a:cubicBezTo>
                  <a:pt x="4092751" y="9061760"/>
                  <a:pt x="4090675" y="9067988"/>
                  <a:pt x="4098981" y="9076294"/>
                </a:cubicBezTo>
                <a:cubicBezTo>
                  <a:pt x="4107287" y="9084600"/>
                  <a:pt x="4111439" y="9084600"/>
                  <a:pt x="4111439" y="9076294"/>
                </a:cubicBezTo>
                <a:cubicBezTo>
                  <a:pt x="4111439" y="9067988"/>
                  <a:pt x="4113515" y="9061760"/>
                  <a:pt x="4117669" y="9057606"/>
                </a:cubicBezTo>
                <a:cubicBezTo>
                  <a:pt x="4119745" y="9055530"/>
                  <a:pt x="4119745" y="9054492"/>
                  <a:pt x="4117669" y="9054492"/>
                </a:cubicBezTo>
                <a:close/>
                <a:moveTo>
                  <a:pt x="6192079" y="9038918"/>
                </a:moveTo>
                <a:cubicBezTo>
                  <a:pt x="6183773" y="9047224"/>
                  <a:pt x="6175468" y="9055530"/>
                  <a:pt x="6167162" y="9063836"/>
                </a:cubicBezTo>
                <a:lnTo>
                  <a:pt x="6154702" y="9076294"/>
                </a:lnTo>
                <a:lnTo>
                  <a:pt x="6167162" y="9051376"/>
                </a:lnTo>
                <a:close/>
                <a:moveTo>
                  <a:pt x="4175293" y="9035802"/>
                </a:moveTo>
                <a:cubicBezTo>
                  <a:pt x="4165949" y="9035802"/>
                  <a:pt x="4161276" y="9045146"/>
                  <a:pt x="4161276" y="9063836"/>
                </a:cubicBezTo>
                <a:cubicBezTo>
                  <a:pt x="4161276" y="9055530"/>
                  <a:pt x="4163352" y="9049300"/>
                  <a:pt x="4167506" y="9045146"/>
                </a:cubicBezTo>
                <a:cubicBezTo>
                  <a:pt x="4171658" y="9040994"/>
                  <a:pt x="4173734" y="9038918"/>
                  <a:pt x="4173734" y="9038918"/>
                </a:cubicBezTo>
                <a:lnTo>
                  <a:pt x="4186194" y="9038918"/>
                </a:lnTo>
                <a:cubicBezTo>
                  <a:pt x="4182040" y="9036842"/>
                  <a:pt x="4178407" y="9035802"/>
                  <a:pt x="4175293" y="9035802"/>
                </a:cubicBezTo>
                <a:close/>
                <a:moveTo>
                  <a:pt x="4136357" y="9026458"/>
                </a:moveTo>
                <a:cubicBezTo>
                  <a:pt x="4136357" y="9034764"/>
                  <a:pt x="4138434" y="9038918"/>
                  <a:pt x="4142587" y="9038918"/>
                </a:cubicBezTo>
                <a:cubicBezTo>
                  <a:pt x="4146741" y="9038918"/>
                  <a:pt x="4148817" y="9036842"/>
                  <a:pt x="4148817" y="9032688"/>
                </a:cubicBezTo>
                <a:cubicBezTo>
                  <a:pt x="4148817" y="9028534"/>
                  <a:pt x="4144663" y="9026458"/>
                  <a:pt x="4136357" y="9026458"/>
                </a:cubicBezTo>
                <a:close/>
                <a:moveTo>
                  <a:pt x="3500954" y="9026458"/>
                </a:moveTo>
                <a:cubicBezTo>
                  <a:pt x="3500954" y="9034764"/>
                  <a:pt x="3500954" y="9038918"/>
                  <a:pt x="3500954" y="9038918"/>
                </a:cubicBezTo>
                <a:lnTo>
                  <a:pt x="3513412" y="9026458"/>
                </a:lnTo>
                <a:cubicBezTo>
                  <a:pt x="3505106" y="9026458"/>
                  <a:pt x="3500954" y="9026458"/>
                  <a:pt x="3500954" y="9026458"/>
                </a:cubicBezTo>
                <a:close/>
                <a:moveTo>
                  <a:pt x="6136014" y="9013999"/>
                </a:moveTo>
                <a:cubicBezTo>
                  <a:pt x="6140166" y="9013999"/>
                  <a:pt x="6146396" y="9013999"/>
                  <a:pt x="6154702" y="9013999"/>
                </a:cubicBezTo>
                <a:lnTo>
                  <a:pt x="6154702" y="9038918"/>
                </a:lnTo>
                <a:lnTo>
                  <a:pt x="6117326" y="9076294"/>
                </a:lnTo>
                <a:cubicBezTo>
                  <a:pt x="6117326" y="9084600"/>
                  <a:pt x="6113173" y="9090828"/>
                  <a:pt x="6104867" y="9094982"/>
                </a:cubicBezTo>
                <a:cubicBezTo>
                  <a:pt x="6096560" y="9099136"/>
                  <a:pt x="6092407" y="9097058"/>
                  <a:pt x="6092407" y="9088752"/>
                </a:cubicBezTo>
                <a:cubicBezTo>
                  <a:pt x="6092407" y="9088752"/>
                  <a:pt x="6092407" y="9084600"/>
                  <a:pt x="6092407" y="9076294"/>
                </a:cubicBezTo>
                <a:cubicBezTo>
                  <a:pt x="6100713" y="9067988"/>
                  <a:pt x="6104867" y="9059684"/>
                  <a:pt x="6104867" y="9051376"/>
                </a:cubicBezTo>
                <a:lnTo>
                  <a:pt x="6117326" y="9026458"/>
                </a:lnTo>
                <a:cubicBezTo>
                  <a:pt x="6125632" y="9018153"/>
                  <a:pt x="6131862" y="9013999"/>
                  <a:pt x="6136014" y="9013999"/>
                </a:cubicBezTo>
                <a:close/>
                <a:moveTo>
                  <a:pt x="6478635" y="9001541"/>
                </a:moveTo>
                <a:cubicBezTo>
                  <a:pt x="6486941" y="9001541"/>
                  <a:pt x="6491093" y="9009847"/>
                  <a:pt x="6491093" y="9026458"/>
                </a:cubicBezTo>
                <a:cubicBezTo>
                  <a:pt x="6491093" y="9043070"/>
                  <a:pt x="6489017" y="9051376"/>
                  <a:pt x="6484863" y="9051376"/>
                </a:cubicBezTo>
                <a:cubicBezTo>
                  <a:pt x="6480711" y="9051376"/>
                  <a:pt x="6478635" y="9047224"/>
                  <a:pt x="6478635" y="9038918"/>
                </a:cubicBezTo>
                <a:cubicBezTo>
                  <a:pt x="6478635" y="9030612"/>
                  <a:pt x="6474481" y="9030612"/>
                  <a:pt x="6466175" y="9038918"/>
                </a:cubicBezTo>
                <a:cubicBezTo>
                  <a:pt x="6457869" y="9038918"/>
                  <a:pt x="6453717" y="9038918"/>
                  <a:pt x="6453717" y="9038918"/>
                </a:cubicBezTo>
                <a:cubicBezTo>
                  <a:pt x="6453717" y="9038918"/>
                  <a:pt x="6457869" y="9032688"/>
                  <a:pt x="6466175" y="9020229"/>
                </a:cubicBezTo>
                <a:cubicBezTo>
                  <a:pt x="6474481" y="9007771"/>
                  <a:pt x="6478635" y="9001541"/>
                  <a:pt x="6478635" y="9001541"/>
                </a:cubicBezTo>
                <a:close/>
                <a:moveTo>
                  <a:pt x="5855688" y="9001541"/>
                </a:moveTo>
                <a:lnTo>
                  <a:pt x="5855688" y="9026458"/>
                </a:lnTo>
                <a:cubicBezTo>
                  <a:pt x="5855688" y="9034764"/>
                  <a:pt x="5851535" y="9038918"/>
                  <a:pt x="5843229" y="9038918"/>
                </a:cubicBezTo>
                <a:cubicBezTo>
                  <a:pt x="5843229" y="9047224"/>
                  <a:pt x="5841153" y="9051376"/>
                  <a:pt x="5836999" y="9051376"/>
                </a:cubicBezTo>
                <a:cubicBezTo>
                  <a:pt x="5832847" y="9051376"/>
                  <a:pt x="5830769" y="9049300"/>
                  <a:pt x="5830769" y="9045146"/>
                </a:cubicBezTo>
                <a:cubicBezTo>
                  <a:pt x="5830769" y="9040994"/>
                  <a:pt x="5834923" y="9030612"/>
                  <a:pt x="5843229" y="9013999"/>
                </a:cubicBezTo>
                <a:close/>
                <a:moveTo>
                  <a:pt x="5681264" y="9001541"/>
                </a:moveTo>
                <a:lnTo>
                  <a:pt x="5693723" y="9013999"/>
                </a:lnTo>
                <a:cubicBezTo>
                  <a:pt x="5693723" y="9022305"/>
                  <a:pt x="5685417" y="9034764"/>
                  <a:pt x="5668804" y="9051376"/>
                </a:cubicBezTo>
                <a:cubicBezTo>
                  <a:pt x="5627275" y="9092906"/>
                  <a:pt x="5618969" y="9121978"/>
                  <a:pt x="5643886" y="9138589"/>
                </a:cubicBezTo>
                <a:cubicBezTo>
                  <a:pt x="5652192" y="9146895"/>
                  <a:pt x="5648040" y="9159354"/>
                  <a:pt x="5631428" y="9175965"/>
                </a:cubicBezTo>
                <a:cubicBezTo>
                  <a:pt x="5631428" y="9175965"/>
                  <a:pt x="5627275" y="9180119"/>
                  <a:pt x="5618969" y="9188425"/>
                </a:cubicBezTo>
                <a:cubicBezTo>
                  <a:pt x="5610663" y="9196731"/>
                  <a:pt x="5606509" y="9200883"/>
                  <a:pt x="5606509" y="9200883"/>
                </a:cubicBezTo>
                <a:lnTo>
                  <a:pt x="5581591" y="9275637"/>
                </a:lnTo>
                <a:cubicBezTo>
                  <a:pt x="5581591" y="9300554"/>
                  <a:pt x="5579515" y="9315090"/>
                  <a:pt x="5575363" y="9319242"/>
                </a:cubicBezTo>
                <a:cubicBezTo>
                  <a:pt x="5571209" y="9323396"/>
                  <a:pt x="5564979" y="9329626"/>
                  <a:pt x="5556675" y="9337932"/>
                </a:cubicBezTo>
                <a:cubicBezTo>
                  <a:pt x="5556675" y="9346238"/>
                  <a:pt x="5556675" y="9350390"/>
                  <a:pt x="5556675" y="9350390"/>
                </a:cubicBezTo>
                <a:cubicBezTo>
                  <a:pt x="5556675" y="9350390"/>
                  <a:pt x="5552521" y="9350390"/>
                  <a:pt x="5544215" y="9350390"/>
                </a:cubicBezTo>
                <a:cubicBezTo>
                  <a:pt x="5544215" y="9333778"/>
                  <a:pt x="5540061" y="9317166"/>
                  <a:pt x="5531757" y="9300554"/>
                </a:cubicBezTo>
                <a:cubicBezTo>
                  <a:pt x="5531757" y="9259025"/>
                  <a:pt x="5544215" y="9221649"/>
                  <a:pt x="5569133" y="9188425"/>
                </a:cubicBezTo>
                <a:cubicBezTo>
                  <a:pt x="5585745" y="9171813"/>
                  <a:pt x="5589897" y="9159354"/>
                  <a:pt x="5581591" y="9151047"/>
                </a:cubicBezTo>
                <a:cubicBezTo>
                  <a:pt x="5573287" y="9126130"/>
                  <a:pt x="5581591" y="9109518"/>
                  <a:pt x="5606509" y="9101212"/>
                </a:cubicBezTo>
                <a:cubicBezTo>
                  <a:pt x="5623122" y="9084600"/>
                  <a:pt x="5639734" y="9059684"/>
                  <a:pt x="5656346" y="9026458"/>
                </a:cubicBezTo>
                <a:cubicBezTo>
                  <a:pt x="5664652" y="9009847"/>
                  <a:pt x="5672958" y="9001541"/>
                  <a:pt x="5681264" y="9001541"/>
                </a:cubicBezTo>
                <a:close/>
                <a:moveTo>
                  <a:pt x="5133071" y="9001541"/>
                </a:moveTo>
                <a:lnTo>
                  <a:pt x="5145530" y="9001541"/>
                </a:lnTo>
                <a:lnTo>
                  <a:pt x="5133071" y="9013999"/>
                </a:lnTo>
                <a:lnTo>
                  <a:pt x="5120613" y="9026458"/>
                </a:lnTo>
                <a:close/>
                <a:moveTo>
                  <a:pt x="6030113" y="8989081"/>
                </a:moveTo>
                <a:lnTo>
                  <a:pt x="6042571" y="8989081"/>
                </a:lnTo>
                <a:cubicBezTo>
                  <a:pt x="6042571" y="8989081"/>
                  <a:pt x="6042571" y="8991157"/>
                  <a:pt x="6042571" y="8995311"/>
                </a:cubicBezTo>
                <a:cubicBezTo>
                  <a:pt x="6042571" y="8999465"/>
                  <a:pt x="6040495" y="9001541"/>
                  <a:pt x="6036343" y="9001541"/>
                </a:cubicBezTo>
                <a:cubicBezTo>
                  <a:pt x="6032189" y="9001541"/>
                  <a:pt x="6030113" y="8997387"/>
                  <a:pt x="6030113" y="8989081"/>
                </a:cubicBezTo>
                <a:close/>
                <a:moveTo>
                  <a:pt x="5606509" y="8989081"/>
                </a:moveTo>
                <a:cubicBezTo>
                  <a:pt x="5606509" y="8989081"/>
                  <a:pt x="5610663" y="8989081"/>
                  <a:pt x="5618969" y="8989081"/>
                </a:cubicBezTo>
                <a:cubicBezTo>
                  <a:pt x="5618969" y="8989081"/>
                  <a:pt x="5618969" y="8993235"/>
                  <a:pt x="5618969" y="9001541"/>
                </a:cubicBezTo>
                <a:close/>
                <a:moveTo>
                  <a:pt x="3949474" y="8989081"/>
                </a:moveTo>
                <a:cubicBezTo>
                  <a:pt x="3966086" y="8989081"/>
                  <a:pt x="3966086" y="8997387"/>
                  <a:pt x="3949474" y="9013999"/>
                </a:cubicBezTo>
                <a:lnTo>
                  <a:pt x="3937016" y="9013999"/>
                </a:lnTo>
                <a:cubicBezTo>
                  <a:pt x="3937016" y="9005693"/>
                  <a:pt x="3941168" y="9001541"/>
                  <a:pt x="3949474" y="9001541"/>
                </a:cubicBezTo>
                <a:cubicBezTo>
                  <a:pt x="3949474" y="8993235"/>
                  <a:pt x="3949474" y="8989081"/>
                  <a:pt x="3949474" y="8989081"/>
                </a:cubicBezTo>
                <a:close/>
                <a:moveTo>
                  <a:pt x="3372861" y="8975066"/>
                </a:moveTo>
                <a:cubicBezTo>
                  <a:pt x="3375196" y="8975066"/>
                  <a:pt x="3376363" y="8979737"/>
                  <a:pt x="3376363" y="8989081"/>
                </a:cubicBezTo>
                <a:lnTo>
                  <a:pt x="3351447" y="9013999"/>
                </a:lnTo>
                <a:cubicBezTo>
                  <a:pt x="3361829" y="8988043"/>
                  <a:pt x="3368967" y="8975066"/>
                  <a:pt x="3372861" y="8975066"/>
                </a:cubicBezTo>
                <a:close/>
                <a:moveTo>
                  <a:pt x="6537813" y="8970393"/>
                </a:moveTo>
                <a:cubicBezTo>
                  <a:pt x="6539891" y="8970393"/>
                  <a:pt x="6540929" y="8972471"/>
                  <a:pt x="6540929" y="8976623"/>
                </a:cubicBezTo>
                <a:lnTo>
                  <a:pt x="6516011" y="8989081"/>
                </a:lnTo>
                <a:cubicBezTo>
                  <a:pt x="6516011" y="8989081"/>
                  <a:pt x="6518087" y="8987005"/>
                  <a:pt x="6522241" y="8982853"/>
                </a:cubicBezTo>
                <a:cubicBezTo>
                  <a:pt x="6526393" y="8978699"/>
                  <a:pt x="6528469" y="8976623"/>
                  <a:pt x="6528469" y="8976623"/>
                </a:cubicBezTo>
                <a:cubicBezTo>
                  <a:pt x="6532623" y="8972471"/>
                  <a:pt x="6535737" y="8970393"/>
                  <a:pt x="6537813" y="8970393"/>
                </a:cubicBezTo>
                <a:close/>
                <a:moveTo>
                  <a:pt x="6192079" y="8964165"/>
                </a:moveTo>
                <a:cubicBezTo>
                  <a:pt x="6200385" y="8964165"/>
                  <a:pt x="6204539" y="8968317"/>
                  <a:pt x="6204539" y="8976623"/>
                </a:cubicBezTo>
                <a:lnTo>
                  <a:pt x="6192079" y="8976623"/>
                </a:lnTo>
                <a:close/>
                <a:moveTo>
                  <a:pt x="5904745" y="8960270"/>
                </a:moveTo>
                <a:cubicBezTo>
                  <a:pt x="5905265" y="8960791"/>
                  <a:pt x="5905524" y="8962089"/>
                  <a:pt x="5905524" y="8964165"/>
                </a:cubicBezTo>
                <a:cubicBezTo>
                  <a:pt x="5905524" y="8964165"/>
                  <a:pt x="5901372" y="8968317"/>
                  <a:pt x="5893066" y="8976623"/>
                </a:cubicBezTo>
                <a:cubicBezTo>
                  <a:pt x="5899294" y="8964165"/>
                  <a:pt x="5903189" y="8958713"/>
                  <a:pt x="5904745" y="8960270"/>
                </a:cubicBezTo>
                <a:close/>
                <a:moveTo>
                  <a:pt x="3937016" y="8956378"/>
                </a:moveTo>
                <a:cubicBezTo>
                  <a:pt x="3941168" y="8955340"/>
                  <a:pt x="3945322" y="8955859"/>
                  <a:pt x="3949474" y="8957935"/>
                </a:cubicBezTo>
                <a:cubicBezTo>
                  <a:pt x="3957780" y="8962089"/>
                  <a:pt x="3961934" y="8964165"/>
                  <a:pt x="3961934" y="8964165"/>
                </a:cubicBezTo>
                <a:cubicBezTo>
                  <a:pt x="3961934" y="8964165"/>
                  <a:pt x="3957780" y="8964165"/>
                  <a:pt x="3949474" y="8964165"/>
                </a:cubicBezTo>
                <a:cubicBezTo>
                  <a:pt x="3949474" y="8955859"/>
                  <a:pt x="3947398" y="8955859"/>
                  <a:pt x="3943244" y="8964165"/>
                </a:cubicBezTo>
                <a:cubicBezTo>
                  <a:pt x="3939092" y="8972469"/>
                  <a:pt x="3932862" y="8976623"/>
                  <a:pt x="3924556" y="8976623"/>
                </a:cubicBezTo>
                <a:lnTo>
                  <a:pt x="3924556" y="8964165"/>
                </a:lnTo>
                <a:cubicBezTo>
                  <a:pt x="3928710" y="8960013"/>
                  <a:pt x="3932862" y="8957416"/>
                  <a:pt x="3937016" y="8956378"/>
                </a:cubicBezTo>
                <a:close/>
                <a:moveTo>
                  <a:pt x="6391422" y="8951705"/>
                </a:moveTo>
                <a:cubicBezTo>
                  <a:pt x="6391422" y="8951705"/>
                  <a:pt x="6391422" y="8955859"/>
                  <a:pt x="6391422" y="8964165"/>
                </a:cubicBezTo>
                <a:cubicBezTo>
                  <a:pt x="6391422" y="8964165"/>
                  <a:pt x="6393498" y="8962089"/>
                  <a:pt x="6397652" y="8957935"/>
                </a:cubicBezTo>
                <a:cubicBezTo>
                  <a:pt x="6401804" y="8953781"/>
                  <a:pt x="6399728" y="8951705"/>
                  <a:pt x="6391422" y="8951705"/>
                </a:cubicBezTo>
                <a:close/>
                <a:moveTo>
                  <a:pt x="5731099" y="8951705"/>
                </a:moveTo>
                <a:lnTo>
                  <a:pt x="5743559" y="8964165"/>
                </a:lnTo>
                <a:cubicBezTo>
                  <a:pt x="5743559" y="8964165"/>
                  <a:pt x="5739405" y="8964165"/>
                  <a:pt x="5731099" y="8964165"/>
                </a:cubicBezTo>
                <a:cubicBezTo>
                  <a:pt x="5731099" y="8955859"/>
                  <a:pt x="5731099" y="8951705"/>
                  <a:pt x="5731099" y="8951705"/>
                </a:cubicBezTo>
                <a:close/>
                <a:moveTo>
                  <a:pt x="3377922" y="8943918"/>
                </a:moveTo>
                <a:cubicBezTo>
                  <a:pt x="3381036" y="8944958"/>
                  <a:pt x="3384669" y="8947553"/>
                  <a:pt x="3388823" y="8951705"/>
                </a:cubicBezTo>
                <a:lnTo>
                  <a:pt x="3376363" y="8951705"/>
                </a:lnTo>
                <a:cubicBezTo>
                  <a:pt x="3368059" y="8951705"/>
                  <a:pt x="3363905" y="8951705"/>
                  <a:pt x="3363905" y="8951705"/>
                </a:cubicBezTo>
                <a:cubicBezTo>
                  <a:pt x="3363905" y="8951705"/>
                  <a:pt x="3365981" y="8949629"/>
                  <a:pt x="3370135" y="8945475"/>
                </a:cubicBezTo>
                <a:cubicBezTo>
                  <a:pt x="3372211" y="8943399"/>
                  <a:pt x="3374808" y="8942880"/>
                  <a:pt x="3377922" y="8943918"/>
                </a:cubicBezTo>
                <a:close/>
                <a:moveTo>
                  <a:pt x="5693723" y="8939247"/>
                </a:moveTo>
                <a:cubicBezTo>
                  <a:pt x="5702029" y="8947553"/>
                  <a:pt x="5706181" y="8951705"/>
                  <a:pt x="5706181" y="8951705"/>
                </a:cubicBezTo>
                <a:cubicBezTo>
                  <a:pt x="5706181" y="8951705"/>
                  <a:pt x="5702029" y="8951705"/>
                  <a:pt x="5693723" y="8951705"/>
                </a:cubicBezTo>
                <a:cubicBezTo>
                  <a:pt x="5685417" y="8951705"/>
                  <a:pt x="5685417" y="8947553"/>
                  <a:pt x="5693723" y="8939247"/>
                </a:cubicBezTo>
                <a:close/>
                <a:moveTo>
                  <a:pt x="6066711" y="8931848"/>
                </a:moveTo>
                <a:cubicBezTo>
                  <a:pt x="6067230" y="8931589"/>
                  <a:pt x="6067489" y="8931979"/>
                  <a:pt x="6067489" y="8933017"/>
                </a:cubicBezTo>
                <a:cubicBezTo>
                  <a:pt x="6067489" y="8937171"/>
                  <a:pt x="6069567" y="8945475"/>
                  <a:pt x="6073719" y="8957935"/>
                </a:cubicBezTo>
                <a:cubicBezTo>
                  <a:pt x="6077871" y="8970393"/>
                  <a:pt x="6073719" y="8984929"/>
                  <a:pt x="6061261" y="9001541"/>
                </a:cubicBezTo>
                <a:cubicBezTo>
                  <a:pt x="6048801" y="9018153"/>
                  <a:pt x="6046725" y="9026458"/>
                  <a:pt x="6055031" y="9026458"/>
                </a:cubicBezTo>
                <a:cubicBezTo>
                  <a:pt x="6055031" y="9026458"/>
                  <a:pt x="6059183" y="9022305"/>
                  <a:pt x="6067489" y="9013999"/>
                </a:cubicBezTo>
                <a:lnTo>
                  <a:pt x="6104867" y="9001541"/>
                </a:lnTo>
                <a:cubicBezTo>
                  <a:pt x="6104867" y="9001541"/>
                  <a:pt x="6098637" y="9011923"/>
                  <a:pt x="6086177" y="9032688"/>
                </a:cubicBezTo>
                <a:cubicBezTo>
                  <a:pt x="6073719" y="9053454"/>
                  <a:pt x="6063337" y="9063836"/>
                  <a:pt x="6055031" y="9063836"/>
                </a:cubicBezTo>
                <a:lnTo>
                  <a:pt x="6017655" y="9138589"/>
                </a:lnTo>
                <a:lnTo>
                  <a:pt x="5980277" y="9175965"/>
                </a:lnTo>
                <a:lnTo>
                  <a:pt x="5917983" y="9238259"/>
                </a:lnTo>
                <a:lnTo>
                  <a:pt x="5893066" y="9238259"/>
                </a:lnTo>
                <a:lnTo>
                  <a:pt x="5868147" y="9250719"/>
                </a:lnTo>
                <a:cubicBezTo>
                  <a:pt x="5859841" y="9250719"/>
                  <a:pt x="5855688" y="9250719"/>
                  <a:pt x="5855688" y="9250719"/>
                </a:cubicBezTo>
                <a:cubicBezTo>
                  <a:pt x="5855688" y="9242413"/>
                  <a:pt x="5876454" y="9217495"/>
                  <a:pt x="5917983" y="9175965"/>
                </a:cubicBezTo>
                <a:lnTo>
                  <a:pt x="5942901" y="9138589"/>
                </a:lnTo>
                <a:lnTo>
                  <a:pt x="6017655" y="9038918"/>
                </a:lnTo>
                <a:cubicBezTo>
                  <a:pt x="6050877" y="9005693"/>
                  <a:pt x="6067489" y="8984929"/>
                  <a:pt x="6067489" y="8976623"/>
                </a:cubicBezTo>
                <a:lnTo>
                  <a:pt x="6055031" y="8976623"/>
                </a:lnTo>
                <a:cubicBezTo>
                  <a:pt x="6030113" y="8984929"/>
                  <a:pt x="6030113" y="8976623"/>
                  <a:pt x="6055031" y="8951705"/>
                </a:cubicBezTo>
                <a:cubicBezTo>
                  <a:pt x="6061261" y="8939247"/>
                  <a:pt x="6065154" y="8932628"/>
                  <a:pt x="6066711" y="8931848"/>
                </a:cubicBezTo>
                <a:close/>
                <a:moveTo>
                  <a:pt x="6204539" y="8926787"/>
                </a:moveTo>
                <a:lnTo>
                  <a:pt x="6216997" y="8939247"/>
                </a:lnTo>
                <a:cubicBezTo>
                  <a:pt x="6216997" y="8947553"/>
                  <a:pt x="6219075" y="8951705"/>
                  <a:pt x="6223227" y="8951705"/>
                </a:cubicBezTo>
                <a:cubicBezTo>
                  <a:pt x="6227379" y="8951705"/>
                  <a:pt x="6227379" y="8953781"/>
                  <a:pt x="6223227" y="8957935"/>
                </a:cubicBezTo>
                <a:cubicBezTo>
                  <a:pt x="6219075" y="8962089"/>
                  <a:pt x="6214921" y="8960011"/>
                  <a:pt x="6210769" y="8951705"/>
                </a:cubicBezTo>
                <a:cubicBezTo>
                  <a:pt x="6206615" y="8943399"/>
                  <a:pt x="6204539" y="8935093"/>
                  <a:pt x="6204539" y="8926787"/>
                </a:cubicBezTo>
                <a:close/>
                <a:moveTo>
                  <a:pt x="5930443" y="8926787"/>
                </a:moveTo>
                <a:lnTo>
                  <a:pt x="5930443" y="8939247"/>
                </a:lnTo>
                <a:cubicBezTo>
                  <a:pt x="5930443" y="8939247"/>
                  <a:pt x="5928365" y="8941323"/>
                  <a:pt x="5924213" y="8945475"/>
                </a:cubicBezTo>
                <a:cubicBezTo>
                  <a:pt x="5920060" y="8949629"/>
                  <a:pt x="5917983" y="8951705"/>
                  <a:pt x="5917983" y="8951705"/>
                </a:cubicBezTo>
                <a:lnTo>
                  <a:pt x="5917983" y="8939247"/>
                </a:lnTo>
                <a:cubicBezTo>
                  <a:pt x="5926289" y="8930941"/>
                  <a:pt x="5930443" y="8926787"/>
                  <a:pt x="5930443" y="8926787"/>
                </a:cubicBezTo>
                <a:close/>
                <a:moveTo>
                  <a:pt x="5818311" y="8926787"/>
                </a:moveTo>
                <a:lnTo>
                  <a:pt x="5830769" y="8939247"/>
                </a:lnTo>
                <a:cubicBezTo>
                  <a:pt x="5830769" y="8939247"/>
                  <a:pt x="5826617" y="8939247"/>
                  <a:pt x="5818311" y="8939247"/>
                </a:cubicBezTo>
                <a:cubicBezTo>
                  <a:pt x="5818311" y="8939247"/>
                  <a:pt x="5814159" y="8939247"/>
                  <a:pt x="5805853" y="8939247"/>
                </a:cubicBezTo>
                <a:cubicBezTo>
                  <a:pt x="5814159" y="8930941"/>
                  <a:pt x="5818311" y="8926787"/>
                  <a:pt x="5818311" y="8926787"/>
                </a:cubicBezTo>
                <a:close/>
                <a:moveTo>
                  <a:pt x="6229457" y="8914329"/>
                </a:moveTo>
                <a:cubicBezTo>
                  <a:pt x="6229457" y="8922635"/>
                  <a:pt x="6229457" y="8926787"/>
                  <a:pt x="6229457" y="8926787"/>
                </a:cubicBezTo>
                <a:cubicBezTo>
                  <a:pt x="6229457" y="8926787"/>
                  <a:pt x="6225303" y="8926787"/>
                  <a:pt x="6216997" y="8926787"/>
                </a:cubicBezTo>
                <a:cubicBezTo>
                  <a:pt x="6216997" y="8918482"/>
                  <a:pt x="6221151" y="8914329"/>
                  <a:pt x="6229457" y="8914329"/>
                </a:cubicBezTo>
                <a:close/>
                <a:moveTo>
                  <a:pt x="5706181" y="8914329"/>
                </a:moveTo>
                <a:cubicBezTo>
                  <a:pt x="5706181" y="8922635"/>
                  <a:pt x="5706181" y="8926787"/>
                  <a:pt x="5706181" y="8926787"/>
                </a:cubicBezTo>
                <a:cubicBezTo>
                  <a:pt x="5697875" y="8926787"/>
                  <a:pt x="5695799" y="8924711"/>
                  <a:pt x="5699953" y="8920558"/>
                </a:cubicBezTo>
                <a:cubicBezTo>
                  <a:pt x="5704105" y="8916405"/>
                  <a:pt x="5706181" y="8914329"/>
                  <a:pt x="5706181" y="8914329"/>
                </a:cubicBezTo>
                <a:close/>
                <a:moveTo>
                  <a:pt x="5531757" y="8914329"/>
                </a:moveTo>
                <a:cubicBezTo>
                  <a:pt x="5506839" y="8914329"/>
                  <a:pt x="5494381" y="8935093"/>
                  <a:pt x="5494381" y="8976623"/>
                </a:cubicBezTo>
                <a:cubicBezTo>
                  <a:pt x="5494381" y="8984929"/>
                  <a:pt x="5502685" y="8984929"/>
                  <a:pt x="5519297" y="8976623"/>
                </a:cubicBezTo>
                <a:cubicBezTo>
                  <a:pt x="5519297" y="8976623"/>
                  <a:pt x="5521373" y="8974547"/>
                  <a:pt x="5525527" y="8970393"/>
                </a:cubicBezTo>
                <a:cubicBezTo>
                  <a:pt x="5529681" y="8966241"/>
                  <a:pt x="5531757" y="8964165"/>
                  <a:pt x="5531757" y="8964165"/>
                </a:cubicBezTo>
                <a:cubicBezTo>
                  <a:pt x="5523451" y="8955859"/>
                  <a:pt x="5523451" y="8951705"/>
                  <a:pt x="5531757" y="8951705"/>
                </a:cubicBezTo>
                <a:cubicBezTo>
                  <a:pt x="5540061" y="8951705"/>
                  <a:pt x="5540061" y="8947553"/>
                  <a:pt x="5531757" y="8939247"/>
                </a:cubicBezTo>
                <a:cubicBezTo>
                  <a:pt x="5531757" y="8930941"/>
                  <a:pt x="5535909" y="8926787"/>
                  <a:pt x="5544215" y="8926787"/>
                </a:cubicBezTo>
                <a:cubicBezTo>
                  <a:pt x="5544215" y="8918482"/>
                  <a:pt x="5540061" y="8914329"/>
                  <a:pt x="5531757" y="8914329"/>
                </a:cubicBezTo>
                <a:close/>
                <a:moveTo>
                  <a:pt x="4989795" y="8914329"/>
                </a:moveTo>
                <a:cubicBezTo>
                  <a:pt x="4993947" y="8914329"/>
                  <a:pt x="4996023" y="8916405"/>
                  <a:pt x="4996023" y="8920558"/>
                </a:cubicBezTo>
                <a:cubicBezTo>
                  <a:pt x="4996023" y="8924711"/>
                  <a:pt x="4991871" y="8926787"/>
                  <a:pt x="4983565" y="8926787"/>
                </a:cubicBezTo>
                <a:cubicBezTo>
                  <a:pt x="4983565" y="8918482"/>
                  <a:pt x="4985641" y="8914329"/>
                  <a:pt x="4989795" y="8914329"/>
                </a:cubicBezTo>
                <a:close/>
                <a:moveTo>
                  <a:pt x="4254719" y="8914329"/>
                </a:moveTo>
                <a:cubicBezTo>
                  <a:pt x="4250565" y="8914329"/>
                  <a:pt x="4248489" y="8918482"/>
                  <a:pt x="4248489" y="8926787"/>
                </a:cubicBezTo>
                <a:lnTo>
                  <a:pt x="4260947" y="8926787"/>
                </a:lnTo>
                <a:lnTo>
                  <a:pt x="4260947" y="8914329"/>
                </a:lnTo>
                <a:cubicBezTo>
                  <a:pt x="4260947" y="8914329"/>
                  <a:pt x="4258871" y="8914329"/>
                  <a:pt x="4254719" y="8914329"/>
                </a:cubicBezTo>
                <a:close/>
                <a:moveTo>
                  <a:pt x="6079949" y="8901870"/>
                </a:moveTo>
                <a:cubicBezTo>
                  <a:pt x="6088255" y="8901870"/>
                  <a:pt x="6092407" y="8903946"/>
                  <a:pt x="6092407" y="8908099"/>
                </a:cubicBezTo>
                <a:cubicBezTo>
                  <a:pt x="6092407" y="8912252"/>
                  <a:pt x="6088255" y="8918482"/>
                  <a:pt x="6079949" y="8926787"/>
                </a:cubicBezTo>
                <a:lnTo>
                  <a:pt x="6079949" y="8914329"/>
                </a:lnTo>
                <a:cubicBezTo>
                  <a:pt x="6079949" y="8906022"/>
                  <a:pt x="6079949" y="8901870"/>
                  <a:pt x="6079949" y="8901870"/>
                </a:cubicBezTo>
                <a:close/>
                <a:moveTo>
                  <a:pt x="5631428" y="8901870"/>
                </a:moveTo>
                <a:cubicBezTo>
                  <a:pt x="5631428" y="8910176"/>
                  <a:pt x="5623122" y="8922635"/>
                  <a:pt x="5606509" y="8939247"/>
                </a:cubicBezTo>
                <a:lnTo>
                  <a:pt x="5581593" y="8951705"/>
                </a:lnTo>
                <a:close/>
                <a:moveTo>
                  <a:pt x="4921270" y="8901870"/>
                </a:moveTo>
                <a:cubicBezTo>
                  <a:pt x="4921270" y="8910176"/>
                  <a:pt x="4925424" y="8914329"/>
                  <a:pt x="4933728" y="8914329"/>
                </a:cubicBezTo>
                <a:lnTo>
                  <a:pt x="4921270" y="8926787"/>
                </a:lnTo>
                <a:cubicBezTo>
                  <a:pt x="4912964" y="8935093"/>
                  <a:pt x="4910886" y="8939247"/>
                  <a:pt x="4915040" y="8939247"/>
                </a:cubicBezTo>
                <a:cubicBezTo>
                  <a:pt x="4919194" y="8939247"/>
                  <a:pt x="4921270" y="8943399"/>
                  <a:pt x="4921270" y="8951705"/>
                </a:cubicBezTo>
                <a:lnTo>
                  <a:pt x="4933728" y="8964165"/>
                </a:lnTo>
                <a:lnTo>
                  <a:pt x="4946188" y="8976623"/>
                </a:lnTo>
                <a:cubicBezTo>
                  <a:pt x="4954493" y="8984929"/>
                  <a:pt x="4954493" y="8993235"/>
                  <a:pt x="4946188" y="9001541"/>
                </a:cubicBezTo>
                <a:cubicBezTo>
                  <a:pt x="4937882" y="9001541"/>
                  <a:pt x="4935805" y="9005693"/>
                  <a:pt x="4939958" y="9013999"/>
                </a:cubicBezTo>
                <a:cubicBezTo>
                  <a:pt x="4944112" y="9022305"/>
                  <a:pt x="4946188" y="9026458"/>
                  <a:pt x="4946188" y="9026458"/>
                </a:cubicBezTo>
                <a:cubicBezTo>
                  <a:pt x="4937882" y="9043070"/>
                  <a:pt x="4931652" y="9055530"/>
                  <a:pt x="4927500" y="9063836"/>
                </a:cubicBezTo>
                <a:cubicBezTo>
                  <a:pt x="4923346" y="9072142"/>
                  <a:pt x="4921270" y="9076294"/>
                  <a:pt x="4921270" y="9076294"/>
                </a:cubicBezTo>
                <a:lnTo>
                  <a:pt x="4908810" y="9076294"/>
                </a:lnTo>
                <a:lnTo>
                  <a:pt x="4908810" y="9051376"/>
                </a:lnTo>
                <a:cubicBezTo>
                  <a:pt x="4908810" y="9043070"/>
                  <a:pt x="4908810" y="9038918"/>
                  <a:pt x="4908810" y="9038918"/>
                </a:cubicBezTo>
                <a:lnTo>
                  <a:pt x="4908810" y="9013999"/>
                </a:lnTo>
                <a:lnTo>
                  <a:pt x="4921270" y="8976623"/>
                </a:lnTo>
                <a:cubicBezTo>
                  <a:pt x="4912964" y="8976623"/>
                  <a:pt x="4906734" y="8984929"/>
                  <a:pt x="4902581" y="9001541"/>
                </a:cubicBezTo>
                <a:cubicBezTo>
                  <a:pt x="4898428" y="9018153"/>
                  <a:pt x="4896352" y="9030612"/>
                  <a:pt x="4896352" y="9038918"/>
                </a:cubicBezTo>
                <a:lnTo>
                  <a:pt x="4871435" y="9063836"/>
                </a:lnTo>
                <a:cubicBezTo>
                  <a:pt x="4863127" y="9055530"/>
                  <a:pt x="4858975" y="9047224"/>
                  <a:pt x="4858975" y="9038918"/>
                </a:cubicBezTo>
                <a:cubicBezTo>
                  <a:pt x="4858975" y="9030612"/>
                  <a:pt x="4863127" y="9022305"/>
                  <a:pt x="4871435" y="9013999"/>
                </a:cubicBezTo>
                <a:cubicBezTo>
                  <a:pt x="4879739" y="9005693"/>
                  <a:pt x="4883893" y="8993235"/>
                  <a:pt x="4883893" y="8976623"/>
                </a:cubicBezTo>
                <a:cubicBezTo>
                  <a:pt x="4883893" y="8960011"/>
                  <a:pt x="4883893" y="8951705"/>
                  <a:pt x="4883893" y="8951705"/>
                </a:cubicBezTo>
                <a:cubicBezTo>
                  <a:pt x="4892198" y="8943399"/>
                  <a:pt x="4896352" y="8937171"/>
                  <a:pt x="4896352" y="8933017"/>
                </a:cubicBezTo>
                <a:cubicBezTo>
                  <a:pt x="4896352" y="8928863"/>
                  <a:pt x="4894275" y="8926787"/>
                  <a:pt x="4890122" y="8926787"/>
                </a:cubicBezTo>
                <a:cubicBezTo>
                  <a:pt x="4885969" y="8926787"/>
                  <a:pt x="4888045" y="8922635"/>
                  <a:pt x="4896352" y="8914329"/>
                </a:cubicBezTo>
                <a:cubicBezTo>
                  <a:pt x="4904658" y="8922635"/>
                  <a:pt x="4908810" y="8922635"/>
                  <a:pt x="4908810" y="8914329"/>
                </a:cubicBezTo>
                <a:close/>
                <a:moveTo>
                  <a:pt x="4528815" y="8901870"/>
                </a:moveTo>
                <a:cubicBezTo>
                  <a:pt x="4541273" y="8901870"/>
                  <a:pt x="4547503" y="8906022"/>
                  <a:pt x="4547503" y="8914329"/>
                </a:cubicBezTo>
                <a:cubicBezTo>
                  <a:pt x="4539197" y="8914329"/>
                  <a:pt x="4535043" y="8914329"/>
                  <a:pt x="4535043" y="8914329"/>
                </a:cubicBezTo>
                <a:lnTo>
                  <a:pt x="4510125" y="8914329"/>
                </a:lnTo>
                <a:cubicBezTo>
                  <a:pt x="4510125" y="8906022"/>
                  <a:pt x="4516355" y="8901870"/>
                  <a:pt x="4528815" y="8901870"/>
                </a:cubicBezTo>
                <a:close/>
                <a:moveTo>
                  <a:pt x="3388823" y="8901870"/>
                </a:moveTo>
                <a:lnTo>
                  <a:pt x="3363905" y="8926787"/>
                </a:lnTo>
                <a:cubicBezTo>
                  <a:pt x="3363905" y="8935093"/>
                  <a:pt x="3359751" y="8943399"/>
                  <a:pt x="3351447" y="8951705"/>
                </a:cubicBezTo>
                <a:cubicBezTo>
                  <a:pt x="3343141" y="8960011"/>
                  <a:pt x="3338987" y="8964165"/>
                  <a:pt x="3338987" y="8964165"/>
                </a:cubicBezTo>
                <a:cubicBezTo>
                  <a:pt x="3330683" y="8964165"/>
                  <a:pt x="3326529" y="8964165"/>
                  <a:pt x="3326529" y="8964165"/>
                </a:cubicBezTo>
                <a:lnTo>
                  <a:pt x="3314069" y="8964165"/>
                </a:lnTo>
                <a:lnTo>
                  <a:pt x="3363905" y="8914329"/>
                </a:lnTo>
                <a:close/>
                <a:moveTo>
                  <a:pt x="6487979" y="8894083"/>
                </a:moveTo>
                <a:cubicBezTo>
                  <a:pt x="6490055" y="8893045"/>
                  <a:pt x="6491093" y="8893564"/>
                  <a:pt x="6491093" y="8895640"/>
                </a:cubicBezTo>
                <a:cubicBezTo>
                  <a:pt x="6491093" y="8899794"/>
                  <a:pt x="6491093" y="8906022"/>
                  <a:pt x="6491093" y="8914329"/>
                </a:cubicBezTo>
                <a:cubicBezTo>
                  <a:pt x="6491093" y="8914329"/>
                  <a:pt x="6486941" y="8914329"/>
                  <a:pt x="6478635" y="8914329"/>
                </a:cubicBezTo>
                <a:lnTo>
                  <a:pt x="6478635" y="8901870"/>
                </a:lnTo>
                <a:cubicBezTo>
                  <a:pt x="6482787" y="8897716"/>
                  <a:pt x="6485903" y="8895121"/>
                  <a:pt x="6487979" y="8894083"/>
                </a:cubicBezTo>
                <a:close/>
                <a:moveTo>
                  <a:pt x="3544561" y="8894083"/>
                </a:moveTo>
                <a:cubicBezTo>
                  <a:pt x="3540407" y="8895121"/>
                  <a:pt x="3534177" y="8897716"/>
                  <a:pt x="3525871" y="8901870"/>
                </a:cubicBezTo>
                <a:lnTo>
                  <a:pt x="3513412" y="8901870"/>
                </a:lnTo>
                <a:cubicBezTo>
                  <a:pt x="3521718" y="8901870"/>
                  <a:pt x="3525871" y="8910176"/>
                  <a:pt x="3525871" y="8926787"/>
                </a:cubicBezTo>
                <a:lnTo>
                  <a:pt x="3525871" y="8939247"/>
                </a:lnTo>
                <a:lnTo>
                  <a:pt x="3538331" y="8926787"/>
                </a:lnTo>
                <a:cubicBezTo>
                  <a:pt x="3546635" y="8910176"/>
                  <a:pt x="3550789" y="8899794"/>
                  <a:pt x="3550789" y="8895640"/>
                </a:cubicBezTo>
                <a:cubicBezTo>
                  <a:pt x="3550789" y="8893564"/>
                  <a:pt x="3548713" y="8893045"/>
                  <a:pt x="3544561" y="8894083"/>
                </a:cubicBezTo>
                <a:close/>
                <a:moveTo>
                  <a:pt x="6839943" y="8889410"/>
                </a:moveTo>
                <a:cubicBezTo>
                  <a:pt x="6839943" y="8897716"/>
                  <a:pt x="6839943" y="8901870"/>
                  <a:pt x="6839943" y="8901870"/>
                </a:cubicBezTo>
                <a:lnTo>
                  <a:pt x="6852402" y="8901870"/>
                </a:lnTo>
                <a:cubicBezTo>
                  <a:pt x="6852402" y="8893564"/>
                  <a:pt x="6850326" y="8889410"/>
                  <a:pt x="6846172" y="8889410"/>
                </a:cubicBezTo>
                <a:cubicBezTo>
                  <a:pt x="6842020" y="8889410"/>
                  <a:pt x="6839943" y="8889410"/>
                  <a:pt x="6839943" y="8889410"/>
                </a:cubicBezTo>
                <a:close/>
                <a:moveTo>
                  <a:pt x="6690437" y="8889410"/>
                </a:moveTo>
                <a:lnTo>
                  <a:pt x="6702895" y="8901870"/>
                </a:lnTo>
                <a:cubicBezTo>
                  <a:pt x="6702895" y="8901870"/>
                  <a:pt x="6698743" y="8901870"/>
                  <a:pt x="6690437" y="8901870"/>
                </a:cubicBezTo>
                <a:cubicBezTo>
                  <a:pt x="6690437" y="8901870"/>
                  <a:pt x="6690437" y="8897716"/>
                  <a:pt x="6690437" y="8889410"/>
                </a:cubicBezTo>
                <a:close/>
                <a:moveTo>
                  <a:pt x="6410111" y="8889410"/>
                </a:moveTo>
                <a:cubicBezTo>
                  <a:pt x="6414263" y="8889410"/>
                  <a:pt x="6420493" y="8889410"/>
                  <a:pt x="6428799" y="8889410"/>
                </a:cubicBezTo>
                <a:cubicBezTo>
                  <a:pt x="6462023" y="8889410"/>
                  <a:pt x="6474481" y="8906022"/>
                  <a:pt x="6466175" y="8939247"/>
                </a:cubicBezTo>
                <a:cubicBezTo>
                  <a:pt x="6474481" y="8930941"/>
                  <a:pt x="6482787" y="8930941"/>
                  <a:pt x="6491093" y="8939247"/>
                </a:cubicBezTo>
                <a:lnTo>
                  <a:pt x="6491093" y="8976623"/>
                </a:lnTo>
                <a:cubicBezTo>
                  <a:pt x="6482787" y="8976623"/>
                  <a:pt x="6478635" y="8976623"/>
                  <a:pt x="6478635" y="8976623"/>
                </a:cubicBezTo>
                <a:cubicBezTo>
                  <a:pt x="6478635" y="8976623"/>
                  <a:pt x="6476557" y="8974547"/>
                  <a:pt x="6472405" y="8970393"/>
                </a:cubicBezTo>
                <a:cubicBezTo>
                  <a:pt x="6468253" y="8966241"/>
                  <a:pt x="6466175" y="8960011"/>
                  <a:pt x="6466175" y="8951705"/>
                </a:cubicBezTo>
                <a:cubicBezTo>
                  <a:pt x="6457869" y="8951705"/>
                  <a:pt x="6453717" y="8947553"/>
                  <a:pt x="6453717" y="8939247"/>
                </a:cubicBezTo>
                <a:lnTo>
                  <a:pt x="6441259" y="8939247"/>
                </a:lnTo>
                <a:cubicBezTo>
                  <a:pt x="6441259" y="8939247"/>
                  <a:pt x="6441259" y="8941323"/>
                  <a:pt x="6441259" y="8945475"/>
                </a:cubicBezTo>
                <a:cubicBezTo>
                  <a:pt x="6441259" y="8949629"/>
                  <a:pt x="6441259" y="8955859"/>
                  <a:pt x="6441259" y="8964165"/>
                </a:cubicBezTo>
                <a:cubicBezTo>
                  <a:pt x="6449565" y="8972469"/>
                  <a:pt x="6455793" y="8976623"/>
                  <a:pt x="6459947" y="8976623"/>
                </a:cubicBezTo>
                <a:cubicBezTo>
                  <a:pt x="6464099" y="8976623"/>
                  <a:pt x="6466175" y="8980777"/>
                  <a:pt x="6466175" y="8989081"/>
                </a:cubicBezTo>
                <a:lnTo>
                  <a:pt x="6416340" y="9038918"/>
                </a:lnTo>
                <a:cubicBezTo>
                  <a:pt x="6408034" y="9038918"/>
                  <a:pt x="6403881" y="9043070"/>
                  <a:pt x="6403881" y="9051376"/>
                </a:cubicBezTo>
                <a:lnTo>
                  <a:pt x="6403881" y="9026458"/>
                </a:lnTo>
                <a:cubicBezTo>
                  <a:pt x="6412187" y="9018153"/>
                  <a:pt x="6420493" y="9007771"/>
                  <a:pt x="6428799" y="8995311"/>
                </a:cubicBezTo>
                <a:cubicBezTo>
                  <a:pt x="6437105" y="8982853"/>
                  <a:pt x="6441259" y="8976623"/>
                  <a:pt x="6441259" y="8976623"/>
                </a:cubicBezTo>
                <a:lnTo>
                  <a:pt x="6428799" y="8976623"/>
                </a:lnTo>
                <a:lnTo>
                  <a:pt x="6416340" y="8976623"/>
                </a:lnTo>
                <a:lnTo>
                  <a:pt x="6391422" y="8989081"/>
                </a:lnTo>
                <a:cubicBezTo>
                  <a:pt x="6383116" y="9005693"/>
                  <a:pt x="6374810" y="9009847"/>
                  <a:pt x="6366504" y="9001541"/>
                </a:cubicBezTo>
                <a:cubicBezTo>
                  <a:pt x="6366504" y="9018153"/>
                  <a:pt x="6366504" y="9030612"/>
                  <a:pt x="6366504" y="9038918"/>
                </a:cubicBezTo>
                <a:lnTo>
                  <a:pt x="6354045" y="9051376"/>
                </a:lnTo>
                <a:cubicBezTo>
                  <a:pt x="6362352" y="9051376"/>
                  <a:pt x="6366504" y="9055530"/>
                  <a:pt x="6366504" y="9063836"/>
                </a:cubicBezTo>
                <a:lnTo>
                  <a:pt x="6378962" y="9063836"/>
                </a:lnTo>
                <a:lnTo>
                  <a:pt x="6391422" y="9088752"/>
                </a:lnTo>
                <a:cubicBezTo>
                  <a:pt x="6391422" y="9097058"/>
                  <a:pt x="6395575" y="9101212"/>
                  <a:pt x="6403881" y="9101212"/>
                </a:cubicBezTo>
                <a:cubicBezTo>
                  <a:pt x="6412187" y="9101212"/>
                  <a:pt x="6420493" y="9105364"/>
                  <a:pt x="6428799" y="9113670"/>
                </a:cubicBezTo>
                <a:lnTo>
                  <a:pt x="6428799" y="9126130"/>
                </a:lnTo>
                <a:lnTo>
                  <a:pt x="6428799" y="9138589"/>
                </a:lnTo>
                <a:cubicBezTo>
                  <a:pt x="6420493" y="9138589"/>
                  <a:pt x="6416340" y="9134436"/>
                  <a:pt x="6416340" y="9126130"/>
                </a:cubicBezTo>
                <a:cubicBezTo>
                  <a:pt x="6416340" y="9117824"/>
                  <a:pt x="6412187" y="9113670"/>
                  <a:pt x="6403881" y="9113670"/>
                </a:cubicBezTo>
                <a:lnTo>
                  <a:pt x="6341586" y="9063836"/>
                </a:lnTo>
                <a:cubicBezTo>
                  <a:pt x="6333279" y="9055530"/>
                  <a:pt x="6329127" y="9051376"/>
                  <a:pt x="6329127" y="9051376"/>
                </a:cubicBezTo>
                <a:cubicBezTo>
                  <a:pt x="6329127" y="9051376"/>
                  <a:pt x="6329127" y="9055530"/>
                  <a:pt x="6329127" y="9063836"/>
                </a:cubicBezTo>
                <a:cubicBezTo>
                  <a:pt x="6320821" y="9072142"/>
                  <a:pt x="6314591" y="9076294"/>
                  <a:pt x="6310439" y="9076294"/>
                </a:cubicBezTo>
                <a:cubicBezTo>
                  <a:pt x="6306285" y="9076294"/>
                  <a:pt x="6306285" y="9074218"/>
                  <a:pt x="6310439" y="9070064"/>
                </a:cubicBezTo>
                <a:cubicBezTo>
                  <a:pt x="6314591" y="9065912"/>
                  <a:pt x="6308361" y="9063836"/>
                  <a:pt x="6291751" y="9063836"/>
                </a:cubicBezTo>
                <a:lnTo>
                  <a:pt x="6291751" y="9051376"/>
                </a:lnTo>
                <a:lnTo>
                  <a:pt x="6316667" y="9026458"/>
                </a:lnTo>
                <a:cubicBezTo>
                  <a:pt x="6316667" y="9018153"/>
                  <a:pt x="6320821" y="9009847"/>
                  <a:pt x="6329127" y="9001541"/>
                </a:cubicBezTo>
                <a:lnTo>
                  <a:pt x="6351277" y="8973855"/>
                </a:lnTo>
                <a:lnTo>
                  <a:pt x="6341586" y="8964165"/>
                </a:lnTo>
                <a:lnTo>
                  <a:pt x="6354045" y="8964165"/>
                </a:lnTo>
                <a:cubicBezTo>
                  <a:pt x="6354045" y="8964165"/>
                  <a:pt x="6354045" y="8965203"/>
                  <a:pt x="6354045" y="8967279"/>
                </a:cubicBezTo>
                <a:lnTo>
                  <a:pt x="6354045" y="8970393"/>
                </a:lnTo>
                <a:lnTo>
                  <a:pt x="6378962" y="8939247"/>
                </a:lnTo>
                <a:cubicBezTo>
                  <a:pt x="6370656" y="8930941"/>
                  <a:pt x="6370656" y="8924711"/>
                  <a:pt x="6378962" y="8920558"/>
                </a:cubicBezTo>
                <a:cubicBezTo>
                  <a:pt x="6387270" y="8916405"/>
                  <a:pt x="6391422" y="8914329"/>
                  <a:pt x="6391422" y="8914329"/>
                </a:cubicBezTo>
                <a:lnTo>
                  <a:pt x="6403881" y="8901870"/>
                </a:lnTo>
                <a:cubicBezTo>
                  <a:pt x="6403881" y="8893564"/>
                  <a:pt x="6405958" y="8889410"/>
                  <a:pt x="6410111" y="8889410"/>
                </a:cubicBezTo>
                <a:close/>
                <a:moveTo>
                  <a:pt x="5780935" y="8889410"/>
                </a:moveTo>
                <a:lnTo>
                  <a:pt x="5793393" y="8901870"/>
                </a:lnTo>
                <a:cubicBezTo>
                  <a:pt x="5801699" y="8893564"/>
                  <a:pt x="5801699" y="8889410"/>
                  <a:pt x="5793393" y="8889410"/>
                </a:cubicBezTo>
                <a:close/>
                <a:moveTo>
                  <a:pt x="3986850" y="8889410"/>
                </a:moveTo>
                <a:lnTo>
                  <a:pt x="4011769" y="8901870"/>
                </a:lnTo>
                <a:lnTo>
                  <a:pt x="3986850" y="8901870"/>
                </a:lnTo>
                <a:cubicBezTo>
                  <a:pt x="3986850" y="8893564"/>
                  <a:pt x="3986850" y="8889410"/>
                  <a:pt x="3986850" y="8889410"/>
                </a:cubicBezTo>
                <a:close/>
                <a:moveTo>
                  <a:pt x="6456831" y="8881623"/>
                </a:moveTo>
                <a:cubicBezTo>
                  <a:pt x="6458909" y="8880587"/>
                  <a:pt x="6462023" y="8881104"/>
                  <a:pt x="6466175" y="8883180"/>
                </a:cubicBezTo>
                <a:cubicBezTo>
                  <a:pt x="6474481" y="8887334"/>
                  <a:pt x="6478635" y="8889410"/>
                  <a:pt x="6478635" y="8889410"/>
                </a:cubicBezTo>
                <a:cubicBezTo>
                  <a:pt x="6478635" y="8889410"/>
                  <a:pt x="6474481" y="8889410"/>
                  <a:pt x="6466175" y="8889410"/>
                </a:cubicBezTo>
                <a:cubicBezTo>
                  <a:pt x="6466175" y="8889410"/>
                  <a:pt x="6462023" y="8889410"/>
                  <a:pt x="6453717" y="8889410"/>
                </a:cubicBezTo>
                <a:cubicBezTo>
                  <a:pt x="6453717" y="8885258"/>
                  <a:pt x="6454755" y="8882663"/>
                  <a:pt x="6456831" y="8881623"/>
                </a:cubicBezTo>
                <a:close/>
                <a:moveTo>
                  <a:pt x="6939615" y="8864492"/>
                </a:moveTo>
                <a:lnTo>
                  <a:pt x="6952073" y="8876952"/>
                </a:lnTo>
                <a:lnTo>
                  <a:pt x="6927155" y="8889410"/>
                </a:lnTo>
                <a:cubicBezTo>
                  <a:pt x="6927155" y="8881104"/>
                  <a:pt x="6931309" y="8872798"/>
                  <a:pt x="6939615" y="8864492"/>
                </a:cubicBezTo>
                <a:close/>
                <a:moveTo>
                  <a:pt x="6416340" y="8864492"/>
                </a:moveTo>
                <a:cubicBezTo>
                  <a:pt x="6424647" y="8864492"/>
                  <a:pt x="6428799" y="8868646"/>
                  <a:pt x="6428799" y="8876952"/>
                </a:cubicBezTo>
                <a:lnTo>
                  <a:pt x="6428799" y="8889410"/>
                </a:lnTo>
                <a:cubicBezTo>
                  <a:pt x="6420493" y="8889410"/>
                  <a:pt x="6416340" y="8885258"/>
                  <a:pt x="6416340" y="8876952"/>
                </a:cubicBezTo>
                <a:close/>
                <a:moveTo>
                  <a:pt x="4248489" y="8864492"/>
                </a:moveTo>
                <a:cubicBezTo>
                  <a:pt x="4248489" y="8864492"/>
                  <a:pt x="4246413" y="8866568"/>
                  <a:pt x="4242259" y="8870722"/>
                </a:cubicBezTo>
                <a:cubicBezTo>
                  <a:pt x="4238106" y="8874876"/>
                  <a:pt x="4236029" y="8876952"/>
                  <a:pt x="4236029" y="8876952"/>
                </a:cubicBezTo>
                <a:lnTo>
                  <a:pt x="4260947" y="8876952"/>
                </a:lnTo>
                <a:cubicBezTo>
                  <a:pt x="4260947" y="8876952"/>
                  <a:pt x="4265101" y="8872798"/>
                  <a:pt x="4273407" y="8864492"/>
                </a:cubicBezTo>
                <a:close/>
                <a:moveTo>
                  <a:pt x="3426199" y="8864492"/>
                </a:moveTo>
                <a:cubicBezTo>
                  <a:pt x="3434506" y="8864492"/>
                  <a:pt x="3438658" y="8868646"/>
                  <a:pt x="3438658" y="8876952"/>
                </a:cubicBezTo>
                <a:cubicBezTo>
                  <a:pt x="3438658" y="8885258"/>
                  <a:pt x="3436582" y="8889410"/>
                  <a:pt x="3432429" y="8889410"/>
                </a:cubicBezTo>
                <a:cubicBezTo>
                  <a:pt x="3428276" y="8889410"/>
                  <a:pt x="3426199" y="8889410"/>
                  <a:pt x="3426199" y="8889410"/>
                </a:cubicBezTo>
                <a:cubicBezTo>
                  <a:pt x="3426199" y="8889410"/>
                  <a:pt x="3426199" y="8885258"/>
                  <a:pt x="3426199" y="8876952"/>
                </a:cubicBezTo>
                <a:close/>
                <a:moveTo>
                  <a:pt x="4482093" y="8858264"/>
                </a:moveTo>
                <a:cubicBezTo>
                  <a:pt x="4484170" y="8858264"/>
                  <a:pt x="4485208" y="8860340"/>
                  <a:pt x="4485208" y="8864492"/>
                </a:cubicBezTo>
                <a:lnTo>
                  <a:pt x="4472749" y="8864492"/>
                </a:lnTo>
                <a:cubicBezTo>
                  <a:pt x="4476902" y="8860340"/>
                  <a:pt x="4480017" y="8858264"/>
                  <a:pt x="4482093" y="8858264"/>
                </a:cubicBezTo>
                <a:close/>
                <a:moveTo>
                  <a:pt x="6391422" y="8852034"/>
                </a:moveTo>
                <a:lnTo>
                  <a:pt x="6403881" y="8852034"/>
                </a:lnTo>
                <a:cubicBezTo>
                  <a:pt x="6403881" y="8860340"/>
                  <a:pt x="6403881" y="8864492"/>
                  <a:pt x="6403881" y="8864492"/>
                </a:cubicBezTo>
                <a:close/>
                <a:moveTo>
                  <a:pt x="5976773" y="8851255"/>
                </a:moveTo>
                <a:cubicBezTo>
                  <a:pt x="5979110" y="8852813"/>
                  <a:pt x="5980277" y="8861378"/>
                  <a:pt x="5980277" y="8876952"/>
                </a:cubicBezTo>
                <a:cubicBezTo>
                  <a:pt x="5980277" y="8885258"/>
                  <a:pt x="5992737" y="8885258"/>
                  <a:pt x="6017655" y="8876952"/>
                </a:cubicBezTo>
                <a:lnTo>
                  <a:pt x="6017655" y="8889410"/>
                </a:lnTo>
                <a:cubicBezTo>
                  <a:pt x="6009349" y="8897716"/>
                  <a:pt x="5998965" y="8901870"/>
                  <a:pt x="5986507" y="8901870"/>
                </a:cubicBezTo>
                <a:cubicBezTo>
                  <a:pt x="5974049" y="8901870"/>
                  <a:pt x="5963667" y="8906022"/>
                  <a:pt x="5955361" y="8914329"/>
                </a:cubicBezTo>
                <a:lnTo>
                  <a:pt x="5955361" y="8901870"/>
                </a:lnTo>
                <a:cubicBezTo>
                  <a:pt x="5965743" y="8865532"/>
                  <a:pt x="5972880" y="8848660"/>
                  <a:pt x="5976773" y="8851255"/>
                </a:cubicBezTo>
                <a:close/>
                <a:moveTo>
                  <a:pt x="5743559" y="8839576"/>
                </a:moveTo>
                <a:cubicBezTo>
                  <a:pt x="5735253" y="8847880"/>
                  <a:pt x="5731099" y="8856188"/>
                  <a:pt x="5731099" y="8864492"/>
                </a:cubicBezTo>
                <a:lnTo>
                  <a:pt x="5743559" y="8852034"/>
                </a:lnTo>
                <a:cubicBezTo>
                  <a:pt x="5751865" y="8852034"/>
                  <a:pt x="5756017" y="8847880"/>
                  <a:pt x="5756017" y="8839576"/>
                </a:cubicBezTo>
                <a:close/>
                <a:moveTo>
                  <a:pt x="4535043" y="8839576"/>
                </a:moveTo>
                <a:cubicBezTo>
                  <a:pt x="4535043" y="8839576"/>
                  <a:pt x="4532967" y="8841652"/>
                  <a:pt x="4528815" y="8845804"/>
                </a:cubicBezTo>
                <a:cubicBezTo>
                  <a:pt x="4524661" y="8849958"/>
                  <a:pt x="4518431" y="8856188"/>
                  <a:pt x="4510125" y="8864492"/>
                </a:cubicBezTo>
                <a:close/>
                <a:moveTo>
                  <a:pt x="3451118" y="8839576"/>
                </a:moveTo>
                <a:cubicBezTo>
                  <a:pt x="3451118" y="8839576"/>
                  <a:pt x="3455272" y="8839576"/>
                  <a:pt x="3463576" y="8839576"/>
                </a:cubicBezTo>
                <a:cubicBezTo>
                  <a:pt x="3463576" y="8847880"/>
                  <a:pt x="3461500" y="8852034"/>
                  <a:pt x="3457348" y="8852034"/>
                </a:cubicBezTo>
                <a:cubicBezTo>
                  <a:pt x="3453194" y="8852034"/>
                  <a:pt x="3451118" y="8849958"/>
                  <a:pt x="3451118" y="8845804"/>
                </a:cubicBezTo>
                <a:cubicBezTo>
                  <a:pt x="3451118" y="8841652"/>
                  <a:pt x="3451118" y="8839576"/>
                  <a:pt x="3451118" y="8839576"/>
                </a:cubicBezTo>
                <a:close/>
                <a:moveTo>
                  <a:pt x="6478635" y="8827116"/>
                </a:moveTo>
                <a:cubicBezTo>
                  <a:pt x="6478635" y="8827116"/>
                  <a:pt x="6480711" y="8827116"/>
                  <a:pt x="6484863" y="8827116"/>
                </a:cubicBezTo>
                <a:cubicBezTo>
                  <a:pt x="6489017" y="8827116"/>
                  <a:pt x="6493169" y="8829192"/>
                  <a:pt x="6497323" y="8833346"/>
                </a:cubicBezTo>
                <a:cubicBezTo>
                  <a:pt x="6501475" y="8837498"/>
                  <a:pt x="6503553" y="8843728"/>
                  <a:pt x="6503553" y="8852034"/>
                </a:cubicBezTo>
                <a:lnTo>
                  <a:pt x="6528469" y="8876952"/>
                </a:lnTo>
                <a:cubicBezTo>
                  <a:pt x="6528469" y="8876952"/>
                  <a:pt x="6532623" y="8881104"/>
                  <a:pt x="6540929" y="8889410"/>
                </a:cubicBezTo>
                <a:lnTo>
                  <a:pt x="6528469" y="8901870"/>
                </a:lnTo>
                <a:lnTo>
                  <a:pt x="6516011" y="8901870"/>
                </a:lnTo>
                <a:lnTo>
                  <a:pt x="6516011" y="8914329"/>
                </a:lnTo>
                <a:cubicBezTo>
                  <a:pt x="6516011" y="8914329"/>
                  <a:pt x="6516011" y="8918482"/>
                  <a:pt x="6516011" y="8926787"/>
                </a:cubicBezTo>
                <a:lnTo>
                  <a:pt x="6491093" y="8926787"/>
                </a:lnTo>
                <a:cubicBezTo>
                  <a:pt x="6499399" y="8885258"/>
                  <a:pt x="6499399" y="8864492"/>
                  <a:pt x="6491093" y="8864492"/>
                </a:cubicBezTo>
                <a:cubicBezTo>
                  <a:pt x="6482787" y="8856188"/>
                  <a:pt x="6478635" y="8852034"/>
                  <a:pt x="6478635" y="8852034"/>
                </a:cubicBezTo>
                <a:cubicBezTo>
                  <a:pt x="6470329" y="8843728"/>
                  <a:pt x="6470329" y="8835422"/>
                  <a:pt x="6478635" y="8827116"/>
                </a:cubicBezTo>
                <a:close/>
                <a:moveTo>
                  <a:pt x="6055031" y="8827116"/>
                </a:moveTo>
                <a:cubicBezTo>
                  <a:pt x="6055031" y="8827116"/>
                  <a:pt x="6055031" y="8831270"/>
                  <a:pt x="6055031" y="8839576"/>
                </a:cubicBezTo>
                <a:cubicBezTo>
                  <a:pt x="6055031" y="8839576"/>
                  <a:pt x="6050877" y="8839576"/>
                  <a:pt x="6042571" y="8839576"/>
                </a:cubicBezTo>
                <a:close/>
                <a:moveTo>
                  <a:pt x="5955361" y="8827116"/>
                </a:moveTo>
                <a:cubicBezTo>
                  <a:pt x="5971971" y="8835422"/>
                  <a:pt x="5971971" y="8847880"/>
                  <a:pt x="5955361" y="8864492"/>
                </a:cubicBezTo>
                <a:cubicBezTo>
                  <a:pt x="5947055" y="8872798"/>
                  <a:pt x="5942901" y="8872798"/>
                  <a:pt x="5942901" y="8864492"/>
                </a:cubicBezTo>
                <a:close/>
                <a:moveTo>
                  <a:pt x="4036687" y="8827116"/>
                </a:moveTo>
                <a:lnTo>
                  <a:pt x="4024229" y="8839576"/>
                </a:lnTo>
                <a:cubicBezTo>
                  <a:pt x="4024229" y="8835422"/>
                  <a:pt x="4025267" y="8832308"/>
                  <a:pt x="4027343" y="8830230"/>
                </a:cubicBezTo>
                <a:close/>
                <a:moveTo>
                  <a:pt x="6585425" y="8825336"/>
                </a:moveTo>
                <a:lnTo>
                  <a:pt x="6590764" y="8827116"/>
                </a:lnTo>
                <a:cubicBezTo>
                  <a:pt x="6590764" y="8835422"/>
                  <a:pt x="6594918" y="8839576"/>
                  <a:pt x="6603224" y="8839576"/>
                </a:cubicBezTo>
                <a:cubicBezTo>
                  <a:pt x="6611530" y="8839576"/>
                  <a:pt x="6615682" y="8843728"/>
                  <a:pt x="6615682" y="8852034"/>
                </a:cubicBezTo>
                <a:lnTo>
                  <a:pt x="6603224" y="8852034"/>
                </a:lnTo>
                <a:close/>
                <a:moveTo>
                  <a:pt x="4043806" y="8819997"/>
                </a:moveTo>
                <a:lnTo>
                  <a:pt x="4044474" y="8824002"/>
                </a:lnTo>
                <a:cubicBezTo>
                  <a:pt x="4043435" y="8826078"/>
                  <a:pt x="4040839" y="8827116"/>
                  <a:pt x="4036687" y="8827116"/>
                </a:cubicBezTo>
                <a:close/>
                <a:moveTo>
                  <a:pt x="6578305" y="8814658"/>
                </a:moveTo>
                <a:lnTo>
                  <a:pt x="6585425" y="8825336"/>
                </a:lnTo>
                <a:lnTo>
                  <a:pt x="6581420" y="8824002"/>
                </a:lnTo>
                <a:cubicBezTo>
                  <a:pt x="6579343" y="8821926"/>
                  <a:pt x="6578305" y="8818810"/>
                  <a:pt x="6578305" y="8814658"/>
                </a:cubicBezTo>
                <a:close/>
                <a:moveTo>
                  <a:pt x="4075845" y="8812878"/>
                </a:moveTo>
                <a:lnTo>
                  <a:pt x="4074063" y="8814658"/>
                </a:lnTo>
                <a:lnTo>
                  <a:pt x="4073042" y="8813228"/>
                </a:lnTo>
                <a:close/>
                <a:moveTo>
                  <a:pt x="6023883" y="8808428"/>
                </a:moveTo>
                <a:cubicBezTo>
                  <a:pt x="6028037" y="8812582"/>
                  <a:pt x="6030113" y="8820886"/>
                  <a:pt x="6030113" y="8833346"/>
                </a:cubicBezTo>
                <a:cubicBezTo>
                  <a:pt x="6030113" y="8845804"/>
                  <a:pt x="6025961" y="8852034"/>
                  <a:pt x="6017655" y="8852034"/>
                </a:cubicBezTo>
                <a:lnTo>
                  <a:pt x="6017655" y="8827116"/>
                </a:lnTo>
                <a:cubicBezTo>
                  <a:pt x="6025961" y="8818810"/>
                  <a:pt x="6028037" y="8812582"/>
                  <a:pt x="6023883" y="8808428"/>
                </a:cubicBezTo>
                <a:close/>
                <a:moveTo>
                  <a:pt x="3421529" y="8794411"/>
                </a:moveTo>
                <a:cubicBezTo>
                  <a:pt x="3426719" y="8793373"/>
                  <a:pt x="3430352" y="8793893"/>
                  <a:pt x="3432429" y="8795969"/>
                </a:cubicBezTo>
                <a:cubicBezTo>
                  <a:pt x="3436582" y="8800122"/>
                  <a:pt x="3436582" y="8808428"/>
                  <a:pt x="3432429" y="8820886"/>
                </a:cubicBezTo>
                <a:cubicBezTo>
                  <a:pt x="3428276" y="8833346"/>
                  <a:pt x="3426199" y="8843728"/>
                  <a:pt x="3426199" y="8852034"/>
                </a:cubicBezTo>
                <a:lnTo>
                  <a:pt x="3388823" y="8901870"/>
                </a:lnTo>
                <a:lnTo>
                  <a:pt x="3376363" y="8876952"/>
                </a:lnTo>
                <a:cubicBezTo>
                  <a:pt x="3376363" y="8835422"/>
                  <a:pt x="3384669" y="8810504"/>
                  <a:pt x="3401281" y="8802198"/>
                </a:cubicBezTo>
                <a:cubicBezTo>
                  <a:pt x="3409587" y="8798046"/>
                  <a:pt x="3416337" y="8795450"/>
                  <a:pt x="3421529" y="8794411"/>
                </a:cubicBezTo>
                <a:close/>
                <a:moveTo>
                  <a:pt x="6005195" y="8789739"/>
                </a:moveTo>
                <a:lnTo>
                  <a:pt x="5992737" y="8802198"/>
                </a:lnTo>
                <a:cubicBezTo>
                  <a:pt x="6001043" y="8810504"/>
                  <a:pt x="6005195" y="8810504"/>
                  <a:pt x="6005195" y="8802198"/>
                </a:cubicBezTo>
                <a:cubicBezTo>
                  <a:pt x="6005195" y="8802198"/>
                  <a:pt x="6005195" y="8798046"/>
                  <a:pt x="6005195" y="8789739"/>
                </a:cubicBezTo>
                <a:close/>
                <a:moveTo>
                  <a:pt x="6516011" y="8764821"/>
                </a:moveTo>
                <a:lnTo>
                  <a:pt x="6540929" y="8777281"/>
                </a:lnTo>
                <a:cubicBezTo>
                  <a:pt x="6540929" y="8777281"/>
                  <a:pt x="6540929" y="8779357"/>
                  <a:pt x="6540929" y="8783510"/>
                </a:cubicBezTo>
                <a:cubicBezTo>
                  <a:pt x="6540929" y="8787663"/>
                  <a:pt x="6540929" y="8793893"/>
                  <a:pt x="6540929" y="8802198"/>
                </a:cubicBezTo>
                <a:lnTo>
                  <a:pt x="6540929" y="8814658"/>
                </a:lnTo>
                <a:cubicBezTo>
                  <a:pt x="6540929" y="8814658"/>
                  <a:pt x="6540929" y="8818810"/>
                  <a:pt x="6540929" y="8827116"/>
                </a:cubicBezTo>
                <a:lnTo>
                  <a:pt x="6516011" y="8827116"/>
                </a:lnTo>
                <a:cubicBezTo>
                  <a:pt x="6516011" y="8818810"/>
                  <a:pt x="6516011" y="8814658"/>
                  <a:pt x="6516011" y="8814658"/>
                </a:cubicBezTo>
                <a:cubicBezTo>
                  <a:pt x="6516011" y="8814658"/>
                  <a:pt x="6511859" y="8814658"/>
                  <a:pt x="6503553" y="8814658"/>
                </a:cubicBezTo>
                <a:lnTo>
                  <a:pt x="6503553" y="8802198"/>
                </a:lnTo>
                <a:cubicBezTo>
                  <a:pt x="6503553" y="8793893"/>
                  <a:pt x="6503553" y="8789739"/>
                  <a:pt x="6503553" y="8789739"/>
                </a:cubicBezTo>
                <a:lnTo>
                  <a:pt x="6503553" y="8777281"/>
                </a:lnTo>
                <a:close/>
                <a:moveTo>
                  <a:pt x="6391422" y="8764821"/>
                </a:moveTo>
                <a:cubicBezTo>
                  <a:pt x="6383116" y="8764821"/>
                  <a:pt x="6378962" y="8768975"/>
                  <a:pt x="6378962" y="8777281"/>
                </a:cubicBezTo>
                <a:cubicBezTo>
                  <a:pt x="6387270" y="8777281"/>
                  <a:pt x="6393498" y="8775203"/>
                  <a:pt x="6397652" y="8771051"/>
                </a:cubicBezTo>
                <a:cubicBezTo>
                  <a:pt x="6401804" y="8766899"/>
                  <a:pt x="6399728" y="8764821"/>
                  <a:pt x="6391422" y="8764821"/>
                </a:cubicBezTo>
                <a:close/>
                <a:moveTo>
                  <a:pt x="6092407" y="8764821"/>
                </a:moveTo>
                <a:cubicBezTo>
                  <a:pt x="6092407" y="8773127"/>
                  <a:pt x="6094484" y="8777281"/>
                  <a:pt x="6098637" y="8777281"/>
                </a:cubicBezTo>
                <a:cubicBezTo>
                  <a:pt x="6102790" y="8777281"/>
                  <a:pt x="6104867" y="8777281"/>
                  <a:pt x="6104867" y="8777281"/>
                </a:cubicBezTo>
                <a:close/>
                <a:moveTo>
                  <a:pt x="4497667" y="8764821"/>
                </a:moveTo>
                <a:cubicBezTo>
                  <a:pt x="4497667" y="8773127"/>
                  <a:pt x="4497667" y="8777281"/>
                  <a:pt x="4497667" y="8777281"/>
                </a:cubicBezTo>
                <a:cubicBezTo>
                  <a:pt x="4497667" y="8777281"/>
                  <a:pt x="4495591" y="8779357"/>
                  <a:pt x="4491437" y="8783510"/>
                </a:cubicBezTo>
                <a:cubicBezTo>
                  <a:pt x="4487285" y="8787663"/>
                  <a:pt x="4485208" y="8785586"/>
                  <a:pt x="4485208" y="8777281"/>
                </a:cubicBezTo>
                <a:cubicBezTo>
                  <a:pt x="4485208" y="8768975"/>
                  <a:pt x="4489361" y="8764821"/>
                  <a:pt x="4497667" y="8764821"/>
                </a:cubicBezTo>
                <a:close/>
                <a:moveTo>
                  <a:pt x="4074063" y="8764821"/>
                </a:moveTo>
                <a:lnTo>
                  <a:pt x="4061605" y="8777281"/>
                </a:lnTo>
                <a:cubicBezTo>
                  <a:pt x="4061605" y="8785586"/>
                  <a:pt x="4065757" y="8785586"/>
                  <a:pt x="4074063" y="8777281"/>
                </a:cubicBezTo>
                <a:close/>
                <a:moveTo>
                  <a:pt x="3326529" y="8764821"/>
                </a:moveTo>
                <a:cubicBezTo>
                  <a:pt x="3326529" y="8764821"/>
                  <a:pt x="3322375" y="8768975"/>
                  <a:pt x="3314069" y="8777281"/>
                </a:cubicBezTo>
                <a:lnTo>
                  <a:pt x="3301611" y="8789739"/>
                </a:lnTo>
                <a:close/>
                <a:moveTo>
                  <a:pt x="6241915" y="8752363"/>
                </a:moveTo>
                <a:lnTo>
                  <a:pt x="6241915" y="8777281"/>
                </a:lnTo>
                <a:lnTo>
                  <a:pt x="6216997" y="8777281"/>
                </a:lnTo>
                <a:lnTo>
                  <a:pt x="6229457" y="8764821"/>
                </a:lnTo>
                <a:close/>
                <a:moveTo>
                  <a:pt x="3650459" y="8752363"/>
                </a:moveTo>
                <a:lnTo>
                  <a:pt x="3650459" y="8777281"/>
                </a:lnTo>
                <a:cubicBezTo>
                  <a:pt x="3658766" y="8777281"/>
                  <a:pt x="3662919" y="8773127"/>
                  <a:pt x="3662919" y="8764821"/>
                </a:cubicBezTo>
                <a:close/>
                <a:moveTo>
                  <a:pt x="3338987" y="8752363"/>
                </a:moveTo>
                <a:cubicBezTo>
                  <a:pt x="3338987" y="8760667"/>
                  <a:pt x="3345217" y="8766899"/>
                  <a:pt x="3357675" y="8771051"/>
                </a:cubicBezTo>
                <a:cubicBezTo>
                  <a:pt x="3370135" y="8775203"/>
                  <a:pt x="3372211" y="8777281"/>
                  <a:pt x="3363905" y="8777281"/>
                </a:cubicBezTo>
                <a:cubicBezTo>
                  <a:pt x="3355599" y="8777281"/>
                  <a:pt x="3347293" y="8777281"/>
                  <a:pt x="3338987" y="8777281"/>
                </a:cubicBezTo>
                <a:cubicBezTo>
                  <a:pt x="3334835" y="8773127"/>
                  <a:pt x="3331721" y="8770013"/>
                  <a:pt x="3329643" y="8767935"/>
                </a:cubicBezTo>
                <a:lnTo>
                  <a:pt x="3326529" y="8764821"/>
                </a:lnTo>
                <a:close/>
                <a:moveTo>
                  <a:pt x="6976991" y="8739903"/>
                </a:moveTo>
                <a:lnTo>
                  <a:pt x="6976991" y="8752363"/>
                </a:lnTo>
                <a:lnTo>
                  <a:pt x="6964533" y="8752363"/>
                </a:lnTo>
                <a:close/>
                <a:moveTo>
                  <a:pt x="6366504" y="8739903"/>
                </a:moveTo>
                <a:lnTo>
                  <a:pt x="6341586" y="8752363"/>
                </a:lnTo>
                <a:lnTo>
                  <a:pt x="6329127" y="8777281"/>
                </a:lnTo>
                <a:cubicBezTo>
                  <a:pt x="6337433" y="8777281"/>
                  <a:pt x="6341586" y="8781433"/>
                  <a:pt x="6341586" y="8789739"/>
                </a:cubicBezTo>
                <a:lnTo>
                  <a:pt x="6341586" y="8777281"/>
                </a:lnTo>
                <a:cubicBezTo>
                  <a:pt x="6349892" y="8777281"/>
                  <a:pt x="6354045" y="8775203"/>
                  <a:pt x="6354045" y="8771051"/>
                </a:cubicBezTo>
                <a:cubicBezTo>
                  <a:pt x="6354045" y="8766899"/>
                  <a:pt x="6354045" y="8764821"/>
                  <a:pt x="6354045" y="8764821"/>
                </a:cubicBezTo>
                <a:lnTo>
                  <a:pt x="6366504" y="8752363"/>
                </a:lnTo>
                <a:cubicBezTo>
                  <a:pt x="6366504" y="8752363"/>
                  <a:pt x="6366504" y="8748209"/>
                  <a:pt x="6366504" y="8739903"/>
                </a:cubicBezTo>
                <a:close/>
                <a:moveTo>
                  <a:pt x="6216997" y="8739903"/>
                </a:moveTo>
                <a:cubicBezTo>
                  <a:pt x="6216997" y="8739903"/>
                  <a:pt x="6221151" y="8739903"/>
                  <a:pt x="6229457" y="8739903"/>
                </a:cubicBezTo>
                <a:cubicBezTo>
                  <a:pt x="6229457" y="8748209"/>
                  <a:pt x="6225303" y="8752363"/>
                  <a:pt x="6216997" y="8752363"/>
                </a:cubicBezTo>
                <a:cubicBezTo>
                  <a:pt x="6208691" y="8752363"/>
                  <a:pt x="6204539" y="8750287"/>
                  <a:pt x="6204539" y="8746133"/>
                </a:cubicBezTo>
                <a:cubicBezTo>
                  <a:pt x="6204539" y="8741979"/>
                  <a:pt x="6208691" y="8739903"/>
                  <a:pt x="6216997" y="8739903"/>
                </a:cubicBezTo>
                <a:close/>
                <a:moveTo>
                  <a:pt x="3500954" y="8739903"/>
                </a:moveTo>
                <a:cubicBezTo>
                  <a:pt x="3509259" y="8739903"/>
                  <a:pt x="3513412" y="8739903"/>
                  <a:pt x="3513412" y="8739903"/>
                </a:cubicBezTo>
                <a:lnTo>
                  <a:pt x="3500954" y="8752363"/>
                </a:lnTo>
                <a:cubicBezTo>
                  <a:pt x="3492648" y="8752363"/>
                  <a:pt x="3488494" y="8750287"/>
                  <a:pt x="3488494" y="8746133"/>
                </a:cubicBezTo>
                <a:cubicBezTo>
                  <a:pt x="3488494" y="8741979"/>
                  <a:pt x="3492648" y="8739903"/>
                  <a:pt x="3500954" y="8739903"/>
                </a:cubicBezTo>
                <a:close/>
                <a:moveTo>
                  <a:pt x="6329127" y="8727445"/>
                </a:moveTo>
                <a:cubicBezTo>
                  <a:pt x="6304209" y="8744057"/>
                  <a:pt x="6291751" y="8760667"/>
                  <a:pt x="6291751" y="8777281"/>
                </a:cubicBezTo>
                <a:cubicBezTo>
                  <a:pt x="6300057" y="8785586"/>
                  <a:pt x="6312515" y="8773127"/>
                  <a:pt x="6329127" y="8739903"/>
                </a:cubicBezTo>
                <a:cubicBezTo>
                  <a:pt x="6337433" y="8731599"/>
                  <a:pt x="6337433" y="8727445"/>
                  <a:pt x="6329127" y="8727445"/>
                </a:cubicBezTo>
                <a:close/>
                <a:moveTo>
                  <a:pt x="4622255" y="8727445"/>
                </a:moveTo>
                <a:lnTo>
                  <a:pt x="4584879" y="8752363"/>
                </a:lnTo>
                <a:lnTo>
                  <a:pt x="4572419" y="8752363"/>
                </a:lnTo>
                <a:cubicBezTo>
                  <a:pt x="4572419" y="8752363"/>
                  <a:pt x="4576573" y="8748209"/>
                  <a:pt x="4584879" y="8739903"/>
                </a:cubicBezTo>
                <a:close/>
                <a:moveTo>
                  <a:pt x="4535043" y="8727445"/>
                </a:moveTo>
                <a:lnTo>
                  <a:pt x="4535043" y="8739903"/>
                </a:lnTo>
                <a:lnTo>
                  <a:pt x="4522585" y="8739903"/>
                </a:lnTo>
                <a:cubicBezTo>
                  <a:pt x="4522585" y="8731599"/>
                  <a:pt x="4526739" y="8727445"/>
                  <a:pt x="4535043" y="8727445"/>
                </a:cubicBezTo>
                <a:close/>
                <a:moveTo>
                  <a:pt x="4155046" y="8727445"/>
                </a:moveTo>
                <a:cubicBezTo>
                  <a:pt x="4159199" y="8727445"/>
                  <a:pt x="4161276" y="8731599"/>
                  <a:pt x="4161276" y="8739903"/>
                </a:cubicBezTo>
                <a:cubicBezTo>
                  <a:pt x="4152971" y="8739903"/>
                  <a:pt x="4148817" y="8737827"/>
                  <a:pt x="4148817" y="8733675"/>
                </a:cubicBezTo>
                <a:cubicBezTo>
                  <a:pt x="4148817" y="8729521"/>
                  <a:pt x="4150893" y="8727445"/>
                  <a:pt x="4155046" y="8727445"/>
                </a:cubicBezTo>
                <a:close/>
                <a:moveTo>
                  <a:pt x="3619313" y="8727445"/>
                </a:moveTo>
                <a:cubicBezTo>
                  <a:pt x="3615159" y="8727445"/>
                  <a:pt x="3613083" y="8731599"/>
                  <a:pt x="3613083" y="8739903"/>
                </a:cubicBezTo>
                <a:cubicBezTo>
                  <a:pt x="3613083" y="8748209"/>
                  <a:pt x="3617237" y="8752363"/>
                  <a:pt x="3625543" y="8752363"/>
                </a:cubicBezTo>
                <a:lnTo>
                  <a:pt x="3625543" y="8739903"/>
                </a:lnTo>
                <a:cubicBezTo>
                  <a:pt x="3625543" y="8731599"/>
                  <a:pt x="3623467" y="8727445"/>
                  <a:pt x="3619313" y="8727445"/>
                </a:cubicBezTo>
                <a:close/>
                <a:moveTo>
                  <a:pt x="5891507" y="8719658"/>
                </a:moveTo>
                <a:cubicBezTo>
                  <a:pt x="5894623" y="8718620"/>
                  <a:pt x="5897218" y="8719139"/>
                  <a:pt x="5899294" y="8721215"/>
                </a:cubicBezTo>
                <a:cubicBezTo>
                  <a:pt x="5903448" y="8725369"/>
                  <a:pt x="5903448" y="8731599"/>
                  <a:pt x="5899294" y="8739903"/>
                </a:cubicBezTo>
                <a:cubicBezTo>
                  <a:pt x="5895142" y="8748209"/>
                  <a:pt x="5890988" y="8754439"/>
                  <a:pt x="5886836" y="8758591"/>
                </a:cubicBezTo>
                <a:cubicBezTo>
                  <a:pt x="5882682" y="8762745"/>
                  <a:pt x="5880606" y="8760667"/>
                  <a:pt x="5880606" y="8752363"/>
                </a:cubicBezTo>
                <a:cubicBezTo>
                  <a:pt x="5880606" y="8744057"/>
                  <a:pt x="5884758" y="8739903"/>
                  <a:pt x="5893066" y="8739903"/>
                </a:cubicBezTo>
                <a:lnTo>
                  <a:pt x="5880606" y="8739903"/>
                </a:lnTo>
                <a:cubicBezTo>
                  <a:pt x="5872300" y="8739903"/>
                  <a:pt x="5872300" y="8735751"/>
                  <a:pt x="5880606" y="8727445"/>
                </a:cubicBezTo>
                <a:cubicBezTo>
                  <a:pt x="5884758" y="8723293"/>
                  <a:pt x="5888393" y="8720696"/>
                  <a:pt x="5891507" y="8719658"/>
                </a:cubicBezTo>
                <a:close/>
                <a:moveTo>
                  <a:pt x="6852402" y="8714985"/>
                </a:moveTo>
                <a:lnTo>
                  <a:pt x="6839943" y="8727445"/>
                </a:lnTo>
                <a:cubicBezTo>
                  <a:pt x="6839943" y="8727445"/>
                  <a:pt x="6839943" y="8729521"/>
                  <a:pt x="6839943" y="8733675"/>
                </a:cubicBezTo>
                <a:cubicBezTo>
                  <a:pt x="6839943" y="8737827"/>
                  <a:pt x="6839943" y="8744057"/>
                  <a:pt x="6839943" y="8752363"/>
                </a:cubicBezTo>
                <a:lnTo>
                  <a:pt x="6839943" y="8764821"/>
                </a:lnTo>
                <a:lnTo>
                  <a:pt x="6827484" y="8752363"/>
                </a:lnTo>
                <a:lnTo>
                  <a:pt x="6815025" y="8727445"/>
                </a:lnTo>
                <a:lnTo>
                  <a:pt x="6802565" y="8739903"/>
                </a:lnTo>
                <a:cubicBezTo>
                  <a:pt x="6794259" y="8756515"/>
                  <a:pt x="6794259" y="8773127"/>
                  <a:pt x="6802565" y="8789739"/>
                </a:cubicBezTo>
                <a:cubicBezTo>
                  <a:pt x="6802565" y="8798046"/>
                  <a:pt x="6806719" y="8800122"/>
                  <a:pt x="6815025" y="8795969"/>
                </a:cubicBezTo>
                <a:cubicBezTo>
                  <a:pt x="6823331" y="8791816"/>
                  <a:pt x="6835790" y="8789739"/>
                  <a:pt x="6852402" y="8789739"/>
                </a:cubicBezTo>
                <a:cubicBezTo>
                  <a:pt x="6877320" y="8781433"/>
                  <a:pt x="6881472" y="8768975"/>
                  <a:pt x="6864860" y="8752363"/>
                </a:cubicBezTo>
                <a:cubicBezTo>
                  <a:pt x="6856554" y="8744057"/>
                  <a:pt x="6852402" y="8735751"/>
                  <a:pt x="6852402" y="8727445"/>
                </a:cubicBezTo>
                <a:cubicBezTo>
                  <a:pt x="6852402" y="8719139"/>
                  <a:pt x="6852402" y="8714985"/>
                  <a:pt x="6852402" y="8714985"/>
                </a:cubicBezTo>
                <a:close/>
                <a:moveTo>
                  <a:pt x="6428799" y="8714985"/>
                </a:moveTo>
                <a:cubicBezTo>
                  <a:pt x="6420493" y="8714985"/>
                  <a:pt x="6416340" y="8719139"/>
                  <a:pt x="6416340" y="8727445"/>
                </a:cubicBezTo>
                <a:cubicBezTo>
                  <a:pt x="6416340" y="8735751"/>
                  <a:pt x="6416340" y="8739903"/>
                  <a:pt x="6416340" y="8739903"/>
                </a:cubicBezTo>
                <a:lnTo>
                  <a:pt x="6428799" y="8739903"/>
                </a:lnTo>
                <a:close/>
                <a:moveTo>
                  <a:pt x="6403881" y="8714985"/>
                </a:moveTo>
                <a:lnTo>
                  <a:pt x="6400379" y="8718488"/>
                </a:lnTo>
                <a:lnTo>
                  <a:pt x="6402323" y="8716544"/>
                </a:lnTo>
                <a:cubicBezTo>
                  <a:pt x="6403361" y="8715504"/>
                  <a:pt x="6403881" y="8714985"/>
                  <a:pt x="6403881" y="8714985"/>
                </a:cubicBezTo>
                <a:close/>
                <a:moveTo>
                  <a:pt x="3394485" y="8705926"/>
                </a:moveTo>
                <a:lnTo>
                  <a:pt x="3382593" y="8711871"/>
                </a:lnTo>
                <a:cubicBezTo>
                  <a:pt x="3378441" y="8713947"/>
                  <a:pt x="3376363" y="8714985"/>
                  <a:pt x="3376363" y="8714985"/>
                </a:cubicBezTo>
                <a:cubicBezTo>
                  <a:pt x="3380517" y="8710833"/>
                  <a:pt x="3384411" y="8707978"/>
                  <a:pt x="3388045" y="8706421"/>
                </a:cubicBezTo>
                <a:close/>
                <a:moveTo>
                  <a:pt x="6821254" y="8702527"/>
                </a:moveTo>
                <a:cubicBezTo>
                  <a:pt x="6817101" y="8702527"/>
                  <a:pt x="6815025" y="8706681"/>
                  <a:pt x="6815025" y="8714985"/>
                </a:cubicBezTo>
                <a:cubicBezTo>
                  <a:pt x="6815025" y="8723291"/>
                  <a:pt x="6817101" y="8727445"/>
                  <a:pt x="6821254" y="8727445"/>
                </a:cubicBezTo>
                <a:cubicBezTo>
                  <a:pt x="6825407" y="8727445"/>
                  <a:pt x="6827484" y="8723291"/>
                  <a:pt x="6827484" y="8714985"/>
                </a:cubicBezTo>
                <a:cubicBezTo>
                  <a:pt x="6827484" y="8706681"/>
                  <a:pt x="6825407" y="8702527"/>
                  <a:pt x="6821254" y="8702527"/>
                </a:cubicBezTo>
                <a:close/>
                <a:moveTo>
                  <a:pt x="5955361" y="8702527"/>
                </a:moveTo>
                <a:cubicBezTo>
                  <a:pt x="5955361" y="8702527"/>
                  <a:pt x="5953283" y="8704603"/>
                  <a:pt x="5949131" y="8708757"/>
                </a:cubicBezTo>
                <a:cubicBezTo>
                  <a:pt x="5944977" y="8712909"/>
                  <a:pt x="5942901" y="8714985"/>
                  <a:pt x="5942901" y="8714985"/>
                </a:cubicBezTo>
                <a:cubicBezTo>
                  <a:pt x="5942901" y="8714985"/>
                  <a:pt x="5947055" y="8714985"/>
                  <a:pt x="5955361" y="8714985"/>
                </a:cubicBezTo>
                <a:cubicBezTo>
                  <a:pt x="5955361" y="8706681"/>
                  <a:pt x="5955361" y="8702527"/>
                  <a:pt x="5955361" y="8702527"/>
                </a:cubicBezTo>
                <a:close/>
                <a:moveTo>
                  <a:pt x="5058317" y="8702527"/>
                </a:moveTo>
                <a:cubicBezTo>
                  <a:pt x="5050013" y="8702527"/>
                  <a:pt x="5041705" y="8708757"/>
                  <a:pt x="5033399" y="8721215"/>
                </a:cubicBezTo>
                <a:cubicBezTo>
                  <a:pt x="5025095" y="8733675"/>
                  <a:pt x="5020941" y="8744057"/>
                  <a:pt x="5020941" y="8752363"/>
                </a:cubicBezTo>
                <a:cubicBezTo>
                  <a:pt x="5020941" y="8768975"/>
                  <a:pt x="5029247" y="8760667"/>
                  <a:pt x="5045859" y="8727445"/>
                </a:cubicBezTo>
                <a:cubicBezTo>
                  <a:pt x="5062471" y="8710833"/>
                  <a:pt x="5066623" y="8702527"/>
                  <a:pt x="5058317" y="8702527"/>
                </a:cubicBezTo>
                <a:close/>
                <a:moveTo>
                  <a:pt x="4148817" y="8702527"/>
                </a:moveTo>
                <a:cubicBezTo>
                  <a:pt x="4148817" y="8702527"/>
                  <a:pt x="4152971" y="8702527"/>
                  <a:pt x="4161276" y="8702527"/>
                </a:cubicBezTo>
                <a:cubicBezTo>
                  <a:pt x="4161276" y="8710833"/>
                  <a:pt x="4157122" y="8714985"/>
                  <a:pt x="4148817" y="8714985"/>
                </a:cubicBezTo>
                <a:cubicBezTo>
                  <a:pt x="4140511" y="8714985"/>
                  <a:pt x="4136357" y="8712909"/>
                  <a:pt x="4136357" y="8708757"/>
                </a:cubicBezTo>
                <a:cubicBezTo>
                  <a:pt x="4136357" y="8704603"/>
                  <a:pt x="4140511" y="8702527"/>
                  <a:pt x="4148817" y="8702527"/>
                </a:cubicBezTo>
                <a:close/>
                <a:moveTo>
                  <a:pt x="3631771" y="8702527"/>
                </a:moveTo>
                <a:cubicBezTo>
                  <a:pt x="3627619" y="8702527"/>
                  <a:pt x="3625543" y="8704603"/>
                  <a:pt x="3625543" y="8708757"/>
                </a:cubicBezTo>
                <a:cubicBezTo>
                  <a:pt x="3625543" y="8712909"/>
                  <a:pt x="3629695" y="8714985"/>
                  <a:pt x="3638001" y="8714985"/>
                </a:cubicBezTo>
                <a:cubicBezTo>
                  <a:pt x="3638001" y="8706681"/>
                  <a:pt x="3635925" y="8702527"/>
                  <a:pt x="3631771" y="8702527"/>
                </a:cubicBezTo>
                <a:close/>
                <a:moveTo>
                  <a:pt x="7724525" y="8677609"/>
                </a:moveTo>
                <a:lnTo>
                  <a:pt x="7736983" y="8690069"/>
                </a:lnTo>
                <a:cubicBezTo>
                  <a:pt x="7736983" y="8690069"/>
                  <a:pt x="7732831" y="8694221"/>
                  <a:pt x="7724525" y="8702527"/>
                </a:cubicBezTo>
                <a:cubicBezTo>
                  <a:pt x="7724525" y="8702527"/>
                  <a:pt x="7724525" y="8698375"/>
                  <a:pt x="7724525" y="8690069"/>
                </a:cubicBezTo>
                <a:cubicBezTo>
                  <a:pt x="7724525" y="8690069"/>
                  <a:pt x="7724525" y="8685915"/>
                  <a:pt x="7724525" y="8677609"/>
                </a:cubicBezTo>
                <a:close/>
                <a:moveTo>
                  <a:pt x="7126498" y="8677609"/>
                </a:moveTo>
                <a:cubicBezTo>
                  <a:pt x="7143111" y="8677609"/>
                  <a:pt x="7151417" y="8679685"/>
                  <a:pt x="7151417" y="8683839"/>
                </a:cubicBezTo>
                <a:cubicBezTo>
                  <a:pt x="7151417" y="8687992"/>
                  <a:pt x="7147263" y="8698375"/>
                  <a:pt x="7138957" y="8714985"/>
                </a:cubicBezTo>
                <a:cubicBezTo>
                  <a:pt x="7130651" y="8731599"/>
                  <a:pt x="7126498" y="8752363"/>
                  <a:pt x="7126498" y="8777281"/>
                </a:cubicBezTo>
                <a:lnTo>
                  <a:pt x="7126498" y="8814658"/>
                </a:lnTo>
                <a:lnTo>
                  <a:pt x="7114039" y="8802198"/>
                </a:lnTo>
                <a:cubicBezTo>
                  <a:pt x="7105732" y="8785586"/>
                  <a:pt x="7101580" y="8773127"/>
                  <a:pt x="7101580" y="8764821"/>
                </a:cubicBezTo>
                <a:cubicBezTo>
                  <a:pt x="7101580" y="8756515"/>
                  <a:pt x="7097428" y="8744057"/>
                  <a:pt x="7089122" y="8727445"/>
                </a:cubicBezTo>
                <a:cubicBezTo>
                  <a:pt x="7089122" y="8719139"/>
                  <a:pt x="7089122" y="8712909"/>
                  <a:pt x="7089122" y="8708757"/>
                </a:cubicBezTo>
                <a:cubicBezTo>
                  <a:pt x="7089122" y="8704603"/>
                  <a:pt x="7093274" y="8702527"/>
                  <a:pt x="7101580" y="8702527"/>
                </a:cubicBezTo>
                <a:lnTo>
                  <a:pt x="7114039" y="8690069"/>
                </a:lnTo>
                <a:cubicBezTo>
                  <a:pt x="7122345" y="8690069"/>
                  <a:pt x="7126498" y="8685915"/>
                  <a:pt x="7126498" y="8677609"/>
                </a:cubicBezTo>
                <a:close/>
                <a:moveTo>
                  <a:pt x="4285865" y="8677609"/>
                </a:moveTo>
                <a:cubicBezTo>
                  <a:pt x="4277559" y="8677609"/>
                  <a:pt x="4273407" y="8679685"/>
                  <a:pt x="4273407" y="8683839"/>
                </a:cubicBezTo>
                <a:cubicBezTo>
                  <a:pt x="4273407" y="8687992"/>
                  <a:pt x="4273407" y="8690069"/>
                  <a:pt x="4273407" y="8690069"/>
                </a:cubicBezTo>
                <a:lnTo>
                  <a:pt x="4285865" y="8690069"/>
                </a:lnTo>
                <a:cubicBezTo>
                  <a:pt x="4285865" y="8681763"/>
                  <a:pt x="4285865" y="8677609"/>
                  <a:pt x="4285865" y="8677609"/>
                </a:cubicBezTo>
                <a:close/>
                <a:moveTo>
                  <a:pt x="6677977" y="8665150"/>
                </a:moveTo>
                <a:cubicBezTo>
                  <a:pt x="6686283" y="8665150"/>
                  <a:pt x="6690437" y="8665150"/>
                  <a:pt x="6690437" y="8665150"/>
                </a:cubicBezTo>
                <a:cubicBezTo>
                  <a:pt x="6690437" y="8665150"/>
                  <a:pt x="6690437" y="8669304"/>
                  <a:pt x="6690437" y="8677609"/>
                </a:cubicBezTo>
                <a:lnTo>
                  <a:pt x="6677977" y="8677609"/>
                </a:lnTo>
                <a:close/>
                <a:moveTo>
                  <a:pt x="3413741" y="8665150"/>
                </a:moveTo>
                <a:cubicBezTo>
                  <a:pt x="3422046" y="8665150"/>
                  <a:pt x="3426199" y="8665150"/>
                  <a:pt x="3426199" y="8665150"/>
                </a:cubicBezTo>
                <a:lnTo>
                  <a:pt x="3438658" y="8665150"/>
                </a:lnTo>
                <a:lnTo>
                  <a:pt x="3463576" y="8702527"/>
                </a:lnTo>
                <a:cubicBezTo>
                  <a:pt x="3463576" y="8702527"/>
                  <a:pt x="3463576" y="8704603"/>
                  <a:pt x="3463576" y="8708757"/>
                </a:cubicBezTo>
                <a:cubicBezTo>
                  <a:pt x="3463576" y="8712909"/>
                  <a:pt x="3463576" y="8719139"/>
                  <a:pt x="3463576" y="8727445"/>
                </a:cubicBezTo>
                <a:lnTo>
                  <a:pt x="3476036" y="8714985"/>
                </a:lnTo>
                <a:lnTo>
                  <a:pt x="3488494" y="8714985"/>
                </a:lnTo>
                <a:cubicBezTo>
                  <a:pt x="3488494" y="8723291"/>
                  <a:pt x="3480188" y="8731599"/>
                  <a:pt x="3463576" y="8739903"/>
                </a:cubicBezTo>
                <a:cubicBezTo>
                  <a:pt x="3463576" y="8739903"/>
                  <a:pt x="3461500" y="8741979"/>
                  <a:pt x="3457348" y="8746133"/>
                </a:cubicBezTo>
                <a:cubicBezTo>
                  <a:pt x="3453194" y="8750287"/>
                  <a:pt x="3451118" y="8752363"/>
                  <a:pt x="3451118" y="8752363"/>
                </a:cubicBezTo>
                <a:cubicBezTo>
                  <a:pt x="3451118" y="8760667"/>
                  <a:pt x="3442812" y="8760667"/>
                  <a:pt x="3426199" y="8752363"/>
                </a:cubicBezTo>
                <a:cubicBezTo>
                  <a:pt x="3417893" y="8752363"/>
                  <a:pt x="3413741" y="8744057"/>
                  <a:pt x="3413741" y="8727445"/>
                </a:cubicBezTo>
                <a:cubicBezTo>
                  <a:pt x="3409587" y="8714985"/>
                  <a:pt x="3404397" y="8707717"/>
                  <a:pt x="3398167" y="8705641"/>
                </a:cubicBezTo>
                <a:lnTo>
                  <a:pt x="3394485" y="8705926"/>
                </a:lnTo>
                <a:lnTo>
                  <a:pt x="3401281" y="8702527"/>
                </a:lnTo>
                <a:cubicBezTo>
                  <a:pt x="3409587" y="8694221"/>
                  <a:pt x="3413741" y="8687992"/>
                  <a:pt x="3413741" y="8683839"/>
                </a:cubicBezTo>
                <a:cubicBezTo>
                  <a:pt x="3413741" y="8679685"/>
                  <a:pt x="3409587" y="8677609"/>
                  <a:pt x="3401281" y="8677609"/>
                </a:cubicBezTo>
                <a:cubicBezTo>
                  <a:pt x="3392977" y="8677609"/>
                  <a:pt x="3390899" y="8675533"/>
                  <a:pt x="3395053" y="8671380"/>
                </a:cubicBezTo>
                <a:cubicBezTo>
                  <a:pt x="3399205" y="8667227"/>
                  <a:pt x="3405435" y="8665150"/>
                  <a:pt x="3413741" y="8665150"/>
                </a:cubicBezTo>
                <a:close/>
                <a:moveTo>
                  <a:pt x="5819480" y="8661256"/>
                </a:moveTo>
                <a:cubicBezTo>
                  <a:pt x="5817663" y="8661777"/>
                  <a:pt x="5815197" y="8663074"/>
                  <a:pt x="5812081" y="8665150"/>
                </a:cubicBezTo>
                <a:cubicBezTo>
                  <a:pt x="5799623" y="8673456"/>
                  <a:pt x="5793393" y="8681763"/>
                  <a:pt x="5793393" y="8690069"/>
                </a:cubicBezTo>
                <a:cubicBezTo>
                  <a:pt x="5793393" y="8698375"/>
                  <a:pt x="5791317" y="8704603"/>
                  <a:pt x="5787165" y="8708757"/>
                </a:cubicBezTo>
                <a:cubicBezTo>
                  <a:pt x="5783011" y="8712909"/>
                  <a:pt x="5785087" y="8717063"/>
                  <a:pt x="5793393" y="8721215"/>
                </a:cubicBezTo>
                <a:cubicBezTo>
                  <a:pt x="5801699" y="8725369"/>
                  <a:pt x="5801699" y="8731599"/>
                  <a:pt x="5793393" y="8739903"/>
                </a:cubicBezTo>
                <a:lnTo>
                  <a:pt x="5818311" y="8727445"/>
                </a:lnTo>
                <a:cubicBezTo>
                  <a:pt x="5834923" y="8719139"/>
                  <a:pt x="5843229" y="8714985"/>
                  <a:pt x="5843229" y="8714985"/>
                </a:cubicBezTo>
                <a:cubicBezTo>
                  <a:pt x="5868147" y="8714985"/>
                  <a:pt x="5880606" y="8698375"/>
                  <a:pt x="5880606" y="8665150"/>
                </a:cubicBezTo>
                <a:cubicBezTo>
                  <a:pt x="5872300" y="8665150"/>
                  <a:pt x="5868147" y="8665150"/>
                  <a:pt x="5868147" y="8665150"/>
                </a:cubicBezTo>
                <a:cubicBezTo>
                  <a:pt x="5868147" y="8673456"/>
                  <a:pt x="5863994" y="8673456"/>
                  <a:pt x="5855688" y="8665150"/>
                </a:cubicBezTo>
                <a:cubicBezTo>
                  <a:pt x="5855688" y="8665150"/>
                  <a:pt x="5853611" y="8667227"/>
                  <a:pt x="5849459" y="8671380"/>
                </a:cubicBezTo>
                <a:cubicBezTo>
                  <a:pt x="5845305" y="8675533"/>
                  <a:pt x="5839077" y="8681763"/>
                  <a:pt x="5830769" y="8690069"/>
                </a:cubicBezTo>
                <a:lnTo>
                  <a:pt x="5818311" y="8702527"/>
                </a:lnTo>
                <a:lnTo>
                  <a:pt x="5818311" y="8677609"/>
                </a:lnTo>
                <a:cubicBezTo>
                  <a:pt x="5824541" y="8665150"/>
                  <a:pt x="5824930" y="8659699"/>
                  <a:pt x="5819480" y="8661256"/>
                </a:cubicBezTo>
                <a:close/>
                <a:moveTo>
                  <a:pt x="6491093" y="8652691"/>
                </a:moveTo>
                <a:lnTo>
                  <a:pt x="6466175" y="8665150"/>
                </a:lnTo>
                <a:lnTo>
                  <a:pt x="6453717" y="8690069"/>
                </a:lnTo>
                <a:cubicBezTo>
                  <a:pt x="6462023" y="8690069"/>
                  <a:pt x="6470329" y="8685915"/>
                  <a:pt x="6478635" y="8677609"/>
                </a:cubicBezTo>
                <a:close/>
                <a:moveTo>
                  <a:pt x="4211112" y="8652691"/>
                </a:moveTo>
                <a:cubicBezTo>
                  <a:pt x="4211112" y="8652691"/>
                  <a:pt x="4204882" y="8658920"/>
                  <a:pt x="4192424" y="8671380"/>
                </a:cubicBezTo>
                <a:cubicBezTo>
                  <a:pt x="4179964" y="8683839"/>
                  <a:pt x="4173734" y="8690069"/>
                  <a:pt x="4173734" y="8690069"/>
                </a:cubicBezTo>
                <a:lnTo>
                  <a:pt x="4173734" y="8677609"/>
                </a:lnTo>
                <a:close/>
                <a:moveTo>
                  <a:pt x="6743387" y="8646462"/>
                </a:moveTo>
                <a:cubicBezTo>
                  <a:pt x="6741309" y="8646462"/>
                  <a:pt x="6740271" y="8648538"/>
                  <a:pt x="6740271" y="8652691"/>
                </a:cubicBezTo>
                <a:cubicBezTo>
                  <a:pt x="6740271" y="8660997"/>
                  <a:pt x="6744425" y="8665150"/>
                  <a:pt x="6752731" y="8665150"/>
                </a:cubicBezTo>
                <a:lnTo>
                  <a:pt x="6752731" y="8652691"/>
                </a:lnTo>
                <a:cubicBezTo>
                  <a:pt x="6748577" y="8648538"/>
                  <a:pt x="6745463" y="8646462"/>
                  <a:pt x="6743387" y="8646462"/>
                </a:cubicBezTo>
                <a:close/>
                <a:moveTo>
                  <a:pt x="6777647" y="8640232"/>
                </a:moveTo>
                <a:cubicBezTo>
                  <a:pt x="6777647" y="8648538"/>
                  <a:pt x="6781801" y="8652691"/>
                  <a:pt x="6790107" y="8652691"/>
                </a:cubicBezTo>
                <a:cubicBezTo>
                  <a:pt x="6798413" y="8652691"/>
                  <a:pt x="6800489" y="8650614"/>
                  <a:pt x="6796337" y="8646462"/>
                </a:cubicBezTo>
                <a:cubicBezTo>
                  <a:pt x="6792183" y="8642308"/>
                  <a:pt x="6785955" y="8640232"/>
                  <a:pt x="6777647" y="8640232"/>
                </a:cubicBezTo>
                <a:close/>
                <a:moveTo>
                  <a:pt x="6104867" y="8640232"/>
                </a:moveTo>
                <a:lnTo>
                  <a:pt x="6055031" y="8690069"/>
                </a:lnTo>
                <a:cubicBezTo>
                  <a:pt x="6030113" y="8723291"/>
                  <a:pt x="6013501" y="8744057"/>
                  <a:pt x="6005195" y="8752363"/>
                </a:cubicBezTo>
                <a:cubicBezTo>
                  <a:pt x="5988583" y="8768975"/>
                  <a:pt x="5988583" y="8777281"/>
                  <a:pt x="6005195" y="8777281"/>
                </a:cubicBezTo>
                <a:cubicBezTo>
                  <a:pt x="6021807" y="8777281"/>
                  <a:pt x="6025961" y="8773127"/>
                  <a:pt x="6017655" y="8764821"/>
                </a:cubicBezTo>
                <a:cubicBezTo>
                  <a:pt x="6017655" y="8764821"/>
                  <a:pt x="6019731" y="8762745"/>
                  <a:pt x="6023883" y="8758591"/>
                </a:cubicBezTo>
                <a:cubicBezTo>
                  <a:pt x="6028037" y="8754439"/>
                  <a:pt x="6030113" y="8752363"/>
                  <a:pt x="6030113" y="8752363"/>
                </a:cubicBezTo>
                <a:lnTo>
                  <a:pt x="6042571" y="8739903"/>
                </a:lnTo>
                <a:cubicBezTo>
                  <a:pt x="6042571" y="8739903"/>
                  <a:pt x="6050877" y="8731599"/>
                  <a:pt x="6067489" y="8714985"/>
                </a:cubicBezTo>
                <a:close/>
                <a:moveTo>
                  <a:pt x="5830769" y="8640232"/>
                </a:moveTo>
                <a:cubicBezTo>
                  <a:pt x="5830769" y="8648538"/>
                  <a:pt x="5830769" y="8652691"/>
                  <a:pt x="5830769" y="8652691"/>
                </a:cubicBezTo>
                <a:lnTo>
                  <a:pt x="5843229" y="8640232"/>
                </a:lnTo>
                <a:cubicBezTo>
                  <a:pt x="5834923" y="8640232"/>
                  <a:pt x="5830769" y="8640232"/>
                  <a:pt x="5830769" y="8640232"/>
                </a:cubicBezTo>
                <a:close/>
                <a:moveTo>
                  <a:pt x="3413741" y="8640232"/>
                </a:moveTo>
                <a:lnTo>
                  <a:pt x="3426199" y="8640232"/>
                </a:lnTo>
                <a:cubicBezTo>
                  <a:pt x="3426199" y="8640232"/>
                  <a:pt x="3422046" y="8642308"/>
                  <a:pt x="3413741" y="8646462"/>
                </a:cubicBezTo>
                <a:cubicBezTo>
                  <a:pt x="3405435" y="8650614"/>
                  <a:pt x="3401281" y="8650614"/>
                  <a:pt x="3401281" y="8646462"/>
                </a:cubicBezTo>
                <a:cubicBezTo>
                  <a:pt x="3401281" y="8642308"/>
                  <a:pt x="3405435" y="8640232"/>
                  <a:pt x="3413741" y="8640232"/>
                </a:cubicBezTo>
                <a:close/>
                <a:moveTo>
                  <a:pt x="6640600" y="8627774"/>
                </a:moveTo>
                <a:cubicBezTo>
                  <a:pt x="6648906" y="8627774"/>
                  <a:pt x="6653059" y="8636078"/>
                  <a:pt x="6653059" y="8652691"/>
                </a:cubicBezTo>
                <a:cubicBezTo>
                  <a:pt x="6661365" y="8660997"/>
                  <a:pt x="6663442" y="8665150"/>
                  <a:pt x="6659289" y="8665150"/>
                </a:cubicBezTo>
                <a:cubicBezTo>
                  <a:pt x="6655136" y="8665150"/>
                  <a:pt x="6648906" y="8665150"/>
                  <a:pt x="6640600" y="8665150"/>
                </a:cubicBezTo>
                <a:cubicBezTo>
                  <a:pt x="6632294" y="8665150"/>
                  <a:pt x="6630218" y="8673456"/>
                  <a:pt x="6634370" y="8690069"/>
                </a:cubicBezTo>
                <a:cubicBezTo>
                  <a:pt x="6638524" y="8706681"/>
                  <a:pt x="6642677" y="8717063"/>
                  <a:pt x="6646830" y="8721215"/>
                </a:cubicBezTo>
                <a:cubicBezTo>
                  <a:pt x="6650983" y="8725369"/>
                  <a:pt x="6648906" y="8727445"/>
                  <a:pt x="6640600" y="8727445"/>
                </a:cubicBezTo>
                <a:lnTo>
                  <a:pt x="6653059" y="8727445"/>
                </a:lnTo>
                <a:cubicBezTo>
                  <a:pt x="6653059" y="8727445"/>
                  <a:pt x="6657213" y="8731599"/>
                  <a:pt x="6665519" y="8739903"/>
                </a:cubicBezTo>
                <a:cubicBezTo>
                  <a:pt x="6673825" y="8748209"/>
                  <a:pt x="6675901" y="8754439"/>
                  <a:pt x="6671749" y="8758591"/>
                </a:cubicBezTo>
                <a:cubicBezTo>
                  <a:pt x="6667595" y="8762745"/>
                  <a:pt x="6663442" y="8762745"/>
                  <a:pt x="6659289" y="8758591"/>
                </a:cubicBezTo>
                <a:cubicBezTo>
                  <a:pt x="6655136" y="8754439"/>
                  <a:pt x="6648906" y="8752363"/>
                  <a:pt x="6640600" y="8752363"/>
                </a:cubicBezTo>
                <a:cubicBezTo>
                  <a:pt x="6632294" y="8752363"/>
                  <a:pt x="6628142" y="8752363"/>
                  <a:pt x="6628142" y="8752363"/>
                </a:cubicBezTo>
                <a:lnTo>
                  <a:pt x="6615682" y="8739903"/>
                </a:lnTo>
                <a:lnTo>
                  <a:pt x="6603224" y="8739903"/>
                </a:lnTo>
                <a:lnTo>
                  <a:pt x="6590764" y="8739903"/>
                </a:lnTo>
                <a:lnTo>
                  <a:pt x="6578305" y="8752363"/>
                </a:lnTo>
                <a:cubicBezTo>
                  <a:pt x="6578305" y="8760667"/>
                  <a:pt x="6574153" y="8768975"/>
                  <a:pt x="6565847" y="8777281"/>
                </a:cubicBezTo>
                <a:lnTo>
                  <a:pt x="6553387" y="8777281"/>
                </a:lnTo>
                <a:cubicBezTo>
                  <a:pt x="6553387" y="8777281"/>
                  <a:pt x="6553387" y="8771051"/>
                  <a:pt x="6553387" y="8758591"/>
                </a:cubicBezTo>
                <a:cubicBezTo>
                  <a:pt x="6553387" y="8746133"/>
                  <a:pt x="6561693" y="8729521"/>
                  <a:pt x="6578305" y="8708757"/>
                </a:cubicBezTo>
                <a:cubicBezTo>
                  <a:pt x="6594918" y="8687992"/>
                  <a:pt x="6607376" y="8669304"/>
                  <a:pt x="6615682" y="8652691"/>
                </a:cubicBezTo>
                <a:close/>
                <a:moveTo>
                  <a:pt x="6391422" y="8627774"/>
                </a:moveTo>
                <a:cubicBezTo>
                  <a:pt x="6391422" y="8627774"/>
                  <a:pt x="6389346" y="8629850"/>
                  <a:pt x="6385192" y="8634002"/>
                </a:cubicBezTo>
                <a:cubicBezTo>
                  <a:pt x="6381040" y="8638156"/>
                  <a:pt x="6383116" y="8640232"/>
                  <a:pt x="6391422" y="8640232"/>
                </a:cubicBezTo>
                <a:close/>
                <a:moveTo>
                  <a:pt x="6179621" y="8627774"/>
                </a:moveTo>
                <a:cubicBezTo>
                  <a:pt x="6179621" y="8627774"/>
                  <a:pt x="6175468" y="8631926"/>
                  <a:pt x="6167162" y="8640232"/>
                </a:cubicBezTo>
                <a:cubicBezTo>
                  <a:pt x="6175468" y="8640232"/>
                  <a:pt x="6179621" y="8640232"/>
                  <a:pt x="6179621" y="8640232"/>
                </a:cubicBezTo>
                <a:cubicBezTo>
                  <a:pt x="6179621" y="8631926"/>
                  <a:pt x="6179621" y="8627774"/>
                  <a:pt x="6179621" y="8627774"/>
                </a:cubicBezTo>
                <a:close/>
                <a:moveTo>
                  <a:pt x="7576977" y="8626513"/>
                </a:moveTo>
                <a:lnTo>
                  <a:pt x="7575018" y="8640232"/>
                </a:lnTo>
                <a:cubicBezTo>
                  <a:pt x="7566712" y="8648538"/>
                  <a:pt x="7566712" y="8644386"/>
                  <a:pt x="7575018" y="8627774"/>
                </a:cubicBezTo>
                <a:close/>
                <a:moveTo>
                  <a:pt x="6020769" y="8621544"/>
                </a:moveTo>
                <a:cubicBezTo>
                  <a:pt x="6018693" y="8621544"/>
                  <a:pt x="6017655" y="8623622"/>
                  <a:pt x="6017655" y="8627774"/>
                </a:cubicBezTo>
                <a:cubicBezTo>
                  <a:pt x="6017655" y="8644386"/>
                  <a:pt x="6013501" y="8648538"/>
                  <a:pt x="6005195" y="8640232"/>
                </a:cubicBezTo>
                <a:cubicBezTo>
                  <a:pt x="6013501" y="8648538"/>
                  <a:pt x="6021807" y="8652691"/>
                  <a:pt x="6030113" y="8652691"/>
                </a:cubicBezTo>
                <a:cubicBezTo>
                  <a:pt x="6038419" y="8644386"/>
                  <a:pt x="6038419" y="8636078"/>
                  <a:pt x="6030113" y="8627774"/>
                </a:cubicBezTo>
                <a:cubicBezTo>
                  <a:pt x="6025959" y="8623622"/>
                  <a:pt x="6022845" y="8621544"/>
                  <a:pt x="6020769" y="8621544"/>
                </a:cubicBezTo>
                <a:close/>
                <a:moveTo>
                  <a:pt x="788024" y="8619987"/>
                </a:moveTo>
                <a:cubicBezTo>
                  <a:pt x="790102" y="8621025"/>
                  <a:pt x="793216" y="8623622"/>
                  <a:pt x="797370" y="8627774"/>
                </a:cubicBezTo>
                <a:cubicBezTo>
                  <a:pt x="797370" y="8627774"/>
                  <a:pt x="795292" y="8627774"/>
                  <a:pt x="791140" y="8627774"/>
                </a:cubicBezTo>
                <a:cubicBezTo>
                  <a:pt x="786987" y="8627774"/>
                  <a:pt x="784910" y="8625698"/>
                  <a:pt x="784910" y="8621544"/>
                </a:cubicBezTo>
                <a:cubicBezTo>
                  <a:pt x="784910" y="8619468"/>
                  <a:pt x="785948" y="8618947"/>
                  <a:pt x="788024" y="8619987"/>
                </a:cubicBezTo>
                <a:close/>
                <a:moveTo>
                  <a:pt x="6378962" y="8615314"/>
                </a:moveTo>
                <a:lnTo>
                  <a:pt x="6366504" y="8627774"/>
                </a:lnTo>
                <a:lnTo>
                  <a:pt x="6341586" y="8627774"/>
                </a:lnTo>
                <a:cubicBezTo>
                  <a:pt x="6333279" y="8636078"/>
                  <a:pt x="6329127" y="8640232"/>
                  <a:pt x="6329127" y="8640232"/>
                </a:cubicBezTo>
                <a:cubicBezTo>
                  <a:pt x="6329127" y="8640232"/>
                  <a:pt x="6329127" y="8644386"/>
                  <a:pt x="6329127" y="8652691"/>
                </a:cubicBezTo>
                <a:lnTo>
                  <a:pt x="6366504" y="8640232"/>
                </a:lnTo>
                <a:cubicBezTo>
                  <a:pt x="6374810" y="8631926"/>
                  <a:pt x="6378962" y="8623622"/>
                  <a:pt x="6378962" y="8615314"/>
                </a:cubicBezTo>
                <a:close/>
                <a:moveTo>
                  <a:pt x="6079949" y="8615314"/>
                </a:moveTo>
                <a:lnTo>
                  <a:pt x="6067489" y="8627774"/>
                </a:lnTo>
                <a:lnTo>
                  <a:pt x="6092407" y="8627774"/>
                </a:lnTo>
                <a:cubicBezTo>
                  <a:pt x="6092407" y="8619468"/>
                  <a:pt x="6088255" y="8615314"/>
                  <a:pt x="6079949" y="8615314"/>
                </a:cubicBezTo>
                <a:close/>
                <a:moveTo>
                  <a:pt x="4746845" y="8615314"/>
                </a:moveTo>
                <a:cubicBezTo>
                  <a:pt x="4746845" y="8615314"/>
                  <a:pt x="4750999" y="8615314"/>
                  <a:pt x="4759305" y="8615314"/>
                </a:cubicBezTo>
                <a:cubicBezTo>
                  <a:pt x="4759305" y="8623622"/>
                  <a:pt x="4755151" y="8627774"/>
                  <a:pt x="4746845" y="8627774"/>
                </a:cubicBezTo>
                <a:cubicBezTo>
                  <a:pt x="4738539" y="8627774"/>
                  <a:pt x="4738539" y="8623622"/>
                  <a:pt x="4746845" y="8615314"/>
                </a:cubicBezTo>
                <a:close/>
                <a:moveTo>
                  <a:pt x="6696665" y="8602856"/>
                </a:moveTo>
                <a:cubicBezTo>
                  <a:pt x="6692513" y="8602856"/>
                  <a:pt x="6692513" y="8604932"/>
                  <a:pt x="6696665" y="8609086"/>
                </a:cubicBezTo>
                <a:cubicBezTo>
                  <a:pt x="6700819" y="8613238"/>
                  <a:pt x="6702895" y="8615314"/>
                  <a:pt x="6702895" y="8615314"/>
                </a:cubicBezTo>
                <a:cubicBezTo>
                  <a:pt x="6702895" y="8607008"/>
                  <a:pt x="6700819" y="8602856"/>
                  <a:pt x="6696665" y="8602856"/>
                </a:cubicBezTo>
                <a:close/>
                <a:moveTo>
                  <a:pt x="6098637" y="8590396"/>
                </a:moveTo>
                <a:cubicBezTo>
                  <a:pt x="6094484" y="8590396"/>
                  <a:pt x="6092407" y="8594550"/>
                  <a:pt x="6092407" y="8602856"/>
                </a:cubicBezTo>
                <a:cubicBezTo>
                  <a:pt x="6092407" y="8602856"/>
                  <a:pt x="6094484" y="8602856"/>
                  <a:pt x="6098637" y="8602856"/>
                </a:cubicBezTo>
                <a:cubicBezTo>
                  <a:pt x="6102790" y="8602856"/>
                  <a:pt x="6104867" y="8602856"/>
                  <a:pt x="6104867" y="8602856"/>
                </a:cubicBezTo>
                <a:cubicBezTo>
                  <a:pt x="6104867" y="8594550"/>
                  <a:pt x="6102790" y="8590396"/>
                  <a:pt x="6098637" y="8590396"/>
                </a:cubicBezTo>
                <a:close/>
                <a:moveTo>
                  <a:pt x="5182907" y="8590396"/>
                </a:moveTo>
                <a:cubicBezTo>
                  <a:pt x="5174602" y="8590396"/>
                  <a:pt x="5170448" y="8592472"/>
                  <a:pt x="5170448" y="8596626"/>
                </a:cubicBezTo>
                <a:cubicBezTo>
                  <a:pt x="5170448" y="8600780"/>
                  <a:pt x="5174602" y="8602856"/>
                  <a:pt x="5182907" y="8602856"/>
                </a:cubicBezTo>
                <a:cubicBezTo>
                  <a:pt x="5182907" y="8594550"/>
                  <a:pt x="5182907" y="8590396"/>
                  <a:pt x="5182907" y="8590396"/>
                </a:cubicBezTo>
                <a:close/>
                <a:moveTo>
                  <a:pt x="4697010" y="8590396"/>
                </a:moveTo>
                <a:cubicBezTo>
                  <a:pt x="4705315" y="8598702"/>
                  <a:pt x="4709468" y="8602856"/>
                  <a:pt x="4709468" y="8602856"/>
                </a:cubicBezTo>
                <a:cubicBezTo>
                  <a:pt x="4709468" y="8602856"/>
                  <a:pt x="4709468" y="8604932"/>
                  <a:pt x="4709468" y="8609086"/>
                </a:cubicBezTo>
                <a:cubicBezTo>
                  <a:pt x="4709468" y="8613238"/>
                  <a:pt x="4709468" y="8619468"/>
                  <a:pt x="4709468" y="8627774"/>
                </a:cubicBezTo>
                <a:lnTo>
                  <a:pt x="4721927" y="8627774"/>
                </a:lnTo>
                <a:cubicBezTo>
                  <a:pt x="4721927" y="8636078"/>
                  <a:pt x="4717774" y="8638156"/>
                  <a:pt x="4709468" y="8634002"/>
                </a:cubicBezTo>
                <a:cubicBezTo>
                  <a:pt x="4701162" y="8629850"/>
                  <a:pt x="4697010" y="8631926"/>
                  <a:pt x="4697010" y="8640232"/>
                </a:cubicBezTo>
                <a:lnTo>
                  <a:pt x="4697010" y="8652691"/>
                </a:lnTo>
                <a:cubicBezTo>
                  <a:pt x="4697010" y="8660997"/>
                  <a:pt x="4692856" y="8660997"/>
                  <a:pt x="4684550" y="8652691"/>
                </a:cubicBezTo>
                <a:cubicBezTo>
                  <a:pt x="4676244" y="8652691"/>
                  <a:pt x="4672092" y="8656844"/>
                  <a:pt x="4672092" y="8665150"/>
                </a:cubicBezTo>
                <a:lnTo>
                  <a:pt x="4672092" y="8677609"/>
                </a:lnTo>
                <a:lnTo>
                  <a:pt x="4672092" y="8690069"/>
                </a:lnTo>
                <a:lnTo>
                  <a:pt x="4659632" y="8714985"/>
                </a:lnTo>
                <a:lnTo>
                  <a:pt x="4622255" y="8714985"/>
                </a:lnTo>
                <a:cubicBezTo>
                  <a:pt x="4613949" y="8714985"/>
                  <a:pt x="4611873" y="8712909"/>
                  <a:pt x="4616025" y="8708757"/>
                </a:cubicBezTo>
                <a:cubicBezTo>
                  <a:pt x="4620179" y="8704603"/>
                  <a:pt x="4626409" y="8698375"/>
                  <a:pt x="4634714" y="8690069"/>
                </a:cubicBezTo>
                <a:cubicBezTo>
                  <a:pt x="4651327" y="8673456"/>
                  <a:pt x="4655479" y="8660997"/>
                  <a:pt x="4647173" y="8652691"/>
                </a:cubicBezTo>
                <a:lnTo>
                  <a:pt x="4659632" y="8640232"/>
                </a:lnTo>
                <a:cubicBezTo>
                  <a:pt x="4667938" y="8656844"/>
                  <a:pt x="4672092" y="8652691"/>
                  <a:pt x="4672092" y="8627774"/>
                </a:cubicBezTo>
                <a:close/>
                <a:moveTo>
                  <a:pt x="5967819" y="8577938"/>
                </a:moveTo>
                <a:lnTo>
                  <a:pt x="5955361" y="8590396"/>
                </a:lnTo>
                <a:cubicBezTo>
                  <a:pt x="5947055" y="8598702"/>
                  <a:pt x="5942901" y="8602856"/>
                  <a:pt x="5942901" y="8602856"/>
                </a:cubicBezTo>
                <a:lnTo>
                  <a:pt x="5955361" y="8602856"/>
                </a:lnTo>
                <a:cubicBezTo>
                  <a:pt x="5955361" y="8594550"/>
                  <a:pt x="5957437" y="8590396"/>
                  <a:pt x="5961589" y="8590396"/>
                </a:cubicBezTo>
                <a:cubicBezTo>
                  <a:pt x="5965743" y="8590396"/>
                  <a:pt x="5967819" y="8586244"/>
                  <a:pt x="5967819" y="8577938"/>
                </a:cubicBezTo>
                <a:close/>
                <a:moveTo>
                  <a:pt x="4871435" y="8577938"/>
                </a:moveTo>
                <a:cubicBezTo>
                  <a:pt x="4863127" y="8577938"/>
                  <a:pt x="4856899" y="8582092"/>
                  <a:pt x="4852745" y="8590396"/>
                </a:cubicBezTo>
                <a:cubicBezTo>
                  <a:pt x="4848591" y="8598702"/>
                  <a:pt x="4846515" y="8602856"/>
                  <a:pt x="4846515" y="8602856"/>
                </a:cubicBezTo>
                <a:lnTo>
                  <a:pt x="4871435" y="8602856"/>
                </a:lnTo>
                <a:close/>
                <a:moveTo>
                  <a:pt x="759992" y="8577938"/>
                </a:moveTo>
                <a:cubicBezTo>
                  <a:pt x="768298" y="8586244"/>
                  <a:pt x="770374" y="8592472"/>
                  <a:pt x="766222" y="8596626"/>
                </a:cubicBezTo>
                <a:cubicBezTo>
                  <a:pt x="762070" y="8600780"/>
                  <a:pt x="759992" y="8607008"/>
                  <a:pt x="759992" y="8615314"/>
                </a:cubicBezTo>
                <a:lnTo>
                  <a:pt x="747534" y="8615314"/>
                </a:lnTo>
                <a:lnTo>
                  <a:pt x="735074" y="8615314"/>
                </a:lnTo>
                <a:cubicBezTo>
                  <a:pt x="743381" y="8607008"/>
                  <a:pt x="745457" y="8600780"/>
                  <a:pt x="741304" y="8596626"/>
                </a:cubicBezTo>
                <a:cubicBezTo>
                  <a:pt x="737151" y="8592472"/>
                  <a:pt x="739227" y="8590396"/>
                  <a:pt x="747534" y="8590396"/>
                </a:cubicBezTo>
                <a:cubicBezTo>
                  <a:pt x="747534" y="8590396"/>
                  <a:pt x="749610" y="8590396"/>
                  <a:pt x="753763" y="8590396"/>
                </a:cubicBezTo>
                <a:cubicBezTo>
                  <a:pt x="757916" y="8590396"/>
                  <a:pt x="759992" y="8586244"/>
                  <a:pt x="759992" y="8577938"/>
                </a:cubicBezTo>
                <a:close/>
                <a:moveTo>
                  <a:pt x="7724525" y="8565480"/>
                </a:moveTo>
                <a:cubicBezTo>
                  <a:pt x="7716219" y="8573784"/>
                  <a:pt x="7712067" y="8582092"/>
                  <a:pt x="7712067" y="8590396"/>
                </a:cubicBezTo>
                <a:lnTo>
                  <a:pt x="7712067" y="8577938"/>
                </a:lnTo>
                <a:close/>
                <a:moveTo>
                  <a:pt x="7195023" y="8565480"/>
                </a:moveTo>
                <a:cubicBezTo>
                  <a:pt x="7190869" y="8565480"/>
                  <a:pt x="7188793" y="8569632"/>
                  <a:pt x="7188793" y="8577938"/>
                </a:cubicBezTo>
                <a:cubicBezTo>
                  <a:pt x="7188793" y="8586244"/>
                  <a:pt x="7188793" y="8590396"/>
                  <a:pt x="7188793" y="8590396"/>
                </a:cubicBezTo>
                <a:cubicBezTo>
                  <a:pt x="7188793" y="8590396"/>
                  <a:pt x="7190869" y="8586244"/>
                  <a:pt x="7195023" y="8577938"/>
                </a:cubicBezTo>
                <a:cubicBezTo>
                  <a:pt x="7199175" y="8569632"/>
                  <a:pt x="7199175" y="8565480"/>
                  <a:pt x="7195023" y="8565480"/>
                </a:cubicBezTo>
                <a:close/>
                <a:moveTo>
                  <a:pt x="6827484" y="8565480"/>
                </a:moveTo>
                <a:lnTo>
                  <a:pt x="6827484" y="8577938"/>
                </a:lnTo>
                <a:lnTo>
                  <a:pt x="6839943" y="8577938"/>
                </a:lnTo>
                <a:cubicBezTo>
                  <a:pt x="6839943" y="8569632"/>
                  <a:pt x="6835790" y="8565480"/>
                  <a:pt x="6827484" y="8565480"/>
                </a:cubicBezTo>
                <a:close/>
                <a:moveTo>
                  <a:pt x="6341586" y="8565480"/>
                </a:moveTo>
                <a:cubicBezTo>
                  <a:pt x="6341586" y="8573784"/>
                  <a:pt x="6341586" y="8577938"/>
                  <a:pt x="6341586" y="8577938"/>
                </a:cubicBezTo>
                <a:cubicBezTo>
                  <a:pt x="6333279" y="8577938"/>
                  <a:pt x="6329127" y="8575862"/>
                  <a:pt x="6329127" y="8571708"/>
                </a:cubicBezTo>
                <a:cubicBezTo>
                  <a:pt x="6329127" y="8567556"/>
                  <a:pt x="6333279" y="8565480"/>
                  <a:pt x="6341586" y="8565480"/>
                </a:cubicBezTo>
                <a:close/>
                <a:moveTo>
                  <a:pt x="4360619" y="8565480"/>
                </a:moveTo>
                <a:lnTo>
                  <a:pt x="4348159" y="8577938"/>
                </a:lnTo>
                <a:lnTo>
                  <a:pt x="4348159" y="8590396"/>
                </a:lnTo>
                <a:cubicBezTo>
                  <a:pt x="4339853" y="8590396"/>
                  <a:pt x="4335701" y="8590396"/>
                  <a:pt x="4335701" y="8590396"/>
                </a:cubicBezTo>
                <a:cubicBezTo>
                  <a:pt x="4335701" y="8598702"/>
                  <a:pt x="4329471" y="8609086"/>
                  <a:pt x="4317013" y="8621544"/>
                </a:cubicBezTo>
                <a:lnTo>
                  <a:pt x="4310783" y="8627774"/>
                </a:lnTo>
                <a:lnTo>
                  <a:pt x="4302996" y="8635561"/>
                </a:lnTo>
                <a:cubicBezTo>
                  <a:pt x="4299881" y="8638675"/>
                  <a:pt x="4298325" y="8640232"/>
                  <a:pt x="4298325" y="8640232"/>
                </a:cubicBezTo>
                <a:cubicBezTo>
                  <a:pt x="4306629" y="8640232"/>
                  <a:pt x="4310783" y="8638156"/>
                  <a:pt x="4310783" y="8634002"/>
                </a:cubicBezTo>
                <a:cubicBezTo>
                  <a:pt x="4310783" y="8631926"/>
                  <a:pt x="4310783" y="8630369"/>
                  <a:pt x="4310783" y="8629331"/>
                </a:cubicBezTo>
                <a:lnTo>
                  <a:pt x="4310783" y="8627774"/>
                </a:lnTo>
                <a:lnTo>
                  <a:pt x="4323241" y="8626215"/>
                </a:lnTo>
                <a:cubicBezTo>
                  <a:pt x="4327395" y="8625179"/>
                  <a:pt x="4331547" y="8623622"/>
                  <a:pt x="4335701" y="8621544"/>
                </a:cubicBezTo>
                <a:cubicBezTo>
                  <a:pt x="4344005" y="8617390"/>
                  <a:pt x="4348159" y="8611162"/>
                  <a:pt x="4348159" y="8602856"/>
                </a:cubicBezTo>
                <a:lnTo>
                  <a:pt x="4360619" y="8590396"/>
                </a:lnTo>
                <a:close/>
                <a:moveTo>
                  <a:pt x="6939615" y="8553020"/>
                </a:moveTo>
                <a:cubicBezTo>
                  <a:pt x="6923003" y="8553020"/>
                  <a:pt x="6910545" y="8557173"/>
                  <a:pt x="6902238" y="8565480"/>
                </a:cubicBezTo>
                <a:cubicBezTo>
                  <a:pt x="6902238" y="8565480"/>
                  <a:pt x="6902238" y="8567556"/>
                  <a:pt x="6902238" y="8571708"/>
                </a:cubicBezTo>
                <a:cubicBezTo>
                  <a:pt x="6902238" y="8575862"/>
                  <a:pt x="6900161" y="8580014"/>
                  <a:pt x="6896008" y="8584168"/>
                </a:cubicBezTo>
                <a:cubicBezTo>
                  <a:pt x="6891855" y="8588320"/>
                  <a:pt x="6887702" y="8592472"/>
                  <a:pt x="6883549" y="8596626"/>
                </a:cubicBezTo>
                <a:cubicBezTo>
                  <a:pt x="6879396" y="8600780"/>
                  <a:pt x="6877320" y="8607008"/>
                  <a:pt x="6877320" y="8615314"/>
                </a:cubicBezTo>
                <a:cubicBezTo>
                  <a:pt x="6877320" y="8623622"/>
                  <a:pt x="6881472" y="8631926"/>
                  <a:pt x="6889779" y="8640232"/>
                </a:cubicBezTo>
                <a:cubicBezTo>
                  <a:pt x="6889779" y="8648538"/>
                  <a:pt x="6889779" y="8652691"/>
                  <a:pt x="6889779" y="8652691"/>
                </a:cubicBezTo>
                <a:cubicBezTo>
                  <a:pt x="6889779" y="8652691"/>
                  <a:pt x="6893932" y="8652691"/>
                  <a:pt x="6902238" y="8652691"/>
                </a:cubicBezTo>
                <a:cubicBezTo>
                  <a:pt x="6902238" y="8652691"/>
                  <a:pt x="6902238" y="8648538"/>
                  <a:pt x="6902238" y="8640232"/>
                </a:cubicBezTo>
                <a:lnTo>
                  <a:pt x="6908467" y="8640232"/>
                </a:lnTo>
                <a:cubicBezTo>
                  <a:pt x="6912621" y="8640232"/>
                  <a:pt x="6914697" y="8640232"/>
                  <a:pt x="6914697" y="8640232"/>
                </a:cubicBezTo>
                <a:lnTo>
                  <a:pt x="6927155" y="8615314"/>
                </a:lnTo>
                <a:cubicBezTo>
                  <a:pt x="6927155" y="8598702"/>
                  <a:pt x="6931309" y="8590396"/>
                  <a:pt x="6939615" y="8590396"/>
                </a:cubicBezTo>
                <a:cubicBezTo>
                  <a:pt x="6947921" y="8582092"/>
                  <a:pt x="6952073" y="8577938"/>
                  <a:pt x="6952073" y="8577938"/>
                </a:cubicBezTo>
                <a:cubicBezTo>
                  <a:pt x="6952073" y="8569632"/>
                  <a:pt x="6947921" y="8561326"/>
                  <a:pt x="6939615" y="8553020"/>
                </a:cubicBezTo>
                <a:close/>
                <a:moveTo>
                  <a:pt x="6612568" y="8546790"/>
                </a:moveTo>
                <a:cubicBezTo>
                  <a:pt x="6610492" y="8546790"/>
                  <a:pt x="6607376" y="8548867"/>
                  <a:pt x="6603224" y="8553020"/>
                </a:cubicBezTo>
                <a:cubicBezTo>
                  <a:pt x="6594918" y="8561326"/>
                  <a:pt x="6590764" y="8565480"/>
                  <a:pt x="6590764" y="8565480"/>
                </a:cubicBezTo>
                <a:cubicBezTo>
                  <a:pt x="6590764" y="8565480"/>
                  <a:pt x="6594918" y="8565480"/>
                  <a:pt x="6603224" y="8565480"/>
                </a:cubicBezTo>
                <a:lnTo>
                  <a:pt x="6615682" y="8553020"/>
                </a:lnTo>
                <a:cubicBezTo>
                  <a:pt x="6615682" y="8548867"/>
                  <a:pt x="6614644" y="8546790"/>
                  <a:pt x="6612568" y="8546790"/>
                </a:cubicBezTo>
                <a:close/>
                <a:moveTo>
                  <a:pt x="7114039" y="8540561"/>
                </a:moveTo>
                <a:lnTo>
                  <a:pt x="7126498" y="8565480"/>
                </a:lnTo>
                <a:cubicBezTo>
                  <a:pt x="7126498" y="8557173"/>
                  <a:pt x="7126498" y="8550943"/>
                  <a:pt x="7126498" y="8546790"/>
                </a:cubicBezTo>
                <a:cubicBezTo>
                  <a:pt x="7126498" y="8542637"/>
                  <a:pt x="7122345" y="8540561"/>
                  <a:pt x="7114039" y="8540561"/>
                </a:cubicBezTo>
                <a:close/>
                <a:moveTo>
                  <a:pt x="6428799" y="8540561"/>
                </a:moveTo>
                <a:cubicBezTo>
                  <a:pt x="6428799" y="8540561"/>
                  <a:pt x="6426723" y="8542637"/>
                  <a:pt x="6422569" y="8546790"/>
                </a:cubicBezTo>
                <a:cubicBezTo>
                  <a:pt x="6418417" y="8550943"/>
                  <a:pt x="6416340" y="8553020"/>
                  <a:pt x="6416340" y="8553020"/>
                </a:cubicBezTo>
                <a:lnTo>
                  <a:pt x="6414955" y="8559942"/>
                </a:lnTo>
                <a:lnTo>
                  <a:pt x="6413848" y="8560496"/>
                </a:lnTo>
                <a:lnTo>
                  <a:pt x="6410111" y="8559250"/>
                </a:lnTo>
                <a:cubicBezTo>
                  <a:pt x="6405958" y="8555097"/>
                  <a:pt x="6399728" y="8555097"/>
                  <a:pt x="6391422" y="8559250"/>
                </a:cubicBezTo>
                <a:cubicBezTo>
                  <a:pt x="6383116" y="8563403"/>
                  <a:pt x="6378962" y="8569632"/>
                  <a:pt x="6378962" y="8577938"/>
                </a:cubicBezTo>
                <a:cubicBezTo>
                  <a:pt x="6378962" y="8577938"/>
                  <a:pt x="6383116" y="8577938"/>
                  <a:pt x="6391422" y="8577938"/>
                </a:cubicBezTo>
                <a:cubicBezTo>
                  <a:pt x="6391422" y="8577938"/>
                  <a:pt x="6391422" y="8575862"/>
                  <a:pt x="6391422" y="8571708"/>
                </a:cubicBezTo>
                <a:cubicBezTo>
                  <a:pt x="6391422" y="8567556"/>
                  <a:pt x="6395575" y="8565480"/>
                  <a:pt x="6403881" y="8565480"/>
                </a:cubicBezTo>
                <a:lnTo>
                  <a:pt x="6413848" y="8560496"/>
                </a:lnTo>
                <a:lnTo>
                  <a:pt x="6414782" y="8560807"/>
                </a:lnTo>
                <a:lnTo>
                  <a:pt x="6414955" y="8559942"/>
                </a:lnTo>
                <a:lnTo>
                  <a:pt x="6428799" y="8553020"/>
                </a:lnTo>
                <a:close/>
                <a:moveTo>
                  <a:pt x="7634199" y="8534331"/>
                </a:moveTo>
                <a:cubicBezTo>
                  <a:pt x="7636276" y="8534331"/>
                  <a:pt x="7637313" y="8536409"/>
                  <a:pt x="7637313" y="8540561"/>
                </a:cubicBezTo>
                <a:cubicBezTo>
                  <a:pt x="7637313" y="8540561"/>
                  <a:pt x="7635237" y="8546790"/>
                  <a:pt x="7631085" y="8559250"/>
                </a:cubicBezTo>
                <a:cubicBezTo>
                  <a:pt x="7626931" y="8571708"/>
                  <a:pt x="7620702" y="8584168"/>
                  <a:pt x="7612395" y="8596626"/>
                </a:cubicBezTo>
                <a:cubicBezTo>
                  <a:pt x="7608243" y="8602856"/>
                  <a:pt x="7603051" y="8608567"/>
                  <a:pt x="7596822" y="8613757"/>
                </a:cubicBezTo>
                <a:lnTo>
                  <a:pt x="7576977" y="8626513"/>
                </a:lnTo>
                <a:lnTo>
                  <a:pt x="7578134" y="8618430"/>
                </a:lnTo>
                <a:cubicBezTo>
                  <a:pt x="7580210" y="8612200"/>
                  <a:pt x="7583324" y="8607008"/>
                  <a:pt x="7587478" y="8602856"/>
                </a:cubicBezTo>
                <a:cubicBezTo>
                  <a:pt x="7604089" y="8561326"/>
                  <a:pt x="7616549" y="8540561"/>
                  <a:pt x="7624855" y="8540561"/>
                </a:cubicBezTo>
                <a:cubicBezTo>
                  <a:pt x="7629007" y="8536409"/>
                  <a:pt x="7632123" y="8534331"/>
                  <a:pt x="7634199" y="8534331"/>
                </a:cubicBezTo>
                <a:close/>
                <a:moveTo>
                  <a:pt x="4933728" y="8528101"/>
                </a:moveTo>
                <a:cubicBezTo>
                  <a:pt x="4925424" y="8528101"/>
                  <a:pt x="4921270" y="8530178"/>
                  <a:pt x="4921270" y="8534331"/>
                </a:cubicBezTo>
                <a:cubicBezTo>
                  <a:pt x="4921270" y="8538485"/>
                  <a:pt x="4925424" y="8540561"/>
                  <a:pt x="4933728" y="8540561"/>
                </a:cubicBezTo>
                <a:cubicBezTo>
                  <a:pt x="4933728" y="8532255"/>
                  <a:pt x="4933728" y="8528101"/>
                  <a:pt x="4933728" y="8528101"/>
                </a:cubicBezTo>
                <a:close/>
                <a:moveTo>
                  <a:pt x="4659632" y="8528101"/>
                </a:moveTo>
                <a:lnTo>
                  <a:pt x="4659632" y="8540561"/>
                </a:lnTo>
                <a:cubicBezTo>
                  <a:pt x="4659632" y="8548867"/>
                  <a:pt x="4659632" y="8553020"/>
                  <a:pt x="4659632" y="8553020"/>
                </a:cubicBezTo>
                <a:cubicBezTo>
                  <a:pt x="4667938" y="8544714"/>
                  <a:pt x="4672092" y="8540561"/>
                  <a:pt x="4672092" y="8540561"/>
                </a:cubicBezTo>
                <a:cubicBezTo>
                  <a:pt x="4672092" y="8532255"/>
                  <a:pt x="4667938" y="8528101"/>
                  <a:pt x="4659632" y="8528101"/>
                </a:cubicBezTo>
                <a:close/>
                <a:moveTo>
                  <a:pt x="4298325" y="8528101"/>
                </a:moveTo>
                <a:cubicBezTo>
                  <a:pt x="4281711" y="8528101"/>
                  <a:pt x="4273407" y="8532255"/>
                  <a:pt x="4273407" y="8540561"/>
                </a:cubicBezTo>
                <a:lnTo>
                  <a:pt x="4260947" y="8553020"/>
                </a:lnTo>
                <a:cubicBezTo>
                  <a:pt x="4244335" y="8561326"/>
                  <a:pt x="4236029" y="8569632"/>
                  <a:pt x="4236029" y="8577938"/>
                </a:cubicBezTo>
                <a:cubicBezTo>
                  <a:pt x="4236029" y="8577938"/>
                  <a:pt x="4231877" y="8582092"/>
                  <a:pt x="4223570" y="8590396"/>
                </a:cubicBezTo>
                <a:cubicBezTo>
                  <a:pt x="4215264" y="8598702"/>
                  <a:pt x="4213188" y="8604932"/>
                  <a:pt x="4217341" y="8609086"/>
                </a:cubicBezTo>
                <a:cubicBezTo>
                  <a:pt x="4221494" y="8613238"/>
                  <a:pt x="4221494" y="8617390"/>
                  <a:pt x="4217341" y="8621544"/>
                </a:cubicBezTo>
                <a:cubicBezTo>
                  <a:pt x="4213188" y="8625698"/>
                  <a:pt x="4206958" y="8623622"/>
                  <a:pt x="4198652" y="8615314"/>
                </a:cubicBezTo>
                <a:lnTo>
                  <a:pt x="4186194" y="8640232"/>
                </a:lnTo>
                <a:cubicBezTo>
                  <a:pt x="4177888" y="8640232"/>
                  <a:pt x="4169582" y="8644386"/>
                  <a:pt x="4161276" y="8652691"/>
                </a:cubicBezTo>
                <a:cubicBezTo>
                  <a:pt x="4152971" y="8660997"/>
                  <a:pt x="4148817" y="8665150"/>
                  <a:pt x="4148817" y="8665150"/>
                </a:cubicBezTo>
                <a:lnTo>
                  <a:pt x="4136357" y="8677609"/>
                </a:lnTo>
                <a:lnTo>
                  <a:pt x="4111439" y="8702527"/>
                </a:lnTo>
                <a:cubicBezTo>
                  <a:pt x="4103135" y="8702527"/>
                  <a:pt x="4096905" y="8706681"/>
                  <a:pt x="4092751" y="8714985"/>
                </a:cubicBezTo>
                <a:cubicBezTo>
                  <a:pt x="4088599" y="8723291"/>
                  <a:pt x="4086523" y="8731599"/>
                  <a:pt x="4086523" y="8739903"/>
                </a:cubicBezTo>
                <a:lnTo>
                  <a:pt x="4098981" y="8752363"/>
                </a:lnTo>
                <a:cubicBezTo>
                  <a:pt x="4107287" y="8752363"/>
                  <a:pt x="4113515" y="8754439"/>
                  <a:pt x="4117669" y="8758591"/>
                </a:cubicBezTo>
                <a:cubicBezTo>
                  <a:pt x="4121823" y="8762745"/>
                  <a:pt x="4123899" y="8764821"/>
                  <a:pt x="4123899" y="8764821"/>
                </a:cubicBezTo>
                <a:lnTo>
                  <a:pt x="4148817" y="8752363"/>
                </a:lnTo>
                <a:cubicBezTo>
                  <a:pt x="4165429" y="8752363"/>
                  <a:pt x="4177888" y="8748209"/>
                  <a:pt x="4186194" y="8739903"/>
                </a:cubicBezTo>
                <a:lnTo>
                  <a:pt x="4186194" y="8752363"/>
                </a:lnTo>
                <a:lnTo>
                  <a:pt x="4173734" y="8764821"/>
                </a:lnTo>
                <a:cubicBezTo>
                  <a:pt x="4198652" y="8764821"/>
                  <a:pt x="4211112" y="8756515"/>
                  <a:pt x="4211112" y="8739903"/>
                </a:cubicBezTo>
                <a:cubicBezTo>
                  <a:pt x="4219417" y="8739903"/>
                  <a:pt x="4219417" y="8735751"/>
                  <a:pt x="4211112" y="8727445"/>
                </a:cubicBezTo>
                <a:lnTo>
                  <a:pt x="4211112" y="8714985"/>
                </a:lnTo>
                <a:cubicBezTo>
                  <a:pt x="4219417" y="8714985"/>
                  <a:pt x="4225647" y="8714985"/>
                  <a:pt x="4229800" y="8714985"/>
                </a:cubicBezTo>
                <a:cubicBezTo>
                  <a:pt x="4233953" y="8714985"/>
                  <a:pt x="4236029" y="8712909"/>
                  <a:pt x="4236029" y="8708757"/>
                </a:cubicBezTo>
                <a:cubicBezTo>
                  <a:pt x="4236029" y="8704603"/>
                  <a:pt x="4238106" y="8700451"/>
                  <a:pt x="4242259" y="8696297"/>
                </a:cubicBezTo>
                <a:cubicBezTo>
                  <a:pt x="4246413" y="8692145"/>
                  <a:pt x="4248489" y="8685915"/>
                  <a:pt x="4248489" y="8677609"/>
                </a:cubicBezTo>
                <a:lnTo>
                  <a:pt x="4260947" y="8665150"/>
                </a:lnTo>
                <a:lnTo>
                  <a:pt x="4260947" y="8640232"/>
                </a:lnTo>
                <a:cubicBezTo>
                  <a:pt x="4260947" y="8640232"/>
                  <a:pt x="4263023" y="8638156"/>
                  <a:pt x="4267177" y="8634002"/>
                </a:cubicBezTo>
                <a:cubicBezTo>
                  <a:pt x="4271331" y="8629850"/>
                  <a:pt x="4273407" y="8627774"/>
                  <a:pt x="4273407" y="8627774"/>
                </a:cubicBezTo>
                <a:cubicBezTo>
                  <a:pt x="4281711" y="8627774"/>
                  <a:pt x="4294171" y="8619468"/>
                  <a:pt x="4310783" y="8602856"/>
                </a:cubicBezTo>
                <a:cubicBezTo>
                  <a:pt x="4327395" y="8586244"/>
                  <a:pt x="4335701" y="8573784"/>
                  <a:pt x="4335701" y="8565480"/>
                </a:cubicBezTo>
                <a:cubicBezTo>
                  <a:pt x="4327395" y="8557173"/>
                  <a:pt x="4310783" y="8565480"/>
                  <a:pt x="4285865" y="8590396"/>
                </a:cubicBezTo>
                <a:lnTo>
                  <a:pt x="4248489" y="8602856"/>
                </a:lnTo>
                <a:lnTo>
                  <a:pt x="4236029" y="8602856"/>
                </a:lnTo>
                <a:cubicBezTo>
                  <a:pt x="4227724" y="8602856"/>
                  <a:pt x="4223570" y="8602856"/>
                  <a:pt x="4223570" y="8602856"/>
                </a:cubicBezTo>
                <a:cubicBezTo>
                  <a:pt x="4223570" y="8602856"/>
                  <a:pt x="4225647" y="8598702"/>
                  <a:pt x="4229800" y="8590396"/>
                </a:cubicBezTo>
                <a:cubicBezTo>
                  <a:pt x="4233953" y="8582092"/>
                  <a:pt x="4236029" y="8577938"/>
                  <a:pt x="4236029" y="8577938"/>
                </a:cubicBezTo>
                <a:lnTo>
                  <a:pt x="4260947" y="8577938"/>
                </a:lnTo>
                <a:lnTo>
                  <a:pt x="4285865" y="8565480"/>
                </a:lnTo>
                <a:cubicBezTo>
                  <a:pt x="4285865" y="8565480"/>
                  <a:pt x="4287941" y="8565480"/>
                  <a:pt x="4292095" y="8565480"/>
                </a:cubicBezTo>
                <a:cubicBezTo>
                  <a:pt x="4296247" y="8565480"/>
                  <a:pt x="4302477" y="8561326"/>
                  <a:pt x="4310783" y="8553020"/>
                </a:cubicBezTo>
                <a:lnTo>
                  <a:pt x="4323241" y="8528101"/>
                </a:lnTo>
                <a:close/>
                <a:moveTo>
                  <a:pt x="6952073" y="8518757"/>
                </a:moveTo>
                <a:cubicBezTo>
                  <a:pt x="6947921" y="8518757"/>
                  <a:pt x="6943767" y="8519797"/>
                  <a:pt x="6939615" y="8521873"/>
                </a:cubicBezTo>
                <a:cubicBezTo>
                  <a:pt x="6931309" y="8526025"/>
                  <a:pt x="6929233" y="8532255"/>
                  <a:pt x="6933385" y="8540561"/>
                </a:cubicBezTo>
                <a:cubicBezTo>
                  <a:pt x="6937537" y="8548867"/>
                  <a:pt x="6943767" y="8553020"/>
                  <a:pt x="6952073" y="8553020"/>
                </a:cubicBezTo>
                <a:cubicBezTo>
                  <a:pt x="6952073" y="8553020"/>
                  <a:pt x="6956227" y="8548867"/>
                  <a:pt x="6964533" y="8540561"/>
                </a:cubicBezTo>
                <a:cubicBezTo>
                  <a:pt x="6972839" y="8532255"/>
                  <a:pt x="6972839" y="8526025"/>
                  <a:pt x="6964533" y="8521873"/>
                </a:cubicBezTo>
                <a:cubicBezTo>
                  <a:pt x="6960379" y="8519797"/>
                  <a:pt x="6956227" y="8518757"/>
                  <a:pt x="6952073" y="8518757"/>
                </a:cubicBezTo>
                <a:close/>
                <a:moveTo>
                  <a:pt x="7724525" y="8515643"/>
                </a:moveTo>
                <a:cubicBezTo>
                  <a:pt x="7724525" y="8523949"/>
                  <a:pt x="7722447" y="8528101"/>
                  <a:pt x="7718295" y="8528101"/>
                </a:cubicBezTo>
                <a:cubicBezTo>
                  <a:pt x="7714143" y="8528101"/>
                  <a:pt x="7712067" y="8528101"/>
                  <a:pt x="7712067" y="8528101"/>
                </a:cubicBezTo>
                <a:close/>
                <a:moveTo>
                  <a:pt x="7388135" y="8515643"/>
                </a:moveTo>
                <a:cubicBezTo>
                  <a:pt x="7379829" y="8523949"/>
                  <a:pt x="7379829" y="8532255"/>
                  <a:pt x="7388135" y="8540561"/>
                </a:cubicBezTo>
                <a:cubicBezTo>
                  <a:pt x="7388135" y="8548867"/>
                  <a:pt x="7383983" y="8559250"/>
                  <a:pt x="7375677" y="8571708"/>
                </a:cubicBezTo>
                <a:cubicBezTo>
                  <a:pt x="7367370" y="8584168"/>
                  <a:pt x="7359064" y="8590396"/>
                  <a:pt x="7350758" y="8590396"/>
                </a:cubicBezTo>
                <a:lnTo>
                  <a:pt x="7338298" y="8577938"/>
                </a:lnTo>
                <a:cubicBezTo>
                  <a:pt x="7321688" y="8561326"/>
                  <a:pt x="7325840" y="8544714"/>
                  <a:pt x="7350758" y="8528101"/>
                </a:cubicBezTo>
                <a:cubicBezTo>
                  <a:pt x="7367370" y="8519797"/>
                  <a:pt x="7379829" y="8515643"/>
                  <a:pt x="7388135" y="8515643"/>
                </a:cubicBezTo>
                <a:close/>
                <a:moveTo>
                  <a:pt x="6690437" y="8506299"/>
                </a:moveTo>
                <a:cubicBezTo>
                  <a:pt x="6688359" y="8506299"/>
                  <a:pt x="6686283" y="8507337"/>
                  <a:pt x="6684207" y="8509413"/>
                </a:cubicBezTo>
                <a:cubicBezTo>
                  <a:pt x="6680055" y="8513567"/>
                  <a:pt x="6677977" y="8517719"/>
                  <a:pt x="6677977" y="8521873"/>
                </a:cubicBezTo>
                <a:cubicBezTo>
                  <a:pt x="6677977" y="8526025"/>
                  <a:pt x="6682131" y="8526025"/>
                  <a:pt x="6690437" y="8521873"/>
                </a:cubicBezTo>
                <a:cubicBezTo>
                  <a:pt x="6698743" y="8517719"/>
                  <a:pt x="6700819" y="8513567"/>
                  <a:pt x="6696665" y="8509413"/>
                </a:cubicBezTo>
                <a:cubicBezTo>
                  <a:pt x="6694589" y="8507337"/>
                  <a:pt x="6692513" y="8506299"/>
                  <a:pt x="6690437" y="8506299"/>
                </a:cubicBezTo>
                <a:close/>
                <a:moveTo>
                  <a:pt x="4366847" y="8503185"/>
                </a:moveTo>
                <a:cubicBezTo>
                  <a:pt x="4362695" y="8503185"/>
                  <a:pt x="4360619" y="8505261"/>
                  <a:pt x="4360619" y="8509413"/>
                </a:cubicBezTo>
                <a:cubicBezTo>
                  <a:pt x="4360619" y="8513567"/>
                  <a:pt x="4364771" y="8515643"/>
                  <a:pt x="4373077" y="8515643"/>
                </a:cubicBezTo>
                <a:cubicBezTo>
                  <a:pt x="4373077" y="8507337"/>
                  <a:pt x="4371001" y="8503185"/>
                  <a:pt x="4366847" y="8503185"/>
                </a:cubicBezTo>
                <a:close/>
                <a:moveTo>
                  <a:pt x="6788551" y="8496955"/>
                </a:moveTo>
                <a:cubicBezTo>
                  <a:pt x="6785435" y="8496955"/>
                  <a:pt x="6781801" y="8499031"/>
                  <a:pt x="6777647" y="8503185"/>
                </a:cubicBezTo>
                <a:cubicBezTo>
                  <a:pt x="6785955" y="8519797"/>
                  <a:pt x="6798413" y="8536407"/>
                  <a:pt x="6815025" y="8553020"/>
                </a:cubicBezTo>
                <a:cubicBezTo>
                  <a:pt x="6823331" y="8553020"/>
                  <a:pt x="6833713" y="8557173"/>
                  <a:pt x="6846172" y="8565480"/>
                </a:cubicBezTo>
                <a:cubicBezTo>
                  <a:pt x="6858632" y="8573784"/>
                  <a:pt x="6860708" y="8582092"/>
                  <a:pt x="6852402" y="8590396"/>
                </a:cubicBezTo>
                <a:lnTo>
                  <a:pt x="6852402" y="8602856"/>
                </a:lnTo>
                <a:cubicBezTo>
                  <a:pt x="6860708" y="8602856"/>
                  <a:pt x="6869014" y="8594550"/>
                  <a:pt x="6877320" y="8577938"/>
                </a:cubicBezTo>
                <a:cubicBezTo>
                  <a:pt x="6877320" y="8569632"/>
                  <a:pt x="6877320" y="8563403"/>
                  <a:pt x="6877320" y="8559250"/>
                </a:cubicBezTo>
                <a:cubicBezTo>
                  <a:pt x="6877320" y="8555097"/>
                  <a:pt x="6877320" y="8553020"/>
                  <a:pt x="6877320" y="8553020"/>
                </a:cubicBezTo>
                <a:lnTo>
                  <a:pt x="6877320" y="8551463"/>
                </a:lnTo>
                <a:cubicBezTo>
                  <a:pt x="6877320" y="8550424"/>
                  <a:pt x="6877320" y="8548867"/>
                  <a:pt x="6877320" y="8546790"/>
                </a:cubicBezTo>
                <a:cubicBezTo>
                  <a:pt x="6877320" y="8544714"/>
                  <a:pt x="6877320" y="8544195"/>
                  <a:pt x="6877320" y="8545233"/>
                </a:cubicBezTo>
                <a:lnTo>
                  <a:pt x="6877320" y="8540561"/>
                </a:lnTo>
                <a:cubicBezTo>
                  <a:pt x="6877320" y="8540561"/>
                  <a:pt x="6875243" y="8538485"/>
                  <a:pt x="6871090" y="8534331"/>
                </a:cubicBezTo>
                <a:cubicBezTo>
                  <a:pt x="6866938" y="8530178"/>
                  <a:pt x="6864860" y="8528101"/>
                  <a:pt x="6864860" y="8528101"/>
                </a:cubicBezTo>
                <a:lnTo>
                  <a:pt x="6852402" y="8553020"/>
                </a:lnTo>
                <a:lnTo>
                  <a:pt x="6839943" y="8528101"/>
                </a:lnTo>
                <a:cubicBezTo>
                  <a:pt x="6831636" y="8503185"/>
                  <a:pt x="6823331" y="8494879"/>
                  <a:pt x="6815025" y="8503185"/>
                </a:cubicBezTo>
                <a:cubicBezTo>
                  <a:pt x="6806719" y="8511489"/>
                  <a:pt x="6800489" y="8511489"/>
                  <a:pt x="6796337" y="8503185"/>
                </a:cubicBezTo>
                <a:cubicBezTo>
                  <a:pt x="6794259" y="8499031"/>
                  <a:pt x="6791665" y="8496955"/>
                  <a:pt x="6788551" y="8496955"/>
                </a:cubicBezTo>
                <a:close/>
                <a:moveTo>
                  <a:pt x="4961762" y="8496955"/>
                </a:moveTo>
                <a:cubicBezTo>
                  <a:pt x="4959685" y="8496955"/>
                  <a:pt x="4958647" y="8499031"/>
                  <a:pt x="4958647" y="8503185"/>
                </a:cubicBezTo>
                <a:cubicBezTo>
                  <a:pt x="4958647" y="8511489"/>
                  <a:pt x="4960723" y="8513567"/>
                  <a:pt x="4964877" y="8509413"/>
                </a:cubicBezTo>
                <a:cubicBezTo>
                  <a:pt x="4969029" y="8505261"/>
                  <a:pt x="4971105" y="8503185"/>
                  <a:pt x="4971105" y="8503185"/>
                </a:cubicBezTo>
                <a:cubicBezTo>
                  <a:pt x="4966953" y="8499031"/>
                  <a:pt x="4963838" y="8496955"/>
                  <a:pt x="4961762" y="8496955"/>
                </a:cubicBezTo>
                <a:close/>
                <a:moveTo>
                  <a:pt x="6615682" y="8478267"/>
                </a:moveTo>
                <a:lnTo>
                  <a:pt x="6628142" y="8490725"/>
                </a:lnTo>
                <a:cubicBezTo>
                  <a:pt x="6628142" y="8482419"/>
                  <a:pt x="6628142" y="8478267"/>
                  <a:pt x="6628142" y="8478267"/>
                </a:cubicBezTo>
                <a:close/>
                <a:moveTo>
                  <a:pt x="6403881" y="8478267"/>
                </a:moveTo>
                <a:cubicBezTo>
                  <a:pt x="6395575" y="8494879"/>
                  <a:pt x="6395575" y="8503185"/>
                  <a:pt x="6403881" y="8503185"/>
                </a:cubicBezTo>
                <a:cubicBezTo>
                  <a:pt x="6412187" y="8503185"/>
                  <a:pt x="6416340" y="8499031"/>
                  <a:pt x="6416340" y="8490725"/>
                </a:cubicBezTo>
                <a:close/>
                <a:moveTo>
                  <a:pt x="4373077" y="8478267"/>
                </a:moveTo>
                <a:cubicBezTo>
                  <a:pt x="4373077" y="8486573"/>
                  <a:pt x="4377231" y="8490725"/>
                  <a:pt x="4385535" y="8490725"/>
                </a:cubicBezTo>
                <a:cubicBezTo>
                  <a:pt x="4393841" y="8490725"/>
                  <a:pt x="4402148" y="8486573"/>
                  <a:pt x="4410454" y="8478267"/>
                </a:cubicBezTo>
                <a:close/>
                <a:moveTo>
                  <a:pt x="3818655" y="8478267"/>
                </a:moveTo>
                <a:cubicBezTo>
                  <a:pt x="3814503" y="8478267"/>
                  <a:pt x="3812427" y="8480343"/>
                  <a:pt x="3812427" y="8484495"/>
                </a:cubicBezTo>
                <a:cubicBezTo>
                  <a:pt x="3812427" y="8488649"/>
                  <a:pt x="3816579" y="8490725"/>
                  <a:pt x="3824885" y="8490725"/>
                </a:cubicBezTo>
                <a:cubicBezTo>
                  <a:pt x="3824885" y="8482419"/>
                  <a:pt x="3822809" y="8478267"/>
                  <a:pt x="3818655" y="8478267"/>
                </a:cubicBezTo>
                <a:close/>
                <a:moveTo>
                  <a:pt x="872123" y="8478267"/>
                </a:moveTo>
                <a:cubicBezTo>
                  <a:pt x="872123" y="8486573"/>
                  <a:pt x="870046" y="8490725"/>
                  <a:pt x="865893" y="8490725"/>
                </a:cubicBezTo>
                <a:cubicBezTo>
                  <a:pt x="861740" y="8490725"/>
                  <a:pt x="859664" y="8488649"/>
                  <a:pt x="859664" y="8484495"/>
                </a:cubicBezTo>
                <a:cubicBezTo>
                  <a:pt x="859664" y="8480343"/>
                  <a:pt x="863817" y="8478267"/>
                  <a:pt x="872123" y="8478267"/>
                </a:cubicBezTo>
                <a:close/>
                <a:moveTo>
                  <a:pt x="7171077" y="8476710"/>
                </a:moveTo>
                <a:cubicBezTo>
                  <a:pt x="7165237" y="8476710"/>
                  <a:pt x="7154531" y="8489687"/>
                  <a:pt x="7138957" y="8515643"/>
                </a:cubicBezTo>
                <a:cubicBezTo>
                  <a:pt x="7138957" y="8515643"/>
                  <a:pt x="7138957" y="8517719"/>
                  <a:pt x="7138957" y="8521873"/>
                </a:cubicBezTo>
                <a:cubicBezTo>
                  <a:pt x="7138957" y="8526025"/>
                  <a:pt x="7143111" y="8528101"/>
                  <a:pt x="7151417" y="8528101"/>
                </a:cubicBezTo>
                <a:cubicBezTo>
                  <a:pt x="7159723" y="8528101"/>
                  <a:pt x="7163875" y="8523949"/>
                  <a:pt x="7163875" y="8515643"/>
                </a:cubicBezTo>
                <a:lnTo>
                  <a:pt x="7163875" y="8503185"/>
                </a:lnTo>
                <a:lnTo>
                  <a:pt x="7176333" y="8490725"/>
                </a:lnTo>
                <a:cubicBezTo>
                  <a:pt x="7176333" y="8481381"/>
                  <a:pt x="7174581" y="8476710"/>
                  <a:pt x="7171077" y="8476710"/>
                </a:cubicBezTo>
                <a:close/>
                <a:moveTo>
                  <a:pt x="7375677" y="8465807"/>
                </a:moveTo>
                <a:lnTo>
                  <a:pt x="7375677" y="8478267"/>
                </a:lnTo>
                <a:cubicBezTo>
                  <a:pt x="7367370" y="8478267"/>
                  <a:pt x="7363217" y="8478267"/>
                  <a:pt x="7363217" y="8478267"/>
                </a:cubicBezTo>
                <a:cubicBezTo>
                  <a:pt x="7363217" y="8478267"/>
                  <a:pt x="7365294" y="8476191"/>
                  <a:pt x="7369447" y="8472037"/>
                </a:cubicBezTo>
                <a:cubicBezTo>
                  <a:pt x="7373600" y="8467883"/>
                  <a:pt x="7375677" y="8465807"/>
                  <a:pt x="7375677" y="8465807"/>
                </a:cubicBezTo>
                <a:close/>
                <a:moveTo>
                  <a:pt x="4460290" y="8465807"/>
                </a:moveTo>
                <a:lnTo>
                  <a:pt x="4447830" y="8478267"/>
                </a:lnTo>
                <a:cubicBezTo>
                  <a:pt x="4456136" y="8478267"/>
                  <a:pt x="4460290" y="8478267"/>
                  <a:pt x="4460290" y="8478267"/>
                </a:cubicBezTo>
                <a:cubicBezTo>
                  <a:pt x="4460290" y="8478267"/>
                  <a:pt x="4460290" y="8474113"/>
                  <a:pt x="4460290" y="8465807"/>
                </a:cubicBezTo>
                <a:close/>
                <a:moveTo>
                  <a:pt x="6961417" y="8458020"/>
                </a:moveTo>
                <a:cubicBezTo>
                  <a:pt x="6959341" y="8459060"/>
                  <a:pt x="6956227" y="8461655"/>
                  <a:pt x="6952073" y="8465807"/>
                </a:cubicBezTo>
                <a:cubicBezTo>
                  <a:pt x="6943767" y="8465807"/>
                  <a:pt x="6941691" y="8469961"/>
                  <a:pt x="6945843" y="8478267"/>
                </a:cubicBezTo>
                <a:cubicBezTo>
                  <a:pt x="6949997" y="8486573"/>
                  <a:pt x="6952073" y="8494879"/>
                  <a:pt x="6952073" y="8503185"/>
                </a:cubicBezTo>
                <a:lnTo>
                  <a:pt x="6964533" y="8478267"/>
                </a:lnTo>
                <a:cubicBezTo>
                  <a:pt x="6964533" y="8469961"/>
                  <a:pt x="6964533" y="8463731"/>
                  <a:pt x="6964533" y="8459579"/>
                </a:cubicBezTo>
                <a:cubicBezTo>
                  <a:pt x="6964533" y="8457503"/>
                  <a:pt x="6963495" y="8456984"/>
                  <a:pt x="6961417" y="8458020"/>
                </a:cubicBezTo>
                <a:close/>
                <a:moveTo>
                  <a:pt x="4969549" y="8458020"/>
                </a:moveTo>
                <a:cubicBezTo>
                  <a:pt x="4968509" y="8456984"/>
                  <a:pt x="4966953" y="8457503"/>
                  <a:pt x="4964877" y="8459579"/>
                </a:cubicBezTo>
                <a:cubicBezTo>
                  <a:pt x="4960723" y="8463731"/>
                  <a:pt x="4958647" y="8469961"/>
                  <a:pt x="4958647" y="8478267"/>
                </a:cubicBezTo>
                <a:cubicBezTo>
                  <a:pt x="4966953" y="8478267"/>
                  <a:pt x="4971105" y="8474113"/>
                  <a:pt x="4971105" y="8465807"/>
                </a:cubicBezTo>
                <a:cubicBezTo>
                  <a:pt x="4971105" y="8461655"/>
                  <a:pt x="4970587" y="8459060"/>
                  <a:pt x="4969549" y="8458020"/>
                </a:cubicBezTo>
                <a:close/>
                <a:moveTo>
                  <a:pt x="6939615" y="8453349"/>
                </a:moveTo>
                <a:cubicBezTo>
                  <a:pt x="6914697" y="8469961"/>
                  <a:pt x="6902238" y="8482419"/>
                  <a:pt x="6902238" y="8490725"/>
                </a:cubicBezTo>
                <a:lnTo>
                  <a:pt x="6927155" y="8465807"/>
                </a:lnTo>
                <a:close/>
                <a:moveTo>
                  <a:pt x="6727813" y="8453349"/>
                </a:moveTo>
                <a:cubicBezTo>
                  <a:pt x="6719507" y="8461655"/>
                  <a:pt x="6717431" y="8467883"/>
                  <a:pt x="6721583" y="8472037"/>
                </a:cubicBezTo>
                <a:cubicBezTo>
                  <a:pt x="6725737" y="8476191"/>
                  <a:pt x="6731965" y="8476191"/>
                  <a:pt x="6740271" y="8472037"/>
                </a:cubicBezTo>
                <a:cubicBezTo>
                  <a:pt x="6748577" y="8467883"/>
                  <a:pt x="6752731" y="8461655"/>
                  <a:pt x="6752731" y="8453349"/>
                </a:cubicBezTo>
                <a:close/>
                <a:moveTo>
                  <a:pt x="6640600" y="8453349"/>
                </a:moveTo>
                <a:cubicBezTo>
                  <a:pt x="6640600" y="8461655"/>
                  <a:pt x="6642677" y="8465807"/>
                  <a:pt x="6646830" y="8465807"/>
                </a:cubicBezTo>
                <a:cubicBezTo>
                  <a:pt x="6650983" y="8465807"/>
                  <a:pt x="6653059" y="8461655"/>
                  <a:pt x="6653059" y="8453349"/>
                </a:cubicBezTo>
                <a:close/>
                <a:moveTo>
                  <a:pt x="4659632" y="8453349"/>
                </a:moveTo>
                <a:cubicBezTo>
                  <a:pt x="4659632" y="8453349"/>
                  <a:pt x="4659632" y="8457503"/>
                  <a:pt x="4659632" y="8465807"/>
                </a:cubicBezTo>
                <a:lnTo>
                  <a:pt x="4672092" y="8453349"/>
                </a:lnTo>
                <a:close/>
                <a:moveTo>
                  <a:pt x="4472749" y="8453349"/>
                </a:moveTo>
                <a:cubicBezTo>
                  <a:pt x="4472749" y="8461655"/>
                  <a:pt x="4472749" y="8465807"/>
                  <a:pt x="4472749" y="8465807"/>
                </a:cubicBezTo>
                <a:cubicBezTo>
                  <a:pt x="4472749" y="8465807"/>
                  <a:pt x="4476902" y="8461655"/>
                  <a:pt x="4485208" y="8453349"/>
                </a:cubicBezTo>
                <a:close/>
                <a:moveTo>
                  <a:pt x="884581" y="8453349"/>
                </a:moveTo>
                <a:cubicBezTo>
                  <a:pt x="892887" y="8461655"/>
                  <a:pt x="897041" y="8465807"/>
                  <a:pt x="897041" y="8465807"/>
                </a:cubicBezTo>
                <a:cubicBezTo>
                  <a:pt x="897041" y="8465807"/>
                  <a:pt x="892887" y="8465807"/>
                  <a:pt x="884581" y="8465807"/>
                </a:cubicBezTo>
                <a:cubicBezTo>
                  <a:pt x="884581" y="8457503"/>
                  <a:pt x="884581" y="8453349"/>
                  <a:pt x="884581" y="8453349"/>
                </a:cubicBezTo>
                <a:close/>
                <a:moveTo>
                  <a:pt x="7911409" y="8440890"/>
                </a:moveTo>
                <a:lnTo>
                  <a:pt x="7911409" y="8465807"/>
                </a:lnTo>
                <a:lnTo>
                  <a:pt x="7886491" y="8490725"/>
                </a:lnTo>
                <a:lnTo>
                  <a:pt x="7898951" y="8465807"/>
                </a:lnTo>
                <a:close/>
                <a:moveTo>
                  <a:pt x="7774361" y="8440890"/>
                </a:moveTo>
                <a:cubicBezTo>
                  <a:pt x="7782667" y="8457503"/>
                  <a:pt x="7774361" y="8469961"/>
                  <a:pt x="7749443" y="8478267"/>
                </a:cubicBezTo>
                <a:cubicBezTo>
                  <a:pt x="7757749" y="8469961"/>
                  <a:pt x="7761901" y="8461655"/>
                  <a:pt x="7761901" y="8453349"/>
                </a:cubicBezTo>
                <a:close/>
                <a:moveTo>
                  <a:pt x="4827827" y="8428431"/>
                </a:moveTo>
                <a:cubicBezTo>
                  <a:pt x="4823675" y="8428431"/>
                  <a:pt x="4821599" y="8432584"/>
                  <a:pt x="4821599" y="8440890"/>
                </a:cubicBezTo>
                <a:cubicBezTo>
                  <a:pt x="4829903" y="8440890"/>
                  <a:pt x="4834057" y="8438813"/>
                  <a:pt x="4834057" y="8434660"/>
                </a:cubicBezTo>
                <a:cubicBezTo>
                  <a:pt x="4834057" y="8430507"/>
                  <a:pt x="4831981" y="8428431"/>
                  <a:pt x="4827827" y="8428431"/>
                </a:cubicBezTo>
                <a:close/>
                <a:moveTo>
                  <a:pt x="4491437" y="8428431"/>
                </a:moveTo>
                <a:cubicBezTo>
                  <a:pt x="4487285" y="8428431"/>
                  <a:pt x="4485208" y="8432584"/>
                  <a:pt x="4485208" y="8440890"/>
                </a:cubicBezTo>
                <a:cubicBezTo>
                  <a:pt x="4485208" y="8440890"/>
                  <a:pt x="4489361" y="8440890"/>
                  <a:pt x="4497667" y="8440890"/>
                </a:cubicBezTo>
                <a:cubicBezTo>
                  <a:pt x="4497667" y="8432584"/>
                  <a:pt x="4495591" y="8428431"/>
                  <a:pt x="4491437" y="8428431"/>
                </a:cubicBezTo>
                <a:close/>
                <a:moveTo>
                  <a:pt x="909500" y="8428431"/>
                </a:moveTo>
                <a:cubicBezTo>
                  <a:pt x="901193" y="8436737"/>
                  <a:pt x="892887" y="8445043"/>
                  <a:pt x="884581" y="8453349"/>
                </a:cubicBezTo>
                <a:lnTo>
                  <a:pt x="884581" y="8440890"/>
                </a:lnTo>
                <a:cubicBezTo>
                  <a:pt x="892887" y="8432584"/>
                  <a:pt x="901193" y="8428431"/>
                  <a:pt x="909500" y="8428431"/>
                </a:cubicBezTo>
                <a:close/>
                <a:moveTo>
                  <a:pt x="4387095" y="8420644"/>
                </a:moveTo>
                <a:cubicBezTo>
                  <a:pt x="4386057" y="8421683"/>
                  <a:pt x="4385535" y="8424277"/>
                  <a:pt x="4385535" y="8428431"/>
                </a:cubicBezTo>
                <a:cubicBezTo>
                  <a:pt x="4377231" y="8436737"/>
                  <a:pt x="4373077" y="8442967"/>
                  <a:pt x="4373077" y="8447119"/>
                </a:cubicBezTo>
                <a:cubicBezTo>
                  <a:pt x="4373077" y="8451273"/>
                  <a:pt x="4373077" y="8453349"/>
                  <a:pt x="4373077" y="8453349"/>
                </a:cubicBezTo>
                <a:lnTo>
                  <a:pt x="4397995" y="8440890"/>
                </a:lnTo>
                <a:cubicBezTo>
                  <a:pt x="4397995" y="8432584"/>
                  <a:pt x="4395919" y="8426354"/>
                  <a:pt x="4391765" y="8422201"/>
                </a:cubicBezTo>
                <a:cubicBezTo>
                  <a:pt x="4389689" y="8420124"/>
                  <a:pt x="4388133" y="8419605"/>
                  <a:pt x="4387095" y="8420644"/>
                </a:cubicBezTo>
                <a:close/>
                <a:moveTo>
                  <a:pt x="7736983" y="8415972"/>
                </a:moveTo>
                <a:lnTo>
                  <a:pt x="7736983" y="8428431"/>
                </a:lnTo>
                <a:cubicBezTo>
                  <a:pt x="7703759" y="8503185"/>
                  <a:pt x="7678843" y="8540561"/>
                  <a:pt x="7662231" y="8540561"/>
                </a:cubicBezTo>
                <a:cubicBezTo>
                  <a:pt x="7662231" y="8540561"/>
                  <a:pt x="7666383" y="8528101"/>
                  <a:pt x="7674689" y="8503185"/>
                </a:cubicBezTo>
                <a:close/>
                <a:moveTo>
                  <a:pt x="4522585" y="8415972"/>
                </a:moveTo>
                <a:lnTo>
                  <a:pt x="4535043" y="8428431"/>
                </a:lnTo>
                <a:cubicBezTo>
                  <a:pt x="4535043" y="8428431"/>
                  <a:pt x="4535043" y="8424278"/>
                  <a:pt x="4535043" y="8415972"/>
                </a:cubicBezTo>
                <a:cubicBezTo>
                  <a:pt x="4526739" y="8415972"/>
                  <a:pt x="4522585" y="8415972"/>
                  <a:pt x="4522585" y="8415972"/>
                </a:cubicBezTo>
                <a:close/>
                <a:moveTo>
                  <a:pt x="4871435" y="8403512"/>
                </a:moveTo>
                <a:lnTo>
                  <a:pt x="4871435" y="8415972"/>
                </a:lnTo>
                <a:lnTo>
                  <a:pt x="4858975" y="8415972"/>
                </a:lnTo>
                <a:cubicBezTo>
                  <a:pt x="4858975" y="8415972"/>
                  <a:pt x="4863127" y="8411820"/>
                  <a:pt x="4871435" y="8403512"/>
                </a:cubicBezTo>
                <a:close/>
                <a:moveTo>
                  <a:pt x="987855" y="8401955"/>
                </a:moveTo>
                <a:cubicBezTo>
                  <a:pt x="989087" y="8401955"/>
                  <a:pt x="989963" y="8402474"/>
                  <a:pt x="990482" y="8403512"/>
                </a:cubicBezTo>
                <a:cubicBezTo>
                  <a:pt x="994636" y="8411820"/>
                  <a:pt x="994636" y="8422201"/>
                  <a:pt x="990482" y="8434660"/>
                </a:cubicBezTo>
                <a:cubicBezTo>
                  <a:pt x="986329" y="8447119"/>
                  <a:pt x="980100" y="8455425"/>
                  <a:pt x="971793" y="8459579"/>
                </a:cubicBezTo>
                <a:cubicBezTo>
                  <a:pt x="963487" y="8463731"/>
                  <a:pt x="959335" y="8461655"/>
                  <a:pt x="959335" y="8453349"/>
                </a:cubicBezTo>
                <a:cubicBezTo>
                  <a:pt x="959335" y="8445043"/>
                  <a:pt x="959335" y="8440890"/>
                  <a:pt x="959335" y="8440890"/>
                </a:cubicBezTo>
                <a:cubicBezTo>
                  <a:pt x="959335" y="8440890"/>
                  <a:pt x="955181" y="8447119"/>
                  <a:pt x="946876" y="8459579"/>
                </a:cubicBezTo>
                <a:cubicBezTo>
                  <a:pt x="938569" y="8472037"/>
                  <a:pt x="934418" y="8478267"/>
                  <a:pt x="934418" y="8478267"/>
                </a:cubicBezTo>
                <a:lnTo>
                  <a:pt x="897041" y="8515643"/>
                </a:lnTo>
                <a:cubicBezTo>
                  <a:pt x="888735" y="8515643"/>
                  <a:pt x="886659" y="8513567"/>
                  <a:pt x="890811" y="8509413"/>
                </a:cubicBezTo>
                <a:cubicBezTo>
                  <a:pt x="894965" y="8505261"/>
                  <a:pt x="901193" y="8494879"/>
                  <a:pt x="909500" y="8478267"/>
                </a:cubicBezTo>
                <a:cubicBezTo>
                  <a:pt x="953105" y="8427392"/>
                  <a:pt x="979224" y="8401955"/>
                  <a:pt x="987855" y="8401955"/>
                </a:cubicBezTo>
                <a:close/>
                <a:moveTo>
                  <a:pt x="7712067" y="8391054"/>
                </a:moveTo>
                <a:cubicBezTo>
                  <a:pt x="7720373" y="8407666"/>
                  <a:pt x="7712067" y="8420124"/>
                  <a:pt x="7687149" y="8428431"/>
                </a:cubicBezTo>
                <a:lnTo>
                  <a:pt x="7687149" y="8415972"/>
                </a:lnTo>
                <a:close/>
                <a:moveTo>
                  <a:pt x="7325840" y="8391054"/>
                </a:moveTo>
                <a:lnTo>
                  <a:pt x="7313381" y="8403512"/>
                </a:lnTo>
                <a:cubicBezTo>
                  <a:pt x="7321688" y="8403512"/>
                  <a:pt x="7325840" y="8403512"/>
                  <a:pt x="7325840" y="8403512"/>
                </a:cubicBezTo>
                <a:close/>
                <a:moveTo>
                  <a:pt x="7263545" y="8391054"/>
                </a:moveTo>
                <a:cubicBezTo>
                  <a:pt x="7246935" y="8407666"/>
                  <a:pt x="7242781" y="8415972"/>
                  <a:pt x="7251087" y="8415972"/>
                </a:cubicBezTo>
                <a:cubicBezTo>
                  <a:pt x="7251087" y="8415972"/>
                  <a:pt x="7255239" y="8407666"/>
                  <a:pt x="7263545" y="8391054"/>
                </a:cubicBezTo>
                <a:close/>
                <a:moveTo>
                  <a:pt x="6827484" y="8391054"/>
                </a:moveTo>
                <a:cubicBezTo>
                  <a:pt x="6827484" y="8399360"/>
                  <a:pt x="6829560" y="8403512"/>
                  <a:pt x="6833713" y="8403512"/>
                </a:cubicBezTo>
                <a:cubicBezTo>
                  <a:pt x="6837866" y="8403512"/>
                  <a:pt x="6839943" y="8403512"/>
                  <a:pt x="6839943" y="8403512"/>
                </a:cubicBezTo>
                <a:cubicBezTo>
                  <a:pt x="6848249" y="8403512"/>
                  <a:pt x="6852402" y="8401436"/>
                  <a:pt x="6852402" y="8397284"/>
                </a:cubicBezTo>
                <a:cubicBezTo>
                  <a:pt x="6852402" y="8393132"/>
                  <a:pt x="6848249" y="8391054"/>
                  <a:pt x="6839943" y="8391054"/>
                </a:cubicBezTo>
                <a:cubicBezTo>
                  <a:pt x="6839943" y="8391054"/>
                  <a:pt x="6835790" y="8391054"/>
                  <a:pt x="6827484" y="8391054"/>
                </a:cubicBezTo>
                <a:close/>
                <a:moveTo>
                  <a:pt x="4858975" y="8391054"/>
                </a:moveTo>
                <a:cubicBezTo>
                  <a:pt x="4850669" y="8399360"/>
                  <a:pt x="4850669" y="8407666"/>
                  <a:pt x="4858975" y="8415972"/>
                </a:cubicBezTo>
                <a:cubicBezTo>
                  <a:pt x="4867281" y="8432584"/>
                  <a:pt x="4875587" y="8436737"/>
                  <a:pt x="4883893" y="8428431"/>
                </a:cubicBezTo>
                <a:cubicBezTo>
                  <a:pt x="4883893" y="8420124"/>
                  <a:pt x="4883893" y="8413896"/>
                  <a:pt x="4883893" y="8409742"/>
                </a:cubicBezTo>
                <a:cubicBezTo>
                  <a:pt x="4883893" y="8405590"/>
                  <a:pt x="4883893" y="8399360"/>
                  <a:pt x="4883893" y="8391054"/>
                </a:cubicBezTo>
                <a:close/>
                <a:moveTo>
                  <a:pt x="7450429" y="8378596"/>
                </a:moveTo>
                <a:lnTo>
                  <a:pt x="7437971" y="8415972"/>
                </a:lnTo>
                <a:lnTo>
                  <a:pt x="7413053" y="8428431"/>
                </a:lnTo>
                <a:cubicBezTo>
                  <a:pt x="7413053" y="8428431"/>
                  <a:pt x="7417205" y="8424278"/>
                  <a:pt x="7425511" y="8415972"/>
                </a:cubicBezTo>
                <a:cubicBezTo>
                  <a:pt x="7433819" y="8407666"/>
                  <a:pt x="7437971" y="8399360"/>
                  <a:pt x="7437971" y="8391054"/>
                </a:cubicBezTo>
                <a:cubicBezTo>
                  <a:pt x="7437971" y="8382748"/>
                  <a:pt x="7442123" y="8378596"/>
                  <a:pt x="7450429" y="8378596"/>
                </a:cubicBezTo>
                <a:close/>
                <a:moveTo>
                  <a:pt x="4653403" y="8378596"/>
                </a:moveTo>
                <a:cubicBezTo>
                  <a:pt x="4649250" y="8378596"/>
                  <a:pt x="4647173" y="8382748"/>
                  <a:pt x="4647173" y="8391054"/>
                </a:cubicBezTo>
                <a:cubicBezTo>
                  <a:pt x="4655479" y="8391054"/>
                  <a:pt x="4659632" y="8388978"/>
                  <a:pt x="4659632" y="8384824"/>
                </a:cubicBezTo>
                <a:cubicBezTo>
                  <a:pt x="4659632" y="8380672"/>
                  <a:pt x="4657556" y="8378596"/>
                  <a:pt x="4653403" y="8378596"/>
                </a:cubicBezTo>
                <a:close/>
                <a:moveTo>
                  <a:pt x="6964533" y="8366136"/>
                </a:moveTo>
                <a:cubicBezTo>
                  <a:pt x="6964533" y="8374442"/>
                  <a:pt x="6964533" y="8378596"/>
                  <a:pt x="6964533" y="8378596"/>
                </a:cubicBezTo>
                <a:lnTo>
                  <a:pt x="6976991" y="8391054"/>
                </a:lnTo>
                <a:cubicBezTo>
                  <a:pt x="6976991" y="8391054"/>
                  <a:pt x="6976991" y="8386902"/>
                  <a:pt x="6976991" y="8378596"/>
                </a:cubicBezTo>
                <a:close/>
                <a:moveTo>
                  <a:pt x="6516011" y="8366136"/>
                </a:moveTo>
                <a:cubicBezTo>
                  <a:pt x="6516011" y="8366136"/>
                  <a:pt x="6518087" y="8368214"/>
                  <a:pt x="6522241" y="8372366"/>
                </a:cubicBezTo>
                <a:cubicBezTo>
                  <a:pt x="6526393" y="8376518"/>
                  <a:pt x="6528469" y="8378596"/>
                  <a:pt x="6528469" y="8378596"/>
                </a:cubicBezTo>
                <a:cubicBezTo>
                  <a:pt x="6528469" y="8378596"/>
                  <a:pt x="6528469" y="8374442"/>
                  <a:pt x="6528469" y="8366136"/>
                </a:cubicBezTo>
                <a:close/>
                <a:moveTo>
                  <a:pt x="4796681" y="8366136"/>
                </a:moveTo>
                <a:cubicBezTo>
                  <a:pt x="4788375" y="8366136"/>
                  <a:pt x="4780069" y="8370290"/>
                  <a:pt x="4771763" y="8378596"/>
                </a:cubicBezTo>
                <a:cubicBezTo>
                  <a:pt x="4763457" y="8386902"/>
                  <a:pt x="4759305" y="8391054"/>
                  <a:pt x="4759305" y="8391054"/>
                </a:cubicBezTo>
                <a:cubicBezTo>
                  <a:pt x="4759305" y="8399360"/>
                  <a:pt x="4763457" y="8403512"/>
                  <a:pt x="4771763" y="8403512"/>
                </a:cubicBezTo>
                <a:cubicBezTo>
                  <a:pt x="4780069" y="8403512"/>
                  <a:pt x="4784221" y="8399360"/>
                  <a:pt x="4784221" y="8391054"/>
                </a:cubicBezTo>
                <a:close/>
                <a:moveTo>
                  <a:pt x="921959" y="8366136"/>
                </a:moveTo>
                <a:lnTo>
                  <a:pt x="934418" y="8391054"/>
                </a:lnTo>
                <a:lnTo>
                  <a:pt x="934418" y="8415972"/>
                </a:lnTo>
                <a:cubicBezTo>
                  <a:pt x="934418" y="8415972"/>
                  <a:pt x="932342" y="8413896"/>
                  <a:pt x="928187" y="8409742"/>
                </a:cubicBezTo>
                <a:cubicBezTo>
                  <a:pt x="924035" y="8405590"/>
                  <a:pt x="921959" y="8395208"/>
                  <a:pt x="921959" y="8378596"/>
                </a:cubicBezTo>
                <a:close/>
                <a:moveTo>
                  <a:pt x="6864860" y="8353678"/>
                </a:moveTo>
                <a:cubicBezTo>
                  <a:pt x="6864860" y="8353678"/>
                  <a:pt x="6864860" y="8357830"/>
                  <a:pt x="6864860" y="8366136"/>
                </a:cubicBezTo>
                <a:cubicBezTo>
                  <a:pt x="6873166" y="8366136"/>
                  <a:pt x="6877320" y="8366136"/>
                  <a:pt x="6877320" y="8366136"/>
                </a:cubicBezTo>
                <a:close/>
                <a:moveTo>
                  <a:pt x="4896352" y="8353678"/>
                </a:moveTo>
                <a:lnTo>
                  <a:pt x="4908810" y="8366136"/>
                </a:lnTo>
                <a:lnTo>
                  <a:pt x="4908810" y="8353678"/>
                </a:lnTo>
                <a:cubicBezTo>
                  <a:pt x="4908810" y="8353678"/>
                  <a:pt x="4904658" y="8353678"/>
                  <a:pt x="4896352" y="8353678"/>
                </a:cubicBezTo>
                <a:close/>
                <a:moveTo>
                  <a:pt x="4759305" y="8353678"/>
                </a:moveTo>
                <a:lnTo>
                  <a:pt x="4746845" y="8366136"/>
                </a:lnTo>
                <a:lnTo>
                  <a:pt x="4759305" y="8366136"/>
                </a:lnTo>
                <a:lnTo>
                  <a:pt x="4771763" y="8353678"/>
                </a:lnTo>
                <a:close/>
                <a:moveTo>
                  <a:pt x="7936327" y="8341218"/>
                </a:moveTo>
                <a:lnTo>
                  <a:pt x="7948785" y="8353678"/>
                </a:lnTo>
                <a:lnTo>
                  <a:pt x="7923869" y="8353678"/>
                </a:lnTo>
                <a:close/>
                <a:moveTo>
                  <a:pt x="6902238" y="8341218"/>
                </a:moveTo>
                <a:cubicBezTo>
                  <a:pt x="6902238" y="8341218"/>
                  <a:pt x="6893932" y="8353678"/>
                  <a:pt x="6877320" y="8378596"/>
                </a:cubicBezTo>
                <a:lnTo>
                  <a:pt x="6852402" y="8428431"/>
                </a:lnTo>
                <a:cubicBezTo>
                  <a:pt x="6860708" y="8428431"/>
                  <a:pt x="6873166" y="8413896"/>
                  <a:pt x="6889779" y="8384824"/>
                </a:cubicBezTo>
                <a:cubicBezTo>
                  <a:pt x="6906391" y="8355754"/>
                  <a:pt x="6910545" y="8341218"/>
                  <a:pt x="6902238" y="8341218"/>
                </a:cubicBezTo>
                <a:close/>
                <a:moveTo>
                  <a:pt x="8011080" y="8328760"/>
                </a:moveTo>
                <a:lnTo>
                  <a:pt x="7973703" y="8378596"/>
                </a:lnTo>
                <a:lnTo>
                  <a:pt x="7986163" y="8353678"/>
                </a:lnTo>
                <a:cubicBezTo>
                  <a:pt x="8002773" y="8337066"/>
                  <a:pt x="8011080" y="8328760"/>
                  <a:pt x="8011080" y="8328760"/>
                </a:cubicBezTo>
                <a:close/>
                <a:moveTo>
                  <a:pt x="6503553" y="8328760"/>
                </a:moveTo>
                <a:cubicBezTo>
                  <a:pt x="6495247" y="8337066"/>
                  <a:pt x="6489017" y="8343296"/>
                  <a:pt x="6484863" y="8347448"/>
                </a:cubicBezTo>
                <a:cubicBezTo>
                  <a:pt x="6480711" y="8351602"/>
                  <a:pt x="6478635" y="8353678"/>
                  <a:pt x="6478635" y="8353678"/>
                </a:cubicBezTo>
                <a:lnTo>
                  <a:pt x="6466175" y="8353678"/>
                </a:lnTo>
                <a:lnTo>
                  <a:pt x="6466175" y="8366136"/>
                </a:lnTo>
                <a:cubicBezTo>
                  <a:pt x="6466175" y="8374442"/>
                  <a:pt x="6466175" y="8382748"/>
                  <a:pt x="6466175" y="8391054"/>
                </a:cubicBezTo>
                <a:cubicBezTo>
                  <a:pt x="6466175" y="8391054"/>
                  <a:pt x="6464099" y="8393132"/>
                  <a:pt x="6459947" y="8397284"/>
                </a:cubicBezTo>
                <a:cubicBezTo>
                  <a:pt x="6455793" y="8401436"/>
                  <a:pt x="6453717" y="8407666"/>
                  <a:pt x="6453717" y="8415972"/>
                </a:cubicBezTo>
                <a:lnTo>
                  <a:pt x="6428799" y="8428431"/>
                </a:lnTo>
                <a:lnTo>
                  <a:pt x="6416340" y="8440890"/>
                </a:lnTo>
                <a:cubicBezTo>
                  <a:pt x="6408034" y="8449195"/>
                  <a:pt x="6405958" y="8455425"/>
                  <a:pt x="6410111" y="8459579"/>
                </a:cubicBezTo>
                <a:cubicBezTo>
                  <a:pt x="6414263" y="8463731"/>
                  <a:pt x="6428799" y="8457503"/>
                  <a:pt x="6453717" y="8440890"/>
                </a:cubicBezTo>
                <a:cubicBezTo>
                  <a:pt x="6478635" y="8424278"/>
                  <a:pt x="6491093" y="8415972"/>
                  <a:pt x="6491093" y="8415972"/>
                </a:cubicBezTo>
                <a:lnTo>
                  <a:pt x="6491093" y="8403512"/>
                </a:lnTo>
                <a:cubicBezTo>
                  <a:pt x="6491093" y="8386902"/>
                  <a:pt x="6495247" y="8374442"/>
                  <a:pt x="6503553" y="8366136"/>
                </a:cubicBezTo>
                <a:cubicBezTo>
                  <a:pt x="6503553" y="8366136"/>
                  <a:pt x="6507705" y="8361984"/>
                  <a:pt x="6516011" y="8353678"/>
                </a:cubicBezTo>
                <a:lnTo>
                  <a:pt x="6540929" y="8341218"/>
                </a:lnTo>
                <a:cubicBezTo>
                  <a:pt x="6540929" y="8332913"/>
                  <a:pt x="6536775" y="8330836"/>
                  <a:pt x="6528469" y="8334990"/>
                </a:cubicBezTo>
                <a:cubicBezTo>
                  <a:pt x="6520163" y="8339142"/>
                  <a:pt x="6516011" y="8337066"/>
                  <a:pt x="6516011" y="8328760"/>
                </a:cubicBezTo>
                <a:close/>
                <a:moveTo>
                  <a:pt x="7562560" y="8316300"/>
                </a:moveTo>
                <a:cubicBezTo>
                  <a:pt x="7562560" y="8332913"/>
                  <a:pt x="7550100" y="8353678"/>
                  <a:pt x="7525183" y="8378596"/>
                </a:cubicBezTo>
                <a:cubicBezTo>
                  <a:pt x="7516875" y="8386902"/>
                  <a:pt x="7512723" y="8403512"/>
                  <a:pt x="7512723" y="8428431"/>
                </a:cubicBezTo>
                <a:cubicBezTo>
                  <a:pt x="7512723" y="8453349"/>
                  <a:pt x="7510647" y="8467883"/>
                  <a:pt x="7506493" y="8472037"/>
                </a:cubicBezTo>
                <a:cubicBezTo>
                  <a:pt x="7502341" y="8476191"/>
                  <a:pt x="7496113" y="8486573"/>
                  <a:pt x="7487805" y="8503185"/>
                </a:cubicBezTo>
                <a:cubicBezTo>
                  <a:pt x="7471195" y="8511489"/>
                  <a:pt x="7460811" y="8519797"/>
                  <a:pt x="7456659" y="8528101"/>
                </a:cubicBezTo>
                <a:cubicBezTo>
                  <a:pt x="7452507" y="8536407"/>
                  <a:pt x="7450429" y="8553020"/>
                  <a:pt x="7450429" y="8577938"/>
                </a:cubicBezTo>
                <a:cubicBezTo>
                  <a:pt x="7450429" y="8611162"/>
                  <a:pt x="7448353" y="8629850"/>
                  <a:pt x="7444199" y="8634002"/>
                </a:cubicBezTo>
                <a:cubicBezTo>
                  <a:pt x="7440047" y="8638156"/>
                  <a:pt x="7433819" y="8644386"/>
                  <a:pt x="7425511" y="8652691"/>
                </a:cubicBezTo>
                <a:cubicBezTo>
                  <a:pt x="7425511" y="8652691"/>
                  <a:pt x="7423435" y="8654767"/>
                  <a:pt x="7419283" y="8658920"/>
                </a:cubicBezTo>
                <a:cubicBezTo>
                  <a:pt x="7415131" y="8663074"/>
                  <a:pt x="7408901" y="8660997"/>
                  <a:pt x="7400595" y="8652691"/>
                </a:cubicBezTo>
                <a:lnTo>
                  <a:pt x="7413053" y="8540561"/>
                </a:lnTo>
                <a:lnTo>
                  <a:pt x="7437971" y="8503185"/>
                </a:lnTo>
                <a:cubicBezTo>
                  <a:pt x="7454581" y="8486573"/>
                  <a:pt x="7458735" y="8474113"/>
                  <a:pt x="7450429" y="8465807"/>
                </a:cubicBezTo>
                <a:cubicBezTo>
                  <a:pt x="7433819" y="8449195"/>
                  <a:pt x="7442123" y="8428431"/>
                  <a:pt x="7475347" y="8403512"/>
                </a:cubicBezTo>
                <a:cubicBezTo>
                  <a:pt x="7491957" y="8395208"/>
                  <a:pt x="7508571" y="8374442"/>
                  <a:pt x="7525183" y="8341218"/>
                </a:cubicBezTo>
                <a:close/>
                <a:moveTo>
                  <a:pt x="6852402" y="8316300"/>
                </a:moveTo>
                <a:cubicBezTo>
                  <a:pt x="6852402" y="8324606"/>
                  <a:pt x="6852402" y="8328760"/>
                  <a:pt x="6852402" y="8328760"/>
                </a:cubicBezTo>
                <a:cubicBezTo>
                  <a:pt x="6852402" y="8328760"/>
                  <a:pt x="6856554" y="8324606"/>
                  <a:pt x="6864860" y="8316300"/>
                </a:cubicBezTo>
                <a:cubicBezTo>
                  <a:pt x="6864860" y="8316300"/>
                  <a:pt x="6860708" y="8316300"/>
                  <a:pt x="6852402" y="8316300"/>
                </a:cubicBezTo>
                <a:close/>
                <a:moveTo>
                  <a:pt x="4061605" y="8316300"/>
                </a:moveTo>
                <a:lnTo>
                  <a:pt x="4024229" y="8341218"/>
                </a:lnTo>
                <a:cubicBezTo>
                  <a:pt x="4024229" y="8349526"/>
                  <a:pt x="4015922" y="8361984"/>
                  <a:pt x="3999310" y="8378596"/>
                </a:cubicBezTo>
                <a:cubicBezTo>
                  <a:pt x="3974392" y="8411820"/>
                  <a:pt x="3961934" y="8436737"/>
                  <a:pt x="3961934" y="8453349"/>
                </a:cubicBezTo>
                <a:lnTo>
                  <a:pt x="3974392" y="8440890"/>
                </a:lnTo>
                <a:cubicBezTo>
                  <a:pt x="3991004" y="8424278"/>
                  <a:pt x="3997234" y="8413896"/>
                  <a:pt x="3993080" y="8409742"/>
                </a:cubicBezTo>
                <a:cubicBezTo>
                  <a:pt x="3988927" y="8405590"/>
                  <a:pt x="3999310" y="8388978"/>
                  <a:pt x="4024229" y="8359906"/>
                </a:cubicBezTo>
                <a:cubicBezTo>
                  <a:pt x="4049147" y="8330836"/>
                  <a:pt x="4061605" y="8316300"/>
                  <a:pt x="4061605" y="8316300"/>
                </a:cubicBezTo>
                <a:close/>
                <a:moveTo>
                  <a:pt x="6590764" y="8303841"/>
                </a:moveTo>
                <a:cubicBezTo>
                  <a:pt x="6582458" y="8312148"/>
                  <a:pt x="6578305" y="8318377"/>
                  <a:pt x="6578305" y="8322530"/>
                </a:cubicBezTo>
                <a:cubicBezTo>
                  <a:pt x="6578305" y="8326684"/>
                  <a:pt x="6576229" y="8328760"/>
                  <a:pt x="6572075" y="8328760"/>
                </a:cubicBezTo>
                <a:lnTo>
                  <a:pt x="6575191" y="8328760"/>
                </a:lnTo>
                <a:cubicBezTo>
                  <a:pt x="6581420" y="8328760"/>
                  <a:pt x="6586611" y="8328760"/>
                  <a:pt x="6590764" y="8328760"/>
                </a:cubicBezTo>
                <a:close/>
                <a:moveTo>
                  <a:pt x="7923869" y="8291383"/>
                </a:moveTo>
                <a:lnTo>
                  <a:pt x="7936327" y="8303841"/>
                </a:lnTo>
                <a:cubicBezTo>
                  <a:pt x="7928021" y="8312148"/>
                  <a:pt x="7921791" y="8320454"/>
                  <a:pt x="7917639" y="8328760"/>
                </a:cubicBezTo>
                <a:cubicBezTo>
                  <a:pt x="7913487" y="8337066"/>
                  <a:pt x="7911409" y="8345372"/>
                  <a:pt x="7911409" y="8353678"/>
                </a:cubicBezTo>
                <a:lnTo>
                  <a:pt x="7911409" y="8366136"/>
                </a:lnTo>
                <a:cubicBezTo>
                  <a:pt x="7911409" y="8374442"/>
                  <a:pt x="7907257" y="8388978"/>
                  <a:pt x="7898951" y="8409742"/>
                </a:cubicBezTo>
                <a:cubicBezTo>
                  <a:pt x="7890643" y="8430507"/>
                  <a:pt x="7886491" y="8442967"/>
                  <a:pt x="7886491" y="8447119"/>
                </a:cubicBezTo>
                <a:cubicBezTo>
                  <a:pt x="7886491" y="8451273"/>
                  <a:pt x="7886491" y="8453349"/>
                  <a:pt x="7886491" y="8453349"/>
                </a:cubicBezTo>
                <a:lnTo>
                  <a:pt x="7836656" y="8503185"/>
                </a:lnTo>
                <a:cubicBezTo>
                  <a:pt x="7811738" y="8536407"/>
                  <a:pt x="7795126" y="8553020"/>
                  <a:pt x="7786820" y="8553020"/>
                </a:cubicBezTo>
                <a:lnTo>
                  <a:pt x="7761901" y="8553020"/>
                </a:lnTo>
                <a:lnTo>
                  <a:pt x="7736983" y="8565480"/>
                </a:lnTo>
                <a:cubicBezTo>
                  <a:pt x="7736983" y="8557173"/>
                  <a:pt x="7736983" y="8553020"/>
                  <a:pt x="7736983" y="8553020"/>
                </a:cubicBezTo>
                <a:cubicBezTo>
                  <a:pt x="7728677" y="8553020"/>
                  <a:pt x="7745291" y="8532255"/>
                  <a:pt x="7786820" y="8490725"/>
                </a:cubicBezTo>
                <a:cubicBezTo>
                  <a:pt x="7795126" y="8474113"/>
                  <a:pt x="7803432" y="8461655"/>
                  <a:pt x="7811738" y="8453349"/>
                </a:cubicBezTo>
                <a:cubicBezTo>
                  <a:pt x="7836656" y="8403512"/>
                  <a:pt x="7865727" y="8361984"/>
                  <a:pt x="7898951" y="8328760"/>
                </a:cubicBezTo>
                <a:cubicBezTo>
                  <a:pt x="7907257" y="8328760"/>
                  <a:pt x="7915561" y="8316300"/>
                  <a:pt x="7923869" y="8291383"/>
                </a:cubicBezTo>
                <a:close/>
                <a:moveTo>
                  <a:pt x="4086523" y="8291383"/>
                </a:moveTo>
                <a:lnTo>
                  <a:pt x="4061605" y="8303841"/>
                </a:lnTo>
                <a:lnTo>
                  <a:pt x="4074063" y="8303841"/>
                </a:lnTo>
                <a:close/>
                <a:moveTo>
                  <a:pt x="4598895" y="8283596"/>
                </a:moveTo>
                <a:cubicBezTo>
                  <a:pt x="4597857" y="8284634"/>
                  <a:pt x="4597337" y="8287229"/>
                  <a:pt x="4597337" y="8291383"/>
                </a:cubicBezTo>
                <a:cubicBezTo>
                  <a:pt x="4605643" y="8291383"/>
                  <a:pt x="4609797" y="8291383"/>
                  <a:pt x="4609797" y="8291383"/>
                </a:cubicBezTo>
                <a:cubicBezTo>
                  <a:pt x="4609797" y="8291383"/>
                  <a:pt x="4607721" y="8289307"/>
                  <a:pt x="4603567" y="8285153"/>
                </a:cubicBezTo>
                <a:cubicBezTo>
                  <a:pt x="4601491" y="8283077"/>
                  <a:pt x="4599933" y="8282558"/>
                  <a:pt x="4598895" y="8283596"/>
                </a:cubicBezTo>
                <a:close/>
                <a:moveTo>
                  <a:pt x="6964533" y="8278923"/>
                </a:moveTo>
                <a:lnTo>
                  <a:pt x="6976991" y="8291383"/>
                </a:lnTo>
                <a:cubicBezTo>
                  <a:pt x="6976991" y="8291383"/>
                  <a:pt x="6972839" y="8295535"/>
                  <a:pt x="6964533" y="8303841"/>
                </a:cubicBezTo>
                <a:lnTo>
                  <a:pt x="6976991" y="8341218"/>
                </a:lnTo>
                <a:cubicBezTo>
                  <a:pt x="6993603" y="8357830"/>
                  <a:pt x="7003985" y="8366136"/>
                  <a:pt x="7008139" y="8366136"/>
                </a:cubicBezTo>
                <a:cubicBezTo>
                  <a:pt x="7012291" y="8366136"/>
                  <a:pt x="7018521" y="8357830"/>
                  <a:pt x="7026827" y="8341218"/>
                </a:cubicBezTo>
                <a:cubicBezTo>
                  <a:pt x="7035133" y="8324606"/>
                  <a:pt x="7035133" y="8316300"/>
                  <a:pt x="7026827" y="8316300"/>
                </a:cubicBezTo>
                <a:lnTo>
                  <a:pt x="7001909" y="8328760"/>
                </a:lnTo>
                <a:lnTo>
                  <a:pt x="6989449" y="8328760"/>
                </a:lnTo>
                <a:cubicBezTo>
                  <a:pt x="6981143" y="8320454"/>
                  <a:pt x="6976991" y="8314224"/>
                  <a:pt x="6976991" y="8310071"/>
                </a:cubicBezTo>
                <a:cubicBezTo>
                  <a:pt x="6976991" y="8305919"/>
                  <a:pt x="6981143" y="8303841"/>
                  <a:pt x="6989449" y="8303841"/>
                </a:cubicBezTo>
                <a:lnTo>
                  <a:pt x="6989449" y="8291383"/>
                </a:lnTo>
                <a:cubicBezTo>
                  <a:pt x="6981143" y="8283077"/>
                  <a:pt x="6976991" y="8278923"/>
                  <a:pt x="6976991" y="8278923"/>
                </a:cubicBezTo>
                <a:close/>
                <a:moveTo>
                  <a:pt x="4908810" y="8278923"/>
                </a:moveTo>
                <a:lnTo>
                  <a:pt x="4908810" y="8291383"/>
                </a:lnTo>
                <a:cubicBezTo>
                  <a:pt x="4917116" y="8291383"/>
                  <a:pt x="4921270" y="8287231"/>
                  <a:pt x="4921270" y="8278923"/>
                </a:cubicBezTo>
                <a:cubicBezTo>
                  <a:pt x="4921270" y="8278923"/>
                  <a:pt x="4917116" y="8278923"/>
                  <a:pt x="4908810" y="8278923"/>
                </a:cubicBezTo>
                <a:close/>
                <a:moveTo>
                  <a:pt x="1108842" y="8278923"/>
                </a:moveTo>
                <a:lnTo>
                  <a:pt x="1121301" y="8278923"/>
                </a:lnTo>
                <a:lnTo>
                  <a:pt x="1108842" y="8291383"/>
                </a:lnTo>
                <a:cubicBezTo>
                  <a:pt x="1108842" y="8283077"/>
                  <a:pt x="1108842" y="8278923"/>
                  <a:pt x="1108842" y="8278923"/>
                </a:cubicBezTo>
                <a:close/>
                <a:moveTo>
                  <a:pt x="984253" y="8278923"/>
                </a:moveTo>
                <a:lnTo>
                  <a:pt x="984253" y="8291383"/>
                </a:lnTo>
                <a:cubicBezTo>
                  <a:pt x="967642" y="8299689"/>
                  <a:pt x="961411" y="8299689"/>
                  <a:pt x="965564" y="8291383"/>
                </a:cubicBezTo>
                <a:cubicBezTo>
                  <a:pt x="969717" y="8283077"/>
                  <a:pt x="975948" y="8278923"/>
                  <a:pt x="984253" y="8278923"/>
                </a:cubicBezTo>
                <a:close/>
                <a:moveTo>
                  <a:pt x="784910" y="8278923"/>
                </a:moveTo>
                <a:cubicBezTo>
                  <a:pt x="784910" y="8278923"/>
                  <a:pt x="789064" y="8278923"/>
                  <a:pt x="797370" y="8278923"/>
                </a:cubicBezTo>
                <a:cubicBezTo>
                  <a:pt x="797370" y="8278923"/>
                  <a:pt x="797370" y="8281001"/>
                  <a:pt x="797370" y="8285153"/>
                </a:cubicBezTo>
                <a:cubicBezTo>
                  <a:pt x="797370" y="8289307"/>
                  <a:pt x="797370" y="8291383"/>
                  <a:pt x="797370" y="8291383"/>
                </a:cubicBezTo>
                <a:close/>
                <a:moveTo>
                  <a:pt x="3638001" y="8266465"/>
                </a:moveTo>
                <a:lnTo>
                  <a:pt x="3650459" y="8278923"/>
                </a:lnTo>
                <a:lnTo>
                  <a:pt x="3638001" y="8278923"/>
                </a:lnTo>
                <a:cubicBezTo>
                  <a:pt x="3629695" y="8278923"/>
                  <a:pt x="3625543" y="8278923"/>
                  <a:pt x="3625543" y="8278923"/>
                </a:cubicBezTo>
                <a:cubicBezTo>
                  <a:pt x="3625543" y="8278923"/>
                  <a:pt x="3629695" y="8274771"/>
                  <a:pt x="3638001" y="8266465"/>
                </a:cubicBezTo>
                <a:close/>
                <a:moveTo>
                  <a:pt x="6595437" y="8263351"/>
                </a:moveTo>
                <a:cubicBezTo>
                  <a:pt x="6586093" y="8263351"/>
                  <a:pt x="6572075" y="8272695"/>
                  <a:pt x="6553387" y="8291383"/>
                </a:cubicBezTo>
                <a:cubicBezTo>
                  <a:pt x="6553387" y="8299689"/>
                  <a:pt x="6549235" y="8303841"/>
                  <a:pt x="6540929" y="8303841"/>
                </a:cubicBezTo>
                <a:lnTo>
                  <a:pt x="6553387" y="8328760"/>
                </a:lnTo>
                <a:lnTo>
                  <a:pt x="6565847" y="8328760"/>
                </a:lnTo>
                <a:cubicBezTo>
                  <a:pt x="6565847" y="8303841"/>
                  <a:pt x="6578305" y="8287231"/>
                  <a:pt x="6603224" y="8278923"/>
                </a:cubicBezTo>
                <a:cubicBezTo>
                  <a:pt x="6603224" y="8278923"/>
                  <a:pt x="6603224" y="8274771"/>
                  <a:pt x="6603224" y="8266465"/>
                </a:cubicBezTo>
                <a:cubicBezTo>
                  <a:pt x="6601146" y="8264389"/>
                  <a:pt x="6598551" y="8263351"/>
                  <a:pt x="6595437" y="8263351"/>
                </a:cubicBezTo>
                <a:close/>
                <a:moveTo>
                  <a:pt x="812942" y="8258678"/>
                </a:moveTo>
                <a:cubicBezTo>
                  <a:pt x="815020" y="8257640"/>
                  <a:pt x="818135" y="8258159"/>
                  <a:pt x="822287" y="8260235"/>
                </a:cubicBezTo>
                <a:cubicBezTo>
                  <a:pt x="830592" y="8264389"/>
                  <a:pt x="830592" y="8270619"/>
                  <a:pt x="822287" y="8278923"/>
                </a:cubicBezTo>
                <a:lnTo>
                  <a:pt x="809828" y="8266465"/>
                </a:lnTo>
                <a:cubicBezTo>
                  <a:pt x="809828" y="8262313"/>
                  <a:pt x="810866" y="8259716"/>
                  <a:pt x="812942" y="8258678"/>
                </a:cubicBezTo>
                <a:close/>
                <a:moveTo>
                  <a:pt x="8023539" y="8254005"/>
                </a:moveTo>
                <a:lnTo>
                  <a:pt x="8023539" y="8278923"/>
                </a:lnTo>
                <a:cubicBezTo>
                  <a:pt x="8023539" y="8278923"/>
                  <a:pt x="8021462" y="8281001"/>
                  <a:pt x="8017309" y="8285153"/>
                </a:cubicBezTo>
                <a:cubicBezTo>
                  <a:pt x="8013157" y="8289307"/>
                  <a:pt x="8011080" y="8291383"/>
                  <a:pt x="8011080" y="8291383"/>
                </a:cubicBezTo>
                <a:lnTo>
                  <a:pt x="8011080" y="8278923"/>
                </a:lnTo>
                <a:cubicBezTo>
                  <a:pt x="8019387" y="8262313"/>
                  <a:pt x="8023539" y="8254005"/>
                  <a:pt x="8023539" y="8254005"/>
                </a:cubicBezTo>
                <a:close/>
                <a:moveTo>
                  <a:pt x="6914697" y="8254005"/>
                </a:moveTo>
                <a:cubicBezTo>
                  <a:pt x="6906391" y="8254005"/>
                  <a:pt x="6902238" y="8256081"/>
                  <a:pt x="6902238" y="8260235"/>
                </a:cubicBezTo>
                <a:cubicBezTo>
                  <a:pt x="6902238" y="8264389"/>
                  <a:pt x="6904315" y="8266465"/>
                  <a:pt x="6908467" y="8266465"/>
                </a:cubicBezTo>
                <a:cubicBezTo>
                  <a:pt x="6912621" y="8266465"/>
                  <a:pt x="6914697" y="8262313"/>
                  <a:pt x="6914697" y="8254005"/>
                </a:cubicBezTo>
                <a:close/>
                <a:moveTo>
                  <a:pt x="4734387" y="8241547"/>
                </a:moveTo>
                <a:cubicBezTo>
                  <a:pt x="4726081" y="8241547"/>
                  <a:pt x="4721927" y="8245701"/>
                  <a:pt x="4721927" y="8254005"/>
                </a:cubicBezTo>
                <a:lnTo>
                  <a:pt x="4734387" y="8254005"/>
                </a:lnTo>
                <a:cubicBezTo>
                  <a:pt x="4742691" y="8245701"/>
                  <a:pt x="4742691" y="8241547"/>
                  <a:pt x="4734387" y="8241547"/>
                </a:cubicBezTo>
                <a:close/>
                <a:moveTo>
                  <a:pt x="4547503" y="8241547"/>
                </a:moveTo>
                <a:cubicBezTo>
                  <a:pt x="4539197" y="8241547"/>
                  <a:pt x="4535043" y="8243625"/>
                  <a:pt x="4535043" y="8247777"/>
                </a:cubicBezTo>
                <a:cubicBezTo>
                  <a:pt x="4535043" y="8251929"/>
                  <a:pt x="4539197" y="8254005"/>
                  <a:pt x="4547503" y="8254005"/>
                </a:cubicBezTo>
                <a:cubicBezTo>
                  <a:pt x="4547503" y="8245701"/>
                  <a:pt x="4547503" y="8241547"/>
                  <a:pt x="4547503" y="8241547"/>
                </a:cubicBezTo>
                <a:close/>
                <a:moveTo>
                  <a:pt x="1059007" y="8241547"/>
                </a:moveTo>
                <a:cubicBezTo>
                  <a:pt x="1059007" y="8241547"/>
                  <a:pt x="1059007" y="8243625"/>
                  <a:pt x="1059007" y="8247777"/>
                </a:cubicBezTo>
                <a:cubicBezTo>
                  <a:pt x="1059007" y="8251929"/>
                  <a:pt x="1059007" y="8258159"/>
                  <a:pt x="1059007" y="8266465"/>
                </a:cubicBezTo>
                <a:lnTo>
                  <a:pt x="1059007" y="8278923"/>
                </a:lnTo>
                <a:lnTo>
                  <a:pt x="1034089" y="8278923"/>
                </a:lnTo>
                <a:lnTo>
                  <a:pt x="1059007" y="8291383"/>
                </a:lnTo>
                <a:cubicBezTo>
                  <a:pt x="1067312" y="8291383"/>
                  <a:pt x="1073542" y="8291383"/>
                  <a:pt x="1077694" y="8291383"/>
                </a:cubicBezTo>
                <a:cubicBezTo>
                  <a:pt x="1081848" y="8291383"/>
                  <a:pt x="1086000" y="8293459"/>
                  <a:pt x="1090155" y="8297612"/>
                </a:cubicBezTo>
                <a:cubicBezTo>
                  <a:pt x="1094307" y="8301765"/>
                  <a:pt x="1096383" y="8303841"/>
                  <a:pt x="1096383" y="8303841"/>
                </a:cubicBezTo>
                <a:cubicBezTo>
                  <a:pt x="1096383" y="8303841"/>
                  <a:pt x="1092231" y="8303841"/>
                  <a:pt x="1083924" y="8303841"/>
                </a:cubicBezTo>
                <a:lnTo>
                  <a:pt x="1071466" y="8316300"/>
                </a:lnTo>
                <a:cubicBezTo>
                  <a:pt x="1071466" y="8316300"/>
                  <a:pt x="1067312" y="8320454"/>
                  <a:pt x="1059007" y="8328760"/>
                </a:cubicBezTo>
                <a:lnTo>
                  <a:pt x="1034089" y="8341218"/>
                </a:lnTo>
                <a:lnTo>
                  <a:pt x="1046548" y="8328760"/>
                </a:lnTo>
                <a:lnTo>
                  <a:pt x="1046548" y="8316300"/>
                </a:lnTo>
                <a:cubicBezTo>
                  <a:pt x="1038242" y="8316300"/>
                  <a:pt x="1025783" y="8316300"/>
                  <a:pt x="1009170" y="8316300"/>
                </a:cubicBezTo>
                <a:cubicBezTo>
                  <a:pt x="1000864" y="8316300"/>
                  <a:pt x="996712" y="8316300"/>
                  <a:pt x="996712" y="8316300"/>
                </a:cubicBezTo>
                <a:cubicBezTo>
                  <a:pt x="996712" y="8316300"/>
                  <a:pt x="996712" y="8307995"/>
                  <a:pt x="996712" y="8291383"/>
                </a:cubicBezTo>
                <a:lnTo>
                  <a:pt x="1009170" y="8278923"/>
                </a:lnTo>
                <a:cubicBezTo>
                  <a:pt x="1009170" y="8278923"/>
                  <a:pt x="1013324" y="8274771"/>
                  <a:pt x="1021630" y="8266465"/>
                </a:cubicBezTo>
                <a:cubicBezTo>
                  <a:pt x="1029936" y="8266465"/>
                  <a:pt x="1036166" y="8264389"/>
                  <a:pt x="1040318" y="8260235"/>
                </a:cubicBezTo>
                <a:cubicBezTo>
                  <a:pt x="1044470" y="8256081"/>
                  <a:pt x="1046548" y="8254005"/>
                  <a:pt x="1046548" y="8254005"/>
                </a:cubicBezTo>
                <a:cubicBezTo>
                  <a:pt x="1054855" y="8254005"/>
                  <a:pt x="1059007" y="8249853"/>
                  <a:pt x="1059007" y="8241547"/>
                </a:cubicBezTo>
                <a:close/>
                <a:moveTo>
                  <a:pt x="7475347" y="8216629"/>
                </a:moveTo>
                <a:cubicBezTo>
                  <a:pt x="7475347" y="8216629"/>
                  <a:pt x="7479499" y="8216629"/>
                  <a:pt x="7487805" y="8216629"/>
                </a:cubicBezTo>
                <a:cubicBezTo>
                  <a:pt x="7504417" y="8216629"/>
                  <a:pt x="7496113" y="8229089"/>
                  <a:pt x="7462889" y="8254005"/>
                </a:cubicBezTo>
                <a:close/>
                <a:moveTo>
                  <a:pt x="4123899" y="8216629"/>
                </a:moveTo>
                <a:cubicBezTo>
                  <a:pt x="4098981" y="8216629"/>
                  <a:pt x="4086523" y="8237395"/>
                  <a:pt x="4086523" y="8278923"/>
                </a:cubicBezTo>
                <a:cubicBezTo>
                  <a:pt x="4094827" y="8270619"/>
                  <a:pt x="4107287" y="8258159"/>
                  <a:pt x="4123899" y="8241547"/>
                </a:cubicBezTo>
                <a:close/>
                <a:moveTo>
                  <a:pt x="7425511" y="8204171"/>
                </a:moveTo>
                <a:lnTo>
                  <a:pt x="7388135" y="8229089"/>
                </a:lnTo>
                <a:cubicBezTo>
                  <a:pt x="7363217" y="8270619"/>
                  <a:pt x="7363217" y="8291383"/>
                  <a:pt x="7388135" y="8291383"/>
                </a:cubicBezTo>
                <a:cubicBezTo>
                  <a:pt x="7388135" y="8291383"/>
                  <a:pt x="7392289" y="8287231"/>
                  <a:pt x="7400595" y="8278923"/>
                </a:cubicBezTo>
                <a:cubicBezTo>
                  <a:pt x="7400595" y="8270619"/>
                  <a:pt x="7402671" y="8262313"/>
                  <a:pt x="7406823" y="8254005"/>
                </a:cubicBezTo>
                <a:cubicBezTo>
                  <a:pt x="7410975" y="8245701"/>
                  <a:pt x="7417205" y="8233241"/>
                  <a:pt x="7425511" y="8216629"/>
                </a:cubicBezTo>
                <a:cubicBezTo>
                  <a:pt x="7425511" y="8208323"/>
                  <a:pt x="7425511" y="8204171"/>
                  <a:pt x="7425511" y="8204171"/>
                </a:cubicBezTo>
                <a:close/>
                <a:moveTo>
                  <a:pt x="4572419" y="8204171"/>
                </a:moveTo>
                <a:cubicBezTo>
                  <a:pt x="4572419" y="8212477"/>
                  <a:pt x="4578649" y="8218707"/>
                  <a:pt x="4591109" y="8222859"/>
                </a:cubicBezTo>
                <a:cubicBezTo>
                  <a:pt x="4603567" y="8227013"/>
                  <a:pt x="4613949" y="8224937"/>
                  <a:pt x="4622255" y="8216629"/>
                </a:cubicBezTo>
                <a:lnTo>
                  <a:pt x="4609797" y="8216629"/>
                </a:lnTo>
                <a:cubicBezTo>
                  <a:pt x="4593185" y="8216629"/>
                  <a:pt x="4584879" y="8212477"/>
                  <a:pt x="4584879" y="8204171"/>
                </a:cubicBezTo>
                <a:close/>
                <a:moveTo>
                  <a:pt x="6677977" y="8191711"/>
                </a:moveTo>
                <a:cubicBezTo>
                  <a:pt x="6661365" y="8191711"/>
                  <a:pt x="6653059" y="8197941"/>
                  <a:pt x="6653059" y="8210401"/>
                </a:cubicBezTo>
                <a:cubicBezTo>
                  <a:pt x="6653059" y="8222859"/>
                  <a:pt x="6640600" y="8229089"/>
                  <a:pt x="6615682" y="8229089"/>
                </a:cubicBezTo>
                <a:lnTo>
                  <a:pt x="6615682" y="8278923"/>
                </a:lnTo>
                <a:cubicBezTo>
                  <a:pt x="6615682" y="8287231"/>
                  <a:pt x="6619836" y="8287231"/>
                  <a:pt x="6628142" y="8278923"/>
                </a:cubicBezTo>
                <a:cubicBezTo>
                  <a:pt x="6628142" y="8278923"/>
                  <a:pt x="6628142" y="8274771"/>
                  <a:pt x="6628142" y="8266465"/>
                </a:cubicBezTo>
                <a:cubicBezTo>
                  <a:pt x="6636448" y="8266465"/>
                  <a:pt x="6644753" y="8254005"/>
                  <a:pt x="6653059" y="8229089"/>
                </a:cubicBezTo>
                <a:cubicBezTo>
                  <a:pt x="6653059" y="8220783"/>
                  <a:pt x="6655136" y="8214553"/>
                  <a:pt x="6659289" y="8210401"/>
                </a:cubicBezTo>
                <a:cubicBezTo>
                  <a:pt x="6663442" y="8206247"/>
                  <a:pt x="6667595" y="8204171"/>
                  <a:pt x="6671749" y="8204171"/>
                </a:cubicBezTo>
                <a:cubicBezTo>
                  <a:pt x="6675901" y="8204171"/>
                  <a:pt x="6682131" y="8204171"/>
                  <a:pt x="6690437" y="8204171"/>
                </a:cubicBezTo>
                <a:cubicBezTo>
                  <a:pt x="6690437" y="8195865"/>
                  <a:pt x="6688359" y="8191711"/>
                  <a:pt x="6684207" y="8191711"/>
                </a:cubicBezTo>
                <a:cubicBezTo>
                  <a:pt x="6680055" y="8191711"/>
                  <a:pt x="6677977" y="8191711"/>
                  <a:pt x="6677977" y="8191711"/>
                </a:cubicBezTo>
                <a:close/>
                <a:moveTo>
                  <a:pt x="4684550" y="8191711"/>
                </a:moveTo>
                <a:cubicBezTo>
                  <a:pt x="4684550" y="8191711"/>
                  <a:pt x="4682474" y="8193788"/>
                  <a:pt x="4678320" y="8197941"/>
                </a:cubicBezTo>
                <a:cubicBezTo>
                  <a:pt x="4674168" y="8202094"/>
                  <a:pt x="4672092" y="8204171"/>
                  <a:pt x="4672092" y="8204171"/>
                </a:cubicBezTo>
                <a:cubicBezTo>
                  <a:pt x="4630561" y="8212477"/>
                  <a:pt x="4609797" y="8229089"/>
                  <a:pt x="4609797" y="8254005"/>
                </a:cubicBezTo>
                <a:cubicBezTo>
                  <a:pt x="4609797" y="8262313"/>
                  <a:pt x="4613949" y="8272695"/>
                  <a:pt x="4622255" y="8285153"/>
                </a:cubicBezTo>
                <a:cubicBezTo>
                  <a:pt x="4630561" y="8297612"/>
                  <a:pt x="4638867" y="8303841"/>
                  <a:pt x="4647173" y="8303841"/>
                </a:cubicBezTo>
                <a:cubicBezTo>
                  <a:pt x="4655479" y="8303841"/>
                  <a:pt x="4659632" y="8303841"/>
                  <a:pt x="4659632" y="8303841"/>
                </a:cubicBezTo>
                <a:cubicBezTo>
                  <a:pt x="4659632" y="8303841"/>
                  <a:pt x="4663786" y="8307995"/>
                  <a:pt x="4672092" y="8316300"/>
                </a:cubicBezTo>
                <a:cubicBezTo>
                  <a:pt x="4680396" y="8332913"/>
                  <a:pt x="4684550" y="8332913"/>
                  <a:pt x="4684550" y="8316300"/>
                </a:cubicBezTo>
                <a:cubicBezTo>
                  <a:pt x="4692856" y="8316300"/>
                  <a:pt x="4697010" y="8312148"/>
                  <a:pt x="4697010" y="8303841"/>
                </a:cubicBezTo>
                <a:cubicBezTo>
                  <a:pt x="4697010" y="8303841"/>
                  <a:pt x="4701162" y="8303841"/>
                  <a:pt x="4709468" y="8303841"/>
                </a:cubicBezTo>
                <a:lnTo>
                  <a:pt x="4711961" y="8296366"/>
                </a:lnTo>
                <a:lnTo>
                  <a:pt x="4697010" y="8303841"/>
                </a:lnTo>
                <a:cubicBezTo>
                  <a:pt x="4697010" y="8295535"/>
                  <a:pt x="4692856" y="8291383"/>
                  <a:pt x="4684550" y="8291383"/>
                </a:cubicBezTo>
                <a:cubicBezTo>
                  <a:pt x="4684550" y="8283077"/>
                  <a:pt x="4682474" y="8278923"/>
                  <a:pt x="4678320" y="8278923"/>
                </a:cubicBezTo>
                <a:cubicBezTo>
                  <a:pt x="4674168" y="8278923"/>
                  <a:pt x="4663786" y="8283077"/>
                  <a:pt x="4647173" y="8291383"/>
                </a:cubicBezTo>
                <a:cubicBezTo>
                  <a:pt x="4638867" y="8291383"/>
                  <a:pt x="4634714" y="8291383"/>
                  <a:pt x="4634714" y="8291383"/>
                </a:cubicBezTo>
                <a:cubicBezTo>
                  <a:pt x="4634714" y="8291383"/>
                  <a:pt x="4630561" y="8287231"/>
                  <a:pt x="4622255" y="8278923"/>
                </a:cubicBezTo>
                <a:cubicBezTo>
                  <a:pt x="4613949" y="8262313"/>
                  <a:pt x="4626409" y="8249853"/>
                  <a:pt x="4659632" y="8241547"/>
                </a:cubicBezTo>
                <a:cubicBezTo>
                  <a:pt x="4676244" y="8241547"/>
                  <a:pt x="4682474" y="8235317"/>
                  <a:pt x="4678320" y="8222859"/>
                </a:cubicBezTo>
                <a:cubicBezTo>
                  <a:pt x="4674168" y="8210401"/>
                  <a:pt x="4676244" y="8200018"/>
                  <a:pt x="4684550" y="8191711"/>
                </a:cubicBezTo>
                <a:close/>
                <a:moveTo>
                  <a:pt x="946876" y="8191711"/>
                </a:moveTo>
                <a:cubicBezTo>
                  <a:pt x="946876" y="8191711"/>
                  <a:pt x="946876" y="8193788"/>
                  <a:pt x="946876" y="8197941"/>
                </a:cubicBezTo>
                <a:cubicBezTo>
                  <a:pt x="946876" y="8202094"/>
                  <a:pt x="942724" y="8204171"/>
                  <a:pt x="934418" y="8204171"/>
                </a:cubicBezTo>
                <a:cubicBezTo>
                  <a:pt x="934418" y="8195865"/>
                  <a:pt x="938569" y="8191711"/>
                  <a:pt x="946876" y="8191711"/>
                </a:cubicBezTo>
                <a:close/>
                <a:moveTo>
                  <a:pt x="853435" y="8191711"/>
                </a:moveTo>
                <a:cubicBezTo>
                  <a:pt x="857587" y="8191711"/>
                  <a:pt x="861740" y="8193788"/>
                  <a:pt x="865893" y="8197941"/>
                </a:cubicBezTo>
                <a:cubicBezTo>
                  <a:pt x="870046" y="8202094"/>
                  <a:pt x="872123" y="8208323"/>
                  <a:pt x="872123" y="8216629"/>
                </a:cubicBezTo>
                <a:lnTo>
                  <a:pt x="859664" y="8204171"/>
                </a:lnTo>
                <a:cubicBezTo>
                  <a:pt x="851359" y="8195865"/>
                  <a:pt x="849282" y="8191711"/>
                  <a:pt x="853435" y="8191711"/>
                </a:cubicBezTo>
                <a:close/>
                <a:moveTo>
                  <a:pt x="8011080" y="8179252"/>
                </a:moveTo>
                <a:cubicBezTo>
                  <a:pt x="8011080" y="8187558"/>
                  <a:pt x="8006927" y="8195865"/>
                  <a:pt x="7998621" y="8204171"/>
                </a:cubicBezTo>
                <a:lnTo>
                  <a:pt x="7986163" y="8204171"/>
                </a:lnTo>
                <a:close/>
                <a:moveTo>
                  <a:pt x="7039285" y="8166794"/>
                </a:moveTo>
                <a:cubicBezTo>
                  <a:pt x="7039285" y="8175100"/>
                  <a:pt x="7039285" y="8179252"/>
                  <a:pt x="7039285" y="8179252"/>
                </a:cubicBezTo>
                <a:cubicBezTo>
                  <a:pt x="7047591" y="8179252"/>
                  <a:pt x="7051743" y="8175100"/>
                  <a:pt x="7051743" y="8166794"/>
                </a:cubicBezTo>
                <a:close/>
                <a:moveTo>
                  <a:pt x="3712754" y="8166794"/>
                </a:moveTo>
                <a:cubicBezTo>
                  <a:pt x="3712754" y="8166794"/>
                  <a:pt x="3716908" y="8166794"/>
                  <a:pt x="3725214" y="8166794"/>
                </a:cubicBezTo>
                <a:cubicBezTo>
                  <a:pt x="3725214" y="8175100"/>
                  <a:pt x="3723138" y="8179252"/>
                  <a:pt x="3718984" y="8179252"/>
                </a:cubicBezTo>
                <a:cubicBezTo>
                  <a:pt x="3714830" y="8179252"/>
                  <a:pt x="3712754" y="8179252"/>
                  <a:pt x="3712754" y="8179252"/>
                </a:cubicBezTo>
                <a:cubicBezTo>
                  <a:pt x="3712754" y="8179252"/>
                  <a:pt x="3712754" y="8175100"/>
                  <a:pt x="3712754" y="8166794"/>
                </a:cubicBezTo>
                <a:close/>
                <a:moveTo>
                  <a:pt x="4173734" y="8154334"/>
                </a:moveTo>
                <a:cubicBezTo>
                  <a:pt x="4165429" y="8162642"/>
                  <a:pt x="4161276" y="8170946"/>
                  <a:pt x="4161276" y="8179252"/>
                </a:cubicBezTo>
                <a:lnTo>
                  <a:pt x="4186194" y="8166794"/>
                </a:lnTo>
                <a:close/>
                <a:moveTo>
                  <a:pt x="6713796" y="8134089"/>
                </a:moveTo>
                <a:cubicBezTo>
                  <a:pt x="6710681" y="8135127"/>
                  <a:pt x="6707047" y="8137722"/>
                  <a:pt x="6702895" y="8141876"/>
                </a:cubicBezTo>
                <a:cubicBezTo>
                  <a:pt x="6702895" y="8141876"/>
                  <a:pt x="6700819" y="8146028"/>
                  <a:pt x="6696665" y="8154334"/>
                </a:cubicBezTo>
                <a:cubicBezTo>
                  <a:pt x="6692513" y="8162642"/>
                  <a:pt x="6690437" y="8166794"/>
                  <a:pt x="6690437" y="8166794"/>
                </a:cubicBezTo>
                <a:lnTo>
                  <a:pt x="6715353" y="8166794"/>
                </a:lnTo>
                <a:cubicBezTo>
                  <a:pt x="6723659" y="8150182"/>
                  <a:pt x="6725737" y="8139800"/>
                  <a:pt x="6721583" y="8135646"/>
                </a:cubicBezTo>
                <a:cubicBezTo>
                  <a:pt x="6719507" y="8133570"/>
                  <a:pt x="6716911" y="8133051"/>
                  <a:pt x="6713796" y="8134089"/>
                </a:cubicBezTo>
                <a:close/>
                <a:moveTo>
                  <a:pt x="4659632" y="8129416"/>
                </a:moveTo>
                <a:cubicBezTo>
                  <a:pt x="4659632" y="8129416"/>
                  <a:pt x="4659632" y="8133570"/>
                  <a:pt x="4659632" y="8141876"/>
                </a:cubicBezTo>
                <a:cubicBezTo>
                  <a:pt x="4659632" y="8150182"/>
                  <a:pt x="4657556" y="8154334"/>
                  <a:pt x="4653403" y="8154334"/>
                </a:cubicBezTo>
                <a:cubicBezTo>
                  <a:pt x="4649250" y="8154334"/>
                  <a:pt x="4645097" y="8156412"/>
                  <a:pt x="4640943" y="8160564"/>
                </a:cubicBezTo>
                <a:cubicBezTo>
                  <a:pt x="4636791" y="8164718"/>
                  <a:pt x="4640943" y="8166794"/>
                  <a:pt x="4653403" y="8166794"/>
                </a:cubicBezTo>
                <a:cubicBezTo>
                  <a:pt x="4665862" y="8166794"/>
                  <a:pt x="4676244" y="8162642"/>
                  <a:pt x="4684550" y="8154334"/>
                </a:cubicBezTo>
                <a:lnTo>
                  <a:pt x="4672092" y="8129416"/>
                </a:lnTo>
                <a:cubicBezTo>
                  <a:pt x="4663786" y="8129416"/>
                  <a:pt x="4659632" y="8129416"/>
                  <a:pt x="4659632" y="8129416"/>
                </a:cubicBezTo>
                <a:close/>
                <a:moveTo>
                  <a:pt x="1146219" y="8129416"/>
                </a:moveTo>
                <a:cubicBezTo>
                  <a:pt x="1146219" y="8129416"/>
                  <a:pt x="1150372" y="8133570"/>
                  <a:pt x="1158677" y="8141876"/>
                </a:cubicBezTo>
                <a:cubicBezTo>
                  <a:pt x="1166983" y="8158488"/>
                  <a:pt x="1183596" y="8158488"/>
                  <a:pt x="1208513" y="8141876"/>
                </a:cubicBezTo>
                <a:lnTo>
                  <a:pt x="1220973" y="8129416"/>
                </a:lnTo>
                <a:lnTo>
                  <a:pt x="1208513" y="8154334"/>
                </a:lnTo>
                <a:cubicBezTo>
                  <a:pt x="1200207" y="8162642"/>
                  <a:pt x="1193978" y="8168870"/>
                  <a:pt x="1189825" y="8173022"/>
                </a:cubicBezTo>
                <a:cubicBezTo>
                  <a:pt x="1185672" y="8177176"/>
                  <a:pt x="1179444" y="8179252"/>
                  <a:pt x="1171138" y="8179252"/>
                </a:cubicBezTo>
                <a:lnTo>
                  <a:pt x="1171138" y="8166794"/>
                </a:lnTo>
                <a:cubicBezTo>
                  <a:pt x="1154525" y="8166794"/>
                  <a:pt x="1146219" y="8162642"/>
                  <a:pt x="1146219" y="8154334"/>
                </a:cubicBezTo>
                <a:close/>
                <a:moveTo>
                  <a:pt x="4743731" y="8121631"/>
                </a:moveTo>
                <a:cubicBezTo>
                  <a:pt x="4741653" y="8120591"/>
                  <a:pt x="4738539" y="8121112"/>
                  <a:pt x="4734387" y="8123188"/>
                </a:cubicBezTo>
                <a:cubicBezTo>
                  <a:pt x="4726081" y="8127340"/>
                  <a:pt x="4726081" y="8133570"/>
                  <a:pt x="4734387" y="8141876"/>
                </a:cubicBezTo>
                <a:cubicBezTo>
                  <a:pt x="4742691" y="8150182"/>
                  <a:pt x="4746845" y="8146028"/>
                  <a:pt x="4746845" y="8129416"/>
                </a:cubicBezTo>
                <a:cubicBezTo>
                  <a:pt x="4746845" y="8125264"/>
                  <a:pt x="4745807" y="8122669"/>
                  <a:pt x="4743731" y="8121631"/>
                </a:cubicBezTo>
                <a:close/>
                <a:moveTo>
                  <a:pt x="7039285" y="8092040"/>
                </a:moveTo>
                <a:cubicBezTo>
                  <a:pt x="7039285" y="8092040"/>
                  <a:pt x="7024749" y="8110728"/>
                  <a:pt x="6995679" y="8148104"/>
                </a:cubicBezTo>
                <a:cubicBezTo>
                  <a:pt x="6966609" y="8185482"/>
                  <a:pt x="6952073" y="8204171"/>
                  <a:pt x="6952073" y="8204171"/>
                </a:cubicBezTo>
                <a:lnTo>
                  <a:pt x="6964533" y="8204171"/>
                </a:lnTo>
                <a:cubicBezTo>
                  <a:pt x="6972839" y="8195865"/>
                  <a:pt x="6981143" y="8183406"/>
                  <a:pt x="6989449" y="8166794"/>
                </a:cubicBezTo>
                <a:close/>
                <a:moveTo>
                  <a:pt x="4765533" y="8092040"/>
                </a:moveTo>
                <a:cubicBezTo>
                  <a:pt x="4761381" y="8092040"/>
                  <a:pt x="4759305" y="8094118"/>
                  <a:pt x="4759305" y="8098270"/>
                </a:cubicBezTo>
                <a:cubicBezTo>
                  <a:pt x="4759305" y="8102424"/>
                  <a:pt x="4759305" y="8104500"/>
                  <a:pt x="4759305" y="8104500"/>
                </a:cubicBezTo>
                <a:lnTo>
                  <a:pt x="4759305" y="8116958"/>
                </a:lnTo>
                <a:cubicBezTo>
                  <a:pt x="4767611" y="8108652"/>
                  <a:pt x="4771763" y="8108652"/>
                  <a:pt x="4771763" y="8116958"/>
                </a:cubicBezTo>
                <a:lnTo>
                  <a:pt x="4771763" y="8104500"/>
                </a:lnTo>
                <a:lnTo>
                  <a:pt x="4784221" y="8092040"/>
                </a:lnTo>
                <a:cubicBezTo>
                  <a:pt x="4784221" y="8092040"/>
                  <a:pt x="4780069" y="8092040"/>
                  <a:pt x="4771763" y="8092040"/>
                </a:cubicBezTo>
                <a:cubicBezTo>
                  <a:pt x="4771763" y="8092040"/>
                  <a:pt x="4769687" y="8092040"/>
                  <a:pt x="4765533" y="8092040"/>
                </a:cubicBezTo>
                <a:close/>
                <a:moveTo>
                  <a:pt x="1083924" y="8092040"/>
                </a:moveTo>
                <a:lnTo>
                  <a:pt x="1090155" y="8092040"/>
                </a:lnTo>
                <a:cubicBezTo>
                  <a:pt x="1086000" y="8092040"/>
                  <a:pt x="1083924" y="8096194"/>
                  <a:pt x="1083924" y="8104500"/>
                </a:cubicBezTo>
                <a:lnTo>
                  <a:pt x="1071466" y="8104500"/>
                </a:lnTo>
                <a:cubicBezTo>
                  <a:pt x="1071466" y="8104500"/>
                  <a:pt x="1075618" y="8100346"/>
                  <a:pt x="1083924" y="8092040"/>
                </a:cubicBezTo>
                <a:close/>
                <a:moveTo>
                  <a:pt x="4734387" y="8067122"/>
                </a:moveTo>
                <a:cubicBezTo>
                  <a:pt x="4726081" y="8075429"/>
                  <a:pt x="4726081" y="8079582"/>
                  <a:pt x="4734387" y="8079582"/>
                </a:cubicBezTo>
                <a:lnTo>
                  <a:pt x="4746845" y="8067122"/>
                </a:lnTo>
                <a:cubicBezTo>
                  <a:pt x="4746845" y="8067122"/>
                  <a:pt x="4742691" y="8067122"/>
                  <a:pt x="4734387" y="8067122"/>
                </a:cubicBezTo>
                <a:close/>
                <a:moveTo>
                  <a:pt x="1009170" y="8067122"/>
                </a:moveTo>
                <a:cubicBezTo>
                  <a:pt x="1034089" y="8067122"/>
                  <a:pt x="1038242" y="8075429"/>
                  <a:pt x="1021630" y="8092040"/>
                </a:cubicBezTo>
                <a:cubicBezTo>
                  <a:pt x="1013324" y="8100346"/>
                  <a:pt x="1005018" y="8104500"/>
                  <a:pt x="996712" y="8104500"/>
                </a:cubicBezTo>
                <a:lnTo>
                  <a:pt x="1009170" y="8092040"/>
                </a:lnTo>
                <a:cubicBezTo>
                  <a:pt x="1009170" y="8092040"/>
                  <a:pt x="1009170" y="8087888"/>
                  <a:pt x="1009170" y="8079582"/>
                </a:cubicBezTo>
                <a:close/>
                <a:moveTo>
                  <a:pt x="822287" y="8067122"/>
                </a:moveTo>
                <a:cubicBezTo>
                  <a:pt x="822287" y="8067122"/>
                  <a:pt x="822287" y="8071275"/>
                  <a:pt x="822287" y="8079582"/>
                </a:cubicBezTo>
                <a:lnTo>
                  <a:pt x="809828" y="8079582"/>
                </a:lnTo>
                <a:close/>
                <a:moveTo>
                  <a:pt x="921959" y="8054663"/>
                </a:moveTo>
                <a:cubicBezTo>
                  <a:pt x="930263" y="8054663"/>
                  <a:pt x="938569" y="8056741"/>
                  <a:pt x="946876" y="8060893"/>
                </a:cubicBezTo>
                <a:cubicBezTo>
                  <a:pt x="955181" y="8065045"/>
                  <a:pt x="963487" y="8067122"/>
                  <a:pt x="971793" y="8067122"/>
                </a:cubicBezTo>
                <a:lnTo>
                  <a:pt x="971793" y="8092040"/>
                </a:lnTo>
                <a:cubicBezTo>
                  <a:pt x="963487" y="8092040"/>
                  <a:pt x="959335" y="8096194"/>
                  <a:pt x="959335" y="8104500"/>
                </a:cubicBezTo>
                <a:lnTo>
                  <a:pt x="946876" y="8104500"/>
                </a:lnTo>
                <a:cubicBezTo>
                  <a:pt x="938569" y="8104500"/>
                  <a:pt x="934418" y="8108652"/>
                  <a:pt x="934418" y="8116958"/>
                </a:cubicBezTo>
                <a:lnTo>
                  <a:pt x="934418" y="8129416"/>
                </a:lnTo>
                <a:lnTo>
                  <a:pt x="921959" y="8116958"/>
                </a:lnTo>
                <a:cubicBezTo>
                  <a:pt x="921959" y="8108652"/>
                  <a:pt x="926111" y="8100346"/>
                  <a:pt x="934418" y="8092040"/>
                </a:cubicBezTo>
                <a:cubicBezTo>
                  <a:pt x="934418" y="8083734"/>
                  <a:pt x="930263" y="8075429"/>
                  <a:pt x="921959" y="8067122"/>
                </a:cubicBezTo>
                <a:close/>
                <a:moveTo>
                  <a:pt x="1457691" y="8029745"/>
                </a:moveTo>
                <a:cubicBezTo>
                  <a:pt x="1465997" y="8029745"/>
                  <a:pt x="1470151" y="8033899"/>
                  <a:pt x="1470151" y="8042205"/>
                </a:cubicBezTo>
                <a:cubicBezTo>
                  <a:pt x="1461845" y="8050511"/>
                  <a:pt x="1457691" y="8054663"/>
                  <a:pt x="1457691" y="8054663"/>
                </a:cubicBezTo>
                <a:lnTo>
                  <a:pt x="1457691" y="8042205"/>
                </a:lnTo>
                <a:cubicBezTo>
                  <a:pt x="1457691" y="8033899"/>
                  <a:pt x="1457691" y="8029745"/>
                  <a:pt x="1457691" y="8029745"/>
                </a:cubicBezTo>
                <a:close/>
                <a:moveTo>
                  <a:pt x="7724525" y="8017287"/>
                </a:moveTo>
                <a:lnTo>
                  <a:pt x="7736983" y="8017287"/>
                </a:lnTo>
                <a:cubicBezTo>
                  <a:pt x="7728677" y="8025593"/>
                  <a:pt x="7728677" y="8029745"/>
                  <a:pt x="7736983" y="8029745"/>
                </a:cubicBezTo>
                <a:cubicBezTo>
                  <a:pt x="7736983" y="8029745"/>
                  <a:pt x="7734907" y="8031823"/>
                  <a:pt x="7730755" y="8035975"/>
                </a:cubicBezTo>
                <a:cubicBezTo>
                  <a:pt x="7726603" y="8040127"/>
                  <a:pt x="7720373" y="8042205"/>
                  <a:pt x="7712067" y="8042205"/>
                </a:cubicBezTo>
                <a:lnTo>
                  <a:pt x="7699607" y="8029745"/>
                </a:lnTo>
                <a:cubicBezTo>
                  <a:pt x="7699607" y="8029745"/>
                  <a:pt x="7701685" y="8027669"/>
                  <a:pt x="7705837" y="8023515"/>
                </a:cubicBezTo>
                <a:cubicBezTo>
                  <a:pt x="7709989" y="8019363"/>
                  <a:pt x="7716219" y="8017287"/>
                  <a:pt x="7724525" y="8017287"/>
                </a:cubicBezTo>
                <a:close/>
                <a:moveTo>
                  <a:pt x="4186194" y="8017287"/>
                </a:moveTo>
                <a:lnTo>
                  <a:pt x="4173734" y="8029745"/>
                </a:lnTo>
                <a:lnTo>
                  <a:pt x="4186194" y="8029745"/>
                </a:lnTo>
                <a:cubicBezTo>
                  <a:pt x="4186194" y="8029745"/>
                  <a:pt x="4186194" y="8025593"/>
                  <a:pt x="4186194" y="8017287"/>
                </a:cubicBezTo>
                <a:close/>
                <a:moveTo>
                  <a:pt x="1020073" y="8007943"/>
                </a:moveTo>
                <a:cubicBezTo>
                  <a:pt x="1021111" y="8007943"/>
                  <a:pt x="1021630" y="8008981"/>
                  <a:pt x="1021630" y="8011057"/>
                </a:cubicBezTo>
                <a:cubicBezTo>
                  <a:pt x="1021630" y="8015211"/>
                  <a:pt x="1021630" y="8017287"/>
                  <a:pt x="1021630" y="8017287"/>
                </a:cubicBezTo>
                <a:cubicBezTo>
                  <a:pt x="1021630" y="8017287"/>
                  <a:pt x="1019554" y="8019363"/>
                  <a:pt x="1015400" y="8023515"/>
                </a:cubicBezTo>
                <a:cubicBezTo>
                  <a:pt x="1011248" y="8027669"/>
                  <a:pt x="1009170" y="8025593"/>
                  <a:pt x="1009170" y="8017287"/>
                </a:cubicBezTo>
                <a:cubicBezTo>
                  <a:pt x="1009170" y="8017287"/>
                  <a:pt x="1011248" y="8015211"/>
                  <a:pt x="1015400" y="8011057"/>
                </a:cubicBezTo>
                <a:cubicBezTo>
                  <a:pt x="1017476" y="8008981"/>
                  <a:pt x="1019035" y="8007943"/>
                  <a:pt x="1020073" y="8007943"/>
                </a:cubicBezTo>
                <a:close/>
                <a:moveTo>
                  <a:pt x="1507527" y="7992369"/>
                </a:moveTo>
                <a:lnTo>
                  <a:pt x="1507527" y="8017287"/>
                </a:lnTo>
                <a:lnTo>
                  <a:pt x="1495068" y="8017287"/>
                </a:lnTo>
                <a:cubicBezTo>
                  <a:pt x="1495068" y="8008981"/>
                  <a:pt x="1499221" y="8000675"/>
                  <a:pt x="1507527" y="7992369"/>
                </a:cubicBezTo>
                <a:close/>
                <a:moveTo>
                  <a:pt x="1333102" y="7992369"/>
                </a:moveTo>
                <a:cubicBezTo>
                  <a:pt x="1333102" y="8000675"/>
                  <a:pt x="1333102" y="8004827"/>
                  <a:pt x="1333102" y="8004827"/>
                </a:cubicBezTo>
                <a:cubicBezTo>
                  <a:pt x="1333102" y="8013135"/>
                  <a:pt x="1333102" y="8017287"/>
                  <a:pt x="1333102" y="8017287"/>
                </a:cubicBezTo>
                <a:cubicBezTo>
                  <a:pt x="1324796" y="8008981"/>
                  <a:pt x="1320644" y="8004827"/>
                  <a:pt x="1320644" y="8004827"/>
                </a:cubicBezTo>
                <a:cubicBezTo>
                  <a:pt x="1320644" y="7996523"/>
                  <a:pt x="1324796" y="7992369"/>
                  <a:pt x="1333102" y="7992369"/>
                </a:cubicBezTo>
                <a:close/>
                <a:moveTo>
                  <a:pt x="7961247" y="7992367"/>
                </a:moveTo>
                <a:lnTo>
                  <a:pt x="7961245" y="7992369"/>
                </a:lnTo>
                <a:lnTo>
                  <a:pt x="7948785" y="8004827"/>
                </a:lnTo>
                <a:close/>
                <a:moveTo>
                  <a:pt x="1277216" y="7984893"/>
                </a:moveTo>
                <a:lnTo>
                  <a:pt x="1277038" y="7986139"/>
                </a:lnTo>
                <a:lnTo>
                  <a:pt x="1275711" y="7986650"/>
                </a:lnTo>
                <a:close/>
                <a:moveTo>
                  <a:pt x="7674689" y="7979911"/>
                </a:moveTo>
                <a:cubicBezTo>
                  <a:pt x="7682997" y="7979911"/>
                  <a:pt x="7687149" y="7979911"/>
                  <a:pt x="7687149" y="7979911"/>
                </a:cubicBezTo>
                <a:lnTo>
                  <a:pt x="7674689" y="7992369"/>
                </a:lnTo>
                <a:cubicBezTo>
                  <a:pt x="7674689" y="7984063"/>
                  <a:pt x="7674689" y="7979911"/>
                  <a:pt x="7674689" y="7979911"/>
                </a:cubicBezTo>
                <a:close/>
                <a:moveTo>
                  <a:pt x="1214744" y="7979911"/>
                </a:moveTo>
                <a:cubicBezTo>
                  <a:pt x="1218896" y="7979911"/>
                  <a:pt x="1225125" y="7979911"/>
                  <a:pt x="1233431" y="7979911"/>
                </a:cubicBezTo>
                <a:cubicBezTo>
                  <a:pt x="1252120" y="7986139"/>
                  <a:pt x="1264969" y="7988865"/>
                  <a:pt x="1271977" y="7988086"/>
                </a:cubicBezTo>
                <a:lnTo>
                  <a:pt x="1275711" y="7986650"/>
                </a:lnTo>
                <a:lnTo>
                  <a:pt x="1270808" y="7992369"/>
                </a:lnTo>
                <a:cubicBezTo>
                  <a:pt x="1262502" y="8000675"/>
                  <a:pt x="1256272" y="8004827"/>
                  <a:pt x="1252120" y="8004827"/>
                </a:cubicBezTo>
                <a:cubicBezTo>
                  <a:pt x="1247968" y="8004827"/>
                  <a:pt x="1245890" y="8004827"/>
                  <a:pt x="1245890" y="8004827"/>
                </a:cubicBezTo>
                <a:cubicBezTo>
                  <a:pt x="1245890" y="8021439"/>
                  <a:pt x="1262502" y="8029745"/>
                  <a:pt x="1295727" y="8029745"/>
                </a:cubicBezTo>
                <a:lnTo>
                  <a:pt x="1333102" y="8042205"/>
                </a:lnTo>
                <a:cubicBezTo>
                  <a:pt x="1341409" y="8050511"/>
                  <a:pt x="1339333" y="8052587"/>
                  <a:pt x="1326872" y="8048433"/>
                </a:cubicBezTo>
                <a:cubicBezTo>
                  <a:pt x="1314414" y="8044281"/>
                  <a:pt x="1312338" y="8046357"/>
                  <a:pt x="1320644" y="8054663"/>
                </a:cubicBezTo>
                <a:cubicBezTo>
                  <a:pt x="1328951" y="8062969"/>
                  <a:pt x="1326872" y="8073352"/>
                  <a:pt x="1314414" y="8085810"/>
                </a:cubicBezTo>
                <a:cubicBezTo>
                  <a:pt x="1301956" y="8098270"/>
                  <a:pt x="1295727" y="8104500"/>
                  <a:pt x="1295727" y="8104500"/>
                </a:cubicBezTo>
                <a:lnTo>
                  <a:pt x="1270808" y="8092040"/>
                </a:lnTo>
                <a:lnTo>
                  <a:pt x="1270808" y="8104500"/>
                </a:lnTo>
                <a:cubicBezTo>
                  <a:pt x="1279114" y="8104500"/>
                  <a:pt x="1283268" y="8108652"/>
                  <a:pt x="1283268" y="8116958"/>
                </a:cubicBezTo>
                <a:cubicBezTo>
                  <a:pt x="1283268" y="8125264"/>
                  <a:pt x="1279114" y="8127340"/>
                  <a:pt x="1270808" y="8123188"/>
                </a:cubicBezTo>
                <a:cubicBezTo>
                  <a:pt x="1262502" y="8119036"/>
                  <a:pt x="1258350" y="8121112"/>
                  <a:pt x="1258350" y="8129416"/>
                </a:cubicBezTo>
                <a:cubicBezTo>
                  <a:pt x="1266656" y="8137724"/>
                  <a:pt x="1268732" y="8143952"/>
                  <a:pt x="1264578" y="8148104"/>
                </a:cubicBezTo>
                <a:cubicBezTo>
                  <a:pt x="1260426" y="8152258"/>
                  <a:pt x="1258350" y="8154334"/>
                  <a:pt x="1258350" y="8154334"/>
                </a:cubicBezTo>
                <a:lnTo>
                  <a:pt x="1245890" y="8154334"/>
                </a:lnTo>
                <a:cubicBezTo>
                  <a:pt x="1254196" y="8146028"/>
                  <a:pt x="1254196" y="8137724"/>
                  <a:pt x="1245890" y="8129416"/>
                </a:cubicBezTo>
                <a:cubicBezTo>
                  <a:pt x="1237584" y="8121112"/>
                  <a:pt x="1233431" y="8114882"/>
                  <a:pt x="1233431" y="8110728"/>
                </a:cubicBezTo>
                <a:cubicBezTo>
                  <a:pt x="1233431" y="8106576"/>
                  <a:pt x="1233431" y="8100346"/>
                  <a:pt x="1233431" y="8092040"/>
                </a:cubicBezTo>
                <a:cubicBezTo>
                  <a:pt x="1241738" y="8075429"/>
                  <a:pt x="1252120" y="8065045"/>
                  <a:pt x="1264578" y="8060893"/>
                </a:cubicBezTo>
                <a:cubicBezTo>
                  <a:pt x="1277038" y="8056741"/>
                  <a:pt x="1287420" y="8058817"/>
                  <a:pt x="1295727" y="8067122"/>
                </a:cubicBezTo>
                <a:cubicBezTo>
                  <a:pt x="1295727" y="8058817"/>
                  <a:pt x="1295727" y="8054663"/>
                  <a:pt x="1295727" y="8054663"/>
                </a:cubicBezTo>
                <a:cubicBezTo>
                  <a:pt x="1295727" y="8054663"/>
                  <a:pt x="1291574" y="8054663"/>
                  <a:pt x="1283268" y="8054663"/>
                </a:cubicBezTo>
                <a:cubicBezTo>
                  <a:pt x="1283268" y="8046357"/>
                  <a:pt x="1283268" y="8042205"/>
                  <a:pt x="1283268" y="8042205"/>
                </a:cubicBezTo>
                <a:cubicBezTo>
                  <a:pt x="1274961" y="8042205"/>
                  <a:pt x="1262502" y="8042205"/>
                  <a:pt x="1245890" y="8042205"/>
                </a:cubicBezTo>
                <a:cubicBezTo>
                  <a:pt x="1229278" y="8042205"/>
                  <a:pt x="1216820" y="8042205"/>
                  <a:pt x="1208513" y="8042205"/>
                </a:cubicBezTo>
                <a:cubicBezTo>
                  <a:pt x="1208513" y="8033899"/>
                  <a:pt x="1204362" y="8033899"/>
                  <a:pt x="1196054" y="8042205"/>
                </a:cubicBezTo>
                <a:cubicBezTo>
                  <a:pt x="1204362" y="8042205"/>
                  <a:pt x="1212666" y="8046357"/>
                  <a:pt x="1220973" y="8054663"/>
                </a:cubicBezTo>
                <a:cubicBezTo>
                  <a:pt x="1229278" y="8062969"/>
                  <a:pt x="1229278" y="8067122"/>
                  <a:pt x="1220973" y="8067122"/>
                </a:cubicBezTo>
                <a:cubicBezTo>
                  <a:pt x="1212666" y="8067122"/>
                  <a:pt x="1204362" y="8071275"/>
                  <a:pt x="1196054" y="8079582"/>
                </a:cubicBezTo>
                <a:lnTo>
                  <a:pt x="1183596" y="8067122"/>
                </a:lnTo>
                <a:cubicBezTo>
                  <a:pt x="1191901" y="8058817"/>
                  <a:pt x="1191901" y="8050511"/>
                  <a:pt x="1183596" y="8042205"/>
                </a:cubicBezTo>
                <a:cubicBezTo>
                  <a:pt x="1200207" y="8033899"/>
                  <a:pt x="1212666" y="8029745"/>
                  <a:pt x="1220973" y="8029745"/>
                </a:cubicBezTo>
                <a:cubicBezTo>
                  <a:pt x="1229278" y="8029745"/>
                  <a:pt x="1235508" y="8025593"/>
                  <a:pt x="1239660" y="8017287"/>
                </a:cubicBezTo>
                <a:cubicBezTo>
                  <a:pt x="1243814" y="8008981"/>
                  <a:pt x="1241738" y="8006905"/>
                  <a:pt x="1233431" y="8011057"/>
                </a:cubicBezTo>
                <a:cubicBezTo>
                  <a:pt x="1225125" y="8015211"/>
                  <a:pt x="1220973" y="8013135"/>
                  <a:pt x="1220973" y="8004827"/>
                </a:cubicBezTo>
                <a:cubicBezTo>
                  <a:pt x="1220973" y="8004827"/>
                  <a:pt x="1220973" y="8000675"/>
                  <a:pt x="1220973" y="7992369"/>
                </a:cubicBezTo>
                <a:cubicBezTo>
                  <a:pt x="1212666" y="7992369"/>
                  <a:pt x="1208513" y="7992369"/>
                  <a:pt x="1208513" y="7992369"/>
                </a:cubicBezTo>
                <a:cubicBezTo>
                  <a:pt x="1208513" y="7984063"/>
                  <a:pt x="1210589" y="7979911"/>
                  <a:pt x="1214744" y="7979911"/>
                </a:cubicBezTo>
                <a:close/>
                <a:moveTo>
                  <a:pt x="4173734" y="7967451"/>
                </a:moveTo>
                <a:lnTo>
                  <a:pt x="4161276" y="7979911"/>
                </a:lnTo>
                <a:lnTo>
                  <a:pt x="4173734" y="7992369"/>
                </a:lnTo>
                <a:cubicBezTo>
                  <a:pt x="4173734" y="7984063"/>
                  <a:pt x="4173734" y="7975757"/>
                  <a:pt x="4173734" y="7967451"/>
                </a:cubicBezTo>
                <a:close/>
                <a:moveTo>
                  <a:pt x="4816926" y="7959664"/>
                </a:moveTo>
                <a:cubicBezTo>
                  <a:pt x="4815888" y="7958626"/>
                  <a:pt x="4813293" y="7959145"/>
                  <a:pt x="4809139" y="7961221"/>
                </a:cubicBezTo>
                <a:cubicBezTo>
                  <a:pt x="4800833" y="7965375"/>
                  <a:pt x="4796681" y="7984063"/>
                  <a:pt x="4796681" y="8017287"/>
                </a:cubicBezTo>
                <a:cubicBezTo>
                  <a:pt x="4788375" y="8025593"/>
                  <a:pt x="4786297" y="8029745"/>
                  <a:pt x="4790451" y="8029745"/>
                </a:cubicBezTo>
                <a:cubicBezTo>
                  <a:pt x="4794605" y="8029745"/>
                  <a:pt x="4796681" y="8038051"/>
                  <a:pt x="4796681" y="8054663"/>
                </a:cubicBezTo>
                <a:cubicBezTo>
                  <a:pt x="4796681" y="8054663"/>
                  <a:pt x="4796681" y="8058817"/>
                  <a:pt x="4796681" y="8067122"/>
                </a:cubicBezTo>
                <a:lnTo>
                  <a:pt x="4809139" y="8067122"/>
                </a:lnTo>
                <a:lnTo>
                  <a:pt x="4809139" y="8042205"/>
                </a:lnTo>
                <a:cubicBezTo>
                  <a:pt x="4809139" y="8033899"/>
                  <a:pt x="4809139" y="8029745"/>
                  <a:pt x="4809139" y="8029745"/>
                </a:cubicBezTo>
                <a:cubicBezTo>
                  <a:pt x="4817445" y="8029745"/>
                  <a:pt x="4821599" y="8033899"/>
                  <a:pt x="4821599" y="8042205"/>
                </a:cubicBezTo>
                <a:lnTo>
                  <a:pt x="4834057" y="8054663"/>
                </a:lnTo>
                <a:cubicBezTo>
                  <a:pt x="4834057" y="8054663"/>
                  <a:pt x="4831981" y="8050511"/>
                  <a:pt x="4827827" y="8042205"/>
                </a:cubicBezTo>
                <a:cubicBezTo>
                  <a:pt x="4823675" y="8033899"/>
                  <a:pt x="4825751" y="8025593"/>
                  <a:pt x="4834057" y="8017287"/>
                </a:cubicBezTo>
                <a:cubicBezTo>
                  <a:pt x="4842363" y="8008981"/>
                  <a:pt x="4848591" y="8004827"/>
                  <a:pt x="4852745" y="8004827"/>
                </a:cubicBezTo>
                <a:cubicBezTo>
                  <a:pt x="4856899" y="8004827"/>
                  <a:pt x="4858975" y="8004827"/>
                  <a:pt x="4858975" y="8004827"/>
                </a:cubicBezTo>
                <a:lnTo>
                  <a:pt x="4858975" y="7992369"/>
                </a:lnTo>
                <a:lnTo>
                  <a:pt x="4858975" y="7979911"/>
                </a:lnTo>
                <a:lnTo>
                  <a:pt x="4846515" y="7992369"/>
                </a:lnTo>
                <a:cubicBezTo>
                  <a:pt x="4838211" y="8000675"/>
                  <a:pt x="4829903" y="8000675"/>
                  <a:pt x="4821599" y="7992369"/>
                </a:cubicBezTo>
                <a:cubicBezTo>
                  <a:pt x="4813293" y="7984063"/>
                  <a:pt x="4811215" y="7975757"/>
                  <a:pt x="4815369" y="7967451"/>
                </a:cubicBezTo>
                <a:cubicBezTo>
                  <a:pt x="4817445" y="7963297"/>
                  <a:pt x="4817964" y="7960703"/>
                  <a:pt x="4816926" y="7959664"/>
                </a:cubicBezTo>
                <a:close/>
                <a:moveTo>
                  <a:pt x="1183596" y="7954992"/>
                </a:moveTo>
                <a:lnTo>
                  <a:pt x="1183596" y="7967451"/>
                </a:lnTo>
                <a:cubicBezTo>
                  <a:pt x="1175289" y="7975757"/>
                  <a:pt x="1171138" y="7979911"/>
                  <a:pt x="1171138" y="7979911"/>
                </a:cubicBezTo>
                <a:lnTo>
                  <a:pt x="1171138" y="7967451"/>
                </a:lnTo>
                <a:cubicBezTo>
                  <a:pt x="1179444" y="7959145"/>
                  <a:pt x="1183596" y="7954992"/>
                  <a:pt x="1183596" y="7954992"/>
                </a:cubicBezTo>
                <a:close/>
                <a:moveTo>
                  <a:pt x="1059007" y="7954992"/>
                </a:moveTo>
                <a:cubicBezTo>
                  <a:pt x="1067312" y="7954992"/>
                  <a:pt x="1067312" y="7963298"/>
                  <a:pt x="1059007" y="7979911"/>
                </a:cubicBezTo>
                <a:cubicBezTo>
                  <a:pt x="1059007" y="7979911"/>
                  <a:pt x="1056931" y="7981987"/>
                  <a:pt x="1052776" y="7986139"/>
                </a:cubicBezTo>
                <a:cubicBezTo>
                  <a:pt x="1048624" y="7990293"/>
                  <a:pt x="1046548" y="7992369"/>
                  <a:pt x="1046548" y="7992369"/>
                </a:cubicBezTo>
                <a:lnTo>
                  <a:pt x="1046548" y="7979911"/>
                </a:lnTo>
                <a:cubicBezTo>
                  <a:pt x="1046548" y="7971605"/>
                  <a:pt x="1046548" y="7965375"/>
                  <a:pt x="1046548" y="7961221"/>
                </a:cubicBezTo>
                <a:cubicBezTo>
                  <a:pt x="1046548" y="7957069"/>
                  <a:pt x="1050700" y="7954992"/>
                  <a:pt x="1059007" y="7954992"/>
                </a:cubicBezTo>
                <a:close/>
                <a:moveTo>
                  <a:pt x="4908810" y="7942533"/>
                </a:moveTo>
                <a:cubicBezTo>
                  <a:pt x="4900505" y="7942533"/>
                  <a:pt x="4896352" y="7944610"/>
                  <a:pt x="4896352" y="7948762"/>
                </a:cubicBezTo>
                <a:cubicBezTo>
                  <a:pt x="4896352" y="7952916"/>
                  <a:pt x="4896352" y="7959145"/>
                  <a:pt x="4896352" y="7967451"/>
                </a:cubicBezTo>
                <a:lnTo>
                  <a:pt x="4908810" y="7954992"/>
                </a:lnTo>
                <a:cubicBezTo>
                  <a:pt x="4917116" y="7954992"/>
                  <a:pt x="4921270" y="7952916"/>
                  <a:pt x="4921270" y="7948762"/>
                </a:cubicBezTo>
                <a:cubicBezTo>
                  <a:pt x="4921270" y="7944610"/>
                  <a:pt x="4917116" y="7942533"/>
                  <a:pt x="4908810" y="7942533"/>
                </a:cubicBezTo>
                <a:close/>
                <a:moveTo>
                  <a:pt x="1133761" y="7942533"/>
                </a:moveTo>
                <a:cubicBezTo>
                  <a:pt x="1133761" y="7942533"/>
                  <a:pt x="1137913" y="7942533"/>
                  <a:pt x="1146219" y="7942533"/>
                </a:cubicBezTo>
                <a:lnTo>
                  <a:pt x="1133761" y="7967451"/>
                </a:lnTo>
                <a:cubicBezTo>
                  <a:pt x="1125455" y="7967451"/>
                  <a:pt x="1123377" y="7963298"/>
                  <a:pt x="1127531" y="7954992"/>
                </a:cubicBezTo>
                <a:cubicBezTo>
                  <a:pt x="1131683" y="7946686"/>
                  <a:pt x="1133761" y="7942533"/>
                  <a:pt x="1133761" y="7942533"/>
                </a:cubicBezTo>
                <a:close/>
                <a:moveTo>
                  <a:pt x="1034089" y="7942533"/>
                </a:moveTo>
                <a:cubicBezTo>
                  <a:pt x="1034089" y="7942533"/>
                  <a:pt x="1032012" y="7948762"/>
                  <a:pt x="1027860" y="7961221"/>
                </a:cubicBezTo>
                <a:cubicBezTo>
                  <a:pt x="1023706" y="7973681"/>
                  <a:pt x="1017476" y="7975757"/>
                  <a:pt x="1009170" y="7967451"/>
                </a:cubicBezTo>
                <a:cubicBezTo>
                  <a:pt x="1009170" y="7959145"/>
                  <a:pt x="1009170" y="7954992"/>
                  <a:pt x="1009170" y="7954992"/>
                </a:cubicBezTo>
                <a:cubicBezTo>
                  <a:pt x="1009170" y="7954992"/>
                  <a:pt x="1013324" y="7954992"/>
                  <a:pt x="1021630" y="7954992"/>
                </a:cubicBezTo>
                <a:cubicBezTo>
                  <a:pt x="1029936" y="7946686"/>
                  <a:pt x="1034089" y="7942533"/>
                  <a:pt x="1034089" y="7942533"/>
                </a:cubicBezTo>
                <a:close/>
                <a:moveTo>
                  <a:pt x="915729" y="7942533"/>
                </a:moveTo>
                <a:cubicBezTo>
                  <a:pt x="919881" y="7942533"/>
                  <a:pt x="921959" y="7944610"/>
                  <a:pt x="921959" y="7948762"/>
                </a:cubicBezTo>
                <a:cubicBezTo>
                  <a:pt x="921959" y="7952916"/>
                  <a:pt x="917805" y="7954992"/>
                  <a:pt x="909500" y="7954992"/>
                </a:cubicBezTo>
                <a:cubicBezTo>
                  <a:pt x="909500" y="7946686"/>
                  <a:pt x="911576" y="7942533"/>
                  <a:pt x="915729" y="7942533"/>
                </a:cubicBezTo>
                <a:close/>
                <a:moveTo>
                  <a:pt x="8048458" y="7917614"/>
                </a:moveTo>
                <a:lnTo>
                  <a:pt x="8048458" y="7923844"/>
                </a:lnTo>
                <a:cubicBezTo>
                  <a:pt x="8048458" y="7927998"/>
                  <a:pt x="8048458" y="7930074"/>
                  <a:pt x="8048458" y="7930074"/>
                </a:cubicBezTo>
                <a:lnTo>
                  <a:pt x="8035998" y="7930074"/>
                </a:lnTo>
                <a:close/>
                <a:moveTo>
                  <a:pt x="4946188" y="7917614"/>
                </a:moveTo>
                <a:cubicBezTo>
                  <a:pt x="4946188" y="7917614"/>
                  <a:pt x="4942034" y="7921768"/>
                  <a:pt x="4933728" y="7930074"/>
                </a:cubicBezTo>
                <a:lnTo>
                  <a:pt x="4921270" y="7942533"/>
                </a:lnTo>
                <a:cubicBezTo>
                  <a:pt x="4929576" y="7942533"/>
                  <a:pt x="4933728" y="7940456"/>
                  <a:pt x="4933728" y="7936304"/>
                </a:cubicBezTo>
                <a:cubicBezTo>
                  <a:pt x="4933728" y="7932152"/>
                  <a:pt x="4937882" y="7930074"/>
                  <a:pt x="4946188" y="7930074"/>
                </a:cubicBezTo>
                <a:close/>
                <a:moveTo>
                  <a:pt x="4211112" y="7917614"/>
                </a:moveTo>
                <a:lnTo>
                  <a:pt x="4198652" y="7930074"/>
                </a:lnTo>
                <a:lnTo>
                  <a:pt x="4198652" y="7942533"/>
                </a:lnTo>
                <a:cubicBezTo>
                  <a:pt x="4206958" y="7934228"/>
                  <a:pt x="4211112" y="7925922"/>
                  <a:pt x="4211112" y="7917614"/>
                </a:cubicBezTo>
                <a:close/>
                <a:moveTo>
                  <a:pt x="1295727" y="7917614"/>
                </a:moveTo>
                <a:cubicBezTo>
                  <a:pt x="1295727" y="7925922"/>
                  <a:pt x="1293651" y="7932152"/>
                  <a:pt x="1289496" y="7936304"/>
                </a:cubicBezTo>
                <a:cubicBezTo>
                  <a:pt x="1285344" y="7940456"/>
                  <a:pt x="1283268" y="7942533"/>
                  <a:pt x="1283268" y="7942533"/>
                </a:cubicBezTo>
                <a:cubicBezTo>
                  <a:pt x="1274961" y="7950840"/>
                  <a:pt x="1272885" y="7957069"/>
                  <a:pt x="1277038" y="7961221"/>
                </a:cubicBezTo>
                <a:cubicBezTo>
                  <a:pt x="1281190" y="7965375"/>
                  <a:pt x="1283268" y="7969528"/>
                  <a:pt x="1283268" y="7973681"/>
                </a:cubicBezTo>
                <a:cubicBezTo>
                  <a:pt x="1283268" y="7975757"/>
                  <a:pt x="1282228" y="7978352"/>
                  <a:pt x="1280153" y="7981468"/>
                </a:cubicBezTo>
                <a:lnTo>
                  <a:pt x="1277216" y="7984893"/>
                </a:lnTo>
                <a:lnTo>
                  <a:pt x="1278595" y="7975238"/>
                </a:lnTo>
                <a:cubicBezTo>
                  <a:pt x="1277557" y="7970047"/>
                  <a:pt x="1274962" y="7963297"/>
                  <a:pt x="1270808" y="7954992"/>
                </a:cubicBezTo>
                <a:lnTo>
                  <a:pt x="1270808" y="7930074"/>
                </a:lnTo>
                <a:cubicBezTo>
                  <a:pt x="1279114" y="7930074"/>
                  <a:pt x="1283268" y="7930074"/>
                  <a:pt x="1283268" y="7930074"/>
                </a:cubicBezTo>
                <a:cubicBezTo>
                  <a:pt x="1283268" y="7930074"/>
                  <a:pt x="1283268" y="7927998"/>
                  <a:pt x="1283268" y="7923844"/>
                </a:cubicBezTo>
                <a:cubicBezTo>
                  <a:pt x="1283268" y="7919692"/>
                  <a:pt x="1287420" y="7917614"/>
                  <a:pt x="1295727" y="7917614"/>
                </a:cubicBezTo>
                <a:close/>
                <a:moveTo>
                  <a:pt x="4273407" y="7905156"/>
                </a:moveTo>
                <a:lnTo>
                  <a:pt x="4260947" y="7917614"/>
                </a:lnTo>
                <a:cubicBezTo>
                  <a:pt x="4227724" y="7950840"/>
                  <a:pt x="4211112" y="7971605"/>
                  <a:pt x="4211112" y="7979911"/>
                </a:cubicBezTo>
                <a:lnTo>
                  <a:pt x="4260947" y="7930074"/>
                </a:lnTo>
                <a:cubicBezTo>
                  <a:pt x="4269253" y="7921768"/>
                  <a:pt x="4273407" y="7913462"/>
                  <a:pt x="4273407" y="7905156"/>
                </a:cubicBezTo>
                <a:close/>
                <a:moveTo>
                  <a:pt x="1557362" y="7905156"/>
                </a:moveTo>
                <a:cubicBezTo>
                  <a:pt x="1573974" y="7905156"/>
                  <a:pt x="1578128" y="7913462"/>
                  <a:pt x="1569822" y="7930074"/>
                </a:cubicBezTo>
                <a:lnTo>
                  <a:pt x="1582280" y="7942533"/>
                </a:lnTo>
                <a:cubicBezTo>
                  <a:pt x="1573974" y="7959145"/>
                  <a:pt x="1565670" y="7967451"/>
                  <a:pt x="1557362" y="7967451"/>
                </a:cubicBezTo>
                <a:lnTo>
                  <a:pt x="1532446" y="7967451"/>
                </a:lnTo>
                <a:lnTo>
                  <a:pt x="1532446" y="7954992"/>
                </a:lnTo>
                <a:cubicBezTo>
                  <a:pt x="1540752" y="7946686"/>
                  <a:pt x="1546980" y="7940456"/>
                  <a:pt x="1551134" y="7936304"/>
                </a:cubicBezTo>
                <a:cubicBezTo>
                  <a:pt x="1555286" y="7932152"/>
                  <a:pt x="1557362" y="7930074"/>
                  <a:pt x="1557362" y="7930074"/>
                </a:cubicBezTo>
                <a:cubicBezTo>
                  <a:pt x="1565670" y="7930074"/>
                  <a:pt x="1569822" y="7925922"/>
                  <a:pt x="1569822" y="7917614"/>
                </a:cubicBezTo>
                <a:cubicBezTo>
                  <a:pt x="1561516" y="7917614"/>
                  <a:pt x="1557362" y="7917614"/>
                  <a:pt x="1557362" y="7917614"/>
                </a:cubicBezTo>
                <a:cubicBezTo>
                  <a:pt x="1557362" y="7909310"/>
                  <a:pt x="1557362" y="7905156"/>
                  <a:pt x="1557362" y="7905156"/>
                </a:cubicBezTo>
                <a:close/>
                <a:moveTo>
                  <a:pt x="1096383" y="7892698"/>
                </a:moveTo>
                <a:lnTo>
                  <a:pt x="1108842" y="7892698"/>
                </a:lnTo>
                <a:cubicBezTo>
                  <a:pt x="1117148" y="7901004"/>
                  <a:pt x="1117148" y="7907234"/>
                  <a:pt x="1108842" y="7911386"/>
                </a:cubicBezTo>
                <a:cubicBezTo>
                  <a:pt x="1100536" y="7915538"/>
                  <a:pt x="1096383" y="7917614"/>
                  <a:pt x="1096383" y="7917614"/>
                </a:cubicBezTo>
                <a:cubicBezTo>
                  <a:pt x="1096383" y="7917614"/>
                  <a:pt x="1092231" y="7913462"/>
                  <a:pt x="1083924" y="7905156"/>
                </a:cubicBezTo>
                <a:close/>
                <a:moveTo>
                  <a:pt x="1059007" y="7892698"/>
                </a:moveTo>
                <a:cubicBezTo>
                  <a:pt x="1067312" y="7901004"/>
                  <a:pt x="1071466" y="7907234"/>
                  <a:pt x="1071466" y="7911386"/>
                </a:cubicBezTo>
                <a:cubicBezTo>
                  <a:pt x="1071466" y="7915538"/>
                  <a:pt x="1067312" y="7917614"/>
                  <a:pt x="1059007" y="7917614"/>
                </a:cubicBezTo>
                <a:lnTo>
                  <a:pt x="1046548" y="7905156"/>
                </a:lnTo>
                <a:lnTo>
                  <a:pt x="1034089" y="7917614"/>
                </a:lnTo>
                <a:cubicBezTo>
                  <a:pt x="1034089" y="7901004"/>
                  <a:pt x="1042394" y="7892698"/>
                  <a:pt x="1059007" y="7892698"/>
                </a:cubicBezTo>
                <a:close/>
                <a:moveTo>
                  <a:pt x="4323241" y="7880238"/>
                </a:moveTo>
                <a:cubicBezTo>
                  <a:pt x="4314937" y="7880238"/>
                  <a:pt x="4310783" y="7884392"/>
                  <a:pt x="4310783" y="7892698"/>
                </a:cubicBezTo>
                <a:lnTo>
                  <a:pt x="4298325" y="7905156"/>
                </a:lnTo>
                <a:cubicBezTo>
                  <a:pt x="4306629" y="7905156"/>
                  <a:pt x="4314937" y="7901004"/>
                  <a:pt x="4323241" y="7892698"/>
                </a:cubicBezTo>
                <a:close/>
                <a:moveTo>
                  <a:pt x="1594739" y="7880238"/>
                </a:moveTo>
                <a:cubicBezTo>
                  <a:pt x="1594739" y="7880238"/>
                  <a:pt x="1598892" y="7880238"/>
                  <a:pt x="1607199" y="7880238"/>
                </a:cubicBezTo>
                <a:cubicBezTo>
                  <a:pt x="1607199" y="7888546"/>
                  <a:pt x="1603046" y="7892698"/>
                  <a:pt x="1594739" y="7892698"/>
                </a:cubicBezTo>
                <a:close/>
                <a:moveTo>
                  <a:pt x="7851450" y="7872451"/>
                </a:moveTo>
                <a:cubicBezTo>
                  <a:pt x="7846779" y="7872451"/>
                  <a:pt x="7839770" y="7877124"/>
                  <a:pt x="7830426" y="7886468"/>
                </a:cubicBezTo>
                <a:cubicBezTo>
                  <a:pt x="7817968" y="7898926"/>
                  <a:pt x="7811738" y="7909310"/>
                  <a:pt x="7811738" y="7917614"/>
                </a:cubicBezTo>
                <a:cubicBezTo>
                  <a:pt x="7820044" y="7909310"/>
                  <a:pt x="7828349" y="7905156"/>
                  <a:pt x="7836656" y="7905156"/>
                </a:cubicBezTo>
                <a:cubicBezTo>
                  <a:pt x="7853267" y="7888546"/>
                  <a:pt x="7859497" y="7878162"/>
                  <a:pt x="7855345" y="7874010"/>
                </a:cubicBezTo>
                <a:cubicBezTo>
                  <a:pt x="7854306" y="7872972"/>
                  <a:pt x="7853009" y="7872451"/>
                  <a:pt x="7851450" y="7872451"/>
                </a:cubicBezTo>
                <a:close/>
                <a:moveTo>
                  <a:pt x="1273534" y="7872451"/>
                </a:moveTo>
                <a:cubicBezTo>
                  <a:pt x="1274831" y="7872451"/>
                  <a:pt x="1276000" y="7872972"/>
                  <a:pt x="1277038" y="7874010"/>
                </a:cubicBezTo>
                <a:cubicBezTo>
                  <a:pt x="1281190" y="7878162"/>
                  <a:pt x="1277038" y="7886468"/>
                  <a:pt x="1264578" y="7898926"/>
                </a:cubicBezTo>
                <a:cubicBezTo>
                  <a:pt x="1252120" y="7911386"/>
                  <a:pt x="1243814" y="7917614"/>
                  <a:pt x="1239660" y="7917614"/>
                </a:cubicBezTo>
                <a:cubicBezTo>
                  <a:pt x="1235508" y="7917614"/>
                  <a:pt x="1233431" y="7913462"/>
                  <a:pt x="1233431" y="7905156"/>
                </a:cubicBezTo>
                <a:cubicBezTo>
                  <a:pt x="1241738" y="7905156"/>
                  <a:pt x="1250044" y="7898926"/>
                  <a:pt x="1258350" y="7886468"/>
                </a:cubicBezTo>
                <a:cubicBezTo>
                  <a:pt x="1264578" y="7877124"/>
                  <a:pt x="1269642" y="7872451"/>
                  <a:pt x="1273534" y="7872451"/>
                </a:cubicBezTo>
                <a:close/>
                <a:moveTo>
                  <a:pt x="7780590" y="7867780"/>
                </a:moveTo>
                <a:cubicBezTo>
                  <a:pt x="7776437" y="7867780"/>
                  <a:pt x="7774361" y="7871934"/>
                  <a:pt x="7774361" y="7880238"/>
                </a:cubicBezTo>
                <a:cubicBezTo>
                  <a:pt x="7782667" y="7880238"/>
                  <a:pt x="7786820" y="7880238"/>
                  <a:pt x="7786820" y="7880238"/>
                </a:cubicBezTo>
                <a:cubicBezTo>
                  <a:pt x="7786820" y="7871934"/>
                  <a:pt x="7784742" y="7867780"/>
                  <a:pt x="7780590" y="7867780"/>
                </a:cubicBezTo>
                <a:close/>
                <a:moveTo>
                  <a:pt x="1183596" y="7867780"/>
                </a:moveTo>
                <a:cubicBezTo>
                  <a:pt x="1183596" y="7876086"/>
                  <a:pt x="1175289" y="7884392"/>
                  <a:pt x="1158677" y="7892698"/>
                </a:cubicBezTo>
                <a:lnTo>
                  <a:pt x="1146219" y="7892698"/>
                </a:lnTo>
                <a:close/>
                <a:moveTo>
                  <a:pt x="959335" y="7867780"/>
                </a:moveTo>
                <a:cubicBezTo>
                  <a:pt x="959335" y="7876086"/>
                  <a:pt x="961411" y="7880238"/>
                  <a:pt x="965564" y="7880238"/>
                </a:cubicBezTo>
                <a:cubicBezTo>
                  <a:pt x="969717" y="7880238"/>
                  <a:pt x="971793" y="7876086"/>
                  <a:pt x="971793" y="7867780"/>
                </a:cubicBezTo>
                <a:cubicBezTo>
                  <a:pt x="971793" y="7867780"/>
                  <a:pt x="967642" y="7867780"/>
                  <a:pt x="959335" y="7867780"/>
                </a:cubicBezTo>
                <a:close/>
                <a:moveTo>
                  <a:pt x="1345561" y="7855320"/>
                </a:moveTo>
                <a:cubicBezTo>
                  <a:pt x="1353867" y="7863628"/>
                  <a:pt x="1353867" y="7871934"/>
                  <a:pt x="1345561" y="7880238"/>
                </a:cubicBezTo>
                <a:cubicBezTo>
                  <a:pt x="1337256" y="7888546"/>
                  <a:pt x="1328951" y="7892698"/>
                  <a:pt x="1320644" y="7892698"/>
                </a:cubicBezTo>
                <a:lnTo>
                  <a:pt x="1320644" y="7880238"/>
                </a:lnTo>
                <a:cubicBezTo>
                  <a:pt x="1312338" y="7880238"/>
                  <a:pt x="1312338" y="7876086"/>
                  <a:pt x="1320644" y="7867780"/>
                </a:cubicBezTo>
                <a:cubicBezTo>
                  <a:pt x="1328951" y="7867780"/>
                  <a:pt x="1333102" y="7867780"/>
                  <a:pt x="1333102" y="7867780"/>
                </a:cubicBezTo>
                <a:cubicBezTo>
                  <a:pt x="1341409" y="7867780"/>
                  <a:pt x="1345561" y="7863628"/>
                  <a:pt x="1345561" y="7855320"/>
                </a:cubicBezTo>
                <a:close/>
                <a:moveTo>
                  <a:pt x="4251420" y="7845060"/>
                </a:moveTo>
                <a:lnTo>
                  <a:pt x="4236029" y="7855320"/>
                </a:lnTo>
                <a:cubicBezTo>
                  <a:pt x="4236029" y="7855320"/>
                  <a:pt x="4240183" y="7855320"/>
                  <a:pt x="4248489" y="7855320"/>
                </a:cubicBezTo>
                <a:close/>
                <a:moveTo>
                  <a:pt x="1255234" y="7835075"/>
                </a:moveTo>
                <a:cubicBezTo>
                  <a:pt x="1257311" y="7834037"/>
                  <a:pt x="1258350" y="7834556"/>
                  <a:pt x="1258350" y="7836632"/>
                </a:cubicBezTo>
                <a:cubicBezTo>
                  <a:pt x="1258350" y="7840786"/>
                  <a:pt x="1256272" y="7844940"/>
                  <a:pt x="1252120" y="7849092"/>
                </a:cubicBezTo>
                <a:cubicBezTo>
                  <a:pt x="1247968" y="7853244"/>
                  <a:pt x="1241738" y="7855320"/>
                  <a:pt x="1233431" y="7855320"/>
                </a:cubicBezTo>
                <a:lnTo>
                  <a:pt x="1245890" y="7842862"/>
                </a:lnTo>
                <a:cubicBezTo>
                  <a:pt x="1250044" y="7838708"/>
                  <a:pt x="1253158" y="7836113"/>
                  <a:pt x="1255234" y="7835075"/>
                </a:cubicBezTo>
                <a:close/>
                <a:moveTo>
                  <a:pt x="8247799" y="7830404"/>
                </a:moveTo>
                <a:cubicBezTo>
                  <a:pt x="8247799" y="7838710"/>
                  <a:pt x="8247799" y="7842862"/>
                  <a:pt x="8247799" y="7842862"/>
                </a:cubicBezTo>
                <a:lnTo>
                  <a:pt x="8235341" y="7842862"/>
                </a:lnTo>
                <a:close/>
                <a:moveTo>
                  <a:pt x="4217341" y="7830404"/>
                </a:moveTo>
                <a:cubicBezTo>
                  <a:pt x="4213188" y="7830404"/>
                  <a:pt x="4211112" y="7832480"/>
                  <a:pt x="4211112" y="7836632"/>
                </a:cubicBezTo>
                <a:cubicBezTo>
                  <a:pt x="4211112" y="7840786"/>
                  <a:pt x="4215264" y="7842862"/>
                  <a:pt x="4223570" y="7842862"/>
                </a:cubicBezTo>
                <a:cubicBezTo>
                  <a:pt x="4223570" y="7834556"/>
                  <a:pt x="4221494" y="7830404"/>
                  <a:pt x="4217341" y="7830404"/>
                </a:cubicBezTo>
                <a:close/>
                <a:moveTo>
                  <a:pt x="4421357" y="7808600"/>
                </a:moveTo>
                <a:cubicBezTo>
                  <a:pt x="4420317" y="7808600"/>
                  <a:pt x="4418760" y="7809638"/>
                  <a:pt x="4416684" y="7811715"/>
                </a:cubicBezTo>
                <a:cubicBezTo>
                  <a:pt x="4412530" y="7815868"/>
                  <a:pt x="4410454" y="7817944"/>
                  <a:pt x="4410454" y="7817944"/>
                </a:cubicBezTo>
                <a:cubicBezTo>
                  <a:pt x="4418760" y="7817944"/>
                  <a:pt x="4422913" y="7815868"/>
                  <a:pt x="4422913" y="7811715"/>
                </a:cubicBezTo>
                <a:cubicBezTo>
                  <a:pt x="4422913" y="7809638"/>
                  <a:pt x="4422395" y="7808600"/>
                  <a:pt x="4421357" y="7808600"/>
                </a:cubicBezTo>
                <a:close/>
                <a:moveTo>
                  <a:pt x="4279635" y="7805485"/>
                </a:moveTo>
                <a:cubicBezTo>
                  <a:pt x="4275483" y="7805485"/>
                  <a:pt x="4273407" y="7809638"/>
                  <a:pt x="4273407" y="7817944"/>
                </a:cubicBezTo>
                <a:cubicBezTo>
                  <a:pt x="4281711" y="7817944"/>
                  <a:pt x="4285865" y="7815868"/>
                  <a:pt x="4285865" y="7811715"/>
                </a:cubicBezTo>
                <a:cubicBezTo>
                  <a:pt x="4285865" y="7807562"/>
                  <a:pt x="4283789" y="7805485"/>
                  <a:pt x="4279635" y="7805485"/>
                </a:cubicBezTo>
                <a:close/>
                <a:moveTo>
                  <a:pt x="1657035" y="7805485"/>
                </a:moveTo>
                <a:cubicBezTo>
                  <a:pt x="1665341" y="7813792"/>
                  <a:pt x="1669493" y="7820021"/>
                  <a:pt x="1669493" y="7824174"/>
                </a:cubicBezTo>
                <a:cubicBezTo>
                  <a:pt x="1669493" y="7828328"/>
                  <a:pt x="1665341" y="7834556"/>
                  <a:pt x="1657035" y="7842862"/>
                </a:cubicBezTo>
                <a:cubicBezTo>
                  <a:pt x="1640423" y="7851168"/>
                  <a:pt x="1627964" y="7855320"/>
                  <a:pt x="1619657" y="7855320"/>
                </a:cubicBezTo>
                <a:cubicBezTo>
                  <a:pt x="1619657" y="7855320"/>
                  <a:pt x="1621735" y="7851168"/>
                  <a:pt x="1625887" y="7842862"/>
                </a:cubicBezTo>
                <a:cubicBezTo>
                  <a:pt x="1630039" y="7834556"/>
                  <a:pt x="1636269" y="7830404"/>
                  <a:pt x="1644575" y="7830404"/>
                </a:cubicBezTo>
                <a:cubicBezTo>
                  <a:pt x="1644575" y="7830404"/>
                  <a:pt x="1646653" y="7830404"/>
                  <a:pt x="1650805" y="7830404"/>
                </a:cubicBezTo>
                <a:cubicBezTo>
                  <a:pt x="1654957" y="7830404"/>
                  <a:pt x="1657035" y="7828328"/>
                  <a:pt x="1657035" y="7824174"/>
                </a:cubicBezTo>
                <a:cubicBezTo>
                  <a:pt x="1657035" y="7820021"/>
                  <a:pt x="1657035" y="7813792"/>
                  <a:pt x="1657035" y="7805485"/>
                </a:cubicBezTo>
                <a:close/>
                <a:moveTo>
                  <a:pt x="8335013" y="7793026"/>
                </a:moveTo>
                <a:cubicBezTo>
                  <a:pt x="8351623" y="7793026"/>
                  <a:pt x="8343319" y="7805485"/>
                  <a:pt x="8310094" y="7830404"/>
                </a:cubicBezTo>
                <a:lnTo>
                  <a:pt x="8297636" y="7830404"/>
                </a:lnTo>
                <a:cubicBezTo>
                  <a:pt x="8314247" y="7805485"/>
                  <a:pt x="8326707" y="7793026"/>
                  <a:pt x="8335013" y="7793026"/>
                </a:cubicBezTo>
                <a:close/>
                <a:moveTo>
                  <a:pt x="8160587" y="7793026"/>
                </a:moveTo>
                <a:lnTo>
                  <a:pt x="8148129" y="7805485"/>
                </a:lnTo>
                <a:lnTo>
                  <a:pt x="8135669" y="7830404"/>
                </a:lnTo>
                <a:lnTo>
                  <a:pt x="8148129" y="7817944"/>
                </a:lnTo>
                <a:cubicBezTo>
                  <a:pt x="8156435" y="7801333"/>
                  <a:pt x="8160587" y="7793026"/>
                  <a:pt x="8160587" y="7793026"/>
                </a:cubicBezTo>
                <a:close/>
                <a:moveTo>
                  <a:pt x="1719329" y="7793026"/>
                </a:moveTo>
                <a:cubicBezTo>
                  <a:pt x="1719329" y="7793026"/>
                  <a:pt x="1723481" y="7793026"/>
                  <a:pt x="1731787" y="7793026"/>
                </a:cubicBezTo>
                <a:cubicBezTo>
                  <a:pt x="1731787" y="7801333"/>
                  <a:pt x="1729711" y="7805485"/>
                  <a:pt x="1725557" y="7805485"/>
                </a:cubicBezTo>
                <a:cubicBezTo>
                  <a:pt x="1721405" y="7805485"/>
                  <a:pt x="1719329" y="7801333"/>
                  <a:pt x="1719329" y="7793026"/>
                </a:cubicBezTo>
                <a:close/>
                <a:moveTo>
                  <a:pt x="1526216" y="7793026"/>
                </a:moveTo>
                <a:cubicBezTo>
                  <a:pt x="1530368" y="7793026"/>
                  <a:pt x="1532446" y="7793026"/>
                  <a:pt x="1532446" y="7793026"/>
                </a:cubicBezTo>
                <a:cubicBezTo>
                  <a:pt x="1532446" y="7801333"/>
                  <a:pt x="1534522" y="7805485"/>
                  <a:pt x="1538674" y="7805485"/>
                </a:cubicBezTo>
                <a:cubicBezTo>
                  <a:pt x="1542828" y="7805485"/>
                  <a:pt x="1544904" y="7805485"/>
                  <a:pt x="1544904" y="7805485"/>
                </a:cubicBezTo>
                <a:cubicBezTo>
                  <a:pt x="1561516" y="7805485"/>
                  <a:pt x="1561516" y="7809638"/>
                  <a:pt x="1544904" y="7817944"/>
                </a:cubicBezTo>
                <a:lnTo>
                  <a:pt x="1532446" y="7817944"/>
                </a:lnTo>
                <a:cubicBezTo>
                  <a:pt x="1524140" y="7809638"/>
                  <a:pt x="1519986" y="7803409"/>
                  <a:pt x="1519986" y="7799256"/>
                </a:cubicBezTo>
                <a:cubicBezTo>
                  <a:pt x="1519986" y="7795103"/>
                  <a:pt x="1522062" y="7793026"/>
                  <a:pt x="1526216" y="7793026"/>
                </a:cubicBezTo>
                <a:close/>
                <a:moveTo>
                  <a:pt x="1258350" y="7793026"/>
                </a:moveTo>
                <a:cubicBezTo>
                  <a:pt x="1258350" y="7793026"/>
                  <a:pt x="1258350" y="7797179"/>
                  <a:pt x="1258350" y="7805485"/>
                </a:cubicBezTo>
                <a:lnTo>
                  <a:pt x="1245890" y="7817944"/>
                </a:lnTo>
                <a:cubicBezTo>
                  <a:pt x="1245890" y="7817944"/>
                  <a:pt x="1245890" y="7813792"/>
                  <a:pt x="1245890" y="7805485"/>
                </a:cubicBezTo>
                <a:close/>
                <a:moveTo>
                  <a:pt x="1457691" y="7780567"/>
                </a:moveTo>
                <a:lnTo>
                  <a:pt x="1432774" y="7793026"/>
                </a:lnTo>
                <a:cubicBezTo>
                  <a:pt x="1424467" y="7801333"/>
                  <a:pt x="1416163" y="7801333"/>
                  <a:pt x="1407857" y="7793026"/>
                </a:cubicBezTo>
                <a:lnTo>
                  <a:pt x="1407857" y="7805485"/>
                </a:lnTo>
                <a:cubicBezTo>
                  <a:pt x="1407857" y="7813792"/>
                  <a:pt x="1412009" y="7815868"/>
                  <a:pt x="1420316" y="7811715"/>
                </a:cubicBezTo>
                <a:cubicBezTo>
                  <a:pt x="1428621" y="7807562"/>
                  <a:pt x="1436927" y="7801333"/>
                  <a:pt x="1445233" y="7793026"/>
                </a:cubicBezTo>
                <a:cubicBezTo>
                  <a:pt x="1445233" y="7793026"/>
                  <a:pt x="1449385" y="7788873"/>
                  <a:pt x="1457691" y="7780567"/>
                </a:cubicBezTo>
                <a:close/>
                <a:moveTo>
                  <a:pt x="971793" y="7780567"/>
                </a:moveTo>
                <a:cubicBezTo>
                  <a:pt x="980100" y="7780567"/>
                  <a:pt x="980100" y="7784721"/>
                  <a:pt x="971793" y="7793026"/>
                </a:cubicBezTo>
                <a:lnTo>
                  <a:pt x="971793" y="7805485"/>
                </a:lnTo>
                <a:lnTo>
                  <a:pt x="984253" y="7805485"/>
                </a:lnTo>
                <a:lnTo>
                  <a:pt x="996712" y="7805485"/>
                </a:lnTo>
                <a:cubicBezTo>
                  <a:pt x="1005018" y="7797179"/>
                  <a:pt x="1009170" y="7797179"/>
                  <a:pt x="1009170" y="7805485"/>
                </a:cubicBezTo>
                <a:cubicBezTo>
                  <a:pt x="1017476" y="7805485"/>
                  <a:pt x="1019554" y="7807562"/>
                  <a:pt x="1015400" y="7811715"/>
                </a:cubicBezTo>
                <a:cubicBezTo>
                  <a:pt x="1011248" y="7815868"/>
                  <a:pt x="1009170" y="7817944"/>
                  <a:pt x="1009170" y="7817944"/>
                </a:cubicBezTo>
                <a:cubicBezTo>
                  <a:pt x="1009170" y="7817944"/>
                  <a:pt x="1009170" y="7820021"/>
                  <a:pt x="1009170" y="7824174"/>
                </a:cubicBezTo>
                <a:cubicBezTo>
                  <a:pt x="1009170" y="7828328"/>
                  <a:pt x="1005018" y="7838710"/>
                  <a:pt x="996712" y="7855320"/>
                </a:cubicBezTo>
                <a:lnTo>
                  <a:pt x="921959" y="7930074"/>
                </a:lnTo>
                <a:lnTo>
                  <a:pt x="921959" y="7917614"/>
                </a:lnTo>
                <a:lnTo>
                  <a:pt x="921959" y="7905156"/>
                </a:lnTo>
                <a:cubicBezTo>
                  <a:pt x="921959" y="7896850"/>
                  <a:pt x="924035" y="7890622"/>
                  <a:pt x="928187" y="7886468"/>
                </a:cubicBezTo>
                <a:cubicBezTo>
                  <a:pt x="932342" y="7882316"/>
                  <a:pt x="934418" y="7880238"/>
                  <a:pt x="934418" y="7880238"/>
                </a:cubicBezTo>
                <a:lnTo>
                  <a:pt x="959335" y="7855320"/>
                </a:lnTo>
                <a:lnTo>
                  <a:pt x="959335" y="7830404"/>
                </a:lnTo>
                <a:cubicBezTo>
                  <a:pt x="959335" y="7830404"/>
                  <a:pt x="961411" y="7828328"/>
                  <a:pt x="965564" y="7824174"/>
                </a:cubicBezTo>
                <a:cubicBezTo>
                  <a:pt x="969717" y="7820021"/>
                  <a:pt x="967642" y="7813792"/>
                  <a:pt x="959335" y="7805485"/>
                </a:cubicBezTo>
                <a:cubicBezTo>
                  <a:pt x="951029" y="7805485"/>
                  <a:pt x="948953" y="7801333"/>
                  <a:pt x="953105" y="7793026"/>
                </a:cubicBezTo>
                <a:cubicBezTo>
                  <a:pt x="957259" y="7784721"/>
                  <a:pt x="963487" y="7780567"/>
                  <a:pt x="971793" y="7780567"/>
                </a:cubicBezTo>
                <a:close/>
                <a:moveTo>
                  <a:pt x="8135669" y="7758765"/>
                </a:moveTo>
                <a:cubicBezTo>
                  <a:pt x="8133593" y="7758765"/>
                  <a:pt x="8131517" y="7759803"/>
                  <a:pt x="8129441" y="7761879"/>
                </a:cubicBezTo>
                <a:cubicBezTo>
                  <a:pt x="8125289" y="7766033"/>
                  <a:pt x="8123211" y="7768109"/>
                  <a:pt x="8123211" y="7768109"/>
                </a:cubicBezTo>
                <a:lnTo>
                  <a:pt x="8098293" y="7780567"/>
                </a:lnTo>
                <a:cubicBezTo>
                  <a:pt x="8098293" y="7780567"/>
                  <a:pt x="8096217" y="7782645"/>
                  <a:pt x="8092064" y="7786797"/>
                </a:cubicBezTo>
                <a:cubicBezTo>
                  <a:pt x="8087911" y="7790949"/>
                  <a:pt x="8085834" y="7793026"/>
                  <a:pt x="8085834" y="7793026"/>
                </a:cubicBezTo>
                <a:cubicBezTo>
                  <a:pt x="8085834" y="7793026"/>
                  <a:pt x="8089987" y="7793026"/>
                  <a:pt x="8098293" y="7793026"/>
                </a:cubicBezTo>
                <a:cubicBezTo>
                  <a:pt x="8106600" y="7793026"/>
                  <a:pt x="8110753" y="7793026"/>
                  <a:pt x="8110753" y="7793026"/>
                </a:cubicBezTo>
                <a:lnTo>
                  <a:pt x="8135669" y="7780567"/>
                </a:lnTo>
                <a:cubicBezTo>
                  <a:pt x="8143977" y="7772261"/>
                  <a:pt x="8146051" y="7766033"/>
                  <a:pt x="8141899" y="7761879"/>
                </a:cubicBezTo>
                <a:cubicBezTo>
                  <a:pt x="8139823" y="7759803"/>
                  <a:pt x="8137747" y="7758765"/>
                  <a:pt x="8135669" y="7758765"/>
                </a:cubicBezTo>
                <a:close/>
                <a:moveTo>
                  <a:pt x="8322554" y="7755649"/>
                </a:moveTo>
                <a:lnTo>
                  <a:pt x="8322554" y="7768109"/>
                </a:lnTo>
                <a:cubicBezTo>
                  <a:pt x="8314247" y="7784721"/>
                  <a:pt x="8305942" y="7793026"/>
                  <a:pt x="8297636" y="7793026"/>
                </a:cubicBezTo>
                <a:close/>
                <a:moveTo>
                  <a:pt x="4223570" y="7755649"/>
                </a:moveTo>
                <a:cubicBezTo>
                  <a:pt x="4215264" y="7763957"/>
                  <a:pt x="4202806" y="7776415"/>
                  <a:pt x="4186194" y="7793026"/>
                </a:cubicBezTo>
                <a:cubicBezTo>
                  <a:pt x="4169582" y="7809638"/>
                  <a:pt x="4165429" y="7822098"/>
                  <a:pt x="4173734" y="7830404"/>
                </a:cubicBezTo>
                <a:lnTo>
                  <a:pt x="4198652" y="7805485"/>
                </a:lnTo>
                <a:cubicBezTo>
                  <a:pt x="4215264" y="7788873"/>
                  <a:pt x="4223570" y="7780567"/>
                  <a:pt x="4223570" y="7780567"/>
                </a:cubicBezTo>
                <a:cubicBezTo>
                  <a:pt x="4223570" y="7780567"/>
                  <a:pt x="4223570" y="7776415"/>
                  <a:pt x="4223570" y="7768109"/>
                </a:cubicBezTo>
                <a:cubicBezTo>
                  <a:pt x="4231877" y="7768109"/>
                  <a:pt x="4236029" y="7763957"/>
                  <a:pt x="4236029" y="7755649"/>
                </a:cubicBezTo>
                <a:close/>
                <a:moveTo>
                  <a:pt x="4348159" y="7743191"/>
                </a:moveTo>
                <a:lnTo>
                  <a:pt x="4335701" y="7755649"/>
                </a:lnTo>
                <a:lnTo>
                  <a:pt x="4348159" y="7755649"/>
                </a:lnTo>
                <a:cubicBezTo>
                  <a:pt x="4348159" y="7747343"/>
                  <a:pt x="4348159" y="7743191"/>
                  <a:pt x="4348159" y="7743191"/>
                </a:cubicBezTo>
                <a:close/>
                <a:moveTo>
                  <a:pt x="1719329" y="7743191"/>
                </a:moveTo>
                <a:lnTo>
                  <a:pt x="1719329" y="7780567"/>
                </a:lnTo>
                <a:cubicBezTo>
                  <a:pt x="1711023" y="7788873"/>
                  <a:pt x="1702717" y="7788873"/>
                  <a:pt x="1694411" y="7780567"/>
                </a:cubicBezTo>
                <a:cubicBezTo>
                  <a:pt x="1686105" y="7755649"/>
                  <a:pt x="1694411" y="7743191"/>
                  <a:pt x="1719329" y="7743191"/>
                </a:cubicBezTo>
                <a:close/>
                <a:moveTo>
                  <a:pt x="1395397" y="7743191"/>
                </a:moveTo>
                <a:lnTo>
                  <a:pt x="1395397" y="7755649"/>
                </a:lnTo>
                <a:cubicBezTo>
                  <a:pt x="1395397" y="7755649"/>
                  <a:pt x="1391245" y="7755649"/>
                  <a:pt x="1382939" y="7755649"/>
                </a:cubicBezTo>
                <a:cubicBezTo>
                  <a:pt x="1382939" y="7747343"/>
                  <a:pt x="1387091" y="7743191"/>
                  <a:pt x="1395397" y="7743191"/>
                </a:cubicBezTo>
                <a:close/>
                <a:moveTo>
                  <a:pt x="1351791" y="7743191"/>
                </a:moveTo>
                <a:cubicBezTo>
                  <a:pt x="1355944" y="7743191"/>
                  <a:pt x="1349714" y="7747343"/>
                  <a:pt x="1333102" y="7755649"/>
                </a:cubicBezTo>
                <a:lnTo>
                  <a:pt x="1320644" y="7768109"/>
                </a:lnTo>
                <a:cubicBezTo>
                  <a:pt x="1320644" y="7759803"/>
                  <a:pt x="1324796" y="7753573"/>
                  <a:pt x="1333102" y="7749419"/>
                </a:cubicBezTo>
                <a:cubicBezTo>
                  <a:pt x="1341409" y="7745267"/>
                  <a:pt x="1347638" y="7743191"/>
                  <a:pt x="1351791" y="7743191"/>
                </a:cubicBezTo>
                <a:close/>
                <a:moveTo>
                  <a:pt x="4435372" y="7730731"/>
                </a:moveTo>
                <a:lnTo>
                  <a:pt x="4435372" y="7743191"/>
                </a:lnTo>
                <a:lnTo>
                  <a:pt x="4447830" y="7730731"/>
                </a:lnTo>
                <a:close/>
                <a:moveTo>
                  <a:pt x="1551134" y="7730731"/>
                </a:moveTo>
                <a:cubicBezTo>
                  <a:pt x="1546980" y="7730731"/>
                  <a:pt x="1544904" y="7734885"/>
                  <a:pt x="1544904" y="7743191"/>
                </a:cubicBezTo>
                <a:lnTo>
                  <a:pt x="1557362" y="7743191"/>
                </a:lnTo>
                <a:cubicBezTo>
                  <a:pt x="1557362" y="7734885"/>
                  <a:pt x="1555286" y="7730731"/>
                  <a:pt x="1551134" y="7730731"/>
                </a:cubicBezTo>
                <a:close/>
                <a:moveTo>
                  <a:pt x="8160587" y="7718273"/>
                </a:moveTo>
                <a:lnTo>
                  <a:pt x="8148129" y="7730731"/>
                </a:lnTo>
                <a:cubicBezTo>
                  <a:pt x="8156435" y="7730731"/>
                  <a:pt x="8160587" y="7728655"/>
                  <a:pt x="8160587" y="7724503"/>
                </a:cubicBezTo>
                <a:cubicBezTo>
                  <a:pt x="8160587" y="7720351"/>
                  <a:pt x="8164739" y="7718273"/>
                  <a:pt x="8173047" y="7718273"/>
                </a:cubicBezTo>
                <a:close/>
                <a:moveTo>
                  <a:pt x="4260947" y="7718273"/>
                </a:moveTo>
                <a:cubicBezTo>
                  <a:pt x="4260947" y="7726579"/>
                  <a:pt x="4263023" y="7730731"/>
                  <a:pt x="4267177" y="7730731"/>
                </a:cubicBezTo>
                <a:cubicBezTo>
                  <a:pt x="4271331" y="7730731"/>
                  <a:pt x="4273407" y="7728655"/>
                  <a:pt x="4273407" y="7724503"/>
                </a:cubicBezTo>
                <a:cubicBezTo>
                  <a:pt x="4273407" y="7720351"/>
                  <a:pt x="4269253" y="7718273"/>
                  <a:pt x="4260947" y="7718273"/>
                </a:cubicBezTo>
                <a:close/>
                <a:moveTo>
                  <a:pt x="1364251" y="7718273"/>
                </a:moveTo>
                <a:cubicBezTo>
                  <a:pt x="1368403" y="7718273"/>
                  <a:pt x="1370479" y="7718273"/>
                  <a:pt x="1370479" y="7718273"/>
                </a:cubicBezTo>
                <a:cubicBezTo>
                  <a:pt x="1370479" y="7726579"/>
                  <a:pt x="1370479" y="7730731"/>
                  <a:pt x="1370479" y="7730731"/>
                </a:cubicBezTo>
                <a:cubicBezTo>
                  <a:pt x="1362173" y="7730731"/>
                  <a:pt x="1358021" y="7730731"/>
                  <a:pt x="1358021" y="7730731"/>
                </a:cubicBezTo>
                <a:cubicBezTo>
                  <a:pt x="1358021" y="7730731"/>
                  <a:pt x="1358021" y="7728655"/>
                  <a:pt x="1358021" y="7724503"/>
                </a:cubicBezTo>
                <a:cubicBezTo>
                  <a:pt x="1358021" y="7720351"/>
                  <a:pt x="1360097" y="7718273"/>
                  <a:pt x="1364251" y="7718273"/>
                </a:cubicBezTo>
                <a:close/>
                <a:moveTo>
                  <a:pt x="1457691" y="7705815"/>
                </a:moveTo>
                <a:cubicBezTo>
                  <a:pt x="1465997" y="7705815"/>
                  <a:pt x="1470151" y="7709967"/>
                  <a:pt x="1470151" y="7718273"/>
                </a:cubicBezTo>
                <a:cubicBezTo>
                  <a:pt x="1461845" y="7718273"/>
                  <a:pt x="1457691" y="7718273"/>
                  <a:pt x="1457691" y="7718273"/>
                </a:cubicBezTo>
                <a:close/>
                <a:moveTo>
                  <a:pt x="4385535" y="7693355"/>
                </a:moveTo>
                <a:lnTo>
                  <a:pt x="4373077" y="7705815"/>
                </a:lnTo>
                <a:lnTo>
                  <a:pt x="4373077" y="7718273"/>
                </a:lnTo>
                <a:cubicBezTo>
                  <a:pt x="4381383" y="7709967"/>
                  <a:pt x="4385535" y="7705815"/>
                  <a:pt x="4385535" y="7705815"/>
                </a:cubicBezTo>
                <a:cubicBezTo>
                  <a:pt x="4385535" y="7705815"/>
                  <a:pt x="4385535" y="7701661"/>
                  <a:pt x="4385535" y="7693355"/>
                </a:cubicBezTo>
                <a:close/>
                <a:moveTo>
                  <a:pt x="4260947" y="7693355"/>
                </a:moveTo>
                <a:lnTo>
                  <a:pt x="4248489" y="7705815"/>
                </a:lnTo>
                <a:cubicBezTo>
                  <a:pt x="4256795" y="7705815"/>
                  <a:pt x="4260947" y="7703738"/>
                  <a:pt x="4260947" y="7699585"/>
                </a:cubicBezTo>
                <a:cubicBezTo>
                  <a:pt x="4260947" y="7695432"/>
                  <a:pt x="4260947" y="7693355"/>
                  <a:pt x="4260947" y="7693355"/>
                </a:cubicBezTo>
                <a:close/>
                <a:moveTo>
                  <a:pt x="1507527" y="7693355"/>
                </a:moveTo>
                <a:lnTo>
                  <a:pt x="1507527" y="7705815"/>
                </a:lnTo>
                <a:lnTo>
                  <a:pt x="1519986" y="7693355"/>
                </a:lnTo>
                <a:cubicBezTo>
                  <a:pt x="1519986" y="7693355"/>
                  <a:pt x="1515834" y="7693355"/>
                  <a:pt x="1507527" y="7693355"/>
                </a:cubicBezTo>
                <a:close/>
                <a:moveTo>
                  <a:pt x="1158677" y="7693355"/>
                </a:moveTo>
                <a:lnTo>
                  <a:pt x="1158677" y="7705815"/>
                </a:lnTo>
                <a:lnTo>
                  <a:pt x="1146219" y="7705815"/>
                </a:lnTo>
                <a:close/>
                <a:moveTo>
                  <a:pt x="1083924" y="7693355"/>
                </a:moveTo>
                <a:cubicBezTo>
                  <a:pt x="1092231" y="7701661"/>
                  <a:pt x="1092231" y="7709967"/>
                  <a:pt x="1083924" y="7718273"/>
                </a:cubicBezTo>
                <a:cubicBezTo>
                  <a:pt x="1075618" y="7726579"/>
                  <a:pt x="1071466" y="7734885"/>
                  <a:pt x="1071466" y="7743191"/>
                </a:cubicBezTo>
                <a:cubicBezTo>
                  <a:pt x="1071466" y="7751497"/>
                  <a:pt x="1071466" y="7755649"/>
                  <a:pt x="1071466" y="7755649"/>
                </a:cubicBezTo>
                <a:lnTo>
                  <a:pt x="1046548" y="7768109"/>
                </a:lnTo>
                <a:lnTo>
                  <a:pt x="1034089" y="7780567"/>
                </a:lnTo>
                <a:cubicBezTo>
                  <a:pt x="1034089" y="7772261"/>
                  <a:pt x="1034089" y="7766033"/>
                  <a:pt x="1034089" y="7761879"/>
                </a:cubicBezTo>
                <a:cubicBezTo>
                  <a:pt x="1034089" y="7757727"/>
                  <a:pt x="1038242" y="7751497"/>
                  <a:pt x="1046548" y="7743191"/>
                </a:cubicBezTo>
                <a:cubicBezTo>
                  <a:pt x="1054855" y="7734885"/>
                  <a:pt x="1054855" y="7726579"/>
                  <a:pt x="1046548" y="7718273"/>
                </a:cubicBezTo>
                <a:cubicBezTo>
                  <a:pt x="1046548" y="7718273"/>
                  <a:pt x="1050700" y="7718273"/>
                  <a:pt x="1059007" y="7718273"/>
                </a:cubicBezTo>
                <a:cubicBezTo>
                  <a:pt x="1067312" y="7718273"/>
                  <a:pt x="1071466" y="7714121"/>
                  <a:pt x="1071466" y="7705815"/>
                </a:cubicBezTo>
                <a:close/>
                <a:moveTo>
                  <a:pt x="1881295" y="7680896"/>
                </a:moveTo>
                <a:cubicBezTo>
                  <a:pt x="1889601" y="7680896"/>
                  <a:pt x="1893753" y="7682973"/>
                  <a:pt x="1893753" y="7687125"/>
                </a:cubicBezTo>
                <a:cubicBezTo>
                  <a:pt x="1893753" y="7691279"/>
                  <a:pt x="1889601" y="7693355"/>
                  <a:pt x="1881295" y="7693355"/>
                </a:cubicBezTo>
                <a:cubicBezTo>
                  <a:pt x="1872989" y="7693355"/>
                  <a:pt x="1872989" y="7689202"/>
                  <a:pt x="1881295" y="7680896"/>
                </a:cubicBezTo>
                <a:close/>
                <a:moveTo>
                  <a:pt x="1681953" y="7680896"/>
                </a:moveTo>
                <a:cubicBezTo>
                  <a:pt x="1681953" y="7680896"/>
                  <a:pt x="1686105" y="7680896"/>
                  <a:pt x="1694411" y="7680896"/>
                </a:cubicBezTo>
                <a:cubicBezTo>
                  <a:pt x="1694411" y="7689202"/>
                  <a:pt x="1694411" y="7693355"/>
                  <a:pt x="1694411" y="7693355"/>
                </a:cubicBezTo>
                <a:cubicBezTo>
                  <a:pt x="1694411" y="7693355"/>
                  <a:pt x="1692335" y="7691279"/>
                  <a:pt x="1688181" y="7687125"/>
                </a:cubicBezTo>
                <a:cubicBezTo>
                  <a:pt x="1684029" y="7682973"/>
                  <a:pt x="1681953" y="7680896"/>
                  <a:pt x="1681953" y="7680896"/>
                </a:cubicBezTo>
                <a:close/>
                <a:moveTo>
                  <a:pt x="1347119" y="7673109"/>
                </a:moveTo>
                <a:cubicBezTo>
                  <a:pt x="1350234" y="7674147"/>
                  <a:pt x="1353867" y="7676743"/>
                  <a:pt x="1358021" y="7680896"/>
                </a:cubicBezTo>
                <a:cubicBezTo>
                  <a:pt x="1358021" y="7689202"/>
                  <a:pt x="1353867" y="7691279"/>
                  <a:pt x="1345561" y="7687125"/>
                </a:cubicBezTo>
                <a:cubicBezTo>
                  <a:pt x="1337256" y="7682973"/>
                  <a:pt x="1335180" y="7678820"/>
                  <a:pt x="1339333" y="7674666"/>
                </a:cubicBezTo>
                <a:cubicBezTo>
                  <a:pt x="1341409" y="7672590"/>
                  <a:pt x="1344004" y="7672071"/>
                  <a:pt x="1347119" y="7673109"/>
                </a:cubicBezTo>
                <a:close/>
                <a:moveTo>
                  <a:pt x="1544904" y="7668437"/>
                </a:moveTo>
                <a:cubicBezTo>
                  <a:pt x="1553210" y="7676744"/>
                  <a:pt x="1557362" y="7680896"/>
                  <a:pt x="1557362" y="7680896"/>
                </a:cubicBezTo>
                <a:cubicBezTo>
                  <a:pt x="1565670" y="7680896"/>
                  <a:pt x="1569822" y="7676744"/>
                  <a:pt x="1569822" y="7668437"/>
                </a:cubicBezTo>
                <a:close/>
                <a:moveTo>
                  <a:pt x="1233431" y="7668437"/>
                </a:moveTo>
                <a:cubicBezTo>
                  <a:pt x="1225125" y="7676744"/>
                  <a:pt x="1216820" y="7680896"/>
                  <a:pt x="1208513" y="7680896"/>
                </a:cubicBezTo>
                <a:lnTo>
                  <a:pt x="1208513" y="7693355"/>
                </a:lnTo>
                <a:lnTo>
                  <a:pt x="1208513" y="7718273"/>
                </a:lnTo>
                <a:cubicBezTo>
                  <a:pt x="1216820" y="7718273"/>
                  <a:pt x="1225125" y="7709967"/>
                  <a:pt x="1233431" y="7693355"/>
                </a:cubicBezTo>
                <a:close/>
                <a:moveTo>
                  <a:pt x="8185505" y="7655978"/>
                </a:moveTo>
                <a:cubicBezTo>
                  <a:pt x="8193811" y="7655978"/>
                  <a:pt x="8195887" y="7658056"/>
                  <a:pt x="8191735" y="7662208"/>
                </a:cubicBezTo>
                <a:cubicBezTo>
                  <a:pt x="8187583" y="7666360"/>
                  <a:pt x="8185505" y="7668437"/>
                  <a:pt x="8185505" y="7668437"/>
                </a:cubicBezTo>
                <a:close/>
                <a:moveTo>
                  <a:pt x="1968507" y="7655978"/>
                </a:moveTo>
                <a:cubicBezTo>
                  <a:pt x="1976813" y="7655978"/>
                  <a:pt x="1976813" y="7660132"/>
                  <a:pt x="1968507" y="7668437"/>
                </a:cubicBezTo>
                <a:cubicBezTo>
                  <a:pt x="1960201" y="7676744"/>
                  <a:pt x="1956047" y="7680896"/>
                  <a:pt x="1956047" y="7680896"/>
                </a:cubicBezTo>
                <a:lnTo>
                  <a:pt x="1956047" y="7668437"/>
                </a:lnTo>
                <a:cubicBezTo>
                  <a:pt x="1956047" y="7660132"/>
                  <a:pt x="1960201" y="7655978"/>
                  <a:pt x="1968507" y="7655978"/>
                </a:cubicBezTo>
                <a:close/>
                <a:moveTo>
                  <a:pt x="1843918" y="7655978"/>
                </a:moveTo>
                <a:lnTo>
                  <a:pt x="1856377" y="7655978"/>
                </a:lnTo>
                <a:cubicBezTo>
                  <a:pt x="1848071" y="7664284"/>
                  <a:pt x="1848071" y="7668437"/>
                  <a:pt x="1856377" y="7668437"/>
                </a:cubicBezTo>
                <a:lnTo>
                  <a:pt x="1843918" y="7668437"/>
                </a:lnTo>
                <a:close/>
                <a:moveTo>
                  <a:pt x="1507527" y="7655978"/>
                </a:moveTo>
                <a:cubicBezTo>
                  <a:pt x="1507527" y="7664284"/>
                  <a:pt x="1511680" y="7668437"/>
                  <a:pt x="1519986" y="7668437"/>
                </a:cubicBezTo>
                <a:cubicBezTo>
                  <a:pt x="1528292" y="7668437"/>
                  <a:pt x="1532446" y="7668437"/>
                  <a:pt x="1532446" y="7668437"/>
                </a:cubicBezTo>
                <a:cubicBezTo>
                  <a:pt x="1532446" y="7668437"/>
                  <a:pt x="1528292" y="7666360"/>
                  <a:pt x="1519986" y="7662208"/>
                </a:cubicBezTo>
                <a:cubicBezTo>
                  <a:pt x="1511680" y="7658056"/>
                  <a:pt x="1507527" y="7655978"/>
                  <a:pt x="1507527" y="7655978"/>
                </a:cubicBezTo>
                <a:close/>
                <a:moveTo>
                  <a:pt x="7886491" y="7631060"/>
                </a:moveTo>
                <a:cubicBezTo>
                  <a:pt x="7886491" y="7631060"/>
                  <a:pt x="7884415" y="7635214"/>
                  <a:pt x="7880263" y="7643520"/>
                </a:cubicBezTo>
                <a:cubicBezTo>
                  <a:pt x="7876110" y="7651826"/>
                  <a:pt x="7874033" y="7655978"/>
                  <a:pt x="7874033" y="7655978"/>
                </a:cubicBezTo>
                <a:cubicBezTo>
                  <a:pt x="7857421" y="7664284"/>
                  <a:pt x="7849115" y="7672590"/>
                  <a:pt x="7849115" y="7680896"/>
                </a:cubicBezTo>
                <a:cubicBezTo>
                  <a:pt x="7849115" y="7689202"/>
                  <a:pt x="7857421" y="7689202"/>
                  <a:pt x="7874033" y="7680896"/>
                </a:cubicBezTo>
                <a:cubicBezTo>
                  <a:pt x="7874033" y="7680896"/>
                  <a:pt x="7876110" y="7678820"/>
                  <a:pt x="7880263" y="7674666"/>
                </a:cubicBezTo>
                <a:cubicBezTo>
                  <a:pt x="7884415" y="7670514"/>
                  <a:pt x="7886491" y="7664284"/>
                  <a:pt x="7886491" y="7655978"/>
                </a:cubicBezTo>
                <a:lnTo>
                  <a:pt x="7886491" y="7643520"/>
                </a:lnTo>
                <a:close/>
                <a:moveTo>
                  <a:pt x="7849115" y="7631060"/>
                </a:moveTo>
                <a:cubicBezTo>
                  <a:pt x="7849115" y="7631060"/>
                  <a:pt x="7844962" y="7635214"/>
                  <a:pt x="7836656" y="7643520"/>
                </a:cubicBezTo>
                <a:lnTo>
                  <a:pt x="7836656" y="7668437"/>
                </a:lnTo>
                <a:lnTo>
                  <a:pt x="7849115" y="7643520"/>
                </a:lnTo>
                <a:cubicBezTo>
                  <a:pt x="7849115" y="7635214"/>
                  <a:pt x="7849115" y="7631060"/>
                  <a:pt x="7849115" y="7631060"/>
                </a:cubicBezTo>
                <a:close/>
                <a:moveTo>
                  <a:pt x="1941254" y="7627167"/>
                </a:moveTo>
                <a:cubicBezTo>
                  <a:pt x="1949041" y="7625610"/>
                  <a:pt x="1949819" y="7631060"/>
                  <a:pt x="1943589" y="7643520"/>
                </a:cubicBezTo>
                <a:cubicBezTo>
                  <a:pt x="1943589" y="7651826"/>
                  <a:pt x="1941513" y="7653902"/>
                  <a:pt x="1937359" y="7649748"/>
                </a:cubicBezTo>
                <a:cubicBezTo>
                  <a:pt x="1933207" y="7645596"/>
                  <a:pt x="1926977" y="7643520"/>
                  <a:pt x="1918671" y="7643520"/>
                </a:cubicBezTo>
                <a:lnTo>
                  <a:pt x="1918671" y="7655978"/>
                </a:lnTo>
                <a:cubicBezTo>
                  <a:pt x="1918671" y="7647672"/>
                  <a:pt x="1914519" y="7643520"/>
                  <a:pt x="1906213" y="7643520"/>
                </a:cubicBezTo>
                <a:cubicBezTo>
                  <a:pt x="1897907" y="7643520"/>
                  <a:pt x="1893753" y="7643520"/>
                  <a:pt x="1893753" y="7643520"/>
                </a:cubicBezTo>
                <a:cubicBezTo>
                  <a:pt x="1893753" y="7643520"/>
                  <a:pt x="1893753" y="7639366"/>
                  <a:pt x="1893753" y="7631060"/>
                </a:cubicBezTo>
                <a:cubicBezTo>
                  <a:pt x="1902059" y="7631060"/>
                  <a:pt x="1914519" y="7631060"/>
                  <a:pt x="1931131" y="7631060"/>
                </a:cubicBezTo>
                <a:cubicBezTo>
                  <a:pt x="1935283" y="7628984"/>
                  <a:pt x="1938657" y="7627686"/>
                  <a:pt x="1941254" y="7627167"/>
                </a:cubicBezTo>
                <a:close/>
                <a:moveTo>
                  <a:pt x="8120097" y="7621716"/>
                </a:moveTo>
                <a:cubicBezTo>
                  <a:pt x="8118021" y="7621716"/>
                  <a:pt x="8114905" y="7622754"/>
                  <a:pt x="8110753" y="7624830"/>
                </a:cubicBezTo>
                <a:cubicBezTo>
                  <a:pt x="8102445" y="7628984"/>
                  <a:pt x="8098293" y="7631060"/>
                  <a:pt x="8098293" y="7631060"/>
                </a:cubicBezTo>
                <a:lnTo>
                  <a:pt x="8123211" y="7631060"/>
                </a:lnTo>
                <a:cubicBezTo>
                  <a:pt x="8123211" y="7631060"/>
                  <a:pt x="8123211" y="7628984"/>
                  <a:pt x="8123211" y="7624830"/>
                </a:cubicBezTo>
                <a:cubicBezTo>
                  <a:pt x="8123211" y="7622754"/>
                  <a:pt x="8122173" y="7621716"/>
                  <a:pt x="8120097" y="7621716"/>
                </a:cubicBezTo>
                <a:close/>
                <a:moveTo>
                  <a:pt x="1719329" y="7618602"/>
                </a:moveTo>
                <a:cubicBezTo>
                  <a:pt x="1719329" y="7618602"/>
                  <a:pt x="1717251" y="7622754"/>
                  <a:pt x="1713099" y="7631060"/>
                </a:cubicBezTo>
                <a:cubicBezTo>
                  <a:pt x="1708947" y="7639366"/>
                  <a:pt x="1704793" y="7643520"/>
                  <a:pt x="1700641" y="7643520"/>
                </a:cubicBezTo>
                <a:cubicBezTo>
                  <a:pt x="1696487" y="7643520"/>
                  <a:pt x="1690259" y="7639366"/>
                  <a:pt x="1681953" y="7631060"/>
                </a:cubicBezTo>
                <a:lnTo>
                  <a:pt x="1694411" y="7631060"/>
                </a:lnTo>
                <a:cubicBezTo>
                  <a:pt x="1711023" y="7631060"/>
                  <a:pt x="1719329" y="7626908"/>
                  <a:pt x="1719329" y="7618602"/>
                </a:cubicBezTo>
                <a:close/>
                <a:moveTo>
                  <a:pt x="4175514" y="7609701"/>
                </a:moveTo>
                <a:lnTo>
                  <a:pt x="4186194" y="7631060"/>
                </a:lnTo>
                <a:cubicBezTo>
                  <a:pt x="4186194" y="7631060"/>
                  <a:pt x="4179964" y="7639366"/>
                  <a:pt x="4167506" y="7655978"/>
                </a:cubicBezTo>
                <a:cubicBezTo>
                  <a:pt x="4155046" y="7672590"/>
                  <a:pt x="4148817" y="7680896"/>
                  <a:pt x="4148817" y="7680896"/>
                </a:cubicBezTo>
                <a:lnTo>
                  <a:pt x="4148817" y="7668437"/>
                </a:lnTo>
                <a:cubicBezTo>
                  <a:pt x="4157122" y="7651826"/>
                  <a:pt x="4161276" y="7643520"/>
                  <a:pt x="4161276" y="7643520"/>
                </a:cubicBezTo>
                <a:cubicBezTo>
                  <a:pt x="4161276" y="7643520"/>
                  <a:pt x="4157122" y="7647672"/>
                  <a:pt x="4148817" y="7655978"/>
                </a:cubicBezTo>
                <a:cubicBezTo>
                  <a:pt x="4140511" y="7664284"/>
                  <a:pt x="4132205" y="7668437"/>
                  <a:pt x="4123899" y="7668437"/>
                </a:cubicBezTo>
                <a:lnTo>
                  <a:pt x="4136357" y="7655978"/>
                </a:lnTo>
                <a:cubicBezTo>
                  <a:pt x="4136357" y="7655978"/>
                  <a:pt x="4136357" y="7651826"/>
                  <a:pt x="4136357" y="7643520"/>
                </a:cubicBezTo>
                <a:cubicBezTo>
                  <a:pt x="4136357" y="7635214"/>
                  <a:pt x="4140511" y="7631060"/>
                  <a:pt x="4148817" y="7631060"/>
                </a:cubicBezTo>
                <a:lnTo>
                  <a:pt x="4173734" y="7618602"/>
                </a:lnTo>
                <a:close/>
                <a:moveTo>
                  <a:pt x="8372389" y="7606142"/>
                </a:moveTo>
                <a:cubicBezTo>
                  <a:pt x="8372389" y="7614450"/>
                  <a:pt x="8368237" y="7618602"/>
                  <a:pt x="8359931" y="7618602"/>
                </a:cubicBezTo>
                <a:lnTo>
                  <a:pt x="8359931" y="7631060"/>
                </a:lnTo>
                <a:cubicBezTo>
                  <a:pt x="8368237" y="7631060"/>
                  <a:pt x="8372389" y="7626908"/>
                  <a:pt x="8372389" y="7618602"/>
                </a:cubicBezTo>
                <a:close/>
                <a:moveTo>
                  <a:pt x="1943589" y="7606142"/>
                </a:moveTo>
                <a:cubicBezTo>
                  <a:pt x="1943589" y="7606142"/>
                  <a:pt x="1947741" y="7606142"/>
                  <a:pt x="1956047" y="7606142"/>
                </a:cubicBezTo>
                <a:cubicBezTo>
                  <a:pt x="1956047" y="7614450"/>
                  <a:pt x="1956047" y="7618602"/>
                  <a:pt x="1956047" y="7618602"/>
                </a:cubicBezTo>
                <a:cubicBezTo>
                  <a:pt x="1947741" y="7610296"/>
                  <a:pt x="1943589" y="7606142"/>
                  <a:pt x="1943589" y="7606142"/>
                </a:cubicBezTo>
                <a:close/>
                <a:moveTo>
                  <a:pt x="1731787" y="7606142"/>
                </a:moveTo>
                <a:cubicBezTo>
                  <a:pt x="1740093" y="7606142"/>
                  <a:pt x="1742170" y="7608220"/>
                  <a:pt x="1738017" y="7612372"/>
                </a:cubicBezTo>
                <a:cubicBezTo>
                  <a:pt x="1733864" y="7616526"/>
                  <a:pt x="1731787" y="7618602"/>
                  <a:pt x="1731787" y="7618602"/>
                </a:cubicBezTo>
                <a:close/>
                <a:moveTo>
                  <a:pt x="1439782" y="7602249"/>
                </a:moveTo>
                <a:cubicBezTo>
                  <a:pt x="1441339" y="7602768"/>
                  <a:pt x="1443155" y="7604066"/>
                  <a:pt x="1445233" y="7606142"/>
                </a:cubicBezTo>
                <a:cubicBezTo>
                  <a:pt x="1453539" y="7614450"/>
                  <a:pt x="1457691" y="7618602"/>
                  <a:pt x="1457691" y="7618602"/>
                </a:cubicBezTo>
                <a:lnTo>
                  <a:pt x="1445233" y="7618602"/>
                </a:lnTo>
                <a:cubicBezTo>
                  <a:pt x="1445233" y="7626908"/>
                  <a:pt x="1441079" y="7635214"/>
                  <a:pt x="1432774" y="7643520"/>
                </a:cubicBezTo>
                <a:lnTo>
                  <a:pt x="1420316" y="7631060"/>
                </a:lnTo>
                <a:cubicBezTo>
                  <a:pt x="1420316" y="7631060"/>
                  <a:pt x="1424467" y="7631060"/>
                  <a:pt x="1432774" y="7631060"/>
                </a:cubicBezTo>
                <a:lnTo>
                  <a:pt x="1432774" y="7618602"/>
                </a:lnTo>
                <a:cubicBezTo>
                  <a:pt x="1432774" y="7606142"/>
                  <a:pt x="1435111" y="7600692"/>
                  <a:pt x="1439782" y="7602249"/>
                </a:cubicBezTo>
                <a:close/>
                <a:moveTo>
                  <a:pt x="1292611" y="7599914"/>
                </a:moveTo>
                <a:cubicBezTo>
                  <a:pt x="1290535" y="7599914"/>
                  <a:pt x="1287420" y="7601990"/>
                  <a:pt x="1283268" y="7606142"/>
                </a:cubicBezTo>
                <a:cubicBezTo>
                  <a:pt x="1283268" y="7606142"/>
                  <a:pt x="1281190" y="7608220"/>
                  <a:pt x="1277038" y="7612372"/>
                </a:cubicBezTo>
                <a:cubicBezTo>
                  <a:pt x="1272885" y="7616526"/>
                  <a:pt x="1270808" y="7622754"/>
                  <a:pt x="1270808" y="7631060"/>
                </a:cubicBezTo>
                <a:cubicBezTo>
                  <a:pt x="1270808" y="7647672"/>
                  <a:pt x="1274961" y="7647672"/>
                  <a:pt x="1283268" y="7631060"/>
                </a:cubicBezTo>
                <a:cubicBezTo>
                  <a:pt x="1291574" y="7622754"/>
                  <a:pt x="1295727" y="7614450"/>
                  <a:pt x="1295727" y="7606142"/>
                </a:cubicBezTo>
                <a:cubicBezTo>
                  <a:pt x="1295727" y="7601990"/>
                  <a:pt x="1294688" y="7599914"/>
                  <a:pt x="1292611" y="7599914"/>
                </a:cubicBezTo>
                <a:close/>
                <a:moveTo>
                  <a:pt x="4179964" y="7593684"/>
                </a:moveTo>
                <a:lnTo>
                  <a:pt x="4180855" y="7593684"/>
                </a:lnTo>
                <a:lnTo>
                  <a:pt x="4176850" y="7603028"/>
                </a:lnTo>
                <a:lnTo>
                  <a:pt x="4175514" y="7609701"/>
                </a:lnTo>
                <a:lnTo>
                  <a:pt x="4173734" y="7606142"/>
                </a:lnTo>
                <a:cubicBezTo>
                  <a:pt x="4173734" y="7597838"/>
                  <a:pt x="4175812" y="7593684"/>
                  <a:pt x="4179964" y="7593684"/>
                </a:cubicBezTo>
                <a:close/>
                <a:moveTo>
                  <a:pt x="1756706" y="7593684"/>
                </a:moveTo>
                <a:cubicBezTo>
                  <a:pt x="1773318" y="7601990"/>
                  <a:pt x="1773318" y="7610296"/>
                  <a:pt x="1756706" y="7618602"/>
                </a:cubicBezTo>
                <a:cubicBezTo>
                  <a:pt x="1748400" y="7618602"/>
                  <a:pt x="1746323" y="7614450"/>
                  <a:pt x="1750476" y="7606142"/>
                </a:cubicBezTo>
                <a:cubicBezTo>
                  <a:pt x="1754629" y="7597838"/>
                  <a:pt x="1756706" y="7593684"/>
                  <a:pt x="1756706" y="7593684"/>
                </a:cubicBezTo>
                <a:close/>
                <a:moveTo>
                  <a:pt x="1370479" y="7593684"/>
                </a:moveTo>
                <a:cubicBezTo>
                  <a:pt x="1370479" y="7593684"/>
                  <a:pt x="1366327" y="7597838"/>
                  <a:pt x="1358021" y="7606142"/>
                </a:cubicBezTo>
                <a:lnTo>
                  <a:pt x="1370479" y="7606142"/>
                </a:lnTo>
                <a:lnTo>
                  <a:pt x="1382939" y="7606142"/>
                </a:lnTo>
                <a:close/>
                <a:moveTo>
                  <a:pt x="1121301" y="7593684"/>
                </a:moveTo>
                <a:cubicBezTo>
                  <a:pt x="1121301" y="7593684"/>
                  <a:pt x="1125455" y="7593684"/>
                  <a:pt x="1133761" y="7593684"/>
                </a:cubicBezTo>
                <a:lnTo>
                  <a:pt x="1146219" y="7606142"/>
                </a:lnTo>
                <a:cubicBezTo>
                  <a:pt x="1146219" y="7614450"/>
                  <a:pt x="1146219" y="7622754"/>
                  <a:pt x="1146219" y="7631060"/>
                </a:cubicBezTo>
                <a:cubicBezTo>
                  <a:pt x="1129607" y="7647672"/>
                  <a:pt x="1121301" y="7647672"/>
                  <a:pt x="1121301" y="7631060"/>
                </a:cubicBezTo>
                <a:lnTo>
                  <a:pt x="1133761" y="7631060"/>
                </a:lnTo>
                <a:cubicBezTo>
                  <a:pt x="1133761" y="7631060"/>
                  <a:pt x="1133761" y="7626908"/>
                  <a:pt x="1133761" y="7618602"/>
                </a:cubicBezTo>
                <a:cubicBezTo>
                  <a:pt x="1133761" y="7610296"/>
                  <a:pt x="1129607" y="7606142"/>
                  <a:pt x="1121301" y="7606142"/>
                </a:cubicBezTo>
                <a:close/>
                <a:moveTo>
                  <a:pt x="7786820" y="7581226"/>
                </a:moveTo>
                <a:lnTo>
                  <a:pt x="7774361" y="7593684"/>
                </a:lnTo>
                <a:cubicBezTo>
                  <a:pt x="7782667" y="7593684"/>
                  <a:pt x="7786820" y="7593684"/>
                  <a:pt x="7786820" y="7593684"/>
                </a:cubicBezTo>
                <a:close/>
                <a:moveTo>
                  <a:pt x="4397995" y="7581226"/>
                </a:moveTo>
                <a:lnTo>
                  <a:pt x="4385535" y="7593684"/>
                </a:lnTo>
                <a:cubicBezTo>
                  <a:pt x="4393841" y="7593684"/>
                  <a:pt x="4397995" y="7593684"/>
                  <a:pt x="4397995" y="7593684"/>
                </a:cubicBezTo>
                <a:cubicBezTo>
                  <a:pt x="4397995" y="7593684"/>
                  <a:pt x="4397995" y="7589532"/>
                  <a:pt x="4397995" y="7581226"/>
                </a:cubicBezTo>
                <a:close/>
                <a:moveTo>
                  <a:pt x="4310783" y="7581226"/>
                </a:moveTo>
                <a:lnTo>
                  <a:pt x="4273407" y="7643520"/>
                </a:lnTo>
                <a:lnTo>
                  <a:pt x="4285865" y="7643520"/>
                </a:lnTo>
                <a:cubicBezTo>
                  <a:pt x="4285865" y="7651826"/>
                  <a:pt x="4285865" y="7655978"/>
                  <a:pt x="4285865" y="7655978"/>
                </a:cubicBezTo>
                <a:cubicBezTo>
                  <a:pt x="4285865" y="7655978"/>
                  <a:pt x="4281711" y="7660132"/>
                  <a:pt x="4273407" y="7668437"/>
                </a:cubicBezTo>
                <a:cubicBezTo>
                  <a:pt x="4265101" y="7676744"/>
                  <a:pt x="4265101" y="7680896"/>
                  <a:pt x="4273407" y="7680896"/>
                </a:cubicBezTo>
                <a:cubicBezTo>
                  <a:pt x="4281711" y="7680896"/>
                  <a:pt x="4290019" y="7672590"/>
                  <a:pt x="4298325" y="7655978"/>
                </a:cubicBezTo>
                <a:cubicBezTo>
                  <a:pt x="4323241" y="7647672"/>
                  <a:pt x="4339853" y="7639366"/>
                  <a:pt x="4348159" y="7631060"/>
                </a:cubicBezTo>
                <a:lnTo>
                  <a:pt x="4385535" y="7606142"/>
                </a:lnTo>
                <a:cubicBezTo>
                  <a:pt x="4377231" y="7597838"/>
                  <a:pt x="4368923" y="7601990"/>
                  <a:pt x="4360619" y="7618602"/>
                </a:cubicBezTo>
                <a:cubicBezTo>
                  <a:pt x="4352313" y="7626908"/>
                  <a:pt x="4344005" y="7628984"/>
                  <a:pt x="4335701" y="7624830"/>
                </a:cubicBezTo>
                <a:cubicBezTo>
                  <a:pt x="4327395" y="7620678"/>
                  <a:pt x="4323241" y="7618602"/>
                  <a:pt x="4323241" y="7618602"/>
                </a:cubicBezTo>
                <a:lnTo>
                  <a:pt x="4335701" y="7618602"/>
                </a:lnTo>
                <a:cubicBezTo>
                  <a:pt x="4344005" y="7618602"/>
                  <a:pt x="4348159" y="7614450"/>
                  <a:pt x="4348159" y="7606142"/>
                </a:cubicBezTo>
                <a:cubicBezTo>
                  <a:pt x="4356465" y="7597838"/>
                  <a:pt x="4358543" y="7593684"/>
                  <a:pt x="4354389" y="7593684"/>
                </a:cubicBezTo>
                <a:cubicBezTo>
                  <a:pt x="4350235" y="7593684"/>
                  <a:pt x="4344005" y="7593684"/>
                  <a:pt x="4335701" y="7593684"/>
                </a:cubicBezTo>
                <a:cubicBezTo>
                  <a:pt x="4327395" y="7593684"/>
                  <a:pt x="4321165" y="7597838"/>
                  <a:pt x="4317013" y="7606142"/>
                </a:cubicBezTo>
                <a:cubicBezTo>
                  <a:pt x="4312859" y="7614450"/>
                  <a:pt x="4306629" y="7618602"/>
                  <a:pt x="4298325" y="7618602"/>
                </a:cubicBezTo>
                <a:lnTo>
                  <a:pt x="4298325" y="7606142"/>
                </a:lnTo>
                <a:close/>
                <a:moveTo>
                  <a:pt x="2093096" y="7568766"/>
                </a:moveTo>
                <a:cubicBezTo>
                  <a:pt x="2101403" y="7568766"/>
                  <a:pt x="2105555" y="7568766"/>
                  <a:pt x="2105555" y="7568766"/>
                </a:cubicBezTo>
                <a:cubicBezTo>
                  <a:pt x="2105555" y="7577072"/>
                  <a:pt x="2103479" y="7581226"/>
                  <a:pt x="2099327" y="7581226"/>
                </a:cubicBezTo>
                <a:cubicBezTo>
                  <a:pt x="2095173" y="7581226"/>
                  <a:pt x="2093096" y="7581226"/>
                  <a:pt x="2093096" y="7581226"/>
                </a:cubicBezTo>
                <a:close/>
                <a:moveTo>
                  <a:pt x="1999654" y="7568766"/>
                </a:moveTo>
                <a:lnTo>
                  <a:pt x="2005884" y="7568766"/>
                </a:lnTo>
                <a:cubicBezTo>
                  <a:pt x="2005884" y="7568766"/>
                  <a:pt x="2005884" y="7572919"/>
                  <a:pt x="2005884" y="7581226"/>
                </a:cubicBezTo>
                <a:close/>
                <a:moveTo>
                  <a:pt x="1881295" y="7568766"/>
                </a:moveTo>
                <a:lnTo>
                  <a:pt x="1881295" y="7581226"/>
                </a:lnTo>
                <a:lnTo>
                  <a:pt x="1881295" y="7606142"/>
                </a:lnTo>
                <a:cubicBezTo>
                  <a:pt x="1872989" y="7614450"/>
                  <a:pt x="1868837" y="7618602"/>
                  <a:pt x="1868837" y="7618602"/>
                </a:cubicBezTo>
                <a:cubicBezTo>
                  <a:pt x="1868837" y="7618602"/>
                  <a:pt x="1864683" y="7618602"/>
                  <a:pt x="1856377" y="7618602"/>
                </a:cubicBezTo>
                <a:lnTo>
                  <a:pt x="1856377" y="7631060"/>
                </a:lnTo>
                <a:cubicBezTo>
                  <a:pt x="1848071" y="7631060"/>
                  <a:pt x="1839765" y="7639366"/>
                  <a:pt x="1831458" y="7655978"/>
                </a:cubicBezTo>
                <a:lnTo>
                  <a:pt x="1806542" y="7668437"/>
                </a:lnTo>
                <a:cubicBezTo>
                  <a:pt x="1806542" y="7668437"/>
                  <a:pt x="1810694" y="7664284"/>
                  <a:pt x="1819000" y="7655978"/>
                </a:cubicBezTo>
                <a:cubicBezTo>
                  <a:pt x="1827306" y="7647672"/>
                  <a:pt x="1827306" y="7639366"/>
                  <a:pt x="1819000" y="7631060"/>
                </a:cubicBezTo>
                <a:close/>
                <a:moveTo>
                  <a:pt x="1220973" y="7568766"/>
                </a:moveTo>
                <a:lnTo>
                  <a:pt x="1233431" y="7581226"/>
                </a:lnTo>
                <a:cubicBezTo>
                  <a:pt x="1233431" y="7572919"/>
                  <a:pt x="1233431" y="7568766"/>
                  <a:pt x="1233431" y="7568766"/>
                </a:cubicBezTo>
                <a:cubicBezTo>
                  <a:pt x="1225125" y="7568766"/>
                  <a:pt x="1220973" y="7568766"/>
                  <a:pt x="1220973" y="7568766"/>
                </a:cubicBezTo>
                <a:close/>
                <a:moveTo>
                  <a:pt x="1133761" y="7568766"/>
                </a:moveTo>
                <a:cubicBezTo>
                  <a:pt x="1142067" y="7568766"/>
                  <a:pt x="1146219" y="7572919"/>
                  <a:pt x="1146219" y="7581226"/>
                </a:cubicBezTo>
                <a:cubicBezTo>
                  <a:pt x="1146219" y="7589532"/>
                  <a:pt x="1142067" y="7593684"/>
                  <a:pt x="1133761" y="7593684"/>
                </a:cubicBezTo>
                <a:cubicBezTo>
                  <a:pt x="1133761" y="7593684"/>
                  <a:pt x="1133761" y="7589532"/>
                  <a:pt x="1133761" y="7581226"/>
                </a:cubicBezTo>
                <a:cubicBezTo>
                  <a:pt x="1133761" y="7572919"/>
                  <a:pt x="1133761" y="7568766"/>
                  <a:pt x="1133761" y="7568766"/>
                </a:cubicBezTo>
                <a:close/>
                <a:moveTo>
                  <a:pt x="8123211" y="7556307"/>
                </a:moveTo>
                <a:lnTo>
                  <a:pt x="8085834" y="7581226"/>
                </a:lnTo>
                <a:lnTo>
                  <a:pt x="8098293" y="7581226"/>
                </a:lnTo>
                <a:close/>
                <a:moveTo>
                  <a:pt x="1893753" y="7556307"/>
                </a:moveTo>
                <a:cubicBezTo>
                  <a:pt x="1893753" y="7560460"/>
                  <a:pt x="1892715" y="7563575"/>
                  <a:pt x="1890639" y="7565651"/>
                </a:cubicBezTo>
                <a:lnTo>
                  <a:pt x="1881295" y="7568766"/>
                </a:lnTo>
                <a:close/>
                <a:moveTo>
                  <a:pt x="1407857" y="7556307"/>
                </a:moveTo>
                <a:cubicBezTo>
                  <a:pt x="1399550" y="7564613"/>
                  <a:pt x="1399550" y="7568766"/>
                  <a:pt x="1407857" y="7568766"/>
                </a:cubicBezTo>
                <a:cubicBezTo>
                  <a:pt x="1416163" y="7568766"/>
                  <a:pt x="1420316" y="7566690"/>
                  <a:pt x="1420316" y="7562536"/>
                </a:cubicBezTo>
                <a:cubicBezTo>
                  <a:pt x="1420316" y="7558383"/>
                  <a:pt x="1416163" y="7556307"/>
                  <a:pt x="1407857" y="7556307"/>
                </a:cubicBezTo>
                <a:close/>
                <a:moveTo>
                  <a:pt x="1984081" y="7550077"/>
                </a:moveTo>
                <a:cubicBezTo>
                  <a:pt x="1986157" y="7550077"/>
                  <a:pt x="1989272" y="7552154"/>
                  <a:pt x="1993425" y="7556307"/>
                </a:cubicBezTo>
                <a:lnTo>
                  <a:pt x="1999654" y="7568766"/>
                </a:lnTo>
                <a:lnTo>
                  <a:pt x="1993425" y="7568766"/>
                </a:lnTo>
                <a:lnTo>
                  <a:pt x="1980966" y="7556307"/>
                </a:lnTo>
                <a:cubicBezTo>
                  <a:pt x="1980966" y="7552154"/>
                  <a:pt x="1982004" y="7550077"/>
                  <a:pt x="1984081" y="7550077"/>
                </a:cubicBezTo>
                <a:close/>
                <a:moveTo>
                  <a:pt x="1333102" y="7546963"/>
                </a:moveTo>
                <a:cubicBezTo>
                  <a:pt x="1331026" y="7546963"/>
                  <a:pt x="1328951" y="7548001"/>
                  <a:pt x="1326872" y="7550077"/>
                </a:cubicBezTo>
                <a:cubicBezTo>
                  <a:pt x="1322720" y="7554231"/>
                  <a:pt x="1320644" y="7560460"/>
                  <a:pt x="1320644" y="7568766"/>
                </a:cubicBezTo>
                <a:lnTo>
                  <a:pt x="1333102" y="7568766"/>
                </a:lnTo>
                <a:cubicBezTo>
                  <a:pt x="1341409" y="7560460"/>
                  <a:pt x="1343485" y="7554231"/>
                  <a:pt x="1339333" y="7550077"/>
                </a:cubicBezTo>
                <a:cubicBezTo>
                  <a:pt x="1337256" y="7548001"/>
                  <a:pt x="1335178" y="7546963"/>
                  <a:pt x="1333102" y="7546963"/>
                </a:cubicBezTo>
                <a:close/>
                <a:moveTo>
                  <a:pt x="7998621" y="7543847"/>
                </a:moveTo>
                <a:cubicBezTo>
                  <a:pt x="7990315" y="7543847"/>
                  <a:pt x="7986163" y="7545925"/>
                  <a:pt x="7986163" y="7550077"/>
                </a:cubicBezTo>
                <a:cubicBezTo>
                  <a:pt x="7986163" y="7554231"/>
                  <a:pt x="7982011" y="7556307"/>
                  <a:pt x="7973703" y="7556307"/>
                </a:cubicBezTo>
                <a:lnTo>
                  <a:pt x="7986163" y="7556307"/>
                </a:lnTo>
                <a:cubicBezTo>
                  <a:pt x="8002773" y="7556307"/>
                  <a:pt x="8011080" y="7552155"/>
                  <a:pt x="8011080" y="7543847"/>
                </a:cubicBezTo>
                <a:close/>
                <a:moveTo>
                  <a:pt x="7923869" y="7543847"/>
                </a:moveTo>
                <a:cubicBezTo>
                  <a:pt x="7923869" y="7543847"/>
                  <a:pt x="7928021" y="7543847"/>
                  <a:pt x="7936327" y="7543847"/>
                </a:cubicBezTo>
                <a:cubicBezTo>
                  <a:pt x="7936327" y="7552155"/>
                  <a:pt x="7936327" y="7556307"/>
                  <a:pt x="7936327" y="7556307"/>
                </a:cubicBezTo>
                <a:close/>
                <a:moveTo>
                  <a:pt x="2068178" y="7543847"/>
                </a:moveTo>
                <a:cubicBezTo>
                  <a:pt x="2068178" y="7543847"/>
                  <a:pt x="2068178" y="7548001"/>
                  <a:pt x="2068178" y="7556307"/>
                </a:cubicBezTo>
                <a:cubicBezTo>
                  <a:pt x="2076484" y="7556307"/>
                  <a:pt x="2084790" y="7552155"/>
                  <a:pt x="2093096" y="7543847"/>
                </a:cubicBezTo>
                <a:cubicBezTo>
                  <a:pt x="2093096" y="7543847"/>
                  <a:pt x="2088943" y="7543847"/>
                  <a:pt x="2080637" y="7543847"/>
                </a:cubicBezTo>
                <a:cubicBezTo>
                  <a:pt x="2072332" y="7543847"/>
                  <a:pt x="2068178" y="7543847"/>
                  <a:pt x="2068178" y="7543847"/>
                </a:cubicBezTo>
                <a:close/>
                <a:moveTo>
                  <a:pt x="1681953" y="7531389"/>
                </a:moveTo>
                <a:cubicBezTo>
                  <a:pt x="1681953" y="7531389"/>
                  <a:pt x="1677799" y="7533467"/>
                  <a:pt x="1669493" y="7537619"/>
                </a:cubicBezTo>
                <a:cubicBezTo>
                  <a:pt x="1661187" y="7541771"/>
                  <a:pt x="1657035" y="7543847"/>
                  <a:pt x="1657035" y="7543847"/>
                </a:cubicBezTo>
                <a:lnTo>
                  <a:pt x="1644575" y="7568766"/>
                </a:lnTo>
                <a:lnTo>
                  <a:pt x="1657035" y="7556307"/>
                </a:lnTo>
                <a:lnTo>
                  <a:pt x="1669493" y="7543847"/>
                </a:lnTo>
                <a:close/>
                <a:moveTo>
                  <a:pt x="1420316" y="7531389"/>
                </a:moveTo>
                <a:cubicBezTo>
                  <a:pt x="1420316" y="7539695"/>
                  <a:pt x="1420316" y="7543847"/>
                  <a:pt x="1420316" y="7543847"/>
                </a:cubicBezTo>
                <a:lnTo>
                  <a:pt x="1432774" y="7531389"/>
                </a:lnTo>
                <a:cubicBezTo>
                  <a:pt x="1432774" y="7531389"/>
                  <a:pt x="1428621" y="7531389"/>
                  <a:pt x="1420316" y="7531389"/>
                </a:cubicBezTo>
                <a:close/>
                <a:moveTo>
                  <a:pt x="1258350" y="7531389"/>
                </a:moveTo>
                <a:cubicBezTo>
                  <a:pt x="1250044" y="7531389"/>
                  <a:pt x="1245890" y="7535543"/>
                  <a:pt x="1245890" y="7543847"/>
                </a:cubicBezTo>
                <a:cubicBezTo>
                  <a:pt x="1245890" y="7543847"/>
                  <a:pt x="1245890" y="7548001"/>
                  <a:pt x="1245890" y="7556307"/>
                </a:cubicBezTo>
                <a:cubicBezTo>
                  <a:pt x="1254196" y="7556307"/>
                  <a:pt x="1258350" y="7552155"/>
                  <a:pt x="1258350" y="7543847"/>
                </a:cubicBezTo>
                <a:close/>
                <a:moveTo>
                  <a:pt x="1152449" y="7531389"/>
                </a:moveTo>
                <a:cubicBezTo>
                  <a:pt x="1148296" y="7531389"/>
                  <a:pt x="1146219" y="7535543"/>
                  <a:pt x="1146219" y="7543847"/>
                </a:cubicBezTo>
                <a:lnTo>
                  <a:pt x="1146219" y="7556307"/>
                </a:lnTo>
                <a:cubicBezTo>
                  <a:pt x="1146219" y="7556307"/>
                  <a:pt x="1148296" y="7554231"/>
                  <a:pt x="1152449" y="7550077"/>
                </a:cubicBezTo>
                <a:cubicBezTo>
                  <a:pt x="1156601" y="7545925"/>
                  <a:pt x="1158677" y="7543847"/>
                  <a:pt x="1158677" y="7543847"/>
                </a:cubicBezTo>
                <a:lnTo>
                  <a:pt x="1158677" y="7556307"/>
                </a:lnTo>
                <a:cubicBezTo>
                  <a:pt x="1175289" y="7564613"/>
                  <a:pt x="1187749" y="7564613"/>
                  <a:pt x="1196054" y="7556307"/>
                </a:cubicBezTo>
                <a:cubicBezTo>
                  <a:pt x="1204362" y="7539695"/>
                  <a:pt x="1208513" y="7531389"/>
                  <a:pt x="1208513" y="7531389"/>
                </a:cubicBezTo>
                <a:lnTo>
                  <a:pt x="1196054" y="7531389"/>
                </a:lnTo>
                <a:lnTo>
                  <a:pt x="1183596" y="7543847"/>
                </a:lnTo>
                <a:cubicBezTo>
                  <a:pt x="1175289" y="7543847"/>
                  <a:pt x="1166983" y="7543847"/>
                  <a:pt x="1158677" y="7543847"/>
                </a:cubicBezTo>
                <a:lnTo>
                  <a:pt x="1158677" y="7531389"/>
                </a:lnTo>
                <a:cubicBezTo>
                  <a:pt x="1158677" y="7531389"/>
                  <a:pt x="1156601" y="7531389"/>
                  <a:pt x="1152449" y="7531389"/>
                </a:cubicBezTo>
                <a:close/>
                <a:moveTo>
                  <a:pt x="8553044" y="7518929"/>
                </a:moveTo>
                <a:cubicBezTo>
                  <a:pt x="8557196" y="7518929"/>
                  <a:pt x="8559272" y="7518929"/>
                  <a:pt x="8559272" y="7518929"/>
                </a:cubicBezTo>
                <a:cubicBezTo>
                  <a:pt x="8559272" y="7518929"/>
                  <a:pt x="8559272" y="7523083"/>
                  <a:pt x="8559272" y="7531389"/>
                </a:cubicBezTo>
                <a:cubicBezTo>
                  <a:pt x="8550966" y="7531389"/>
                  <a:pt x="8546814" y="7531389"/>
                  <a:pt x="8546814" y="7531389"/>
                </a:cubicBezTo>
                <a:cubicBezTo>
                  <a:pt x="8546814" y="7523083"/>
                  <a:pt x="8548892" y="7518929"/>
                  <a:pt x="8553044" y="7518929"/>
                </a:cubicBezTo>
                <a:close/>
                <a:moveTo>
                  <a:pt x="7836656" y="7518929"/>
                </a:moveTo>
                <a:cubicBezTo>
                  <a:pt x="7828349" y="7518929"/>
                  <a:pt x="7824196" y="7521007"/>
                  <a:pt x="7824196" y="7525159"/>
                </a:cubicBezTo>
                <a:cubicBezTo>
                  <a:pt x="7824196" y="7529313"/>
                  <a:pt x="7826274" y="7531389"/>
                  <a:pt x="7830426" y="7531389"/>
                </a:cubicBezTo>
                <a:cubicBezTo>
                  <a:pt x="7834579" y="7531389"/>
                  <a:pt x="7836656" y="7527237"/>
                  <a:pt x="7836656" y="7518929"/>
                </a:cubicBezTo>
                <a:close/>
                <a:moveTo>
                  <a:pt x="4260947" y="7518929"/>
                </a:moveTo>
                <a:lnTo>
                  <a:pt x="4236029" y="7531389"/>
                </a:lnTo>
                <a:cubicBezTo>
                  <a:pt x="4227724" y="7539695"/>
                  <a:pt x="4223570" y="7548001"/>
                  <a:pt x="4223570" y="7556307"/>
                </a:cubicBezTo>
                <a:lnTo>
                  <a:pt x="4248489" y="7543847"/>
                </a:lnTo>
                <a:close/>
                <a:moveTo>
                  <a:pt x="7905959" y="7515037"/>
                </a:moveTo>
                <a:cubicBezTo>
                  <a:pt x="7903364" y="7515556"/>
                  <a:pt x="7901027" y="7516853"/>
                  <a:pt x="7898951" y="7518929"/>
                </a:cubicBezTo>
                <a:cubicBezTo>
                  <a:pt x="7890643" y="7527237"/>
                  <a:pt x="7890643" y="7531389"/>
                  <a:pt x="7898951" y="7531389"/>
                </a:cubicBezTo>
                <a:lnTo>
                  <a:pt x="7886491" y="7531389"/>
                </a:lnTo>
                <a:cubicBezTo>
                  <a:pt x="7886491" y="7531389"/>
                  <a:pt x="7884415" y="7533467"/>
                  <a:pt x="7880263" y="7537619"/>
                </a:cubicBezTo>
                <a:cubicBezTo>
                  <a:pt x="7876110" y="7541771"/>
                  <a:pt x="7869881" y="7543847"/>
                  <a:pt x="7861574" y="7543847"/>
                </a:cubicBezTo>
                <a:lnTo>
                  <a:pt x="7861574" y="7568766"/>
                </a:lnTo>
                <a:lnTo>
                  <a:pt x="7874033" y="7581226"/>
                </a:lnTo>
                <a:cubicBezTo>
                  <a:pt x="7874033" y="7581226"/>
                  <a:pt x="7874033" y="7583302"/>
                  <a:pt x="7874033" y="7587454"/>
                </a:cubicBezTo>
                <a:cubicBezTo>
                  <a:pt x="7874033" y="7591608"/>
                  <a:pt x="7878185" y="7593684"/>
                  <a:pt x="7886491" y="7593684"/>
                </a:cubicBezTo>
                <a:cubicBezTo>
                  <a:pt x="7886491" y="7593684"/>
                  <a:pt x="7890643" y="7589532"/>
                  <a:pt x="7898951" y="7581226"/>
                </a:cubicBezTo>
                <a:cubicBezTo>
                  <a:pt x="7907257" y="7572919"/>
                  <a:pt x="7911409" y="7568766"/>
                  <a:pt x="7911409" y="7568766"/>
                </a:cubicBezTo>
                <a:lnTo>
                  <a:pt x="7911409" y="7581226"/>
                </a:lnTo>
                <a:cubicBezTo>
                  <a:pt x="7894799" y="7597838"/>
                  <a:pt x="7890643" y="7610296"/>
                  <a:pt x="7898951" y="7618602"/>
                </a:cubicBezTo>
                <a:cubicBezTo>
                  <a:pt x="7907257" y="7626908"/>
                  <a:pt x="7911409" y="7631060"/>
                  <a:pt x="7911409" y="7631060"/>
                </a:cubicBezTo>
                <a:cubicBezTo>
                  <a:pt x="7911409" y="7631060"/>
                  <a:pt x="7919715" y="7618602"/>
                  <a:pt x="7936327" y="7593684"/>
                </a:cubicBezTo>
                <a:lnTo>
                  <a:pt x="7961245" y="7543847"/>
                </a:lnTo>
                <a:lnTo>
                  <a:pt x="7936327" y="7531389"/>
                </a:lnTo>
                <a:cubicBezTo>
                  <a:pt x="7923869" y="7518929"/>
                  <a:pt x="7913746" y="7513480"/>
                  <a:pt x="7905959" y="7515037"/>
                </a:cubicBezTo>
                <a:close/>
                <a:moveTo>
                  <a:pt x="1750476" y="7506471"/>
                </a:moveTo>
                <a:cubicBezTo>
                  <a:pt x="1746323" y="7506471"/>
                  <a:pt x="1748400" y="7510625"/>
                  <a:pt x="1756706" y="7518929"/>
                </a:cubicBezTo>
                <a:lnTo>
                  <a:pt x="1756706" y="7516594"/>
                </a:lnTo>
                <a:cubicBezTo>
                  <a:pt x="1756706" y="7513999"/>
                  <a:pt x="1756706" y="7510625"/>
                  <a:pt x="1756706" y="7506471"/>
                </a:cubicBezTo>
                <a:cubicBezTo>
                  <a:pt x="1756706" y="7506471"/>
                  <a:pt x="1754629" y="7506471"/>
                  <a:pt x="1750476" y="7506471"/>
                </a:cubicBezTo>
                <a:close/>
                <a:moveTo>
                  <a:pt x="8197965" y="7494013"/>
                </a:moveTo>
                <a:cubicBezTo>
                  <a:pt x="8197965" y="7502319"/>
                  <a:pt x="8197965" y="7506471"/>
                  <a:pt x="8197965" y="7506471"/>
                </a:cubicBezTo>
                <a:lnTo>
                  <a:pt x="8191735" y="7506471"/>
                </a:lnTo>
                <a:cubicBezTo>
                  <a:pt x="8187583" y="7506471"/>
                  <a:pt x="8185505" y="7506471"/>
                  <a:pt x="8185505" y="7506471"/>
                </a:cubicBezTo>
                <a:cubicBezTo>
                  <a:pt x="8185505" y="7506471"/>
                  <a:pt x="8185505" y="7508549"/>
                  <a:pt x="8185505" y="7512701"/>
                </a:cubicBezTo>
                <a:cubicBezTo>
                  <a:pt x="8185505" y="7516853"/>
                  <a:pt x="8183427" y="7521007"/>
                  <a:pt x="8179275" y="7525159"/>
                </a:cubicBezTo>
                <a:cubicBezTo>
                  <a:pt x="8175123" y="7529313"/>
                  <a:pt x="8168895" y="7531389"/>
                  <a:pt x="8160587" y="7531389"/>
                </a:cubicBezTo>
                <a:cubicBezTo>
                  <a:pt x="8143977" y="7531389"/>
                  <a:pt x="8135669" y="7533467"/>
                  <a:pt x="8135669" y="7537619"/>
                </a:cubicBezTo>
                <a:cubicBezTo>
                  <a:pt x="8135669" y="7541771"/>
                  <a:pt x="8139823" y="7543847"/>
                  <a:pt x="8148129" y="7543847"/>
                </a:cubicBezTo>
                <a:cubicBezTo>
                  <a:pt x="8156435" y="7543847"/>
                  <a:pt x="8152281" y="7556307"/>
                  <a:pt x="8135669" y="7581226"/>
                </a:cubicBezTo>
                <a:cubicBezTo>
                  <a:pt x="8119059" y="7589532"/>
                  <a:pt x="8114905" y="7601990"/>
                  <a:pt x="8123211" y="7618602"/>
                </a:cubicBezTo>
                <a:cubicBezTo>
                  <a:pt x="8131517" y="7618602"/>
                  <a:pt x="8135669" y="7620678"/>
                  <a:pt x="8135669" y="7624830"/>
                </a:cubicBezTo>
                <a:cubicBezTo>
                  <a:pt x="8135669" y="7628984"/>
                  <a:pt x="8131517" y="7633138"/>
                  <a:pt x="8123211" y="7637290"/>
                </a:cubicBezTo>
                <a:cubicBezTo>
                  <a:pt x="8114905" y="7641442"/>
                  <a:pt x="8108675" y="7645596"/>
                  <a:pt x="8104523" y="7649748"/>
                </a:cubicBezTo>
                <a:cubicBezTo>
                  <a:pt x="8100370" y="7653902"/>
                  <a:pt x="8098293" y="7651826"/>
                  <a:pt x="8098293" y="7643520"/>
                </a:cubicBezTo>
                <a:cubicBezTo>
                  <a:pt x="8089987" y="7643520"/>
                  <a:pt x="8085834" y="7647672"/>
                  <a:pt x="8085834" y="7655978"/>
                </a:cubicBezTo>
                <a:lnTo>
                  <a:pt x="8060916" y="7643520"/>
                </a:lnTo>
                <a:lnTo>
                  <a:pt x="8073375" y="7643520"/>
                </a:lnTo>
                <a:lnTo>
                  <a:pt x="8073375" y="7631060"/>
                </a:lnTo>
                <a:cubicBezTo>
                  <a:pt x="8073375" y="7631060"/>
                  <a:pt x="8073375" y="7626908"/>
                  <a:pt x="8073375" y="7618602"/>
                </a:cubicBezTo>
                <a:lnTo>
                  <a:pt x="8060916" y="7618602"/>
                </a:lnTo>
                <a:cubicBezTo>
                  <a:pt x="8035998" y="7635214"/>
                  <a:pt x="8027692" y="7647672"/>
                  <a:pt x="8035998" y="7655978"/>
                </a:cubicBezTo>
                <a:lnTo>
                  <a:pt x="8048458" y="7643520"/>
                </a:lnTo>
                <a:lnTo>
                  <a:pt x="8035998" y="7668437"/>
                </a:lnTo>
                <a:cubicBezTo>
                  <a:pt x="8027692" y="7668437"/>
                  <a:pt x="8027692" y="7672590"/>
                  <a:pt x="8035998" y="7680896"/>
                </a:cubicBezTo>
                <a:cubicBezTo>
                  <a:pt x="8044305" y="7680896"/>
                  <a:pt x="8052610" y="7680896"/>
                  <a:pt x="8060916" y="7680896"/>
                </a:cubicBezTo>
                <a:cubicBezTo>
                  <a:pt x="8069222" y="7680896"/>
                  <a:pt x="8077528" y="7680896"/>
                  <a:pt x="8085834" y="7680896"/>
                </a:cubicBezTo>
                <a:lnTo>
                  <a:pt x="8110753" y="7668437"/>
                </a:lnTo>
                <a:cubicBezTo>
                  <a:pt x="8110753" y="7668437"/>
                  <a:pt x="8114905" y="7672590"/>
                  <a:pt x="8123211" y="7680896"/>
                </a:cubicBezTo>
                <a:cubicBezTo>
                  <a:pt x="8131517" y="7689202"/>
                  <a:pt x="8139823" y="7689202"/>
                  <a:pt x="8148129" y="7680896"/>
                </a:cubicBezTo>
                <a:cubicBezTo>
                  <a:pt x="8148129" y="7680896"/>
                  <a:pt x="8152281" y="7680896"/>
                  <a:pt x="8160587" y="7680896"/>
                </a:cubicBezTo>
                <a:cubicBezTo>
                  <a:pt x="8168895" y="7680896"/>
                  <a:pt x="8177199" y="7680896"/>
                  <a:pt x="8185505" y="7680896"/>
                </a:cubicBezTo>
                <a:cubicBezTo>
                  <a:pt x="8193811" y="7680896"/>
                  <a:pt x="8202117" y="7672590"/>
                  <a:pt x="8210423" y="7655978"/>
                </a:cubicBezTo>
                <a:cubicBezTo>
                  <a:pt x="8210423" y="7655978"/>
                  <a:pt x="8212501" y="7651826"/>
                  <a:pt x="8216653" y="7643520"/>
                </a:cubicBezTo>
                <a:cubicBezTo>
                  <a:pt x="8220805" y="7635214"/>
                  <a:pt x="8222881" y="7631060"/>
                  <a:pt x="8222881" y="7631060"/>
                </a:cubicBezTo>
                <a:cubicBezTo>
                  <a:pt x="8231189" y="7631060"/>
                  <a:pt x="8235341" y="7626908"/>
                  <a:pt x="8235341" y="7618602"/>
                </a:cubicBezTo>
                <a:lnTo>
                  <a:pt x="8247799" y="7606142"/>
                </a:lnTo>
                <a:lnTo>
                  <a:pt x="8247799" y="7593684"/>
                </a:lnTo>
                <a:lnTo>
                  <a:pt x="8222881" y="7606142"/>
                </a:lnTo>
                <a:lnTo>
                  <a:pt x="8197965" y="7631060"/>
                </a:lnTo>
                <a:cubicBezTo>
                  <a:pt x="8206271" y="7614450"/>
                  <a:pt x="8214575" y="7599914"/>
                  <a:pt x="8222881" y="7587454"/>
                </a:cubicBezTo>
                <a:cubicBezTo>
                  <a:pt x="8231189" y="7574996"/>
                  <a:pt x="8243647" y="7564613"/>
                  <a:pt x="8260259" y="7556307"/>
                </a:cubicBezTo>
                <a:cubicBezTo>
                  <a:pt x="8276870" y="7523083"/>
                  <a:pt x="8281024" y="7502319"/>
                  <a:pt x="8272718" y="7494013"/>
                </a:cubicBezTo>
                <a:cubicBezTo>
                  <a:pt x="8264411" y="7494013"/>
                  <a:pt x="8262335" y="7498165"/>
                  <a:pt x="8266488" y="7506471"/>
                </a:cubicBezTo>
                <a:cubicBezTo>
                  <a:pt x="8270640" y="7514777"/>
                  <a:pt x="8264411" y="7523083"/>
                  <a:pt x="8247799" y="7531389"/>
                </a:cubicBezTo>
                <a:cubicBezTo>
                  <a:pt x="8231189" y="7539695"/>
                  <a:pt x="8218729" y="7543847"/>
                  <a:pt x="8210423" y="7543847"/>
                </a:cubicBezTo>
                <a:lnTo>
                  <a:pt x="8222881" y="7518929"/>
                </a:lnTo>
                <a:cubicBezTo>
                  <a:pt x="8239493" y="7518929"/>
                  <a:pt x="8247799" y="7514777"/>
                  <a:pt x="8247799" y="7506471"/>
                </a:cubicBezTo>
                <a:cubicBezTo>
                  <a:pt x="8239493" y="7506471"/>
                  <a:pt x="8231189" y="7506471"/>
                  <a:pt x="8222881" y="7506471"/>
                </a:cubicBezTo>
                <a:cubicBezTo>
                  <a:pt x="8214575" y="7506471"/>
                  <a:pt x="8208345" y="7506471"/>
                  <a:pt x="8204193" y="7506471"/>
                </a:cubicBezTo>
                <a:lnTo>
                  <a:pt x="8197965" y="7506471"/>
                </a:lnTo>
                <a:cubicBezTo>
                  <a:pt x="8206271" y="7506471"/>
                  <a:pt x="8210423" y="7502319"/>
                  <a:pt x="8210423" y="7494013"/>
                </a:cubicBezTo>
                <a:close/>
                <a:moveTo>
                  <a:pt x="2130473" y="7494013"/>
                </a:moveTo>
                <a:cubicBezTo>
                  <a:pt x="2130473" y="7494013"/>
                  <a:pt x="2130473" y="7498165"/>
                  <a:pt x="2130473" y="7506471"/>
                </a:cubicBezTo>
                <a:cubicBezTo>
                  <a:pt x="2130473" y="7514777"/>
                  <a:pt x="2128397" y="7518929"/>
                  <a:pt x="2124243" y="7518929"/>
                </a:cubicBezTo>
                <a:cubicBezTo>
                  <a:pt x="2120091" y="7518929"/>
                  <a:pt x="2118015" y="7514777"/>
                  <a:pt x="2118015" y="7506471"/>
                </a:cubicBezTo>
                <a:cubicBezTo>
                  <a:pt x="2118015" y="7506471"/>
                  <a:pt x="2120091" y="7504395"/>
                  <a:pt x="2124243" y="7500241"/>
                </a:cubicBezTo>
                <a:cubicBezTo>
                  <a:pt x="2128397" y="7496089"/>
                  <a:pt x="2130473" y="7494013"/>
                  <a:pt x="2130473" y="7494013"/>
                </a:cubicBezTo>
                <a:close/>
                <a:moveTo>
                  <a:pt x="1320644" y="7494013"/>
                </a:moveTo>
                <a:cubicBezTo>
                  <a:pt x="1320644" y="7494013"/>
                  <a:pt x="1320644" y="7498165"/>
                  <a:pt x="1320644" y="7506471"/>
                </a:cubicBezTo>
                <a:cubicBezTo>
                  <a:pt x="1312338" y="7514777"/>
                  <a:pt x="1304033" y="7523083"/>
                  <a:pt x="1295727" y="7531389"/>
                </a:cubicBezTo>
                <a:cubicBezTo>
                  <a:pt x="1262502" y="7564613"/>
                  <a:pt x="1245890" y="7589532"/>
                  <a:pt x="1245890" y="7606142"/>
                </a:cubicBezTo>
                <a:cubicBezTo>
                  <a:pt x="1254196" y="7597838"/>
                  <a:pt x="1258350" y="7593684"/>
                  <a:pt x="1258350" y="7593684"/>
                </a:cubicBezTo>
                <a:cubicBezTo>
                  <a:pt x="1258350" y="7593684"/>
                  <a:pt x="1266656" y="7581226"/>
                  <a:pt x="1283268" y="7556307"/>
                </a:cubicBezTo>
                <a:cubicBezTo>
                  <a:pt x="1316490" y="7523083"/>
                  <a:pt x="1333102" y="7502319"/>
                  <a:pt x="1333102" y="7494013"/>
                </a:cubicBezTo>
                <a:cubicBezTo>
                  <a:pt x="1324796" y="7494013"/>
                  <a:pt x="1320644" y="7494013"/>
                  <a:pt x="1320644" y="7494013"/>
                </a:cubicBezTo>
                <a:close/>
                <a:moveTo>
                  <a:pt x="8060916" y="7481553"/>
                </a:moveTo>
                <a:lnTo>
                  <a:pt x="8011080" y="7531389"/>
                </a:lnTo>
                <a:lnTo>
                  <a:pt x="8048458" y="7506471"/>
                </a:lnTo>
                <a:cubicBezTo>
                  <a:pt x="8056764" y="7498165"/>
                  <a:pt x="8060916" y="7489861"/>
                  <a:pt x="8060916" y="7481553"/>
                </a:cubicBezTo>
                <a:close/>
                <a:moveTo>
                  <a:pt x="1719329" y="7481553"/>
                </a:moveTo>
                <a:cubicBezTo>
                  <a:pt x="1711023" y="7481553"/>
                  <a:pt x="1706869" y="7485707"/>
                  <a:pt x="1706869" y="7494013"/>
                </a:cubicBezTo>
                <a:cubicBezTo>
                  <a:pt x="1706869" y="7494013"/>
                  <a:pt x="1711023" y="7494013"/>
                  <a:pt x="1719329" y="7494013"/>
                </a:cubicBezTo>
                <a:cubicBezTo>
                  <a:pt x="1719329" y="7485707"/>
                  <a:pt x="1719329" y="7481553"/>
                  <a:pt x="1719329" y="7481553"/>
                </a:cubicBezTo>
                <a:close/>
                <a:moveTo>
                  <a:pt x="1233431" y="7481553"/>
                </a:moveTo>
                <a:cubicBezTo>
                  <a:pt x="1216820" y="7481553"/>
                  <a:pt x="1208513" y="7494013"/>
                  <a:pt x="1208513" y="7518929"/>
                </a:cubicBezTo>
                <a:lnTo>
                  <a:pt x="1245890" y="7506471"/>
                </a:lnTo>
                <a:cubicBezTo>
                  <a:pt x="1245890" y="7514777"/>
                  <a:pt x="1241738" y="7518929"/>
                  <a:pt x="1233431" y="7518929"/>
                </a:cubicBezTo>
                <a:lnTo>
                  <a:pt x="1233431" y="7531389"/>
                </a:lnTo>
                <a:cubicBezTo>
                  <a:pt x="1241738" y="7523083"/>
                  <a:pt x="1250044" y="7514777"/>
                  <a:pt x="1258350" y="7506471"/>
                </a:cubicBezTo>
                <a:lnTo>
                  <a:pt x="1270808" y="7494013"/>
                </a:lnTo>
                <a:lnTo>
                  <a:pt x="1258350" y="7494013"/>
                </a:lnTo>
                <a:lnTo>
                  <a:pt x="1245890" y="7506471"/>
                </a:lnTo>
                <a:lnTo>
                  <a:pt x="1233431" y="7506471"/>
                </a:lnTo>
                <a:lnTo>
                  <a:pt x="1233431" y="7494013"/>
                </a:lnTo>
                <a:close/>
                <a:moveTo>
                  <a:pt x="8297636" y="7469095"/>
                </a:moveTo>
                <a:cubicBezTo>
                  <a:pt x="8297636" y="7469095"/>
                  <a:pt x="8295558" y="7471171"/>
                  <a:pt x="8291406" y="7475325"/>
                </a:cubicBezTo>
                <a:cubicBezTo>
                  <a:pt x="8287254" y="7479477"/>
                  <a:pt x="8285176" y="7481553"/>
                  <a:pt x="8285176" y="7481553"/>
                </a:cubicBezTo>
                <a:lnTo>
                  <a:pt x="8285176" y="7494013"/>
                </a:lnTo>
                <a:cubicBezTo>
                  <a:pt x="8285176" y="7494013"/>
                  <a:pt x="8289328" y="7489861"/>
                  <a:pt x="8297636" y="7481553"/>
                </a:cubicBezTo>
                <a:close/>
                <a:moveTo>
                  <a:pt x="1233431" y="7469095"/>
                </a:moveTo>
                <a:cubicBezTo>
                  <a:pt x="1233431" y="7477401"/>
                  <a:pt x="1237584" y="7481553"/>
                  <a:pt x="1245890" y="7481553"/>
                </a:cubicBezTo>
                <a:cubicBezTo>
                  <a:pt x="1245890" y="7481553"/>
                  <a:pt x="1245890" y="7477401"/>
                  <a:pt x="1245890" y="7469095"/>
                </a:cubicBezTo>
                <a:cubicBezTo>
                  <a:pt x="1245890" y="7469095"/>
                  <a:pt x="1243814" y="7469095"/>
                  <a:pt x="1239660" y="7469095"/>
                </a:cubicBezTo>
                <a:cubicBezTo>
                  <a:pt x="1235508" y="7469095"/>
                  <a:pt x="1233431" y="7469095"/>
                  <a:pt x="1233431" y="7469095"/>
                </a:cubicBezTo>
                <a:close/>
                <a:moveTo>
                  <a:pt x="4373077" y="7456635"/>
                </a:moveTo>
                <a:lnTo>
                  <a:pt x="4373077" y="7469095"/>
                </a:lnTo>
                <a:cubicBezTo>
                  <a:pt x="4364771" y="7469095"/>
                  <a:pt x="4360619" y="7469095"/>
                  <a:pt x="4360619" y="7469095"/>
                </a:cubicBezTo>
                <a:close/>
                <a:moveTo>
                  <a:pt x="4198652" y="7456635"/>
                </a:moveTo>
                <a:cubicBezTo>
                  <a:pt x="4198652" y="7464943"/>
                  <a:pt x="4196576" y="7469095"/>
                  <a:pt x="4192424" y="7469095"/>
                </a:cubicBezTo>
                <a:cubicBezTo>
                  <a:pt x="4188270" y="7469095"/>
                  <a:pt x="4186194" y="7467019"/>
                  <a:pt x="4186194" y="7462865"/>
                </a:cubicBezTo>
                <a:cubicBezTo>
                  <a:pt x="4186194" y="7458713"/>
                  <a:pt x="4190348" y="7456635"/>
                  <a:pt x="4198652" y="7456635"/>
                </a:cubicBezTo>
                <a:close/>
                <a:moveTo>
                  <a:pt x="2441945" y="7456635"/>
                </a:moveTo>
                <a:cubicBezTo>
                  <a:pt x="2441945" y="7456635"/>
                  <a:pt x="2444021" y="7458713"/>
                  <a:pt x="2448175" y="7462865"/>
                </a:cubicBezTo>
                <a:cubicBezTo>
                  <a:pt x="2452329" y="7467019"/>
                  <a:pt x="2454405" y="7469095"/>
                  <a:pt x="2454405" y="7469095"/>
                </a:cubicBezTo>
                <a:cubicBezTo>
                  <a:pt x="2446099" y="7469095"/>
                  <a:pt x="2441945" y="7469095"/>
                  <a:pt x="2441945" y="7469095"/>
                </a:cubicBezTo>
                <a:cubicBezTo>
                  <a:pt x="2441945" y="7460789"/>
                  <a:pt x="2441945" y="7456635"/>
                  <a:pt x="2441945" y="7456635"/>
                </a:cubicBezTo>
                <a:close/>
                <a:moveTo>
                  <a:pt x="1980966" y="7456635"/>
                </a:moveTo>
                <a:lnTo>
                  <a:pt x="1993425" y="7456635"/>
                </a:lnTo>
                <a:cubicBezTo>
                  <a:pt x="1993425" y="7464943"/>
                  <a:pt x="1993425" y="7471171"/>
                  <a:pt x="1993425" y="7475325"/>
                </a:cubicBezTo>
                <a:cubicBezTo>
                  <a:pt x="1993425" y="7479477"/>
                  <a:pt x="1983043" y="7491937"/>
                  <a:pt x="1962277" y="7512701"/>
                </a:cubicBezTo>
                <a:cubicBezTo>
                  <a:pt x="1941513" y="7533467"/>
                  <a:pt x="1926977" y="7543847"/>
                  <a:pt x="1918671" y="7543847"/>
                </a:cubicBezTo>
                <a:cubicBezTo>
                  <a:pt x="1910365" y="7543847"/>
                  <a:pt x="1914519" y="7535543"/>
                  <a:pt x="1931131" y="7518929"/>
                </a:cubicBezTo>
                <a:cubicBezTo>
                  <a:pt x="1947741" y="7502319"/>
                  <a:pt x="1958125" y="7494013"/>
                  <a:pt x="1962277" y="7494013"/>
                </a:cubicBezTo>
                <a:cubicBezTo>
                  <a:pt x="1966431" y="7494013"/>
                  <a:pt x="1968507" y="7489861"/>
                  <a:pt x="1968507" y="7481553"/>
                </a:cubicBezTo>
                <a:close/>
                <a:moveTo>
                  <a:pt x="4377231" y="7452483"/>
                </a:moveTo>
                <a:lnTo>
                  <a:pt x="4374037" y="7455677"/>
                </a:lnTo>
                <a:lnTo>
                  <a:pt x="4374635" y="7455078"/>
                </a:lnTo>
                <a:close/>
                <a:moveTo>
                  <a:pt x="8085834" y="7444177"/>
                </a:moveTo>
                <a:cubicBezTo>
                  <a:pt x="8085834" y="7452483"/>
                  <a:pt x="8085834" y="7456635"/>
                  <a:pt x="8085834" y="7456635"/>
                </a:cubicBezTo>
                <a:lnTo>
                  <a:pt x="8098293" y="7456635"/>
                </a:lnTo>
                <a:lnTo>
                  <a:pt x="8098293" y="7444177"/>
                </a:lnTo>
                <a:close/>
                <a:moveTo>
                  <a:pt x="7923869" y="7444177"/>
                </a:moveTo>
                <a:cubicBezTo>
                  <a:pt x="7923869" y="7452483"/>
                  <a:pt x="7919715" y="7460789"/>
                  <a:pt x="7911409" y="7469095"/>
                </a:cubicBezTo>
                <a:lnTo>
                  <a:pt x="7911409" y="7494013"/>
                </a:lnTo>
                <a:lnTo>
                  <a:pt x="7948785" y="7494013"/>
                </a:lnTo>
                <a:lnTo>
                  <a:pt x="7973703" y="7506471"/>
                </a:lnTo>
                <a:lnTo>
                  <a:pt x="7986163" y="7494013"/>
                </a:lnTo>
                <a:lnTo>
                  <a:pt x="8011080" y="7469095"/>
                </a:lnTo>
                <a:lnTo>
                  <a:pt x="7986163" y="7456635"/>
                </a:lnTo>
                <a:cubicBezTo>
                  <a:pt x="7986163" y="7456635"/>
                  <a:pt x="7984085" y="7456635"/>
                  <a:pt x="7979933" y="7456635"/>
                </a:cubicBezTo>
                <a:cubicBezTo>
                  <a:pt x="7975781" y="7456635"/>
                  <a:pt x="7971627" y="7454559"/>
                  <a:pt x="7967475" y="7450407"/>
                </a:cubicBezTo>
                <a:cubicBezTo>
                  <a:pt x="7963321" y="7446254"/>
                  <a:pt x="7959167" y="7446254"/>
                  <a:pt x="7955015" y="7450407"/>
                </a:cubicBezTo>
                <a:cubicBezTo>
                  <a:pt x="7950863" y="7454559"/>
                  <a:pt x="7948785" y="7456635"/>
                  <a:pt x="7948785" y="7456635"/>
                </a:cubicBezTo>
                <a:lnTo>
                  <a:pt x="7936327" y="7456635"/>
                </a:lnTo>
                <a:lnTo>
                  <a:pt x="7948785" y="7444177"/>
                </a:lnTo>
                <a:cubicBezTo>
                  <a:pt x="7948785" y="7444177"/>
                  <a:pt x="7944633" y="7444177"/>
                  <a:pt x="7936327" y="7444177"/>
                </a:cubicBezTo>
                <a:close/>
                <a:moveTo>
                  <a:pt x="4385535" y="7444177"/>
                </a:moveTo>
                <a:cubicBezTo>
                  <a:pt x="4385535" y="7444177"/>
                  <a:pt x="4383459" y="7446254"/>
                  <a:pt x="4379307" y="7450407"/>
                </a:cubicBezTo>
                <a:lnTo>
                  <a:pt x="4377231" y="7452483"/>
                </a:lnTo>
                <a:close/>
                <a:moveTo>
                  <a:pt x="2466863" y="7444177"/>
                </a:moveTo>
                <a:cubicBezTo>
                  <a:pt x="2466863" y="7444177"/>
                  <a:pt x="2466863" y="7448330"/>
                  <a:pt x="2466863" y="7456635"/>
                </a:cubicBezTo>
                <a:cubicBezTo>
                  <a:pt x="2466863" y="7456635"/>
                  <a:pt x="2462711" y="7456635"/>
                  <a:pt x="2454405" y="7456635"/>
                </a:cubicBezTo>
                <a:close/>
                <a:moveTo>
                  <a:pt x="2155391" y="7444177"/>
                </a:moveTo>
                <a:lnTo>
                  <a:pt x="2142933" y="7481553"/>
                </a:lnTo>
                <a:lnTo>
                  <a:pt x="2142933" y="7469095"/>
                </a:lnTo>
                <a:lnTo>
                  <a:pt x="2130473" y="7456635"/>
                </a:lnTo>
                <a:cubicBezTo>
                  <a:pt x="2138779" y="7456635"/>
                  <a:pt x="2145009" y="7454559"/>
                  <a:pt x="2149161" y="7450407"/>
                </a:cubicBezTo>
                <a:cubicBezTo>
                  <a:pt x="2153315" y="7446254"/>
                  <a:pt x="2155391" y="7444177"/>
                  <a:pt x="2155391" y="7444177"/>
                </a:cubicBezTo>
                <a:close/>
                <a:moveTo>
                  <a:pt x="2049490" y="7444177"/>
                </a:moveTo>
                <a:cubicBezTo>
                  <a:pt x="2053642" y="7444177"/>
                  <a:pt x="2055720" y="7448330"/>
                  <a:pt x="2055720" y="7456635"/>
                </a:cubicBezTo>
                <a:lnTo>
                  <a:pt x="2030802" y="7494013"/>
                </a:lnTo>
                <a:lnTo>
                  <a:pt x="2005884" y="7494013"/>
                </a:lnTo>
                <a:cubicBezTo>
                  <a:pt x="2005884" y="7494013"/>
                  <a:pt x="2012114" y="7485707"/>
                  <a:pt x="2024572" y="7469095"/>
                </a:cubicBezTo>
                <a:cubicBezTo>
                  <a:pt x="2037030" y="7452483"/>
                  <a:pt x="2045338" y="7444177"/>
                  <a:pt x="2049490" y="7444177"/>
                </a:cubicBezTo>
                <a:close/>
                <a:moveTo>
                  <a:pt x="1806542" y="7444177"/>
                </a:moveTo>
                <a:cubicBezTo>
                  <a:pt x="1806542" y="7452483"/>
                  <a:pt x="1806542" y="7458713"/>
                  <a:pt x="1806542" y="7462865"/>
                </a:cubicBezTo>
                <a:cubicBezTo>
                  <a:pt x="1806542" y="7467019"/>
                  <a:pt x="1810694" y="7469095"/>
                  <a:pt x="1819000" y="7469095"/>
                </a:cubicBezTo>
                <a:cubicBezTo>
                  <a:pt x="1827306" y="7460789"/>
                  <a:pt x="1831458" y="7456635"/>
                  <a:pt x="1831458" y="7456635"/>
                </a:cubicBezTo>
                <a:cubicBezTo>
                  <a:pt x="1831458" y="7448330"/>
                  <a:pt x="1823152" y="7444177"/>
                  <a:pt x="1806542" y="7444177"/>
                </a:cubicBezTo>
                <a:close/>
                <a:moveTo>
                  <a:pt x="1719329" y="7444177"/>
                </a:moveTo>
                <a:cubicBezTo>
                  <a:pt x="1735941" y="7469095"/>
                  <a:pt x="1752553" y="7477401"/>
                  <a:pt x="1769164" y="7469095"/>
                </a:cubicBezTo>
                <a:cubicBezTo>
                  <a:pt x="1777470" y="7460789"/>
                  <a:pt x="1783700" y="7467019"/>
                  <a:pt x="1787852" y="7487783"/>
                </a:cubicBezTo>
                <a:cubicBezTo>
                  <a:pt x="1792006" y="7508549"/>
                  <a:pt x="1789930" y="7523083"/>
                  <a:pt x="1781624" y="7531389"/>
                </a:cubicBezTo>
                <a:cubicBezTo>
                  <a:pt x="1773318" y="7539695"/>
                  <a:pt x="1765012" y="7545925"/>
                  <a:pt x="1756706" y="7550077"/>
                </a:cubicBezTo>
                <a:cubicBezTo>
                  <a:pt x="1748400" y="7554231"/>
                  <a:pt x="1744246" y="7560460"/>
                  <a:pt x="1744246" y="7568766"/>
                </a:cubicBezTo>
                <a:cubicBezTo>
                  <a:pt x="1744246" y="7577072"/>
                  <a:pt x="1735941" y="7581226"/>
                  <a:pt x="1719329" y="7581226"/>
                </a:cubicBezTo>
                <a:cubicBezTo>
                  <a:pt x="1702717" y="7581226"/>
                  <a:pt x="1694411" y="7581226"/>
                  <a:pt x="1694411" y="7581226"/>
                </a:cubicBezTo>
                <a:cubicBezTo>
                  <a:pt x="1694411" y="7581226"/>
                  <a:pt x="1690259" y="7585378"/>
                  <a:pt x="1681953" y="7593684"/>
                </a:cubicBezTo>
                <a:cubicBezTo>
                  <a:pt x="1681953" y="7601990"/>
                  <a:pt x="1677799" y="7610296"/>
                  <a:pt x="1669493" y="7618602"/>
                </a:cubicBezTo>
                <a:lnTo>
                  <a:pt x="1657035" y="7618602"/>
                </a:lnTo>
                <a:cubicBezTo>
                  <a:pt x="1673647" y="7626908"/>
                  <a:pt x="1673647" y="7639366"/>
                  <a:pt x="1657035" y="7655978"/>
                </a:cubicBezTo>
                <a:cubicBezTo>
                  <a:pt x="1648729" y="7664284"/>
                  <a:pt x="1642499" y="7668437"/>
                  <a:pt x="1638347" y="7668437"/>
                </a:cubicBezTo>
                <a:cubicBezTo>
                  <a:pt x="1634193" y="7668437"/>
                  <a:pt x="1632117" y="7664284"/>
                  <a:pt x="1632117" y="7655978"/>
                </a:cubicBezTo>
                <a:lnTo>
                  <a:pt x="1607199" y="7668437"/>
                </a:lnTo>
                <a:lnTo>
                  <a:pt x="1594739" y="7705815"/>
                </a:lnTo>
                <a:cubicBezTo>
                  <a:pt x="1594739" y="7714121"/>
                  <a:pt x="1590586" y="7718273"/>
                  <a:pt x="1582280" y="7718273"/>
                </a:cubicBezTo>
                <a:cubicBezTo>
                  <a:pt x="1565670" y="7718273"/>
                  <a:pt x="1565670" y="7730731"/>
                  <a:pt x="1582280" y="7755649"/>
                </a:cubicBezTo>
                <a:cubicBezTo>
                  <a:pt x="1582280" y="7763957"/>
                  <a:pt x="1584358" y="7761879"/>
                  <a:pt x="1588510" y="7749419"/>
                </a:cubicBezTo>
                <a:cubicBezTo>
                  <a:pt x="1592663" y="7736961"/>
                  <a:pt x="1598892" y="7730731"/>
                  <a:pt x="1607199" y="7730731"/>
                </a:cubicBezTo>
                <a:lnTo>
                  <a:pt x="1619657" y="7730731"/>
                </a:lnTo>
                <a:cubicBezTo>
                  <a:pt x="1619657" y="7739039"/>
                  <a:pt x="1617581" y="7743191"/>
                  <a:pt x="1613428" y="7743191"/>
                </a:cubicBezTo>
                <a:cubicBezTo>
                  <a:pt x="1609275" y="7743191"/>
                  <a:pt x="1607199" y="7747343"/>
                  <a:pt x="1607199" y="7755649"/>
                </a:cubicBezTo>
                <a:cubicBezTo>
                  <a:pt x="1590586" y="7772261"/>
                  <a:pt x="1573974" y="7772261"/>
                  <a:pt x="1557362" y="7755649"/>
                </a:cubicBezTo>
                <a:lnTo>
                  <a:pt x="1532446" y="7743191"/>
                </a:lnTo>
                <a:lnTo>
                  <a:pt x="1507527" y="7768109"/>
                </a:lnTo>
                <a:cubicBezTo>
                  <a:pt x="1490915" y="7776415"/>
                  <a:pt x="1486762" y="7788873"/>
                  <a:pt x="1495068" y="7805485"/>
                </a:cubicBezTo>
                <a:cubicBezTo>
                  <a:pt x="1495068" y="7813792"/>
                  <a:pt x="1495068" y="7817944"/>
                  <a:pt x="1495068" y="7817944"/>
                </a:cubicBezTo>
                <a:cubicBezTo>
                  <a:pt x="1495068" y="7817944"/>
                  <a:pt x="1488839" y="7817944"/>
                  <a:pt x="1476379" y="7817944"/>
                </a:cubicBezTo>
                <a:cubicBezTo>
                  <a:pt x="1463921" y="7817944"/>
                  <a:pt x="1457691" y="7817944"/>
                  <a:pt x="1457691" y="7817944"/>
                </a:cubicBezTo>
                <a:cubicBezTo>
                  <a:pt x="1457691" y="7817944"/>
                  <a:pt x="1457691" y="7822098"/>
                  <a:pt x="1457691" y="7830404"/>
                </a:cubicBezTo>
                <a:cubicBezTo>
                  <a:pt x="1441079" y="7838710"/>
                  <a:pt x="1428621" y="7847016"/>
                  <a:pt x="1420316" y="7855320"/>
                </a:cubicBezTo>
                <a:cubicBezTo>
                  <a:pt x="1412009" y="7847016"/>
                  <a:pt x="1403703" y="7847016"/>
                  <a:pt x="1395397" y="7855320"/>
                </a:cubicBezTo>
                <a:lnTo>
                  <a:pt x="1382939" y="7880238"/>
                </a:lnTo>
                <a:cubicBezTo>
                  <a:pt x="1382939" y="7888546"/>
                  <a:pt x="1382939" y="7894774"/>
                  <a:pt x="1382939" y="7898926"/>
                </a:cubicBezTo>
                <a:cubicBezTo>
                  <a:pt x="1382939" y="7903080"/>
                  <a:pt x="1382939" y="7905156"/>
                  <a:pt x="1382939" y="7905156"/>
                </a:cubicBezTo>
                <a:cubicBezTo>
                  <a:pt x="1366327" y="7913462"/>
                  <a:pt x="1366327" y="7917614"/>
                  <a:pt x="1382939" y="7917614"/>
                </a:cubicBezTo>
                <a:cubicBezTo>
                  <a:pt x="1391245" y="7917614"/>
                  <a:pt x="1395397" y="7921768"/>
                  <a:pt x="1395397" y="7930074"/>
                </a:cubicBezTo>
                <a:cubicBezTo>
                  <a:pt x="1403703" y="7930074"/>
                  <a:pt x="1407857" y="7930074"/>
                  <a:pt x="1407857" y="7930074"/>
                </a:cubicBezTo>
                <a:cubicBezTo>
                  <a:pt x="1407857" y="7930074"/>
                  <a:pt x="1407857" y="7925922"/>
                  <a:pt x="1407857" y="7917614"/>
                </a:cubicBezTo>
                <a:cubicBezTo>
                  <a:pt x="1407857" y="7909310"/>
                  <a:pt x="1412009" y="7901004"/>
                  <a:pt x="1420316" y="7892698"/>
                </a:cubicBezTo>
                <a:lnTo>
                  <a:pt x="1432774" y="7880238"/>
                </a:lnTo>
                <a:cubicBezTo>
                  <a:pt x="1432774" y="7888546"/>
                  <a:pt x="1434850" y="7894774"/>
                  <a:pt x="1439003" y="7898926"/>
                </a:cubicBezTo>
                <a:cubicBezTo>
                  <a:pt x="1443155" y="7903080"/>
                  <a:pt x="1441079" y="7905156"/>
                  <a:pt x="1432774" y="7905156"/>
                </a:cubicBezTo>
                <a:cubicBezTo>
                  <a:pt x="1432774" y="7913462"/>
                  <a:pt x="1432774" y="7917614"/>
                  <a:pt x="1432774" y="7917614"/>
                </a:cubicBezTo>
                <a:cubicBezTo>
                  <a:pt x="1424467" y="7917614"/>
                  <a:pt x="1418240" y="7919692"/>
                  <a:pt x="1414085" y="7923844"/>
                </a:cubicBezTo>
                <a:cubicBezTo>
                  <a:pt x="1409933" y="7927998"/>
                  <a:pt x="1412009" y="7932152"/>
                  <a:pt x="1420316" y="7936304"/>
                </a:cubicBezTo>
                <a:cubicBezTo>
                  <a:pt x="1428621" y="7940456"/>
                  <a:pt x="1430698" y="7946686"/>
                  <a:pt x="1426545" y="7954992"/>
                </a:cubicBezTo>
                <a:cubicBezTo>
                  <a:pt x="1422392" y="7963298"/>
                  <a:pt x="1416163" y="7971605"/>
                  <a:pt x="1407857" y="7979911"/>
                </a:cubicBezTo>
                <a:cubicBezTo>
                  <a:pt x="1382939" y="7996523"/>
                  <a:pt x="1370479" y="8000675"/>
                  <a:pt x="1370479" y="7992369"/>
                </a:cubicBezTo>
                <a:cubicBezTo>
                  <a:pt x="1370479" y="7984063"/>
                  <a:pt x="1376709" y="7977833"/>
                  <a:pt x="1389168" y="7973681"/>
                </a:cubicBezTo>
                <a:cubicBezTo>
                  <a:pt x="1401627" y="7969528"/>
                  <a:pt x="1407857" y="7965375"/>
                  <a:pt x="1407857" y="7961221"/>
                </a:cubicBezTo>
                <a:cubicBezTo>
                  <a:pt x="1407857" y="7957069"/>
                  <a:pt x="1405779" y="7952916"/>
                  <a:pt x="1401627" y="7948762"/>
                </a:cubicBezTo>
                <a:cubicBezTo>
                  <a:pt x="1397475" y="7944610"/>
                  <a:pt x="1395397" y="7946686"/>
                  <a:pt x="1395397" y="7954992"/>
                </a:cubicBezTo>
                <a:lnTo>
                  <a:pt x="1370479" y="7967451"/>
                </a:lnTo>
                <a:cubicBezTo>
                  <a:pt x="1362173" y="7967451"/>
                  <a:pt x="1360097" y="7963298"/>
                  <a:pt x="1364251" y="7954992"/>
                </a:cubicBezTo>
                <a:cubicBezTo>
                  <a:pt x="1368403" y="7946686"/>
                  <a:pt x="1370479" y="7942533"/>
                  <a:pt x="1370479" y="7942533"/>
                </a:cubicBezTo>
                <a:lnTo>
                  <a:pt x="1345561" y="7917614"/>
                </a:lnTo>
                <a:cubicBezTo>
                  <a:pt x="1337256" y="7925922"/>
                  <a:pt x="1331026" y="7930074"/>
                  <a:pt x="1326872" y="7930074"/>
                </a:cubicBezTo>
                <a:cubicBezTo>
                  <a:pt x="1322720" y="7930074"/>
                  <a:pt x="1320644" y="7934228"/>
                  <a:pt x="1320644" y="7942533"/>
                </a:cubicBezTo>
                <a:cubicBezTo>
                  <a:pt x="1304033" y="7967451"/>
                  <a:pt x="1295727" y="7971605"/>
                  <a:pt x="1295727" y="7954992"/>
                </a:cubicBezTo>
                <a:cubicBezTo>
                  <a:pt x="1287420" y="7938380"/>
                  <a:pt x="1295727" y="7930074"/>
                  <a:pt x="1320644" y="7930074"/>
                </a:cubicBezTo>
                <a:cubicBezTo>
                  <a:pt x="1320644" y="7930074"/>
                  <a:pt x="1333102" y="7915538"/>
                  <a:pt x="1358021" y="7886468"/>
                </a:cubicBezTo>
                <a:cubicBezTo>
                  <a:pt x="1382939" y="7857398"/>
                  <a:pt x="1393321" y="7842862"/>
                  <a:pt x="1389168" y="7842862"/>
                </a:cubicBezTo>
                <a:cubicBezTo>
                  <a:pt x="1385015" y="7842862"/>
                  <a:pt x="1380861" y="7842862"/>
                  <a:pt x="1376709" y="7842862"/>
                </a:cubicBezTo>
                <a:cubicBezTo>
                  <a:pt x="1372557" y="7842862"/>
                  <a:pt x="1370479" y="7844940"/>
                  <a:pt x="1370479" y="7849092"/>
                </a:cubicBezTo>
                <a:cubicBezTo>
                  <a:pt x="1370479" y="7853244"/>
                  <a:pt x="1368403" y="7855320"/>
                  <a:pt x="1364251" y="7855320"/>
                </a:cubicBezTo>
                <a:cubicBezTo>
                  <a:pt x="1360097" y="7855320"/>
                  <a:pt x="1362173" y="7851168"/>
                  <a:pt x="1370479" y="7842862"/>
                </a:cubicBezTo>
                <a:cubicBezTo>
                  <a:pt x="1378785" y="7834556"/>
                  <a:pt x="1382939" y="7822098"/>
                  <a:pt x="1382939" y="7805485"/>
                </a:cubicBezTo>
                <a:cubicBezTo>
                  <a:pt x="1382939" y="7788873"/>
                  <a:pt x="1391245" y="7780567"/>
                  <a:pt x="1407857" y="7780567"/>
                </a:cubicBezTo>
                <a:cubicBezTo>
                  <a:pt x="1424467" y="7780567"/>
                  <a:pt x="1428621" y="7772261"/>
                  <a:pt x="1420316" y="7755649"/>
                </a:cubicBezTo>
                <a:cubicBezTo>
                  <a:pt x="1412009" y="7739039"/>
                  <a:pt x="1409933" y="7730731"/>
                  <a:pt x="1414085" y="7730731"/>
                </a:cubicBezTo>
                <a:cubicBezTo>
                  <a:pt x="1418240" y="7730731"/>
                  <a:pt x="1420316" y="7726579"/>
                  <a:pt x="1420316" y="7718273"/>
                </a:cubicBezTo>
                <a:cubicBezTo>
                  <a:pt x="1420316" y="7709967"/>
                  <a:pt x="1416163" y="7709967"/>
                  <a:pt x="1407857" y="7718273"/>
                </a:cubicBezTo>
                <a:cubicBezTo>
                  <a:pt x="1399550" y="7726579"/>
                  <a:pt x="1395397" y="7724503"/>
                  <a:pt x="1395397" y="7712043"/>
                </a:cubicBezTo>
                <a:cubicBezTo>
                  <a:pt x="1395397" y="7699585"/>
                  <a:pt x="1399550" y="7691279"/>
                  <a:pt x="1407857" y="7687125"/>
                </a:cubicBezTo>
                <a:cubicBezTo>
                  <a:pt x="1416163" y="7682973"/>
                  <a:pt x="1420316" y="7685049"/>
                  <a:pt x="1420316" y="7693355"/>
                </a:cubicBezTo>
                <a:cubicBezTo>
                  <a:pt x="1420316" y="7701661"/>
                  <a:pt x="1424467" y="7705815"/>
                  <a:pt x="1432774" y="7705815"/>
                </a:cubicBezTo>
                <a:lnTo>
                  <a:pt x="1445233" y="7718273"/>
                </a:lnTo>
                <a:cubicBezTo>
                  <a:pt x="1445233" y="7726579"/>
                  <a:pt x="1449385" y="7730731"/>
                  <a:pt x="1457691" y="7730731"/>
                </a:cubicBezTo>
                <a:cubicBezTo>
                  <a:pt x="1461845" y="7730731"/>
                  <a:pt x="1467035" y="7729695"/>
                  <a:pt x="1473265" y="7727617"/>
                </a:cubicBezTo>
                <a:lnTo>
                  <a:pt x="1488359" y="7721148"/>
                </a:lnTo>
                <a:lnTo>
                  <a:pt x="1482609" y="7718273"/>
                </a:lnTo>
                <a:cubicBezTo>
                  <a:pt x="1478457" y="7714121"/>
                  <a:pt x="1474303" y="7705815"/>
                  <a:pt x="1470151" y="7693355"/>
                </a:cubicBezTo>
                <a:cubicBezTo>
                  <a:pt x="1461845" y="7685049"/>
                  <a:pt x="1457691" y="7678820"/>
                  <a:pt x="1457691" y="7674666"/>
                </a:cubicBezTo>
                <a:cubicBezTo>
                  <a:pt x="1457691" y="7670514"/>
                  <a:pt x="1461845" y="7664284"/>
                  <a:pt x="1470151" y="7655978"/>
                </a:cubicBezTo>
                <a:lnTo>
                  <a:pt x="1482609" y="7631060"/>
                </a:lnTo>
                <a:cubicBezTo>
                  <a:pt x="1490915" y="7622754"/>
                  <a:pt x="1497145" y="7618602"/>
                  <a:pt x="1501298" y="7618602"/>
                </a:cubicBezTo>
                <a:cubicBezTo>
                  <a:pt x="1505450" y="7618602"/>
                  <a:pt x="1511680" y="7618602"/>
                  <a:pt x="1519986" y="7618602"/>
                </a:cubicBezTo>
                <a:cubicBezTo>
                  <a:pt x="1528292" y="7626908"/>
                  <a:pt x="1532446" y="7635214"/>
                  <a:pt x="1532446" y="7643520"/>
                </a:cubicBezTo>
                <a:cubicBezTo>
                  <a:pt x="1532446" y="7643520"/>
                  <a:pt x="1540752" y="7643520"/>
                  <a:pt x="1557362" y="7643520"/>
                </a:cubicBezTo>
                <a:cubicBezTo>
                  <a:pt x="1573974" y="7651826"/>
                  <a:pt x="1584358" y="7653902"/>
                  <a:pt x="1588510" y="7649748"/>
                </a:cubicBezTo>
                <a:cubicBezTo>
                  <a:pt x="1592663" y="7645596"/>
                  <a:pt x="1594739" y="7639366"/>
                  <a:pt x="1594739" y="7631060"/>
                </a:cubicBezTo>
                <a:lnTo>
                  <a:pt x="1594739" y="7606142"/>
                </a:lnTo>
                <a:lnTo>
                  <a:pt x="1582280" y="7618602"/>
                </a:lnTo>
                <a:lnTo>
                  <a:pt x="1582280" y="7606142"/>
                </a:lnTo>
                <a:cubicBezTo>
                  <a:pt x="1590586" y="7606142"/>
                  <a:pt x="1594739" y="7597838"/>
                  <a:pt x="1594739" y="7581226"/>
                </a:cubicBezTo>
                <a:cubicBezTo>
                  <a:pt x="1603046" y="7581226"/>
                  <a:pt x="1607199" y="7577072"/>
                  <a:pt x="1607199" y="7568766"/>
                </a:cubicBezTo>
                <a:cubicBezTo>
                  <a:pt x="1607199" y="7568766"/>
                  <a:pt x="1611351" y="7568766"/>
                  <a:pt x="1619657" y="7568766"/>
                </a:cubicBezTo>
                <a:lnTo>
                  <a:pt x="1619657" y="7556307"/>
                </a:lnTo>
                <a:cubicBezTo>
                  <a:pt x="1611351" y="7548001"/>
                  <a:pt x="1609275" y="7541771"/>
                  <a:pt x="1613428" y="7537619"/>
                </a:cubicBezTo>
                <a:cubicBezTo>
                  <a:pt x="1617581" y="7533467"/>
                  <a:pt x="1619657" y="7531389"/>
                  <a:pt x="1619657" y="7531389"/>
                </a:cubicBezTo>
                <a:cubicBezTo>
                  <a:pt x="1627964" y="7531389"/>
                  <a:pt x="1632117" y="7531389"/>
                  <a:pt x="1632117" y="7531389"/>
                </a:cubicBezTo>
                <a:cubicBezTo>
                  <a:pt x="1632117" y="7514777"/>
                  <a:pt x="1636269" y="7510625"/>
                  <a:pt x="1644575" y="7518929"/>
                </a:cubicBezTo>
                <a:cubicBezTo>
                  <a:pt x="1652881" y="7518929"/>
                  <a:pt x="1659111" y="7518929"/>
                  <a:pt x="1663263" y="7518929"/>
                </a:cubicBezTo>
                <a:cubicBezTo>
                  <a:pt x="1667417" y="7518929"/>
                  <a:pt x="1673647" y="7514777"/>
                  <a:pt x="1681953" y="7506471"/>
                </a:cubicBezTo>
                <a:cubicBezTo>
                  <a:pt x="1690259" y="7498165"/>
                  <a:pt x="1694411" y="7494013"/>
                  <a:pt x="1694411" y="7494013"/>
                </a:cubicBezTo>
                <a:lnTo>
                  <a:pt x="1706869" y="7481553"/>
                </a:lnTo>
                <a:lnTo>
                  <a:pt x="1719329" y="7469095"/>
                </a:lnTo>
                <a:lnTo>
                  <a:pt x="1706869" y="7456635"/>
                </a:lnTo>
                <a:cubicBezTo>
                  <a:pt x="1715175" y="7448330"/>
                  <a:pt x="1719329" y="7444177"/>
                  <a:pt x="1719329" y="7444177"/>
                </a:cubicBezTo>
                <a:close/>
                <a:moveTo>
                  <a:pt x="1569822" y="7444177"/>
                </a:moveTo>
                <a:cubicBezTo>
                  <a:pt x="1569822" y="7444177"/>
                  <a:pt x="1573974" y="7444177"/>
                  <a:pt x="1582280" y="7444177"/>
                </a:cubicBezTo>
                <a:cubicBezTo>
                  <a:pt x="1582280" y="7444177"/>
                  <a:pt x="1582280" y="7446254"/>
                  <a:pt x="1582280" y="7450407"/>
                </a:cubicBezTo>
                <a:cubicBezTo>
                  <a:pt x="1582280" y="7454559"/>
                  <a:pt x="1582280" y="7456635"/>
                  <a:pt x="1582280" y="7456635"/>
                </a:cubicBezTo>
                <a:cubicBezTo>
                  <a:pt x="1582280" y="7456635"/>
                  <a:pt x="1578128" y="7456635"/>
                  <a:pt x="1569822" y="7456635"/>
                </a:cubicBezTo>
                <a:cubicBezTo>
                  <a:pt x="1561516" y="7456635"/>
                  <a:pt x="1557362" y="7456635"/>
                  <a:pt x="1557362" y="7456635"/>
                </a:cubicBezTo>
                <a:cubicBezTo>
                  <a:pt x="1557362" y="7456635"/>
                  <a:pt x="1561516" y="7452483"/>
                  <a:pt x="1569822" y="7444177"/>
                </a:cubicBezTo>
                <a:close/>
                <a:moveTo>
                  <a:pt x="1488839" y="7444177"/>
                </a:moveTo>
                <a:cubicBezTo>
                  <a:pt x="1484685" y="7444177"/>
                  <a:pt x="1482609" y="7448330"/>
                  <a:pt x="1482609" y="7456635"/>
                </a:cubicBezTo>
                <a:cubicBezTo>
                  <a:pt x="1482609" y="7456635"/>
                  <a:pt x="1486762" y="7456635"/>
                  <a:pt x="1495068" y="7456635"/>
                </a:cubicBezTo>
                <a:lnTo>
                  <a:pt x="1495068" y="7444177"/>
                </a:lnTo>
                <a:cubicBezTo>
                  <a:pt x="1495068" y="7444177"/>
                  <a:pt x="1492991" y="7444177"/>
                  <a:pt x="1488839" y="7444177"/>
                </a:cubicBezTo>
                <a:close/>
                <a:moveTo>
                  <a:pt x="1669493" y="7431718"/>
                </a:moveTo>
                <a:cubicBezTo>
                  <a:pt x="1669493" y="7440024"/>
                  <a:pt x="1669493" y="7444177"/>
                  <a:pt x="1669493" y="7444177"/>
                </a:cubicBezTo>
                <a:cubicBezTo>
                  <a:pt x="1669493" y="7469095"/>
                  <a:pt x="1657035" y="7481553"/>
                  <a:pt x="1632117" y="7481553"/>
                </a:cubicBezTo>
                <a:cubicBezTo>
                  <a:pt x="1632117" y="7481553"/>
                  <a:pt x="1632117" y="7485707"/>
                  <a:pt x="1632117" y="7494013"/>
                </a:cubicBezTo>
                <a:cubicBezTo>
                  <a:pt x="1632117" y="7502319"/>
                  <a:pt x="1627964" y="7506471"/>
                  <a:pt x="1619657" y="7506471"/>
                </a:cubicBezTo>
                <a:cubicBezTo>
                  <a:pt x="1611351" y="7506471"/>
                  <a:pt x="1607199" y="7508549"/>
                  <a:pt x="1607199" y="7512701"/>
                </a:cubicBezTo>
                <a:cubicBezTo>
                  <a:pt x="1607199" y="7516853"/>
                  <a:pt x="1603046" y="7518929"/>
                  <a:pt x="1594739" y="7518929"/>
                </a:cubicBezTo>
                <a:cubicBezTo>
                  <a:pt x="1586434" y="7518929"/>
                  <a:pt x="1582280" y="7518929"/>
                  <a:pt x="1582280" y="7518929"/>
                </a:cubicBezTo>
                <a:cubicBezTo>
                  <a:pt x="1582280" y="7494013"/>
                  <a:pt x="1594739" y="7481553"/>
                  <a:pt x="1619657" y="7481553"/>
                </a:cubicBezTo>
                <a:cubicBezTo>
                  <a:pt x="1611351" y="7473249"/>
                  <a:pt x="1615505" y="7464943"/>
                  <a:pt x="1632117" y="7456635"/>
                </a:cubicBezTo>
                <a:lnTo>
                  <a:pt x="1644575" y="7444177"/>
                </a:lnTo>
                <a:cubicBezTo>
                  <a:pt x="1661187" y="7444177"/>
                  <a:pt x="1667417" y="7442100"/>
                  <a:pt x="1663263" y="7437947"/>
                </a:cubicBezTo>
                <a:cubicBezTo>
                  <a:pt x="1659111" y="7433794"/>
                  <a:pt x="1661187" y="7431718"/>
                  <a:pt x="1669493" y="7431718"/>
                </a:cubicBezTo>
                <a:close/>
                <a:moveTo>
                  <a:pt x="2529158" y="7419258"/>
                </a:moveTo>
                <a:lnTo>
                  <a:pt x="2541618" y="7419258"/>
                </a:lnTo>
                <a:cubicBezTo>
                  <a:pt x="2541618" y="7419258"/>
                  <a:pt x="2541618" y="7421336"/>
                  <a:pt x="2541618" y="7425488"/>
                </a:cubicBezTo>
                <a:cubicBezTo>
                  <a:pt x="2541618" y="7429642"/>
                  <a:pt x="2537464" y="7431718"/>
                  <a:pt x="2529158" y="7431718"/>
                </a:cubicBezTo>
                <a:cubicBezTo>
                  <a:pt x="2529158" y="7423412"/>
                  <a:pt x="2529158" y="7419258"/>
                  <a:pt x="2529158" y="7419258"/>
                </a:cubicBezTo>
                <a:close/>
                <a:moveTo>
                  <a:pt x="1233431" y="7419258"/>
                </a:moveTo>
                <a:lnTo>
                  <a:pt x="1233431" y="7444177"/>
                </a:lnTo>
                <a:lnTo>
                  <a:pt x="1245890" y="7431718"/>
                </a:lnTo>
                <a:close/>
                <a:moveTo>
                  <a:pt x="4809139" y="7406800"/>
                </a:moveTo>
                <a:cubicBezTo>
                  <a:pt x="4800833" y="7406800"/>
                  <a:pt x="4796681" y="7410952"/>
                  <a:pt x="4796681" y="7419258"/>
                </a:cubicBezTo>
                <a:lnTo>
                  <a:pt x="4796681" y="7431718"/>
                </a:lnTo>
                <a:lnTo>
                  <a:pt x="4809139" y="7419258"/>
                </a:lnTo>
                <a:close/>
                <a:moveTo>
                  <a:pt x="2554076" y="7406800"/>
                </a:moveTo>
                <a:lnTo>
                  <a:pt x="2566535" y="7419258"/>
                </a:lnTo>
                <a:lnTo>
                  <a:pt x="2554076" y="7419258"/>
                </a:lnTo>
                <a:close/>
                <a:moveTo>
                  <a:pt x="2267522" y="7406800"/>
                </a:moveTo>
                <a:lnTo>
                  <a:pt x="2279980" y="7406800"/>
                </a:lnTo>
                <a:cubicBezTo>
                  <a:pt x="2288286" y="7406800"/>
                  <a:pt x="2292438" y="7410952"/>
                  <a:pt x="2292438" y="7419258"/>
                </a:cubicBezTo>
                <a:close/>
                <a:moveTo>
                  <a:pt x="2118015" y="7406800"/>
                </a:moveTo>
                <a:lnTo>
                  <a:pt x="2120506" y="7406800"/>
                </a:lnTo>
                <a:lnTo>
                  <a:pt x="2118015" y="7410952"/>
                </a:lnTo>
                <a:close/>
                <a:moveTo>
                  <a:pt x="1359059" y="7405762"/>
                </a:moveTo>
                <a:lnTo>
                  <a:pt x="1358675" y="7410735"/>
                </a:lnTo>
                <a:lnTo>
                  <a:pt x="1358021" y="7406800"/>
                </a:lnTo>
                <a:close/>
                <a:moveTo>
                  <a:pt x="2504240" y="7394340"/>
                </a:moveTo>
                <a:cubicBezTo>
                  <a:pt x="2520852" y="7394340"/>
                  <a:pt x="2529158" y="7396418"/>
                  <a:pt x="2529158" y="7400570"/>
                </a:cubicBezTo>
                <a:cubicBezTo>
                  <a:pt x="2529158" y="7404724"/>
                  <a:pt x="2525006" y="7410952"/>
                  <a:pt x="2516700" y="7419258"/>
                </a:cubicBezTo>
                <a:lnTo>
                  <a:pt x="2504240" y="7431718"/>
                </a:lnTo>
                <a:cubicBezTo>
                  <a:pt x="2504240" y="7440024"/>
                  <a:pt x="2500088" y="7444177"/>
                  <a:pt x="2491782" y="7444177"/>
                </a:cubicBezTo>
                <a:cubicBezTo>
                  <a:pt x="2483476" y="7444177"/>
                  <a:pt x="2479322" y="7440024"/>
                  <a:pt x="2479322" y="7431718"/>
                </a:cubicBezTo>
                <a:cubicBezTo>
                  <a:pt x="2471017" y="7415106"/>
                  <a:pt x="2479322" y="7402648"/>
                  <a:pt x="2504240" y="7394340"/>
                </a:cubicBezTo>
                <a:close/>
                <a:moveTo>
                  <a:pt x="1669493" y="7394340"/>
                </a:moveTo>
                <a:cubicBezTo>
                  <a:pt x="1669493" y="7394340"/>
                  <a:pt x="1671569" y="7394340"/>
                  <a:pt x="1675723" y="7394340"/>
                </a:cubicBezTo>
                <a:lnTo>
                  <a:pt x="1681953" y="7394340"/>
                </a:lnTo>
                <a:lnTo>
                  <a:pt x="1694411" y="7394340"/>
                </a:lnTo>
                <a:cubicBezTo>
                  <a:pt x="1711023" y="7394340"/>
                  <a:pt x="1719329" y="7394340"/>
                  <a:pt x="1719329" y="7394340"/>
                </a:cubicBezTo>
                <a:cubicBezTo>
                  <a:pt x="1719329" y="7394340"/>
                  <a:pt x="1715175" y="7398494"/>
                  <a:pt x="1706869" y="7406800"/>
                </a:cubicBezTo>
                <a:cubicBezTo>
                  <a:pt x="1698563" y="7415106"/>
                  <a:pt x="1692335" y="7419258"/>
                  <a:pt x="1688181" y="7419258"/>
                </a:cubicBezTo>
                <a:cubicBezTo>
                  <a:pt x="1684029" y="7419258"/>
                  <a:pt x="1677799" y="7415106"/>
                  <a:pt x="1669493" y="7406800"/>
                </a:cubicBezTo>
                <a:cubicBezTo>
                  <a:pt x="1661187" y="7406800"/>
                  <a:pt x="1657035" y="7404724"/>
                  <a:pt x="1657035" y="7400570"/>
                </a:cubicBezTo>
                <a:cubicBezTo>
                  <a:pt x="1657035" y="7396418"/>
                  <a:pt x="1661187" y="7394340"/>
                  <a:pt x="1669493" y="7394340"/>
                </a:cubicBezTo>
                <a:close/>
                <a:moveTo>
                  <a:pt x="8845828" y="7381882"/>
                </a:moveTo>
                <a:lnTo>
                  <a:pt x="8833369" y="7406800"/>
                </a:lnTo>
                <a:lnTo>
                  <a:pt x="8820910" y="7419258"/>
                </a:lnTo>
                <a:close/>
                <a:moveTo>
                  <a:pt x="4821599" y="7381882"/>
                </a:moveTo>
                <a:cubicBezTo>
                  <a:pt x="4821599" y="7381882"/>
                  <a:pt x="4821599" y="7386036"/>
                  <a:pt x="4821599" y="7394340"/>
                </a:cubicBezTo>
                <a:cubicBezTo>
                  <a:pt x="4829903" y="7394340"/>
                  <a:pt x="4834057" y="7390188"/>
                  <a:pt x="4834057" y="7381882"/>
                </a:cubicBezTo>
                <a:close/>
                <a:moveTo>
                  <a:pt x="1420316" y="7381882"/>
                </a:moveTo>
                <a:cubicBezTo>
                  <a:pt x="1420316" y="7381882"/>
                  <a:pt x="1409933" y="7392264"/>
                  <a:pt x="1389168" y="7413030"/>
                </a:cubicBezTo>
                <a:cubicBezTo>
                  <a:pt x="1368403" y="7433794"/>
                  <a:pt x="1358021" y="7448330"/>
                  <a:pt x="1358021" y="7456635"/>
                </a:cubicBezTo>
                <a:lnTo>
                  <a:pt x="1382939" y="7456635"/>
                </a:lnTo>
                <a:cubicBezTo>
                  <a:pt x="1382939" y="7448330"/>
                  <a:pt x="1385015" y="7440024"/>
                  <a:pt x="1389168" y="7431718"/>
                </a:cubicBezTo>
                <a:cubicBezTo>
                  <a:pt x="1393321" y="7423412"/>
                  <a:pt x="1399550" y="7419258"/>
                  <a:pt x="1407857" y="7419258"/>
                </a:cubicBezTo>
                <a:close/>
                <a:moveTo>
                  <a:pt x="1317528" y="7375652"/>
                </a:moveTo>
                <a:cubicBezTo>
                  <a:pt x="1315452" y="7375652"/>
                  <a:pt x="1312338" y="7377728"/>
                  <a:pt x="1308185" y="7381882"/>
                </a:cubicBezTo>
                <a:cubicBezTo>
                  <a:pt x="1316490" y="7390188"/>
                  <a:pt x="1320644" y="7390188"/>
                  <a:pt x="1320644" y="7381882"/>
                </a:cubicBezTo>
                <a:cubicBezTo>
                  <a:pt x="1320644" y="7377728"/>
                  <a:pt x="1319606" y="7375652"/>
                  <a:pt x="1317528" y="7375652"/>
                </a:cubicBezTo>
                <a:close/>
                <a:moveTo>
                  <a:pt x="4086523" y="7369424"/>
                </a:moveTo>
                <a:lnTo>
                  <a:pt x="4086523" y="7381882"/>
                </a:lnTo>
                <a:lnTo>
                  <a:pt x="4098981" y="7369424"/>
                </a:lnTo>
                <a:cubicBezTo>
                  <a:pt x="4098981" y="7369424"/>
                  <a:pt x="4094827" y="7369424"/>
                  <a:pt x="4086523" y="7369424"/>
                </a:cubicBezTo>
                <a:close/>
                <a:moveTo>
                  <a:pt x="3775049" y="7369424"/>
                </a:moveTo>
                <a:cubicBezTo>
                  <a:pt x="3775049" y="7369424"/>
                  <a:pt x="3777127" y="7369424"/>
                  <a:pt x="3781279" y="7369424"/>
                </a:cubicBezTo>
                <a:cubicBezTo>
                  <a:pt x="3785433" y="7369424"/>
                  <a:pt x="3791663" y="7369424"/>
                  <a:pt x="3799969" y="7369424"/>
                </a:cubicBezTo>
                <a:lnTo>
                  <a:pt x="3812427" y="7369424"/>
                </a:lnTo>
                <a:cubicBezTo>
                  <a:pt x="3804121" y="7377730"/>
                  <a:pt x="3795815" y="7381882"/>
                  <a:pt x="3787509" y="7381882"/>
                </a:cubicBezTo>
                <a:lnTo>
                  <a:pt x="3799969" y="7406800"/>
                </a:lnTo>
                <a:lnTo>
                  <a:pt x="3812427" y="7456635"/>
                </a:lnTo>
                <a:cubicBezTo>
                  <a:pt x="3812427" y="7456635"/>
                  <a:pt x="3812427" y="7458713"/>
                  <a:pt x="3812427" y="7462865"/>
                </a:cubicBezTo>
                <a:cubicBezTo>
                  <a:pt x="3812427" y="7467019"/>
                  <a:pt x="3812427" y="7473249"/>
                  <a:pt x="3812427" y="7481553"/>
                </a:cubicBezTo>
                <a:lnTo>
                  <a:pt x="3787509" y="7531389"/>
                </a:lnTo>
                <a:cubicBezTo>
                  <a:pt x="3787509" y="7523083"/>
                  <a:pt x="3787509" y="7514777"/>
                  <a:pt x="3787509" y="7506471"/>
                </a:cubicBezTo>
                <a:cubicBezTo>
                  <a:pt x="3787509" y="7498165"/>
                  <a:pt x="3783355" y="7494013"/>
                  <a:pt x="3775049" y="7494013"/>
                </a:cubicBezTo>
                <a:lnTo>
                  <a:pt x="3787509" y="7469095"/>
                </a:lnTo>
                <a:cubicBezTo>
                  <a:pt x="3804121" y="7444177"/>
                  <a:pt x="3804121" y="7431718"/>
                  <a:pt x="3787509" y="7431718"/>
                </a:cubicBezTo>
                <a:cubicBezTo>
                  <a:pt x="3779203" y="7431718"/>
                  <a:pt x="3770897" y="7448330"/>
                  <a:pt x="3762591" y="7481553"/>
                </a:cubicBezTo>
                <a:cubicBezTo>
                  <a:pt x="3754284" y="7506471"/>
                  <a:pt x="3750132" y="7518929"/>
                  <a:pt x="3750132" y="7518929"/>
                </a:cubicBezTo>
                <a:lnTo>
                  <a:pt x="3750132" y="7469095"/>
                </a:lnTo>
                <a:cubicBezTo>
                  <a:pt x="3758437" y="7469095"/>
                  <a:pt x="3762591" y="7467019"/>
                  <a:pt x="3762591" y="7462865"/>
                </a:cubicBezTo>
                <a:cubicBezTo>
                  <a:pt x="3762591" y="7458713"/>
                  <a:pt x="3762591" y="7448330"/>
                  <a:pt x="3762591" y="7431718"/>
                </a:cubicBezTo>
                <a:lnTo>
                  <a:pt x="3762591" y="7394340"/>
                </a:lnTo>
                <a:cubicBezTo>
                  <a:pt x="3770897" y="7394340"/>
                  <a:pt x="3772973" y="7390188"/>
                  <a:pt x="3768820" y="7381882"/>
                </a:cubicBezTo>
                <a:cubicBezTo>
                  <a:pt x="3764667" y="7373576"/>
                  <a:pt x="3766744" y="7369424"/>
                  <a:pt x="3775049" y="7369424"/>
                </a:cubicBezTo>
                <a:close/>
                <a:moveTo>
                  <a:pt x="2516700" y="7369424"/>
                </a:moveTo>
                <a:cubicBezTo>
                  <a:pt x="2516700" y="7369424"/>
                  <a:pt x="2516700" y="7373576"/>
                  <a:pt x="2516700" y="7381882"/>
                </a:cubicBezTo>
                <a:cubicBezTo>
                  <a:pt x="2516700" y="7381882"/>
                  <a:pt x="2512546" y="7381882"/>
                  <a:pt x="2504240" y="7381882"/>
                </a:cubicBezTo>
                <a:cubicBezTo>
                  <a:pt x="2512546" y="7373576"/>
                  <a:pt x="2516700" y="7369424"/>
                  <a:pt x="2516700" y="7369424"/>
                </a:cubicBezTo>
                <a:close/>
                <a:moveTo>
                  <a:pt x="2379651" y="7369424"/>
                </a:moveTo>
                <a:cubicBezTo>
                  <a:pt x="2387957" y="7377730"/>
                  <a:pt x="2387957" y="7386036"/>
                  <a:pt x="2379651" y="7394340"/>
                </a:cubicBezTo>
                <a:cubicBezTo>
                  <a:pt x="2363039" y="7402648"/>
                  <a:pt x="2354733" y="7404724"/>
                  <a:pt x="2354733" y="7400570"/>
                </a:cubicBezTo>
                <a:cubicBezTo>
                  <a:pt x="2354733" y="7396418"/>
                  <a:pt x="2358887" y="7390188"/>
                  <a:pt x="2367193" y="7381882"/>
                </a:cubicBezTo>
                <a:cubicBezTo>
                  <a:pt x="2375499" y="7373576"/>
                  <a:pt x="2379651" y="7369424"/>
                  <a:pt x="2379651" y="7369424"/>
                </a:cubicBezTo>
                <a:close/>
                <a:moveTo>
                  <a:pt x="1893753" y="7369424"/>
                </a:moveTo>
                <a:cubicBezTo>
                  <a:pt x="1885447" y="7377730"/>
                  <a:pt x="1881295" y="7386036"/>
                  <a:pt x="1881295" y="7394340"/>
                </a:cubicBezTo>
                <a:cubicBezTo>
                  <a:pt x="1889601" y="7386036"/>
                  <a:pt x="1893753" y="7381882"/>
                  <a:pt x="1893753" y="7381882"/>
                </a:cubicBezTo>
                <a:close/>
                <a:moveTo>
                  <a:pt x="1769164" y="7369424"/>
                </a:moveTo>
                <a:cubicBezTo>
                  <a:pt x="1777470" y="7369424"/>
                  <a:pt x="1781624" y="7373576"/>
                  <a:pt x="1781624" y="7381882"/>
                </a:cubicBezTo>
                <a:cubicBezTo>
                  <a:pt x="1773318" y="7381882"/>
                  <a:pt x="1769164" y="7381882"/>
                  <a:pt x="1769164" y="7381882"/>
                </a:cubicBezTo>
                <a:cubicBezTo>
                  <a:pt x="1769164" y="7373576"/>
                  <a:pt x="1769164" y="7369424"/>
                  <a:pt x="1769164" y="7369424"/>
                </a:cubicBezTo>
                <a:close/>
                <a:moveTo>
                  <a:pt x="8908123" y="7356964"/>
                </a:moveTo>
                <a:lnTo>
                  <a:pt x="8883205" y="7381882"/>
                </a:lnTo>
                <a:lnTo>
                  <a:pt x="8883205" y="7369424"/>
                </a:lnTo>
                <a:cubicBezTo>
                  <a:pt x="8891511" y="7361118"/>
                  <a:pt x="8899815" y="7356964"/>
                  <a:pt x="8908123" y="7356964"/>
                </a:cubicBezTo>
                <a:close/>
                <a:moveTo>
                  <a:pt x="8285176" y="7356964"/>
                </a:moveTo>
                <a:cubicBezTo>
                  <a:pt x="8276870" y="7356964"/>
                  <a:pt x="8272718" y="7361118"/>
                  <a:pt x="8272718" y="7369424"/>
                </a:cubicBezTo>
                <a:cubicBezTo>
                  <a:pt x="8272718" y="7377730"/>
                  <a:pt x="8276870" y="7381882"/>
                  <a:pt x="8285176" y="7381882"/>
                </a:cubicBezTo>
                <a:lnTo>
                  <a:pt x="8297636" y="7369424"/>
                </a:lnTo>
                <a:cubicBezTo>
                  <a:pt x="8297636" y="7361118"/>
                  <a:pt x="8293483" y="7356964"/>
                  <a:pt x="8285176" y="7356964"/>
                </a:cubicBezTo>
                <a:close/>
                <a:moveTo>
                  <a:pt x="8210423" y="7356964"/>
                </a:moveTo>
                <a:lnTo>
                  <a:pt x="8185505" y="7369424"/>
                </a:lnTo>
                <a:cubicBezTo>
                  <a:pt x="8185505" y="7369424"/>
                  <a:pt x="8181353" y="7371500"/>
                  <a:pt x="8173047" y="7375652"/>
                </a:cubicBezTo>
                <a:cubicBezTo>
                  <a:pt x="8164739" y="7379806"/>
                  <a:pt x="8160587" y="7386036"/>
                  <a:pt x="8160587" y="7394340"/>
                </a:cubicBezTo>
                <a:close/>
                <a:moveTo>
                  <a:pt x="4746845" y="7356964"/>
                </a:moveTo>
                <a:lnTo>
                  <a:pt x="4734387" y="7369424"/>
                </a:lnTo>
                <a:cubicBezTo>
                  <a:pt x="4726081" y="7369424"/>
                  <a:pt x="4721927" y="7373576"/>
                  <a:pt x="4721927" y="7381882"/>
                </a:cubicBezTo>
                <a:lnTo>
                  <a:pt x="4734387" y="7381882"/>
                </a:lnTo>
                <a:cubicBezTo>
                  <a:pt x="4742691" y="7373576"/>
                  <a:pt x="4746845" y="7365272"/>
                  <a:pt x="4746845" y="7356964"/>
                </a:cubicBezTo>
                <a:close/>
                <a:moveTo>
                  <a:pt x="2460633" y="7356964"/>
                </a:moveTo>
                <a:cubicBezTo>
                  <a:pt x="2464787" y="7356964"/>
                  <a:pt x="2466863" y="7356964"/>
                  <a:pt x="2466863" y="7356964"/>
                </a:cubicBezTo>
                <a:cubicBezTo>
                  <a:pt x="2475170" y="7365272"/>
                  <a:pt x="2479322" y="7373576"/>
                  <a:pt x="2479322" y="7381882"/>
                </a:cubicBezTo>
                <a:cubicBezTo>
                  <a:pt x="2471017" y="7390188"/>
                  <a:pt x="2466863" y="7394340"/>
                  <a:pt x="2466863" y="7394340"/>
                </a:cubicBezTo>
                <a:cubicBezTo>
                  <a:pt x="2466863" y="7394340"/>
                  <a:pt x="2464787" y="7392264"/>
                  <a:pt x="2460633" y="7388112"/>
                </a:cubicBezTo>
                <a:cubicBezTo>
                  <a:pt x="2456481" y="7383960"/>
                  <a:pt x="2454405" y="7381882"/>
                  <a:pt x="2454405" y="7381882"/>
                </a:cubicBezTo>
                <a:cubicBezTo>
                  <a:pt x="2462711" y="7381882"/>
                  <a:pt x="2466863" y="7377730"/>
                  <a:pt x="2466863" y="7369424"/>
                </a:cubicBezTo>
                <a:cubicBezTo>
                  <a:pt x="2458557" y="7369424"/>
                  <a:pt x="2454405" y="7369424"/>
                  <a:pt x="2454405" y="7369424"/>
                </a:cubicBezTo>
                <a:cubicBezTo>
                  <a:pt x="2454405" y="7361118"/>
                  <a:pt x="2456481" y="7356964"/>
                  <a:pt x="2460633" y="7356964"/>
                </a:cubicBezTo>
                <a:close/>
                <a:moveTo>
                  <a:pt x="8297636" y="7344506"/>
                </a:moveTo>
                <a:lnTo>
                  <a:pt x="8310094" y="7356964"/>
                </a:lnTo>
                <a:cubicBezTo>
                  <a:pt x="8318400" y="7356964"/>
                  <a:pt x="8322554" y="7352812"/>
                  <a:pt x="8322554" y="7344506"/>
                </a:cubicBezTo>
                <a:cubicBezTo>
                  <a:pt x="8322554" y="7344506"/>
                  <a:pt x="8318400" y="7344506"/>
                  <a:pt x="8310094" y="7344506"/>
                </a:cubicBezTo>
                <a:close/>
                <a:moveTo>
                  <a:pt x="1407857" y="7344506"/>
                </a:moveTo>
                <a:cubicBezTo>
                  <a:pt x="1407857" y="7344506"/>
                  <a:pt x="1405779" y="7348658"/>
                  <a:pt x="1401627" y="7356964"/>
                </a:cubicBezTo>
                <a:cubicBezTo>
                  <a:pt x="1397475" y="7365272"/>
                  <a:pt x="1397475" y="7369424"/>
                  <a:pt x="1401627" y="7369424"/>
                </a:cubicBezTo>
                <a:cubicBezTo>
                  <a:pt x="1405779" y="7369424"/>
                  <a:pt x="1407857" y="7365272"/>
                  <a:pt x="1407857" y="7356964"/>
                </a:cubicBezTo>
                <a:cubicBezTo>
                  <a:pt x="1407857" y="7348658"/>
                  <a:pt x="1407857" y="7344506"/>
                  <a:pt x="1407857" y="7344506"/>
                </a:cubicBezTo>
                <a:close/>
                <a:moveTo>
                  <a:pt x="8335013" y="7332046"/>
                </a:moveTo>
                <a:lnTo>
                  <a:pt x="8335013" y="7344506"/>
                </a:lnTo>
                <a:cubicBezTo>
                  <a:pt x="8343319" y="7344506"/>
                  <a:pt x="8347471" y="7340353"/>
                  <a:pt x="8347471" y="7332046"/>
                </a:cubicBezTo>
                <a:close/>
                <a:moveTo>
                  <a:pt x="4659632" y="7332046"/>
                </a:moveTo>
                <a:cubicBezTo>
                  <a:pt x="4659632" y="7332046"/>
                  <a:pt x="4655479" y="7334123"/>
                  <a:pt x="4647173" y="7338276"/>
                </a:cubicBezTo>
                <a:cubicBezTo>
                  <a:pt x="4638867" y="7342430"/>
                  <a:pt x="4634714" y="7344506"/>
                  <a:pt x="4634714" y="7344506"/>
                </a:cubicBezTo>
                <a:lnTo>
                  <a:pt x="4647173" y="7344506"/>
                </a:lnTo>
                <a:cubicBezTo>
                  <a:pt x="4655479" y="7336200"/>
                  <a:pt x="4659632" y="7332046"/>
                  <a:pt x="4659632" y="7332046"/>
                </a:cubicBezTo>
                <a:close/>
                <a:moveTo>
                  <a:pt x="4397995" y="7332046"/>
                </a:moveTo>
                <a:lnTo>
                  <a:pt x="4385535" y="7369424"/>
                </a:lnTo>
                <a:cubicBezTo>
                  <a:pt x="4393841" y="7369424"/>
                  <a:pt x="4397995" y="7365272"/>
                  <a:pt x="4397995" y="7356964"/>
                </a:cubicBezTo>
                <a:close/>
                <a:moveTo>
                  <a:pt x="2230144" y="7332046"/>
                </a:moveTo>
                <a:cubicBezTo>
                  <a:pt x="2221838" y="7340353"/>
                  <a:pt x="2217685" y="7344506"/>
                  <a:pt x="2217685" y="7344506"/>
                </a:cubicBezTo>
                <a:lnTo>
                  <a:pt x="2217685" y="7369424"/>
                </a:lnTo>
                <a:cubicBezTo>
                  <a:pt x="2225991" y="7369424"/>
                  <a:pt x="2228067" y="7367348"/>
                  <a:pt x="2223915" y="7363194"/>
                </a:cubicBezTo>
                <a:cubicBezTo>
                  <a:pt x="2219761" y="7359042"/>
                  <a:pt x="2221838" y="7356964"/>
                  <a:pt x="2230144" y="7356964"/>
                </a:cubicBezTo>
                <a:cubicBezTo>
                  <a:pt x="2238450" y="7356964"/>
                  <a:pt x="2238450" y="7352812"/>
                  <a:pt x="2230144" y="7344506"/>
                </a:cubicBezTo>
                <a:close/>
                <a:moveTo>
                  <a:pt x="2080637" y="7332046"/>
                </a:moveTo>
                <a:cubicBezTo>
                  <a:pt x="2080637" y="7332046"/>
                  <a:pt x="2084790" y="7332046"/>
                  <a:pt x="2093096" y="7332046"/>
                </a:cubicBezTo>
                <a:cubicBezTo>
                  <a:pt x="2101403" y="7332046"/>
                  <a:pt x="2105555" y="7332046"/>
                  <a:pt x="2105555" y="7332046"/>
                </a:cubicBezTo>
                <a:lnTo>
                  <a:pt x="2130473" y="7332046"/>
                </a:lnTo>
                <a:lnTo>
                  <a:pt x="2018342" y="7444177"/>
                </a:lnTo>
                <a:cubicBezTo>
                  <a:pt x="2018342" y="7444177"/>
                  <a:pt x="2018342" y="7440024"/>
                  <a:pt x="2018342" y="7431718"/>
                </a:cubicBezTo>
                <a:lnTo>
                  <a:pt x="2043260" y="7394340"/>
                </a:lnTo>
                <a:cubicBezTo>
                  <a:pt x="2059872" y="7377730"/>
                  <a:pt x="2068178" y="7367348"/>
                  <a:pt x="2068178" y="7363194"/>
                </a:cubicBezTo>
                <a:cubicBezTo>
                  <a:pt x="2068178" y="7359042"/>
                  <a:pt x="2072332" y="7356964"/>
                  <a:pt x="2080637" y="7356964"/>
                </a:cubicBezTo>
                <a:cubicBezTo>
                  <a:pt x="2088943" y="7356964"/>
                  <a:pt x="2093096" y="7352812"/>
                  <a:pt x="2093096" y="7344506"/>
                </a:cubicBezTo>
                <a:cubicBezTo>
                  <a:pt x="2084790" y="7336200"/>
                  <a:pt x="2080637" y="7332046"/>
                  <a:pt x="2080637" y="7332046"/>
                </a:cubicBezTo>
                <a:close/>
                <a:moveTo>
                  <a:pt x="2043260" y="7332046"/>
                </a:moveTo>
                <a:cubicBezTo>
                  <a:pt x="2051566" y="7332046"/>
                  <a:pt x="2053642" y="7334123"/>
                  <a:pt x="2049490" y="7338276"/>
                </a:cubicBezTo>
                <a:cubicBezTo>
                  <a:pt x="2045338" y="7342430"/>
                  <a:pt x="2047414" y="7348658"/>
                  <a:pt x="2055720" y="7356964"/>
                </a:cubicBezTo>
                <a:lnTo>
                  <a:pt x="2055720" y="7369424"/>
                </a:lnTo>
                <a:lnTo>
                  <a:pt x="2043260" y="7356964"/>
                </a:lnTo>
                <a:lnTo>
                  <a:pt x="2043260" y="7344506"/>
                </a:lnTo>
                <a:cubicBezTo>
                  <a:pt x="2043260" y="7344506"/>
                  <a:pt x="2043260" y="7340353"/>
                  <a:pt x="2043260" y="7332046"/>
                </a:cubicBezTo>
                <a:close/>
                <a:moveTo>
                  <a:pt x="280324" y="7332046"/>
                </a:moveTo>
                <a:cubicBezTo>
                  <a:pt x="284478" y="7332046"/>
                  <a:pt x="286554" y="7336200"/>
                  <a:pt x="286554" y="7344506"/>
                </a:cubicBezTo>
                <a:cubicBezTo>
                  <a:pt x="286554" y="7352812"/>
                  <a:pt x="286554" y="7356964"/>
                  <a:pt x="286554" y="7356964"/>
                </a:cubicBezTo>
                <a:cubicBezTo>
                  <a:pt x="278248" y="7356964"/>
                  <a:pt x="274096" y="7352812"/>
                  <a:pt x="274096" y="7344506"/>
                </a:cubicBezTo>
                <a:cubicBezTo>
                  <a:pt x="274096" y="7336200"/>
                  <a:pt x="276172" y="7332046"/>
                  <a:pt x="280324" y="7332046"/>
                </a:cubicBezTo>
                <a:close/>
                <a:moveTo>
                  <a:pt x="249177" y="7332046"/>
                </a:moveTo>
                <a:cubicBezTo>
                  <a:pt x="249177" y="7340353"/>
                  <a:pt x="247101" y="7344506"/>
                  <a:pt x="242948" y="7344506"/>
                </a:cubicBezTo>
                <a:cubicBezTo>
                  <a:pt x="238796" y="7344506"/>
                  <a:pt x="238796" y="7342430"/>
                  <a:pt x="242948" y="7338276"/>
                </a:cubicBezTo>
                <a:cubicBezTo>
                  <a:pt x="247101" y="7334123"/>
                  <a:pt x="249177" y="7332046"/>
                  <a:pt x="249177" y="7332046"/>
                </a:cubicBezTo>
                <a:close/>
                <a:moveTo>
                  <a:pt x="1333102" y="7325817"/>
                </a:moveTo>
                <a:cubicBezTo>
                  <a:pt x="1333102" y="7329970"/>
                  <a:pt x="1328951" y="7332046"/>
                  <a:pt x="1320644" y="7332046"/>
                </a:cubicBezTo>
                <a:cubicBezTo>
                  <a:pt x="1320644" y="7348658"/>
                  <a:pt x="1322720" y="7361118"/>
                  <a:pt x="1326872" y="7369424"/>
                </a:cubicBezTo>
                <a:cubicBezTo>
                  <a:pt x="1331026" y="7377730"/>
                  <a:pt x="1328951" y="7386036"/>
                  <a:pt x="1320644" y="7394340"/>
                </a:cubicBezTo>
                <a:cubicBezTo>
                  <a:pt x="1320644" y="7402648"/>
                  <a:pt x="1316490" y="7406800"/>
                  <a:pt x="1308185" y="7406800"/>
                </a:cubicBezTo>
                <a:cubicBezTo>
                  <a:pt x="1299878" y="7406800"/>
                  <a:pt x="1291574" y="7415106"/>
                  <a:pt x="1283268" y="7431718"/>
                </a:cubicBezTo>
                <a:cubicBezTo>
                  <a:pt x="1299878" y="7423412"/>
                  <a:pt x="1312338" y="7419258"/>
                  <a:pt x="1320644" y="7419258"/>
                </a:cubicBezTo>
                <a:lnTo>
                  <a:pt x="1345561" y="7431718"/>
                </a:lnTo>
                <a:cubicBezTo>
                  <a:pt x="1337256" y="7431718"/>
                  <a:pt x="1337256" y="7435870"/>
                  <a:pt x="1345561" y="7444177"/>
                </a:cubicBezTo>
                <a:cubicBezTo>
                  <a:pt x="1353867" y="7444177"/>
                  <a:pt x="1358021" y="7435870"/>
                  <a:pt x="1358021" y="7419258"/>
                </a:cubicBezTo>
                <a:lnTo>
                  <a:pt x="1358675" y="7410735"/>
                </a:lnTo>
                <a:lnTo>
                  <a:pt x="1358800" y="7411471"/>
                </a:lnTo>
                <a:cubicBezTo>
                  <a:pt x="1360356" y="7414587"/>
                  <a:pt x="1364251" y="7413030"/>
                  <a:pt x="1370479" y="7406800"/>
                </a:cubicBezTo>
                <a:lnTo>
                  <a:pt x="1382939" y="7394340"/>
                </a:lnTo>
                <a:cubicBezTo>
                  <a:pt x="1382939" y="7386036"/>
                  <a:pt x="1382939" y="7381882"/>
                  <a:pt x="1382939" y="7381882"/>
                </a:cubicBezTo>
                <a:lnTo>
                  <a:pt x="1359059" y="7405762"/>
                </a:lnTo>
                <a:lnTo>
                  <a:pt x="1359578" y="7399013"/>
                </a:lnTo>
                <a:cubicBezTo>
                  <a:pt x="1360616" y="7393823"/>
                  <a:pt x="1362175" y="7390188"/>
                  <a:pt x="1364251" y="7388112"/>
                </a:cubicBezTo>
                <a:cubicBezTo>
                  <a:pt x="1368403" y="7383960"/>
                  <a:pt x="1366327" y="7377730"/>
                  <a:pt x="1358021" y="7369424"/>
                </a:cubicBezTo>
                <a:cubicBezTo>
                  <a:pt x="1358021" y="7369424"/>
                  <a:pt x="1362173" y="7369424"/>
                  <a:pt x="1370479" y="7369424"/>
                </a:cubicBezTo>
                <a:lnTo>
                  <a:pt x="1370479" y="7332046"/>
                </a:lnTo>
                <a:cubicBezTo>
                  <a:pt x="1370479" y="7323741"/>
                  <a:pt x="1366327" y="7323741"/>
                  <a:pt x="1358021" y="7332046"/>
                </a:cubicBezTo>
                <a:cubicBezTo>
                  <a:pt x="1349714" y="7340353"/>
                  <a:pt x="1341409" y="7340353"/>
                  <a:pt x="1333102" y="7332046"/>
                </a:cubicBezTo>
                <a:close/>
                <a:moveTo>
                  <a:pt x="2242603" y="7319587"/>
                </a:moveTo>
                <a:cubicBezTo>
                  <a:pt x="2234297" y="7327894"/>
                  <a:pt x="2234297" y="7332046"/>
                  <a:pt x="2242603" y="7332046"/>
                </a:cubicBezTo>
                <a:cubicBezTo>
                  <a:pt x="2250910" y="7332046"/>
                  <a:pt x="2255062" y="7329970"/>
                  <a:pt x="2255062" y="7325817"/>
                </a:cubicBezTo>
                <a:cubicBezTo>
                  <a:pt x="2255062" y="7321665"/>
                  <a:pt x="2250910" y="7319587"/>
                  <a:pt x="2242603" y="7319587"/>
                </a:cubicBezTo>
                <a:close/>
                <a:moveTo>
                  <a:pt x="1756706" y="7319587"/>
                </a:moveTo>
                <a:cubicBezTo>
                  <a:pt x="1756706" y="7327894"/>
                  <a:pt x="1760858" y="7327894"/>
                  <a:pt x="1769164" y="7319587"/>
                </a:cubicBezTo>
                <a:lnTo>
                  <a:pt x="1769164" y="7332046"/>
                </a:lnTo>
                <a:cubicBezTo>
                  <a:pt x="1769164" y="7340353"/>
                  <a:pt x="1765012" y="7346582"/>
                  <a:pt x="1756706" y="7350734"/>
                </a:cubicBezTo>
                <a:cubicBezTo>
                  <a:pt x="1748400" y="7354888"/>
                  <a:pt x="1744246" y="7348658"/>
                  <a:pt x="1744246" y="7332046"/>
                </a:cubicBezTo>
                <a:close/>
                <a:moveTo>
                  <a:pt x="8085834" y="7307129"/>
                </a:moveTo>
                <a:lnTo>
                  <a:pt x="8060916" y="7332046"/>
                </a:lnTo>
                <a:lnTo>
                  <a:pt x="8048458" y="7332046"/>
                </a:lnTo>
                <a:lnTo>
                  <a:pt x="8035998" y="7332046"/>
                </a:lnTo>
                <a:cubicBezTo>
                  <a:pt x="8027692" y="7340353"/>
                  <a:pt x="8027692" y="7344506"/>
                  <a:pt x="8035998" y="7344506"/>
                </a:cubicBezTo>
                <a:cubicBezTo>
                  <a:pt x="8035998" y="7352812"/>
                  <a:pt x="8038075" y="7356964"/>
                  <a:pt x="8042228" y="7356964"/>
                </a:cubicBezTo>
                <a:cubicBezTo>
                  <a:pt x="8046380" y="7356964"/>
                  <a:pt x="8048458" y="7361118"/>
                  <a:pt x="8048458" y="7369424"/>
                </a:cubicBezTo>
                <a:cubicBezTo>
                  <a:pt x="8048458" y="7369424"/>
                  <a:pt x="8044305" y="7369424"/>
                  <a:pt x="8035998" y="7369424"/>
                </a:cubicBezTo>
                <a:lnTo>
                  <a:pt x="8023539" y="7381882"/>
                </a:lnTo>
                <a:cubicBezTo>
                  <a:pt x="8023539" y="7390188"/>
                  <a:pt x="8015233" y="7390188"/>
                  <a:pt x="7998621" y="7381882"/>
                </a:cubicBezTo>
                <a:lnTo>
                  <a:pt x="7998621" y="7394340"/>
                </a:lnTo>
                <a:cubicBezTo>
                  <a:pt x="7990315" y="7394340"/>
                  <a:pt x="7986163" y="7398494"/>
                  <a:pt x="7986163" y="7406800"/>
                </a:cubicBezTo>
                <a:lnTo>
                  <a:pt x="7973703" y="7406800"/>
                </a:lnTo>
                <a:lnTo>
                  <a:pt x="7986163" y="7419258"/>
                </a:lnTo>
                <a:cubicBezTo>
                  <a:pt x="8002773" y="7435870"/>
                  <a:pt x="8011080" y="7440024"/>
                  <a:pt x="8011080" y="7431718"/>
                </a:cubicBezTo>
                <a:cubicBezTo>
                  <a:pt x="8011080" y="7423412"/>
                  <a:pt x="8009003" y="7419258"/>
                  <a:pt x="8004851" y="7419258"/>
                </a:cubicBezTo>
                <a:cubicBezTo>
                  <a:pt x="8000699" y="7419258"/>
                  <a:pt x="8000699" y="7417182"/>
                  <a:pt x="8004851" y="7413030"/>
                </a:cubicBezTo>
                <a:cubicBezTo>
                  <a:pt x="8009003" y="7408876"/>
                  <a:pt x="8015233" y="7410952"/>
                  <a:pt x="8023539" y="7419258"/>
                </a:cubicBezTo>
                <a:lnTo>
                  <a:pt x="8035998" y="7419258"/>
                </a:lnTo>
                <a:cubicBezTo>
                  <a:pt x="8044305" y="7410952"/>
                  <a:pt x="8048458" y="7404724"/>
                  <a:pt x="8048458" y="7400570"/>
                </a:cubicBezTo>
                <a:cubicBezTo>
                  <a:pt x="8048458" y="7396418"/>
                  <a:pt x="8052610" y="7388112"/>
                  <a:pt x="8060916" y="7375652"/>
                </a:cubicBezTo>
                <a:cubicBezTo>
                  <a:pt x="8069222" y="7363194"/>
                  <a:pt x="8077528" y="7352812"/>
                  <a:pt x="8085834" y="7344506"/>
                </a:cubicBezTo>
                <a:close/>
                <a:moveTo>
                  <a:pt x="2516700" y="7307129"/>
                </a:moveTo>
                <a:lnTo>
                  <a:pt x="2516700" y="7319587"/>
                </a:lnTo>
                <a:lnTo>
                  <a:pt x="2504240" y="7332046"/>
                </a:lnTo>
                <a:cubicBezTo>
                  <a:pt x="2495934" y="7332046"/>
                  <a:pt x="2495934" y="7327894"/>
                  <a:pt x="2504240" y="7319587"/>
                </a:cubicBezTo>
                <a:cubicBezTo>
                  <a:pt x="2512546" y="7311281"/>
                  <a:pt x="2516700" y="7307129"/>
                  <a:pt x="2516700" y="7307129"/>
                </a:cubicBezTo>
                <a:close/>
                <a:moveTo>
                  <a:pt x="2572765" y="7294669"/>
                </a:moveTo>
                <a:cubicBezTo>
                  <a:pt x="2576918" y="7294669"/>
                  <a:pt x="2578995" y="7298823"/>
                  <a:pt x="2578995" y="7307129"/>
                </a:cubicBezTo>
                <a:lnTo>
                  <a:pt x="2603911" y="7307129"/>
                </a:lnTo>
                <a:lnTo>
                  <a:pt x="2628829" y="7332046"/>
                </a:lnTo>
                <a:cubicBezTo>
                  <a:pt x="2603911" y="7332046"/>
                  <a:pt x="2591453" y="7332046"/>
                  <a:pt x="2591453" y="7332046"/>
                </a:cubicBezTo>
                <a:cubicBezTo>
                  <a:pt x="2591453" y="7340353"/>
                  <a:pt x="2595607" y="7344506"/>
                  <a:pt x="2603911" y="7344506"/>
                </a:cubicBezTo>
                <a:lnTo>
                  <a:pt x="2603911" y="7356964"/>
                </a:lnTo>
                <a:lnTo>
                  <a:pt x="2591453" y="7356964"/>
                </a:lnTo>
                <a:cubicBezTo>
                  <a:pt x="2591453" y="7356964"/>
                  <a:pt x="2587301" y="7356964"/>
                  <a:pt x="2578995" y="7356964"/>
                </a:cubicBezTo>
                <a:lnTo>
                  <a:pt x="2554076" y="7356964"/>
                </a:lnTo>
                <a:cubicBezTo>
                  <a:pt x="2554076" y="7348658"/>
                  <a:pt x="2554076" y="7344506"/>
                  <a:pt x="2554076" y="7344506"/>
                </a:cubicBezTo>
                <a:lnTo>
                  <a:pt x="2554076" y="7332046"/>
                </a:lnTo>
                <a:cubicBezTo>
                  <a:pt x="2554076" y="7332046"/>
                  <a:pt x="2558229" y="7332046"/>
                  <a:pt x="2566535" y="7332046"/>
                </a:cubicBezTo>
                <a:cubicBezTo>
                  <a:pt x="2566535" y="7332046"/>
                  <a:pt x="2570688" y="7332046"/>
                  <a:pt x="2578995" y="7332046"/>
                </a:cubicBezTo>
                <a:cubicBezTo>
                  <a:pt x="2578995" y="7332046"/>
                  <a:pt x="2576918" y="7329970"/>
                  <a:pt x="2572765" y="7325817"/>
                </a:cubicBezTo>
                <a:cubicBezTo>
                  <a:pt x="2568611" y="7321665"/>
                  <a:pt x="2566535" y="7319587"/>
                  <a:pt x="2566535" y="7319587"/>
                </a:cubicBezTo>
                <a:cubicBezTo>
                  <a:pt x="2558229" y="7327894"/>
                  <a:pt x="2554076" y="7332046"/>
                  <a:pt x="2554076" y="7332046"/>
                </a:cubicBezTo>
                <a:lnTo>
                  <a:pt x="2554076" y="7319587"/>
                </a:lnTo>
                <a:cubicBezTo>
                  <a:pt x="2562382" y="7311281"/>
                  <a:pt x="2566535" y="7305053"/>
                  <a:pt x="2566535" y="7300899"/>
                </a:cubicBezTo>
                <a:cubicBezTo>
                  <a:pt x="2566535" y="7296747"/>
                  <a:pt x="2568611" y="7294669"/>
                  <a:pt x="2572765" y="7294669"/>
                </a:cubicBezTo>
                <a:close/>
                <a:moveTo>
                  <a:pt x="2554076" y="7294669"/>
                </a:moveTo>
                <a:lnTo>
                  <a:pt x="2554076" y="7307129"/>
                </a:lnTo>
                <a:cubicBezTo>
                  <a:pt x="2545770" y="7307129"/>
                  <a:pt x="2543694" y="7305053"/>
                  <a:pt x="2547846" y="7300899"/>
                </a:cubicBezTo>
                <a:cubicBezTo>
                  <a:pt x="2552000" y="7296747"/>
                  <a:pt x="2554076" y="7294669"/>
                  <a:pt x="2554076" y="7294669"/>
                </a:cubicBezTo>
                <a:close/>
                <a:moveTo>
                  <a:pt x="1924901" y="7294669"/>
                </a:moveTo>
                <a:cubicBezTo>
                  <a:pt x="1920747" y="7294669"/>
                  <a:pt x="1918671" y="7298823"/>
                  <a:pt x="1918671" y="7307129"/>
                </a:cubicBezTo>
                <a:cubicBezTo>
                  <a:pt x="1918671" y="7307129"/>
                  <a:pt x="1920747" y="7307129"/>
                  <a:pt x="1924901" y="7307129"/>
                </a:cubicBezTo>
                <a:cubicBezTo>
                  <a:pt x="1929053" y="7307129"/>
                  <a:pt x="1931131" y="7307129"/>
                  <a:pt x="1931131" y="7307129"/>
                </a:cubicBezTo>
                <a:cubicBezTo>
                  <a:pt x="1931131" y="7298823"/>
                  <a:pt x="1931131" y="7294669"/>
                  <a:pt x="1931131" y="7294669"/>
                </a:cubicBezTo>
                <a:cubicBezTo>
                  <a:pt x="1931131" y="7294669"/>
                  <a:pt x="1929053" y="7294669"/>
                  <a:pt x="1924901" y="7294669"/>
                </a:cubicBezTo>
                <a:close/>
                <a:moveTo>
                  <a:pt x="1893753" y="7294669"/>
                </a:moveTo>
                <a:cubicBezTo>
                  <a:pt x="1885447" y="7302975"/>
                  <a:pt x="1881295" y="7307129"/>
                  <a:pt x="1881295" y="7307129"/>
                </a:cubicBezTo>
                <a:cubicBezTo>
                  <a:pt x="1881295" y="7309205"/>
                  <a:pt x="1881295" y="7310762"/>
                  <a:pt x="1881295" y="7311800"/>
                </a:cubicBezTo>
                <a:cubicBezTo>
                  <a:pt x="1881295" y="7312839"/>
                  <a:pt x="1881295" y="7313358"/>
                  <a:pt x="1881295" y="7313358"/>
                </a:cubicBezTo>
                <a:lnTo>
                  <a:pt x="1881295" y="7332046"/>
                </a:lnTo>
                <a:cubicBezTo>
                  <a:pt x="1872989" y="7332046"/>
                  <a:pt x="1868837" y="7336200"/>
                  <a:pt x="1868837" y="7344506"/>
                </a:cubicBezTo>
                <a:lnTo>
                  <a:pt x="1881295" y="7344506"/>
                </a:lnTo>
                <a:lnTo>
                  <a:pt x="1906213" y="7332046"/>
                </a:lnTo>
                <a:cubicBezTo>
                  <a:pt x="1914519" y="7332046"/>
                  <a:pt x="1918671" y="7329970"/>
                  <a:pt x="1918671" y="7325817"/>
                </a:cubicBezTo>
                <a:cubicBezTo>
                  <a:pt x="1918671" y="7321665"/>
                  <a:pt x="1914519" y="7319587"/>
                  <a:pt x="1906213" y="7319587"/>
                </a:cubicBezTo>
                <a:cubicBezTo>
                  <a:pt x="1906213" y="7319587"/>
                  <a:pt x="1906213" y="7317511"/>
                  <a:pt x="1906213" y="7313358"/>
                </a:cubicBezTo>
                <a:cubicBezTo>
                  <a:pt x="1906213" y="7309205"/>
                  <a:pt x="1902059" y="7302975"/>
                  <a:pt x="1893753" y="7294669"/>
                </a:cubicBezTo>
                <a:close/>
                <a:moveTo>
                  <a:pt x="1495068" y="7294669"/>
                </a:moveTo>
                <a:lnTo>
                  <a:pt x="1445233" y="7344506"/>
                </a:lnTo>
                <a:lnTo>
                  <a:pt x="1457691" y="7356964"/>
                </a:lnTo>
                <a:cubicBezTo>
                  <a:pt x="1457691" y="7356964"/>
                  <a:pt x="1457691" y="7352812"/>
                  <a:pt x="1457691" y="7344506"/>
                </a:cubicBezTo>
                <a:cubicBezTo>
                  <a:pt x="1457691" y="7344506"/>
                  <a:pt x="1461845" y="7340353"/>
                  <a:pt x="1470151" y="7332046"/>
                </a:cubicBezTo>
                <a:close/>
                <a:moveTo>
                  <a:pt x="1386053" y="7288439"/>
                </a:moveTo>
                <a:cubicBezTo>
                  <a:pt x="1383977" y="7288439"/>
                  <a:pt x="1382939" y="7290517"/>
                  <a:pt x="1382939" y="7294669"/>
                </a:cubicBezTo>
                <a:lnTo>
                  <a:pt x="1395397" y="7307129"/>
                </a:lnTo>
                <a:cubicBezTo>
                  <a:pt x="1403703" y="7307129"/>
                  <a:pt x="1403703" y="7302975"/>
                  <a:pt x="1395397" y="7294669"/>
                </a:cubicBezTo>
                <a:cubicBezTo>
                  <a:pt x="1391245" y="7290517"/>
                  <a:pt x="1388129" y="7288439"/>
                  <a:pt x="1386053" y="7288439"/>
                </a:cubicBezTo>
                <a:close/>
                <a:moveTo>
                  <a:pt x="330161" y="7288439"/>
                </a:moveTo>
                <a:cubicBezTo>
                  <a:pt x="338466" y="7288439"/>
                  <a:pt x="344696" y="7294669"/>
                  <a:pt x="348848" y="7307129"/>
                </a:cubicBezTo>
                <a:lnTo>
                  <a:pt x="336389" y="7307129"/>
                </a:lnTo>
                <a:cubicBezTo>
                  <a:pt x="336389" y="7307129"/>
                  <a:pt x="336389" y="7311281"/>
                  <a:pt x="336389" y="7319587"/>
                </a:cubicBezTo>
                <a:cubicBezTo>
                  <a:pt x="336389" y="7327894"/>
                  <a:pt x="338466" y="7332046"/>
                  <a:pt x="342618" y="7332046"/>
                </a:cubicBezTo>
                <a:cubicBezTo>
                  <a:pt x="346772" y="7332046"/>
                  <a:pt x="353000" y="7327894"/>
                  <a:pt x="361306" y="7319587"/>
                </a:cubicBezTo>
                <a:lnTo>
                  <a:pt x="361306" y="7332046"/>
                </a:lnTo>
                <a:lnTo>
                  <a:pt x="336389" y="7344506"/>
                </a:lnTo>
                <a:cubicBezTo>
                  <a:pt x="328084" y="7336200"/>
                  <a:pt x="323930" y="7327894"/>
                  <a:pt x="323930" y="7319587"/>
                </a:cubicBezTo>
                <a:cubicBezTo>
                  <a:pt x="323930" y="7311281"/>
                  <a:pt x="319778" y="7311281"/>
                  <a:pt x="311472" y="7319587"/>
                </a:cubicBezTo>
                <a:lnTo>
                  <a:pt x="299012" y="7307129"/>
                </a:lnTo>
                <a:cubicBezTo>
                  <a:pt x="311472" y="7294669"/>
                  <a:pt x="321854" y="7288439"/>
                  <a:pt x="330161" y="7288439"/>
                </a:cubicBezTo>
                <a:close/>
                <a:moveTo>
                  <a:pt x="4684550" y="7282211"/>
                </a:moveTo>
                <a:cubicBezTo>
                  <a:pt x="4684550" y="7290517"/>
                  <a:pt x="4680396" y="7294669"/>
                  <a:pt x="4672092" y="7294669"/>
                </a:cubicBezTo>
                <a:lnTo>
                  <a:pt x="4672092" y="7307129"/>
                </a:lnTo>
                <a:lnTo>
                  <a:pt x="4684550" y="7294669"/>
                </a:lnTo>
                <a:close/>
                <a:moveTo>
                  <a:pt x="3899639" y="7282211"/>
                </a:moveTo>
                <a:lnTo>
                  <a:pt x="3912097" y="7282211"/>
                </a:lnTo>
                <a:cubicBezTo>
                  <a:pt x="3912097" y="7298823"/>
                  <a:pt x="3907944" y="7307129"/>
                  <a:pt x="3899639" y="7307129"/>
                </a:cubicBezTo>
                <a:lnTo>
                  <a:pt x="3899639" y="7294669"/>
                </a:lnTo>
                <a:cubicBezTo>
                  <a:pt x="3899639" y="7294669"/>
                  <a:pt x="3899639" y="7290517"/>
                  <a:pt x="3899639" y="7282211"/>
                </a:cubicBezTo>
                <a:close/>
                <a:moveTo>
                  <a:pt x="2678665" y="7282211"/>
                </a:moveTo>
                <a:cubicBezTo>
                  <a:pt x="2678665" y="7282211"/>
                  <a:pt x="2678665" y="7286363"/>
                  <a:pt x="2678665" y="7294669"/>
                </a:cubicBezTo>
                <a:lnTo>
                  <a:pt x="2691123" y="7294669"/>
                </a:lnTo>
                <a:cubicBezTo>
                  <a:pt x="2691123" y="7286363"/>
                  <a:pt x="2691123" y="7282211"/>
                  <a:pt x="2691123" y="7282211"/>
                </a:cubicBezTo>
                <a:cubicBezTo>
                  <a:pt x="2682817" y="7282211"/>
                  <a:pt x="2678665" y="7282211"/>
                  <a:pt x="2678665" y="7282211"/>
                </a:cubicBezTo>
                <a:close/>
                <a:moveTo>
                  <a:pt x="8973532" y="7279095"/>
                </a:moveTo>
                <a:cubicBezTo>
                  <a:pt x="8979762" y="7277019"/>
                  <a:pt x="8982876" y="7282211"/>
                  <a:pt x="8982876" y="7294669"/>
                </a:cubicBezTo>
                <a:cubicBezTo>
                  <a:pt x="8982876" y="7311281"/>
                  <a:pt x="8970417" y="7319587"/>
                  <a:pt x="8945499" y="7319587"/>
                </a:cubicBezTo>
                <a:lnTo>
                  <a:pt x="8933039" y="7319587"/>
                </a:lnTo>
                <a:lnTo>
                  <a:pt x="8945499" y="7307129"/>
                </a:lnTo>
                <a:cubicBezTo>
                  <a:pt x="8957958" y="7290517"/>
                  <a:pt x="8967302" y="7281171"/>
                  <a:pt x="8973532" y="7279095"/>
                </a:cubicBezTo>
                <a:close/>
                <a:moveTo>
                  <a:pt x="2441945" y="7269751"/>
                </a:moveTo>
                <a:cubicBezTo>
                  <a:pt x="2450251" y="7269751"/>
                  <a:pt x="2452329" y="7271829"/>
                  <a:pt x="2448175" y="7275981"/>
                </a:cubicBezTo>
                <a:cubicBezTo>
                  <a:pt x="2444021" y="7280135"/>
                  <a:pt x="2441945" y="7282211"/>
                  <a:pt x="2441945" y="7282211"/>
                </a:cubicBezTo>
                <a:cubicBezTo>
                  <a:pt x="2441945" y="7282211"/>
                  <a:pt x="2441945" y="7278059"/>
                  <a:pt x="2441945" y="7269751"/>
                </a:cubicBezTo>
                <a:close/>
                <a:moveTo>
                  <a:pt x="8705665" y="7263523"/>
                </a:moveTo>
                <a:cubicBezTo>
                  <a:pt x="8703589" y="7263523"/>
                  <a:pt x="8700473" y="7265599"/>
                  <a:pt x="8696321" y="7269751"/>
                </a:cubicBezTo>
                <a:cubicBezTo>
                  <a:pt x="8688014" y="7278059"/>
                  <a:pt x="8683861" y="7282211"/>
                  <a:pt x="8683861" y="7282211"/>
                </a:cubicBezTo>
                <a:lnTo>
                  <a:pt x="8708779" y="7282211"/>
                </a:lnTo>
                <a:cubicBezTo>
                  <a:pt x="8708779" y="7273905"/>
                  <a:pt x="8708779" y="7269751"/>
                  <a:pt x="8708779" y="7269751"/>
                </a:cubicBezTo>
                <a:cubicBezTo>
                  <a:pt x="8708779" y="7265599"/>
                  <a:pt x="8707741" y="7263523"/>
                  <a:pt x="8705665" y="7263523"/>
                </a:cubicBezTo>
                <a:close/>
                <a:moveTo>
                  <a:pt x="1828344" y="7263523"/>
                </a:moveTo>
                <a:cubicBezTo>
                  <a:pt x="1830420" y="7263523"/>
                  <a:pt x="1831458" y="7265599"/>
                  <a:pt x="1831458" y="7269751"/>
                </a:cubicBezTo>
                <a:lnTo>
                  <a:pt x="1806542" y="7282211"/>
                </a:lnTo>
                <a:lnTo>
                  <a:pt x="1819000" y="7269751"/>
                </a:lnTo>
                <a:cubicBezTo>
                  <a:pt x="1823154" y="7265599"/>
                  <a:pt x="1826268" y="7263523"/>
                  <a:pt x="1828344" y="7263523"/>
                </a:cubicBezTo>
                <a:close/>
                <a:moveTo>
                  <a:pt x="1519986" y="7257293"/>
                </a:moveTo>
                <a:cubicBezTo>
                  <a:pt x="1519986" y="7265599"/>
                  <a:pt x="1519986" y="7269751"/>
                  <a:pt x="1519986" y="7269751"/>
                </a:cubicBezTo>
                <a:lnTo>
                  <a:pt x="1532446" y="7257293"/>
                </a:lnTo>
                <a:cubicBezTo>
                  <a:pt x="1524140" y="7257293"/>
                  <a:pt x="1519986" y="7257293"/>
                  <a:pt x="1519986" y="7257293"/>
                </a:cubicBezTo>
                <a:close/>
                <a:moveTo>
                  <a:pt x="8886319" y="7244835"/>
                </a:moveTo>
                <a:cubicBezTo>
                  <a:pt x="8888395" y="7244835"/>
                  <a:pt x="8887359" y="7248987"/>
                  <a:pt x="8883205" y="7257293"/>
                </a:cubicBezTo>
                <a:lnTo>
                  <a:pt x="8870745" y="7282211"/>
                </a:lnTo>
                <a:lnTo>
                  <a:pt x="8870745" y="7257293"/>
                </a:lnTo>
                <a:cubicBezTo>
                  <a:pt x="8879051" y="7248987"/>
                  <a:pt x="8884243" y="7244835"/>
                  <a:pt x="8886319" y="7244835"/>
                </a:cubicBezTo>
                <a:close/>
                <a:moveTo>
                  <a:pt x="1956047" y="7235489"/>
                </a:moveTo>
                <a:cubicBezTo>
                  <a:pt x="1953971" y="7235489"/>
                  <a:pt x="1951895" y="7236529"/>
                  <a:pt x="1949819" y="7238605"/>
                </a:cubicBezTo>
                <a:cubicBezTo>
                  <a:pt x="1945665" y="7242757"/>
                  <a:pt x="1945665" y="7246911"/>
                  <a:pt x="1949819" y="7251063"/>
                </a:cubicBezTo>
                <a:cubicBezTo>
                  <a:pt x="1953971" y="7255217"/>
                  <a:pt x="1958125" y="7257293"/>
                  <a:pt x="1962277" y="7257293"/>
                </a:cubicBezTo>
                <a:cubicBezTo>
                  <a:pt x="1966431" y="7257293"/>
                  <a:pt x="1968507" y="7255217"/>
                  <a:pt x="1968507" y="7251063"/>
                </a:cubicBezTo>
                <a:cubicBezTo>
                  <a:pt x="1968507" y="7246911"/>
                  <a:pt x="1966431" y="7242757"/>
                  <a:pt x="1962277" y="7238605"/>
                </a:cubicBezTo>
                <a:cubicBezTo>
                  <a:pt x="1960201" y="7236529"/>
                  <a:pt x="1958125" y="7235489"/>
                  <a:pt x="1956047" y="7235489"/>
                </a:cubicBezTo>
                <a:close/>
                <a:moveTo>
                  <a:pt x="8989106" y="7232375"/>
                </a:moveTo>
                <a:cubicBezTo>
                  <a:pt x="8993258" y="7232375"/>
                  <a:pt x="8995336" y="7232375"/>
                  <a:pt x="8995336" y="7232375"/>
                </a:cubicBezTo>
                <a:lnTo>
                  <a:pt x="8982876" y="7244835"/>
                </a:lnTo>
                <a:cubicBezTo>
                  <a:pt x="8982876" y="7236529"/>
                  <a:pt x="8984953" y="7232375"/>
                  <a:pt x="8989106" y="7232375"/>
                </a:cubicBezTo>
                <a:close/>
                <a:moveTo>
                  <a:pt x="4098981" y="7232375"/>
                </a:moveTo>
                <a:cubicBezTo>
                  <a:pt x="4090675" y="7240681"/>
                  <a:pt x="4086523" y="7244835"/>
                  <a:pt x="4086523" y="7244835"/>
                </a:cubicBezTo>
                <a:cubicBezTo>
                  <a:pt x="4086523" y="7253141"/>
                  <a:pt x="4088599" y="7257293"/>
                  <a:pt x="4092751" y="7257293"/>
                </a:cubicBezTo>
                <a:cubicBezTo>
                  <a:pt x="4096905" y="7257293"/>
                  <a:pt x="4098981" y="7253141"/>
                  <a:pt x="4098981" y="7244835"/>
                </a:cubicBezTo>
                <a:cubicBezTo>
                  <a:pt x="4098981" y="7236529"/>
                  <a:pt x="4098981" y="7232375"/>
                  <a:pt x="4098981" y="7232375"/>
                </a:cubicBezTo>
                <a:close/>
                <a:moveTo>
                  <a:pt x="2441945" y="7232375"/>
                </a:moveTo>
                <a:lnTo>
                  <a:pt x="2454405" y="7232375"/>
                </a:lnTo>
                <a:cubicBezTo>
                  <a:pt x="2454405" y="7232375"/>
                  <a:pt x="2450251" y="7236529"/>
                  <a:pt x="2441945" y="7244835"/>
                </a:cubicBezTo>
                <a:cubicBezTo>
                  <a:pt x="2441945" y="7244835"/>
                  <a:pt x="2437793" y="7244835"/>
                  <a:pt x="2429487" y="7244835"/>
                </a:cubicBezTo>
                <a:cubicBezTo>
                  <a:pt x="2429487" y="7236529"/>
                  <a:pt x="2433639" y="7232375"/>
                  <a:pt x="2441945" y="7232375"/>
                </a:cubicBezTo>
                <a:close/>
                <a:moveTo>
                  <a:pt x="2354733" y="7232375"/>
                </a:moveTo>
                <a:lnTo>
                  <a:pt x="2354733" y="7244835"/>
                </a:lnTo>
                <a:cubicBezTo>
                  <a:pt x="2363039" y="7244835"/>
                  <a:pt x="2367193" y="7240681"/>
                  <a:pt x="2367193" y="7232375"/>
                </a:cubicBezTo>
                <a:close/>
                <a:moveTo>
                  <a:pt x="1719329" y="7232375"/>
                </a:moveTo>
                <a:lnTo>
                  <a:pt x="1706869" y="7244835"/>
                </a:lnTo>
                <a:lnTo>
                  <a:pt x="1694411" y="7257293"/>
                </a:lnTo>
                <a:lnTo>
                  <a:pt x="1719329" y="7244835"/>
                </a:lnTo>
                <a:close/>
                <a:moveTo>
                  <a:pt x="3843573" y="7224978"/>
                </a:moveTo>
                <a:cubicBezTo>
                  <a:pt x="3849803" y="7225756"/>
                  <a:pt x="3856033" y="7232375"/>
                  <a:pt x="3862261" y="7244835"/>
                </a:cubicBezTo>
                <a:cubicBezTo>
                  <a:pt x="3878873" y="7261447"/>
                  <a:pt x="3874721" y="7278059"/>
                  <a:pt x="3849803" y="7294669"/>
                </a:cubicBezTo>
                <a:cubicBezTo>
                  <a:pt x="3841497" y="7294669"/>
                  <a:pt x="3835267" y="7296747"/>
                  <a:pt x="3831115" y="7300899"/>
                </a:cubicBezTo>
                <a:cubicBezTo>
                  <a:pt x="3826961" y="7305053"/>
                  <a:pt x="3824885" y="7307129"/>
                  <a:pt x="3824885" y="7307129"/>
                </a:cubicBezTo>
                <a:lnTo>
                  <a:pt x="3812427" y="7294669"/>
                </a:lnTo>
                <a:cubicBezTo>
                  <a:pt x="3812427" y="7286363"/>
                  <a:pt x="3812427" y="7282211"/>
                  <a:pt x="3812427" y="7282211"/>
                </a:cubicBezTo>
                <a:cubicBezTo>
                  <a:pt x="3820731" y="7282211"/>
                  <a:pt x="3824885" y="7280135"/>
                  <a:pt x="3824885" y="7275981"/>
                </a:cubicBezTo>
                <a:cubicBezTo>
                  <a:pt x="3824885" y="7271829"/>
                  <a:pt x="3824885" y="7265599"/>
                  <a:pt x="3824885" y="7257293"/>
                </a:cubicBezTo>
                <a:cubicBezTo>
                  <a:pt x="3824885" y="7240681"/>
                  <a:pt x="3829039" y="7230299"/>
                  <a:pt x="3837343" y="7226145"/>
                </a:cubicBezTo>
                <a:cubicBezTo>
                  <a:pt x="3839421" y="7225108"/>
                  <a:pt x="3841497" y="7224718"/>
                  <a:pt x="3843573" y="7224978"/>
                </a:cubicBezTo>
                <a:close/>
                <a:moveTo>
                  <a:pt x="4485208" y="7219917"/>
                </a:moveTo>
                <a:lnTo>
                  <a:pt x="4460290" y="7232375"/>
                </a:lnTo>
                <a:cubicBezTo>
                  <a:pt x="4460290" y="7240681"/>
                  <a:pt x="4456136" y="7244835"/>
                  <a:pt x="4447830" y="7244835"/>
                </a:cubicBezTo>
                <a:cubicBezTo>
                  <a:pt x="4447830" y="7253141"/>
                  <a:pt x="4441602" y="7265599"/>
                  <a:pt x="4429142" y="7282211"/>
                </a:cubicBezTo>
                <a:cubicBezTo>
                  <a:pt x="4416684" y="7298823"/>
                  <a:pt x="4410454" y="7311281"/>
                  <a:pt x="4410454" y="7319587"/>
                </a:cubicBezTo>
                <a:cubicBezTo>
                  <a:pt x="4418760" y="7327894"/>
                  <a:pt x="4420837" y="7334123"/>
                  <a:pt x="4416684" y="7338276"/>
                </a:cubicBezTo>
                <a:cubicBezTo>
                  <a:pt x="4412530" y="7342430"/>
                  <a:pt x="4410454" y="7348658"/>
                  <a:pt x="4410454" y="7356964"/>
                </a:cubicBezTo>
                <a:cubicBezTo>
                  <a:pt x="4393841" y="7373576"/>
                  <a:pt x="4393841" y="7377730"/>
                  <a:pt x="4410454" y="7369424"/>
                </a:cubicBezTo>
                <a:lnTo>
                  <a:pt x="4422913" y="7356964"/>
                </a:lnTo>
                <a:cubicBezTo>
                  <a:pt x="4431218" y="7340353"/>
                  <a:pt x="4431218" y="7332046"/>
                  <a:pt x="4422913" y="7332046"/>
                </a:cubicBezTo>
                <a:lnTo>
                  <a:pt x="4435372" y="7307129"/>
                </a:lnTo>
                <a:cubicBezTo>
                  <a:pt x="4443678" y="7290517"/>
                  <a:pt x="4447830" y="7278059"/>
                  <a:pt x="4447830" y="7269751"/>
                </a:cubicBezTo>
                <a:cubicBezTo>
                  <a:pt x="4456136" y="7269751"/>
                  <a:pt x="4464443" y="7261447"/>
                  <a:pt x="4472749" y="7244835"/>
                </a:cubicBezTo>
                <a:close/>
                <a:moveTo>
                  <a:pt x="4410454" y="7219917"/>
                </a:moveTo>
                <a:lnTo>
                  <a:pt x="4397995" y="7232375"/>
                </a:lnTo>
                <a:lnTo>
                  <a:pt x="4410454" y="7232375"/>
                </a:lnTo>
                <a:cubicBezTo>
                  <a:pt x="4410454" y="7232375"/>
                  <a:pt x="4410454" y="7228223"/>
                  <a:pt x="4410454" y="7219917"/>
                </a:cubicBezTo>
                <a:close/>
                <a:moveTo>
                  <a:pt x="2703583" y="7219917"/>
                </a:moveTo>
                <a:lnTo>
                  <a:pt x="2678665" y="7244835"/>
                </a:lnTo>
                <a:lnTo>
                  <a:pt x="2703583" y="7232375"/>
                </a:lnTo>
                <a:close/>
                <a:moveTo>
                  <a:pt x="1931131" y="7219917"/>
                </a:moveTo>
                <a:lnTo>
                  <a:pt x="1918671" y="7232375"/>
                </a:lnTo>
                <a:lnTo>
                  <a:pt x="1906213" y="7232375"/>
                </a:lnTo>
                <a:close/>
                <a:moveTo>
                  <a:pt x="1382939" y="7219917"/>
                </a:moveTo>
                <a:lnTo>
                  <a:pt x="1395397" y="7244835"/>
                </a:lnTo>
                <a:cubicBezTo>
                  <a:pt x="1395397" y="7236529"/>
                  <a:pt x="1397475" y="7230299"/>
                  <a:pt x="1401627" y="7226145"/>
                </a:cubicBezTo>
                <a:cubicBezTo>
                  <a:pt x="1405779" y="7221993"/>
                  <a:pt x="1407857" y="7219917"/>
                  <a:pt x="1407857" y="7219917"/>
                </a:cubicBezTo>
                <a:close/>
                <a:moveTo>
                  <a:pt x="2840631" y="7207457"/>
                </a:moveTo>
                <a:lnTo>
                  <a:pt x="2853091" y="7207457"/>
                </a:lnTo>
                <a:lnTo>
                  <a:pt x="2865549" y="7207457"/>
                </a:lnTo>
                <a:cubicBezTo>
                  <a:pt x="2865549" y="7207457"/>
                  <a:pt x="2861395" y="7221993"/>
                  <a:pt x="2853091" y="7251063"/>
                </a:cubicBezTo>
                <a:cubicBezTo>
                  <a:pt x="2844785" y="7280135"/>
                  <a:pt x="2836477" y="7294669"/>
                  <a:pt x="2828173" y="7294669"/>
                </a:cubicBezTo>
                <a:lnTo>
                  <a:pt x="2828173" y="7282211"/>
                </a:lnTo>
                <a:lnTo>
                  <a:pt x="2840631" y="7232375"/>
                </a:lnTo>
                <a:cubicBezTo>
                  <a:pt x="2832325" y="7232375"/>
                  <a:pt x="2828173" y="7228223"/>
                  <a:pt x="2828173" y="7219917"/>
                </a:cubicBezTo>
                <a:cubicBezTo>
                  <a:pt x="2828173" y="7211611"/>
                  <a:pt x="2832325" y="7207457"/>
                  <a:pt x="2840631" y="7207457"/>
                </a:cubicBezTo>
                <a:close/>
                <a:moveTo>
                  <a:pt x="1794082" y="7207457"/>
                </a:moveTo>
                <a:cubicBezTo>
                  <a:pt x="1785776" y="7207457"/>
                  <a:pt x="1783700" y="7209534"/>
                  <a:pt x="1787852" y="7213687"/>
                </a:cubicBezTo>
                <a:cubicBezTo>
                  <a:pt x="1792006" y="7217840"/>
                  <a:pt x="1796160" y="7219917"/>
                  <a:pt x="1800312" y="7219917"/>
                </a:cubicBezTo>
                <a:cubicBezTo>
                  <a:pt x="1804464" y="7219917"/>
                  <a:pt x="1806542" y="7215764"/>
                  <a:pt x="1806542" y="7207457"/>
                </a:cubicBezTo>
                <a:cubicBezTo>
                  <a:pt x="1806542" y="7207457"/>
                  <a:pt x="1802388" y="7207457"/>
                  <a:pt x="1794082" y="7207457"/>
                </a:cubicBezTo>
                <a:close/>
                <a:moveTo>
                  <a:pt x="1569822" y="7207457"/>
                </a:moveTo>
                <a:cubicBezTo>
                  <a:pt x="1561516" y="7215764"/>
                  <a:pt x="1555286" y="7217840"/>
                  <a:pt x="1551134" y="7213687"/>
                </a:cubicBezTo>
                <a:cubicBezTo>
                  <a:pt x="1546980" y="7209534"/>
                  <a:pt x="1544904" y="7215764"/>
                  <a:pt x="1544904" y="7232375"/>
                </a:cubicBezTo>
                <a:lnTo>
                  <a:pt x="1544904" y="7257293"/>
                </a:lnTo>
                <a:cubicBezTo>
                  <a:pt x="1544904" y="7248987"/>
                  <a:pt x="1546980" y="7244835"/>
                  <a:pt x="1551134" y="7244835"/>
                </a:cubicBezTo>
                <a:cubicBezTo>
                  <a:pt x="1555286" y="7244835"/>
                  <a:pt x="1553210" y="7240681"/>
                  <a:pt x="1544904" y="7232375"/>
                </a:cubicBezTo>
                <a:lnTo>
                  <a:pt x="1557362" y="7219917"/>
                </a:lnTo>
                <a:cubicBezTo>
                  <a:pt x="1557362" y="7228223"/>
                  <a:pt x="1559440" y="7228223"/>
                  <a:pt x="1563592" y="7219917"/>
                </a:cubicBezTo>
                <a:cubicBezTo>
                  <a:pt x="1567744" y="7211611"/>
                  <a:pt x="1569822" y="7207457"/>
                  <a:pt x="1569822" y="7207457"/>
                </a:cubicBezTo>
                <a:close/>
                <a:moveTo>
                  <a:pt x="8222881" y="7194998"/>
                </a:moveTo>
                <a:lnTo>
                  <a:pt x="8185505" y="7257293"/>
                </a:lnTo>
                <a:cubicBezTo>
                  <a:pt x="8185505" y="7265599"/>
                  <a:pt x="8183427" y="7271829"/>
                  <a:pt x="8179275" y="7275981"/>
                </a:cubicBezTo>
                <a:cubicBezTo>
                  <a:pt x="8175123" y="7280135"/>
                  <a:pt x="8168895" y="7282211"/>
                  <a:pt x="8160587" y="7282211"/>
                </a:cubicBezTo>
                <a:lnTo>
                  <a:pt x="8148129" y="7294669"/>
                </a:lnTo>
                <a:cubicBezTo>
                  <a:pt x="8139823" y="7311281"/>
                  <a:pt x="8135669" y="7319587"/>
                  <a:pt x="8135669" y="7319587"/>
                </a:cubicBezTo>
                <a:cubicBezTo>
                  <a:pt x="8152281" y="7311281"/>
                  <a:pt x="8164739" y="7307129"/>
                  <a:pt x="8173047" y="7307129"/>
                </a:cubicBezTo>
                <a:cubicBezTo>
                  <a:pt x="8173047" y="7298823"/>
                  <a:pt x="8177199" y="7294669"/>
                  <a:pt x="8185505" y="7294669"/>
                </a:cubicBezTo>
                <a:lnTo>
                  <a:pt x="8197965" y="7294669"/>
                </a:lnTo>
                <a:lnTo>
                  <a:pt x="8235341" y="7219917"/>
                </a:lnTo>
                <a:close/>
                <a:moveTo>
                  <a:pt x="3961934" y="7194998"/>
                </a:moveTo>
                <a:lnTo>
                  <a:pt x="3949474" y="7207457"/>
                </a:lnTo>
                <a:lnTo>
                  <a:pt x="3961934" y="7219917"/>
                </a:lnTo>
                <a:cubicBezTo>
                  <a:pt x="3961934" y="7211611"/>
                  <a:pt x="3961934" y="7203304"/>
                  <a:pt x="3961934" y="7194998"/>
                </a:cubicBezTo>
                <a:close/>
                <a:moveTo>
                  <a:pt x="2118015" y="7194998"/>
                </a:moveTo>
                <a:lnTo>
                  <a:pt x="2068178" y="7232375"/>
                </a:lnTo>
                <a:cubicBezTo>
                  <a:pt x="2059872" y="7240681"/>
                  <a:pt x="2053642" y="7246911"/>
                  <a:pt x="2049490" y="7251063"/>
                </a:cubicBezTo>
                <a:cubicBezTo>
                  <a:pt x="2045338" y="7255217"/>
                  <a:pt x="2039108" y="7257293"/>
                  <a:pt x="2030802" y="7257293"/>
                </a:cubicBezTo>
                <a:cubicBezTo>
                  <a:pt x="2030802" y="7257293"/>
                  <a:pt x="2028726" y="7263523"/>
                  <a:pt x="2024572" y="7275981"/>
                </a:cubicBezTo>
                <a:cubicBezTo>
                  <a:pt x="2020420" y="7288439"/>
                  <a:pt x="2014190" y="7294669"/>
                  <a:pt x="2005884" y="7294669"/>
                </a:cubicBezTo>
                <a:cubicBezTo>
                  <a:pt x="2005884" y="7294669"/>
                  <a:pt x="2003808" y="7294669"/>
                  <a:pt x="1999654" y="7294669"/>
                </a:cubicBezTo>
                <a:cubicBezTo>
                  <a:pt x="1995502" y="7294669"/>
                  <a:pt x="1993425" y="7298823"/>
                  <a:pt x="1993425" y="7307129"/>
                </a:cubicBezTo>
                <a:cubicBezTo>
                  <a:pt x="1985119" y="7315435"/>
                  <a:pt x="1978889" y="7319587"/>
                  <a:pt x="1974736" y="7319587"/>
                </a:cubicBezTo>
                <a:cubicBezTo>
                  <a:pt x="1970583" y="7319587"/>
                  <a:pt x="1968507" y="7319587"/>
                  <a:pt x="1968507" y="7319587"/>
                </a:cubicBezTo>
                <a:cubicBezTo>
                  <a:pt x="1951895" y="7319587"/>
                  <a:pt x="1947741" y="7323741"/>
                  <a:pt x="1956047" y="7332046"/>
                </a:cubicBezTo>
                <a:lnTo>
                  <a:pt x="1918671" y="7381882"/>
                </a:lnTo>
                <a:cubicBezTo>
                  <a:pt x="1885447" y="7415106"/>
                  <a:pt x="1864683" y="7440024"/>
                  <a:pt x="1856377" y="7456635"/>
                </a:cubicBezTo>
                <a:lnTo>
                  <a:pt x="1843918" y="7481553"/>
                </a:lnTo>
                <a:cubicBezTo>
                  <a:pt x="1852224" y="7481553"/>
                  <a:pt x="1858453" y="7481553"/>
                  <a:pt x="1862607" y="7481553"/>
                </a:cubicBezTo>
                <a:cubicBezTo>
                  <a:pt x="1866759" y="7481553"/>
                  <a:pt x="1872989" y="7473249"/>
                  <a:pt x="1881295" y="7456635"/>
                </a:cubicBezTo>
                <a:lnTo>
                  <a:pt x="1906213" y="7431718"/>
                </a:lnTo>
                <a:lnTo>
                  <a:pt x="1931131" y="7406800"/>
                </a:lnTo>
                <a:cubicBezTo>
                  <a:pt x="1939437" y="7390188"/>
                  <a:pt x="1960201" y="7365272"/>
                  <a:pt x="1993425" y="7332046"/>
                </a:cubicBezTo>
                <a:cubicBezTo>
                  <a:pt x="2026650" y="7298823"/>
                  <a:pt x="2045338" y="7278059"/>
                  <a:pt x="2049490" y="7269751"/>
                </a:cubicBezTo>
                <a:cubicBezTo>
                  <a:pt x="2053642" y="7261447"/>
                  <a:pt x="2059872" y="7253141"/>
                  <a:pt x="2068178" y="7244835"/>
                </a:cubicBezTo>
                <a:lnTo>
                  <a:pt x="2105555" y="7207457"/>
                </a:lnTo>
                <a:close/>
                <a:moveTo>
                  <a:pt x="1750476" y="7194998"/>
                </a:moveTo>
                <a:cubicBezTo>
                  <a:pt x="1746323" y="7194998"/>
                  <a:pt x="1744246" y="7197076"/>
                  <a:pt x="1744246" y="7201228"/>
                </a:cubicBezTo>
                <a:cubicBezTo>
                  <a:pt x="1744246" y="7205381"/>
                  <a:pt x="1748400" y="7207457"/>
                  <a:pt x="1756706" y="7207457"/>
                </a:cubicBezTo>
                <a:cubicBezTo>
                  <a:pt x="1756706" y="7199152"/>
                  <a:pt x="1754629" y="7194998"/>
                  <a:pt x="1750476" y="7194998"/>
                </a:cubicBezTo>
                <a:close/>
                <a:moveTo>
                  <a:pt x="8883205" y="7182540"/>
                </a:moveTo>
                <a:lnTo>
                  <a:pt x="8870745" y="7194998"/>
                </a:lnTo>
                <a:lnTo>
                  <a:pt x="8858287" y="7219917"/>
                </a:lnTo>
                <a:cubicBezTo>
                  <a:pt x="8858287" y="7219917"/>
                  <a:pt x="8856209" y="7221993"/>
                  <a:pt x="8852057" y="7226145"/>
                </a:cubicBezTo>
                <a:cubicBezTo>
                  <a:pt x="8847905" y="7230299"/>
                  <a:pt x="8845828" y="7232375"/>
                  <a:pt x="8845828" y="7232375"/>
                </a:cubicBezTo>
                <a:cubicBezTo>
                  <a:pt x="8845828" y="7265599"/>
                  <a:pt x="8833369" y="7282211"/>
                  <a:pt x="8808450" y="7282211"/>
                </a:cubicBezTo>
                <a:cubicBezTo>
                  <a:pt x="8800144" y="7282211"/>
                  <a:pt x="8795992" y="7286363"/>
                  <a:pt x="8795992" y="7294669"/>
                </a:cubicBezTo>
                <a:cubicBezTo>
                  <a:pt x="8795992" y="7302975"/>
                  <a:pt x="8791840" y="7307129"/>
                  <a:pt x="8783534" y="7307129"/>
                </a:cubicBezTo>
                <a:cubicBezTo>
                  <a:pt x="8775226" y="7315435"/>
                  <a:pt x="8771074" y="7323741"/>
                  <a:pt x="8771074" y="7332046"/>
                </a:cubicBezTo>
                <a:cubicBezTo>
                  <a:pt x="8771074" y="7348658"/>
                  <a:pt x="8758616" y="7365272"/>
                  <a:pt x="8733698" y="7381882"/>
                </a:cubicBezTo>
                <a:cubicBezTo>
                  <a:pt x="8725392" y="7390188"/>
                  <a:pt x="8721239" y="7394340"/>
                  <a:pt x="8721239" y="7394340"/>
                </a:cubicBezTo>
                <a:lnTo>
                  <a:pt x="8708779" y="7406800"/>
                </a:lnTo>
                <a:lnTo>
                  <a:pt x="8683861" y="7406800"/>
                </a:lnTo>
                <a:cubicBezTo>
                  <a:pt x="8683861" y="7398494"/>
                  <a:pt x="8683861" y="7394340"/>
                  <a:pt x="8683861" y="7394340"/>
                </a:cubicBezTo>
                <a:cubicBezTo>
                  <a:pt x="8683861" y="7394340"/>
                  <a:pt x="8688014" y="7394340"/>
                  <a:pt x="8696321" y="7394340"/>
                </a:cubicBezTo>
                <a:cubicBezTo>
                  <a:pt x="8696321" y="7394340"/>
                  <a:pt x="8696321" y="7390188"/>
                  <a:pt x="8696321" y="7381882"/>
                </a:cubicBezTo>
                <a:cubicBezTo>
                  <a:pt x="8696321" y="7373576"/>
                  <a:pt x="8700473" y="7365272"/>
                  <a:pt x="8708779" y="7356964"/>
                </a:cubicBezTo>
                <a:cubicBezTo>
                  <a:pt x="8742004" y="7332046"/>
                  <a:pt x="8754464" y="7315435"/>
                  <a:pt x="8746156" y="7307129"/>
                </a:cubicBezTo>
                <a:cubicBezTo>
                  <a:pt x="8746156" y="7298823"/>
                  <a:pt x="8750308" y="7288439"/>
                  <a:pt x="8758616" y="7275981"/>
                </a:cubicBezTo>
                <a:cubicBezTo>
                  <a:pt x="8766922" y="7263523"/>
                  <a:pt x="8775226" y="7257293"/>
                  <a:pt x="8783534" y="7257293"/>
                </a:cubicBezTo>
                <a:cubicBezTo>
                  <a:pt x="8791840" y="7257293"/>
                  <a:pt x="8802222" y="7251063"/>
                  <a:pt x="8814680" y="7238605"/>
                </a:cubicBezTo>
                <a:cubicBezTo>
                  <a:pt x="8827140" y="7226145"/>
                  <a:pt x="8841676" y="7211611"/>
                  <a:pt x="8858287" y="7194998"/>
                </a:cubicBezTo>
                <a:close/>
                <a:moveTo>
                  <a:pt x="4485208" y="7182540"/>
                </a:moveTo>
                <a:lnTo>
                  <a:pt x="4472749" y="7207457"/>
                </a:lnTo>
                <a:lnTo>
                  <a:pt x="4485208" y="7207457"/>
                </a:lnTo>
                <a:cubicBezTo>
                  <a:pt x="4485208" y="7199152"/>
                  <a:pt x="4487285" y="7192922"/>
                  <a:pt x="4491437" y="7188768"/>
                </a:cubicBezTo>
                <a:cubicBezTo>
                  <a:pt x="4495591" y="7184616"/>
                  <a:pt x="4493513" y="7182540"/>
                  <a:pt x="4485208" y="7182540"/>
                </a:cubicBezTo>
                <a:close/>
                <a:moveTo>
                  <a:pt x="4410454" y="7182540"/>
                </a:moveTo>
                <a:lnTo>
                  <a:pt x="4397995" y="7194998"/>
                </a:lnTo>
                <a:cubicBezTo>
                  <a:pt x="4406301" y="7194998"/>
                  <a:pt x="4410454" y="7194998"/>
                  <a:pt x="4410454" y="7194998"/>
                </a:cubicBezTo>
                <a:cubicBezTo>
                  <a:pt x="4418760" y="7194998"/>
                  <a:pt x="4418760" y="7190846"/>
                  <a:pt x="4410454" y="7182540"/>
                </a:cubicBezTo>
                <a:close/>
                <a:moveTo>
                  <a:pt x="2778336" y="7182540"/>
                </a:moveTo>
                <a:lnTo>
                  <a:pt x="2778336" y="7207457"/>
                </a:lnTo>
                <a:cubicBezTo>
                  <a:pt x="2778336" y="7207457"/>
                  <a:pt x="2782490" y="7203304"/>
                  <a:pt x="2790796" y="7194998"/>
                </a:cubicBezTo>
                <a:cubicBezTo>
                  <a:pt x="2790796" y="7186692"/>
                  <a:pt x="2790796" y="7182540"/>
                  <a:pt x="2790796" y="7182540"/>
                </a:cubicBezTo>
                <a:cubicBezTo>
                  <a:pt x="2790796" y="7182540"/>
                  <a:pt x="2786642" y="7182540"/>
                  <a:pt x="2778336" y="7182540"/>
                </a:cubicBezTo>
                <a:close/>
                <a:moveTo>
                  <a:pt x="2360963" y="7182540"/>
                </a:moveTo>
                <a:cubicBezTo>
                  <a:pt x="2356811" y="7182540"/>
                  <a:pt x="2354733" y="7186692"/>
                  <a:pt x="2354733" y="7194998"/>
                </a:cubicBezTo>
                <a:lnTo>
                  <a:pt x="2354733" y="7207457"/>
                </a:lnTo>
                <a:cubicBezTo>
                  <a:pt x="2363039" y="7207457"/>
                  <a:pt x="2367193" y="7203304"/>
                  <a:pt x="2367193" y="7194998"/>
                </a:cubicBezTo>
                <a:cubicBezTo>
                  <a:pt x="2367193" y="7186692"/>
                  <a:pt x="2365117" y="7182540"/>
                  <a:pt x="2360963" y="7182540"/>
                </a:cubicBezTo>
                <a:close/>
                <a:moveTo>
                  <a:pt x="2080637" y="7170080"/>
                </a:moveTo>
                <a:cubicBezTo>
                  <a:pt x="2080637" y="7170080"/>
                  <a:pt x="2080637" y="7174234"/>
                  <a:pt x="2080637" y="7182540"/>
                </a:cubicBezTo>
                <a:cubicBezTo>
                  <a:pt x="2088943" y="7182540"/>
                  <a:pt x="2093096" y="7182540"/>
                  <a:pt x="2093096" y="7182540"/>
                </a:cubicBezTo>
                <a:close/>
                <a:moveTo>
                  <a:pt x="560650" y="7157622"/>
                </a:moveTo>
                <a:cubicBezTo>
                  <a:pt x="560650" y="7157622"/>
                  <a:pt x="564802" y="7157622"/>
                  <a:pt x="573108" y="7157622"/>
                </a:cubicBezTo>
                <a:cubicBezTo>
                  <a:pt x="573108" y="7157622"/>
                  <a:pt x="573108" y="7161774"/>
                  <a:pt x="573108" y="7170080"/>
                </a:cubicBezTo>
                <a:cubicBezTo>
                  <a:pt x="564802" y="7170080"/>
                  <a:pt x="560650" y="7168004"/>
                  <a:pt x="560650" y="7163850"/>
                </a:cubicBezTo>
                <a:cubicBezTo>
                  <a:pt x="560650" y="7159698"/>
                  <a:pt x="560650" y="7157622"/>
                  <a:pt x="560650" y="7157622"/>
                </a:cubicBezTo>
                <a:close/>
                <a:moveTo>
                  <a:pt x="8260259" y="7145162"/>
                </a:moveTo>
                <a:cubicBezTo>
                  <a:pt x="8260259" y="7145162"/>
                  <a:pt x="8260259" y="7149316"/>
                  <a:pt x="8260259" y="7157622"/>
                </a:cubicBezTo>
                <a:cubicBezTo>
                  <a:pt x="8268565" y="7157622"/>
                  <a:pt x="8272718" y="7153470"/>
                  <a:pt x="8272718" y="7145162"/>
                </a:cubicBezTo>
                <a:close/>
                <a:moveTo>
                  <a:pt x="1806542" y="7145162"/>
                </a:moveTo>
                <a:cubicBezTo>
                  <a:pt x="1806542" y="7145162"/>
                  <a:pt x="1800312" y="7147240"/>
                  <a:pt x="1787852" y="7151392"/>
                </a:cubicBezTo>
                <a:cubicBezTo>
                  <a:pt x="1775394" y="7155546"/>
                  <a:pt x="1771242" y="7159698"/>
                  <a:pt x="1775394" y="7163850"/>
                </a:cubicBezTo>
                <a:cubicBezTo>
                  <a:pt x="1779546" y="7168004"/>
                  <a:pt x="1785776" y="7170080"/>
                  <a:pt x="1794082" y="7170080"/>
                </a:cubicBezTo>
                <a:cubicBezTo>
                  <a:pt x="1794082" y="7161774"/>
                  <a:pt x="1798236" y="7157622"/>
                  <a:pt x="1806542" y="7157622"/>
                </a:cubicBezTo>
                <a:close/>
                <a:moveTo>
                  <a:pt x="1706869" y="7145162"/>
                </a:moveTo>
                <a:cubicBezTo>
                  <a:pt x="1698563" y="7145162"/>
                  <a:pt x="1692335" y="7149316"/>
                  <a:pt x="1688181" y="7157622"/>
                </a:cubicBezTo>
                <a:cubicBezTo>
                  <a:pt x="1684029" y="7165928"/>
                  <a:pt x="1677799" y="7174234"/>
                  <a:pt x="1669493" y="7182540"/>
                </a:cubicBezTo>
                <a:lnTo>
                  <a:pt x="1644575" y="7207457"/>
                </a:lnTo>
                <a:cubicBezTo>
                  <a:pt x="1636269" y="7232375"/>
                  <a:pt x="1630039" y="7244835"/>
                  <a:pt x="1625887" y="7244835"/>
                </a:cubicBezTo>
                <a:cubicBezTo>
                  <a:pt x="1621735" y="7244835"/>
                  <a:pt x="1615505" y="7248987"/>
                  <a:pt x="1607199" y="7257293"/>
                </a:cubicBezTo>
                <a:lnTo>
                  <a:pt x="1619657" y="7257293"/>
                </a:lnTo>
                <a:cubicBezTo>
                  <a:pt x="1636269" y="7240681"/>
                  <a:pt x="1648729" y="7228223"/>
                  <a:pt x="1657035" y="7219917"/>
                </a:cubicBezTo>
                <a:cubicBezTo>
                  <a:pt x="1681953" y="7186692"/>
                  <a:pt x="1698563" y="7165928"/>
                  <a:pt x="1706869" y="7157622"/>
                </a:cubicBezTo>
                <a:cubicBezTo>
                  <a:pt x="1715175" y="7149316"/>
                  <a:pt x="1715175" y="7145162"/>
                  <a:pt x="1706869" y="7145162"/>
                </a:cubicBezTo>
                <a:close/>
                <a:moveTo>
                  <a:pt x="1607199" y="7145162"/>
                </a:moveTo>
                <a:lnTo>
                  <a:pt x="1594739" y="7157622"/>
                </a:lnTo>
                <a:cubicBezTo>
                  <a:pt x="1586434" y="7165928"/>
                  <a:pt x="1582280" y="7170080"/>
                  <a:pt x="1582280" y="7170080"/>
                </a:cubicBezTo>
                <a:lnTo>
                  <a:pt x="1594739" y="7170080"/>
                </a:lnTo>
                <a:cubicBezTo>
                  <a:pt x="1603046" y="7161774"/>
                  <a:pt x="1607199" y="7153470"/>
                  <a:pt x="1607199" y="7145162"/>
                </a:cubicBezTo>
                <a:close/>
                <a:moveTo>
                  <a:pt x="1519986" y="7145162"/>
                </a:moveTo>
                <a:cubicBezTo>
                  <a:pt x="1503374" y="7153470"/>
                  <a:pt x="1497145" y="7159698"/>
                  <a:pt x="1501298" y="7163850"/>
                </a:cubicBezTo>
                <a:cubicBezTo>
                  <a:pt x="1505450" y="7168004"/>
                  <a:pt x="1503374" y="7178386"/>
                  <a:pt x="1495068" y="7194998"/>
                </a:cubicBezTo>
                <a:lnTo>
                  <a:pt x="1407857" y="7282211"/>
                </a:lnTo>
                <a:lnTo>
                  <a:pt x="1420316" y="7282211"/>
                </a:lnTo>
                <a:lnTo>
                  <a:pt x="1432774" y="7294669"/>
                </a:lnTo>
                <a:lnTo>
                  <a:pt x="1432774" y="7319587"/>
                </a:lnTo>
                <a:cubicBezTo>
                  <a:pt x="1416163" y="7327894"/>
                  <a:pt x="1412009" y="7332046"/>
                  <a:pt x="1420316" y="7332046"/>
                </a:cubicBezTo>
                <a:lnTo>
                  <a:pt x="1420316" y="7344506"/>
                </a:lnTo>
                <a:cubicBezTo>
                  <a:pt x="1428621" y="7327894"/>
                  <a:pt x="1436927" y="7315435"/>
                  <a:pt x="1445233" y="7307129"/>
                </a:cubicBezTo>
                <a:cubicBezTo>
                  <a:pt x="1461845" y="7290517"/>
                  <a:pt x="1470151" y="7282211"/>
                  <a:pt x="1470151" y="7282211"/>
                </a:cubicBezTo>
                <a:lnTo>
                  <a:pt x="1470151" y="7232375"/>
                </a:lnTo>
                <a:lnTo>
                  <a:pt x="1495068" y="7207457"/>
                </a:lnTo>
                <a:cubicBezTo>
                  <a:pt x="1495068" y="7199152"/>
                  <a:pt x="1499221" y="7194998"/>
                  <a:pt x="1507527" y="7194998"/>
                </a:cubicBezTo>
                <a:cubicBezTo>
                  <a:pt x="1507527" y="7186692"/>
                  <a:pt x="1509604" y="7182540"/>
                  <a:pt x="1513757" y="7182540"/>
                </a:cubicBezTo>
                <a:cubicBezTo>
                  <a:pt x="1517910" y="7182540"/>
                  <a:pt x="1519986" y="7178386"/>
                  <a:pt x="1519986" y="7170080"/>
                </a:cubicBezTo>
                <a:cubicBezTo>
                  <a:pt x="1519986" y="7161774"/>
                  <a:pt x="1519986" y="7157622"/>
                  <a:pt x="1519986" y="7157622"/>
                </a:cubicBezTo>
                <a:cubicBezTo>
                  <a:pt x="1519986" y="7157622"/>
                  <a:pt x="1524140" y="7157622"/>
                  <a:pt x="1532446" y="7157622"/>
                </a:cubicBezTo>
                <a:cubicBezTo>
                  <a:pt x="1532446" y="7157622"/>
                  <a:pt x="1532446" y="7153470"/>
                  <a:pt x="1532446" y="7145162"/>
                </a:cubicBezTo>
                <a:close/>
                <a:moveTo>
                  <a:pt x="199341" y="7145162"/>
                </a:moveTo>
                <a:cubicBezTo>
                  <a:pt x="199341" y="7153470"/>
                  <a:pt x="199341" y="7157622"/>
                  <a:pt x="199341" y="7157622"/>
                </a:cubicBezTo>
                <a:lnTo>
                  <a:pt x="186882" y="7157622"/>
                </a:lnTo>
                <a:cubicBezTo>
                  <a:pt x="186882" y="7149316"/>
                  <a:pt x="191035" y="7145162"/>
                  <a:pt x="199341" y="7145162"/>
                </a:cubicBezTo>
                <a:close/>
                <a:moveTo>
                  <a:pt x="4397995" y="7132704"/>
                </a:moveTo>
                <a:lnTo>
                  <a:pt x="4397995" y="7145162"/>
                </a:lnTo>
                <a:lnTo>
                  <a:pt x="4410454" y="7132704"/>
                </a:lnTo>
                <a:close/>
                <a:moveTo>
                  <a:pt x="2790796" y="7132704"/>
                </a:moveTo>
                <a:cubicBezTo>
                  <a:pt x="2782490" y="7132704"/>
                  <a:pt x="2780412" y="7134782"/>
                  <a:pt x="2784566" y="7138934"/>
                </a:cubicBezTo>
                <a:cubicBezTo>
                  <a:pt x="2788718" y="7143086"/>
                  <a:pt x="2792872" y="7145162"/>
                  <a:pt x="2797025" y="7145162"/>
                </a:cubicBezTo>
                <a:cubicBezTo>
                  <a:pt x="2801178" y="7145162"/>
                  <a:pt x="2803254" y="7141010"/>
                  <a:pt x="2803254" y="7132704"/>
                </a:cubicBezTo>
                <a:cubicBezTo>
                  <a:pt x="2803254" y="7132704"/>
                  <a:pt x="2799101" y="7132704"/>
                  <a:pt x="2790796" y="7132704"/>
                </a:cubicBezTo>
                <a:close/>
                <a:moveTo>
                  <a:pt x="2703583" y="7132704"/>
                </a:moveTo>
                <a:cubicBezTo>
                  <a:pt x="2711889" y="7132704"/>
                  <a:pt x="2713965" y="7134782"/>
                  <a:pt x="2709812" y="7138934"/>
                </a:cubicBezTo>
                <a:cubicBezTo>
                  <a:pt x="2705659" y="7143086"/>
                  <a:pt x="2703583" y="7145162"/>
                  <a:pt x="2703583" y="7145162"/>
                </a:cubicBezTo>
                <a:cubicBezTo>
                  <a:pt x="2703583" y="7145162"/>
                  <a:pt x="2703583" y="7141010"/>
                  <a:pt x="2703583" y="7132704"/>
                </a:cubicBezTo>
                <a:close/>
                <a:moveTo>
                  <a:pt x="2230144" y="7132704"/>
                </a:moveTo>
                <a:lnTo>
                  <a:pt x="2217685" y="7145162"/>
                </a:lnTo>
                <a:cubicBezTo>
                  <a:pt x="2217685" y="7145162"/>
                  <a:pt x="2221838" y="7145162"/>
                  <a:pt x="2230144" y="7145162"/>
                </a:cubicBezTo>
                <a:cubicBezTo>
                  <a:pt x="2230144" y="7136858"/>
                  <a:pt x="2230144" y="7132704"/>
                  <a:pt x="2230144" y="7132704"/>
                </a:cubicBezTo>
                <a:close/>
                <a:moveTo>
                  <a:pt x="2055720" y="7132704"/>
                </a:moveTo>
                <a:lnTo>
                  <a:pt x="2030802" y="7145162"/>
                </a:lnTo>
                <a:cubicBezTo>
                  <a:pt x="2030802" y="7153470"/>
                  <a:pt x="2030802" y="7161774"/>
                  <a:pt x="2030802" y="7170080"/>
                </a:cubicBezTo>
                <a:cubicBezTo>
                  <a:pt x="2039108" y="7170080"/>
                  <a:pt x="2043260" y="7170080"/>
                  <a:pt x="2043260" y="7170080"/>
                </a:cubicBezTo>
                <a:cubicBezTo>
                  <a:pt x="2043260" y="7170080"/>
                  <a:pt x="2043260" y="7165928"/>
                  <a:pt x="2043260" y="7157622"/>
                </a:cubicBezTo>
                <a:cubicBezTo>
                  <a:pt x="2034954" y="7157622"/>
                  <a:pt x="2034954" y="7155546"/>
                  <a:pt x="2043260" y="7151392"/>
                </a:cubicBezTo>
                <a:cubicBezTo>
                  <a:pt x="2051566" y="7147240"/>
                  <a:pt x="2055720" y="7141010"/>
                  <a:pt x="2055720" y="7132704"/>
                </a:cubicBezTo>
                <a:close/>
                <a:moveTo>
                  <a:pt x="1544904" y="7132704"/>
                </a:moveTo>
                <a:lnTo>
                  <a:pt x="1557362" y="7145162"/>
                </a:lnTo>
                <a:cubicBezTo>
                  <a:pt x="1557362" y="7145162"/>
                  <a:pt x="1557362" y="7141010"/>
                  <a:pt x="1557362" y="7132704"/>
                </a:cubicBezTo>
                <a:cubicBezTo>
                  <a:pt x="1557362" y="7132704"/>
                  <a:pt x="1553210" y="7132704"/>
                  <a:pt x="1544904" y="7132704"/>
                </a:cubicBezTo>
                <a:close/>
                <a:moveTo>
                  <a:pt x="479668" y="7132704"/>
                </a:moveTo>
                <a:cubicBezTo>
                  <a:pt x="483819" y="7132704"/>
                  <a:pt x="490050" y="7132704"/>
                  <a:pt x="498355" y="7132704"/>
                </a:cubicBezTo>
                <a:lnTo>
                  <a:pt x="485897" y="7145162"/>
                </a:lnTo>
                <a:cubicBezTo>
                  <a:pt x="477592" y="7145162"/>
                  <a:pt x="473437" y="7143086"/>
                  <a:pt x="473437" y="7138934"/>
                </a:cubicBezTo>
                <a:cubicBezTo>
                  <a:pt x="473437" y="7134782"/>
                  <a:pt x="475513" y="7132704"/>
                  <a:pt x="479668" y="7132704"/>
                </a:cubicBezTo>
                <a:close/>
                <a:moveTo>
                  <a:pt x="1831458" y="7120244"/>
                </a:moveTo>
                <a:cubicBezTo>
                  <a:pt x="1823152" y="7120244"/>
                  <a:pt x="1821076" y="7122322"/>
                  <a:pt x="1825230" y="7126474"/>
                </a:cubicBezTo>
                <a:cubicBezTo>
                  <a:pt x="1829382" y="7130628"/>
                  <a:pt x="1831458" y="7132704"/>
                  <a:pt x="1831458" y="7132704"/>
                </a:cubicBezTo>
                <a:close/>
                <a:moveTo>
                  <a:pt x="2033528" y="7112459"/>
                </a:moveTo>
                <a:cubicBezTo>
                  <a:pt x="2029633" y="7112459"/>
                  <a:pt x="2024572" y="7117130"/>
                  <a:pt x="2018342" y="7126474"/>
                </a:cubicBezTo>
                <a:cubicBezTo>
                  <a:pt x="2010036" y="7138934"/>
                  <a:pt x="2003808" y="7145162"/>
                  <a:pt x="1999654" y="7145162"/>
                </a:cubicBezTo>
                <a:cubicBezTo>
                  <a:pt x="1995502" y="7145162"/>
                  <a:pt x="1993425" y="7149316"/>
                  <a:pt x="1993425" y="7157622"/>
                </a:cubicBezTo>
                <a:cubicBezTo>
                  <a:pt x="1993425" y="7165928"/>
                  <a:pt x="1995502" y="7168004"/>
                  <a:pt x="1999654" y="7163850"/>
                </a:cubicBezTo>
                <a:cubicBezTo>
                  <a:pt x="2003808" y="7159698"/>
                  <a:pt x="2010036" y="7153470"/>
                  <a:pt x="2018342" y="7145162"/>
                </a:cubicBezTo>
                <a:cubicBezTo>
                  <a:pt x="2034954" y="7128552"/>
                  <a:pt x="2041184" y="7118168"/>
                  <a:pt x="2037030" y="7114016"/>
                </a:cubicBezTo>
                <a:cubicBezTo>
                  <a:pt x="2035992" y="7112976"/>
                  <a:pt x="2034825" y="7112459"/>
                  <a:pt x="2033528" y="7112459"/>
                </a:cubicBezTo>
                <a:close/>
                <a:moveTo>
                  <a:pt x="8908123" y="7107786"/>
                </a:moveTo>
                <a:lnTo>
                  <a:pt x="8920581" y="7107786"/>
                </a:lnTo>
                <a:cubicBezTo>
                  <a:pt x="8920581" y="7116092"/>
                  <a:pt x="8916429" y="7120244"/>
                  <a:pt x="8908123" y="7120244"/>
                </a:cubicBezTo>
                <a:cubicBezTo>
                  <a:pt x="8908123" y="7120244"/>
                  <a:pt x="8908123" y="7116092"/>
                  <a:pt x="8908123" y="7107786"/>
                </a:cubicBezTo>
                <a:close/>
                <a:moveTo>
                  <a:pt x="2716042" y="7107786"/>
                </a:moveTo>
                <a:lnTo>
                  <a:pt x="2728500" y="7107786"/>
                </a:lnTo>
                <a:cubicBezTo>
                  <a:pt x="2728500" y="7116092"/>
                  <a:pt x="2728500" y="7120244"/>
                  <a:pt x="2728500" y="7120244"/>
                </a:cubicBezTo>
                <a:cubicBezTo>
                  <a:pt x="2720194" y="7120244"/>
                  <a:pt x="2716042" y="7120244"/>
                  <a:pt x="2716042" y="7120244"/>
                </a:cubicBezTo>
                <a:cubicBezTo>
                  <a:pt x="2716042" y="7120244"/>
                  <a:pt x="2716042" y="7116092"/>
                  <a:pt x="2716042" y="7107786"/>
                </a:cubicBezTo>
                <a:close/>
                <a:moveTo>
                  <a:pt x="473437" y="7107786"/>
                </a:moveTo>
                <a:lnTo>
                  <a:pt x="485897" y="7107786"/>
                </a:lnTo>
                <a:cubicBezTo>
                  <a:pt x="485897" y="7116092"/>
                  <a:pt x="473437" y="7128552"/>
                  <a:pt x="448519" y="7145162"/>
                </a:cubicBezTo>
                <a:lnTo>
                  <a:pt x="436061" y="7132704"/>
                </a:lnTo>
                <a:cubicBezTo>
                  <a:pt x="436061" y="7132704"/>
                  <a:pt x="440213" y="7132704"/>
                  <a:pt x="448519" y="7132704"/>
                </a:cubicBezTo>
                <a:close/>
                <a:moveTo>
                  <a:pt x="274096" y="7107786"/>
                </a:moveTo>
                <a:cubicBezTo>
                  <a:pt x="274096" y="7107786"/>
                  <a:pt x="278248" y="7107786"/>
                  <a:pt x="286554" y="7107786"/>
                </a:cubicBezTo>
                <a:cubicBezTo>
                  <a:pt x="286554" y="7107786"/>
                  <a:pt x="286554" y="7111940"/>
                  <a:pt x="286554" y="7120244"/>
                </a:cubicBezTo>
                <a:cubicBezTo>
                  <a:pt x="286554" y="7128552"/>
                  <a:pt x="286554" y="7132704"/>
                  <a:pt x="286554" y="7132704"/>
                </a:cubicBezTo>
                <a:lnTo>
                  <a:pt x="286554" y="7145162"/>
                </a:lnTo>
                <a:cubicBezTo>
                  <a:pt x="278248" y="7136858"/>
                  <a:pt x="261636" y="7145162"/>
                  <a:pt x="236717" y="7170080"/>
                </a:cubicBezTo>
                <a:cubicBezTo>
                  <a:pt x="236717" y="7178386"/>
                  <a:pt x="230489" y="7182540"/>
                  <a:pt x="218030" y="7182540"/>
                </a:cubicBezTo>
                <a:cubicBezTo>
                  <a:pt x="205572" y="7182540"/>
                  <a:pt x="203495" y="7178386"/>
                  <a:pt x="211801" y="7170080"/>
                </a:cubicBezTo>
                <a:cubicBezTo>
                  <a:pt x="220106" y="7170080"/>
                  <a:pt x="224259" y="7168004"/>
                  <a:pt x="224259" y="7163850"/>
                </a:cubicBezTo>
                <a:cubicBezTo>
                  <a:pt x="224259" y="7159698"/>
                  <a:pt x="224259" y="7157622"/>
                  <a:pt x="224259" y="7157622"/>
                </a:cubicBezTo>
                <a:cubicBezTo>
                  <a:pt x="215953" y="7149316"/>
                  <a:pt x="215953" y="7141010"/>
                  <a:pt x="224259" y="7132704"/>
                </a:cubicBezTo>
                <a:cubicBezTo>
                  <a:pt x="232565" y="7124398"/>
                  <a:pt x="240872" y="7120244"/>
                  <a:pt x="249177" y="7120244"/>
                </a:cubicBezTo>
                <a:cubicBezTo>
                  <a:pt x="257483" y="7120244"/>
                  <a:pt x="263712" y="7120244"/>
                  <a:pt x="267866" y="7120244"/>
                </a:cubicBezTo>
                <a:cubicBezTo>
                  <a:pt x="272018" y="7120244"/>
                  <a:pt x="274096" y="7118168"/>
                  <a:pt x="274096" y="7114016"/>
                </a:cubicBezTo>
                <a:cubicBezTo>
                  <a:pt x="274096" y="7109864"/>
                  <a:pt x="274096" y="7107786"/>
                  <a:pt x="274096" y="7107786"/>
                </a:cubicBezTo>
                <a:close/>
                <a:moveTo>
                  <a:pt x="3974392" y="7095328"/>
                </a:moveTo>
                <a:cubicBezTo>
                  <a:pt x="3974392" y="7103634"/>
                  <a:pt x="3972316" y="7107786"/>
                  <a:pt x="3968162" y="7107786"/>
                </a:cubicBezTo>
                <a:cubicBezTo>
                  <a:pt x="3964010" y="7107786"/>
                  <a:pt x="3964010" y="7105710"/>
                  <a:pt x="3968162" y="7101556"/>
                </a:cubicBezTo>
                <a:cubicBezTo>
                  <a:pt x="3972316" y="7097404"/>
                  <a:pt x="3974392" y="7095328"/>
                  <a:pt x="3974392" y="7095328"/>
                </a:cubicBezTo>
                <a:close/>
                <a:moveTo>
                  <a:pt x="2304898" y="7095328"/>
                </a:moveTo>
                <a:cubicBezTo>
                  <a:pt x="2296592" y="7095328"/>
                  <a:pt x="2292438" y="7099480"/>
                  <a:pt x="2292438" y="7107786"/>
                </a:cubicBezTo>
                <a:lnTo>
                  <a:pt x="2304898" y="7107786"/>
                </a:lnTo>
                <a:lnTo>
                  <a:pt x="2317357" y="7107786"/>
                </a:lnTo>
                <a:cubicBezTo>
                  <a:pt x="2317357" y="7099480"/>
                  <a:pt x="2313204" y="7095328"/>
                  <a:pt x="2304898" y="7095328"/>
                </a:cubicBezTo>
                <a:close/>
                <a:moveTo>
                  <a:pt x="1731787" y="7095328"/>
                </a:moveTo>
                <a:cubicBezTo>
                  <a:pt x="1723481" y="7111940"/>
                  <a:pt x="1719329" y="7124398"/>
                  <a:pt x="1719329" y="7132704"/>
                </a:cubicBezTo>
                <a:lnTo>
                  <a:pt x="1744246" y="7120244"/>
                </a:lnTo>
                <a:close/>
                <a:moveTo>
                  <a:pt x="2322029" y="7090655"/>
                </a:moveTo>
                <a:cubicBezTo>
                  <a:pt x="2320991" y="7091693"/>
                  <a:pt x="2321510" y="7095328"/>
                  <a:pt x="2323586" y="7101556"/>
                </a:cubicBezTo>
                <a:cubicBezTo>
                  <a:pt x="2327739" y="7114016"/>
                  <a:pt x="2329815" y="7120244"/>
                  <a:pt x="2329815" y="7120244"/>
                </a:cubicBezTo>
                <a:cubicBezTo>
                  <a:pt x="2329815" y="7128552"/>
                  <a:pt x="2329815" y="7132704"/>
                  <a:pt x="2329815" y="7132704"/>
                </a:cubicBezTo>
                <a:cubicBezTo>
                  <a:pt x="2338122" y="7132704"/>
                  <a:pt x="2342275" y="7130628"/>
                  <a:pt x="2342275" y="7126474"/>
                </a:cubicBezTo>
                <a:cubicBezTo>
                  <a:pt x="2342275" y="7122322"/>
                  <a:pt x="2342275" y="7116092"/>
                  <a:pt x="2342275" y="7107786"/>
                </a:cubicBezTo>
                <a:cubicBezTo>
                  <a:pt x="2333969" y="7099480"/>
                  <a:pt x="2329815" y="7095328"/>
                  <a:pt x="2329815" y="7095328"/>
                </a:cubicBezTo>
                <a:cubicBezTo>
                  <a:pt x="2325663" y="7091174"/>
                  <a:pt x="2323067" y="7089617"/>
                  <a:pt x="2322029" y="7090655"/>
                </a:cubicBezTo>
                <a:close/>
                <a:moveTo>
                  <a:pt x="2264406" y="7089098"/>
                </a:moveTo>
                <a:cubicBezTo>
                  <a:pt x="2262330" y="7089098"/>
                  <a:pt x="2259216" y="7091174"/>
                  <a:pt x="2255062" y="7095328"/>
                </a:cubicBezTo>
                <a:cubicBezTo>
                  <a:pt x="2246756" y="7103634"/>
                  <a:pt x="2246756" y="7107786"/>
                  <a:pt x="2255062" y="7107786"/>
                </a:cubicBezTo>
                <a:lnTo>
                  <a:pt x="2267522" y="7095328"/>
                </a:lnTo>
                <a:cubicBezTo>
                  <a:pt x="2267522" y="7091174"/>
                  <a:pt x="2266482" y="7089098"/>
                  <a:pt x="2264406" y="7089098"/>
                </a:cubicBezTo>
                <a:close/>
                <a:moveTo>
                  <a:pt x="735074" y="7085983"/>
                </a:moveTo>
                <a:cubicBezTo>
                  <a:pt x="737151" y="7085983"/>
                  <a:pt x="739227" y="7087021"/>
                  <a:pt x="741304" y="7089098"/>
                </a:cubicBezTo>
                <a:cubicBezTo>
                  <a:pt x="745457" y="7093251"/>
                  <a:pt x="743381" y="7095328"/>
                  <a:pt x="735074" y="7095328"/>
                </a:cubicBezTo>
                <a:cubicBezTo>
                  <a:pt x="735074" y="7103634"/>
                  <a:pt x="735074" y="7107786"/>
                  <a:pt x="735074" y="7107786"/>
                </a:cubicBezTo>
                <a:cubicBezTo>
                  <a:pt x="735074" y="7107786"/>
                  <a:pt x="730922" y="7103634"/>
                  <a:pt x="722615" y="7095328"/>
                </a:cubicBezTo>
                <a:cubicBezTo>
                  <a:pt x="722615" y="7095328"/>
                  <a:pt x="724691" y="7093251"/>
                  <a:pt x="728846" y="7089098"/>
                </a:cubicBezTo>
                <a:cubicBezTo>
                  <a:pt x="730922" y="7087021"/>
                  <a:pt x="732998" y="7085983"/>
                  <a:pt x="735074" y="7085983"/>
                </a:cubicBezTo>
                <a:close/>
                <a:moveTo>
                  <a:pt x="2216129" y="7075081"/>
                </a:moveTo>
                <a:cubicBezTo>
                  <a:pt x="2213013" y="7076120"/>
                  <a:pt x="2209379" y="7078715"/>
                  <a:pt x="2205227" y="7082868"/>
                </a:cubicBezTo>
                <a:cubicBezTo>
                  <a:pt x="2196919" y="7091175"/>
                  <a:pt x="2192767" y="7099480"/>
                  <a:pt x="2192767" y="7107786"/>
                </a:cubicBezTo>
                <a:lnTo>
                  <a:pt x="2155391" y="7145162"/>
                </a:lnTo>
                <a:cubicBezTo>
                  <a:pt x="2130473" y="7161774"/>
                  <a:pt x="2118015" y="7170080"/>
                  <a:pt x="2118015" y="7170080"/>
                </a:cubicBezTo>
                <a:cubicBezTo>
                  <a:pt x="2118015" y="7186692"/>
                  <a:pt x="2134625" y="7178386"/>
                  <a:pt x="2167849" y="7145162"/>
                </a:cubicBezTo>
                <a:cubicBezTo>
                  <a:pt x="2209379" y="7103634"/>
                  <a:pt x="2228067" y="7080792"/>
                  <a:pt x="2223915" y="7076639"/>
                </a:cubicBezTo>
                <a:cubicBezTo>
                  <a:pt x="2221839" y="7074563"/>
                  <a:pt x="2219243" y="7074044"/>
                  <a:pt x="2216129" y="7075081"/>
                </a:cubicBezTo>
                <a:close/>
                <a:moveTo>
                  <a:pt x="9132383" y="7070409"/>
                </a:moveTo>
                <a:lnTo>
                  <a:pt x="9107465" y="7095328"/>
                </a:lnTo>
                <a:lnTo>
                  <a:pt x="9107465" y="7082868"/>
                </a:lnTo>
                <a:cubicBezTo>
                  <a:pt x="9115771" y="7074563"/>
                  <a:pt x="9124077" y="7070409"/>
                  <a:pt x="9132383" y="7070409"/>
                </a:cubicBezTo>
                <a:close/>
                <a:moveTo>
                  <a:pt x="3974392" y="7070409"/>
                </a:moveTo>
                <a:lnTo>
                  <a:pt x="3986850" y="7070409"/>
                </a:lnTo>
                <a:cubicBezTo>
                  <a:pt x="3986850" y="7070409"/>
                  <a:pt x="3986850" y="7074563"/>
                  <a:pt x="3986850" y="7082868"/>
                </a:cubicBezTo>
                <a:close/>
                <a:moveTo>
                  <a:pt x="2740960" y="7070409"/>
                </a:moveTo>
                <a:lnTo>
                  <a:pt x="2753418" y="7070409"/>
                </a:lnTo>
                <a:cubicBezTo>
                  <a:pt x="2761724" y="7070409"/>
                  <a:pt x="2761724" y="7074563"/>
                  <a:pt x="2753418" y="7082868"/>
                </a:cubicBezTo>
                <a:lnTo>
                  <a:pt x="2740960" y="7082868"/>
                </a:lnTo>
                <a:cubicBezTo>
                  <a:pt x="2749266" y="7082868"/>
                  <a:pt x="2749266" y="7078715"/>
                  <a:pt x="2740960" y="7070409"/>
                </a:cubicBezTo>
                <a:close/>
                <a:moveTo>
                  <a:pt x="1943589" y="7070409"/>
                </a:moveTo>
                <a:cubicBezTo>
                  <a:pt x="1926977" y="7070409"/>
                  <a:pt x="1922825" y="7074563"/>
                  <a:pt x="1931131" y="7082868"/>
                </a:cubicBezTo>
                <a:cubicBezTo>
                  <a:pt x="1931131" y="7082868"/>
                  <a:pt x="1933207" y="7082868"/>
                  <a:pt x="1937359" y="7082868"/>
                </a:cubicBezTo>
                <a:cubicBezTo>
                  <a:pt x="1941513" y="7082868"/>
                  <a:pt x="1943589" y="7078715"/>
                  <a:pt x="1943589" y="7070409"/>
                </a:cubicBezTo>
                <a:close/>
                <a:moveTo>
                  <a:pt x="1881295" y="7070409"/>
                </a:moveTo>
                <a:cubicBezTo>
                  <a:pt x="1856377" y="7070409"/>
                  <a:pt x="1843918" y="7078715"/>
                  <a:pt x="1843918" y="7095328"/>
                </a:cubicBezTo>
                <a:cubicBezTo>
                  <a:pt x="1843918" y="7111940"/>
                  <a:pt x="1852224" y="7107786"/>
                  <a:pt x="1868837" y="7082868"/>
                </a:cubicBezTo>
                <a:close/>
                <a:moveTo>
                  <a:pt x="573108" y="7070409"/>
                </a:moveTo>
                <a:cubicBezTo>
                  <a:pt x="589720" y="7070409"/>
                  <a:pt x="598026" y="7074563"/>
                  <a:pt x="598026" y="7082868"/>
                </a:cubicBezTo>
                <a:cubicBezTo>
                  <a:pt x="606333" y="7091175"/>
                  <a:pt x="608408" y="7095328"/>
                  <a:pt x="604257" y="7095328"/>
                </a:cubicBezTo>
                <a:cubicBezTo>
                  <a:pt x="600102" y="7095328"/>
                  <a:pt x="598026" y="7095328"/>
                  <a:pt x="598026" y="7095328"/>
                </a:cubicBezTo>
                <a:lnTo>
                  <a:pt x="598026" y="7107786"/>
                </a:lnTo>
                <a:cubicBezTo>
                  <a:pt x="606333" y="7107786"/>
                  <a:pt x="606333" y="7111940"/>
                  <a:pt x="598026" y="7120244"/>
                </a:cubicBezTo>
                <a:cubicBezTo>
                  <a:pt x="598026" y="7120244"/>
                  <a:pt x="595950" y="7122322"/>
                  <a:pt x="591796" y="7126474"/>
                </a:cubicBezTo>
                <a:cubicBezTo>
                  <a:pt x="587644" y="7130628"/>
                  <a:pt x="589720" y="7132704"/>
                  <a:pt x="598026" y="7132704"/>
                </a:cubicBezTo>
                <a:lnTo>
                  <a:pt x="585568" y="7132704"/>
                </a:lnTo>
                <a:cubicBezTo>
                  <a:pt x="585568" y="7132704"/>
                  <a:pt x="583492" y="7134782"/>
                  <a:pt x="579338" y="7138934"/>
                </a:cubicBezTo>
                <a:cubicBezTo>
                  <a:pt x="575184" y="7143086"/>
                  <a:pt x="568957" y="7145162"/>
                  <a:pt x="560650" y="7145162"/>
                </a:cubicBezTo>
                <a:lnTo>
                  <a:pt x="548191" y="7157622"/>
                </a:lnTo>
                <a:cubicBezTo>
                  <a:pt x="548191" y="7165928"/>
                  <a:pt x="541962" y="7178386"/>
                  <a:pt x="529502" y="7194998"/>
                </a:cubicBezTo>
                <a:cubicBezTo>
                  <a:pt x="517044" y="7211611"/>
                  <a:pt x="506661" y="7219917"/>
                  <a:pt x="498355" y="7219917"/>
                </a:cubicBezTo>
                <a:lnTo>
                  <a:pt x="510814" y="7207457"/>
                </a:lnTo>
                <a:lnTo>
                  <a:pt x="510814" y="7182540"/>
                </a:lnTo>
                <a:lnTo>
                  <a:pt x="498355" y="7182540"/>
                </a:lnTo>
                <a:cubicBezTo>
                  <a:pt x="498355" y="7174234"/>
                  <a:pt x="496278" y="7170080"/>
                  <a:pt x="492126" y="7170080"/>
                </a:cubicBezTo>
                <a:cubicBezTo>
                  <a:pt x="487974" y="7170080"/>
                  <a:pt x="485897" y="7174234"/>
                  <a:pt x="485897" y="7182540"/>
                </a:cubicBezTo>
                <a:cubicBezTo>
                  <a:pt x="485897" y="7199152"/>
                  <a:pt x="473437" y="7215764"/>
                  <a:pt x="448519" y="7232375"/>
                </a:cubicBezTo>
                <a:cubicBezTo>
                  <a:pt x="448519" y="7232375"/>
                  <a:pt x="448519" y="7230299"/>
                  <a:pt x="448519" y="7226145"/>
                </a:cubicBezTo>
                <a:cubicBezTo>
                  <a:pt x="448519" y="7221993"/>
                  <a:pt x="448519" y="7215764"/>
                  <a:pt x="448519" y="7207457"/>
                </a:cubicBezTo>
                <a:cubicBezTo>
                  <a:pt x="448519" y="7199152"/>
                  <a:pt x="444367" y="7199152"/>
                  <a:pt x="436061" y="7207457"/>
                </a:cubicBezTo>
                <a:lnTo>
                  <a:pt x="411143" y="7207457"/>
                </a:lnTo>
                <a:cubicBezTo>
                  <a:pt x="411143" y="7190846"/>
                  <a:pt x="411143" y="7182540"/>
                  <a:pt x="411143" y="7182540"/>
                </a:cubicBezTo>
                <a:cubicBezTo>
                  <a:pt x="411143" y="7182540"/>
                  <a:pt x="415295" y="7182540"/>
                  <a:pt x="423602" y="7182540"/>
                </a:cubicBezTo>
                <a:cubicBezTo>
                  <a:pt x="423602" y="7190846"/>
                  <a:pt x="425678" y="7194998"/>
                  <a:pt x="429831" y="7194998"/>
                </a:cubicBezTo>
                <a:cubicBezTo>
                  <a:pt x="433985" y="7194998"/>
                  <a:pt x="440213" y="7194998"/>
                  <a:pt x="448519" y="7194998"/>
                </a:cubicBezTo>
                <a:lnTo>
                  <a:pt x="473437" y="7182540"/>
                </a:lnTo>
                <a:cubicBezTo>
                  <a:pt x="490050" y="7165928"/>
                  <a:pt x="502508" y="7161774"/>
                  <a:pt x="510814" y="7170080"/>
                </a:cubicBezTo>
                <a:lnTo>
                  <a:pt x="510814" y="7157622"/>
                </a:lnTo>
                <a:cubicBezTo>
                  <a:pt x="502508" y="7149316"/>
                  <a:pt x="506661" y="7136858"/>
                  <a:pt x="523274" y="7120244"/>
                </a:cubicBezTo>
                <a:cubicBezTo>
                  <a:pt x="539886" y="7103634"/>
                  <a:pt x="552344" y="7099480"/>
                  <a:pt x="560650" y="7107786"/>
                </a:cubicBezTo>
                <a:lnTo>
                  <a:pt x="560650" y="7095328"/>
                </a:lnTo>
                <a:cubicBezTo>
                  <a:pt x="560650" y="7087021"/>
                  <a:pt x="560650" y="7080792"/>
                  <a:pt x="560650" y="7076639"/>
                </a:cubicBezTo>
                <a:cubicBezTo>
                  <a:pt x="560650" y="7072485"/>
                  <a:pt x="564802" y="7070409"/>
                  <a:pt x="573108" y="7070409"/>
                </a:cubicBezTo>
                <a:close/>
                <a:moveTo>
                  <a:pt x="2230144" y="7057949"/>
                </a:moveTo>
                <a:cubicBezTo>
                  <a:pt x="2230144" y="7057949"/>
                  <a:pt x="2230144" y="7060027"/>
                  <a:pt x="2230144" y="7064179"/>
                </a:cubicBezTo>
                <a:cubicBezTo>
                  <a:pt x="2230144" y="7068333"/>
                  <a:pt x="2230144" y="7070409"/>
                  <a:pt x="2230144" y="7070409"/>
                </a:cubicBezTo>
                <a:cubicBezTo>
                  <a:pt x="2238450" y="7070409"/>
                  <a:pt x="2242603" y="7066257"/>
                  <a:pt x="2242603" y="7057949"/>
                </a:cubicBezTo>
                <a:close/>
                <a:moveTo>
                  <a:pt x="1669493" y="7057949"/>
                </a:moveTo>
                <a:cubicBezTo>
                  <a:pt x="1669493" y="7057949"/>
                  <a:pt x="1665341" y="7066257"/>
                  <a:pt x="1657035" y="7082868"/>
                </a:cubicBezTo>
                <a:cubicBezTo>
                  <a:pt x="1652881" y="7091174"/>
                  <a:pt x="1648729" y="7097404"/>
                  <a:pt x="1644575" y="7101556"/>
                </a:cubicBezTo>
                <a:lnTo>
                  <a:pt x="1650805" y="7098442"/>
                </a:lnTo>
                <a:cubicBezTo>
                  <a:pt x="1654957" y="7096366"/>
                  <a:pt x="1657035" y="7095328"/>
                  <a:pt x="1657035" y="7095328"/>
                </a:cubicBezTo>
                <a:cubicBezTo>
                  <a:pt x="1681953" y="7070409"/>
                  <a:pt x="1686105" y="7057949"/>
                  <a:pt x="1669493" y="7057949"/>
                </a:cubicBezTo>
                <a:close/>
                <a:moveTo>
                  <a:pt x="8982876" y="7045491"/>
                </a:moveTo>
                <a:cubicBezTo>
                  <a:pt x="8982876" y="7053797"/>
                  <a:pt x="8978724" y="7062103"/>
                  <a:pt x="8970417" y="7070409"/>
                </a:cubicBezTo>
                <a:cubicBezTo>
                  <a:pt x="8962110" y="7111940"/>
                  <a:pt x="8949652" y="7124398"/>
                  <a:pt x="8933039" y="7107786"/>
                </a:cubicBezTo>
                <a:cubicBezTo>
                  <a:pt x="8924733" y="7107786"/>
                  <a:pt x="8928887" y="7103634"/>
                  <a:pt x="8945499" y="7095328"/>
                </a:cubicBezTo>
                <a:lnTo>
                  <a:pt x="8945499" y="7070409"/>
                </a:lnTo>
                <a:cubicBezTo>
                  <a:pt x="8945499" y="7078715"/>
                  <a:pt x="8939269" y="7082868"/>
                  <a:pt x="8926811" y="7082868"/>
                </a:cubicBezTo>
                <a:cubicBezTo>
                  <a:pt x="8914351" y="7082868"/>
                  <a:pt x="8912275" y="7078715"/>
                  <a:pt x="8920581" y="7070409"/>
                </a:cubicBezTo>
                <a:cubicBezTo>
                  <a:pt x="8920581" y="7070409"/>
                  <a:pt x="8922659" y="7068333"/>
                  <a:pt x="8926811" y="7064179"/>
                </a:cubicBezTo>
                <a:cubicBezTo>
                  <a:pt x="8930963" y="7060027"/>
                  <a:pt x="8937193" y="7057949"/>
                  <a:pt x="8945499" y="7057949"/>
                </a:cubicBezTo>
                <a:cubicBezTo>
                  <a:pt x="8953805" y="7057949"/>
                  <a:pt x="8960035" y="7057949"/>
                  <a:pt x="8964188" y="7057949"/>
                </a:cubicBezTo>
                <a:cubicBezTo>
                  <a:pt x="8968340" y="7057949"/>
                  <a:pt x="8970417" y="7057949"/>
                  <a:pt x="8970417" y="7057949"/>
                </a:cubicBezTo>
                <a:close/>
                <a:moveTo>
                  <a:pt x="2304898" y="7045491"/>
                </a:moveTo>
                <a:cubicBezTo>
                  <a:pt x="2296592" y="7062103"/>
                  <a:pt x="2288286" y="7066257"/>
                  <a:pt x="2279980" y="7057949"/>
                </a:cubicBezTo>
                <a:lnTo>
                  <a:pt x="2279980" y="7070409"/>
                </a:lnTo>
                <a:lnTo>
                  <a:pt x="2279980" y="7082868"/>
                </a:lnTo>
                <a:lnTo>
                  <a:pt x="2292438" y="7082868"/>
                </a:lnTo>
                <a:cubicBezTo>
                  <a:pt x="2292438" y="7074563"/>
                  <a:pt x="2294516" y="7072485"/>
                  <a:pt x="2298668" y="7076639"/>
                </a:cubicBezTo>
                <a:cubicBezTo>
                  <a:pt x="2302822" y="7080792"/>
                  <a:pt x="2304898" y="7078715"/>
                  <a:pt x="2304898" y="7070409"/>
                </a:cubicBezTo>
                <a:lnTo>
                  <a:pt x="2317357" y="7057949"/>
                </a:lnTo>
                <a:lnTo>
                  <a:pt x="2317357" y="7045491"/>
                </a:lnTo>
                <a:close/>
                <a:moveTo>
                  <a:pt x="2130473" y="7045491"/>
                </a:moveTo>
                <a:cubicBezTo>
                  <a:pt x="2122167" y="7053797"/>
                  <a:pt x="2118015" y="7057949"/>
                  <a:pt x="2118015" y="7057949"/>
                </a:cubicBezTo>
                <a:lnTo>
                  <a:pt x="2105555" y="7057949"/>
                </a:lnTo>
                <a:close/>
                <a:moveTo>
                  <a:pt x="772452" y="7045491"/>
                </a:moveTo>
                <a:lnTo>
                  <a:pt x="784910" y="7045491"/>
                </a:lnTo>
                <a:cubicBezTo>
                  <a:pt x="776604" y="7062103"/>
                  <a:pt x="768298" y="7070409"/>
                  <a:pt x="759992" y="7070409"/>
                </a:cubicBezTo>
                <a:cubicBezTo>
                  <a:pt x="759992" y="7062103"/>
                  <a:pt x="764146" y="7053797"/>
                  <a:pt x="772452" y="7045491"/>
                </a:cubicBezTo>
                <a:close/>
                <a:moveTo>
                  <a:pt x="598026" y="7045491"/>
                </a:moveTo>
                <a:lnTo>
                  <a:pt x="610485" y="7045491"/>
                </a:lnTo>
                <a:lnTo>
                  <a:pt x="610485" y="7057949"/>
                </a:lnTo>
                <a:cubicBezTo>
                  <a:pt x="610485" y="7057949"/>
                  <a:pt x="606333" y="7057949"/>
                  <a:pt x="598026" y="7057949"/>
                </a:cubicBezTo>
                <a:cubicBezTo>
                  <a:pt x="598026" y="7049645"/>
                  <a:pt x="598026" y="7045491"/>
                  <a:pt x="598026" y="7045491"/>
                </a:cubicBezTo>
                <a:close/>
                <a:moveTo>
                  <a:pt x="2255062" y="7033033"/>
                </a:moveTo>
                <a:cubicBezTo>
                  <a:pt x="2246756" y="7041339"/>
                  <a:pt x="2246756" y="7045491"/>
                  <a:pt x="2255062" y="7045491"/>
                </a:cubicBezTo>
                <a:cubicBezTo>
                  <a:pt x="2263368" y="7045491"/>
                  <a:pt x="2267522" y="7041339"/>
                  <a:pt x="2267522" y="7033033"/>
                </a:cubicBezTo>
                <a:cubicBezTo>
                  <a:pt x="2259214" y="7033033"/>
                  <a:pt x="2255062" y="7033033"/>
                  <a:pt x="2255062" y="7033033"/>
                </a:cubicBezTo>
                <a:close/>
                <a:moveTo>
                  <a:pt x="1632117" y="7033033"/>
                </a:moveTo>
                <a:cubicBezTo>
                  <a:pt x="1636269" y="7033033"/>
                  <a:pt x="1638347" y="7035109"/>
                  <a:pt x="1638347" y="7039261"/>
                </a:cubicBezTo>
                <a:lnTo>
                  <a:pt x="1637779" y="7042094"/>
                </a:lnTo>
                <a:lnTo>
                  <a:pt x="1628557" y="7037482"/>
                </a:lnTo>
                <a:close/>
                <a:moveTo>
                  <a:pt x="1703755" y="7026803"/>
                </a:moveTo>
                <a:cubicBezTo>
                  <a:pt x="1701679" y="7026803"/>
                  <a:pt x="1698563" y="7028879"/>
                  <a:pt x="1694411" y="7033033"/>
                </a:cubicBezTo>
                <a:lnTo>
                  <a:pt x="1694411" y="7045491"/>
                </a:lnTo>
                <a:cubicBezTo>
                  <a:pt x="1702717" y="7045491"/>
                  <a:pt x="1706869" y="7041339"/>
                  <a:pt x="1706869" y="7033033"/>
                </a:cubicBezTo>
                <a:cubicBezTo>
                  <a:pt x="1706869" y="7028879"/>
                  <a:pt x="1705831" y="7026803"/>
                  <a:pt x="1703755" y="7026803"/>
                </a:cubicBezTo>
                <a:close/>
                <a:moveTo>
                  <a:pt x="2990138" y="7020573"/>
                </a:moveTo>
                <a:lnTo>
                  <a:pt x="2977680" y="7033033"/>
                </a:lnTo>
                <a:cubicBezTo>
                  <a:pt x="2977680" y="7041339"/>
                  <a:pt x="2981832" y="7041339"/>
                  <a:pt x="2990138" y="7033033"/>
                </a:cubicBezTo>
                <a:close/>
                <a:moveTo>
                  <a:pt x="1906213" y="7020573"/>
                </a:moveTo>
                <a:lnTo>
                  <a:pt x="1881295" y="7057949"/>
                </a:lnTo>
                <a:lnTo>
                  <a:pt x="1906213" y="7033033"/>
                </a:lnTo>
                <a:close/>
                <a:moveTo>
                  <a:pt x="1445233" y="7020573"/>
                </a:moveTo>
                <a:lnTo>
                  <a:pt x="1445233" y="7033033"/>
                </a:lnTo>
                <a:lnTo>
                  <a:pt x="1432774" y="7045491"/>
                </a:lnTo>
                <a:cubicBezTo>
                  <a:pt x="1432774" y="7037185"/>
                  <a:pt x="1436927" y="7028881"/>
                  <a:pt x="1445233" y="7020573"/>
                </a:cubicBezTo>
                <a:close/>
                <a:moveTo>
                  <a:pt x="548191" y="7020573"/>
                </a:moveTo>
                <a:cubicBezTo>
                  <a:pt x="556496" y="7020573"/>
                  <a:pt x="558574" y="7022651"/>
                  <a:pt x="554420" y="7026803"/>
                </a:cubicBezTo>
                <a:cubicBezTo>
                  <a:pt x="550268" y="7030957"/>
                  <a:pt x="544038" y="7037185"/>
                  <a:pt x="535732" y="7045491"/>
                </a:cubicBezTo>
                <a:lnTo>
                  <a:pt x="535732" y="7070409"/>
                </a:lnTo>
                <a:lnTo>
                  <a:pt x="548191" y="7095328"/>
                </a:lnTo>
                <a:cubicBezTo>
                  <a:pt x="531580" y="7095328"/>
                  <a:pt x="514968" y="7095328"/>
                  <a:pt x="498355" y="7095328"/>
                </a:cubicBezTo>
                <a:lnTo>
                  <a:pt x="460978" y="7095328"/>
                </a:lnTo>
                <a:lnTo>
                  <a:pt x="460978" y="7082868"/>
                </a:lnTo>
                <a:lnTo>
                  <a:pt x="485897" y="7082868"/>
                </a:lnTo>
                <a:cubicBezTo>
                  <a:pt x="485897" y="7074563"/>
                  <a:pt x="487974" y="7070409"/>
                  <a:pt x="492126" y="7070409"/>
                </a:cubicBezTo>
                <a:cubicBezTo>
                  <a:pt x="496278" y="7070409"/>
                  <a:pt x="502508" y="7070409"/>
                  <a:pt x="510814" y="7070409"/>
                </a:cubicBezTo>
                <a:lnTo>
                  <a:pt x="498355" y="7057949"/>
                </a:lnTo>
                <a:lnTo>
                  <a:pt x="498355" y="7045491"/>
                </a:lnTo>
                <a:lnTo>
                  <a:pt x="510814" y="7033033"/>
                </a:lnTo>
                <a:close/>
                <a:moveTo>
                  <a:pt x="2107631" y="7014345"/>
                </a:moveTo>
                <a:lnTo>
                  <a:pt x="2102441" y="7020573"/>
                </a:lnTo>
                <a:cubicBezTo>
                  <a:pt x="2096211" y="7026803"/>
                  <a:pt x="2088943" y="7033033"/>
                  <a:pt x="2080637" y="7039261"/>
                </a:cubicBezTo>
                <a:lnTo>
                  <a:pt x="2078015" y="7041557"/>
                </a:lnTo>
                <a:lnTo>
                  <a:pt x="2086867" y="7026803"/>
                </a:lnTo>
                <a:close/>
                <a:moveTo>
                  <a:pt x="8621567" y="7008115"/>
                </a:moveTo>
                <a:lnTo>
                  <a:pt x="8609109" y="7020573"/>
                </a:lnTo>
                <a:lnTo>
                  <a:pt x="8596650" y="7033033"/>
                </a:lnTo>
                <a:lnTo>
                  <a:pt x="8609109" y="7033033"/>
                </a:lnTo>
                <a:cubicBezTo>
                  <a:pt x="8617415" y="7024727"/>
                  <a:pt x="8621567" y="7018497"/>
                  <a:pt x="8621567" y="7014345"/>
                </a:cubicBezTo>
                <a:cubicBezTo>
                  <a:pt x="8621567" y="7010191"/>
                  <a:pt x="8621567" y="7008115"/>
                  <a:pt x="8621567" y="7008115"/>
                </a:cubicBezTo>
                <a:close/>
                <a:moveTo>
                  <a:pt x="4049147" y="7008115"/>
                </a:moveTo>
                <a:lnTo>
                  <a:pt x="4049147" y="7020573"/>
                </a:lnTo>
                <a:cubicBezTo>
                  <a:pt x="4057451" y="7012267"/>
                  <a:pt x="4053299" y="7024727"/>
                  <a:pt x="4036687" y="7057949"/>
                </a:cubicBezTo>
                <a:cubicBezTo>
                  <a:pt x="4028381" y="7074563"/>
                  <a:pt x="4024229" y="7087021"/>
                  <a:pt x="4024229" y="7095328"/>
                </a:cubicBezTo>
                <a:lnTo>
                  <a:pt x="3999310" y="7107786"/>
                </a:lnTo>
                <a:cubicBezTo>
                  <a:pt x="3999310" y="7107786"/>
                  <a:pt x="3999310" y="7105710"/>
                  <a:pt x="3999310" y="7101556"/>
                </a:cubicBezTo>
                <a:cubicBezTo>
                  <a:pt x="3999310" y="7097404"/>
                  <a:pt x="4007616" y="7078715"/>
                  <a:pt x="4024229" y="7045491"/>
                </a:cubicBezTo>
                <a:cubicBezTo>
                  <a:pt x="4032533" y="7028881"/>
                  <a:pt x="4040841" y="7016421"/>
                  <a:pt x="4049147" y="7008115"/>
                </a:cubicBezTo>
                <a:close/>
                <a:moveTo>
                  <a:pt x="3314069" y="7008115"/>
                </a:moveTo>
                <a:cubicBezTo>
                  <a:pt x="3322375" y="7008115"/>
                  <a:pt x="3322375" y="7012267"/>
                  <a:pt x="3314069" y="7020573"/>
                </a:cubicBezTo>
                <a:lnTo>
                  <a:pt x="3301611" y="7020573"/>
                </a:lnTo>
                <a:cubicBezTo>
                  <a:pt x="3301611" y="7012267"/>
                  <a:pt x="3305763" y="7008115"/>
                  <a:pt x="3314069" y="7008115"/>
                </a:cubicBezTo>
                <a:close/>
                <a:moveTo>
                  <a:pt x="2005884" y="7008115"/>
                </a:moveTo>
                <a:lnTo>
                  <a:pt x="1993425" y="7020573"/>
                </a:lnTo>
                <a:cubicBezTo>
                  <a:pt x="1993425" y="7020573"/>
                  <a:pt x="1989272" y="7020573"/>
                  <a:pt x="1980966" y="7020573"/>
                </a:cubicBezTo>
                <a:cubicBezTo>
                  <a:pt x="1980966" y="7020573"/>
                  <a:pt x="1980966" y="7024727"/>
                  <a:pt x="1980966" y="7033033"/>
                </a:cubicBezTo>
                <a:lnTo>
                  <a:pt x="1980966" y="7045491"/>
                </a:lnTo>
                <a:cubicBezTo>
                  <a:pt x="1989272" y="7045491"/>
                  <a:pt x="1991348" y="7049645"/>
                  <a:pt x="1987195" y="7057949"/>
                </a:cubicBezTo>
                <a:cubicBezTo>
                  <a:pt x="1983043" y="7066257"/>
                  <a:pt x="1980966" y="7070409"/>
                  <a:pt x="1980966" y="7070409"/>
                </a:cubicBezTo>
                <a:cubicBezTo>
                  <a:pt x="1972659" y="7070409"/>
                  <a:pt x="1966431" y="7068333"/>
                  <a:pt x="1962277" y="7064179"/>
                </a:cubicBezTo>
                <a:cubicBezTo>
                  <a:pt x="1958125" y="7060027"/>
                  <a:pt x="1960201" y="7057949"/>
                  <a:pt x="1968507" y="7057949"/>
                </a:cubicBezTo>
                <a:lnTo>
                  <a:pt x="1968507" y="7045491"/>
                </a:lnTo>
                <a:cubicBezTo>
                  <a:pt x="1968507" y="7045491"/>
                  <a:pt x="1964353" y="7043415"/>
                  <a:pt x="1956047" y="7039261"/>
                </a:cubicBezTo>
                <a:cubicBezTo>
                  <a:pt x="1947741" y="7035109"/>
                  <a:pt x="1943589" y="7035109"/>
                  <a:pt x="1943589" y="7039261"/>
                </a:cubicBezTo>
                <a:cubicBezTo>
                  <a:pt x="1943589" y="7043415"/>
                  <a:pt x="1947741" y="7053797"/>
                  <a:pt x="1956047" y="7070409"/>
                </a:cubicBezTo>
                <a:lnTo>
                  <a:pt x="1943589" y="7095328"/>
                </a:lnTo>
                <a:cubicBezTo>
                  <a:pt x="1935283" y="7103634"/>
                  <a:pt x="1926977" y="7105710"/>
                  <a:pt x="1918671" y="7101556"/>
                </a:cubicBezTo>
                <a:cubicBezTo>
                  <a:pt x="1910365" y="7097404"/>
                  <a:pt x="1906213" y="7095328"/>
                  <a:pt x="1906213" y="7095328"/>
                </a:cubicBezTo>
                <a:lnTo>
                  <a:pt x="1881295" y="7120244"/>
                </a:lnTo>
                <a:cubicBezTo>
                  <a:pt x="1872989" y="7136858"/>
                  <a:pt x="1872989" y="7145162"/>
                  <a:pt x="1881295" y="7145162"/>
                </a:cubicBezTo>
                <a:cubicBezTo>
                  <a:pt x="1889601" y="7153470"/>
                  <a:pt x="1895831" y="7157622"/>
                  <a:pt x="1899983" y="7157622"/>
                </a:cubicBezTo>
                <a:cubicBezTo>
                  <a:pt x="1904135" y="7157622"/>
                  <a:pt x="1906213" y="7161774"/>
                  <a:pt x="1906213" y="7170080"/>
                </a:cubicBezTo>
                <a:cubicBezTo>
                  <a:pt x="1914519" y="7161774"/>
                  <a:pt x="1922825" y="7153470"/>
                  <a:pt x="1931131" y="7145162"/>
                </a:cubicBezTo>
                <a:cubicBezTo>
                  <a:pt x="1939437" y="7145162"/>
                  <a:pt x="1943589" y="7141010"/>
                  <a:pt x="1943589" y="7132704"/>
                </a:cubicBezTo>
                <a:cubicBezTo>
                  <a:pt x="1951895" y="7132704"/>
                  <a:pt x="1956047" y="7128552"/>
                  <a:pt x="1956047" y="7120244"/>
                </a:cubicBezTo>
                <a:cubicBezTo>
                  <a:pt x="1956047" y="7095328"/>
                  <a:pt x="1968507" y="7082868"/>
                  <a:pt x="1993425" y="7082868"/>
                </a:cubicBezTo>
                <a:cubicBezTo>
                  <a:pt x="2001732" y="7082868"/>
                  <a:pt x="2005884" y="7078715"/>
                  <a:pt x="2005884" y="7070409"/>
                </a:cubicBezTo>
                <a:cubicBezTo>
                  <a:pt x="2005884" y="7053797"/>
                  <a:pt x="2010036" y="7049645"/>
                  <a:pt x="2018342" y="7057949"/>
                </a:cubicBezTo>
                <a:cubicBezTo>
                  <a:pt x="2018342" y="7049645"/>
                  <a:pt x="2018342" y="7043415"/>
                  <a:pt x="2018342" y="7039261"/>
                </a:cubicBezTo>
                <a:cubicBezTo>
                  <a:pt x="2018342" y="7035109"/>
                  <a:pt x="2018342" y="7028881"/>
                  <a:pt x="2018342" y="7020573"/>
                </a:cubicBezTo>
                <a:cubicBezTo>
                  <a:pt x="2018342" y="7012267"/>
                  <a:pt x="2018342" y="7008115"/>
                  <a:pt x="2018342" y="7008115"/>
                </a:cubicBezTo>
                <a:cubicBezTo>
                  <a:pt x="2018342" y="7008115"/>
                  <a:pt x="2014190" y="7008115"/>
                  <a:pt x="2005884" y="7008115"/>
                </a:cubicBezTo>
                <a:close/>
                <a:moveTo>
                  <a:pt x="1806542" y="7008115"/>
                </a:moveTo>
                <a:cubicBezTo>
                  <a:pt x="1789930" y="7024727"/>
                  <a:pt x="1781624" y="7033033"/>
                  <a:pt x="1781624" y="7033033"/>
                </a:cubicBezTo>
                <a:lnTo>
                  <a:pt x="1794082" y="7033033"/>
                </a:lnTo>
                <a:cubicBezTo>
                  <a:pt x="1802388" y="7024727"/>
                  <a:pt x="1810694" y="7016421"/>
                  <a:pt x="1819000" y="7008115"/>
                </a:cubicBezTo>
                <a:close/>
                <a:moveTo>
                  <a:pt x="1445233" y="7008115"/>
                </a:moveTo>
                <a:cubicBezTo>
                  <a:pt x="1445233" y="7008115"/>
                  <a:pt x="1445233" y="7012267"/>
                  <a:pt x="1445233" y="7020573"/>
                </a:cubicBezTo>
                <a:lnTo>
                  <a:pt x="1432774" y="7020573"/>
                </a:lnTo>
                <a:close/>
                <a:moveTo>
                  <a:pt x="454750" y="7008115"/>
                </a:moveTo>
                <a:cubicBezTo>
                  <a:pt x="458902" y="7008115"/>
                  <a:pt x="456826" y="7012267"/>
                  <a:pt x="448519" y="7020573"/>
                </a:cubicBezTo>
                <a:cubicBezTo>
                  <a:pt x="448519" y="7020573"/>
                  <a:pt x="444367" y="7020573"/>
                  <a:pt x="436061" y="7020573"/>
                </a:cubicBezTo>
                <a:cubicBezTo>
                  <a:pt x="444367" y="7012267"/>
                  <a:pt x="450595" y="7008115"/>
                  <a:pt x="454750" y="7008115"/>
                </a:cubicBezTo>
                <a:close/>
                <a:moveTo>
                  <a:pt x="330161" y="7008115"/>
                </a:moveTo>
                <a:cubicBezTo>
                  <a:pt x="334313" y="7008115"/>
                  <a:pt x="336389" y="7012267"/>
                  <a:pt x="336389" y="7020573"/>
                </a:cubicBezTo>
                <a:lnTo>
                  <a:pt x="323930" y="7020573"/>
                </a:lnTo>
                <a:cubicBezTo>
                  <a:pt x="323930" y="7012267"/>
                  <a:pt x="326006" y="7008115"/>
                  <a:pt x="330161" y="7008115"/>
                </a:cubicBezTo>
                <a:close/>
                <a:moveTo>
                  <a:pt x="2817270" y="7000328"/>
                </a:moveTo>
                <a:cubicBezTo>
                  <a:pt x="2818309" y="6999290"/>
                  <a:pt x="2819867" y="6999809"/>
                  <a:pt x="2821943" y="7001885"/>
                </a:cubicBezTo>
                <a:cubicBezTo>
                  <a:pt x="2826097" y="7006039"/>
                  <a:pt x="2824019" y="7012267"/>
                  <a:pt x="2815713" y="7020573"/>
                </a:cubicBezTo>
                <a:lnTo>
                  <a:pt x="2815713" y="7008115"/>
                </a:lnTo>
                <a:cubicBezTo>
                  <a:pt x="2815713" y="7003961"/>
                  <a:pt x="2816231" y="7001366"/>
                  <a:pt x="2817270" y="7000328"/>
                </a:cubicBezTo>
                <a:close/>
                <a:moveTo>
                  <a:pt x="1655997" y="6998771"/>
                </a:moveTo>
                <a:lnTo>
                  <a:pt x="1653919" y="7004999"/>
                </a:lnTo>
                <a:cubicBezTo>
                  <a:pt x="1651843" y="7007077"/>
                  <a:pt x="1648729" y="7008115"/>
                  <a:pt x="1644575" y="7008115"/>
                </a:cubicBezTo>
                <a:cubicBezTo>
                  <a:pt x="1644575" y="7008115"/>
                  <a:pt x="1646653" y="7006039"/>
                  <a:pt x="1650805" y="7001885"/>
                </a:cubicBezTo>
                <a:close/>
                <a:moveTo>
                  <a:pt x="4285865" y="6995655"/>
                </a:moveTo>
                <a:cubicBezTo>
                  <a:pt x="4277559" y="6995655"/>
                  <a:pt x="4273407" y="6999809"/>
                  <a:pt x="4273407" y="7008115"/>
                </a:cubicBezTo>
                <a:lnTo>
                  <a:pt x="4285865" y="7008115"/>
                </a:lnTo>
                <a:cubicBezTo>
                  <a:pt x="4294171" y="6999809"/>
                  <a:pt x="4294171" y="6995655"/>
                  <a:pt x="4285865" y="6995655"/>
                </a:cubicBezTo>
                <a:close/>
                <a:moveTo>
                  <a:pt x="1931131" y="6995655"/>
                </a:moveTo>
                <a:cubicBezTo>
                  <a:pt x="1931131" y="7003963"/>
                  <a:pt x="1931131" y="7008115"/>
                  <a:pt x="1931131" y="7008115"/>
                </a:cubicBezTo>
                <a:cubicBezTo>
                  <a:pt x="1931131" y="6999809"/>
                  <a:pt x="1935283" y="6995655"/>
                  <a:pt x="1943589" y="6995655"/>
                </a:cubicBezTo>
                <a:cubicBezTo>
                  <a:pt x="1943589" y="6995655"/>
                  <a:pt x="1939437" y="6995655"/>
                  <a:pt x="1931131" y="6995655"/>
                </a:cubicBezTo>
                <a:close/>
                <a:moveTo>
                  <a:pt x="423602" y="6995655"/>
                </a:moveTo>
                <a:cubicBezTo>
                  <a:pt x="423602" y="6995655"/>
                  <a:pt x="423602" y="6999809"/>
                  <a:pt x="423602" y="7008115"/>
                </a:cubicBezTo>
                <a:lnTo>
                  <a:pt x="411143" y="7020573"/>
                </a:lnTo>
                <a:cubicBezTo>
                  <a:pt x="402837" y="7020573"/>
                  <a:pt x="398685" y="7018497"/>
                  <a:pt x="398685" y="7014345"/>
                </a:cubicBezTo>
                <a:cubicBezTo>
                  <a:pt x="398685" y="7010191"/>
                  <a:pt x="398685" y="7008115"/>
                  <a:pt x="398685" y="7008115"/>
                </a:cubicBezTo>
                <a:cubicBezTo>
                  <a:pt x="398685" y="6999809"/>
                  <a:pt x="400761" y="6997733"/>
                  <a:pt x="404913" y="7001885"/>
                </a:cubicBezTo>
                <a:cubicBezTo>
                  <a:pt x="409067" y="7006039"/>
                  <a:pt x="411143" y="7006039"/>
                  <a:pt x="411143" y="7001885"/>
                </a:cubicBezTo>
                <a:cubicBezTo>
                  <a:pt x="411143" y="6997733"/>
                  <a:pt x="415295" y="6995655"/>
                  <a:pt x="423602" y="6995655"/>
                </a:cubicBezTo>
                <a:close/>
                <a:moveTo>
                  <a:pt x="9157301" y="6983197"/>
                </a:moveTo>
                <a:cubicBezTo>
                  <a:pt x="9165607" y="6983197"/>
                  <a:pt x="9169759" y="6983197"/>
                  <a:pt x="9169759" y="6983197"/>
                </a:cubicBezTo>
                <a:cubicBezTo>
                  <a:pt x="9178067" y="6983197"/>
                  <a:pt x="9182219" y="6987351"/>
                  <a:pt x="9182219" y="6995655"/>
                </a:cubicBezTo>
                <a:lnTo>
                  <a:pt x="9169759" y="6995655"/>
                </a:lnTo>
                <a:cubicBezTo>
                  <a:pt x="9161453" y="6995655"/>
                  <a:pt x="9157301" y="6991503"/>
                  <a:pt x="9157301" y="6983197"/>
                </a:cubicBezTo>
                <a:close/>
                <a:moveTo>
                  <a:pt x="3114727" y="6983197"/>
                </a:moveTo>
                <a:cubicBezTo>
                  <a:pt x="3106421" y="6983197"/>
                  <a:pt x="3102269" y="6987351"/>
                  <a:pt x="3102269" y="6995655"/>
                </a:cubicBezTo>
                <a:cubicBezTo>
                  <a:pt x="3102269" y="7003963"/>
                  <a:pt x="3106421" y="7008115"/>
                  <a:pt x="3114727" y="7008115"/>
                </a:cubicBezTo>
                <a:lnTo>
                  <a:pt x="3102269" y="7008115"/>
                </a:lnTo>
                <a:lnTo>
                  <a:pt x="3089809" y="7020573"/>
                </a:lnTo>
                <a:cubicBezTo>
                  <a:pt x="3089809" y="7028881"/>
                  <a:pt x="3091885" y="7033033"/>
                  <a:pt x="3096039" y="7033033"/>
                </a:cubicBezTo>
                <a:cubicBezTo>
                  <a:pt x="3100191" y="7033033"/>
                  <a:pt x="3106421" y="7028881"/>
                  <a:pt x="3114727" y="7020573"/>
                </a:cubicBezTo>
                <a:lnTo>
                  <a:pt x="3114727" y="7008115"/>
                </a:lnTo>
                <a:close/>
                <a:moveTo>
                  <a:pt x="2790796" y="6983197"/>
                </a:moveTo>
                <a:lnTo>
                  <a:pt x="2803254" y="6983197"/>
                </a:lnTo>
                <a:cubicBezTo>
                  <a:pt x="2803254" y="6991503"/>
                  <a:pt x="2803254" y="6995655"/>
                  <a:pt x="2803254" y="6995655"/>
                </a:cubicBezTo>
                <a:cubicBezTo>
                  <a:pt x="2803254" y="6995655"/>
                  <a:pt x="2801178" y="6993579"/>
                  <a:pt x="2797025" y="6989427"/>
                </a:cubicBezTo>
                <a:cubicBezTo>
                  <a:pt x="2792872" y="6985274"/>
                  <a:pt x="2790796" y="6983197"/>
                  <a:pt x="2790796" y="6983197"/>
                </a:cubicBezTo>
                <a:close/>
                <a:moveTo>
                  <a:pt x="2018342" y="6983197"/>
                </a:moveTo>
                <a:cubicBezTo>
                  <a:pt x="2018342" y="6983197"/>
                  <a:pt x="2018342" y="6987351"/>
                  <a:pt x="2018342" y="6995655"/>
                </a:cubicBezTo>
                <a:lnTo>
                  <a:pt x="2030802" y="6995655"/>
                </a:lnTo>
                <a:cubicBezTo>
                  <a:pt x="2030802" y="6987351"/>
                  <a:pt x="2030802" y="6983197"/>
                  <a:pt x="2030802" y="6983197"/>
                </a:cubicBezTo>
                <a:cubicBezTo>
                  <a:pt x="2030802" y="6983197"/>
                  <a:pt x="2026650" y="6983197"/>
                  <a:pt x="2018342" y="6983197"/>
                </a:cubicBezTo>
                <a:close/>
                <a:moveTo>
                  <a:pt x="2004327" y="6975410"/>
                </a:moveTo>
                <a:cubicBezTo>
                  <a:pt x="2003289" y="6974372"/>
                  <a:pt x="2001732" y="6974891"/>
                  <a:pt x="1999654" y="6976967"/>
                </a:cubicBezTo>
                <a:cubicBezTo>
                  <a:pt x="1995502" y="6981121"/>
                  <a:pt x="1993425" y="6987351"/>
                  <a:pt x="1993425" y="6995655"/>
                </a:cubicBezTo>
                <a:cubicBezTo>
                  <a:pt x="1993425" y="6995655"/>
                  <a:pt x="1995502" y="6993579"/>
                  <a:pt x="1999654" y="6989427"/>
                </a:cubicBezTo>
                <a:cubicBezTo>
                  <a:pt x="2003808" y="6985274"/>
                  <a:pt x="2005884" y="6983197"/>
                  <a:pt x="2005884" y="6983197"/>
                </a:cubicBezTo>
                <a:cubicBezTo>
                  <a:pt x="2005884" y="6979043"/>
                  <a:pt x="2005365" y="6976448"/>
                  <a:pt x="2004327" y="6975410"/>
                </a:cubicBezTo>
                <a:close/>
                <a:moveTo>
                  <a:pt x="2317357" y="6970738"/>
                </a:moveTo>
                <a:cubicBezTo>
                  <a:pt x="2292438" y="6987351"/>
                  <a:pt x="2279980" y="6999809"/>
                  <a:pt x="2279980" y="7008115"/>
                </a:cubicBezTo>
                <a:lnTo>
                  <a:pt x="2279980" y="7013454"/>
                </a:lnTo>
                <a:lnTo>
                  <a:pt x="2289324" y="7008115"/>
                </a:lnTo>
                <a:cubicBezTo>
                  <a:pt x="2295554" y="7003963"/>
                  <a:pt x="2300744" y="6999809"/>
                  <a:pt x="2304898" y="6995655"/>
                </a:cubicBezTo>
                <a:close/>
                <a:moveTo>
                  <a:pt x="2653747" y="6958279"/>
                </a:moveTo>
                <a:lnTo>
                  <a:pt x="2666205" y="6970738"/>
                </a:lnTo>
                <a:cubicBezTo>
                  <a:pt x="2666205" y="6970738"/>
                  <a:pt x="2666205" y="6966586"/>
                  <a:pt x="2666205" y="6958279"/>
                </a:cubicBezTo>
                <a:close/>
                <a:moveTo>
                  <a:pt x="2030802" y="6958279"/>
                </a:moveTo>
                <a:cubicBezTo>
                  <a:pt x="2030802" y="6958279"/>
                  <a:pt x="2030802" y="6960356"/>
                  <a:pt x="2030802" y="6964509"/>
                </a:cubicBezTo>
                <a:cubicBezTo>
                  <a:pt x="2030802" y="6968662"/>
                  <a:pt x="2034954" y="6970738"/>
                  <a:pt x="2043260" y="6970738"/>
                </a:cubicBezTo>
                <a:cubicBezTo>
                  <a:pt x="2043260" y="6962432"/>
                  <a:pt x="2039108" y="6958279"/>
                  <a:pt x="2030802" y="6958279"/>
                </a:cubicBezTo>
                <a:close/>
                <a:moveTo>
                  <a:pt x="2018342" y="6958279"/>
                </a:moveTo>
                <a:cubicBezTo>
                  <a:pt x="2018342" y="6958279"/>
                  <a:pt x="2014190" y="6962432"/>
                  <a:pt x="2005884" y="6970738"/>
                </a:cubicBezTo>
                <a:cubicBezTo>
                  <a:pt x="2005884" y="6979045"/>
                  <a:pt x="2007960" y="6983197"/>
                  <a:pt x="2012114" y="6983197"/>
                </a:cubicBezTo>
                <a:cubicBezTo>
                  <a:pt x="2016266" y="6983197"/>
                  <a:pt x="2018342" y="6979045"/>
                  <a:pt x="2018342" y="6970738"/>
                </a:cubicBezTo>
                <a:cubicBezTo>
                  <a:pt x="2018342" y="6962432"/>
                  <a:pt x="2018342" y="6958279"/>
                  <a:pt x="2018342" y="6958279"/>
                </a:cubicBezTo>
                <a:close/>
                <a:moveTo>
                  <a:pt x="1426545" y="6958279"/>
                </a:moveTo>
                <a:cubicBezTo>
                  <a:pt x="1430698" y="6958279"/>
                  <a:pt x="1430698" y="6962432"/>
                  <a:pt x="1426545" y="6970738"/>
                </a:cubicBezTo>
                <a:cubicBezTo>
                  <a:pt x="1422392" y="6979045"/>
                  <a:pt x="1420316" y="6983197"/>
                  <a:pt x="1420316" y="6983197"/>
                </a:cubicBezTo>
                <a:cubicBezTo>
                  <a:pt x="1420316" y="6983197"/>
                  <a:pt x="1420316" y="6979045"/>
                  <a:pt x="1420316" y="6970738"/>
                </a:cubicBezTo>
                <a:cubicBezTo>
                  <a:pt x="1420316" y="6962432"/>
                  <a:pt x="1422392" y="6958279"/>
                  <a:pt x="1426545" y="6958279"/>
                </a:cubicBezTo>
                <a:close/>
                <a:moveTo>
                  <a:pt x="1071466" y="6958279"/>
                </a:moveTo>
                <a:lnTo>
                  <a:pt x="1083924" y="6958279"/>
                </a:lnTo>
                <a:lnTo>
                  <a:pt x="1059007" y="6970738"/>
                </a:lnTo>
                <a:cubicBezTo>
                  <a:pt x="1059007" y="6970738"/>
                  <a:pt x="1063160" y="6966586"/>
                  <a:pt x="1071466" y="6958279"/>
                </a:cubicBezTo>
                <a:close/>
                <a:moveTo>
                  <a:pt x="822287" y="6958279"/>
                </a:moveTo>
                <a:lnTo>
                  <a:pt x="847204" y="6970738"/>
                </a:lnTo>
                <a:lnTo>
                  <a:pt x="834746" y="6983197"/>
                </a:lnTo>
                <a:lnTo>
                  <a:pt x="834746" y="7008115"/>
                </a:lnTo>
                <a:lnTo>
                  <a:pt x="822287" y="7008115"/>
                </a:lnTo>
                <a:lnTo>
                  <a:pt x="834746" y="6970738"/>
                </a:lnTo>
                <a:cubicBezTo>
                  <a:pt x="826440" y="6970738"/>
                  <a:pt x="822287" y="6970738"/>
                  <a:pt x="822287" y="6970738"/>
                </a:cubicBezTo>
                <a:cubicBezTo>
                  <a:pt x="822287" y="6970738"/>
                  <a:pt x="822287" y="6966586"/>
                  <a:pt x="822287" y="6958279"/>
                </a:cubicBezTo>
                <a:close/>
                <a:moveTo>
                  <a:pt x="8484520" y="6945820"/>
                </a:moveTo>
                <a:cubicBezTo>
                  <a:pt x="8484520" y="6945820"/>
                  <a:pt x="8488672" y="6945820"/>
                  <a:pt x="8496978" y="6945820"/>
                </a:cubicBezTo>
                <a:cubicBezTo>
                  <a:pt x="8488672" y="6954126"/>
                  <a:pt x="8484520" y="6958279"/>
                  <a:pt x="8484520" y="6958279"/>
                </a:cubicBezTo>
                <a:cubicBezTo>
                  <a:pt x="8484520" y="6958279"/>
                  <a:pt x="8484520" y="6954126"/>
                  <a:pt x="8484520" y="6945820"/>
                </a:cubicBezTo>
                <a:close/>
                <a:moveTo>
                  <a:pt x="2379651" y="6945820"/>
                </a:moveTo>
                <a:cubicBezTo>
                  <a:pt x="2379651" y="6945820"/>
                  <a:pt x="2375499" y="6954126"/>
                  <a:pt x="2367193" y="6970738"/>
                </a:cubicBezTo>
                <a:lnTo>
                  <a:pt x="2342275" y="6995655"/>
                </a:lnTo>
                <a:cubicBezTo>
                  <a:pt x="2333969" y="7003963"/>
                  <a:pt x="2331893" y="7010191"/>
                  <a:pt x="2336045" y="7014345"/>
                </a:cubicBezTo>
                <a:cubicBezTo>
                  <a:pt x="2340199" y="7018497"/>
                  <a:pt x="2346427" y="7016421"/>
                  <a:pt x="2354733" y="7008115"/>
                </a:cubicBezTo>
                <a:cubicBezTo>
                  <a:pt x="2363039" y="7008115"/>
                  <a:pt x="2371345" y="7008115"/>
                  <a:pt x="2379651" y="7008115"/>
                </a:cubicBezTo>
                <a:lnTo>
                  <a:pt x="2392111" y="7008115"/>
                </a:lnTo>
                <a:cubicBezTo>
                  <a:pt x="2383805" y="7008115"/>
                  <a:pt x="2381729" y="7006039"/>
                  <a:pt x="2385881" y="7001885"/>
                </a:cubicBezTo>
                <a:cubicBezTo>
                  <a:pt x="2390033" y="6997733"/>
                  <a:pt x="2390033" y="6993579"/>
                  <a:pt x="2385881" y="6989427"/>
                </a:cubicBezTo>
                <a:cubicBezTo>
                  <a:pt x="2381729" y="6985274"/>
                  <a:pt x="2379651" y="6979045"/>
                  <a:pt x="2379651" y="6970738"/>
                </a:cubicBezTo>
                <a:close/>
                <a:moveTo>
                  <a:pt x="2217685" y="6945820"/>
                </a:moveTo>
                <a:lnTo>
                  <a:pt x="2217685" y="6958279"/>
                </a:lnTo>
                <a:cubicBezTo>
                  <a:pt x="2225991" y="6958279"/>
                  <a:pt x="2230144" y="6958279"/>
                  <a:pt x="2230144" y="6958279"/>
                </a:cubicBezTo>
                <a:cubicBezTo>
                  <a:pt x="2230144" y="6949972"/>
                  <a:pt x="2225991" y="6945820"/>
                  <a:pt x="2217685" y="6945820"/>
                </a:cubicBezTo>
                <a:close/>
                <a:moveTo>
                  <a:pt x="510814" y="6945820"/>
                </a:moveTo>
                <a:cubicBezTo>
                  <a:pt x="510814" y="6945820"/>
                  <a:pt x="514968" y="6949972"/>
                  <a:pt x="523274" y="6958279"/>
                </a:cubicBezTo>
                <a:lnTo>
                  <a:pt x="510814" y="6958279"/>
                </a:lnTo>
                <a:cubicBezTo>
                  <a:pt x="502508" y="6958279"/>
                  <a:pt x="502508" y="6954126"/>
                  <a:pt x="510814" y="6945820"/>
                </a:cubicBezTo>
                <a:close/>
                <a:moveTo>
                  <a:pt x="9244514" y="6933360"/>
                </a:moveTo>
                <a:lnTo>
                  <a:pt x="9219596" y="6958279"/>
                </a:lnTo>
                <a:lnTo>
                  <a:pt x="9219596" y="6945820"/>
                </a:lnTo>
                <a:cubicBezTo>
                  <a:pt x="9227902" y="6937514"/>
                  <a:pt x="9236206" y="6933360"/>
                  <a:pt x="9244514" y="6933360"/>
                </a:cubicBezTo>
                <a:close/>
                <a:moveTo>
                  <a:pt x="3127185" y="6933360"/>
                </a:moveTo>
                <a:lnTo>
                  <a:pt x="3114727" y="6945820"/>
                </a:lnTo>
                <a:lnTo>
                  <a:pt x="3139645" y="6945820"/>
                </a:lnTo>
                <a:close/>
                <a:moveTo>
                  <a:pt x="1557362" y="6933360"/>
                </a:moveTo>
                <a:cubicBezTo>
                  <a:pt x="1557362" y="6933360"/>
                  <a:pt x="1559440" y="6933360"/>
                  <a:pt x="1563592" y="6933360"/>
                </a:cubicBezTo>
                <a:cubicBezTo>
                  <a:pt x="1567744" y="6933360"/>
                  <a:pt x="1569822" y="6937514"/>
                  <a:pt x="1569822" y="6945820"/>
                </a:cubicBezTo>
                <a:cubicBezTo>
                  <a:pt x="1569822" y="6945820"/>
                  <a:pt x="1567744" y="6943744"/>
                  <a:pt x="1563592" y="6939590"/>
                </a:cubicBezTo>
                <a:cubicBezTo>
                  <a:pt x="1559440" y="6935438"/>
                  <a:pt x="1557362" y="6933360"/>
                  <a:pt x="1557362" y="6933360"/>
                </a:cubicBezTo>
                <a:close/>
                <a:moveTo>
                  <a:pt x="1445233" y="6933360"/>
                </a:moveTo>
                <a:lnTo>
                  <a:pt x="1457691" y="6945820"/>
                </a:lnTo>
                <a:cubicBezTo>
                  <a:pt x="1457691" y="6945820"/>
                  <a:pt x="1453539" y="6945820"/>
                  <a:pt x="1445233" y="6945820"/>
                </a:cubicBezTo>
                <a:cubicBezTo>
                  <a:pt x="1445233" y="6937514"/>
                  <a:pt x="1445233" y="6933360"/>
                  <a:pt x="1445233" y="6933360"/>
                </a:cubicBezTo>
                <a:close/>
                <a:moveTo>
                  <a:pt x="1034089" y="6933360"/>
                </a:moveTo>
                <a:lnTo>
                  <a:pt x="1046548" y="6945820"/>
                </a:lnTo>
                <a:cubicBezTo>
                  <a:pt x="1046548" y="6954126"/>
                  <a:pt x="1042394" y="6954126"/>
                  <a:pt x="1034089" y="6945820"/>
                </a:cubicBezTo>
                <a:cubicBezTo>
                  <a:pt x="1034089" y="6937514"/>
                  <a:pt x="1034089" y="6933360"/>
                  <a:pt x="1034089" y="6933360"/>
                </a:cubicBezTo>
                <a:close/>
                <a:moveTo>
                  <a:pt x="398685" y="6933360"/>
                </a:moveTo>
                <a:lnTo>
                  <a:pt x="411143" y="6958279"/>
                </a:lnTo>
                <a:cubicBezTo>
                  <a:pt x="402837" y="6958279"/>
                  <a:pt x="394531" y="6956202"/>
                  <a:pt x="386225" y="6952049"/>
                </a:cubicBezTo>
                <a:cubicBezTo>
                  <a:pt x="377919" y="6947896"/>
                  <a:pt x="382071" y="6941668"/>
                  <a:pt x="398685" y="6933360"/>
                </a:cubicBezTo>
                <a:close/>
                <a:moveTo>
                  <a:pt x="2217685" y="6924016"/>
                </a:moveTo>
                <a:cubicBezTo>
                  <a:pt x="2215609" y="6924016"/>
                  <a:pt x="2213531" y="6925056"/>
                  <a:pt x="2211455" y="6927132"/>
                </a:cubicBezTo>
                <a:cubicBezTo>
                  <a:pt x="2207303" y="6931284"/>
                  <a:pt x="2205227" y="6937514"/>
                  <a:pt x="2205227" y="6945820"/>
                </a:cubicBezTo>
                <a:lnTo>
                  <a:pt x="2217685" y="6933360"/>
                </a:lnTo>
                <a:cubicBezTo>
                  <a:pt x="2225991" y="6933360"/>
                  <a:pt x="2228067" y="6931284"/>
                  <a:pt x="2223915" y="6927132"/>
                </a:cubicBezTo>
                <a:cubicBezTo>
                  <a:pt x="2221839" y="6925056"/>
                  <a:pt x="2219761" y="6924016"/>
                  <a:pt x="2217685" y="6924016"/>
                </a:cubicBezTo>
                <a:close/>
                <a:moveTo>
                  <a:pt x="8970417" y="6920902"/>
                </a:moveTo>
                <a:cubicBezTo>
                  <a:pt x="8970417" y="6920902"/>
                  <a:pt x="8970417" y="6922980"/>
                  <a:pt x="8970417" y="6927132"/>
                </a:cubicBezTo>
                <a:cubicBezTo>
                  <a:pt x="8970417" y="6931284"/>
                  <a:pt x="8974570" y="6933360"/>
                  <a:pt x="8982876" y="6933360"/>
                </a:cubicBezTo>
                <a:cubicBezTo>
                  <a:pt x="8982876" y="6933360"/>
                  <a:pt x="8987028" y="6929208"/>
                  <a:pt x="8995336" y="6920902"/>
                </a:cubicBezTo>
                <a:cubicBezTo>
                  <a:pt x="8995336" y="6920902"/>
                  <a:pt x="8991182" y="6920902"/>
                  <a:pt x="8982876" y="6920902"/>
                </a:cubicBezTo>
                <a:cubicBezTo>
                  <a:pt x="8982876" y="6920902"/>
                  <a:pt x="8978724" y="6920902"/>
                  <a:pt x="8970417" y="6920902"/>
                </a:cubicBezTo>
                <a:close/>
                <a:moveTo>
                  <a:pt x="8621567" y="6920902"/>
                </a:moveTo>
                <a:lnTo>
                  <a:pt x="8621567" y="6933360"/>
                </a:lnTo>
                <a:cubicBezTo>
                  <a:pt x="8613261" y="6941668"/>
                  <a:pt x="8609109" y="6945820"/>
                  <a:pt x="8609109" y="6945820"/>
                </a:cubicBezTo>
                <a:lnTo>
                  <a:pt x="8609109" y="6933360"/>
                </a:lnTo>
                <a:cubicBezTo>
                  <a:pt x="8609109" y="6925056"/>
                  <a:pt x="8613261" y="6920902"/>
                  <a:pt x="8621567" y="6920902"/>
                </a:cubicBezTo>
                <a:close/>
                <a:moveTo>
                  <a:pt x="3301611" y="6920902"/>
                </a:moveTo>
                <a:lnTo>
                  <a:pt x="3301611" y="6945820"/>
                </a:lnTo>
                <a:lnTo>
                  <a:pt x="3276693" y="6958279"/>
                </a:lnTo>
                <a:cubicBezTo>
                  <a:pt x="3268386" y="6966586"/>
                  <a:pt x="3260080" y="6970738"/>
                  <a:pt x="3251774" y="6970738"/>
                </a:cubicBezTo>
                <a:lnTo>
                  <a:pt x="3276693" y="6945820"/>
                </a:lnTo>
                <a:cubicBezTo>
                  <a:pt x="3293305" y="6929208"/>
                  <a:pt x="3301611" y="6920902"/>
                  <a:pt x="3301611" y="6920902"/>
                </a:cubicBezTo>
                <a:close/>
                <a:moveTo>
                  <a:pt x="479668" y="6920902"/>
                </a:moveTo>
                <a:cubicBezTo>
                  <a:pt x="483819" y="6920902"/>
                  <a:pt x="485897" y="6922980"/>
                  <a:pt x="485897" y="6927132"/>
                </a:cubicBezTo>
                <a:cubicBezTo>
                  <a:pt x="485897" y="6931284"/>
                  <a:pt x="481743" y="6933360"/>
                  <a:pt x="473437" y="6933360"/>
                </a:cubicBezTo>
                <a:cubicBezTo>
                  <a:pt x="473437" y="6925056"/>
                  <a:pt x="475513" y="6920902"/>
                  <a:pt x="479668" y="6920902"/>
                </a:cubicBezTo>
                <a:close/>
                <a:moveTo>
                  <a:pt x="3404397" y="6914672"/>
                </a:moveTo>
                <a:cubicBezTo>
                  <a:pt x="3406473" y="6914672"/>
                  <a:pt x="3405435" y="6916748"/>
                  <a:pt x="3401281" y="6920902"/>
                </a:cubicBezTo>
                <a:cubicBezTo>
                  <a:pt x="3392977" y="6929208"/>
                  <a:pt x="3388823" y="6937514"/>
                  <a:pt x="3388823" y="6945820"/>
                </a:cubicBezTo>
                <a:cubicBezTo>
                  <a:pt x="3380517" y="6945820"/>
                  <a:pt x="3376363" y="6947896"/>
                  <a:pt x="3376363" y="6952049"/>
                </a:cubicBezTo>
                <a:cubicBezTo>
                  <a:pt x="3376363" y="6956202"/>
                  <a:pt x="3376363" y="6958279"/>
                  <a:pt x="3376363" y="6958279"/>
                </a:cubicBezTo>
                <a:lnTo>
                  <a:pt x="3351447" y="6970738"/>
                </a:lnTo>
                <a:cubicBezTo>
                  <a:pt x="3351447" y="6962432"/>
                  <a:pt x="3355599" y="6954126"/>
                  <a:pt x="3363905" y="6945820"/>
                </a:cubicBezTo>
                <a:cubicBezTo>
                  <a:pt x="3372211" y="6937514"/>
                  <a:pt x="3376363" y="6933360"/>
                  <a:pt x="3376363" y="6933360"/>
                </a:cubicBezTo>
                <a:cubicBezTo>
                  <a:pt x="3376363" y="6933360"/>
                  <a:pt x="3378441" y="6931284"/>
                  <a:pt x="3382593" y="6927132"/>
                </a:cubicBezTo>
                <a:cubicBezTo>
                  <a:pt x="3386747" y="6922980"/>
                  <a:pt x="3388823" y="6920902"/>
                  <a:pt x="3388823" y="6920902"/>
                </a:cubicBezTo>
                <a:cubicBezTo>
                  <a:pt x="3397129" y="6916748"/>
                  <a:pt x="3402321" y="6914672"/>
                  <a:pt x="3404397" y="6914672"/>
                </a:cubicBezTo>
                <a:close/>
                <a:moveTo>
                  <a:pt x="3326529" y="6908444"/>
                </a:moveTo>
                <a:cubicBezTo>
                  <a:pt x="3326529" y="6908444"/>
                  <a:pt x="3326529" y="6912596"/>
                  <a:pt x="3326529" y="6920902"/>
                </a:cubicBezTo>
                <a:cubicBezTo>
                  <a:pt x="3318223" y="6920902"/>
                  <a:pt x="3314069" y="6920902"/>
                  <a:pt x="3314069" y="6920902"/>
                </a:cubicBezTo>
                <a:close/>
                <a:moveTo>
                  <a:pt x="622944" y="6908444"/>
                </a:moveTo>
                <a:lnTo>
                  <a:pt x="598026" y="6945820"/>
                </a:lnTo>
                <a:lnTo>
                  <a:pt x="585568" y="6933360"/>
                </a:lnTo>
                <a:cubicBezTo>
                  <a:pt x="585568" y="6925056"/>
                  <a:pt x="587644" y="6920902"/>
                  <a:pt x="591796" y="6920902"/>
                </a:cubicBezTo>
                <a:cubicBezTo>
                  <a:pt x="595950" y="6920902"/>
                  <a:pt x="598026" y="6920902"/>
                  <a:pt x="598026" y="6920902"/>
                </a:cubicBezTo>
                <a:lnTo>
                  <a:pt x="610485" y="6920902"/>
                </a:lnTo>
                <a:close/>
                <a:moveTo>
                  <a:pt x="1407857" y="6895984"/>
                </a:moveTo>
                <a:lnTo>
                  <a:pt x="1407857" y="6908444"/>
                </a:lnTo>
                <a:lnTo>
                  <a:pt x="1382939" y="6945820"/>
                </a:lnTo>
                <a:cubicBezTo>
                  <a:pt x="1374633" y="6945820"/>
                  <a:pt x="1370479" y="6943744"/>
                  <a:pt x="1370479" y="6939590"/>
                </a:cubicBezTo>
                <a:cubicBezTo>
                  <a:pt x="1370479" y="6935438"/>
                  <a:pt x="1378785" y="6925056"/>
                  <a:pt x="1395397" y="6908444"/>
                </a:cubicBezTo>
                <a:close/>
                <a:moveTo>
                  <a:pt x="2169408" y="6888197"/>
                </a:moveTo>
                <a:cubicBezTo>
                  <a:pt x="2166292" y="6887159"/>
                  <a:pt x="2163697" y="6887678"/>
                  <a:pt x="2161621" y="6889754"/>
                </a:cubicBezTo>
                <a:cubicBezTo>
                  <a:pt x="2157467" y="6893908"/>
                  <a:pt x="2151239" y="6900138"/>
                  <a:pt x="2142933" y="6908444"/>
                </a:cubicBezTo>
                <a:lnTo>
                  <a:pt x="2130473" y="6933360"/>
                </a:lnTo>
                <a:cubicBezTo>
                  <a:pt x="2138779" y="6925056"/>
                  <a:pt x="2147085" y="6916750"/>
                  <a:pt x="2155391" y="6908444"/>
                </a:cubicBezTo>
                <a:cubicBezTo>
                  <a:pt x="2163697" y="6900138"/>
                  <a:pt x="2167849" y="6895984"/>
                  <a:pt x="2167849" y="6895984"/>
                </a:cubicBezTo>
                <a:cubicBezTo>
                  <a:pt x="2167849" y="6895984"/>
                  <a:pt x="2172003" y="6895984"/>
                  <a:pt x="2180309" y="6895984"/>
                </a:cubicBezTo>
                <a:lnTo>
                  <a:pt x="2167849" y="6920902"/>
                </a:lnTo>
                <a:cubicBezTo>
                  <a:pt x="2159543" y="6920902"/>
                  <a:pt x="2153315" y="6927132"/>
                  <a:pt x="2149161" y="6939590"/>
                </a:cubicBezTo>
                <a:cubicBezTo>
                  <a:pt x="2145009" y="6952049"/>
                  <a:pt x="2142933" y="6954126"/>
                  <a:pt x="2142933" y="6945820"/>
                </a:cubicBezTo>
                <a:lnTo>
                  <a:pt x="2130473" y="6945820"/>
                </a:lnTo>
                <a:cubicBezTo>
                  <a:pt x="2130473" y="6962432"/>
                  <a:pt x="2122167" y="6979045"/>
                  <a:pt x="2105555" y="6995655"/>
                </a:cubicBezTo>
                <a:cubicBezTo>
                  <a:pt x="2097249" y="7003963"/>
                  <a:pt x="2086867" y="7016421"/>
                  <a:pt x="2074408" y="7033033"/>
                </a:cubicBezTo>
                <a:cubicBezTo>
                  <a:pt x="2061948" y="7049645"/>
                  <a:pt x="2047414" y="7064179"/>
                  <a:pt x="2030802" y="7076639"/>
                </a:cubicBezTo>
                <a:cubicBezTo>
                  <a:pt x="2014190" y="7089098"/>
                  <a:pt x="1999654" y="7103634"/>
                  <a:pt x="1987195" y="7120244"/>
                </a:cubicBezTo>
                <a:cubicBezTo>
                  <a:pt x="1974736" y="7136858"/>
                  <a:pt x="1964353" y="7149316"/>
                  <a:pt x="1956047" y="7157622"/>
                </a:cubicBezTo>
                <a:cubicBezTo>
                  <a:pt x="1922825" y="7182540"/>
                  <a:pt x="1914519" y="7194998"/>
                  <a:pt x="1931131" y="7194998"/>
                </a:cubicBezTo>
                <a:cubicBezTo>
                  <a:pt x="1939437" y="7194998"/>
                  <a:pt x="1945665" y="7190846"/>
                  <a:pt x="1949819" y="7182540"/>
                </a:cubicBezTo>
                <a:cubicBezTo>
                  <a:pt x="1953971" y="7174234"/>
                  <a:pt x="1964353" y="7165928"/>
                  <a:pt x="1980966" y="7157622"/>
                </a:cubicBezTo>
                <a:cubicBezTo>
                  <a:pt x="1997578" y="7132704"/>
                  <a:pt x="2014190" y="7109864"/>
                  <a:pt x="2030802" y="7089098"/>
                </a:cubicBezTo>
                <a:cubicBezTo>
                  <a:pt x="2039108" y="7078715"/>
                  <a:pt x="2047414" y="7069371"/>
                  <a:pt x="2055720" y="7061065"/>
                </a:cubicBezTo>
                <a:lnTo>
                  <a:pt x="2078015" y="7041557"/>
                </a:lnTo>
                <a:lnTo>
                  <a:pt x="2072851" y="7050164"/>
                </a:lnTo>
                <a:cubicBezTo>
                  <a:pt x="2069735" y="7059508"/>
                  <a:pt x="2068178" y="7070409"/>
                  <a:pt x="2068178" y="7082868"/>
                </a:cubicBezTo>
                <a:lnTo>
                  <a:pt x="2080637" y="7082868"/>
                </a:lnTo>
                <a:cubicBezTo>
                  <a:pt x="2088943" y="7074563"/>
                  <a:pt x="2095173" y="7072485"/>
                  <a:pt x="2099327" y="7076639"/>
                </a:cubicBezTo>
                <a:cubicBezTo>
                  <a:pt x="2103479" y="7080792"/>
                  <a:pt x="2105555" y="7084945"/>
                  <a:pt x="2105555" y="7089098"/>
                </a:cubicBezTo>
                <a:cubicBezTo>
                  <a:pt x="2105555" y="7093251"/>
                  <a:pt x="2101403" y="7095328"/>
                  <a:pt x="2093096" y="7095328"/>
                </a:cubicBezTo>
                <a:cubicBezTo>
                  <a:pt x="2084790" y="7095328"/>
                  <a:pt x="2080637" y="7099480"/>
                  <a:pt x="2080637" y="7107786"/>
                </a:cubicBezTo>
                <a:cubicBezTo>
                  <a:pt x="2080637" y="7116092"/>
                  <a:pt x="2084790" y="7120244"/>
                  <a:pt x="2093096" y="7120244"/>
                </a:cubicBezTo>
                <a:cubicBezTo>
                  <a:pt x="2101403" y="7120244"/>
                  <a:pt x="2107633" y="7120244"/>
                  <a:pt x="2111785" y="7120244"/>
                </a:cubicBezTo>
                <a:cubicBezTo>
                  <a:pt x="2115937" y="7120244"/>
                  <a:pt x="2118015" y="7120244"/>
                  <a:pt x="2118015" y="7120244"/>
                </a:cubicBezTo>
                <a:cubicBezTo>
                  <a:pt x="2118015" y="7111940"/>
                  <a:pt x="2120091" y="7107786"/>
                  <a:pt x="2124243" y="7107786"/>
                </a:cubicBezTo>
                <a:cubicBezTo>
                  <a:pt x="2128397" y="7107786"/>
                  <a:pt x="2132551" y="7101556"/>
                  <a:pt x="2136703" y="7089098"/>
                </a:cubicBezTo>
                <a:cubicBezTo>
                  <a:pt x="2140855" y="7076639"/>
                  <a:pt x="2142933" y="7070409"/>
                  <a:pt x="2142933" y="7070409"/>
                </a:cubicBezTo>
                <a:lnTo>
                  <a:pt x="2142933" y="7057949"/>
                </a:lnTo>
                <a:cubicBezTo>
                  <a:pt x="2151239" y="7057949"/>
                  <a:pt x="2155391" y="7057949"/>
                  <a:pt x="2155391" y="7057949"/>
                </a:cubicBezTo>
                <a:cubicBezTo>
                  <a:pt x="2155391" y="7041339"/>
                  <a:pt x="2157467" y="7033033"/>
                  <a:pt x="2161621" y="7033033"/>
                </a:cubicBezTo>
                <a:cubicBezTo>
                  <a:pt x="2165773" y="7033033"/>
                  <a:pt x="2167849" y="7028881"/>
                  <a:pt x="2167849" y="7020573"/>
                </a:cubicBezTo>
                <a:cubicBezTo>
                  <a:pt x="2176155" y="7028881"/>
                  <a:pt x="2180309" y="7026803"/>
                  <a:pt x="2180309" y="7014345"/>
                </a:cubicBezTo>
                <a:cubicBezTo>
                  <a:pt x="2180309" y="7001885"/>
                  <a:pt x="2186539" y="6989427"/>
                  <a:pt x="2198997" y="6976967"/>
                </a:cubicBezTo>
                <a:cubicBezTo>
                  <a:pt x="2211455" y="6964509"/>
                  <a:pt x="2213531" y="6958279"/>
                  <a:pt x="2205227" y="6958279"/>
                </a:cubicBezTo>
                <a:lnTo>
                  <a:pt x="2192767" y="6958279"/>
                </a:lnTo>
                <a:cubicBezTo>
                  <a:pt x="2192767" y="6966586"/>
                  <a:pt x="2190691" y="6970738"/>
                  <a:pt x="2186539" y="6970738"/>
                </a:cubicBezTo>
                <a:cubicBezTo>
                  <a:pt x="2182385" y="6970738"/>
                  <a:pt x="2180309" y="6970738"/>
                  <a:pt x="2180309" y="6970738"/>
                </a:cubicBezTo>
                <a:cubicBezTo>
                  <a:pt x="2180309" y="6962432"/>
                  <a:pt x="2176155" y="6962432"/>
                  <a:pt x="2167849" y="6970738"/>
                </a:cubicBezTo>
                <a:cubicBezTo>
                  <a:pt x="2159543" y="6979045"/>
                  <a:pt x="2155391" y="6987351"/>
                  <a:pt x="2155391" y="6995655"/>
                </a:cubicBezTo>
                <a:cubicBezTo>
                  <a:pt x="2155391" y="7003963"/>
                  <a:pt x="2151239" y="7008115"/>
                  <a:pt x="2142933" y="7008115"/>
                </a:cubicBezTo>
                <a:cubicBezTo>
                  <a:pt x="2130473" y="7008115"/>
                  <a:pt x="2119572" y="7009672"/>
                  <a:pt x="2110227" y="7012786"/>
                </a:cubicBezTo>
                <a:lnTo>
                  <a:pt x="2107631" y="7014345"/>
                </a:lnTo>
                <a:lnTo>
                  <a:pt x="2118015" y="7001885"/>
                </a:lnTo>
                <a:cubicBezTo>
                  <a:pt x="2126321" y="6989427"/>
                  <a:pt x="2140855" y="6972815"/>
                  <a:pt x="2161621" y="6952049"/>
                </a:cubicBezTo>
                <a:cubicBezTo>
                  <a:pt x="2182385" y="6931284"/>
                  <a:pt x="2192767" y="6920902"/>
                  <a:pt x="2192767" y="6920902"/>
                </a:cubicBezTo>
                <a:cubicBezTo>
                  <a:pt x="2192767" y="6912596"/>
                  <a:pt x="2194845" y="6908444"/>
                  <a:pt x="2198997" y="6908444"/>
                </a:cubicBezTo>
                <a:cubicBezTo>
                  <a:pt x="2203149" y="6908444"/>
                  <a:pt x="2205227" y="6908444"/>
                  <a:pt x="2205227" y="6908444"/>
                </a:cubicBezTo>
                <a:cubicBezTo>
                  <a:pt x="2205227" y="6908444"/>
                  <a:pt x="2207303" y="6908444"/>
                  <a:pt x="2211455" y="6908444"/>
                </a:cubicBezTo>
                <a:cubicBezTo>
                  <a:pt x="2215609" y="6908444"/>
                  <a:pt x="2217685" y="6904290"/>
                  <a:pt x="2217685" y="6895984"/>
                </a:cubicBezTo>
                <a:cubicBezTo>
                  <a:pt x="2217685" y="6895984"/>
                  <a:pt x="2213531" y="6895984"/>
                  <a:pt x="2205227" y="6895984"/>
                </a:cubicBezTo>
                <a:cubicBezTo>
                  <a:pt x="2205227" y="6895984"/>
                  <a:pt x="2201073" y="6895984"/>
                  <a:pt x="2192767" y="6895984"/>
                </a:cubicBezTo>
                <a:cubicBezTo>
                  <a:pt x="2184461" y="6895984"/>
                  <a:pt x="2180309" y="6895984"/>
                  <a:pt x="2180309" y="6895984"/>
                </a:cubicBezTo>
                <a:cubicBezTo>
                  <a:pt x="2176155" y="6891832"/>
                  <a:pt x="2172522" y="6889237"/>
                  <a:pt x="2169408" y="6888197"/>
                </a:cubicBezTo>
                <a:close/>
                <a:moveTo>
                  <a:pt x="8970417" y="6883526"/>
                </a:moveTo>
                <a:cubicBezTo>
                  <a:pt x="8970417" y="6891832"/>
                  <a:pt x="8970417" y="6895984"/>
                  <a:pt x="8970417" y="6895984"/>
                </a:cubicBezTo>
                <a:cubicBezTo>
                  <a:pt x="8978724" y="6895984"/>
                  <a:pt x="8982876" y="6893908"/>
                  <a:pt x="8982876" y="6889754"/>
                </a:cubicBezTo>
                <a:cubicBezTo>
                  <a:pt x="8982876" y="6885602"/>
                  <a:pt x="8978724" y="6883526"/>
                  <a:pt x="8970417" y="6883526"/>
                </a:cubicBezTo>
                <a:close/>
                <a:moveTo>
                  <a:pt x="510814" y="6883526"/>
                </a:moveTo>
                <a:cubicBezTo>
                  <a:pt x="510814" y="6883526"/>
                  <a:pt x="512890" y="6883526"/>
                  <a:pt x="517044" y="6883526"/>
                </a:cubicBezTo>
                <a:cubicBezTo>
                  <a:pt x="521197" y="6883526"/>
                  <a:pt x="523274" y="6887678"/>
                  <a:pt x="523274" y="6895984"/>
                </a:cubicBezTo>
                <a:lnTo>
                  <a:pt x="498355" y="6908444"/>
                </a:lnTo>
                <a:cubicBezTo>
                  <a:pt x="498355" y="6908444"/>
                  <a:pt x="502508" y="6904290"/>
                  <a:pt x="510814" y="6895984"/>
                </a:cubicBezTo>
                <a:cubicBezTo>
                  <a:pt x="510814" y="6895984"/>
                  <a:pt x="510814" y="6891832"/>
                  <a:pt x="510814" y="6883526"/>
                </a:cubicBezTo>
                <a:close/>
                <a:moveTo>
                  <a:pt x="1043433" y="6875739"/>
                </a:moveTo>
                <a:cubicBezTo>
                  <a:pt x="1045510" y="6876777"/>
                  <a:pt x="1046548" y="6879372"/>
                  <a:pt x="1046548" y="6883526"/>
                </a:cubicBezTo>
                <a:cubicBezTo>
                  <a:pt x="1038242" y="6883526"/>
                  <a:pt x="1034089" y="6883526"/>
                  <a:pt x="1034089" y="6883526"/>
                </a:cubicBezTo>
                <a:cubicBezTo>
                  <a:pt x="1025783" y="6883526"/>
                  <a:pt x="1021630" y="6883526"/>
                  <a:pt x="1021630" y="6883526"/>
                </a:cubicBezTo>
                <a:cubicBezTo>
                  <a:pt x="1021630" y="6883526"/>
                  <a:pt x="1025783" y="6881450"/>
                  <a:pt x="1034089" y="6877296"/>
                </a:cubicBezTo>
                <a:cubicBezTo>
                  <a:pt x="1038242" y="6875220"/>
                  <a:pt x="1041357" y="6874701"/>
                  <a:pt x="1043433" y="6875739"/>
                </a:cubicBezTo>
                <a:close/>
                <a:moveTo>
                  <a:pt x="9331725" y="6871066"/>
                </a:moveTo>
                <a:cubicBezTo>
                  <a:pt x="9331725" y="6871066"/>
                  <a:pt x="9331725" y="6875220"/>
                  <a:pt x="9331725" y="6883526"/>
                </a:cubicBezTo>
                <a:cubicBezTo>
                  <a:pt x="9331725" y="6883526"/>
                  <a:pt x="9327573" y="6883526"/>
                  <a:pt x="9319266" y="6883526"/>
                </a:cubicBezTo>
                <a:close/>
                <a:moveTo>
                  <a:pt x="9032712" y="6871066"/>
                </a:moveTo>
                <a:cubicBezTo>
                  <a:pt x="9032712" y="6871066"/>
                  <a:pt x="9036864" y="6871066"/>
                  <a:pt x="9045170" y="6871066"/>
                </a:cubicBezTo>
                <a:cubicBezTo>
                  <a:pt x="9045170" y="6879374"/>
                  <a:pt x="9045170" y="6883526"/>
                  <a:pt x="9045170" y="6883526"/>
                </a:cubicBezTo>
                <a:close/>
                <a:moveTo>
                  <a:pt x="3525871" y="6871066"/>
                </a:moveTo>
                <a:lnTo>
                  <a:pt x="3500954" y="6895984"/>
                </a:lnTo>
                <a:lnTo>
                  <a:pt x="3500954" y="6883526"/>
                </a:lnTo>
                <a:cubicBezTo>
                  <a:pt x="3509259" y="6875220"/>
                  <a:pt x="3517566" y="6871066"/>
                  <a:pt x="3525871" y="6871066"/>
                </a:cubicBezTo>
                <a:close/>
                <a:moveTo>
                  <a:pt x="2404569" y="6871066"/>
                </a:moveTo>
                <a:lnTo>
                  <a:pt x="2404569" y="6883526"/>
                </a:lnTo>
                <a:lnTo>
                  <a:pt x="2417027" y="6883526"/>
                </a:lnTo>
                <a:close/>
                <a:moveTo>
                  <a:pt x="1819000" y="6871066"/>
                </a:moveTo>
                <a:cubicBezTo>
                  <a:pt x="1810694" y="6879374"/>
                  <a:pt x="1802388" y="6881450"/>
                  <a:pt x="1794082" y="6877296"/>
                </a:cubicBezTo>
                <a:cubicBezTo>
                  <a:pt x="1785776" y="6873144"/>
                  <a:pt x="1781624" y="6875220"/>
                  <a:pt x="1781624" y="6883526"/>
                </a:cubicBezTo>
                <a:cubicBezTo>
                  <a:pt x="1781624" y="6891832"/>
                  <a:pt x="1785776" y="6895984"/>
                  <a:pt x="1794082" y="6895984"/>
                </a:cubicBezTo>
                <a:cubicBezTo>
                  <a:pt x="1802388" y="6895984"/>
                  <a:pt x="1810694" y="6891832"/>
                  <a:pt x="1819000" y="6883526"/>
                </a:cubicBezTo>
                <a:cubicBezTo>
                  <a:pt x="1827306" y="6875220"/>
                  <a:pt x="1831458" y="6871066"/>
                  <a:pt x="1831458" y="6871066"/>
                </a:cubicBezTo>
                <a:close/>
                <a:moveTo>
                  <a:pt x="1706869" y="6871066"/>
                </a:moveTo>
                <a:cubicBezTo>
                  <a:pt x="1698563" y="6871066"/>
                  <a:pt x="1694411" y="6875220"/>
                  <a:pt x="1694411" y="6883526"/>
                </a:cubicBezTo>
                <a:cubicBezTo>
                  <a:pt x="1694411" y="6883526"/>
                  <a:pt x="1698563" y="6883526"/>
                  <a:pt x="1706869" y="6883526"/>
                </a:cubicBezTo>
                <a:close/>
                <a:moveTo>
                  <a:pt x="934418" y="6871066"/>
                </a:moveTo>
                <a:cubicBezTo>
                  <a:pt x="926111" y="6879374"/>
                  <a:pt x="913653" y="6891832"/>
                  <a:pt x="897041" y="6908444"/>
                </a:cubicBezTo>
                <a:lnTo>
                  <a:pt x="909500" y="6883526"/>
                </a:lnTo>
                <a:close/>
                <a:moveTo>
                  <a:pt x="386225" y="6871066"/>
                </a:moveTo>
                <a:cubicBezTo>
                  <a:pt x="386225" y="6871066"/>
                  <a:pt x="388301" y="6873144"/>
                  <a:pt x="392455" y="6877296"/>
                </a:cubicBezTo>
                <a:cubicBezTo>
                  <a:pt x="396607" y="6881450"/>
                  <a:pt x="398685" y="6885602"/>
                  <a:pt x="398685" y="6889754"/>
                </a:cubicBezTo>
                <a:cubicBezTo>
                  <a:pt x="398685" y="6893908"/>
                  <a:pt x="398685" y="6895984"/>
                  <a:pt x="398685" y="6895984"/>
                </a:cubicBezTo>
                <a:cubicBezTo>
                  <a:pt x="390378" y="6895984"/>
                  <a:pt x="386225" y="6900138"/>
                  <a:pt x="386225" y="6908444"/>
                </a:cubicBezTo>
                <a:lnTo>
                  <a:pt x="361306" y="6908444"/>
                </a:lnTo>
                <a:cubicBezTo>
                  <a:pt x="369613" y="6908444"/>
                  <a:pt x="371690" y="6906368"/>
                  <a:pt x="367537" y="6902214"/>
                </a:cubicBezTo>
                <a:cubicBezTo>
                  <a:pt x="363385" y="6898062"/>
                  <a:pt x="365461" y="6895984"/>
                  <a:pt x="373766" y="6895984"/>
                </a:cubicBezTo>
                <a:cubicBezTo>
                  <a:pt x="382071" y="6895984"/>
                  <a:pt x="386225" y="6891832"/>
                  <a:pt x="386225" y="6883526"/>
                </a:cubicBezTo>
                <a:cubicBezTo>
                  <a:pt x="386225" y="6875220"/>
                  <a:pt x="386225" y="6871066"/>
                  <a:pt x="386225" y="6871066"/>
                </a:cubicBezTo>
                <a:close/>
                <a:moveTo>
                  <a:pt x="2304898" y="6858608"/>
                </a:moveTo>
                <a:lnTo>
                  <a:pt x="2317357" y="6871066"/>
                </a:lnTo>
                <a:cubicBezTo>
                  <a:pt x="2309050" y="6871066"/>
                  <a:pt x="2304898" y="6871066"/>
                  <a:pt x="2304898" y="6871066"/>
                </a:cubicBezTo>
                <a:cubicBezTo>
                  <a:pt x="2296592" y="6871066"/>
                  <a:pt x="2296592" y="6875220"/>
                  <a:pt x="2304898" y="6883526"/>
                </a:cubicBezTo>
                <a:lnTo>
                  <a:pt x="2292438" y="6883526"/>
                </a:lnTo>
                <a:close/>
                <a:moveTo>
                  <a:pt x="2242603" y="6858608"/>
                </a:moveTo>
                <a:lnTo>
                  <a:pt x="2230144" y="6871066"/>
                </a:lnTo>
                <a:cubicBezTo>
                  <a:pt x="2238450" y="6871066"/>
                  <a:pt x="2246756" y="6866914"/>
                  <a:pt x="2255062" y="6858608"/>
                </a:cubicBezTo>
                <a:close/>
                <a:moveTo>
                  <a:pt x="2192767" y="6858608"/>
                </a:moveTo>
                <a:lnTo>
                  <a:pt x="2180309" y="6871066"/>
                </a:lnTo>
                <a:cubicBezTo>
                  <a:pt x="2180309" y="6879374"/>
                  <a:pt x="2182385" y="6879374"/>
                  <a:pt x="2186539" y="6871066"/>
                </a:cubicBezTo>
                <a:cubicBezTo>
                  <a:pt x="2190691" y="6862761"/>
                  <a:pt x="2192767" y="6858608"/>
                  <a:pt x="2192767" y="6858608"/>
                </a:cubicBezTo>
                <a:close/>
                <a:moveTo>
                  <a:pt x="1567875" y="6855493"/>
                </a:moveTo>
                <a:cubicBezTo>
                  <a:pt x="1569173" y="6855493"/>
                  <a:pt x="1569822" y="6856532"/>
                  <a:pt x="1569822" y="6858608"/>
                </a:cubicBezTo>
                <a:cubicBezTo>
                  <a:pt x="1569822" y="6866914"/>
                  <a:pt x="1565670" y="6875220"/>
                  <a:pt x="1557362" y="6883526"/>
                </a:cubicBezTo>
                <a:lnTo>
                  <a:pt x="1544904" y="6908444"/>
                </a:lnTo>
                <a:cubicBezTo>
                  <a:pt x="1544904" y="6916750"/>
                  <a:pt x="1540752" y="6920902"/>
                  <a:pt x="1532446" y="6920902"/>
                </a:cubicBezTo>
                <a:cubicBezTo>
                  <a:pt x="1524140" y="6920902"/>
                  <a:pt x="1517910" y="6920902"/>
                  <a:pt x="1513757" y="6920902"/>
                </a:cubicBezTo>
                <a:cubicBezTo>
                  <a:pt x="1509604" y="6920902"/>
                  <a:pt x="1507527" y="6920902"/>
                  <a:pt x="1507527" y="6920902"/>
                </a:cubicBezTo>
                <a:cubicBezTo>
                  <a:pt x="1507527" y="6920902"/>
                  <a:pt x="1517910" y="6908444"/>
                  <a:pt x="1538674" y="6883526"/>
                </a:cubicBezTo>
                <a:cubicBezTo>
                  <a:pt x="1554248" y="6864838"/>
                  <a:pt x="1563982" y="6855493"/>
                  <a:pt x="1567875" y="6855493"/>
                </a:cubicBezTo>
                <a:close/>
                <a:moveTo>
                  <a:pt x="8669846" y="6849264"/>
                </a:moveTo>
                <a:cubicBezTo>
                  <a:pt x="8666730" y="6849264"/>
                  <a:pt x="8663097" y="6850302"/>
                  <a:pt x="8658945" y="6852378"/>
                </a:cubicBezTo>
                <a:cubicBezTo>
                  <a:pt x="8650637" y="6856532"/>
                  <a:pt x="8638179" y="6858608"/>
                  <a:pt x="8621567" y="6858608"/>
                </a:cubicBezTo>
                <a:cubicBezTo>
                  <a:pt x="8621567" y="6858608"/>
                  <a:pt x="8621567" y="6862761"/>
                  <a:pt x="8621567" y="6871066"/>
                </a:cubicBezTo>
                <a:cubicBezTo>
                  <a:pt x="8629875" y="6879374"/>
                  <a:pt x="8609109" y="6895984"/>
                  <a:pt x="8559272" y="6920902"/>
                </a:cubicBezTo>
                <a:lnTo>
                  <a:pt x="8571732" y="6908444"/>
                </a:lnTo>
                <a:cubicBezTo>
                  <a:pt x="8580038" y="6900138"/>
                  <a:pt x="8588343" y="6891832"/>
                  <a:pt x="8596650" y="6883526"/>
                </a:cubicBezTo>
                <a:cubicBezTo>
                  <a:pt x="8613261" y="6875220"/>
                  <a:pt x="8613261" y="6871066"/>
                  <a:pt x="8596650" y="6871066"/>
                </a:cubicBezTo>
                <a:cubicBezTo>
                  <a:pt x="8580038" y="6862761"/>
                  <a:pt x="8565502" y="6860685"/>
                  <a:pt x="8553044" y="6864838"/>
                </a:cubicBezTo>
                <a:cubicBezTo>
                  <a:pt x="8540584" y="6868990"/>
                  <a:pt x="8534354" y="6873144"/>
                  <a:pt x="8534354" y="6877296"/>
                </a:cubicBezTo>
                <a:cubicBezTo>
                  <a:pt x="8534354" y="6881450"/>
                  <a:pt x="8530202" y="6883526"/>
                  <a:pt x="8521896" y="6883526"/>
                </a:cubicBezTo>
                <a:lnTo>
                  <a:pt x="8434683" y="6958279"/>
                </a:lnTo>
                <a:cubicBezTo>
                  <a:pt x="8434683" y="6966586"/>
                  <a:pt x="8432607" y="6968662"/>
                  <a:pt x="8428455" y="6964509"/>
                </a:cubicBezTo>
                <a:cubicBezTo>
                  <a:pt x="8424301" y="6960356"/>
                  <a:pt x="8422225" y="6962432"/>
                  <a:pt x="8422225" y="6970738"/>
                </a:cubicBezTo>
                <a:cubicBezTo>
                  <a:pt x="8422225" y="6970738"/>
                  <a:pt x="8418073" y="6972815"/>
                  <a:pt x="8409765" y="6976967"/>
                </a:cubicBezTo>
                <a:cubicBezTo>
                  <a:pt x="8401459" y="6981121"/>
                  <a:pt x="8393155" y="6987351"/>
                  <a:pt x="8384849" y="6995655"/>
                </a:cubicBezTo>
                <a:cubicBezTo>
                  <a:pt x="8376541" y="7003963"/>
                  <a:pt x="8372389" y="7010191"/>
                  <a:pt x="8372389" y="7014345"/>
                </a:cubicBezTo>
                <a:cubicBezTo>
                  <a:pt x="8372389" y="7018497"/>
                  <a:pt x="8372389" y="7022651"/>
                  <a:pt x="8372389" y="7026803"/>
                </a:cubicBezTo>
                <a:cubicBezTo>
                  <a:pt x="8372389" y="7030957"/>
                  <a:pt x="8372389" y="7033033"/>
                  <a:pt x="8372389" y="7033033"/>
                </a:cubicBezTo>
                <a:cubicBezTo>
                  <a:pt x="8372389" y="7033033"/>
                  <a:pt x="8368237" y="7033033"/>
                  <a:pt x="8359931" y="7033033"/>
                </a:cubicBezTo>
                <a:lnTo>
                  <a:pt x="8297636" y="7107786"/>
                </a:lnTo>
                <a:lnTo>
                  <a:pt x="8285176" y="7132704"/>
                </a:lnTo>
                <a:lnTo>
                  <a:pt x="8310094" y="7107786"/>
                </a:lnTo>
                <a:cubicBezTo>
                  <a:pt x="8326707" y="7091175"/>
                  <a:pt x="8339165" y="7078715"/>
                  <a:pt x="8347471" y="7070409"/>
                </a:cubicBezTo>
                <a:lnTo>
                  <a:pt x="8359931" y="7070409"/>
                </a:lnTo>
                <a:cubicBezTo>
                  <a:pt x="8368237" y="7070409"/>
                  <a:pt x="8370313" y="7066257"/>
                  <a:pt x="8366161" y="7057949"/>
                </a:cubicBezTo>
                <a:cubicBezTo>
                  <a:pt x="8362007" y="7049645"/>
                  <a:pt x="8364083" y="7045491"/>
                  <a:pt x="8372389" y="7045491"/>
                </a:cubicBezTo>
                <a:lnTo>
                  <a:pt x="8372389" y="7057949"/>
                </a:lnTo>
                <a:cubicBezTo>
                  <a:pt x="8380697" y="7057949"/>
                  <a:pt x="8384849" y="7053797"/>
                  <a:pt x="8384849" y="7045491"/>
                </a:cubicBezTo>
                <a:lnTo>
                  <a:pt x="8447143" y="6995655"/>
                </a:lnTo>
                <a:lnTo>
                  <a:pt x="8521896" y="7008115"/>
                </a:lnTo>
                <a:cubicBezTo>
                  <a:pt x="8530202" y="7008115"/>
                  <a:pt x="8538508" y="7003963"/>
                  <a:pt x="8546814" y="6995655"/>
                </a:cubicBezTo>
                <a:lnTo>
                  <a:pt x="8534354" y="7033033"/>
                </a:lnTo>
                <a:cubicBezTo>
                  <a:pt x="8534354" y="7033033"/>
                  <a:pt x="8538508" y="7028881"/>
                  <a:pt x="8546814" y="7020573"/>
                </a:cubicBezTo>
                <a:lnTo>
                  <a:pt x="8571732" y="7008115"/>
                </a:lnTo>
                <a:lnTo>
                  <a:pt x="8584190" y="7008115"/>
                </a:lnTo>
                <a:cubicBezTo>
                  <a:pt x="8592496" y="6999809"/>
                  <a:pt x="8596650" y="6991503"/>
                  <a:pt x="8596650" y="6983197"/>
                </a:cubicBezTo>
                <a:cubicBezTo>
                  <a:pt x="8596650" y="6974891"/>
                  <a:pt x="8600803" y="6972815"/>
                  <a:pt x="8609109" y="6976967"/>
                </a:cubicBezTo>
                <a:cubicBezTo>
                  <a:pt x="8617415" y="6981121"/>
                  <a:pt x="8619491" y="6979045"/>
                  <a:pt x="8615339" y="6970738"/>
                </a:cubicBezTo>
                <a:cubicBezTo>
                  <a:pt x="8611186" y="6962432"/>
                  <a:pt x="8613261" y="6954126"/>
                  <a:pt x="8621567" y="6945820"/>
                </a:cubicBezTo>
                <a:cubicBezTo>
                  <a:pt x="8629875" y="6937514"/>
                  <a:pt x="8634027" y="6929208"/>
                  <a:pt x="8634027" y="6920902"/>
                </a:cubicBezTo>
                <a:cubicBezTo>
                  <a:pt x="8634027" y="6912596"/>
                  <a:pt x="8642333" y="6900138"/>
                  <a:pt x="8658945" y="6883526"/>
                </a:cubicBezTo>
                <a:cubicBezTo>
                  <a:pt x="8675555" y="6866914"/>
                  <a:pt x="8681785" y="6856532"/>
                  <a:pt x="8677633" y="6852378"/>
                </a:cubicBezTo>
                <a:cubicBezTo>
                  <a:pt x="8675557" y="6850302"/>
                  <a:pt x="8672960" y="6849264"/>
                  <a:pt x="8669846" y="6849264"/>
                </a:cubicBezTo>
                <a:close/>
                <a:moveTo>
                  <a:pt x="2952761" y="6846149"/>
                </a:moveTo>
                <a:lnTo>
                  <a:pt x="2940302" y="6858608"/>
                </a:lnTo>
                <a:lnTo>
                  <a:pt x="2952761" y="6858608"/>
                </a:lnTo>
                <a:cubicBezTo>
                  <a:pt x="2961067" y="6850302"/>
                  <a:pt x="2965220" y="6846149"/>
                  <a:pt x="2965220" y="6846149"/>
                </a:cubicBezTo>
                <a:close/>
                <a:moveTo>
                  <a:pt x="1719329" y="6846149"/>
                </a:moveTo>
                <a:cubicBezTo>
                  <a:pt x="1711023" y="6854455"/>
                  <a:pt x="1706869" y="6858608"/>
                  <a:pt x="1706869" y="6858608"/>
                </a:cubicBezTo>
                <a:cubicBezTo>
                  <a:pt x="1706869" y="6866914"/>
                  <a:pt x="1711023" y="6871066"/>
                  <a:pt x="1719329" y="6871066"/>
                </a:cubicBezTo>
                <a:cubicBezTo>
                  <a:pt x="1719329" y="6862761"/>
                  <a:pt x="1719329" y="6858608"/>
                  <a:pt x="1719329" y="6858608"/>
                </a:cubicBezTo>
                <a:cubicBezTo>
                  <a:pt x="1719329" y="6850302"/>
                  <a:pt x="1719329" y="6846149"/>
                  <a:pt x="1719329" y="6846149"/>
                </a:cubicBezTo>
                <a:close/>
                <a:moveTo>
                  <a:pt x="791140" y="6846149"/>
                </a:moveTo>
                <a:cubicBezTo>
                  <a:pt x="795292" y="6846149"/>
                  <a:pt x="799446" y="6848225"/>
                  <a:pt x="803598" y="6852378"/>
                </a:cubicBezTo>
                <a:cubicBezTo>
                  <a:pt x="807753" y="6856532"/>
                  <a:pt x="813982" y="6854455"/>
                  <a:pt x="822287" y="6846149"/>
                </a:cubicBezTo>
                <a:lnTo>
                  <a:pt x="822287" y="6858608"/>
                </a:lnTo>
                <a:lnTo>
                  <a:pt x="809828" y="6871066"/>
                </a:lnTo>
                <a:cubicBezTo>
                  <a:pt x="809828" y="6862761"/>
                  <a:pt x="805674" y="6856532"/>
                  <a:pt x="797370" y="6852378"/>
                </a:cubicBezTo>
                <a:cubicBezTo>
                  <a:pt x="789064" y="6848225"/>
                  <a:pt x="786987" y="6846149"/>
                  <a:pt x="791140" y="6846149"/>
                </a:cubicBezTo>
                <a:close/>
                <a:moveTo>
                  <a:pt x="9330168" y="6838362"/>
                </a:moveTo>
                <a:cubicBezTo>
                  <a:pt x="9331206" y="6839400"/>
                  <a:pt x="9331725" y="6841996"/>
                  <a:pt x="9331725" y="6846149"/>
                </a:cubicBezTo>
                <a:cubicBezTo>
                  <a:pt x="9331725" y="6846149"/>
                  <a:pt x="9323419" y="6854455"/>
                  <a:pt x="9306808" y="6871066"/>
                </a:cubicBezTo>
                <a:cubicBezTo>
                  <a:pt x="9290196" y="6879374"/>
                  <a:pt x="9279812" y="6887678"/>
                  <a:pt x="9275660" y="6895984"/>
                </a:cubicBezTo>
                <a:cubicBezTo>
                  <a:pt x="9271508" y="6904290"/>
                  <a:pt x="9269430" y="6908444"/>
                  <a:pt x="9269430" y="6908444"/>
                </a:cubicBezTo>
                <a:lnTo>
                  <a:pt x="9256972" y="6920902"/>
                </a:lnTo>
                <a:lnTo>
                  <a:pt x="9256972" y="6908444"/>
                </a:lnTo>
                <a:lnTo>
                  <a:pt x="9219596" y="6908444"/>
                </a:lnTo>
                <a:cubicBezTo>
                  <a:pt x="9211290" y="6916750"/>
                  <a:pt x="9211290" y="6912596"/>
                  <a:pt x="9219596" y="6895984"/>
                </a:cubicBezTo>
                <a:cubicBezTo>
                  <a:pt x="9236206" y="6871066"/>
                  <a:pt x="9256972" y="6858608"/>
                  <a:pt x="9281890" y="6858608"/>
                </a:cubicBezTo>
                <a:cubicBezTo>
                  <a:pt x="9298501" y="6858608"/>
                  <a:pt x="9310960" y="6854455"/>
                  <a:pt x="9319266" y="6846149"/>
                </a:cubicBezTo>
                <a:cubicBezTo>
                  <a:pt x="9319266" y="6846149"/>
                  <a:pt x="9321344" y="6844072"/>
                  <a:pt x="9325496" y="6839919"/>
                </a:cubicBezTo>
                <a:cubicBezTo>
                  <a:pt x="9327573" y="6837843"/>
                  <a:pt x="9329130" y="6837323"/>
                  <a:pt x="9330168" y="6838362"/>
                </a:cubicBezTo>
                <a:close/>
                <a:moveTo>
                  <a:pt x="3476036" y="6833689"/>
                </a:moveTo>
                <a:cubicBezTo>
                  <a:pt x="3484340" y="6833689"/>
                  <a:pt x="3488494" y="6833689"/>
                  <a:pt x="3488494" y="6833689"/>
                </a:cubicBezTo>
                <a:cubicBezTo>
                  <a:pt x="3488494" y="6833689"/>
                  <a:pt x="3488494" y="6835767"/>
                  <a:pt x="3488494" y="6839919"/>
                </a:cubicBezTo>
                <a:cubicBezTo>
                  <a:pt x="3488494" y="6844072"/>
                  <a:pt x="3484340" y="6846149"/>
                  <a:pt x="3476036" y="6846149"/>
                </a:cubicBezTo>
                <a:cubicBezTo>
                  <a:pt x="3476036" y="6846149"/>
                  <a:pt x="3476036" y="6841996"/>
                  <a:pt x="3476036" y="6833689"/>
                </a:cubicBezTo>
                <a:close/>
                <a:moveTo>
                  <a:pt x="2217685" y="6833689"/>
                </a:moveTo>
                <a:cubicBezTo>
                  <a:pt x="2209379" y="6833689"/>
                  <a:pt x="2207303" y="6835767"/>
                  <a:pt x="2211455" y="6839919"/>
                </a:cubicBezTo>
                <a:cubicBezTo>
                  <a:pt x="2215609" y="6844072"/>
                  <a:pt x="2217685" y="6846149"/>
                  <a:pt x="2217685" y="6846149"/>
                </a:cubicBezTo>
                <a:cubicBezTo>
                  <a:pt x="2217685" y="6846149"/>
                  <a:pt x="2217685" y="6841996"/>
                  <a:pt x="2217685" y="6833689"/>
                </a:cubicBezTo>
                <a:close/>
                <a:moveTo>
                  <a:pt x="996712" y="6833689"/>
                </a:moveTo>
                <a:lnTo>
                  <a:pt x="996712" y="6858608"/>
                </a:lnTo>
                <a:cubicBezTo>
                  <a:pt x="988406" y="6858608"/>
                  <a:pt x="984253" y="6856532"/>
                  <a:pt x="984253" y="6852378"/>
                </a:cubicBezTo>
                <a:cubicBezTo>
                  <a:pt x="984253" y="6848225"/>
                  <a:pt x="984253" y="6846149"/>
                  <a:pt x="984253" y="6846149"/>
                </a:cubicBezTo>
                <a:cubicBezTo>
                  <a:pt x="992559" y="6837843"/>
                  <a:pt x="996712" y="6833689"/>
                  <a:pt x="996712" y="6833689"/>
                </a:cubicBezTo>
                <a:close/>
                <a:moveTo>
                  <a:pt x="2329815" y="6821231"/>
                </a:moveTo>
                <a:lnTo>
                  <a:pt x="2304898" y="6833689"/>
                </a:lnTo>
                <a:lnTo>
                  <a:pt x="2255062" y="6883526"/>
                </a:lnTo>
                <a:cubicBezTo>
                  <a:pt x="2238450" y="6900138"/>
                  <a:pt x="2230144" y="6912596"/>
                  <a:pt x="2230144" y="6920902"/>
                </a:cubicBezTo>
                <a:lnTo>
                  <a:pt x="2242603" y="6945820"/>
                </a:lnTo>
                <a:lnTo>
                  <a:pt x="2267522" y="6920902"/>
                </a:lnTo>
                <a:cubicBezTo>
                  <a:pt x="2267522" y="6920902"/>
                  <a:pt x="2263368" y="6920902"/>
                  <a:pt x="2255062" y="6920902"/>
                </a:cubicBezTo>
                <a:cubicBezTo>
                  <a:pt x="2246756" y="6920902"/>
                  <a:pt x="2242603" y="6920902"/>
                  <a:pt x="2242603" y="6920902"/>
                </a:cubicBezTo>
                <a:lnTo>
                  <a:pt x="2292438" y="6895984"/>
                </a:lnTo>
                <a:cubicBezTo>
                  <a:pt x="2304898" y="6895984"/>
                  <a:pt x="2313204" y="6892870"/>
                  <a:pt x="2317357" y="6886640"/>
                </a:cubicBezTo>
                <a:lnTo>
                  <a:pt x="2317357" y="6871066"/>
                </a:lnTo>
                <a:lnTo>
                  <a:pt x="2317357" y="6858608"/>
                </a:lnTo>
                <a:lnTo>
                  <a:pt x="2329815" y="6846149"/>
                </a:lnTo>
                <a:lnTo>
                  <a:pt x="2354733" y="6833689"/>
                </a:lnTo>
                <a:close/>
                <a:moveTo>
                  <a:pt x="2142933" y="6821231"/>
                </a:moveTo>
                <a:lnTo>
                  <a:pt x="2080637" y="6883526"/>
                </a:lnTo>
                <a:cubicBezTo>
                  <a:pt x="2080637" y="6916750"/>
                  <a:pt x="2068178" y="6933360"/>
                  <a:pt x="2043260" y="6933360"/>
                </a:cubicBezTo>
                <a:cubicBezTo>
                  <a:pt x="2034954" y="6933360"/>
                  <a:pt x="2034954" y="6937514"/>
                  <a:pt x="2043260" y="6945820"/>
                </a:cubicBezTo>
                <a:cubicBezTo>
                  <a:pt x="2051566" y="6954126"/>
                  <a:pt x="2055720" y="6954126"/>
                  <a:pt x="2055720" y="6945820"/>
                </a:cubicBezTo>
                <a:cubicBezTo>
                  <a:pt x="2055720" y="6937514"/>
                  <a:pt x="2057796" y="6933360"/>
                  <a:pt x="2061948" y="6933360"/>
                </a:cubicBezTo>
                <a:cubicBezTo>
                  <a:pt x="2066102" y="6933360"/>
                  <a:pt x="2072332" y="6937514"/>
                  <a:pt x="2080637" y="6945820"/>
                </a:cubicBezTo>
                <a:cubicBezTo>
                  <a:pt x="2088943" y="6954126"/>
                  <a:pt x="2088943" y="6960356"/>
                  <a:pt x="2080637" y="6964509"/>
                </a:cubicBezTo>
                <a:cubicBezTo>
                  <a:pt x="2072332" y="6968662"/>
                  <a:pt x="2064026" y="6970738"/>
                  <a:pt x="2055720" y="6970738"/>
                </a:cubicBezTo>
                <a:cubicBezTo>
                  <a:pt x="2055720" y="6979045"/>
                  <a:pt x="2055720" y="6985274"/>
                  <a:pt x="2055720" y="6989427"/>
                </a:cubicBezTo>
                <a:cubicBezTo>
                  <a:pt x="2055720" y="6993579"/>
                  <a:pt x="2051566" y="6999809"/>
                  <a:pt x="2043260" y="7008115"/>
                </a:cubicBezTo>
                <a:cubicBezTo>
                  <a:pt x="2018342" y="7024727"/>
                  <a:pt x="2014190" y="7033033"/>
                  <a:pt x="2030802" y="7033033"/>
                </a:cubicBezTo>
                <a:lnTo>
                  <a:pt x="2055720" y="7033033"/>
                </a:lnTo>
                <a:lnTo>
                  <a:pt x="2055720" y="7020573"/>
                </a:lnTo>
                <a:cubicBezTo>
                  <a:pt x="2047414" y="7012267"/>
                  <a:pt x="2047414" y="7008115"/>
                  <a:pt x="2055720" y="7008115"/>
                </a:cubicBezTo>
                <a:cubicBezTo>
                  <a:pt x="2064026" y="7008115"/>
                  <a:pt x="2068178" y="7003963"/>
                  <a:pt x="2068178" y="6995655"/>
                </a:cubicBezTo>
                <a:cubicBezTo>
                  <a:pt x="2068178" y="6987351"/>
                  <a:pt x="2072332" y="6979045"/>
                  <a:pt x="2080637" y="6970738"/>
                </a:cubicBezTo>
                <a:cubicBezTo>
                  <a:pt x="2088943" y="6962432"/>
                  <a:pt x="2097249" y="6958279"/>
                  <a:pt x="2105555" y="6958279"/>
                </a:cubicBezTo>
                <a:cubicBezTo>
                  <a:pt x="2105555" y="6949972"/>
                  <a:pt x="2101403" y="6945820"/>
                  <a:pt x="2093096" y="6945820"/>
                </a:cubicBezTo>
                <a:cubicBezTo>
                  <a:pt x="2084790" y="6945820"/>
                  <a:pt x="2080637" y="6941668"/>
                  <a:pt x="2080637" y="6933360"/>
                </a:cubicBezTo>
                <a:cubicBezTo>
                  <a:pt x="2080637" y="6925056"/>
                  <a:pt x="2080637" y="6918826"/>
                  <a:pt x="2080637" y="6914672"/>
                </a:cubicBezTo>
                <a:cubicBezTo>
                  <a:pt x="2080637" y="6910520"/>
                  <a:pt x="2084790" y="6904290"/>
                  <a:pt x="2093096" y="6895984"/>
                </a:cubicBezTo>
                <a:lnTo>
                  <a:pt x="2130473" y="6858608"/>
                </a:lnTo>
                <a:lnTo>
                  <a:pt x="2142933" y="6846149"/>
                </a:lnTo>
                <a:cubicBezTo>
                  <a:pt x="2142933" y="6854455"/>
                  <a:pt x="2147085" y="6858608"/>
                  <a:pt x="2155391" y="6858608"/>
                </a:cubicBezTo>
                <a:lnTo>
                  <a:pt x="2155391" y="6846149"/>
                </a:lnTo>
                <a:cubicBezTo>
                  <a:pt x="2147085" y="6846149"/>
                  <a:pt x="2142933" y="6841996"/>
                  <a:pt x="2142933" y="6833689"/>
                </a:cubicBezTo>
                <a:cubicBezTo>
                  <a:pt x="2142933" y="6825383"/>
                  <a:pt x="2142933" y="6821231"/>
                  <a:pt x="2142933" y="6821231"/>
                </a:cubicBezTo>
                <a:close/>
                <a:moveTo>
                  <a:pt x="1607199" y="6821231"/>
                </a:moveTo>
                <a:cubicBezTo>
                  <a:pt x="1607199" y="6829536"/>
                  <a:pt x="1603046" y="6837843"/>
                  <a:pt x="1594739" y="6846149"/>
                </a:cubicBezTo>
                <a:cubicBezTo>
                  <a:pt x="1578128" y="6854455"/>
                  <a:pt x="1573974" y="6850302"/>
                  <a:pt x="1582280" y="6833689"/>
                </a:cubicBezTo>
                <a:close/>
                <a:moveTo>
                  <a:pt x="2285584" y="6815627"/>
                </a:moveTo>
                <a:lnTo>
                  <a:pt x="2281537" y="6819674"/>
                </a:lnTo>
                <a:cubicBezTo>
                  <a:pt x="2280499" y="6820712"/>
                  <a:pt x="2279980" y="6821231"/>
                  <a:pt x="2279980" y="6821231"/>
                </a:cubicBezTo>
                <a:close/>
                <a:moveTo>
                  <a:pt x="3500954" y="6808771"/>
                </a:moveTo>
                <a:cubicBezTo>
                  <a:pt x="3500954" y="6808771"/>
                  <a:pt x="3505106" y="6808771"/>
                  <a:pt x="3513412" y="6808771"/>
                </a:cubicBezTo>
                <a:cubicBezTo>
                  <a:pt x="3513412" y="6817077"/>
                  <a:pt x="3513412" y="6821231"/>
                  <a:pt x="3513412" y="6821231"/>
                </a:cubicBezTo>
                <a:close/>
                <a:moveTo>
                  <a:pt x="408029" y="6802543"/>
                </a:moveTo>
                <a:cubicBezTo>
                  <a:pt x="410105" y="6802543"/>
                  <a:pt x="411143" y="6804619"/>
                  <a:pt x="411143" y="6808771"/>
                </a:cubicBezTo>
                <a:lnTo>
                  <a:pt x="398685" y="6808771"/>
                </a:lnTo>
                <a:cubicBezTo>
                  <a:pt x="402837" y="6804619"/>
                  <a:pt x="405951" y="6802543"/>
                  <a:pt x="408029" y="6802543"/>
                </a:cubicBezTo>
                <a:close/>
                <a:moveTo>
                  <a:pt x="2441945" y="6796313"/>
                </a:moveTo>
                <a:cubicBezTo>
                  <a:pt x="2433639" y="6796313"/>
                  <a:pt x="2429487" y="6798389"/>
                  <a:pt x="2429487" y="6802543"/>
                </a:cubicBezTo>
                <a:cubicBezTo>
                  <a:pt x="2429487" y="6806695"/>
                  <a:pt x="2431563" y="6808771"/>
                  <a:pt x="2435717" y="6808771"/>
                </a:cubicBezTo>
                <a:cubicBezTo>
                  <a:pt x="2439869" y="6808771"/>
                  <a:pt x="2441945" y="6808771"/>
                  <a:pt x="2441945" y="6808771"/>
                </a:cubicBezTo>
                <a:cubicBezTo>
                  <a:pt x="2441945" y="6800467"/>
                  <a:pt x="2441945" y="6796313"/>
                  <a:pt x="2441945" y="6796313"/>
                </a:cubicBezTo>
                <a:close/>
                <a:moveTo>
                  <a:pt x="2180309" y="6796313"/>
                </a:moveTo>
                <a:cubicBezTo>
                  <a:pt x="2188615" y="6804619"/>
                  <a:pt x="2188615" y="6812925"/>
                  <a:pt x="2180309" y="6821231"/>
                </a:cubicBezTo>
                <a:lnTo>
                  <a:pt x="2167849" y="6833689"/>
                </a:lnTo>
                <a:cubicBezTo>
                  <a:pt x="2167849" y="6841996"/>
                  <a:pt x="2172003" y="6841996"/>
                  <a:pt x="2180309" y="6833689"/>
                </a:cubicBezTo>
                <a:lnTo>
                  <a:pt x="2205227" y="6821231"/>
                </a:lnTo>
                <a:lnTo>
                  <a:pt x="2192767" y="6808771"/>
                </a:lnTo>
                <a:close/>
                <a:moveTo>
                  <a:pt x="2174079" y="6796313"/>
                </a:moveTo>
                <a:cubicBezTo>
                  <a:pt x="2169925" y="6796313"/>
                  <a:pt x="2165773" y="6798389"/>
                  <a:pt x="2161621" y="6802543"/>
                </a:cubicBezTo>
                <a:cubicBezTo>
                  <a:pt x="2157467" y="6806695"/>
                  <a:pt x="2155391" y="6808771"/>
                  <a:pt x="2155391" y="6808771"/>
                </a:cubicBezTo>
                <a:lnTo>
                  <a:pt x="2167849" y="6808771"/>
                </a:lnTo>
                <a:cubicBezTo>
                  <a:pt x="2176155" y="6800467"/>
                  <a:pt x="2178231" y="6796313"/>
                  <a:pt x="2174079" y="6796313"/>
                </a:cubicBezTo>
                <a:close/>
                <a:moveTo>
                  <a:pt x="1569822" y="6796313"/>
                </a:moveTo>
                <a:cubicBezTo>
                  <a:pt x="1569822" y="6796313"/>
                  <a:pt x="1571898" y="6796313"/>
                  <a:pt x="1576052" y="6796313"/>
                </a:cubicBezTo>
                <a:cubicBezTo>
                  <a:pt x="1580204" y="6796313"/>
                  <a:pt x="1582280" y="6800467"/>
                  <a:pt x="1582280" y="6808771"/>
                </a:cubicBezTo>
                <a:lnTo>
                  <a:pt x="1569822" y="6821231"/>
                </a:lnTo>
                <a:cubicBezTo>
                  <a:pt x="1561516" y="6821231"/>
                  <a:pt x="1557362" y="6817077"/>
                  <a:pt x="1557362" y="6808771"/>
                </a:cubicBezTo>
                <a:close/>
                <a:moveTo>
                  <a:pt x="984253" y="6796313"/>
                </a:moveTo>
                <a:lnTo>
                  <a:pt x="984253" y="6833689"/>
                </a:lnTo>
                <a:cubicBezTo>
                  <a:pt x="975948" y="6841996"/>
                  <a:pt x="969717" y="6841996"/>
                  <a:pt x="965564" y="6833689"/>
                </a:cubicBezTo>
                <a:cubicBezTo>
                  <a:pt x="961411" y="6825383"/>
                  <a:pt x="963487" y="6817077"/>
                  <a:pt x="971793" y="6808771"/>
                </a:cubicBezTo>
                <a:cubicBezTo>
                  <a:pt x="980100" y="6800467"/>
                  <a:pt x="984253" y="6796313"/>
                  <a:pt x="984253" y="6796313"/>
                </a:cubicBezTo>
                <a:close/>
                <a:moveTo>
                  <a:pt x="3560755" y="6788837"/>
                </a:moveTo>
                <a:lnTo>
                  <a:pt x="3550789" y="6808771"/>
                </a:lnTo>
                <a:cubicBezTo>
                  <a:pt x="3550789" y="6804619"/>
                  <a:pt x="3552865" y="6799427"/>
                  <a:pt x="3557019" y="6793199"/>
                </a:cubicBezTo>
                <a:close/>
                <a:moveTo>
                  <a:pt x="2255062" y="6783855"/>
                </a:moveTo>
                <a:cubicBezTo>
                  <a:pt x="2230144" y="6808771"/>
                  <a:pt x="2221838" y="6821231"/>
                  <a:pt x="2230144" y="6821231"/>
                </a:cubicBezTo>
                <a:cubicBezTo>
                  <a:pt x="2238450" y="6821231"/>
                  <a:pt x="2250910" y="6812925"/>
                  <a:pt x="2267522" y="6796313"/>
                </a:cubicBezTo>
                <a:close/>
                <a:moveTo>
                  <a:pt x="1283268" y="6783855"/>
                </a:moveTo>
                <a:lnTo>
                  <a:pt x="1283268" y="6796313"/>
                </a:lnTo>
                <a:lnTo>
                  <a:pt x="1270808" y="6808771"/>
                </a:lnTo>
                <a:lnTo>
                  <a:pt x="1270808" y="6821231"/>
                </a:lnTo>
                <a:cubicBezTo>
                  <a:pt x="1270808" y="6821231"/>
                  <a:pt x="1268732" y="6823307"/>
                  <a:pt x="1264578" y="6827460"/>
                </a:cubicBezTo>
                <a:cubicBezTo>
                  <a:pt x="1260426" y="6831613"/>
                  <a:pt x="1254196" y="6829536"/>
                  <a:pt x="1245890" y="6821231"/>
                </a:cubicBezTo>
                <a:cubicBezTo>
                  <a:pt x="1245890" y="6821231"/>
                  <a:pt x="1247968" y="6819155"/>
                  <a:pt x="1252120" y="6815001"/>
                </a:cubicBezTo>
                <a:cubicBezTo>
                  <a:pt x="1256272" y="6810847"/>
                  <a:pt x="1258350" y="6804619"/>
                  <a:pt x="1258350" y="6796313"/>
                </a:cubicBezTo>
                <a:close/>
                <a:moveTo>
                  <a:pt x="3565740" y="6783024"/>
                </a:moveTo>
                <a:lnTo>
                  <a:pt x="3560755" y="6788837"/>
                </a:lnTo>
                <a:lnTo>
                  <a:pt x="3563249" y="6783855"/>
                </a:lnTo>
                <a:close/>
                <a:moveTo>
                  <a:pt x="3525871" y="6771395"/>
                </a:moveTo>
                <a:lnTo>
                  <a:pt x="3525871" y="6796313"/>
                </a:lnTo>
                <a:cubicBezTo>
                  <a:pt x="3517566" y="6796313"/>
                  <a:pt x="3509259" y="6796313"/>
                  <a:pt x="3500954" y="6796313"/>
                </a:cubicBezTo>
                <a:lnTo>
                  <a:pt x="3513412" y="6783855"/>
                </a:lnTo>
                <a:cubicBezTo>
                  <a:pt x="3513412" y="6775549"/>
                  <a:pt x="3517566" y="6771395"/>
                  <a:pt x="3525871" y="6771395"/>
                </a:cubicBezTo>
                <a:close/>
                <a:moveTo>
                  <a:pt x="1519986" y="6771395"/>
                </a:moveTo>
                <a:cubicBezTo>
                  <a:pt x="1528292" y="6771395"/>
                  <a:pt x="1532446" y="6775549"/>
                  <a:pt x="1532446" y="6783855"/>
                </a:cubicBezTo>
                <a:lnTo>
                  <a:pt x="1482609" y="6808771"/>
                </a:lnTo>
                <a:cubicBezTo>
                  <a:pt x="1482609" y="6800467"/>
                  <a:pt x="1495068" y="6788007"/>
                  <a:pt x="1519986" y="6771395"/>
                </a:cubicBezTo>
                <a:close/>
                <a:moveTo>
                  <a:pt x="9194677" y="6758937"/>
                </a:moveTo>
                <a:cubicBezTo>
                  <a:pt x="9194677" y="6758937"/>
                  <a:pt x="9192600" y="6761013"/>
                  <a:pt x="9188447" y="6765165"/>
                </a:cubicBezTo>
                <a:cubicBezTo>
                  <a:pt x="9184295" y="6769319"/>
                  <a:pt x="9182219" y="6771395"/>
                  <a:pt x="9182219" y="6771395"/>
                </a:cubicBezTo>
                <a:lnTo>
                  <a:pt x="9182219" y="6783855"/>
                </a:lnTo>
                <a:cubicBezTo>
                  <a:pt x="9182219" y="6783855"/>
                  <a:pt x="9186371" y="6779701"/>
                  <a:pt x="9194677" y="6771395"/>
                </a:cubicBezTo>
                <a:close/>
                <a:moveTo>
                  <a:pt x="3613083" y="6758937"/>
                </a:moveTo>
                <a:cubicBezTo>
                  <a:pt x="3613083" y="6767241"/>
                  <a:pt x="3608931" y="6771395"/>
                  <a:pt x="3600625" y="6771395"/>
                </a:cubicBezTo>
                <a:lnTo>
                  <a:pt x="3565740" y="6783024"/>
                </a:lnTo>
                <a:lnTo>
                  <a:pt x="3575707" y="6771395"/>
                </a:lnTo>
                <a:close/>
                <a:moveTo>
                  <a:pt x="2242603" y="6758937"/>
                </a:moveTo>
                <a:cubicBezTo>
                  <a:pt x="2234297" y="6758937"/>
                  <a:pt x="2230144" y="6763089"/>
                  <a:pt x="2230144" y="6771395"/>
                </a:cubicBezTo>
                <a:lnTo>
                  <a:pt x="2255062" y="6771395"/>
                </a:lnTo>
                <a:cubicBezTo>
                  <a:pt x="2255062" y="6763089"/>
                  <a:pt x="2250910" y="6758937"/>
                  <a:pt x="2242603" y="6758937"/>
                </a:cubicBezTo>
                <a:close/>
                <a:moveTo>
                  <a:pt x="1843918" y="6758937"/>
                </a:moveTo>
                <a:cubicBezTo>
                  <a:pt x="1843918" y="6767241"/>
                  <a:pt x="1843918" y="6771395"/>
                  <a:pt x="1843918" y="6771395"/>
                </a:cubicBezTo>
                <a:lnTo>
                  <a:pt x="1831458" y="6771395"/>
                </a:lnTo>
                <a:close/>
                <a:moveTo>
                  <a:pt x="1270808" y="6758937"/>
                </a:moveTo>
                <a:cubicBezTo>
                  <a:pt x="1270808" y="6758937"/>
                  <a:pt x="1270808" y="6763089"/>
                  <a:pt x="1270808" y="6771395"/>
                </a:cubicBezTo>
                <a:cubicBezTo>
                  <a:pt x="1262502" y="6771395"/>
                  <a:pt x="1258350" y="6771395"/>
                  <a:pt x="1258350" y="6771395"/>
                </a:cubicBezTo>
                <a:cubicBezTo>
                  <a:pt x="1258350" y="6763089"/>
                  <a:pt x="1262502" y="6758937"/>
                  <a:pt x="1270808" y="6758937"/>
                </a:cubicBezTo>
                <a:close/>
                <a:moveTo>
                  <a:pt x="722615" y="6758937"/>
                </a:moveTo>
                <a:cubicBezTo>
                  <a:pt x="730922" y="6758937"/>
                  <a:pt x="735074" y="6758937"/>
                  <a:pt x="735074" y="6758937"/>
                </a:cubicBezTo>
                <a:cubicBezTo>
                  <a:pt x="735074" y="6758937"/>
                  <a:pt x="735074" y="6763089"/>
                  <a:pt x="735074" y="6771395"/>
                </a:cubicBezTo>
                <a:close/>
                <a:moveTo>
                  <a:pt x="660321" y="6758937"/>
                </a:moveTo>
                <a:cubicBezTo>
                  <a:pt x="660321" y="6758937"/>
                  <a:pt x="660321" y="6763089"/>
                  <a:pt x="660321" y="6771395"/>
                </a:cubicBezTo>
                <a:lnTo>
                  <a:pt x="635403" y="6783855"/>
                </a:lnTo>
                <a:cubicBezTo>
                  <a:pt x="635403" y="6767241"/>
                  <a:pt x="643709" y="6758937"/>
                  <a:pt x="660321" y="6758937"/>
                </a:cubicBezTo>
                <a:close/>
                <a:moveTo>
                  <a:pt x="498355" y="6758937"/>
                </a:moveTo>
                <a:cubicBezTo>
                  <a:pt x="498355" y="6758937"/>
                  <a:pt x="496278" y="6763089"/>
                  <a:pt x="492126" y="6771395"/>
                </a:cubicBezTo>
                <a:cubicBezTo>
                  <a:pt x="487974" y="6779701"/>
                  <a:pt x="481743" y="6779701"/>
                  <a:pt x="473437" y="6771395"/>
                </a:cubicBezTo>
                <a:lnTo>
                  <a:pt x="460978" y="6796313"/>
                </a:lnTo>
                <a:cubicBezTo>
                  <a:pt x="460978" y="6804619"/>
                  <a:pt x="465131" y="6808771"/>
                  <a:pt x="473437" y="6808771"/>
                </a:cubicBezTo>
                <a:lnTo>
                  <a:pt x="485897" y="6808771"/>
                </a:lnTo>
                <a:cubicBezTo>
                  <a:pt x="485897" y="6800467"/>
                  <a:pt x="487974" y="6796313"/>
                  <a:pt x="492126" y="6796313"/>
                </a:cubicBezTo>
                <a:cubicBezTo>
                  <a:pt x="496278" y="6796313"/>
                  <a:pt x="498355" y="6794237"/>
                  <a:pt x="498355" y="6790083"/>
                </a:cubicBezTo>
                <a:cubicBezTo>
                  <a:pt x="498355" y="6785931"/>
                  <a:pt x="498355" y="6779701"/>
                  <a:pt x="498355" y="6771395"/>
                </a:cubicBezTo>
                <a:close/>
                <a:moveTo>
                  <a:pt x="2466863" y="6746477"/>
                </a:moveTo>
                <a:cubicBezTo>
                  <a:pt x="2458557" y="6746477"/>
                  <a:pt x="2458557" y="6750631"/>
                  <a:pt x="2466863" y="6758937"/>
                </a:cubicBezTo>
                <a:lnTo>
                  <a:pt x="2479322" y="6758937"/>
                </a:lnTo>
                <a:cubicBezTo>
                  <a:pt x="2471017" y="6758937"/>
                  <a:pt x="2466863" y="6754783"/>
                  <a:pt x="2466863" y="6746477"/>
                </a:cubicBezTo>
                <a:close/>
                <a:moveTo>
                  <a:pt x="2192767" y="6746477"/>
                </a:moveTo>
                <a:lnTo>
                  <a:pt x="2180309" y="6758937"/>
                </a:lnTo>
                <a:lnTo>
                  <a:pt x="2192767" y="6771395"/>
                </a:lnTo>
                <a:close/>
                <a:moveTo>
                  <a:pt x="1931131" y="6746477"/>
                </a:moveTo>
                <a:cubicBezTo>
                  <a:pt x="1922825" y="6763089"/>
                  <a:pt x="1922825" y="6771395"/>
                  <a:pt x="1931131" y="6771395"/>
                </a:cubicBezTo>
                <a:cubicBezTo>
                  <a:pt x="1939437" y="6771395"/>
                  <a:pt x="1943589" y="6767241"/>
                  <a:pt x="1943589" y="6758937"/>
                </a:cubicBezTo>
                <a:close/>
                <a:moveTo>
                  <a:pt x="1837688" y="6745698"/>
                </a:moveTo>
                <a:cubicBezTo>
                  <a:pt x="1819000" y="6750371"/>
                  <a:pt x="1800312" y="6771395"/>
                  <a:pt x="1781624" y="6808771"/>
                </a:cubicBezTo>
                <a:cubicBezTo>
                  <a:pt x="1773318" y="6825383"/>
                  <a:pt x="1744246" y="6862761"/>
                  <a:pt x="1694411" y="6920902"/>
                </a:cubicBezTo>
                <a:cubicBezTo>
                  <a:pt x="1677799" y="6954126"/>
                  <a:pt x="1669493" y="6970738"/>
                  <a:pt x="1669493" y="6970738"/>
                </a:cubicBezTo>
                <a:lnTo>
                  <a:pt x="1669493" y="6995655"/>
                </a:lnTo>
                <a:cubicBezTo>
                  <a:pt x="1665339" y="6995655"/>
                  <a:pt x="1661706" y="6996176"/>
                  <a:pt x="1658592" y="6997214"/>
                </a:cubicBezTo>
                <a:lnTo>
                  <a:pt x="1655997" y="6998771"/>
                </a:lnTo>
                <a:lnTo>
                  <a:pt x="1657035" y="6995655"/>
                </a:lnTo>
                <a:cubicBezTo>
                  <a:pt x="1657035" y="6987351"/>
                  <a:pt x="1657035" y="6983197"/>
                  <a:pt x="1657035" y="6983197"/>
                </a:cubicBezTo>
                <a:lnTo>
                  <a:pt x="1644575" y="7008115"/>
                </a:lnTo>
                <a:lnTo>
                  <a:pt x="1594739" y="7045491"/>
                </a:lnTo>
                <a:lnTo>
                  <a:pt x="1619657" y="7033033"/>
                </a:lnTo>
                <a:lnTo>
                  <a:pt x="1628557" y="7037482"/>
                </a:lnTo>
                <a:lnTo>
                  <a:pt x="1582280" y="7095328"/>
                </a:lnTo>
                <a:lnTo>
                  <a:pt x="1594739" y="7095328"/>
                </a:lnTo>
                <a:cubicBezTo>
                  <a:pt x="1603046" y="7087021"/>
                  <a:pt x="1611351" y="7087021"/>
                  <a:pt x="1619657" y="7095328"/>
                </a:cubicBezTo>
                <a:cubicBezTo>
                  <a:pt x="1619657" y="7087021"/>
                  <a:pt x="1623811" y="7074563"/>
                  <a:pt x="1632117" y="7057949"/>
                </a:cubicBezTo>
                <a:cubicBezTo>
                  <a:pt x="1634193" y="7053797"/>
                  <a:pt x="1635750" y="7050164"/>
                  <a:pt x="1636788" y="7047048"/>
                </a:cubicBezTo>
                <a:lnTo>
                  <a:pt x="1637779" y="7042094"/>
                </a:lnTo>
                <a:lnTo>
                  <a:pt x="1644575" y="7045491"/>
                </a:lnTo>
                <a:lnTo>
                  <a:pt x="1657035" y="7045491"/>
                </a:lnTo>
                <a:cubicBezTo>
                  <a:pt x="1665341" y="7037185"/>
                  <a:pt x="1667417" y="7030957"/>
                  <a:pt x="1663263" y="7026803"/>
                </a:cubicBezTo>
                <a:cubicBezTo>
                  <a:pt x="1659111" y="7022651"/>
                  <a:pt x="1661187" y="7016421"/>
                  <a:pt x="1669493" y="7008115"/>
                </a:cubicBezTo>
                <a:cubicBezTo>
                  <a:pt x="1677799" y="6999809"/>
                  <a:pt x="1681953" y="6995655"/>
                  <a:pt x="1681953" y="6995655"/>
                </a:cubicBezTo>
                <a:lnTo>
                  <a:pt x="1694411" y="6995655"/>
                </a:lnTo>
                <a:cubicBezTo>
                  <a:pt x="1686105" y="6987351"/>
                  <a:pt x="1698563" y="6966586"/>
                  <a:pt x="1731787" y="6933360"/>
                </a:cubicBezTo>
                <a:cubicBezTo>
                  <a:pt x="1740093" y="6916750"/>
                  <a:pt x="1750476" y="6902214"/>
                  <a:pt x="1762936" y="6889754"/>
                </a:cubicBezTo>
                <a:cubicBezTo>
                  <a:pt x="1775394" y="6877296"/>
                  <a:pt x="1781624" y="6871066"/>
                  <a:pt x="1781624" y="6871066"/>
                </a:cubicBezTo>
                <a:cubicBezTo>
                  <a:pt x="1789930" y="6871066"/>
                  <a:pt x="1789930" y="6866914"/>
                  <a:pt x="1781624" y="6858608"/>
                </a:cubicBezTo>
                <a:cubicBezTo>
                  <a:pt x="1773318" y="6850302"/>
                  <a:pt x="1773318" y="6841996"/>
                  <a:pt x="1781624" y="6833689"/>
                </a:cubicBezTo>
                <a:lnTo>
                  <a:pt x="1794082" y="6821231"/>
                </a:lnTo>
                <a:lnTo>
                  <a:pt x="1794082" y="6833689"/>
                </a:lnTo>
                <a:lnTo>
                  <a:pt x="1794082" y="6846149"/>
                </a:lnTo>
                <a:lnTo>
                  <a:pt x="1806542" y="6833689"/>
                </a:lnTo>
                <a:lnTo>
                  <a:pt x="1819000" y="6808771"/>
                </a:lnTo>
                <a:cubicBezTo>
                  <a:pt x="1843918" y="6792159"/>
                  <a:pt x="1856377" y="6775549"/>
                  <a:pt x="1856377" y="6758937"/>
                </a:cubicBezTo>
                <a:cubicBezTo>
                  <a:pt x="1856377" y="6758937"/>
                  <a:pt x="1856377" y="6754783"/>
                  <a:pt x="1856377" y="6746477"/>
                </a:cubicBezTo>
                <a:cubicBezTo>
                  <a:pt x="1850148" y="6744401"/>
                  <a:pt x="1843918" y="6744141"/>
                  <a:pt x="1837688" y="6745698"/>
                </a:cubicBezTo>
                <a:close/>
                <a:moveTo>
                  <a:pt x="2267522" y="6737133"/>
                </a:moveTo>
                <a:cubicBezTo>
                  <a:pt x="2265444" y="6737133"/>
                  <a:pt x="2263368" y="6738172"/>
                  <a:pt x="2261292" y="6740249"/>
                </a:cubicBezTo>
                <a:cubicBezTo>
                  <a:pt x="2257138" y="6744401"/>
                  <a:pt x="2255062" y="6746477"/>
                  <a:pt x="2255062" y="6746477"/>
                </a:cubicBezTo>
                <a:lnTo>
                  <a:pt x="2267522" y="6746477"/>
                </a:lnTo>
                <a:cubicBezTo>
                  <a:pt x="2275828" y="6746477"/>
                  <a:pt x="2277904" y="6744401"/>
                  <a:pt x="2273750" y="6740249"/>
                </a:cubicBezTo>
                <a:cubicBezTo>
                  <a:pt x="2271674" y="6738172"/>
                  <a:pt x="2269598" y="6737133"/>
                  <a:pt x="2267522" y="6737133"/>
                </a:cubicBezTo>
                <a:close/>
                <a:moveTo>
                  <a:pt x="9207136" y="6734019"/>
                </a:moveTo>
                <a:cubicBezTo>
                  <a:pt x="9198830" y="6734019"/>
                  <a:pt x="9196755" y="6738172"/>
                  <a:pt x="9200907" y="6746477"/>
                </a:cubicBezTo>
                <a:cubicBezTo>
                  <a:pt x="9205060" y="6754783"/>
                  <a:pt x="9207136" y="6758937"/>
                  <a:pt x="9207136" y="6758937"/>
                </a:cubicBezTo>
                <a:cubicBezTo>
                  <a:pt x="9207136" y="6758937"/>
                  <a:pt x="9209213" y="6756861"/>
                  <a:pt x="9213366" y="6752707"/>
                </a:cubicBezTo>
                <a:cubicBezTo>
                  <a:pt x="9217518" y="6748553"/>
                  <a:pt x="9219596" y="6746477"/>
                  <a:pt x="9219596" y="6746477"/>
                </a:cubicBezTo>
                <a:cubicBezTo>
                  <a:pt x="9219596" y="6738172"/>
                  <a:pt x="9215443" y="6734019"/>
                  <a:pt x="9207136" y="6734019"/>
                </a:cubicBezTo>
                <a:close/>
                <a:moveTo>
                  <a:pt x="9144841" y="6734019"/>
                </a:moveTo>
                <a:lnTo>
                  <a:pt x="9144841" y="6746477"/>
                </a:lnTo>
                <a:cubicBezTo>
                  <a:pt x="9153149" y="6738172"/>
                  <a:pt x="9157301" y="6734019"/>
                  <a:pt x="9157301" y="6734019"/>
                </a:cubicBezTo>
                <a:cubicBezTo>
                  <a:pt x="9157301" y="6734019"/>
                  <a:pt x="9153149" y="6734019"/>
                  <a:pt x="9144841" y="6734019"/>
                </a:cubicBezTo>
                <a:close/>
                <a:moveTo>
                  <a:pt x="2167849" y="6734019"/>
                </a:moveTo>
                <a:lnTo>
                  <a:pt x="2155391" y="6746477"/>
                </a:lnTo>
                <a:lnTo>
                  <a:pt x="2155391" y="6758937"/>
                </a:lnTo>
                <a:cubicBezTo>
                  <a:pt x="2155391" y="6758937"/>
                  <a:pt x="2159543" y="6754783"/>
                  <a:pt x="2167849" y="6746477"/>
                </a:cubicBezTo>
                <a:close/>
                <a:moveTo>
                  <a:pt x="1931131" y="6734019"/>
                </a:moveTo>
                <a:lnTo>
                  <a:pt x="1918671" y="6746477"/>
                </a:lnTo>
                <a:cubicBezTo>
                  <a:pt x="1910365" y="6754783"/>
                  <a:pt x="1902059" y="6763089"/>
                  <a:pt x="1893753" y="6771395"/>
                </a:cubicBezTo>
                <a:cubicBezTo>
                  <a:pt x="1885447" y="6779701"/>
                  <a:pt x="1881295" y="6788007"/>
                  <a:pt x="1881295" y="6796313"/>
                </a:cubicBezTo>
                <a:cubicBezTo>
                  <a:pt x="1856377" y="6821231"/>
                  <a:pt x="1848071" y="6833689"/>
                  <a:pt x="1856377" y="6833689"/>
                </a:cubicBezTo>
                <a:cubicBezTo>
                  <a:pt x="1872989" y="6817077"/>
                  <a:pt x="1881295" y="6806695"/>
                  <a:pt x="1881295" y="6802543"/>
                </a:cubicBezTo>
                <a:cubicBezTo>
                  <a:pt x="1881295" y="6798389"/>
                  <a:pt x="1889601" y="6788007"/>
                  <a:pt x="1906213" y="6771395"/>
                </a:cubicBezTo>
                <a:cubicBezTo>
                  <a:pt x="1922825" y="6754783"/>
                  <a:pt x="1931131" y="6742325"/>
                  <a:pt x="1931131" y="6734019"/>
                </a:cubicBezTo>
                <a:close/>
                <a:moveTo>
                  <a:pt x="1781624" y="6734019"/>
                </a:moveTo>
                <a:lnTo>
                  <a:pt x="1769164" y="6746477"/>
                </a:lnTo>
                <a:cubicBezTo>
                  <a:pt x="1769164" y="6746477"/>
                  <a:pt x="1769164" y="6744401"/>
                  <a:pt x="1769164" y="6740249"/>
                </a:cubicBezTo>
                <a:cubicBezTo>
                  <a:pt x="1769164" y="6736095"/>
                  <a:pt x="1773318" y="6734019"/>
                  <a:pt x="1781624" y="6734019"/>
                </a:cubicBezTo>
                <a:close/>
                <a:moveTo>
                  <a:pt x="1619657" y="6734019"/>
                </a:moveTo>
                <a:cubicBezTo>
                  <a:pt x="1627964" y="6734019"/>
                  <a:pt x="1632117" y="6738172"/>
                  <a:pt x="1632117" y="6746477"/>
                </a:cubicBezTo>
                <a:cubicBezTo>
                  <a:pt x="1632117" y="6754783"/>
                  <a:pt x="1627964" y="6758937"/>
                  <a:pt x="1619657" y="6758937"/>
                </a:cubicBezTo>
                <a:lnTo>
                  <a:pt x="1619657" y="6746477"/>
                </a:lnTo>
                <a:cubicBezTo>
                  <a:pt x="1619657" y="6738172"/>
                  <a:pt x="1619657" y="6734019"/>
                  <a:pt x="1619657" y="6734019"/>
                </a:cubicBezTo>
                <a:close/>
                <a:moveTo>
                  <a:pt x="1333102" y="6734019"/>
                </a:moveTo>
                <a:cubicBezTo>
                  <a:pt x="1333102" y="6742325"/>
                  <a:pt x="1331026" y="6746477"/>
                  <a:pt x="1326872" y="6746477"/>
                </a:cubicBezTo>
                <a:cubicBezTo>
                  <a:pt x="1322720" y="6746477"/>
                  <a:pt x="1322720" y="6744401"/>
                  <a:pt x="1326872" y="6740249"/>
                </a:cubicBezTo>
                <a:cubicBezTo>
                  <a:pt x="1331026" y="6736095"/>
                  <a:pt x="1333102" y="6734019"/>
                  <a:pt x="1333102" y="6734019"/>
                </a:cubicBezTo>
                <a:close/>
                <a:moveTo>
                  <a:pt x="8771074" y="6721559"/>
                </a:moveTo>
                <a:lnTo>
                  <a:pt x="8771074" y="6734019"/>
                </a:lnTo>
                <a:cubicBezTo>
                  <a:pt x="8762768" y="6734019"/>
                  <a:pt x="8758616" y="6734019"/>
                  <a:pt x="8758616" y="6734019"/>
                </a:cubicBezTo>
                <a:close/>
                <a:moveTo>
                  <a:pt x="2317357" y="6721559"/>
                </a:moveTo>
                <a:lnTo>
                  <a:pt x="2304898" y="6734019"/>
                </a:lnTo>
                <a:lnTo>
                  <a:pt x="2317357" y="6734019"/>
                </a:lnTo>
                <a:cubicBezTo>
                  <a:pt x="2317357" y="6725713"/>
                  <a:pt x="2317357" y="6721559"/>
                  <a:pt x="2317357" y="6721559"/>
                </a:cubicBezTo>
                <a:close/>
                <a:moveTo>
                  <a:pt x="1819000" y="6721559"/>
                </a:moveTo>
                <a:cubicBezTo>
                  <a:pt x="1819000" y="6721559"/>
                  <a:pt x="1814848" y="6725713"/>
                  <a:pt x="1806542" y="6734019"/>
                </a:cubicBezTo>
                <a:lnTo>
                  <a:pt x="1819000" y="6734019"/>
                </a:lnTo>
                <a:cubicBezTo>
                  <a:pt x="1819000" y="6725713"/>
                  <a:pt x="1819000" y="6721559"/>
                  <a:pt x="1819000" y="6721559"/>
                </a:cubicBezTo>
                <a:close/>
                <a:moveTo>
                  <a:pt x="1495068" y="6721559"/>
                </a:moveTo>
                <a:cubicBezTo>
                  <a:pt x="1495068" y="6746477"/>
                  <a:pt x="1482609" y="6758937"/>
                  <a:pt x="1457691" y="6758937"/>
                </a:cubicBezTo>
                <a:lnTo>
                  <a:pt x="1470151" y="6734019"/>
                </a:lnTo>
                <a:close/>
                <a:moveTo>
                  <a:pt x="1158677" y="6721559"/>
                </a:moveTo>
                <a:cubicBezTo>
                  <a:pt x="1166983" y="6721559"/>
                  <a:pt x="1166983" y="6725713"/>
                  <a:pt x="1158677" y="6734019"/>
                </a:cubicBezTo>
                <a:lnTo>
                  <a:pt x="1146219" y="6734019"/>
                </a:lnTo>
                <a:close/>
                <a:moveTo>
                  <a:pt x="772452" y="6721559"/>
                </a:moveTo>
                <a:lnTo>
                  <a:pt x="772452" y="6734019"/>
                </a:lnTo>
                <a:lnTo>
                  <a:pt x="784910" y="6758937"/>
                </a:lnTo>
                <a:lnTo>
                  <a:pt x="784910" y="6746477"/>
                </a:lnTo>
                <a:close/>
                <a:moveTo>
                  <a:pt x="1633674" y="6713773"/>
                </a:moveTo>
                <a:cubicBezTo>
                  <a:pt x="1634712" y="6714811"/>
                  <a:pt x="1636269" y="6717406"/>
                  <a:pt x="1638347" y="6721559"/>
                </a:cubicBezTo>
                <a:cubicBezTo>
                  <a:pt x="1642499" y="6729865"/>
                  <a:pt x="1644575" y="6734019"/>
                  <a:pt x="1644575" y="6734019"/>
                </a:cubicBezTo>
                <a:cubicBezTo>
                  <a:pt x="1644575" y="6734019"/>
                  <a:pt x="1640423" y="6734019"/>
                  <a:pt x="1632117" y="6734019"/>
                </a:cubicBezTo>
                <a:cubicBezTo>
                  <a:pt x="1632117" y="6725713"/>
                  <a:pt x="1632117" y="6719483"/>
                  <a:pt x="1632117" y="6715330"/>
                </a:cubicBezTo>
                <a:cubicBezTo>
                  <a:pt x="1632117" y="6713254"/>
                  <a:pt x="1632636" y="6712734"/>
                  <a:pt x="1633674" y="6713773"/>
                </a:cubicBezTo>
                <a:close/>
                <a:moveTo>
                  <a:pt x="9369103" y="6709100"/>
                </a:moveTo>
                <a:lnTo>
                  <a:pt x="9369103" y="6734019"/>
                </a:lnTo>
                <a:lnTo>
                  <a:pt x="9369103" y="6771395"/>
                </a:lnTo>
                <a:lnTo>
                  <a:pt x="9356643" y="6771395"/>
                </a:lnTo>
                <a:cubicBezTo>
                  <a:pt x="9348337" y="6771395"/>
                  <a:pt x="9344185" y="6775549"/>
                  <a:pt x="9344185" y="6783855"/>
                </a:cubicBezTo>
                <a:lnTo>
                  <a:pt x="9331725" y="6796313"/>
                </a:lnTo>
                <a:lnTo>
                  <a:pt x="9319266" y="6808771"/>
                </a:lnTo>
                <a:lnTo>
                  <a:pt x="9331725" y="6783855"/>
                </a:lnTo>
                <a:lnTo>
                  <a:pt x="9344185" y="6746477"/>
                </a:lnTo>
                <a:close/>
                <a:moveTo>
                  <a:pt x="8771074" y="6709100"/>
                </a:moveTo>
                <a:cubicBezTo>
                  <a:pt x="8771074" y="6709100"/>
                  <a:pt x="8775226" y="6709100"/>
                  <a:pt x="8783534" y="6709100"/>
                </a:cubicBezTo>
                <a:cubicBezTo>
                  <a:pt x="8783534" y="6717406"/>
                  <a:pt x="8779382" y="6721559"/>
                  <a:pt x="8771074" y="6721559"/>
                </a:cubicBezTo>
                <a:cubicBezTo>
                  <a:pt x="8771074" y="6721559"/>
                  <a:pt x="8771074" y="6717406"/>
                  <a:pt x="8771074" y="6709100"/>
                </a:cubicBezTo>
                <a:close/>
                <a:moveTo>
                  <a:pt x="1245890" y="6709100"/>
                </a:moveTo>
                <a:cubicBezTo>
                  <a:pt x="1254196" y="6709100"/>
                  <a:pt x="1256272" y="6711177"/>
                  <a:pt x="1252120" y="6715330"/>
                </a:cubicBezTo>
                <a:cubicBezTo>
                  <a:pt x="1247968" y="6719483"/>
                  <a:pt x="1243814" y="6721559"/>
                  <a:pt x="1239660" y="6721559"/>
                </a:cubicBezTo>
                <a:cubicBezTo>
                  <a:pt x="1235508" y="6721559"/>
                  <a:pt x="1233431" y="6721559"/>
                  <a:pt x="1233431" y="6721559"/>
                </a:cubicBezTo>
                <a:close/>
                <a:moveTo>
                  <a:pt x="784910" y="6709100"/>
                </a:moveTo>
                <a:cubicBezTo>
                  <a:pt x="784910" y="6717406"/>
                  <a:pt x="784910" y="6721559"/>
                  <a:pt x="784910" y="6721559"/>
                </a:cubicBezTo>
                <a:cubicBezTo>
                  <a:pt x="793216" y="6721559"/>
                  <a:pt x="797370" y="6717406"/>
                  <a:pt x="797370" y="6709100"/>
                </a:cubicBezTo>
                <a:cubicBezTo>
                  <a:pt x="797370" y="6709100"/>
                  <a:pt x="793216" y="6709100"/>
                  <a:pt x="784910" y="6709100"/>
                </a:cubicBezTo>
                <a:close/>
                <a:moveTo>
                  <a:pt x="697698" y="6709100"/>
                </a:moveTo>
                <a:cubicBezTo>
                  <a:pt x="697698" y="6709100"/>
                  <a:pt x="706004" y="6709100"/>
                  <a:pt x="722615" y="6709100"/>
                </a:cubicBezTo>
                <a:lnTo>
                  <a:pt x="735074" y="6721559"/>
                </a:lnTo>
                <a:lnTo>
                  <a:pt x="722615" y="6721559"/>
                </a:lnTo>
                <a:cubicBezTo>
                  <a:pt x="714309" y="6713254"/>
                  <a:pt x="708081" y="6711177"/>
                  <a:pt x="703927" y="6715330"/>
                </a:cubicBezTo>
                <a:cubicBezTo>
                  <a:pt x="699775" y="6719483"/>
                  <a:pt x="701851" y="6721559"/>
                  <a:pt x="710157" y="6721559"/>
                </a:cubicBezTo>
                <a:cubicBezTo>
                  <a:pt x="710157" y="6729865"/>
                  <a:pt x="706004" y="6729865"/>
                  <a:pt x="697698" y="6721559"/>
                </a:cubicBezTo>
                <a:close/>
                <a:moveTo>
                  <a:pt x="1354907" y="6702870"/>
                </a:moveTo>
                <a:cubicBezTo>
                  <a:pt x="1356983" y="6702870"/>
                  <a:pt x="1358021" y="6704948"/>
                  <a:pt x="1358021" y="6709100"/>
                </a:cubicBezTo>
                <a:cubicBezTo>
                  <a:pt x="1358021" y="6717406"/>
                  <a:pt x="1353867" y="6723636"/>
                  <a:pt x="1345561" y="6727789"/>
                </a:cubicBezTo>
                <a:cubicBezTo>
                  <a:pt x="1337256" y="6731942"/>
                  <a:pt x="1333102" y="6731942"/>
                  <a:pt x="1333102" y="6727789"/>
                </a:cubicBezTo>
                <a:cubicBezTo>
                  <a:pt x="1333102" y="6723636"/>
                  <a:pt x="1337256" y="6717406"/>
                  <a:pt x="1345561" y="6709100"/>
                </a:cubicBezTo>
                <a:cubicBezTo>
                  <a:pt x="1349714" y="6704948"/>
                  <a:pt x="1352829" y="6702870"/>
                  <a:pt x="1354907" y="6702870"/>
                </a:cubicBezTo>
                <a:close/>
                <a:moveTo>
                  <a:pt x="2441945" y="6698718"/>
                </a:moveTo>
                <a:lnTo>
                  <a:pt x="2435715" y="6705986"/>
                </a:lnTo>
                <a:cubicBezTo>
                  <a:pt x="2431563" y="6712215"/>
                  <a:pt x="2429487" y="6717406"/>
                  <a:pt x="2429487" y="6721559"/>
                </a:cubicBezTo>
                <a:lnTo>
                  <a:pt x="2441945" y="6721559"/>
                </a:lnTo>
                <a:cubicBezTo>
                  <a:pt x="2441945" y="6721559"/>
                  <a:pt x="2441945" y="6717406"/>
                  <a:pt x="2441945" y="6709100"/>
                </a:cubicBezTo>
                <a:close/>
                <a:moveTo>
                  <a:pt x="3015056" y="6696642"/>
                </a:moveTo>
                <a:lnTo>
                  <a:pt x="3027514" y="6696642"/>
                </a:lnTo>
                <a:cubicBezTo>
                  <a:pt x="3027514" y="6696642"/>
                  <a:pt x="3027514" y="6700794"/>
                  <a:pt x="3027514" y="6709100"/>
                </a:cubicBezTo>
                <a:cubicBezTo>
                  <a:pt x="3019208" y="6709100"/>
                  <a:pt x="3015056" y="6704947"/>
                  <a:pt x="3015056" y="6696642"/>
                </a:cubicBezTo>
                <a:close/>
                <a:moveTo>
                  <a:pt x="2242603" y="6696642"/>
                </a:moveTo>
                <a:lnTo>
                  <a:pt x="2230144" y="6709100"/>
                </a:lnTo>
                <a:lnTo>
                  <a:pt x="2242603" y="6709100"/>
                </a:lnTo>
                <a:close/>
                <a:moveTo>
                  <a:pt x="1644575" y="6696642"/>
                </a:moveTo>
                <a:cubicBezTo>
                  <a:pt x="1644575" y="6696642"/>
                  <a:pt x="1648729" y="6696642"/>
                  <a:pt x="1657035" y="6696642"/>
                </a:cubicBezTo>
                <a:cubicBezTo>
                  <a:pt x="1657035" y="6704947"/>
                  <a:pt x="1657035" y="6709100"/>
                  <a:pt x="1657035" y="6709100"/>
                </a:cubicBezTo>
                <a:cubicBezTo>
                  <a:pt x="1657035" y="6709100"/>
                  <a:pt x="1654957" y="6707024"/>
                  <a:pt x="1650805" y="6702870"/>
                </a:cubicBezTo>
                <a:cubicBezTo>
                  <a:pt x="1646653" y="6698718"/>
                  <a:pt x="1644575" y="6696642"/>
                  <a:pt x="1644575" y="6696642"/>
                </a:cubicBezTo>
                <a:close/>
                <a:moveTo>
                  <a:pt x="1470151" y="6696642"/>
                </a:moveTo>
                <a:cubicBezTo>
                  <a:pt x="1478457" y="6696642"/>
                  <a:pt x="1482609" y="6700794"/>
                  <a:pt x="1482609" y="6709100"/>
                </a:cubicBezTo>
                <a:lnTo>
                  <a:pt x="1470151" y="6709100"/>
                </a:lnTo>
                <a:cubicBezTo>
                  <a:pt x="1470151" y="6709100"/>
                  <a:pt x="1470151" y="6704947"/>
                  <a:pt x="1470151" y="6696642"/>
                </a:cubicBezTo>
                <a:close/>
                <a:moveTo>
                  <a:pt x="3015056" y="6684182"/>
                </a:moveTo>
                <a:cubicBezTo>
                  <a:pt x="3006750" y="6692488"/>
                  <a:pt x="3000520" y="6696642"/>
                  <a:pt x="2996368" y="6696642"/>
                </a:cubicBezTo>
                <a:cubicBezTo>
                  <a:pt x="2992214" y="6696642"/>
                  <a:pt x="2988062" y="6700794"/>
                  <a:pt x="2983908" y="6709100"/>
                </a:cubicBezTo>
                <a:cubicBezTo>
                  <a:pt x="2979756" y="6717406"/>
                  <a:pt x="2981832" y="6721559"/>
                  <a:pt x="2990138" y="6721559"/>
                </a:cubicBezTo>
                <a:cubicBezTo>
                  <a:pt x="2990138" y="6721559"/>
                  <a:pt x="2992214" y="6721559"/>
                  <a:pt x="2996368" y="6721559"/>
                </a:cubicBezTo>
                <a:cubicBezTo>
                  <a:pt x="3000520" y="6721559"/>
                  <a:pt x="3002596" y="6725713"/>
                  <a:pt x="3002596" y="6734019"/>
                </a:cubicBezTo>
                <a:cubicBezTo>
                  <a:pt x="2994292" y="6758937"/>
                  <a:pt x="2977680" y="6775549"/>
                  <a:pt x="2952761" y="6783855"/>
                </a:cubicBezTo>
                <a:cubicBezTo>
                  <a:pt x="2944455" y="6783855"/>
                  <a:pt x="2940302" y="6785931"/>
                  <a:pt x="2940302" y="6790083"/>
                </a:cubicBezTo>
                <a:cubicBezTo>
                  <a:pt x="2940302" y="6794237"/>
                  <a:pt x="2931997" y="6804619"/>
                  <a:pt x="2915385" y="6821231"/>
                </a:cubicBezTo>
                <a:lnTo>
                  <a:pt x="2915385" y="6833689"/>
                </a:lnTo>
                <a:cubicBezTo>
                  <a:pt x="2915385" y="6833689"/>
                  <a:pt x="2915385" y="6837843"/>
                  <a:pt x="2915385" y="6846149"/>
                </a:cubicBezTo>
                <a:lnTo>
                  <a:pt x="2940302" y="6846149"/>
                </a:lnTo>
                <a:lnTo>
                  <a:pt x="2940302" y="6833689"/>
                </a:lnTo>
                <a:cubicBezTo>
                  <a:pt x="2931997" y="6833689"/>
                  <a:pt x="2931997" y="6829536"/>
                  <a:pt x="2940302" y="6821231"/>
                </a:cubicBezTo>
                <a:cubicBezTo>
                  <a:pt x="2940302" y="6821231"/>
                  <a:pt x="2942379" y="6819155"/>
                  <a:pt x="2946531" y="6815001"/>
                </a:cubicBezTo>
                <a:cubicBezTo>
                  <a:pt x="2950685" y="6810847"/>
                  <a:pt x="2956914" y="6808771"/>
                  <a:pt x="2965220" y="6808771"/>
                </a:cubicBezTo>
                <a:cubicBezTo>
                  <a:pt x="2981832" y="6808771"/>
                  <a:pt x="2990138" y="6808771"/>
                  <a:pt x="2990138" y="6808771"/>
                </a:cubicBezTo>
                <a:cubicBezTo>
                  <a:pt x="2990138" y="6808771"/>
                  <a:pt x="2990138" y="6804619"/>
                  <a:pt x="2990138" y="6796313"/>
                </a:cubicBezTo>
                <a:cubicBezTo>
                  <a:pt x="2990138" y="6788007"/>
                  <a:pt x="2994292" y="6783855"/>
                  <a:pt x="3002596" y="6783855"/>
                </a:cubicBezTo>
                <a:cubicBezTo>
                  <a:pt x="3002596" y="6775549"/>
                  <a:pt x="3010902" y="6763089"/>
                  <a:pt x="3027514" y="6746477"/>
                </a:cubicBezTo>
                <a:lnTo>
                  <a:pt x="3039974" y="6696642"/>
                </a:lnTo>
                <a:cubicBezTo>
                  <a:pt x="3031668" y="6696642"/>
                  <a:pt x="3031668" y="6692488"/>
                  <a:pt x="3039974" y="6684182"/>
                </a:cubicBezTo>
                <a:close/>
                <a:moveTo>
                  <a:pt x="2454405" y="6684182"/>
                </a:moveTo>
                <a:lnTo>
                  <a:pt x="2443725" y="6696642"/>
                </a:lnTo>
                <a:lnTo>
                  <a:pt x="2451289" y="6696642"/>
                </a:lnTo>
                <a:cubicBezTo>
                  <a:pt x="2453367" y="6696642"/>
                  <a:pt x="2454405" y="6696642"/>
                  <a:pt x="2454405" y="6696642"/>
                </a:cubicBezTo>
                <a:cubicBezTo>
                  <a:pt x="2454405" y="6696642"/>
                  <a:pt x="2456481" y="6700794"/>
                  <a:pt x="2460633" y="6709100"/>
                </a:cubicBezTo>
                <a:cubicBezTo>
                  <a:pt x="2464787" y="6717406"/>
                  <a:pt x="2471017" y="6715330"/>
                  <a:pt x="2479322" y="6702870"/>
                </a:cubicBezTo>
                <a:cubicBezTo>
                  <a:pt x="2487628" y="6690412"/>
                  <a:pt x="2491782" y="6684182"/>
                  <a:pt x="2491782" y="6684182"/>
                </a:cubicBezTo>
                <a:lnTo>
                  <a:pt x="2479322" y="6684182"/>
                </a:lnTo>
                <a:cubicBezTo>
                  <a:pt x="2479322" y="6684182"/>
                  <a:pt x="2471017" y="6684182"/>
                  <a:pt x="2454405" y="6684182"/>
                </a:cubicBezTo>
                <a:close/>
                <a:moveTo>
                  <a:pt x="523274" y="6684182"/>
                </a:moveTo>
                <a:lnTo>
                  <a:pt x="510814" y="6696642"/>
                </a:lnTo>
                <a:cubicBezTo>
                  <a:pt x="510814" y="6696642"/>
                  <a:pt x="514968" y="6696642"/>
                  <a:pt x="523274" y="6696642"/>
                </a:cubicBezTo>
                <a:cubicBezTo>
                  <a:pt x="523274" y="6688336"/>
                  <a:pt x="523274" y="6684182"/>
                  <a:pt x="523274" y="6684182"/>
                </a:cubicBezTo>
                <a:close/>
                <a:moveTo>
                  <a:pt x="3476036" y="6671724"/>
                </a:moveTo>
                <a:lnTo>
                  <a:pt x="3476036" y="6709100"/>
                </a:lnTo>
                <a:cubicBezTo>
                  <a:pt x="3484340" y="6709100"/>
                  <a:pt x="3488494" y="6700794"/>
                  <a:pt x="3488494" y="6684182"/>
                </a:cubicBezTo>
                <a:close/>
                <a:moveTo>
                  <a:pt x="3407511" y="6671724"/>
                </a:moveTo>
                <a:cubicBezTo>
                  <a:pt x="3403357" y="6671724"/>
                  <a:pt x="3397129" y="6677954"/>
                  <a:pt x="3388823" y="6690412"/>
                </a:cubicBezTo>
                <a:cubicBezTo>
                  <a:pt x="3380517" y="6702870"/>
                  <a:pt x="3378441" y="6711177"/>
                  <a:pt x="3382593" y="6715330"/>
                </a:cubicBezTo>
                <a:cubicBezTo>
                  <a:pt x="3386747" y="6719483"/>
                  <a:pt x="3397129" y="6717406"/>
                  <a:pt x="3413741" y="6709100"/>
                </a:cubicBezTo>
                <a:cubicBezTo>
                  <a:pt x="3422046" y="6700794"/>
                  <a:pt x="3424123" y="6692488"/>
                  <a:pt x="3419970" y="6684182"/>
                </a:cubicBezTo>
                <a:cubicBezTo>
                  <a:pt x="3415817" y="6675878"/>
                  <a:pt x="3411665" y="6671724"/>
                  <a:pt x="3407511" y="6671724"/>
                </a:cubicBezTo>
                <a:close/>
                <a:moveTo>
                  <a:pt x="2329815" y="6671724"/>
                </a:moveTo>
                <a:cubicBezTo>
                  <a:pt x="2329815" y="6671724"/>
                  <a:pt x="2325663" y="6675878"/>
                  <a:pt x="2317357" y="6684182"/>
                </a:cubicBezTo>
                <a:lnTo>
                  <a:pt x="2342275" y="6671724"/>
                </a:lnTo>
                <a:cubicBezTo>
                  <a:pt x="2342275" y="6671724"/>
                  <a:pt x="2338122" y="6671724"/>
                  <a:pt x="2329815" y="6671724"/>
                </a:cubicBezTo>
                <a:close/>
                <a:moveTo>
                  <a:pt x="1507527" y="6671724"/>
                </a:moveTo>
                <a:lnTo>
                  <a:pt x="1507527" y="6684182"/>
                </a:lnTo>
                <a:cubicBezTo>
                  <a:pt x="1507527" y="6692488"/>
                  <a:pt x="1507527" y="6696642"/>
                  <a:pt x="1507527" y="6696642"/>
                </a:cubicBezTo>
                <a:cubicBezTo>
                  <a:pt x="1499221" y="6696642"/>
                  <a:pt x="1495068" y="6692488"/>
                  <a:pt x="1495068" y="6684182"/>
                </a:cubicBezTo>
                <a:cubicBezTo>
                  <a:pt x="1495068" y="6675878"/>
                  <a:pt x="1499221" y="6671724"/>
                  <a:pt x="1507527" y="6671724"/>
                </a:cubicBezTo>
                <a:close/>
                <a:moveTo>
                  <a:pt x="1121301" y="6671724"/>
                </a:moveTo>
                <a:lnTo>
                  <a:pt x="1108842" y="6696642"/>
                </a:lnTo>
                <a:cubicBezTo>
                  <a:pt x="1083924" y="6721559"/>
                  <a:pt x="1071466" y="6729865"/>
                  <a:pt x="1071466" y="6721559"/>
                </a:cubicBezTo>
                <a:cubicBezTo>
                  <a:pt x="1071466" y="6713254"/>
                  <a:pt x="1075618" y="6709100"/>
                  <a:pt x="1083924" y="6709100"/>
                </a:cubicBezTo>
                <a:lnTo>
                  <a:pt x="1096383" y="6684182"/>
                </a:lnTo>
                <a:close/>
                <a:moveTo>
                  <a:pt x="971793" y="6671724"/>
                </a:moveTo>
                <a:cubicBezTo>
                  <a:pt x="980100" y="6680030"/>
                  <a:pt x="984253" y="6684182"/>
                  <a:pt x="984253" y="6684182"/>
                </a:cubicBezTo>
                <a:lnTo>
                  <a:pt x="959335" y="6684182"/>
                </a:lnTo>
                <a:close/>
                <a:moveTo>
                  <a:pt x="722615" y="6671724"/>
                </a:moveTo>
                <a:lnTo>
                  <a:pt x="735074" y="6671724"/>
                </a:lnTo>
                <a:lnTo>
                  <a:pt x="722615" y="6684182"/>
                </a:lnTo>
                <a:close/>
                <a:moveTo>
                  <a:pt x="2430654" y="6665106"/>
                </a:moveTo>
                <a:cubicBezTo>
                  <a:pt x="2423647" y="6667441"/>
                  <a:pt x="2410799" y="6677954"/>
                  <a:pt x="2392111" y="6696642"/>
                </a:cubicBezTo>
                <a:cubicBezTo>
                  <a:pt x="2367193" y="6721559"/>
                  <a:pt x="2354733" y="6734019"/>
                  <a:pt x="2354733" y="6734019"/>
                </a:cubicBezTo>
                <a:cubicBezTo>
                  <a:pt x="2354733" y="6734019"/>
                  <a:pt x="2350581" y="6738172"/>
                  <a:pt x="2342275" y="6746477"/>
                </a:cubicBezTo>
                <a:cubicBezTo>
                  <a:pt x="2333969" y="6754783"/>
                  <a:pt x="2329815" y="6758937"/>
                  <a:pt x="2329815" y="6758937"/>
                </a:cubicBezTo>
                <a:cubicBezTo>
                  <a:pt x="2313204" y="6775549"/>
                  <a:pt x="2304898" y="6783855"/>
                  <a:pt x="2304898" y="6783855"/>
                </a:cubicBezTo>
                <a:cubicBezTo>
                  <a:pt x="2304898" y="6792159"/>
                  <a:pt x="2302822" y="6798389"/>
                  <a:pt x="2298668" y="6802543"/>
                </a:cubicBezTo>
                <a:cubicBezTo>
                  <a:pt x="2294516" y="6806695"/>
                  <a:pt x="2292438" y="6808771"/>
                  <a:pt x="2292438" y="6808771"/>
                </a:cubicBezTo>
                <a:lnTo>
                  <a:pt x="2286210" y="6815001"/>
                </a:lnTo>
                <a:lnTo>
                  <a:pt x="2293995" y="6810328"/>
                </a:lnTo>
                <a:cubicBezTo>
                  <a:pt x="2297111" y="6809290"/>
                  <a:pt x="2300744" y="6808771"/>
                  <a:pt x="2304898" y="6808771"/>
                </a:cubicBezTo>
                <a:lnTo>
                  <a:pt x="2317357" y="6796313"/>
                </a:lnTo>
                <a:cubicBezTo>
                  <a:pt x="2317357" y="6788007"/>
                  <a:pt x="2336045" y="6767241"/>
                  <a:pt x="2373421" y="6734019"/>
                </a:cubicBezTo>
                <a:cubicBezTo>
                  <a:pt x="2410799" y="6700794"/>
                  <a:pt x="2431563" y="6682106"/>
                  <a:pt x="2435717" y="6677954"/>
                </a:cubicBezTo>
                <a:cubicBezTo>
                  <a:pt x="2439869" y="6673800"/>
                  <a:pt x="2439869" y="6669648"/>
                  <a:pt x="2435717" y="6665494"/>
                </a:cubicBezTo>
                <a:cubicBezTo>
                  <a:pt x="2434677" y="6664456"/>
                  <a:pt x="2432991" y="6664327"/>
                  <a:pt x="2430654" y="6665106"/>
                </a:cubicBezTo>
                <a:close/>
                <a:moveTo>
                  <a:pt x="1197612" y="6662380"/>
                </a:moveTo>
                <a:cubicBezTo>
                  <a:pt x="1200726" y="6662380"/>
                  <a:pt x="1204362" y="6663418"/>
                  <a:pt x="1208513" y="6665494"/>
                </a:cubicBezTo>
                <a:cubicBezTo>
                  <a:pt x="1216820" y="6669648"/>
                  <a:pt x="1223049" y="6673800"/>
                  <a:pt x="1227202" y="6677954"/>
                </a:cubicBezTo>
                <a:cubicBezTo>
                  <a:pt x="1231355" y="6682106"/>
                  <a:pt x="1229278" y="6688336"/>
                  <a:pt x="1220973" y="6696642"/>
                </a:cubicBezTo>
                <a:lnTo>
                  <a:pt x="1208513" y="6696642"/>
                </a:lnTo>
                <a:lnTo>
                  <a:pt x="1196054" y="6696642"/>
                </a:lnTo>
                <a:cubicBezTo>
                  <a:pt x="1187749" y="6696642"/>
                  <a:pt x="1183596" y="6696642"/>
                  <a:pt x="1183596" y="6696642"/>
                </a:cubicBezTo>
                <a:lnTo>
                  <a:pt x="1171138" y="6696642"/>
                </a:lnTo>
                <a:lnTo>
                  <a:pt x="1171138" y="6684182"/>
                </a:lnTo>
                <a:cubicBezTo>
                  <a:pt x="1179444" y="6675878"/>
                  <a:pt x="1185672" y="6669648"/>
                  <a:pt x="1189825" y="6665494"/>
                </a:cubicBezTo>
                <a:cubicBezTo>
                  <a:pt x="1191901" y="6663418"/>
                  <a:pt x="1194497" y="6662380"/>
                  <a:pt x="1197612" y="6662380"/>
                </a:cubicBezTo>
                <a:close/>
                <a:moveTo>
                  <a:pt x="3550789" y="6659264"/>
                </a:moveTo>
                <a:lnTo>
                  <a:pt x="3525871" y="6684182"/>
                </a:lnTo>
                <a:cubicBezTo>
                  <a:pt x="3525871" y="6700794"/>
                  <a:pt x="3534177" y="6700794"/>
                  <a:pt x="3550789" y="6684182"/>
                </a:cubicBezTo>
                <a:close/>
                <a:moveTo>
                  <a:pt x="498355" y="6659264"/>
                </a:moveTo>
                <a:cubicBezTo>
                  <a:pt x="490050" y="6659264"/>
                  <a:pt x="485897" y="6663418"/>
                  <a:pt x="485897" y="6671724"/>
                </a:cubicBezTo>
                <a:cubicBezTo>
                  <a:pt x="494202" y="6671724"/>
                  <a:pt x="498355" y="6671724"/>
                  <a:pt x="498355" y="6671724"/>
                </a:cubicBezTo>
                <a:cubicBezTo>
                  <a:pt x="498355" y="6671724"/>
                  <a:pt x="498355" y="6667570"/>
                  <a:pt x="498355" y="6659264"/>
                </a:cubicBezTo>
                <a:close/>
                <a:moveTo>
                  <a:pt x="8870745" y="6646806"/>
                </a:moveTo>
                <a:lnTo>
                  <a:pt x="8845828" y="6671724"/>
                </a:lnTo>
                <a:cubicBezTo>
                  <a:pt x="8829216" y="6696642"/>
                  <a:pt x="8808450" y="6721559"/>
                  <a:pt x="8783534" y="6746477"/>
                </a:cubicBezTo>
                <a:lnTo>
                  <a:pt x="8758616" y="6796313"/>
                </a:lnTo>
                <a:cubicBezTo>
                  <a:pt x="8766922" y="6788007"/>
                  <a:pt x="8775226" y="6783855"/>
                  <a:pt x="8783534" y="6783855"/>
                </a:cubicBezTo>
                <a:cubicBezTo>
                  <a:pt x="8791840" y="6767241"/>
                  <a:pt x="8795992" y="6754783"/>
                  <a:pt x="8795992" y="6746477"/>
                </a:cubicBezTo>
                <a:cubicBezTo>
                  <a:pt x="8795992" y="6746477"/>
                  <a:pt x="8798070" y="6744401"/>
                  <a:pt x="8802222" y="6740249"/>
                </a:cubicBezTo>
                <a:cubicBezTo>
                  <a:pt x="8806374" y="6736095"/>
                  <a:pt x="8808450" y="6734019"/>
                  <a:pt x="8808450" y="6734019"/>
                </a:cubicBezTo>
                <a:cubicBezTo>
                  <a:pt x="8816758" y="6734019"/>
                  <a:pt x="8820910" y="6734019"/>
                  <a:pt x="8820910" y="6734019"/>
                </a:cubicBezTo>
                <a:lnTo>
                  <a:pt x="8833369" y="6709100"/>
                </a:lnTo>
                <a:cubicBezTo>
                  <a:pt x="8841676" y="6700794"/>
                  <a:pt x="8845828" y="6694566"/>
                  <a:pt x="8845828" y="6690412"/>
                </a:cubicBezTo>
                <a:cubicBezTo>
                  <a:pt x="8845828" y="6686258"/>
                  <a:pt x="8849981" y="6677954"/>
                  <a:pt x="8858287" y="6665494"/>
                </a:cubicBezTo>
                <a:cubicBezTo>
                  <a:pt x="8866593" y="6653036"/>
                  <a:pt x="8870745" y="6646806"/>
                  <a:pt x="8870745" y="6646806"/>
                </a:cubicBezTo>
                <a:close/>
                <a:moveTo>
                  <a:pt x="1220973" y="6646806"/>
                </a:moveTo>
                <a:cubicBezTo>
                  <a:pt x="1229278" y="6655112"/>
                  <a:pt x="1237584" y="6659264"/>
                  <a:pt x="1245890" y="6659264"/>
                </a:cubicBezTo>
                <a:lnTo>
                  <a:pt x="1220973" y="6659264"/>
                </a:lnTo>
                <a:cubicBezTo>
                  <a:pt x="1220973" y="6659264"/>
                  <a:pt x="1220973" y="6655112"/>
                  <a:pt x="1220973" y="6646806"/>
                </a:cubicBezTo>
                <a:close/>
                <a:moveTo>
                  <a:pt x="747534" y="6646806"/>
                </a:moveTo>
                <a:lnTo>
                  <a:pt x="759992" y="6659264"/>
                </a:lnTo>
                <a:cubicBezTo>
                  <a:pt x="759992" y="6659264"/>
                  <a:pt x="757916" y="6661340"/>
                  <a:pt x="753763" y="6665494"/>
                </a:cubicBezTo>
                <a:cubicBezTo>
                  <a:pt x="749610" y="6669648"/>
                  <a:pt x="743381" y="6671724"/>
                  <a:pt x="735074" y="6671724"/>
                </a:cubicBezTo>
                <a:cubicBezTo>
                  <a:pt x="735074" y="6663418"/>
                  <a:pt x="739227" y="6655112"/>
                  <a:pt x="747534" y="6646806"/>
                </a:cubicBezTo>
                <a:close/>
                <a:moveTo>
                  <a:pt x="591796" y="6646806"/>
                </a:moveTo>
                <a:cubicBezTo>
                  <a:pt x="587644" y="6646806"/>
                  <a:pt x="583492" y="6650960"/>
                  <a:pt x="579338" y="6659264"/>
                </a:cubicBezTo>
                <a:cubicBezTo>
                  <a:pt x="575184" y="6667570"/>
                  <a:pt x="577262" y="6671724"/>
                  <a:pt x="585568" y="6671724"/>
                </a:cubicBezTo>
                <a:cubicBezTo>
                  <a:pt x="585568" y="6671724"/>
                  <a:pt x="589720" y="6667570"/>
                  <a:pt x="598026" y="6659264"/>
                </a:cubicBezTo>
                <a:cubicBezTo>
                  <a:pt x="598026" y="6650960"/>
                  <a:pt x="595950" y="6646806"/>
                  <a:pt x="591796" y="6646806"/>
                </a:cubicBezTo>
                <a:close/>
                <a:moveTo>
                  <a:pt x="8858287" y="6634348"/>
                </a:moveTo>
                <a:cubicBezTo>
                  <a:pt x="8858287" y="6634348"/>
                  <a:pt x="8856209" y="6636424"/>
                  <a:pt x="8852057" y="6640576"/>
                </a:cubicBezTo>
                <a:cubicBezTo>
                  <a:pt x="8847905" y="6644730"/>
                  <a:pt x="8843751" y="6646806"/>
                  <a:pt x="8839598" y="6646806"/>
                </a:cubicBezTo>
                <a:cubicBezTo>
                  <a:pt x="8835446" y="6646806"/>
                  <a:pt x="8831292" y="6648882"/>
                  <a:pt x="8827140" y="6653036"/>
                </a:cubicBezTo>
                <a:cubicBezTo>
                  <a:pt x="8822986" y="6657188"/>
                  <a:pt x="8820910" y="6663418"/>
                  <a:pt x="8820910" y="6671724"/>
                </a:cubicBezTo>
                <a:lnTo>
                  <a:pt x="8845828" y="6659264"/>
                </a:lnTo>
                <a:cubicBezTo>
                  <a:pt x="8854134" y="6642652"/>
                  <a:pt x="8858287" y="6634348"/>
                  <a:pt x="8858287" y="6634348"/>
                </a:cubicBezTo>
                <a:close/>
                <a:moveTo>
                  <a:pt x="2628829" y="6634348"/>
                </a:moveTo>
                <a:cubicBezTo>
                  <a:pt x="2620525" y="6634348"/>
                  <a:pt x="2616371" y="6642652"/>
                  <a:pt x="2616371" y="6659264"/>
                </a:cubicBezTo>
                <a:lnTo>
                  <a:pt x="2628829" y="6646806"/>
                </a:lnTo>
                <a:close/>
                <a:moveTo>
                  <a:pt x="1806542" y="6634348"/>
                </a:moveTo>
                <a:cubicBezTo>
                  <a:pt x="1806542" y="6634348"/>
                  <a:pt x="1810694" y="6634348"/>
                  <a:pt x="1819000" y="6634348"/>
                </a:cubicBezTo>
                <a:lnTo>
                  <a:pt x="1825230" y="6634348"/>
                </a:lnTo>
                <a:cubicBezTo>
                  <a:pt x="1821076" y="6634348"/>
                  <a:pt x="1819000" y="6638500"/>
                  <a:pt x="1819000" y="6646806"/>
                </a:cubicBezTo>
                <a:cubicBezTo>
                  <a:pt x="1819000" y="6646806"/>
                  <a:pt x="1814848" y="6642652"/>
                  <a:pt x="1806542" y="6634348"/>
                </a:cubicBezTo>
                <a:close/>
                <a:moveTo>
                  <a:pt x="1407857" y="6634348"/>
                </a:moveTo>
                <a:cubicBezTo>
                  <a:pt x="1407857" y="6634348"/>
                  <a:pt x="1407857" y="6640576"/>
                  <a:pt x="1407857" y="6653036"/>
                </a:cubicBezTo>
                <a:cubicBezTo>
                  <a:pt x="1407857" y="6665494"/>
                  <a:pt x="1409933" y="6669648"/>
                  <a:pt x="1414085" y="6665494"/>
                </a:cubicBezTo>
                <a:cubicBezTo>
                  <a:pt x="1418240" y="6661340"/>
                  <a:pt x="1420316" y="6663418"/>
                  <a:pt x="1420316" y="6671724"/>
                </a:cubicBezTo>
                <a:cubicBezTo>
                  <a:pt x="1420316" y="6671724"/>
                  <a:pt x="1418240" y="6671724"/>
                  <a:pt x="1414085" y="6671724"/>
                </a:cubicBezTo>
                <a:cubicBezTo>
                  <a:pt x="1409933" y="6671724"/>
                  <a:pt x="1405779" y="6673800"/>
                  <a:pt x="1401627" y="6677954"/>
                </a:cubicBezTo>
                <a:cubicBezTo>
                  <a:pt x="1397475" y="6682106"/>
                  <a:pt x="1391245" y="6684182"/>
                  <a:pt x="1382939" y="6684182"/>
                </a:cubicBezTo>
                <a:lnTo>
                  <a:pt x="1370479" y="6684182"/>
                </a:lnTo>
                <a:cubicBezTo>
                  <a:pt x="1370479" y="6650960"/>
                  <a:pt x="1382939" y="6634348"/>
                  <a:pt x="1407857" y="6634348"/>
                </a:cubicBezTo>
                <a:close/>
                <a:moveTo>
                  <a:pt x="8721239" y="6621888"/>
                </a:moveTo>
                <a:lnTo>
                  <a:pt x="8721239" y="6634348"/>
                </a:lnTo>
                <a:cubicBezTo>
                  <a:pt x="8721239" y="6634348"/>
                  <a:pt x="8725392" y="6634348"/>
                  <a:pt x="8733698" y="6634348"/>
                </a:cubicBezTo>
                <a:close/>
                <a:moveTo>
                  <a:pt x="3538331" y="6621888"/>
                </a:moveTo>
                <a:cubicBezTo>
                  <a:pt x="3538331" y="6630194"/>
                  <a:pt x="3538331" y="6634348"/>
                  <a:pt x="3538331" y="6634348"/>
                </a:cubicBezTo>
                <a:lnTo>
                  <a:pt x="3550789" y="6634348"/>
                </a:lnTo>
                <a:close/>
                <a:moveTo>
                  <a:pt x="2304898" y="6621888"/>
                </a:moveTo>
                <a:lnTo>
                  <a:pt x="2292438" y="6634348"/>
                </a:lnTo>
                <a:lnTo>
                  <a:pt x="2304898" y="6634348"/>
                </a:lnTo>
                <a:cubicBezTo>
                  <a:pt x="2304898" y="6634348"/>
                  <a:pt x="2304898" y="6630194"/>
                  <a:pt x="2304898" y="6621888"/>
                </a:cubicBezTo>
                <a:close/>
                <a:moveTo>
                  <a:pt x="1358021" y="6621888"/>
                </a:moveTo>
                <a:lnTo>
                  <a:pt x="1382939" y="6621888"/>
                </a:lnTo>
                <a:cubicBezTo>
                  <a:pt x="1382939" y="6621888"/>
                  <a:pt x="1387091" y="6621888"/>
                  <a:pt x="1395397" y="6621888"/>
                </a:cubicBezTo>
                <a:lnTo>
                  <a:pt x="1382939" y="6634348"/>
                </a:lnTo>
                <a:cubicBezTo>
                  <a:pt x="1374633" y="6642652"/>
                  <a:pt x="1366327" y="6646806"/>
                  <a:pt x="1358021" y="6646806"/>
                </a:cubicBezTo>
                <a:cubicBezTo>
                  <a:pt x="1358021" y="6638500"/>
                  <a:pt x="1358021" y="6634348"/>
                  <a:pt x="1358021" y="6634348"/>
                </a:cubicBezTo>
                <a:cubicBezTo>
                  <a:pt x="1358021" y="6634348"/>
                  <a:pt x="1358021" y="6630194"/>
                  <a:pt x="1358021" y="6621888"/>
                </a:cubicBezTo>
                <a:close/>
                <a:moveTo>
                  <a:pt x="772452" y="6614101"/>
                </a:moveTo>
                <a:cubicBezTo>
                  <a:pt x="774528" y="6613063"/>
                  <a:pt x="776604" y="6613582"/>
                  <a:pt x="778682" y="6615659"/>
                </a:cubicBezTo>
                <a:cubicBezTo>
                  <a:pt x="782834" y="6619812"/>
                  <a:pt x="784910" y="6623964"/>
                  <a:pt x="784910" y="6628118"/>
                </a:cubicBezTo>
                <a:cubicBezTo>
                  <a:pt x="784910" y="6632272"/>
                  <a:pt x="780756" y="6634348"/>
                  <a:pt x="772452" y="6634348"/>
                </a:cubicBezTo>
                <a:cubicBezTo>
                  <a:pt x="764146" y="6634348"/>
                  <a:pt x="762070" y="6630194"/>
                  <a:pt x="766222" y="6621888"/>
                </a:cubicBezTo>
                <a:cubicBezTo>
                  <a:pt x="768298" y="6617736"/>
                  <a:pt x="770374" y="6615140"/>
                  <a:pt x="772452" y="6614101"/>
                </a:cubicBezTo>
                <a:close/>
                <a:moveTo>
                  <a:pt x="3039974" y="6609430"/>
                </a:moveTo>
                <a:cubicBezTo>
                  <a:pt x="3039974" y="6617736"/>
                  <a:pt x="3039974" y="6621888"/>
                  <a:pt x="3039974" y="6621888"/>
                </a:cubicBezTo>
                <a:cubicBezTo>
                  <a:pt x="3039974" y="6621888"/>
                  <a:pt x="3042050" y="6621888"/>
                  <a:pt x="3046203" y="6621888"/>
                </a:cubicBezTo>
                <a:cubicBezTo>
                  <a:pt x="3050356" y="6621888"/>
                  <a:pt x="3052433" y="6617736"/>
                  <a:pt x="3052433" y="6609430"/>
                </a:cubicBezTo>
                <a:close/>
                <a:moveTo>
                  <a:pt x="2367193" y="6609430"/>
                </a:moveTo>
                <a:lnTo>
                  <a:pt x="2379651" y="6634348"/>
                </a:lnTo>
                <a:lnTo>
                  <a:pt x="2392111" y="6621888"/>
                </a:lnTo>
                <a:cubicBezTo>
                  <a:pt x="2383805" y="6621888"/>
                  <a:pt x="2375499" y="6617736"/>
                  <a:pt x="2367193" y="6609430"/>
                </a:cubicBezTo>
                <a:close/>
                <a:moveTo>
                  <a:pt x="1146219" y="6609430"/>
                </a:moveTo>
                <a:cubicBezTo>
                  <a:pt x="1146219" y="6609430"/>
                  <a:pt x="1150372" y="6609430"/>
                  <a:pt x="1158677" y="6609430"/>
                </a:cubicBezTo>
                <a:cubicBezTo>
                  <a:pt x="1158677" y="6609430"/>
                  <a:pt x="1158677" y="6613582"/>
                  <a:pt x="1158677" y="6621888"/>
                </a:cubicBezTo>
                <a:cubicBezTo>
                  <a:pt x="1158677" y="6621888"/>
                  <a:pt x="1156601" y="6621888"/>
                  <a:pt x="1152449" y="6621888"/>
                </a:cubicBezTo>
                <a:cubicBezTo>
                  <a:pt x="1148296" y="6621888"/>
                  <a:pt x="1146219" y="6626042"/>
                  <a:pt x="1146219" y="6634348"/>
                </a:cubicBezTo>
                <a:cubicBezTo>
                  <a:pt x="1146219" y="6634348"/>
                  <a:pt x="1150372" y="6634348"/>
                  <a:pt x="1158677" y="6634348"/>
                </a:cubicBezTo>
                <a:lnTo>
                  <a:pt x="1158677" y="6646806"/>
                </a:lnTo>
                <a:cubicBezTo>
                  <a:pt x="1142067" y="6663418"/>
                  <a:pt x="1129607" y="6667570"/>
                  <a:pt x="1121301" y="6659264"/>
                </a:cubicBezTo>
                <a:lnTo>
                  <a:pt x="1133761" y="6634348"/>
                </a:lnTo>
                <a:cubicBezTo>
                  <a:pt x="1133761" y="6634348"/>
                  <a:pt x="1135837" y="6632272"/>
                  <a:pt x="1139989" y="6628118"/>
                </a:cubicBezTo>
                <a:cubicBezTo>
                  <a:pt x="1144143" y="6623964"/>
                  <a:pt x="1146219" y="6617736"/>
                  <a:pt x="1146219" y="6609430"/>
                </a:cubicBezTo>
                <a:close/>
                <a:moveTo>
                  <a:pt x="909500" y="6609430"/>
                </a:moveTo>
                <a:lnTo>
                  <a:pt x="921959" y="6621888"/>
                </a:lnTo>
                <a:lnTo>
                  <a:pt x="934418" y="6609430"/>
                </a:lnTo>
                <a:close/>
                <a:moveTo>
                  <a:pt x="672781" y="6609430"/>
                </a:moveTo>
                <a:lnTo>
                  <a:pt x="672781" y="6621888"/>
                </a:lnTo>
                <a:cubicBezTo>
                  <a:pt x="681085" y="6621888"/>
                  <a:pt x="689391" y="6617736"/>
                  <a:pt x="697698" y="6609430"/>
                </a:cubicBezTo>
                <a:close/>
                <a:moveTo>
                  <a:pt x="1980966" y="6596970"/>
                </a:moveTo>
                <a:lnTo>
                  <a:pt x="1931131" y="6659264"/>
                </a:lnTo>
                <a:lnTo>
                  <a:pt x="1956047" y="6634348"/>
                </a:lnTo>
                <a:cubicBezTo>
                  <a:pt x="1972659" y="6617736"/>
                  <a:pt x="1980966" y="6605276"/>
                  <a:pt x="1980966" y="6596970"/>
                </a:cubicBezTo>
                <a:close/>
                <a:moveTo>
                  <a:pt x="1445233" y="6596970"/>
                </a:moveTo>
                <a:lnTo>
                  <a:pt x="1457691" y="6596970"/>
                </a:lnTo>
                <a:cubicBezTo>
                  <a:pt x="1457691" y="6613582"/>
                  <a:pt x="1449385" y="6621888"/>
                  <a:pt x="1432774" y="6621888"/>
                </a:cubicBezTo>
                <a:cubicBezTo>
                  <a:pt x="1424467" y="6621888"/>
                  <a:pt x="1420316" y="6619812"/>
                  <a:pt x="1420316" y="6615659"/>
                </a:cubicBezTo>
                <a:cubicBezTo>
                  <a:pt x="1420316" y="6611506"/>
                  <a:pt x="1424467" y="6609430"/>
                  <a:pt x="1432774" y="6609430"/>
                </a:cubicBezTo>
                <a:cubicBezTo>
                  <a:pt x="1432774" y="6609430"/>
                  <a:pt x="1436927" y="6605276"/>
                  <a:pt x="1445233" y="6596970"/>
                </a:cubicBezTo>
                <a:close/>
                <a:moveTo>
                  <a:pt x="1582280" y="6587626"/>
                </a:moveTo>
                <a:cubicBezTo>
                  <a:pt x="1586434" y="6585549"/>
                  <a:pt x="1590586" y="6588665"/>
                  <a:pt x="1594739" y="6596970"/>
                </a:cubicBezTo>
                <a:cubicBezTo>
                  <a:pt x="1603046" y="6605276"/>
                  <a:pt x="1600969" y="6613582"/>
                  <a:pt x="1588510" y="6621888"/>
                </a:cubicBezTo>
                <a:cubicBezTo>
                  <a:pt x="1576052" y="6630194"/>
                  <a:pt x="1569822" y="6636424"/>
                  <a:pt x="1569822" y="6640576"/>
                </a:cubicBezTo>
                <a:cubicBezTo>
                  <a:pt x="1569822" y="6644730"/>
                  <a:pt x="1569822" y="6646806"/>
                  <a:pt x="1569822" y="6646806"/>
                </a:cubicBezTo>
                <a:lnTo>
                  <a:pt x="1557362" y="6659264"/>
                </a:lnTo>
                <a:lnTo>
                  <a:pt x="1532446" y="6684182"/>
                </a:lnTo>
                <a:lnTo>
                  <a:pt x="1532446" y="6671724"/>
                </a:lnTo>
                <a:cubicBezTo>
                  <a:pt x="1524140" y="6671724"/>
                  <a:pt x="1522062" y="6667570"/>
                  <a:pt x="1526216" y="6659264"/>
                </a:cubicBezTo>
                <a:cubicBezTo>
                  <a:pt x="1530368" y="6650960"/>
                  <a:pt x="1534522" y="6642652"/>
                  <a:pt x="1538674" y="6634348"/>
                </a:cubicBezTo>
                <a:cubicBezTo>
                  <a:pt x="1542828" y="6626042"/>
                  <a:pt x="1544904" y="6626042"/>
                  <a:pt x="1544904" y="6634348"/>
                </a:cubicBezTo>
                <a:lnTo>
                  <a:pt x="1544904" y="6609430"/>
                </a:lnTo>
                <a:cubicBezTo>
                  <a:pt x="1561516" y="6626042"/>
                  <a:pt x="1569822" y="6626042"/>
                  <a:pt x="1569822" y="6609430"/>
                </a:cubicBezTo>
                <a:cubicBezTo>
                  <a:pt x="1573974" y="6596970"/>
                  <a:pt x="1578128" y="6589702"/>
                  <a:pt x="1582280" y="6587626"/>
                </a:cubicBezTo>
                <a:close/>
                <a:moveTo>
                  <a:pt x="8828307" y="6584901"/>
                </a:moveTo>
                <a:cubicBezTo>
                  <a:pt x="8827527" y="6582564"/>
                  <a:pt x="8820910" y="6590741"/>
                  <a:pt x="8808450" y="6609430"/>
                </a:cubicBezTo>
                <a:cubicBezTo>
                  <a:pt x="8800144" y="6617736"/>
                  <a:pt x="8789762" y="6626042"/>
                  <a:pt x="8777304" y="6634348"/>
                </a:cubicBezTo>
                <a:cubicBezTo>
                  <a:pt x="8764846" y="6642652"/>
                  <a:pt x="8758616" y="6646806"/>
                  <a:pt x="8758616" y="6646806"/>
                </a:cubicBezTo>
                <a:cubicBezTo>
                  <a:pt x="8742004" y="6655112"/>
                  <a:pt x="8737850" y="6663418"/>
                  <a:pt x="8746156" y="6671724"/>
                </a:cubicBezTo>
                <a:cubicBezTo>
                  <a:pt x="8746156" y="6680030"/>
                  <a:pt x="8742004" y="6688336"/>
                  <a:pt x="8733698" y="6696642"/>
                </a:cubicBezTo>
                <a:cubicBezTo>
                  <a:pt x="8725392" y="6704947"/>
                  <a:pt x="8712932" y="6713254"/>
                  <a:pt x="8696321" y="6721559"/>
                </a:cubicBezTo>
                <a:cubicBezTo>
                  <a:pt x="8654791" y="6721559"/>
                  <a:pt x="8642333" y="6734019"/>
                  <a:pt x="8658945" y="6758937"/>
                </a:cubicBezTo>
                <a:cubicBezTo>
                  <a:pt x="8658945" y="6775549"/>
                  <a:pt x="8658945" y="6788007"/>
                  <a:pt x="8658945" y="6796313"/>
                </a:cubicBezTo>
                <a:cubicBezTo>
                  <a:pt x="8658945" y="6796313"/>
                  <a:pt x="8661021" y="6798389"/>
                  <a:pt x="8665173" y="6802543"/>
                </a:cubicBezTo>
                <a:cubicBezTo>
                  <a:pt x="8669325" y="6806695"/>
                  <a:pt x="8675555" y="6808771"/>
                  <a:pt x="8683861" y="6808771"/>
                </a:cubicBezTo>
                <a:lnTo>
                  <a:pt x="8708779" y="6821231"/>
                </a:lnTo>
                <a:cubicBezTo>
                  <a:pt x="8708779" y="6829536"/>
                  <a:pt x="8712932" y="6829536"/>
                  <a:pt x="8721239" y="6821231"/>
                </a:cubicBezTo>
                <a:lnTo>
                  <a:pt x="8733698" y="6821231"/>
                </a:lnTo>
                <a:lnTo>
                  <a:pt x="8746156" y="6821231"/>
                </a:lnTo>
                <a:cubicBezTo>
                  <a:pt x="8746156" y="6812925"/>
                  <a:pt x="8746156" y="6804619"/>
                  <a:pt x="8746156" y="6796313"/>
                </a:cubicBezTo>
                <a:cubicBezTo>
                  <a:pt x="8746156" y="6788007"/>
                  <a:pt x="8756538" y="6767241"/>
                  <a:pt x="8777304" y="6734019"/>
                </a:cubicBezTo>
                <a:cubicBezTo>
                  <a:pt x="8798070" y="6700794"/>
                  <a:pt x="8808450" y="6684182"/>
                  <a:pt x="8808450" y="6684182"/>
                </a:cubicBezTo>
                <a:cubicBezTo>
                  <a:pt x="8808450" y="6684182"/>
                  <a:pt x="8806374" y="6682106"/>
                  <a:pt x="8802222" y="6677954"/>
                </a:cubicBezTo>
                <a:cubicBezTo>
                  <a:pt x="8798070" y="6673800"/>
                  <a:pt x="8795992" y="6667570"/>
                  <a:pt x="8795992" y="6659264"/>
                </a:cubicBezTo>
                <a:cubicBezTo>
                  <a:pt x="8795992" y="6650960"/>
                  <a:pt x="8804298" y="6638500"/>
                  <a:pt x="8820910" y="6621888"/>
                </a:cubicBezTo>
                <a:lnTo>
                  <a:pt x="8833369" y="6609430"/>
                </a:lnTo>
                <a:cubicBezTo>
                  <a:pt x="8825062" y="6609430"/>
                  <a:pt x="8822986" y="6603200"/>
                  <a:pt x="8827140" y="6590741"/>
                </a:cubicBezTo>
                <a:cubicBezTo>
                  <a:pt x="8828177" y="6587626"/>
                  <a:pt x="8828567" y="6585680"/>
                  <a:pt x="8828307" y="6584901"/>
                </a:cubicBezTo>
                <a:close/>
                <a:moveTo>
                  <a:pt x="3451118" y="6584511"/>
                </a:moveTo>
                <a:cubicBezTo>
                  <a:pt x="3451118" y="6592817"/>
                  <a:pt x="3451118" y="6596970"/>
                  <a:pt x="3451118" y="6596970"/>
                </a:cubicBezTo>
                <a:lnTo>
                  <a:pt x="3463576" y="6584511"/>
                </a:lnTo>
                <a:close/>
                <a:moveTo>
                  <a:pt x="2086867" y="6584511"/>
                </a:moveTo>
                <a:cubicBezTo>
                  <a:pt x="2082714" y="6584511"/>
                  <a:pt x="2076484" y="6588665"/>
                  <a:pt x="2068178" y="6596970"/>
                </a:cubicBezTo>
                <a:cubicBezTo>
                  <a:pt x="2059872" y="6605276"/>
                  <a:pt x="2061948" y="6607353"/>
                  <a:pt x="2074408" y="6603200"/>
                </a:cubicBezTo>
                <a:cubicBezTo>
                  <a:pt x="2086867" y="6599046"/>
                  <a:pt x="2093096" y="6596970"/>
                  <a:pt x="2093096" y="6596970"/>
                </a:cubicBezTo>
                <a:cubicBezTo>
                  <a:pt x="2093096" y="6588665"/>
                  <a:pt x="2091020" y="6584511"/>
                  <a:pt x="2086867" y="6584511"/>
                </a:cubicBezTo>
                <a:close/>
                <a:moveTo>
                  <a:pt x="934418" y="6584511"/>
                </a:moveTo>
                <a:lnTo>
                  <a:pt x="946876" y="6596970"/>
                </a:lnTo>
                <a:cubicBezTo>
                  <a:pt x="955181" y="6588665"/>
                  <a:pt x="959335" y="6584511"/>
                  <a:pt x="959335" y="6584511"/>
                </a:cubicBezTo>
                <a:close/>
                <a:moveTo>
                  <a:pt x="582452" y="6584511"/>
                </a:moveTo>
                <a:cubicBezTo>
                  <a:pt x="580376" y="6584511"/>
                  <a:pt x="577262" y="6588665"/>
                  <a:pt x="573108" y="6596970"/>
                </a:cubicBezTo>
                <a:lnTo>
                  <a:pt x="535732" y="6634348"/>
                </a:lnTo>
                <a:cubicBezTo>
                  <a:pt x="519120" y="6650960"/>
                  <a:pt x="514968" y="6663418"/>
                  <a:pt x="523274" y="6671724"/>
                </a:cubicBezTo>
                <a:cubicBezTo>
                  <a:pt x="523274" y="6680030"/>
                  <a:pt x="535732" y="6667570"/>
                  <a:pt x="560650" y="6634348"/>
                </a:cubicBezTo>
                <a:cubicBezTo>
                  <a:pt x="585568" y="6609430"/>
                  <a:pt x="593874" y="6596970"/>
                  <a:pt x="585568" y="6596970"/>
                </a:cubicBezTo>
                <a:cubicBezTo>
                  <a:pt x="585568" y="6588665"/>
                  <a:pt x="584531" y="6584511"/>
                  <a:pt x="582452" y="6584511"/>
                </a:cubicBezTo>
                <a:close/>
                <a:moveTo>
                  <a:pt x="2540059" y="6579838"/>
                </a:moveTo>
                <a:cubicBezTo>
                  <a:pt x="2536945" y="6580878"/>
                  <a:pt x="2533312" y="6584511"/>
                  <a:pt x="2529158" y="6590741"/>
                </a:cubicBezTo>
                <a:cubicBezTo>
                  <a:pt x="2520852" y="6603200"/>
                  <a:pt x="2512546" y="6605276"/>
                  <a:pt x="2504240" y="6596970"/>
                </a:cubicBezTo>
                <a:lnTo>
                  <a:pt x="2479322" y="6596970"/>
                </a:lnTo>
                <a:lnTo>
                  <a:pt x="2491782" y="6609430"/>
                </a:lnTo>
                <a:lnTo>
                  <a:pt x="2504240" y="6609430"/>
                </a:lnTo>
                <a:cubicBezTo>
                  <a:pt x="2504240" y="6617736"/>
                  <a:pt x="2502164" y="6623964"/>
                  <a:pt x="2498012" y="6628118"/>
                </a:cubicBezTo>
                <a:cubicBezTo>
                  <a:pt x="2493858" y="6632272"/>
                  <a:pt x="2491782" y="6634348"/>
                  <a:pt x="2491782" y="6634348"/>
                </a:cubicBezTo>
                <a:lnTo>
                  <a:pt x="2491782" y="6659264"/>
                </a:lnTo>
                <a:lnTo>
                  <a:pt x="2504240" y="6646806"/>
                </a:lnTo>
                <a:cubicBezTo>
                  <a:pt x="2512546" y="6646806"/>
                  <a:pt x="2516700" y="6646806"/>
                  <a:pt x="2516700" y="6646806"/>
                </a:cubicBezTo>
                <a:cubicBezTo>
                  <a:pt x="2516700" y="6646806"/>
                  <a:pt x="2516700" y="6642652"/>
                  <a:pt x="2516700" y="6634348"/>
                </a:cubicBezTo>
                <a:lnTo>
                  <a:pt x="2541618" y="6609430"/>
                </a:lnTo>
                <a:cubicBezTo>
                  <a:pt x="2549923" y="6609430"/>
                  <a:pt x="2554076" y="6607353"/>
                  <a:pt x="2554076" y="6603200"/>
                </a:cubicBezTo>
                <a:cubicBezTo>
                  <a:pt x="2554076" y="6599046"/>
                  <a:pt x="2552000" y="6592817"/>
                  <a:pt x="2547846" y="6584511"/>
                </a:cubicBezTo>
                <a:cubicBezTo>
                  <a:pt x="2545770" y="6580359"/>
                  <a:pt x="2543175" y="6578802"/>
                  <a:pt x="2540059" y="6579838"/>
                </a:cubicBezTo>
                <a:close/>
                <a:moveTo>
                  <a:pt x="696140" y="6576724"/>
                </a:moveTo>
                <a:cubicBezTo>
                  <a:pt x="695102" y="6575686"/>
                  <a:pt x="693546" y="6576205"/>
                  <a:pt x="691470" y="6578281"/>
                </a:cubicBezTo>
                <a:cubicBezTo>
                  <a:pt x="687315" y="6582435"/>
                  <a:pt x="689391" y="6584511"/>
                  <a:pt x="697698" y="6584511"/>
                </a:cubicBezTo>
                <a:cubicBezTo>
                  <a:pt x="697698" y="6580359"/>
                  <a:pt x="697178" y="6577762"/>
                  <a:pt x="696140" y="6576724"/>
                </a:cubicBezTo>
                <a:close/>
                <a:moveTo>
                  <a:pt x="2105555" y="6572053"/>
                </a:moveTo>
                <a:cubicBezTo>
                  <a:pt x="2105555" y="6572053"/>
                  <a:pt x="2101403" y="6576205"/>
                  <a:pt x="2093096" y="6584511"/>
                </a:cubicBezTo>
                <a:cubicBezTo>
                  <a:pt x="2093096" y="6584511"/>
                  <a:pt x="2095173" y="6586587"/>
                  <a:pt x="2099327" y="6590741"/>
                </a:cubicBezTo>
                <a:cubicBezTo>
                  <a:pt x="2103479" y="6594894"/>
                  <a:pt x="2105555" y="6596970"/>
                  <a:pt x="2105555" y="6596970"/>
                </a:cubicBezTo>
                <a:cubicBezTo>
                  <a:pt x="2105555" y="6596970"/>
                  <a:pt x="2105555" y="6592817"/>
                  <a:pt x="2105555" y="6584511"/>
                </a:cubicBezTo>
                <a:close/>
                <a:moveTo>
                  <a:pt x="9518610" y="6559593"/>
                </a:moveTo>
                <a:lnTo>
                  <a:pt x="9531068" y="6559593"/>
                </a:lnTo>
                <a:cubicBezTo>
                  <a:pt x="9531068" y="6567899"/>
                  <a:pt x="9531068" y="6572053"/>
                  <a:pt x="9531068" y="6572053"/>
                </a:cubicBezTo>
                <a:cubicBezTo>
                  <a:pt x="9531068" y="6572053"/>
                  <a:pt x="9526916" y="6572053"/>
                  <a:pt x="9518610" y="6572053"/>
                </a:cubicBezTo>
                <a:cubicBezTo>
                  <a:pt x="9518610" y="6572053"/>
                  <a:pt x="9518610" y="6567899"/>
                  <a:pt x="9518610" y="6559593"/>
                </a:cubicBezTo>
                <a:close/>
                <a:moveTo>
                  <a:pt x="2005884" y="6559593"/>
                </a:moveTo>
                <a:lnTo>
                  <a:pt x="2005884" y="6572053"/>
                </a:lnTo>
                <a:cubicBezTo>
                  <a:pt x="2014190" y="6563747"/>
                  <a:pt x="2018342" y="6559593"/>
                  <a:pt x="2018342" y="6559593"/>
                </a:cubicBezTo>
                <a:close/>
                <a:moveTo>
                  <a:pt x="1032532" y="6551806"/>
                </a:moveTo>
                <a:cubicBezTo>
                  <a:pt x="1031493" y="6550768"/>
                  <a:pt x="1029936" y="6551287"/>
                  <a:pt x="1027860" y="6553363"/>
                </a:cubicBezTo>
                <a:cubicBezTo>
                  <a:pt x="1023706" y="6557517"/>
                  <a:pt x="1021630" y="6559593"/>
                  <a:pt x="1021630" y="6559593"/>
                </a:cubicBezTo>
                <a:cubicBezTo>
                  <a:pt x="1021630" y="6559593"/>
                  <a:pt x="1023706" y="6559593"/>
                  <a:pt x="1027860" y="6559593"/>
                </a:cubicBezTo>
                <a:cubicBezTo>
                  <a:pt x="1032012" y="6559593"/>
                  <a:pt x="1034089" y="6559593"/>
                  <a:pt x="1034089" y="6559593"/>
                </a:cubicBezTo>
                <a:cubicBezTo>
                  <a:pt x="1034089" y="6555441"/>
                  <a:pt x="1033569" y="6552846"/>
                  <a:pt x="1032532" y="6551806"/>
                </a:cubicBezTo>
                <a:close/>
                <a:moveTo>
                  <a:pt x="731959" y="6551806"/>
                </a:moveTo>
                <a:cubicBezTo>
                  <a:pt x="729883" y="6550768"/>
                  <a:pt x="726770" y="6551287"/>
                  <a:pt x="722615" y="6553363"/>
                </a:cubicBezTo>
                <a:cubicBezTo>
                  <a:pt x="714309" y="6557517"/>
                  <a:pt x="710157" y="6563747"/>
                  <a:pt x="710157" y="6572053"/>
                </a:cubicBezTo>
                <a:cubicBezTo>
                  <a:pt x="718463" y="6580358"/>
                  <a:pt x="728846" y="6584511"/>
                  <a:pt x="741304" y="6584511"/>
                </a:cubicBezTo>
                <a:cubicBezTo>
                  <a:pt x="753763" y="6584511"/>
                  <a:pt x="759992" y="6582435"/>
                  <a:pt x="759992" y="6578281"/>
                </a:cubicBezTo>
                <a:cubicBezTo>
                  <a:pt x="759992" y="6574129"/>
                  <a:pt x="757916" y="6569977"/>
                  <a:pt x="753763" y="6565823"/>
                </a:cubicBezTo>
                <a:cubicBezTo>
                  <a:pt x="749610" y="6561669"/>
                  <a:pt x="745457" y="6561669"/>
                  <a:pt x="741304" y="6565823"/>
                </a:cubicBezTo>
                <a:cubicBezTo>
                  <a:pt x="737151" y="6569977"/>
                  <a:pt x="735074" y="6567899"/>
                  <a:pt x="735074" y="6559593"/>
                </a:cubicBezTo>
                <a:cubicBezTo>
                  <a:pt x="735074" y="6555441"/>
                  <a:pt x="734036" y="6552846"/>
                  <a:pt x="731959" y="6551806"/>
                </a:cubicBezTo>
                <a:close/>
                <a:moveTo>
                  <a:pt x="3189480" y="6547135"/>
                </a:moveTo>
                <a:lnTo>
                  <a:pt x="3189480" y="6559593"/>
                </a:lnTo>
                <a:cubicBezTo>
                  <a:pt x="3197786" y="6559593"/>
                  <a:pt x="3201940" y="6555441"/>
                  <a:pt x="3201940" y="6547135"/>
                </a:cubicBezTo>
                <a:close/>
                <a:moveTo>
                  <a:pt x="2578995" y="6547135"/>
                </a:moveTo>
                <a:cubicBezTo>
                  <a:pt x="2570688" y="6547135"/>
                  <a:pt x="2564459" y="6551287"/>
                  <a:pt x="2560306" y="6559593"/>
                </a:cubicBezTo>
                <a:cubicBezTo>
                  <a:pt x="2556152" y="6567899"/>
                  <a:pt x="2554076" y="6572053"/>
                  <a:pt x="2554076" y="6572053"/>
                </a:cubicBezTo>
                <a:lnTo>
                  <a:pt x="2578995" y="6559593"/>
                </a:lnTo>
                <a:cubicBezTo>
                  <a:pt x="2578995" y="6551287"/>
                  <a:pt x="2578995" y="6547135"/>
                  <a:pt x="2578995" y="6547135"/>
                </a:cubicBezTo>
                <a:close/>
                <a:moveTo>
                  <a:pt x="1806542" y="6534675"/>
                </a:moveTo>
                <a:cubicBezTo>
                  <a:pt x="1806542" y="6534675"/>
                  <a:pt x="1806542" y="6538829"/>
                  <a:pt x="1806542" y="6547135"/>
                </a:cubicBezTo>
                <a:cubicBezTo>
                  <a:pt x="1806542" y="6547135"/>
                  <a:pt x="1806542" y="6549211"/>
                  <a:pt x="1806542" y="6553363"/>
                </a:cubicBezTo>
                <a:cubicBezTo>
                  <a:pt x="1806542" y="6557517"/>
                  <a:pt x="1808618" y="6557517"/>
                  <a:pt x="1812770" y="6553363"/>
                </a:cubicBezTo>
                <a:cubicBezTo>
                  <a:pt x="1816924" y="6549211"/>
                  <a:pt x="1819000" y="6547135"/>
                  <a:pt x="1819000" y="6547135"/>
                </a:cubicBezTo>
                <a:close/>
                <a:moveTo>
                  <a:pt x="1657035" y="6534675"/>
                </a:moveTo>
                <a:lnTo>
                  <a:pt x="1669493" y="6534675"/>
                </a:lnTo>
                <a:cubicBezTo>
                  <a:pt x="1669493" y="6542981"/>
                  <a:pt x="1665341" y="6547135"/>
                  <a:pt x="1657035" y="6547135"/>
                </a:cubicBezTo>
                <a:cubicBezTo>
                  <a:pt x="1648729" y="6547135"/>
                  <a:pt x="1648729" y="6542981"/>
                  <a:pt x="1657035" y="6534675"/>
                </a:cubicBezTo>
                <a:close/>
                <a:moveTo>
                  <a:pt x="984253" y="6534675"/>
                </a:moveTo>
                <a:cubicBezTo>
                  <a:pt x="975948" y="6534675"/>
                  <a:pt x="975948" y="6540905"/>
                  <a:pt x="984253" y="6553363"/>
                </a:cubicBezTo>
                <a:cubicBezTo>
                  <a:pt x="992559" y="6565823"/>
                  <a:pt x="996712" y="6563747"/>
                  <a:pt x="996712" y="6547135"/>
                </a:cubicBezTo>
                <a:cubicBezTo>
                  <a:pt x="996712" y="6538829"/>
                  <a:pt x="992559" y="6534675"/>
                  <a:pt x="984253" y="6534675"/>
                </a:cubicBezTo>
                <a:close/>
                <a:moveTo>
                  <a:pt x="884581" y="6534675"/>
                </a:moveTo>
                <a:lnTo>
                  <a:pt x="897041" y="6534675"/>
                </a:lnTo>
                <a:lnTo>
                  <a:pt x="884581" y="6559593"/>
                </a:lnTo>
                <a:cubicBezTo>
                  <a:pt x="884581" y="6559593"/>
                  <a:pt x="880429" y="6559593"/>
                  <a:pt x="872123" y="6559593"/>
                </a:cubicBezTo>
                <a:cubicBezTo>
                  <a:pt x="863817" y="6551287"/>
                  <a:pt x="863817" y="6547135"/>
                  <a:pt x="872123" y="6547135"/>
                </a:cubicBezTo>
                <a:cubicBezTo>
                  <a:pt x="880429" y="6547135"/>
                  <a:pt x="884581" y="6542981"/>
                  <a:pt x="884581" y="6534675"/>
                </a:cubicBezTo>
                <a:close/>
                <a:moveTo>
                  <a:pt x="847204" y="6534675"/>
                </a:moveTo>
                <a:cubicBezTo>
                  <a:pt x="847204" y="6534675"/>
                  <a:pt x="849282" y="6536751"/>
                  <a:pt x="853435" y="6540905"/>
                </a:cubicBezTo>
                <a:cubicBezTo>
                  <a:pt x="857587" y="6545059"/>
                  <a:pt x="859664" y="6547135"/>
                  <a:pt x="859664" y="6547135"/>
                </a:cubicBezTo>
                <a:cubicBezTo>
                  <a:pt x="859664" y="6547135"/>
                  <a:pt x="857587" y="6549211"/>
                  <a:pt x="853435" y="6553363"/>
                </a:cubicBezTo>
                <a:cubicBezTo>
                  <a:pt x="849282" y="6557517"/>
                  <a:pt x="847204" y="6557517"/>
                  <a:pt x="847204" y="6553363"/>
                </a:cubicBezTo>
                <a:cubicBezTo>
                  <a:pt x="847204" y="6549211"/>
                  <a:pt x="847204" y="6547135"/>
                  <a:pt x="847204" y="6547135"/>
                </a:cubicBezTo>
                <a:cubicBezTo>
                  <a:pt x="838898" y="6538829"/>
                  <a:pt x="838898" y="6534675"/>
                  <a:pt x="847204" y="6534675"/>
                </a:cubicBezTo>
                <a:close/>
                <a:moveTo>
                  <a:pt x="9506150" y="6522217"/>
                </a:moveTo>
                <a:cubicBezTo>
                  <a:pt x="9506150" y="6522217"/>
                  <a:pt x="9506150" y="6526371"/>
                  <a:pt x="9506150" y="6534675"/>
                </a:cubicBezTo>
                <a:cubicBezTo>
                  <a:pt x="9506150" y="6534675"/>
                  <a:pt x="9510302" y="6534675"/>
                  <a:pt x="9518610" y="6534675"/>
                </a:cubicBezTo>
                <a:close/>
                <a:moveTo>
                  <a:pt x="2479322" y="6522217"/>
                </a:moveTo>
                <a:cubicBezTo>
                  <a:pt x="2471017" y="6522217"/>
                  <a:pt x="2466863" y="6526371"/>
                  <a:pt x="2466863" y="6534675"/>
                </a:cubicBezTo>
                <a:cubicBezTo>
                  <a:pt x="2475170" y="6534675"/>
                  <a:pt x="2479322" y="6534675"/>
                  <a:pt x="2479322" y="6534675"/>
                </a:cubicBezTo>
                <a:close/>
                <a:moveTo>
                  <a:pt x="535732" y="6522217"/>
                </a:moveTo>
                <a:cubicBezTo>
                  <a:pt x="535732" y="6522217"/>
                  <a:pt x="535732" y="6524293"/>
                  <a:pt x="535732" y="6528447"/>
                </a:cubicBezTo>
                <a:cubicBezTo>
                  <a:pt x="535732" y="6532599"/>
                  <a:pt x="537808" y="6534675"/>
                  <a:pt x="541962" y="6534675"/>
                </a:cubicBezTo>
                <a:cubicBezTo>
                  <a:pt x="546114" y="6534675"/>
                  <a:pt x="548191" y="6530523"/>
                  <a:pt x="548191" y="6522217"/>
                </a:cubicBezTo>
                <a:cubicBezTo>
                  <a:pt x="548191" y="6522217"/>
                  <a:pt x="546114" y="6522217"/>
                  <a:pt x="541962" y="6522217"/>
                </a:cubicBezTo>
                <a:cubicBezTo>
                  <a:pt x="537808" y="6522217"/>
                  <a:pt x="535732" y="6522217"/>
                  <a:pt x="535732" y="6522217"/>
                </a:cubicBezTo>
                <a:close/>
                <a:moveTo>
                  <a:pt x="3200383" y="6514430"/>
                </a:moveTo>
                <a:cubicBezTo>
                  <a:pt x="3199345" y="6513392"/>
                  <a:pt x="3197786" y="6513911"/>
                  <a:pt x="3195710" y="6515987"/>
                </a:cubicBezTo>
                <a:cubicBezTo>
                  <a:pt x="3191557" y="6520141"/>
                  <a:pt x="3189480" y="6522217"/>
                  <a:pt x="3189480" y="6522217"/>
                </a:cubicBezTo>
                <a:cubicBezTo>
                  <a:pt x="3189480" y="6522217"/>
                  <a:pt x="3193633" y="6522217"/>
                  <a:pt x="3201940" y="6522217"/>
                </a:cubicBezTo>
                <a:cubicBezTo>
                  <a:pt x="3201940" y="6518065"/>
                  <a:pt x="3201421" y="6515468"/>
                  <a:pt x="3200383" y="6514430"/>
                </a:cubicBezTo>
                <a:close/>
                <a:moveTo>
                  <a:pt x="2390554" y="6514430"/>
                </a:moveTo>
                <a:cubicBezTo>
                  <a:pt x="2389514" y="6513392"/>
                  <a:pt x="2387957" y="6513911"/>
                  <a:pt x="2385881" y="6515987"/>
                </a:cubicBezTo>
                <a:cubicBezTo>
                  <a:pt x="2381729" y="6520141"/>
                  <a:pt x="2379651" y="6526371"/>
                  <a:pt x="2379651" y="6534675"/>
                </a:cubicBezTo>
                <a:cubicBezTo>
                  <a:pt x="2387957" y="6534675"/>
                  <a:pt x="2392111" y="6530523"/>
                  <a:pt x="2392111" y="6522217"/>
                </a:cubicBezTo>
                <a:cubicBezTo>
                  <a:pt x="2392111" y="6518065"/>
                  <a:pt x="2391592" y="6515468"/>
                  <a:pt x="2390554" y="6514430"/>
                </a:cubicBezTo>
                <a:close/>
                <a:moveTo>
                  <a:pt x="2616371" y="6509759"/>
                </a:moveTo>
                <a:lnTo>
                  <a:pt x="2591453" y="6522217"/>
                </a:lnTo>
                <a:lnTo>
                  <a:pt x="2603911" y="6534675"/>
                </a:lnTo>
                <a:cubicBezTo>
                  <a:pt x="2603911" y="6526371"/>
                  <a:pt x="2603911" y="6522217"/>
                  <a:pt x="2603911" y="6522217"/>
                </a:cubicBezTo>
                <a:cubicBezTo>
                  <a:pt x="2603911" y="6522217"/>
                  <a:pt x="2608065" y="6522217"/>
                  <a:pt x="2616371" y="6522217"/>
                </a:cubicBezTo>
                <a:cubicBezTo>
                  <a:pt x="2616371" y="6522217"/>
                  <a:pt x="2616371" y="6518063"/>
                  <a:pt x="2616371" y="6509759"/>
                </a:cubicBezTo>
                <a:close/>
                <a:moveTo>
                  <a:pt x="1843918" y="6509759"/>
                </a:moveTo>
                <a:lnTo>
                  <a:pt x="1819000" y="6522217"/>
                </a:lnTo>
                <a:lnTo>
                  <a:pt x="1843918" y="6522217"/>
                </a:lnTo>
                <a:close/>
                <a:moveTo>
                  <a:pt x="1644575" y="6509759"/>
                </a:moveTo>
                <a:cubicBezTo>
                  <a:pt x="1652881" y="6509759"/>
                  <a:pt x="1654957" y="6513911"/>
                  <a:pt x="1650805" y="6522217"/>
                </a:cubicBezTo>
                <a:cubicBezTo>
                  <a:pt x="1646653" y="6530523"/>
                  <a:pt x="1642499" y="6534675"/>
                  <a:pt x="1638347" y="6534675"/>
                </a:cubicBezTo>
                <a:cubicBezTo>
                  <a:pt x="1634193" y="6534675"/>
                  <a:pt x="1632117" y="6530523"/>
                  <a:pt x="1632117" y="6522217"/>
                </a:cubicBezTo>
                <a:cubicBezTo>
                  <a:pt x="1632117" y="6513911"/>
                  <a:pt x="1636269" y="6509759"/>
                  <a:pt x="1644575" y="6509759"/>
                </a:cubicBezTo>
                <a:close/>
                <a:moveTo>
                  <a:pt x="1495068" y="6509759"/>
                </a:moveTo>
                <a:cubicBezTo>
                  <a:pt x="1495068" y="6509759"/>
                  <a:pt x="1495068" y="6513911"/>
                  <a:pt x="1495068" y="6522217"/>
                </a:cubicBezTo>
                <a:cubicBezTo>
                  <a:pt x="1495068" y="6530523"/>
                  <a:pt x="1495068" y="6534675"/>
                  <a:pt x="1495068" y="6534675"/>
                </a:cubicBezTo>
                <a:lnTo>
                  <a:pt x="1507527" y="6522217"/>
                </a:lnTo>
                <a:cubicBezTo>
                  <a:pt x="1507527" y="6513911"/>
                  <a:pt x="1503374" y="6509759"/>
                  <a:pt x="1495068" y="6509759"/>
                </a:cubicBezTo>
                <a:close/>
                <a:moveTo>
                  <a:pt x="1767218" y="6502360"/>
                </a:moveTo>
                <a:cubicBezTo>
                  <a:pt x="1763324" y="6503139"/>
                  <a:pt x="1753591" y="6509759"/>
                  <a:pt x="1738017" y="6522217"/>
                </a:cubicBezTo>
                <a:cubicBezTo>
                  <a:pt x="1717251" y="6538829"/>
                  <a:pt x="1711023" y="6551287"/>
                  <a:pt x="1719329" y="6559593"/>
                </a:cubicBezTo>
                <a:cubicBezTo>
                  <a:pt x="1727635" y="6567899"/>
                  <a:pt x="1735941" y="6567899"/>
                  <a:pt x="1744246" y="6559593"/>
                </a:cubicBezTo>
                <a:cubicBezTo>
                  <a:pt x="1752553" y="6551287"/>
                  <a:pt x="1756706" y="6551287"/>
                  <a:pt x="1756706" y="6559593"/>
                </a:cubicBezTo>
                <a:lnTo>
                  <a:pt x="1769164" y="6559593"/>
                </a:lnTo>
                <a:cubicBezTo>
                  <a:pt x="1769164" y="6559593"/>
                  <a:pt x="1769164" y="6555441"/>
                  <a:pt x="1769164" y="6547135"/>
                </a:cubicBezTo>
                <a:cubicBezTo>
                  <a:pt x="1769164" y="6538829"/>
                  <a:pt x="1773318" y="6530523"/>
                  <a:pt x="1781624" y="6522217"/>
                </a:cubicBezTo>
                <a:cubicBezTo>
                  <a:pt x="1789930" y="6522217"/>
                  <a:pt x="1794082" y="6518063"/>
                  <a:pt x="1794082" y="6509759"/>
                </a:cubicBezTo>
                <a:cubicBezTo>
                  <a:pt x="1785776" y="6501453"/>
                  <a:pt x="1773318" y="6509759"/>
                  <a:pt x="1756706" y="6534675"/>
                </a:cubicBezTo>
                <a:lnTo>
                  <a:pt x="1731787" y="6547135"/>
                </a:lnTo>
                <a:cubicBezTo>
                  <a:pt x="1740093" y="6538829"/>
                  <a:pt x="1744246" y="6534675"/>
                  <a:pt x="1744246" y="6534675"/>
                </a:cubicBezTo>
                <a:cubicBezTo>
                  <a:pt x="1752553" y="6526371"/>
                  <a:pt x="1756706" y="6520141"/>
                  <a:pt x="1756706" y="6515987"/>
                </a:cubicBezTo>
                <a:cubicBezTo>
                  <a:pt x="1756706" y="6511835"/>
                  <a:pt x="1758782" y="6509759"/>
                  <a:pt x="1762936" y="6509759"/>
                </a:cubicBezTo>
                <a:cubicBezTo>
                  <a:pt x="1767088" y="6509759"/>
                  <a:pt x="1769164" y="6507683"/>
                  <a:pt x="1769164" y="6503529"/>
                </a:cubicBezTo>
                <a:cubicBezTo>
                  <a:pt x="1769164" y="6502491"/>
                  <a:pt x="1768516" y="6502100"/>
                  <a:pt x="1767218" y="6502360"/>
                </a:cubicBezTo>
                <a:close/>
                <a:moveTo>
                  <a:pt x="1323136" y="6502283"/>
                </a:moveTo>
                <a:lnTo>
                  <a:pt x="1320644" y="6509759"/>
                </a:lnTo>
                <a:cubicBezTo>
                  <a:pt x="1320644" y="6518063"/>
                  <a:pt x="1320644" y="6522217"/>
                  <a:pt x="1320644" y="6522217"/>
                </a:cubicBezTo>
                <a:cubicBezTo>
                  <a:pt x="1312338" y="6530523"/>
                  <a:pt x="1304033" y="6536751"/>
                  <a:pt x="1295727" y="6540905"/>
                </a:cubicBezTo>
                <a:cubicBezTo>
                  <a:pt x="1287420" y="6545059"/>
                  <a:pt x="1283268" y="6542981"/>
                  <a:pt x="1283268" y="6534675"/>
                </a:cubicBezTo>
                <a:cubicBezTo>
                  <a:pt x="1283268" y="6534675"/>
                  <a:pt x="1285344" y="6532599"/>
                  <a:pt x="1289496" y="6528447"/>
                </a:cubicBezTo>
                <a:cubicBezTo>
                  <a:pt x="1293651" y="6524293"/>
                  <a:pt x="1299878" y="6518063"/>
                  <a:pt x="1308185" y="6509759"/>
                </a:cubicBezTo>
                <a:close/>
                <a:moveTo>
                  <a:pt x="9593363" y="6497299"/>
                </a:moveTo>
                <a:cubicBezTo>
                  <a:pt x="9593363" y="6497299"/>
                  <a:pt x="9591806" y="6498337"/>
                  <a:pt x="9588690" y="6500415"/>
                </a:cubicBezTo>
                <a:lnTo>
                  <a:pt x="9582683" y="6504419"/>
                </a:lnTo>
                <a:lnTo>
                  <a:pt x="9584019" y="6500415"/>
                </a:lnTo>
                <a:cubicBezTo>
                  <a:pt x="9586095" y="6498337"/>
                  <a:pt x="9589209" y="6497299"/>
                  <a:pt x="9593363" y="6497299"/>
                </a:cubicBezTo>
                <a:close/>
                <a:moveTo>
                  <a:pt x="1333102" y="6497299"/>
                </a:moveTo>
                <a:lnTo>
                  <a:pt x="1323136" y="6502283"/>
                </a:lnTo>
                <a:lnTo>
                  <a:pt x="1323759" y="6500415"/>
                </a:lnTo>
                <a:cubicBezTo>
                  <a:pt x="1325835" y="6498337"/>
                  <a:pt x="1328951" y="6497299"/>
                  <a:pt x="1333102" y="6497299"/>
                </a:cubicBezTo>
                <a:close/>
                <a:moveTo>
                  <a:pt x="1258350" y="6497299"/>
                </a:moveTo>
                <a:cubicBezTo>
                  <a:pt x="1266656" y="6497299"/>
                  <a:pt x="1270808" y="6497299"/>
                  <a:pt x="1270808" y="6497299"/>
                </a:cubicBezTo>
                <a:cubicBezTo>
                  <a:pt x="1287420" y="6497299"/>
                  <a:pt x="1287420" y="6505605"/>
                  <a:pt x="1270808" y="6522217"/>
                </a:cubicBezTo>
                <a:lnTo>
                  <a:pt x="1245890" y="6547135"/>
                </a:lnTo>
                <a:cubicBezTo>
                  <a:pt x="1204362" y="6588665"/>
                  <a:pt x="1183596" y="6601123"/>
                  <a:pt x="1183596" y="6584511"/>
                </a:cubicBezTo>
                <a:lnTo>
                  <a:pt x="1245890" y="6534675"/>
                </a:lnTo>
                <a:lnTo>
                  <a:pt x="1245890" y="6522217"/>
                </a:lnTo>
                <a:lnTo>
                  <a:pt x="1245890" y="6509759"/>
                </a:lnTo>
                <a:close/>
                <a:moveTo>
                  <a:pt x="759992" y="6497299"/>
                </a:moveTo>
                <a:lnTo>
                  <a:pt x="759992" y="6509759"/>
                </a:lnTo>
                <a:lnTo>
                  <a:pt x="772452" y="6497299"/>
                </a:lnTo>
                <a:cubicBezTo>
                  <a:pt x="764146" y="6497299"/>
                  <a:pt x="759992" y="6497299"/>
                  <a:pt x="759992" y="6497299"/>
                </a:cubicBezTo>
                <a:close/>
                <a:moveTo>
                  <a:pt x="940647" y="6489512"/>
                </a:moveTo>
                <a:cubicBezTo>
                  <a:pt x="944800" y="6488474"/>
                  <a:pt x="946876" y="6488993"/>
                  <a:pt x="946876" y="6491069"/>
                </a:cubicBezTo>
                <a:cubicBezTo>
                  <a:pt x="946876" y="6495223"/>
                  <a:pt x="940647" y="6503529"/>
                  <a:pt x="928187" y="6515987"/>
                </a:cubicBezTo>
                <a:cubicBezTo>
                  <a:pt x="915729" y="6528447"/>
                  <a:pt x="905347" y="6530523"/>
                  <a:pt x="897041" y="6522217"/>
                </a:cubicBezTo>
                <a:cubicBezTo>
                  <a:pt x="888735" y="6513911"/>
                  <a:pt x="892887" y="6509759"/>
                  <a:pt x="909500" y="6509759"/>
                </a:cubicBezTo>
                <a:cubicBezTo>
                  <a:pt x="917805" y="6509759"/>
                  <a:pt x="919881" y="6507683"/>
                  <a:pt x="915729" y="6503529"/>
                </a:cubicBezTo>
                <a:cubicBezTo>
                  <a:pt x="911576" y="6499375"/>
                  <a:pt x="913653" y="6497299"/>
                  <a:pt x="921959" y="6497299"/>
                </a:cubicBezTo>
                <a:cubicBezTo>
                  <a:pt x="930263" y="6493147"/>
                  <a:pt x="936493" y="6490551"/>
                  <a:pt x="940647" y="6489512"/>
                </a:cubicBezTo>
                <a:close/>
                <a:moveTo>
                  <a:pt x="9045170" y="6484840"/>
                </a:moveTo>
                <a:lnTo>
                  <a:pt x="9032712" y="6497299"/>
                </a:lnTo>
                <a:cubicBezTo>
                  <a:pt x="9032712" y="6497299"/>
                  <a:pt x="9036864" y="6497299"/>
                  <a:pt x="9045170" y="6497299"/>
                </a:cubicBezTo>
                <a:close/>
                <a:moveTo>
                  <a:pt x="3214398" y="6484840"/>
                </a:moveTo>
                <a:cubicBezTo>
                  <a:pt x="3214398" y="6484840"/>
                  <a:pt x="3210246" y="6488993"/>
                  <a:pt x="3201940" y="6497299"/>
                </a:cubicBezTo>
                <a:lnTo>
                  <a:pt x="3214398" y="6497299"/>
                </a:lnTo>
                <a:cubicBezTo>
                  <a:pt x="3214398" y="6488993"/>
                  <a:pt x="3214398" y="6484840"/>
                  <a:pt x="3214398" y="6484840"/>
                </a:cubicBezTo>
                <a:close/>
                <a:moveTo>
                  <a:pt x="1108842" y="6484840"/>
                </a:moveTo>
                <a:cubicBezTo>
                  <a:pt x="1108842" y="6484840"/>
                  <a:pt x="1104689" y="6488993"/>
                  <a:pt x="1096383" y="6497299"/>
                </a:cubicBezTo>
                <a:lnTo>
                  <a:pt x="1083924" y="6497299"/>
                </a:lnTo>
                <a:lnTo>
                  <a:pt x="1083924" y="6509759"/>
                </a:lnTo>
                <a:cubicBezTo>
                  <a:pt x="1083924" y="6518063"/>
                  <a:pt x="1086000" y="6522217"/>
                  <a:pt x="1090155" y="6522217"/>
                </a:cubicBezTo>
                <a:cubicBezTo>
                  <a:pt x="1094307" y="6522217"/>
                  <a:pt x="1096383" y="6518063"/>
                  <a:pt x="1096383" y="6509759"/>
                </a:cubicBezTo>
                <a:cubicBezTo>
                  <a:pt x="1104689" y="6501453"/>
                  <a:pt x="1108842" y="6493147"/>
                  <a:pt x="1108842" y="6484840"/>
                </a:cubicBezTo>
                <a:close/>
                <a:moveTo>
                  <a:pt x="685239" y="6484840"/>
                </a:moveTo>
                <a:lnTo>
                  <a:pt x="660321" y="6497299"/>
                </a:lnTo>
                <a:cubicBezTo>
                  <a:pt x="660321" y="6497299"/>
                  <a:pt x="658245" y="6501453"/>
                  <a:pt x="654091" y="6509759"/>
                </a:cubicBezTo>
                <a:cubicBezTo>
                  <a:pt x="649939" y="6518063"/>
                  <a:pt x="647863" y="6522217"/>
                  <a:pt x="647863" y="6522217"/>
                </a:cubicBezTo>
                <a:cubicBezTo>
                  <a:pt x="647863" y="6530523"/>
                  <a:pt x="639557" y="6534675"/>
                  <a:pt x="622944" y="6534675"/>
                </a:cubicBezTo>
                <a:cubicBezTo>
                  <a:pt x="606333" y="6542981"/>
                  <a:pt x="606333" y="6551287"/>
                  <a:pt x="622944" y="6559593"/>
                </a:cubicBezTo>
                <a:cubicBezTo>
                  <a:pt x="622944" y="6559593"/>
                  <a:pt x="625021" y="6559593"/>
                  <a:pt x="629174" y="6559593"/>
                </a:cubicBezTo>
                <a:cubicBezTo>
                  <a:pt x="633327" y="6559593"/>
                  <a:pt x="635403" y="6555441"/>
                  <a:pt x="635403" y="6547135"/>
                </a:cubicBezTo>
                <a:cubicBezTo>
                  <a:pt x="643709" y="6538829"/>
                  <a:pt x="647863" y="6532599"/>
                  <a:pt x="647863" y="6528447"/>
                </a:cubicBezTo>
                <a:cubicBezTo>
                  <a:pt x="647863" y="6524293"/>
                  <a:pt x="652015" y="6522217"/>
                  <a:pt x="660321" y="6522217"/>
                </a:cubicBezTo>
                <a:cubicBezTo>
                  <a:pt x="660321" y="6522217"/>
                  <a:pt x="660321" y="6518063"/>
                  <a:pt x="660321" y="6509759"/>
                </a:cubicBezTo>
                <a:cubicBezTo>
                  <a:pt x="668627" y="6501453"/>
                  <a:pt x="674857" y="6497299"/>
                  <a:pt x="679009" y="6497299"/>
                </a:cubicBezTo>
                <a:cubicBezTo>
                  <a:pt x="683163" y="6497299"/>
                  <a:pt x="685239" y="6493147"/>
                  <a:pt x="685239" y="6484840"/>
                </a:cubicBezTo>
                <a:close/>
                <a:moveTo>
                  <a:pt x="3239316" y="6472381"/>
                </a:moveTo>
                <a:cubicBezTo>
                  <a:pt x="3239316" y="6472381"/>
                  <a:pt x="3239316" y="6474457"/>
                  <a:pt x="3239316" y="6478611"/>
                </a:cubicBezTo>
                <a:cubicBezTo>
                  <a:pt x="3239316" y="6482764"/>
                  <a:pt x="3235164" y="6484840"/>
                  <a:pt x="3226858" y="6484840"/>
                </a:cubicBezTo>
                <a:cubicBezTo>
                  <a:pt x="3226858" y="6484840"/>
                  <a:pt x="3226858" y="6493147"/>
                  <a:pt x="3226858" y="6509759"/>
                </a:cubicBezTo>
                <a:cubicBezTo>
                  <a:pt x="3235164" y="6509759"/>
                  <a:pt x="3239316" y="6507683"/>
                  <a:pt x="3239316" y="6503529"/>
                </a:cubicBezTo>
                <a:cubicBezTo>
                  <a:pt x="3239316" y="6499375"/>
                  <a:pt x="3239316" y="6493147"/>
                  <a:pt x="3239316" y="6484840"/>
                </a:cubicBezTo>
                <a:cubicBezTo>
                  <a:pt x="3247622" y="6484840"/>
                  <a:pt x="3251774" y="6482764"/>
                  <a:pt x="3251774" y="6478611"/>
                </a:cubicBezTo>
                <a:cubicBezTo>
                  <a:pt x="3251774" y="6474457"/>
                  <a:pt x="3247622" y="6472381"/>
                  <a:pt x="3239316" y="6472381"/>
                </a:cubicBezTo>
                <a:close/>
                <a:moveTo>
                  <a:pt x="2479322" y="6472381"/>
                </a:moveTo>
                <a:cubicBezTo>
                  <a:pt x="2479322" y="6480687"/>
                  <a:pt x="2479322" y="6484840"/>
                  <a:pt x="2479322" y="6484840"/>
                </a:cubicBezTo>
                <a:cubicBezTo>
                  <a:pt x="2487628" y="6484840"/>
                  <a:pt x="2491782" y="6482764"/>
                  <a:pt x="2491782" y="6478611"/>
                </a:cubicBezTo>
                <a:cubicBezTo>
                  <a:pt x="2491782" y="6474457"/>
                  <a:pt x="2491782" y="6472381"/>
                  <a:pt x="2491782" y="6472381"/>
                </a:cubicBezTo>
                <a:cubicBezTo>
                  <a:pt x="2491782" y="6472381"/>
                  <a:pt x="2487628" y="6472381"/>
                  <a:pt x="2479322" y="6472381"/>
                </a:cubicBezTo>
                <a:close/>
                <a:moveTo>
                  <a:pt x="49834" y="6472381"/>
                </a:moveTo>
                <a:cubicBezTo>
                  <a:pt x="58140" y="6472381"/>
                  <a:pt x="60217" y="6476534"/>
                  <a:pt x="56064" y="6484840"/>
                </a:cubicBezTo>
                <a:cubicBezTo>
                  <a:pt x="51910" y="6493147"/>
                  <a:pt x="49834" y="6497299"/>
                  <a:pt x="49834" y="6497299"/>
                </a:cubicBezTo>
                <a:cubicBezTo>
                  <a:pt x="49834" y="6497299"/>
                  <a:pt x="45682" y="6497299"/>
                  <a:pt x="37376" y="6497299"/>
                </a:cubicBezTo>
                <a:cubicBezTo>
                  <a:pt x="37376" y="6505605"/>
                  <a:pt x="33222" y="6509759"/>
                  <a:pt x="24916" y="6509759"/>
                </a:cubicBezTo>
                <a:close/>
                <a:moveTo>
                  <a:pt x="1681953" y="6459922"/>
                </a:moveTo>
                <a:lnTo>
                  <a:pt x="1694411" y="6459922"/>
                </a:lnTo>
                <a:cubicBezTo>
                  <a:pt x="1694411" y="6468228"/>
                  <a:pt x="1692335" y="6474457"/>
                  <a:pt x="1688181" y="6478611"/>
                </a:cubicBezTo>
                <a:cubicBezTo>
                  <a:pt x="1684029" y="6482764"/>
                  <a:pt x="1681953" y="6484840"/>
                  <a:pt x="1681953" y="6484840"/>
                </a:cubicBezTo>
                <a:lnTo>
                  <a:pt x="1669493" y="6484840"/>
                </a:lnTo>
                <a:cubicBezTo>
                  <a:pt x="1669493" y="6476534"/>
                  <a:pt x="1673647" y="6468228"/>
                  <a:pt x="1681953" y="6459922"/>
                </a:cubicBezTo>
                <a:close/>
                <a:moveTo>
                  <a:pt x="573108" y="6459922"/>
                </a:moveTo>
                <a:cubicBezTo>
                  <a:pt x="573108" y="6459922"/>
                  <a:pt x="577262" y="6459922"/>
                  <a:pt x="585568" y="6459922"/>
                </a:cubicBezTo>
                <a:cubicBezTo>
                  <a:pt x="585568" y="6459922"/>
                  <a:pt x="585568" y="6464076"/>
                  <a:pt x="585568" y="6472381"/>
                </a:cubicBezTo>
                <a:cubicBezTo>
                  <a:pt x="585568" y="6472381"/>
                  <a:pt x="581415" y="6468228"/>
                  <a:pt x="573108" y="6459922"/>
                </a:cubicBezTo>
                <a:close/>
                <a:moveTo>
                  <a:pt x="1943589" y="6447464"/>
                </a:moveTo>
                <a:cubicBezTo>
                  <a:pt x="1943589" y="6447464"/>
                  <a:pt x="1947741" y="6447464"/>
                  <a:pt x="1956047" y="6447464"/>
                </a:cubicBezTo>
                <a:cubicBezTo>
                  <a:pt x="1964353" y="6447464"/>
                  <a:pt x="1964353" y="6451616"/>
                  <a:pt x="1956047" y="6459922"/>
                </a:cubicBezTo>
                <a:cubicBezTo>
                  <a:pt x="1956047" y="6459922"/>
                  <a:pt x="1951895" y="6459922"/>
                  <a:pt x="1943589" y="6459922"/>
                </a:cubicBezTo>
                <a:cubicBezTo>
                  <a:pt x="1943589" y="6451616"/>
                  <a:pt x="1943589" y="6447464"/>
                  <a:pt x="1943589" y="6447464"/>
                </a:cubicBezTo>
                <a:close/>
                <a:moveTo>
                  <a:pt x="934418" y="6447464"/>
                </a:moveTo>
                <a:lnTo>
                  <a:pt x="946876" y="6447464"/>
                </a:lnTo>
                <a:lnTo>
                  <a:pt x="959335" y="6447464"/>
                </a:lnTo>
                <a:cubicBezTo>
                  <a:pt x="959335" y="6447464"/>
                  <a:pt x="963487" y="6447464"/>
                  <a:pt x="971793" y="6447464"/>
                </a:cubicBezTo>
                <a:cubicBezTo>
                  <a:pt x="980100" y="6447464"/>
                  <a:pt x="980100" y="6451616"/>
                  <a:pt x="971793" y="6459922"/>
                </a:cubicBezTo>
                <a:cubicBezTo>
                  <a:pt x="963487" y="6468228"/>
                  <a:pt x="955181" y="6468228"/>
                  <a:pt x="946876" y="6459922"/>
                </a:cubicBezTo>
                <a:cubicBezTo>
                  <a:pt x="930263" y="6451616"/>
                  <a:pt x="926111" y="6447464"/>
                  <a:pt x="934418" y="6447464"/>
                </a:cubicBezTo>
                <a:close/>
                <a:moveTo>
                  <a:pt x="890580" y="6440772"/>
                </a:moveTo>
                <a:lnTo>
                  <a:pt x="886998" y="6444767"/>
                </a:lnTo>
                <a:lnTo>
                  <a:pt x="887697" y="6442791"/>
                </a:lnTo>
                <a:close/>
                <a:moveTo>
                  <a:pt x="9070088" y="6435004"/>
                </a:moveTo>
                <a:cubicBezTo>
                  <a:pt x="9070088" y="6435004"/>
                  <a:pt x="9065936" y="6439158"/>
                  <a:pt x="9057630" y="6447464"/>
                </a:cubicBezTo>
                <a:lnTo>
                  <a:pt x="9070088" y="6447464"/>
                </a:lnTo>
                <a:cubicBezTo>
                  <a:pt x="9070088" y="6439158"/>
                  <a:pt x="9070088" y="6435004"/>
                  <a:pt x="9070088" y="6435004"/>
                </a:cubicBezTo>
                <a:close/>
                <a:moveTo>
                  <a:pt x="8995336" y="6435004"/>
                </a:moveTo>
                <a:lnTo>
                  <a:pt x="8982876" y="6472381"/>
                </a:lnTo>
                <a:cubicBezTo>
                  <a:pt x="8974570" y="6472381"/>
                  <a:pt x="8970417" y="6472381"/>
                  <a:pt x="8970417" y="6472381"/>
                </a:cubicBezTo>
                <a:lnTo>
                  <a:pt x="8957958" y="6472381"/>
                </a:lnTo>
                <a:close/>
                <a:moveTo>
                  <a:pt x="1906213" y="6435004"/>
                </a:moveTo>
                <a:lnTo>
                  <a:pt x="1893753" y="6447464"/>
                </a:lnTo>
                <a:lnTo>
                  <a:pt x="1909327" y="6438120"/>
                </a:lnTo>
                <a:cubicBezTo>
                  <a:pt x="1911403" y="6436042"/>
                  <a:pt x="1910365" y="6435004"/>
                  <a:pt x="1906213" y="6435004"/>
                </a:cubicBezTo>
                <a:close/>
                <a:moveTo>
                  <a:pt x="1544904" y="6435004"/>
                </a:moveTo>
                <a:cubicBezTo>
                  <a:pt x="1544904" y="6443310"/>
                  <a:pt x="1540752" y="6447464"/>
                  <a:pt x="1532446" y="6447464"/>
                </a:cubicBezTo>
                <a:cubicBezTo>
                  <a:pt x="1532446" y="6447464"/>
                  <a:pt x="1534522" y="6445386"/>
                  <a:pt x="1538674" y="6441234"/>
                </a:cubicBezTo>
                <a:cubicBezTo>
                  <a:pt x="1542828" y="6437080"/>
                  <a:pt x="1544904" y="6435004"/>
                  <a:pt x="1544904" y="6435004"/>
                </a:cubicBezTo>
                <a:close/>
                <a:moveTo>
                  <a:pt x="3687838" y="6422546"/>
                </a:moveTo>
                <a:cubicBezTo>
                  <a:pt x="3687838" y="6422546"/>
                  <a:pt x="3691990" y="6422546"/>
                  <a:pt x="3700296" y="6422546"/>
                </a:cubicBezTo>
                <a:cubicBezTo>
                  <a:pt x="3700296" y="6430850"/>
                  <a:pt x="3700296" y="6435004"/>
                  <a:pt x="3700296" y="6435004"/>
                </a:cubicBezTo>
                <a:cubicBezTo>
                  <a:pt x="3691990" y="6435004"/>
                  <a:pt x="3687838" y="6430850"/>
                  <a:pt x="3687838" y="6422546"/>
                </a:cubicBezTo>
                <a:close/>
                <a:moveTo>
                  <a:pt x="2566535" y="6422546"/>
                </a:moveTo>
                <a:lnTo>
                  <a:pt x="2578995" y="6435004"/>
                </a:lnTo>
                <a:cubicBezTo>
                  <a:pt x="2578995" y="6435004"/>
                  <a:pt x="2578995" y="6430850"/>
                  <a:pt x="2578995" y="6422546"/>
                </a:cubicBezTo>
                <a:cubicBezTo>
                  <a:pt x="2570688" y="6422546"/>
                  <a:pt x="2566535" y="6422546"/>
                  <a:pt x="2566535" y="6422546"/>
                </a:cubicBezTo>
                <a:close/>
                <a:moveTo>
                  <a:pt x="1781624" y="6422546"/>
                </a:moveTo>
                <a:cubicBezTo>
                  <a:pt x="1781624" y="6430850"/>
                  <a:pt x="1785776" y="6435004"/>
                  <a:pt x="1794082" y="6435004"/>
                </a:cubicBezTo>
                <a:lnTo>
                  <a:pt x="1794082" y="6422546"/>
                </a:lnTo>
                <a:close/>
                <a:moveTo>
                  <a:pt x="74752" y="6422546"/>
                </a:moveTo>
                <a:cubicBezTo>
                  <a:pt x="66446" y="6422546"/>
                  <a:pt x="53988" y="6435004"/>
                  <a:pt x="37376" y="6459922"/>
                </a:cubicBezTo>
                <a:cubicBezTo>
                  <a:pt x="29070" y="6468228"/>
                  <a:pt x="20764" y="6474457"/>
                  <a:pt x="12457" y="6478611"/>
                </a:cubicBezTo>
                <a:cubicBezTo>
                  <a:pt x="4152" y="6482764"/>
                  <a:pt x="0" y="6484840"/>
                  <a:pt x="0" y="6484840"/>
                </a:cubicBezTo>
                <a:cubicBezTo>
                  <a:pt x="0" y="6484840"/>
                  <a:pt x="8305" y="6476534"/>
                  <a:pt x="24916" y="6459922"/>
                </a:cubicBezTo>
                <a:cubicBezTo>
                  <a:pt x="33222" y="6451616"/>
                  <a:pt x="41528" y="6443310"/>
                  <a:pt x="49834" y="6435004"/>
                </a:cubicBezTo>
                <a:cubicBezTo>
                  <a:pt x="58140" y="6426698"/>
                  <a:pt x="66446" y="6422546"/>
                  <a:pt x="74752" y="6422546"/>
                </a:cubicBezTo>
                <a:close/>
                <a:moveTo>
                  <a:pt x="2740960" y="6410086"/>
                </a:moveTo>
                <a:lnTo>
                  <a:pt x="2728500" y="6422546"/>
                </a:lnTo>
                <a:cubicBezTo>
                  <a:pt x="2736806" y="6422546"/>
                  <a:pt x="2740960" y="6422546"/>
                  <a:pt x="2740960" y="6422546"/>
                </a:cubicBezTo>
                <a:cubicBezTo>
                  <a:pt x="2740960" y="6422546"/>
                  <a:pt x="2740960" y="6418392"/>
                  <a:pt x="2740960" y="6410086"/>
                </a:cubicBezTo>
                <a:close/>
                <a:moveTo>
                  <a:pt x="2018342" y="6410086"/>
                </a:moveTo>
                <a:lnTo>
                  <a:pt x="1993425" y="6422546"/>
                </a:lnTo>
                <a:cubicBezTo>
                  <a:pt x="2001732" y="6430850"/>
                  <a:pt x="2005884" y="6430850"/>
                  <a:pt x="2005884" y="6422546"/>
                </a:cubicBezTo>
                <a:close/>
                <a:moveTo>
                  <a:pt x="1171138" y="6410086"/>
                </a:moveTo>
                <a:lnTo>
                  <a:pt x="1158677" y="6422546"/>
                </a:lnTo>
                <a:lnTo>
                  <a:pt x="1158677" y="6441234"/>
                </a:lnTo>
                <a:cubicBezTo>
                  <a:pt x="1158677" y="6437080"/>
                  <a:pt x="1162831" y="6432928"/>
                  <a:pt x="1171138" y="6428774"/>
                </a:cubicBezTo>
                <a:cubicBezTo>
                  <a:pt x="1179444" y="6424622"/>
                  <a:pt x="1179444" y="6418392"/>
                  <a:pt x="1171138" y="6410086"/>
                </a:cubicBezTo>
                <a:close/>
                <a:moveTo>
                  <a:pt x="9095007" y="6397628"/>
                </a:moveTo>
                <a:cubicBezTo>
                  <a:pt x="9070088" y="6414240"/>
                  <a:pt x="9065936" y="6422546"/>
                  <a:pt x="9082547" y="6422546"/>
                </a:cubicBezTo>
                <a:cubicBezTo>
                  <a:pt x="9082547" y="6422546"/>
                  <a:pt x="9084624" y="6418392"/>
                  <a:pt x="9088777" y="6410086"/>
                </a:cubicBezTo>
                <a:cubicBezTo>
                  <a:pt x="9092929" y="6401782"/>
                  <a:pt x="9097083" y="6397628"/>
                  <a:pt x="9101235" y="6397628"/>
                </a:cubicBezTo>
                <a:close/>
                <a:moveTo>
                  <a:pt x="3338987" y="6397628"/>
                </a:moveTo>
                <a:cubicBezTo>
                  <a:pt x="3330683" y="6397628"/>
                  <a:pt x="3326529" y="6401782"/>
                  <a:pt x="3326529" y="6410086"/>
                </a:cubicBezTo>
                <a:cubicBezTo>
                  <a:pt x="3334835" y="6410086"/>
                  <a:pt x="3338987" y="6410086"/>
                  <a:pt x="3338987" y="6410086"/>
                </a:cubicBezTo>
                <a:cubicBezTo>
                  <a:pt x="3338987" y="6410086"/>
                  <a:pt x="3338987" y="6405934"/>
                  <a:pt x="3338987" y="6397628"/>
                </a:cubicBezTo>
                <a:close/>
                <a:moveTo>
                  <a:pt x="1183596" y="6397628"/>
                </a:moveTo>
                <a:cubicBezTo>
                  <a:pt x="1183596" y="6405934"/>
                  <a:pt x="1183596" y="6410086"/>
                  <a:pt x="1183596" y="6410086"/>
                </a:cubicBezTo>
                <a:cubicBezTo>
                  <a:pt x="1183596" y="6410086"/>
                  <a:pt x="1185672" y="6408010"/>
                  <a:pt x="1189825" y="6403858"/>
                </a:cubicBezTo>
                <a:cubicBezTo>
                  <a:pt x="1193978" y="6399704"/>
                  <a:pt x="1196054" y="6397628"/>
                  <a:pt x="1196054" y="6397628"/>
                </a:cubicBezTo>
                <a:cubicBezTo>
                  <a:pt x="1196054" y="6397628"/>
                  <a:pt x="1191901" y="6397628"/>
                  <a:pt x="1183596" y="6397628"/>
                </a:cubicBezTo>
                <a:close/>
                <a:moveTo>
                  <a:pt x="759992" y="6397628"/>
                </a:moveTo>
                <a:lnTo>
                  <a:pt x="735074" y="6410086"/>
                </a:lnTo>
                <a:cubicBezTo>
                  <a:pt x="710157" y="6443310"/>
                  <a:pt x="701851" y="6459922"/>
                  <a:pt x="710157" y="6459922"/>
                </a:cubicBezTo>
                <a:cubicBezTo>
                  <a:pt x="718463" y="6451616"/>
                  <a:pt x="722615" y="6443310"/>
                  <a:pt x="722615" y="6435004"/>
                </a:cubicBezTo>
                <a:cubicBezTo>
                  <a:pt x="722615" y="6426698"/>
                  <a:pt x="724691" y="6424622"/>
                  <a:pt x="728846" y="6428774"/>
                </a:cubicBezTo>
                <a:cubicBezTo>
                  <a:pt x="732998" y="6432928"/>
                  <a:pt x="739227" y="6430850"/>
                  <a:pt x="747534" y="6422546"/>
                </a:cubicBezTo>
                <a:cubicBezTo>
                  <a:pt x="755840" y="6414240"/>
                  <a:pt x="755840" y="6410086"/>
                  <a:pt x="747534" y="6410086"/>
                </a:cubicBezTo>
                <a:close/>
                <a:moveTo>
                  <a:pt x="2027688" y="6391398"/>
                </a:moveTo>
                <a:cubicBezTo>
                  <a:pt x="2025610" y="6391398"/>
                  <a:pt x="2022496" y="6393474"/>
                  <a:pt x="2018342" y="6397628"/>
                </a:cubicBezTo>
                <a:cubicBezTo>
                  <a:pt x="2018342" y="6405934"/>
                  <a:pt x="2020420" y="6410086"/>
                  <a:pt x="2024572" y="6410086"/>
                </a:cubicBezTo>
                <a:cubicBezTo>
                  <a:pt x="2028726" y="6410086"/>
                  <a:pt x="2030802" y="6405934"/>
                  <a:pt x="2030802" y="6397628"/>
                </a:cubicBezTo>
                <a:cubicBezTo>
                  <a:pt x="2030802" y="6393474"/>
                  <a:pt x="2029764" y="6391398"/>
                  <a:pt x="2027688" y="6391398"/>
                </a:cubicBezTo>
                <a:close/>
                <a:moveTo>
                  <a:pt x="3700296" y="6385170"/>
                </a:moveTo>
                <a:lnTo>
                  <a:pt x="3700296" y="6397628"/>
                </a:lnTo>
                <a:cubicBezTo>
                  <a:pt x="3708602" y="6389322"/>
                  <a:pt x="3712754" y="6385170"/>
                  <a:pt x="3712754" y="6385170"/>
                </a:cubicBezTo>
                <a:cubicBezTo>
                  <a:pt x="3712754" y="6385170"/>
                  <a:pt x="3708602" y="6385170"/>
                  <a:pt x="3700296" y="6385170"/>
                </a:cubicBezTo>
                <a:close/>
                <a:moveTo>
                  <a:pt x="2317357" y="6385170"/>
                </a:moveTo>
                <a:cubicBezTo>
                  <a:pt x="2317357" y="6385170"/>
                  <a:pt x="2313204" y="6389322"/>
                  <a:pt x="2304898" y="6397628"/>
                </a:cubicBezTo>
                <a:lnTo>
                  <a:pt x="2304898" y="6410086"/>
                </a:lnTo>
                <a:cubicBezTo>
                  <a:pt x="2304898" y="6410086"/>
                  <a:pt x="2309050" y="6405934"/>
                  <a:pt x="2317357" y="6397628"/>
                </a:cubicBezTo>
                <a:close/>
                <a:moveTo>
                  <a:pt x="1794082" y="6385170"/>
                </a:moveTo>
                <a:cubicBezTo>
                  <a:pt x="1777470" y="6393474"/>
                  <a:pt x="1773318" y="6397628"/>
                  <a:pt x="1781624" y="6397628"/>
                </a:cubicBezTo>
                <a:lnTo>
                  <a:pt x="1769164" y="6410086"/>
                </a:lnTo>
                <a:cubicBezTo>
                  <a:pt x="1769164" y="6401782"/>
                  <a:pt x="1765012" y="6401782"/>
                  <a:pt x="1756706" y="6410086"/>
                </a:cubicBezTo>
                <a:cubicBezTo>
                  <a:pt x="1748400" y="6418392"/>
                  <a:pt x="1748400" y="6422546"/>
                  <a:pt x="1756706" y="6422546"/>
                </a:cubicBezTo>
                <a:cubicBezTo>
                  <a:pt x="1773318" y="6422546"/>
                  <a:pt x="1785776" y="6418392"/>
                  <a:pt x="1794082" y="6410086"/>
                </a:cubicBezTo>
                <a:cubicBezTo>
                  <a:pt x="1794082" y="6401782"/>
                  <a:pt x="1794082" y="6393474"/>
                  <a:pt x="1794082" y="6385170"/>
                </a:cubicBezTo>
                <a:close/>
                <a:moveTo>
                  <a:pt x="1495068" y="6385170"/>
                </a:moveTo>
                <a:cubicBezTo>
                  <a:pt x="1495068" y="6393474"/>
                  <a:pt x="1495068" y="6397628"/>
                  <a:pt x="1495068" y="6397628"/>
                </a:cubicBezTo>
                <a:lnTo>
                  <a:pt x="1507527" y="6397628"/>
                </a:lnTo>
                <a:close/>
                <a:moveTo>
                  <a:pt x="112907" y="6382054"/>
                </a:moveTo>
                <a:lnTo>
                  <a:pt x="114752" y="6382546"/>
                </a:lnTo>
                <a:lnTo>
                  <a:pt x="87212" y="6410086"/>
                </a:lnTo>
                <a:lnTo>
                  <a:pt x="94219" y="6394514"/>
                </a:lnTo>
                <a:cubicBezTo>
                  <a:pt x="99411" y="6386208"/>
                  <a:pt x="105641" y="6382054"/>
                  <a:pt x="112907" y="6382054"/>
                </a:cubicBezTo>
                <a:close/>
                <a:moveTo>
                  <a:pt x="1507527" y="6372710"/>
                </a:moveTo>
                <a:cubicBezTo>
                  <a:pt x="1507527" y="6372710"/>
                  <a:pt x="1509604" y="6374786"/>
                  <a:pt x="1513757" y="6378940"/>
                </a:cubicBezTo>
                <a:cubicBezTo>
                  <a:pt x="1517910" y="6383092"/>
                  <a:pt x="1519986" y="6385170"/>
                  <a:pt x="1519986" y="6385170"/>
                </a:cubicBezTo>
                <a:cubicBezTo>
                  <a:pt x="1519986" y="6385170"/>
                  <a:pt x="1519986" y="6381016"/>
                  <a:pt x="1519986" y="6372710"/>
                </a:cubicBezTo>
                <a:cubicBezTo>
                  <a:pt x="1511680" y="6372710"/>
                  <a:pt x="1507527" y="6372710"/>
                  <a:pt x="1507527" y="6372710"/>
                </a:cubicBezTo>
                <a:close/>
                <a:moveTo>
                  <a:pt x="1320644" y="6372710"/>
                </a:moveTo>
                <a:cubicBezTo>
                  <a:pt x="1328951" y="6372710"/>
                  <a:pt x="1333102" y="6376863"/>
                  <a:pt x="1333102" y="6385170"/>
                </a:cubicBezTo>
                <a:lnTo>
                  <a:pt x="1333102" y="6397628"/>
                </a:lnTo>
                <a:lnTo>
                  <a:pt x="1320644" y="6397628"/>
                </a:lnTo>
                <a:cubicBezTo>
                  <a:pt x="1320644" y="6397628"/>
                  <a:pt x="1316490" y="6397628"/>
                  <a:pt x="1308185" y="6397628"/>
                </a:cubicBezTo>
                <a:cubicBezTo>
                  <a:pt x="1308185" y="6397628"/>
                  <a:pt x="1308185" y="6393474"/>
                  <a:pt x="1308185" y="6385170"/>
                </a:cubicBezTo>
                <a:cubicBezTo>
                  <a:pt x="1316490" y="6385170"/>
                  <a:pt x="1320644" y="6385170"/>
                  <a:pt x="1320644" y="6385170"/>
                </a:cubicBezTo>
                <a:close/>
                <a:moveTo>
                  <a:pt x="1021630" y="6372710"/>
                </a:moveTo>
                <a:lnTo>
                  <a:pt x="1034089" y="6372710"/>
                </a:lnTo>
                <a:cubicBezTo>
                  <a:pt x="1034089" y="6372710"/>
                  <a:pt x="1038242" y="6372710"/>
                  <a:pt x="1046548" y="6372710"/>
                </a:cubicBezTo>
                <a:lnTo>
                  <a:pt x="1034089" y="6397628"/>
                </a:lnTo>
                <a:lnTo>
                  <a:pt x="1021630" y="6385170"/>
                </a:lnTo>
                <a:close/>
                <a:moveTo>
                  <a:pt x="660321" y="6372710"/>
                </a:moveTo>
                <a:cubicBezTo>
                  <a:pt x="660321" y="6372710"/>
                  <a:pt x="660321" y="6376863"/>
                  <a:pt x="660321" y="6385170"/>
                </a:cubicBezTo>
                <a:cubicBezTo>
                  <a:pt x="668627" y="6385170"/>
                  <a:pt x="672781" y="6385170"/>
                  <a:pt x="672781" y="6385170"/>
                </a:cubicBezTo>
                <a:cubicBezTo>
                  <a:pt x="672781" y="6376863"/>
                  <a:pt x="672781" y="6372710"/>
                  <a:pt x="672781" y="6372710"/>
                </a:cubicBezTo>
                <a:cubicBezTo>
                  <a:pt x="664475" y="6372710"/>
                  <a:pt x="660321" y="6372710"/>
                  <a:pt x="660321" y="6372710"/>
                </a:cubicBezTo>
                <a:close/>
                <a:moveTo>
                  <a:pt x="3781279" y="6363366"/>
                </a:moveTo>
                <a:cubicBezTo>
                  <a:pt x="3777127" y="6365442"/>
                  <a:pt x="3770897" y="6372710"/>
                  <a:pt x="3762591" y="6385170"/>
                </a:cubicBezTo>
                <a:cubicBezTo>
                  <a:pt x="3754284" y="6385170"/>
                  <a:pt x="3748056" y="6387246"/>
                  <a:pt x="3743902" y="6391398"/>
                </a:cubicBezTo>
                <a:cubicBezTo>
                  <a:pt x="3739748" y="6395552"/>
                  <a:pt x="3733520" y="6397628"/>
                  <a:pt x="3725214" y="6397628"/>
                </a:cubicBezTo>
                <a:cubicBezTo>
                  <a:pt x="3716908" y="6405934"/>
                  <a:pt x="3712754" y="6410086"/>
                  <a:pt x="3712754" y="6410086"/>
                </a:cubicBezTo>
                <a:cubicBezTo>
                  <a:pt x="3704450" y="6410086"/>
                  <a:pt x="3700296" y="6410086"/>
                  <a:pt x="3700296" y="6410086"/>
                </a:cubicBezTo>
                <a:cubicBezTo>
                  <a:pt x="3675378" y="6410086"/>
                  <a:pt x="3662919" y="6422546"/>
                  <a:pt x="3662919" y="6447464"/>
                </a:cubicBezTo>
                <a:cubicBezTo>
                  <a:pt x="3662919" y="6455768"/>
                  <a:pt x="3667072" y="6461998"/>
                  <a:pt x="3675378" y="6466152"/>
                </a:cubicBezTo>
                <a:cubicBezTo>
                  <a:pt x="3683684" y="6470304"/>
                  <a:pt x="3683684" y="6472381"/>
                  <a:pt x="3675378" y="6472381"/>
                </a:cubicBezTo>
                <a:lnTo>
                  <a:pt x="3675378" y="6509759"/>
                </a:lnTo>
                <a:lnTo>
                  <a:pt x="3700296" y="6497299"/>
                </a:lnTo>
                <a:cubicBezTo>
                  <a:pt x="3708602" y="6497299"/>
                  <a:pt x="3712754" y="6497299"/>
                  <a:pt x="3712754" y="6497299"/>
                </a:cubicBezTo>
                <a:cubicBezTo>
                  <a:pt x="3712754" y="6488993"/>
                  <a:pt x="3712754" y="6482764"/>
                  <a:pt x="3712754" y="6478611"/>
                </a:cubicBezTo>
                <a:cubicBezTo>
                  <a:pt x="3712754" y="6474457"/>
                  <a:pt x="3716908" y="6472381"/>
                  <a:pt x="3725214" y="6472381"/>
                </a:cubicBezTo>
                <a:lnTo>
                  <a:pt x="3725214" y="6459922"/>
                </a:lnTo>
                <a:lnTo>
                  <a:pt x="3725214" y="6447464"/>
                </a:lnTo>
                <a:cubicBezTo>
                  <a:pt x="3733520" y="6439158"/>
                  <a:pt x="3741826" y="6435004"/>
                  <a:pt x="3750132" y="6435004"/>
                </a:cubicBezTo>
                <a:cubicBezTo>
                  <a:pt x="3766744" y="6443310"/>
                  <a:pt x="3775049" y="6439158"/>
                  <a:pt x="3775049" y="6422546"/>
                </a:cubicBezTo>
                <a:lnTo>
                  <a:pt x="3762591" y="6422546"/>
                </a:lnTo>
                <a:cubicBezTo>
                  <a:pt x="3754284" y="6430850"/>
                  <a:pt x="3748056" y="6432928"/>
                  <a:pt x="3743902" y="6428774"/>
                </a:cubicBezTo>
                <a:cubicBezTo>
                  <a:pt x="3739748" y="6424622"/>
                  <a:pt x="3737672" y="6418392"/>
                  <a:pt x="3737672" y="6410086"/>
                </a:cubicBezTo>
                <a:cubicBezTo>
                  <a:pt x="3737672" y="6401782"/>
                  <a:pt x="3745978" y="6397628"/>
                  <a:pt x="3762591" y="6397628"/>
                </a:cubicBezTo>
                <a:cubicBezTo>
                  <a:pt x="3770897" y="6397628"/>
                  <a:pt x="3779203" y="6395552"/>
                  <a:pt x="3787509" y="6391398"/>
                </a:cubicBezTo>
                <a:cubicBezTo>
                  <a:pt x="3795815" y="6387246"/>
                  <a:pt x="3795815" y="6381016"/>
                  <a:pt x="3787509" y="6372710"/>
                </a:cubicBezTo>
                <a:cubicBezTo>
                  <a:pt x="3787509" y="6364404"/>
                  <a:pt x="3785433" y="6361289"/>
                  <a:pt x="3781279" y="6363366"/>
                </a:cubicBezTo>
                <a:close/>
                <a:moveTo>
                  <a:pt x="1582280" y="6347791"/>
                </a:moveTo>
                <a:cubicBezTo>
                  <a:pt x="1582280" y="6347791"/>
                  <a:pt x="1582280" y="6351945"/>
                  <a:pt x="1582280" y="6360251"/>
                </a:cubicBezTo>
                <a:cubicBezTo>
                  <a:pt x="1590586" y="6360251"/>
                  <a:pt x="1594739" y="6360251"/>
                  <a:pt x="1594739" y="6360251"/>
                </a:cubicBezTo>
                <a:cubicBezTo>
                  <a:pt x="1594739" y="6360251"/>
                  <a:pt x="1594739" y="6356098"/>
                  <a:pt x="1594739" y="6347791"/>
                </a:cubicBezTo>
                <a:cubicBezTo>
                  <a:pt x="1594739" y="6347791"/>
                  <a:pt x="1590586" y="6347791"/>
                  <a:pt x="1582280" y="6347791"/>
                </a:cubicBezTo>
                <a:close/>
                <a:moveTo>
                  <a:pt x="1544904" y="6347791"/>
                </a:moveTo>
                <a:cubicBezTo>
                  <a:pt x="1536598" y="6356098"/>
                  <a:pt x="1532446" y="6362327"/>
                  <a:pt x="1532446" y="6366480"/>
                </a:cubicBezTo>
                <a:cubicBezTo>
                  <a:pt x="1532446" y="6370634"/>
                  <a:pt x="1534522" y="6370634"/>
                  <a:pt x="1538674" y="6366480"/>
                </a:cubicBezTo>
                <a:cubicBezTo>
                  <a:pt x="1542828" y="6362327"/>
                  <a:pt x="1544904" y="6356098"/>
                  <a:pt x="1544904" y="6347791"/>
                </a:cubicBezTo>
                <a:close/>
                <a:moveTo>
                  <a:pt x="1171138" y="6347791"/>
                </a:moveTo>
                <a:lnTo>
                  <a:pt x="1158677" y="6360251"/>
                </a:lnTo>
                <a:cubicBezTo>
                  <a:pt x="1166983" y="6368556"/>
                  <a:pt x="1162831" y="6368556"/>
                  <a:pt x="1146219" y="6360251"/>
                </a:cubicBezTo>
                <a:cubicBezTo>
                  <a:pt x="1146219" y="6360251"/>
                  <a:pt x="1144143" y="6362327"/>
                  <a:pt x="1139989" y="6366480"/>
                </a:cubicBezTo>
                <a:cubicBezTo>
                  <a:pt x="1135837" y="6370634"/>
                  <a:pt x="1137913" y="6374786"/>
                  <a:pt x="1146219" y="6378940"/>
                </a:cubicBezTo>
                <a:cubicBezTo>
                  <a:pt x="1154525" y="6383092"/>
                  <a:pt x="1154525" y="6385170"/>
                  <a:pt x="1146219" y="6385170"/>
                </a:cubicBezTo>
                <a:lnTo>
                  <a:pt x="1146219" y="6410086"/>
                </a:lnTo>
                <a:cubicBezTo>
                  <a:pt x="1146219" y="6410086"/>
                  <a:pt x="1150372" y="6401782"/>
                  <a:pt x="1158677" y="6385170"/>
                </a:cubicBezTo>
                <a:cubicBezTo>
                  <a:pt x="1166983" y="6376863"/>
                  <a:pt x="1171138" y="6370634"/>
                  <a:pt x="1171138" y="6366480"/>
                </a:cubicBezTo>
                <a:cubicBezTo>
                  <a:pt x="1171138" y="6362327"/>
                  <a:pt x="1171138" y="6356098"/>
                  <a:pt x="1171138" y="6347791"/>
                </a:cubicBezTo>
                <a:close/>
                <a:moveTo>
                  <a:pt x="791140" y="6347791"/>
                </a:moveTo>
                <a:cubicBezTo>
                  <a:pt x="786987" y="6347791"/>
                  <a:pt x="784910" y="6351945"/>
                  <a:pt x="784910" y="6360251"/>
                </a:cubicBezTo>
                <a:cubicBezTo>
                  <a:pt x="784910" y="6368556"/>
                  <a:pt x="784910" y="6372710"/>
                  <a:pt x="784910" y="6372710"/>
                </a:cubicBezTo>
                <a:cubicBezTo>
                  <a:pt x="784910" y="6372710"/>
                  <a:pt x="786987" y="6368556"/>
                  <a:pt x="791140" y="6360251"/>
                </a:cubicBezTo>
                <a:cubicBezTo>
                  <a:pt x="795292" y="6351945"/>
                  <a:pt x="795292" y="6347791"/>
                  <a:pt x="791140" y="6347791"/>
                </a:cubicBezTo>
                <a:close/>
                <a:moveTo>
                  <a:pt x="2491782" y="6335333"/>
                </a:moveTo>
                <a:cubicBezTo>
                  <a:pt x="2491782" y="6335333"/>
                  <a:pt x="2487628" y="6339487"/>
                  <a:pt x="2479322" y="6347791"/>
                </a:cubicBezTo>
                <a:cubicBezTo>
                  <a:pt x="2479322" y="6347791"/>
                  <a:pt x="2481399" y="6347791"/>
                  <a:pt x="2485552" y="6347791"/>
                </a:cubicBezTo>
                <a:cubicBezTo>
                  <a:pt x="2489706" y="6347791"/>
                  <a:pt x="2491782" y="6345715"/>
                  <a:pt x="2491782" y="6341563"/>
                </a:cubicBezTo>
                <a:cubicBezTo>
                  <a:pt x="2491782" y="6337409"/>
                  <a:pt x="2491782" y="6335333"/>
                  <a:pt x="2491782" y="6335333"/>
                </a:cubicBezTo>
                <a:close/>
                <a:moveTo>
                  <a:pt x="1071466" y="6335333"/>
                </a:moveTo>
                <a:cubicBezTo>
                  <a:pt x="1071466" y="6335333"/>
                  <a:pt x="1071466" y="6339487"/>
                  <a:pt x="1071466" y="6347791"/>
                </a:cubicBezTo>
                <a:cubicBezTo>
                  <a:pt x="1071466" y="6347791"/>
                  <a:pt x="1069389" y="6349868"/>
                  <a:pt x="1065236" y="6354021"/>
                </a:cubicBezTo>
                <a:cubicBezTo>
                  <a:pt x="1061082" y="6358175"/>
                  <a:pt x="1059007" y="6356098"/>
                  <a:pt x="1059007" y="6347791"/>
                </a:cubicBezTo>
                <a:close/>
                <a:moveTo>
                  <a:pt x="3812427" y="6322873"/>
                </a:moveTo>
                <a:lnTo>
                  <a:pt x="3799969" y="6335333"/>
                </a:lnTo>
                <a:cubicBezTo>
                  <a:pt x="3799969" y="6335333"/>
                  <a:pt x="3804121" y="6335333"/>
                  <a:pt x="3812427" y="6335333"/>
                </a:cubicBezTo>
                <a:cubicBezTo>
                  <a:pt x="3820731" y="6335333"/>
                  <a:pt x="3824885" y="6333257"/>
                  <a:pt x="3824885" y="6329103"/>
                </a:cubicBezTo>
                <a:cubicBezTo>
                  <a:pt x="3824885" y="6324951"/>
                  <a:pt x="3820731" y="6322873"/>
                  <a:pt x="3812427" y="6322873"/>
                </a:cubicBezTo>
                <a:close/>
                <a:moveTo>
                  <a:pt x="2030802" y="6322873"/>
                </a:moveTo>
                <a:lnTo>
                  <a:pt x="2030802" y="6335333"/>
                </a:lnTo>
                <a:cubicBezTo>
                  <a:pt x="2030802" y="6335333"/>
                  <a:pt x="2032878" y="6333257"/>
                  <a:pt x="2037030" y="6329103"/>
                </a:cubicBezTo>
                <a:cubicBezTo>
                  <a:pt x="2041184" y="6324951"/>
                  <a:pt x="2039108" y="6322873"/>
                  <a:pt x="2030802" y="6322873"/>
                </a:cubicBezTo>
                <a:close/>
                <a:moveTo>
                  <a:pt x="1644575" y="6322873"/>
                </a:moveTo>
                <a:lnTo>
                  <a:pt x="1644575" y="6335333"/>
                </a:lnTo>
                <a:cubicBezTo>
                  <a:pt x="1644575" y="6327027"/>
                  <a:pt x="1646653" y="6322873"/>
                  <a:pt x="1650805" y="6322873"/>
                </a:cubicBezTo>
                <a:close/>
                <a:moveTo>
                  <a:pt x="182210" y="6315088"/>
                </a:moveTo>
                <a:cubicBezTo>
                  <a:pt x="177020" y="6316126"/>
                  <a:pt x="170271" y="6318721"/>
                  <a:pt x="161965" y="6322873"/>
                </a:cubicBezTo>
                <a:cubicBezTo>
                  <a:pt x="153659" y="6331179"/>
                  <a:pt x="153659" y="6339487"/>
                  <a:pt x="161965" y="6347791"/>
                </a:cubicBezTo>
                <a:cubicBezTo>
                  <a:pt x="161965" y="6356098"/>
                  <a:pt x="170271" y="6351945"/>
                  <a:pt x="186882" y="6335333"/>
                </a:cubicBezTo>
                <a:cubicBezTo>
                  <a:pt x="195189" y="6327027"/>
                  <a:pt x="197265" y="6320797"/>
                  <a:pt x="193111" y="6316645"/>
                </a:cubicBezTo>
                <a:cubicBezTo>
                  <a:pt x="191035" y="6314569"/>
                  <a:pt x="187402" y="6314048"/>
                  <a:pt x="182210" y="6315088"/>
                </a:cubicBezTo>
                <a:close/>
                <a:moveTo>
                  <a:pt x="9057630" y="6310415"/>
                </a:moveTo>
                <a:lnTo>
                  <a:pt x="9095007" y="6310415"/>
                </a:lnTo>
                <a:lnTo>
                  <a:pt x="9095007" y="6322873"/>
                </a:lnTo>
                <a:lnTo>
                  <a:pt x="9082547" y="6335333"/>
                </a:lnTo>
                <a:cubicBezTo>
                  <a:pt x="9082547" y="6335333"/>
                  <a:pt x="9080471" y="6337409"/>
                  <a:pt x="9076318" y="6341563"/>
                </a:cubicBezTo>
                <a:cubicBezTo>
                  <a:pt x="9072166" y="6345715"/>
                  <a:pt x="9070088" y="6347791"/>
                  <a:pt x="9070088" y="6347791"/>
                </a:cubicBezTo>
                <a:lnTo>
                  <a:pt x="9057630" y="6347791"/>
                </a:lnTo>
                <a:cubicBezTo>
                  <a:pt x="9065936" y="6331179"/>
                  <a:pt x="9065936" y="6322873"/>
                  <a:pt x="9057630" y="6322873"/>
                </a:cubicBezTo>
                <a:lnTo>
                  <a:pt x="9045170" y="6335333"/>
                </a:lnTo>
                <a:cubicBezTo>
                  <a:pt x="9036864" y="6335333"/>
                  <a:pt x="9034788" y="6331179"/>
                  <a:pt x="9038940" y="6322873"/>
                </a:cubicBezTo>
                <a:cubicBezTo>
                  <a:pt x="9043094" y="6314569"/>
                  <a:pt x="9049322" y="6310415"/>
                  <a:pt x="9057630" y="6310415"/>
                </a:cubicBezTo>
                <a:close/>
                <a:moveTo>
                  <a:pt x="3345217" y="6310415"/>
                </a:moveTo>
                <a:cubicBezTo>
                  <a:pt x="3341063" y="6310415"/>
                  <a:pt x="3338987" y="6314569"/>
                  <a:pt x="3338987" y="6322873"/>
                </a:cubicBezTo>
                <a:cubicBezTo>
                  <a:pt x="3347293" y="6322873"/>
                  <a:pt x="3351447" y="6320797"/>
                  <a:pt x="3351447" y="6316645"/>
                </a:cubicBezTo>
                <a:cubicBezTo>
                  <a:pt x="3351447" y="6312491"/>
                  <a:pt x="3349371" y="6310415"/>
                  <a:pt x="3345217" y="6310415"/>
                </a:cubicBezTo>
                <a:close/>
                <a:moveTo>
                  <a:pt x="772452" y="6310415"/>
                </a:moveTo>
                <a:cubicBezTo>
                  <a:pt x="755840" y="6327027"/>
                  <a:pt x="747534" y="6339487"/>
                  <a:pt x="747534" y="6347791"/>
                </a:cubicBezTo>
                <a:lnTo>
                  <a:pt x="735074" y="6360251"/>
                </a:lnTo>
                <a:cubicBezTo>
                  <a:pt x="735074" y="6368556"/>
                  <a:pt x="747534" y="6356098"/>
                  <a:pt x="772452" y="6322873"/>
                </a:cubicBezTo>
                <a:close/>
                <a:moveTo>
                  <a:pt x="99670" y="6310415"/>
                </a:moveTo>
                <a:lnTo>
                  <a:pt x="99670" y="6335333"/>
                </a:lnTo>
                <a:cubicBezTo>
                  <a:pt x="99670" y="6343639"/>
                  <a:pt x="97594" y="6347791"/>
                  <a:pt x="93441" y="6347791"/>
                </a:cubicBezTo>
                <a:cubicBezTo>
                  <a:pt x="89288" y="6347791"/>
                  <a:pt x="87212" y="6351945"/>
                  <a:pt x="87212" y="6360251"/>
                </a:cubicBezTo>
                <a:cubicBezTo>
                  <a:pt x="87212" y="6376863"/>
                  <a:pt x="74752" y="6385170"/>
                  <a:pt x="49834" y="6385170"/>
                </a:cubicBezTo>
                <a:cubicBezTo>
                  <a:pt x="41528" y="6385170"/>
                  <a:pt x="39452" y="6381016"/>
                  <a:pt x="43606" y="6372710"/>
                </a:cubicBezTo>
                <a:cubicBezTo>
                  <a:pt x="47758" y="6364404"/>
                  <a:pt x="53988" y="6362327"/>
                  <a:pt x="62294" y="6366480"/>
                </a:cubicBezTo>
                <a:cubicBezTo>
                  <a:pt x="70598" y="6370634"/>
                  <a:pt x="74752" y="6368556"/>
                  <a:pt x="74752" y="6360251"/>
                </a:cubicBezTo>
                <a:cubicBezTo>
                  <a:pt x="74752" y="6351945"/>
                  <a:pt x="78906" y="6343639"/>
                  <a:pt x="87212" y="6335333"/>
                </a:cubicBezTo>
                <a:close/>
                <a:moveTo>
                  <a:pt x="9096564" y="6302628"/>
                </a:moveTo>
                <a:cubicBezTo>
                  <a:pt x="9097602" y="6301590"/>
                  <a:pt x="9099159" y="6302109"/>
                  <a:pt x="9101235" y="6304185"/>
                </a:cubicBezTo>
                <a:cubicBezTo>
                  <a:pt x="9105389" y="6308339"/>
                  <a:pt x="9103313" y="6310415"/>
                  <a:pt x="9095007" y="6310415"/>
                </a:cubicBezTo>
                <a:cubicBezTo>
                  <a:pt x="9095007" y="6306263"/>
                  <a:pt x="9095526" y="6303668"/>
                  <a:pt x="9096564" y="6302628"/>
                </a:cubicBezTo>
                <a:close/>
                <a:moveTo>
                  <a:pt x="1183596" y="6297957"/>
                </a:moveTo>
                <a:cubicBezTo>
                  <a:pt x="1175289" y="6297957"/>
                  <a:pt x="1171138" y="6302109"/>
                  <a:pt x="1171138" y="6310415"/>
                </a:cubicBezTo>
                <a:cubicBezTo>
                  <a:pt x="1171138" y="6310415"/>
                  <a:pt x="1171138" y="6314569"/>
                  <a:pt x="1171138" y="6322873"/>
                </a:cubicBezTo>
                <a:cubicBezTo>
                  <a:pt x="1171138" y="6322873"/>
                  <a:pt x="1175289" y="6318721"/>
                  <a:pt x="1183596" y="6310415"/>
                </a:cubicBezTo>
                <a:cubicBezTo>
                  <a:pt x="1191901" y="6302109"/>
                  <a:pt x="1191901" y="6297957"/>
                  <a:pt x="1183596" y="6297957"/>
                </a:cubicBezTo>
                <a:close/>
                <a:moveTo>
                  <a:pt x="834746" y="6297957"/>
                </a:moveTo>
                <a:cubicBezTo>
                  <a:pt x="834746" y="6297957"/>
                  <a:pt x="828516" y="6300033"/>
                  <a:pt x="816059" y="6304185"/>
                </a:cubicBezTo>
                <a:cubicBezTo>
                  <a:pt x="803598" y="6308339"/>
                  <a:pt x="797370" y="6318721"/>
                  <a:pt x="797370" y="6335333"/>
                </a:cubicBezTo>
                <a:lnTo>
                  <a:pt x="822287" y="6322873"/>
                </a:lnTo>
                <a:cubicBezTo>
                  <a:pt x="830592" y="6306261"/>
                  <a:pt x="834746" y="6297957"/>
                  <a:pt x="834746" y="6297957"/>
                </a:cubicBezTo>
                <a:close/>
                <a:moveTo>
                  <a:pt x="2118015" y="6285497"/>
                </a:moveTo>
                <a:cubicBezTo>
                  <a:pt x="2093096" y="6285497"/>
                  <a:pt x="2088943" y="6289651"/>
                  <a:pt x="2105555" y="6297957"/>
                </a:cubicBezTo>
                <a:lnTo>
                  <a:pt x="2118015" y="6297957"/>
                </a:lnTo>
                <a:cubicBezTo>
                  <a:pt x="2118015" y="6289651"/>
                  <a:pt x="2118015" y="6285497"/>
                  <a:pt x="2118015" y="6285497"/>
                </a:cubicBezTo>
                <a:close/>
                <a:moveTo>
                  <a:pt x="2055720" y="6285497"/>
                </a:moveTo>
                <a:cubicBezTo>
                  <a:pt x="2039108" y="6302109"/>
                  <a:pt x="2039108" y="6310415"/>
                  <a:pt x="2055720" y="6310415"/>
                </a:cubicBezTo>
                <a:cubicBezTo>
                  <a:pt x="2072332" y="6310415"/>
                  <a:pt x="2078560" y="6306261"/>
                  <a:pt x="2074408" y="6297957"/>
                </a:cubicBezTo>
                <a:cubicBezTo>
                  <a:pt x="2070254" y="6289651"/>
                  <a:pt x="2068178" y="6285497"/>
                  <a:pt x="2068178" y="6285497"/>
                </a:cubicBezTo>
                <a:close/>
                <a:moveTo>
                  <a:pt x="1233431" y="6285497"/>
                </a:moveTo>
                <a:lnTo>
                  <a:pt x="1220973" y="6297957"/>
                </a:lnTo>
                <a:lnTo>
                  <a:pt x="1233431" y="6297957"/>
                </a:lnTo>
                <a:close/>
                <a:moveTo>
                  <a:pt x="965564" y="6285497"/>
                </a:moveTo>
                <a:cubicBezTo>
                  <a:pt x="961411" y="6285497"/>
                  <a:pt x="959335" y="6289651"/>
                  <a:pt x="959335" y="6297957"/>
                </a:cubicBezTo>
                <a:lnTo>
                  <a:pt x="971793" y="6297957"/>
                </a:lnTo>
                <a:lnTo>
                  <a:pt x="984253" y="6297957"/>
                </a:lnTo>
                <a:cubicBezTo>
                  <a:pt x="975948" y="6289651"/>
                  <a:pt x="969717" y="6285497"/>
                  <a:pt x="965564" y="6285497"/>
                </a:cubicBezTo>
                <a:close/>
                <a:moveTo>
                  <a:pt x="834746" y="6285497"/>
                </a:moveTo>
                <a:lnTo>
                  <a:pt x="847204" y="6297957"/>
                </a:lnTo>
                <a:cubicBezTo>
                  <a:pt x="847204" y="6297957"/>
                  <a:pt x="847204" y="6293803"/>
                  <a:pt x="847204" y="6285497"/>
                </a:cubicBezTo>
                <a:close/>
                <a:moveTo>
                  <a:pt x="2130473" y="6273039"/>
                </a:moveTo>
                <a:cubicBezTo>
                  <a:pt x="2122167" y="6273039"/>
                  <a:pt x="2120091" y="6275115"/>
                  <a:pt x="2124243" y="6279269"/>
                </a:cubicBezTo>
                <a:cubicBezTo>
                  <a:pt x="2128397" y="6283421"/>
                  <a:pt x="2130473" y="6285497"/>
                  <a:pt x="2130473" y="6285497"/>
                </a:cubicBezTo>
                <a:cubicBezTo>
                  <a:pt x="2130473" y="6285497"/>
                  <a:pt x="2130473" y="6281345"/>
                  <a:pt x="2130473" y="6273039"/>
                </a:cubicBezTo>
                <a:close/>
                <a:moveTo>
                  <a:pt x="1881295" y="6273039"/>
                </a:moveTo>
                <a:cubicBezTo>
                  <a:pt x="1881295" y="6281345"/>
                  <a:pt x="1879219" y="6287573"/>
                  <a:pt x="1875065" y="6291727"/>
                </a:cubicBezTo>
                <a:cubicBezTo>
                  <a:pt x="1870913" y="6295881"/>
                  <a:pt x="1868837" y="6297957"/>
                  <a:pt x="1868837" y="6297957"/>
                </a:cubicBezTo>
                <a:cubicBezTo>
                  <a:pt x="1868837" y="6322873"/>
                  <a:pt x="1852224" y="6335333"/>
                  <a:pt x="1819000" y="6335333"/>
                </a:cubicBezTo>
                <a:cubicBezTo>
                  <a:pt x="1810694" y="6335333"/>
                  <a:pt x="1806542" y="6337409"/>
                  <a:pt x="1806542" y="6341563"/>
                </a:cubicBezTo>
                <a:cubicBezTo>
                  <a:pt x="1806542" y="6345715"/>
                  <a:pt x="1806542" y="6351945"/>
                  <a:pt x="1806542" y="6360251"/>
                </a:cubicBezTo>
                <a:lnTo>
                  <a:pt x="1819000" y="6372710"/>
                </a:lnTo>
                <a:lnTo>
                  <a:pt x="1831458" y="6360251"/>
                </a:lnTo>
                <a:cubicBezTo>
                  <a:pt x="1831458" y="6368556"/>
                  <a:pt x="1835612" y="6372710"/>
                  <a:pt x="1843918" y="6372710"/>
                </a:cubicBezTo>
                <a:cubicBezTo>
                  <a:pt x="1827306" y="6364404"/>
                  <a:pt x="1835612" y="6347791"/>
                  <a:pt x="1868837" y="6322873"/>
                </a:cubicBezTo>
                <a:cubicBezTo>
                  <a:pt x="1877143" y="6306261"/>
                  <a:pt x="1883371" y="6293803"/>
                  <a:pt x="1887525" y="6285497"/>
                </a:cubicBezTo>
                <a:cubicBezTo>
                  <a:pt x="1891677" y="6277193"/>
                  <a:pt x="1889601" y="6273039"/>
                  <a:pt x="1881295" y="6273039"/>
                </a:cubicBezTo>
                <a:close/>
                <a:moveTo>
                  <a:pt x="147948" y="6265252"/>
                </a:moveTo>
                <a:cubicBezTo>
                  <a:pt x="148986" y="6266290"/>
                  <a:pt x="149507" y="6268885"/>
                  <a:pt x="149507" y="6273039"/>
                </a:cubicBezTo>
                <a:lnTo>
                  <a:pt x="161965" y="6273039"/>
                </a:lnTo>
                <a:cubicBezTo>
                  <a:pt x="161965" y="6281345"/>
                  <a:pt x="153659" y="6285497"/>
                  <a:pt x="137047" y="6285497"/>
                </a:cubicBezTo>
                <a:cubicBezTo>
                  <a:pt x="137047" y="6277193"/>
                  <a:pt x="139123" y="6270963"/>
                  <a:pt x="143276" y="6266809"/>
                </a:cubicBezTo>
                <a:cubicBezTo>
                  <a:pt x="145353" y="6264733"/>
                  <a:pt x="146910" y="6264214"/>
                  <a:pt x="147948" y="6265252"/>
                </a:cubicBezTo>
                <a:close/>
                <a:moveTo>
                  <a:pt x="2441945" y="6260579"/>
                </a:moveTo>
                <a:cubicBezTo>
                  <a:pt x="2433639" y="6260579"/>
                  <a:pt x="2427411" y="6264733"/>
                  <a:pt x="2423257" y="6273039"/>
                </a:cubicBezTo>
                <a:cubicBezTo>
                  <a:pt x="2419105" y="6281345"/>
                  <a:pt x="2417027" y="6285497"/>
                  <a:pt x="2417027" y="6285497"/>
                </a:cubicBezTo>
                <a:lnTo>
                  <a:pt x="2441945" y="6273039"/>
                </a:lnTo>
                <a:close/>
                <a:moveTo>
                  <a:pt x="859664" y="6260579"/>
                </a:moveTo>
                <a:cubicBezTo>
                  <a:pt x="851359" y="6268885"/>
                  <a:pt x="847204" y="6273039"/>
                  <a:pt x="847204" y="6273039"/>
                </a:cubicBezTo>
                <a:cubicBezTo>
                  <a:pt x="847204" y="6273039"/>
                  <a:pt x="849282" y="6273039"/>
                  <a:pt x="853435" y="6273039"/>
                </a:cubicBezTo>
                <a:cubicBezTo>
                  <a:pt x="857587" y="6273039"/>
                  <a:pt x="859664" y="6268885"/>
                  <a:pt x="859664" y="6260579"/>
                </a:cubicBezTo>
                <a:close/>
                <a:moveTo>
                  <a:pt x="2043260" y="6248121"/>
                </a:moveTo>
                <a:cubicBezTo>
                  <a:pt x="2043260" y="6256427"/>
                  <a:pt x="2043260" y="6260579"/>
                  <a:pt x="2043260" y="6260579"/>
                </a:cubicBezTo>
                <a:lnTo>
                  <a:pt x="2055720" y="6248121"/>
                </a:lnTo>
                <a:cubicBezTo>
                  <a:pt x="2055720" y="6248121"/>
                  <a:pt x="2051566" y="6248121"/>
                  <a:pt x="2043260" y="6248121"/>
                </a:cubicBezTo>
                <a:close/>
                <a:moveTo>
                  <a:pt x="1233431" y="6248121"/>
                </a:moveTo>
                <a:cubicBezTo>
                  <a:pt x="1208513" y="6248121"/>
                  <a:pt x="1196054" y="6260579"/>
                  <a:pt x="1196054" y="6285497"/>
                </a:cubicBezTo>
                <a:lnTo>
                  <a:pt x="1208513" y="6273039"/>
                </a:lnTo>
                <a:lnTo>
                  <a:pt x="1233431" y="6260579"/>
                </a:lnTo>
                <a:lnTo>
                  <a:pt x="1258350" y="6260579"/>
                </a:lnTo>
                <a:cubicBezTo>
                  <a:pt x="1258350" y="6268885"/>
                  <a:pt x="1264578" y="6270963"/>
                  <a:pt x="1277038" y="6266809"/>
                </a:cubicBezTo>
                <a:cubicBezTo>
                  <a:pt x="1289496" y="6262655"/>
                  <a:pt x="1295727" y="6256427"/>
                  <a:pt x="1295727" y="6248121"/>
                </a:cubicBezTo>
                <a:lnTo>
                  <a:pt x="1270808" y="6248121"/>
                </a:lnTo>
                <a:cubicBezTo>
                  <a:pt x="1270808" y="6256427"/>
                  <a:pt x="1266656" y="6258503"/>
                  <a:pt x="1258350" y="6254351"/>
                </a:cubicBezTo>
                <a:cubicBezTo>
                  <a:pt x="1250044" y="6250197"/>
                  <a:pt x="1241738" y="6248121"/>
                  <a:pt x="1233431" y="6248121"/>
                </a:cubicBezTo>
                <a:close/>
                <a:moveTo>
                  <a:pt x="959335" y="6248121"/>
                </a:moveTo>
                <a:cubicBezTo>
                  <a:pt x="951029" y="6256427"/>
                  <a:pt x="942724" y="6264733"/>
                  <a:pt x="934418" y="6273039"/>
                </a:cubicBezTo>
                <a:cubicBezTo>
                  <a:pt x="926111" y="6281345"/>
                  <a:pt x="919881" y="6287573"/>
                  <a:pt x="915729" y="6291727"/>
                </a:cubicBezTo>
                <a:cubicBezTo>
                  <a:pt x="911576" y="6295881"/>
                  <a:pt x="909500" y="6297957"/>
                  <a:pt x="909500" y="6297957"/>
                </a:cubicBezTo>
                <a:cubicBezTo>
                  <a:pt x="909500" y="6306261"/>
                  <a:pt x="901193" y="6318721"/>
                  <a:pt x="884581" y="6335333"/>
                </a:cubicBezTo>
                <a:cubicBezTo>
                  <a:pt x="876275" y="6351945"/>
                  <a:pt x="872123" y="6360251"/>
                  <a:pt x="872123" y="6360251"/>
                </a:cubicBezTo>
                <a:cubicBezTo>
                  <a:pt x="880429" y="6360251"/>
                  <a:pt x="888735" y="6354021"/>
                  <a:pt x="897041" y="6341563"/>
                </a:cubicBezTo>
                <a:cubicBezTo>
                  <a:pt x="905347" y="6329103"/>
                  <a:pt x="913653" y="6314569"/>
                  <a:pt x="921959" y="6297957"/>
                </a:cubicBezTo>
                <a:lnTo>
                  <a:pt x="971793" y="6248121"/>
                </a:lnTo>
                <a:close/>
                <a:moveTo>
                  <a:pt x="822287" y="6248121"/>
                </a:moveTo>
                <a:cubicBezTo>
                  <a:pt x="822287" y="6256427"/>
                  <a:pt x="824364" y="6260579"/>
                  <a:pt x="828516" y="6260579"/>
                </a:cubicBezTo>
                <a:cubicBezTo>
                  <a:pt x="832670" y="6260579"/>
                  <a:pt x="834746" y="6258503"/>
                  <a:pt x="834746" y="6254351"/>
                </a:cubicBezTo>
                <a:cubicBezTo>
                  <a:pt x="834746" y="6250197"/>
                  <a:pt x="830592" y="6248121"/>
                  <a:pt x="822287" y="6248121"/>
                </a:cubicBezTo>
                <a:close/>
                <a:moveTo>
                  <a:pt x="1379823" y="6245785"/>
                </a:moveTo>
                <a:cubicBezTo>
                  <a:pt x="1373595" y="6247342"/>
                  <a:pt x="1358021" y="6260579"/>
                  <a:pt x="1333102" y="6285497"/>
                </a:cubicBezTo>
                <a:cubicBezTo>
                  <a:pt x="1274961" y="6351945"/>
                  <a:pt x="1241738" y="6381016"/>
                  <a:pt x="1233431" y="6372710"/>
                </a:cubicBezTo>
                <a:cubicBezTo>
                  <a:pt x="1233431" y="6381016"/>
                  <a:pt x="1216820" y="6401782"/>
                  <a:pt x="1183596" y="6435004"/>
                </a:cubicBezTo>
                <a:lnTo>
                  <a:pt x="1121301" y="6497299"/>
                </a:lnTo>
                <a:cubicBezTo>
                  <a:pt x="1121301" y="6513911"/>
                  <a:pt x="1125455" y="6526371"/>
                  <a:pt x="1133761" y="6534675"/>
                </a:cubicBezTo>
                <a:cubicBezTo>
                  <a:pt x="1142067" y="6526371"/>
                  <a:pt x="1146219" y="6522217"/>
                  <a:pt x="1146219" y="6522217"/>
                </a:cubicBezTo>
                <a:lnTo>
                  <a:pt x="1283268" y="6360251"/>
                </a:lnTo>
                <a:cubicBezTo>
                  <a:pt x="1308185" y="6335333"/>
                  <a:pt x="1320644" y="6320797"/>
                  <a:pt x="1320644" y="6316645"/>
                </a:cubicBezTo>
                <a:cubicBezTo>
                  <a:pt x="1320644" y="6312491"/>
                  <a:pt x="1324796" y="6310415"/>
                  <a:pt x="1333102" y="6310415"/>
                </a:cubicBezTo>
                <a:lnTo>
                  <a:pt x="1382939" y="6248121"/>
                </a:lnTo>
                <a:cubicBezTo>
                  <a:pt x="1382939" y="6246044"/>
                  <a:pt x="1381901" y="6245266"/>
                  <a:pt x="1379823" y="6245785"/>
                </a:cubicBezTo>
                <a:close/>
                <a:moveTo>
                  <a:pt x="2354733" y="6235662"/>
                </a:moveTo>
                <a:lnTo>
                  <a:pt x="2317357" y="6260579"/>
                </a:lnTo>
                <a:cubicBezTo>
                  <a:pt x="2317357" y="6285497"/>
                  <a:pt x="2329815" y="6281345"/>
                  <a:pt x="2354733" y="6248121"/>
                </a:cubicBezTo>
                <a:close/>
                <a:moveTo>
                  <a:pt x="1532446" y="6235662"/>
                </a:moveTo>
                <a:cubicBezTo>
                  <a:pt x="1532446" y="6243967"/>
                  <a:pt x="1532446" y="6248121"/>
                  <a:pt x="1532446" y="6248121"/>
                </a:cubicBezTo>
                <a:lnTo>
                  <a:pt x="1544904" y="6248121"/>
                </a:lnTo>
                <a:close/>
                <a:moveTo>
                  <a:pt x="2255062" y="6223202"/>
                </a:moveTo>
                <a:lnTo>
                  <a:pt x="2242603" y="6235662"/>
                </a:lnTo>
                <a:lnTo>
                  <a:pt x="2255062" y="6235662"/>
                </a:lnTo>
                <a:close/>
                <a:moveTo>
                  <a:pt x="2167849" y="6223202"/>
                </a:moveTo>
                <a:cubicBezTo>
                  <a:pt x="2167849" y="6223202"/>
                  <a:pt x="2163697" y="6227356"/>
                  <a:pt x="2155391" y="6235662"/>
                </a:cubicBezTo>
                <a:cubicBezTo>
                  <a:pt x="2147085" y="6243967"/>
                  <a:pt x="2142933" y="6248121"/>
                  <a:pt x="2142933" y="6248121"/>
                </a:cubicBezTo>
                <a:cubicBezTo>
                  <a:pt x="2151239" y="6256427"/>
                  <a:pt x="2159543" y="6256427"/>
                  <a:pt x="2167849" y="6248121"/>
                </a:cubicBezTo>
                <a:close/>
                <a:moveTo>
                  <a:pt x="2068178" y="6223202"/>
                </a:moveTo>
                <a:cubicBezTo>
                  <a:pt x="2068178" y="6223202"/>
                  <a:pt x="2068178" y="6227356"/>
                  <a:pt x="2068178" y="6235662"/>
                </a:cubicBezTo>
                <a:lnTo>
                  <a:pt x="2080637" y="6235662"/>
                </a:lnTo>
                <a:cubicBezTo>
                  <a:pt x="2080637" y="6227356"/>
                  <a:pt x="2080637" y="6223202"/>
                  <a:pt x="2080637" y="6223202"/>
                </a:cubicBezTo>
                <a:cubicBezTo>
                  <a:pt x="2072332" y="6223202"/>
                  <a:pt x="2068178" y="6223202"/>
                  <a:pt x="2068178" y="6223202"/>
                </a:cubicBezTo>
                <a:close/>
                <a:moveTo>
                  <a:pt x="1358021" y="6223202"/>
                </a:moveTo>
                <a:lnTo>
                  <a:pt x="1358021" y="6235662"/>
                </a:lnTo>
                <a:cubicBezTo>
                  <a:pt x="1358021" y="6235662"/>
                  <a:pt x="1360097" y="6233586"/>
                  <a:pt x="1364251" y="6229432"/>
                </a:cubicBezTo>
                <a:cubicBezTo>
                  <a:pt x="1368403" y="6225279"/>
                  <a:pt x="1366327" y="6223202"/>
                  <a:pt x="1358021" y="6223202"/>
                </a:cubicBezTo>
                <a:close/>
                <a:moveTo>
                  <a:pt x="847204" y="6223202"/>
                </a:moveTo>
                <a:cubicBezTo>
                  <a:pt x="838898" y="6223202"/>
                  <a:pt x="834746" y="6225279"/>
                  <a:pt x="834746" y="6229432"/>
                </a:cubicBezTo>
                <a:cubicBezTo>
                  <a:pt x="834746" y="6233586"/>
                  <a:pt x="834746" y="6235662"/>
                  <a:pt x="834746" y="6235662"/>
                </a:cubicBezTo>
                <a:cubicBezTo>
                  <a:pt x="834746" y="6235662"/>
                  <a:pt x="838898" y="6235662"/>
                  <a:pt x="847204" y="6235662"/>
                </a:cubicBezTo>
                <a:close/>
                <a:moveTo>
                  <a:pt x="1931131" y="6198284"/>
                </a:moveTo>
                <a:cubicBezTo>
                  <a:pt x="1931131" y="6198284"/>
                  <a:pt x="1926977" y="6202438"/>
                  <a:pt x="1918671" y="6210744"/>
                </a:cubicBezTo>
                <a:cubicBezTo>
                  <a:pt x="1918671" y="6219050"/>
                  <a:pt x="1920747" y="6223202"/>
                  <a:pt x="1924901" y="6223202"/>
                </a:cubicBezTo>
                <a:cubicBezTo>
                  <a:pt x="1929053" y="6223202"/>
                  <a:pt x="1931131" y="6219050"/>
                  <a:pt x="1931131" y="6210744"/>
                </a:cubicBezTo>
                <a:cubicBezTo>
                  <a:pt x="1931131" y="6202438"/>
                  <a:pt x="1931131" y="6198284"/>
                  <a:pt x="1931131" y="6198284"/>
                </a:cubicBezTo>
                <a:close/>
                <a:moveTo>
                  <a:pt x="1059007" y="6198284"/>
                </a:moveTo>
                <a:cubicBezTo>
                  <a:pt x="1050700" y="6198284"/>
                  <a:pt x="1046548" y="6202438"/>
                  <a:pt x="1046548" y="6210744"/>
                </a:cubicBezTo>
                <a:cubicBezTo>
                  <a:pt x="1046548" y="6219050"/>
                  <a:pt x="1050700" y="6223202"/>
                  <a:pt x="1059007" y="6223202"/>
                </a:cubicBezTo>
                <a:cubicBezTo>
                  <a:pt x="1059007" y="6223202"/>
                  <a:pt x="1059007" y="6219050"/>
                  <a:pt x="1059007" y="6210744"/>
                </a:cubicBezTo>
                <a:cubicBezTo>
                  <a:pt x="1059007" y="6202438"/>
                  <a:pt x="1059007" y="6198284"/>
                  <a:pt x="1059007" y="6198284"/>
                </a:cubicBezTo>
                <a:close/>
                <a:moveTo>
                  <a:pt x="1074581" y="6192056"/>
                </a:moveTo>
                <a:cubicBezTo>
                  <a:pt x="1072505" y="6192056"/>
                  <a:pt x="1071466" y="6194132"/>
                  <a:pt x="1071466" y="6198284"/>
                </a:cubicBezTo>
                <a:lnTo>
                  <a:pt x="1083924" y="6210744"/>
                </a:lnTo>
                <a:lnTo>
                  <a:pt x="1083924" y="6198284"/>
                </a:lnTo>
                <a:cubicBezTo>
                  <a:pt x="1079770" y="6194132"/>
                  <a:pt x="1076657" y="6192056"/>
                  <a:pt x="1074581" y="6192056"/>
                </a:cubicBezTo>
                <a:close/>
                <a:moveTo>
                  <a:pt x="1118187" y="6178039"/>
                </a:moveTo>
                <a:cubicBezTo>
                  <a:pt x="1116110" y="6179077"/>
                  <a:pt x="1112995" y="6181672"/>
                  <a:pt x="1108842" y="6185826"/>
                </a:cubicBezTo>
                <a:lnTo>
                  <a:pt x="1121301" y="6198284"/>
                </a:lnTo>
                <a:cubicBezTo>
                  <a:pt x="1121301" y="6189980"/>
                  <a:pt x="1121301" y="6183750"/>
                  <a:pt x="1121301" y="6179596"/>
                </a:cubicBezTo>
                <a:cubicBezTo>
                  <a:pt x="1121301" y="6177520"/>
                  <a:pt x="1120263" y="6177001"/>
                  <a:pt x="1118187" y="6178039"/>
                </a:cubicBezTo>
                <a:close/>
                <a:moveTo>
                  <a:pt x="9095007" y="6173368"/>
                </a:moveTo>
                <a:cubicBezTo>
                  <a:pt x="9095007" y="6181672"/>
                  <a:pt x="9095007" y="6185826"/>
                  <a:pt x="9095007" y="6185826"/>
                </a:cubicBezTo>
                <a:cubicBezTo>
                  <a:pt x="9103313" y="6185826"/>
                  <a:pt x="9107465" y="6181672"/>
                  <a:pt x="9107465" y="6173368"/>
                </a:cubicBezTo>
                <a:cubicBezTo>
                  <a:pt x="9107465" y="6173368"/>
                  <a:pt x="9103313" y="6173368"/>
                  <a:pt x="9095007" y="6173368"/>
                </a:cubicBezTo>
                <a:close/>
                <a:moveTo>
                  <a:pt x="1220973" y="6173368"/>
                </a:moveTo>
                <a:cubicBezTo>
                  <a:pt x="1220973" y="6181672"/>
                  <a:pt x="1220973" y="6185826"/>
                  <a:pt x="1220973" y="6185826"/>
                </a:cubicBezTo>
                <a:lnTo>
                  <a:pt x="1233431" y="6185826"/>
                </a:lnTo>
                <a:cubicBezTo>
                  <a:pt x="1233431" y="6185826"/>
                  <a:pt x="1233431" y="6183750"/>
                  <a:pt x="1233431" y="6179596"/>
                </a:cubicBezTo>
                <a:cubicBezTo>
                  <a:pt x="1233431" y="6175444"/>
                  <a:pt x="1229278" y="6173368"/>
                  <a:pt x="1220973" y="6173368"/>
                </a:cubicBezTo>
                <a:close/>
                <a:moveTo>
                  <a:pt x="884581" y="6173368"/>
                </a:moveTo>
                <a:lnTo>
                  <a:pt x="884581" y="6174893"/>
                </a:lnTo>
                <a:lnTo>
                  <a:pt x="884387" y="6175119"/>
                </a:lnTo>
                <a:lnTo>
                  <a:pt x="872228" y="6185826"/>
                </a:lnTo>
                <a:lnTo>
                  <a:pt x="872123" y="6185826"/>
                </a:lnTo>
                <a:cubicBezTo>
                  <a:pt x="872123" y="6177520"/>
                  <a:pt x="876275" y="6173368"/>
                  <a:pt x="884581" y="6173368"/>
                </a:cubicBezTo>
                <a:close/>
                <a:moveTo>
                  <a:pt x="847204" y="6173368"/>
                </a:moveTo>
                <a:cubicBezTo>
                  <a:pt x="847204" y="6181672"/>
                  <a:pt x="834746" y="6194132"/>
                  <a:pt x="809828" y="6210744"/>
                </a:cubicBezTo>
                <a:lnTo>
                  <a:pt x="822287" y="6185826"/>
                </a:lnTo>
                <a:cubicBezTo>
                  <a:pt x="830592" y="6177520"/>
                  <a:pt x="838898" y="6173368"/>
                  <a:pt x="847204" y="6173368"/>
                </a:cubicBezTo>
                <a:close/>
                <a:moveTo>
                  <a:pt x="9842541" y="6160908"/>
                </a:moveTo>
                <a:cubicBezTo>
                  <a:pt x="9850847" y="6160908"/>
                  <a:pt x="9855001" y="6162984"/>
                  <a:pt x="9855001" y="6167138"/>
                </a:cubicBezTo>
                <a:cubicBezTo>
                  <a:pt x="9855001" y="6171292"/>
                  <a:pt x="9850847" y="6173368"/>
                  <a:pt x="9842541" y="6173368"/>
                </a:cubicBezTo>
                <a:cubicBezTo>
                  <a:pt x="9842541" y="6173368"/>
                  <a:pt x="9842541" y="6169214"/>
                  <a:pt x="9842541" y="6160908"/>
                </a:cubicBezTo>
                <a:close/>
                <a:moveTo>
                  <a:pt x="9344185" y="6160908"/>
                </a:moveTo>
                <a:cubicBezTo>
                  <a:pt x="9335879" y="6169214"/>
                  <a:pt x="9331725" y="6177520"/>
                  <a:pt x="9331725" y="6185826"/>
                </a:cubicBezTo>
                <a:lnTo>
                  <a:pt x="9344185" y="6185826"/>
                </a:lnTo>
                <a:cubicBezTo>
                  <a:pt x="9352491" y="6177520"/>
                  <a:pt x="9356643" y="6169214"/>
                  <a:pt x="9356643" y="6160908"/>
                </a:cubicBezTo>
                <a:close/>
                <a:moveTo>
                  <a:pt x="1806542" y="6160908"/>
                </a:moveTo>
                <a:cubicBezTo>
                  <a:pt x="1798236" y="6160908"/>
                  <a:pt x="1794082" y="6162984"/>
                  <a:pt x="1794082" y="6167138"/>
                </a:cubicBezTo>
                <a:cubicBezTo>
                  <a:pt x="1794082" y="6171292"/>
                  <a:pt x="1798236" y="6173368"/>
                  <a:pt x="1806542" y="6173368"/>
                </a:cubicBezTo>
                <a:close/>
                <a:moveTo>
                  <a:pt x="1295727" y="6160908"/>
                </a:moveTo>
                <a:cubicBezTo>
                  <a:pt x="1279114" y="6185826"/>
                  <a:pt x="1270808" y="6198284"/>
                  <a:pt x="1270808" y="6198284"/>
                </a:cubicBezTo>
                <a:lnTo>
                  <a:pt x="1283268" y="6173368"/>
                </a:lnTo>
                <a:lnTo>
                  <a:pt x="1258350" y="6173368"/>
                </a:lnTo>
                <a:cubicBezTo>
                  <a:pt x="1225125" y="6206590"/>
                  <a:pt x="1212666" y="6227356"/>
                  <a:pt x="1220973" y="6235662"/>
                </a:cubicBezTo>
                <a:cubicBezTo>
                  <a:pt x="1229278" y="6227356"/>
                  <a:pt x="1237584" y="6219050"/>
                  <a:pt x="1245890" y="6210744"/>
                </a:cubicBezTo>
                <a:cubicBezTo>
                  <a:pt x="1254196" y="6202438"/>
                  <a:pt x="1258350" y="6202438"/>
                  <a:pt x="1258350" y="6210744"/>
                </a:cubicBezTo>
                <a:cubicBezTo>
                  <a:pt x="1258350" y="6210744"/>
                  <a:pt x="1260426" y="6210744"/>
                  <a:pt x="1264578" y="6210744"/>
                </a:cubicBezTo>
                <a:cubicBezTo>
                  <a:pt x="1268732" y="6210744"/>
                  <a:pt x="1274961" y="6210744"/>
                  <a:pt x="1283268" y="6210744"/>
                </a:cubicBezTo>
                <a:cubicBezTo>
                  <a:pt x="1291574" y="6202438"/>
                  <a:pt x="1295727" y="6198284"/>
                  <a:pt x="1295727" y="6198284"/>
                </a:cubicBezTo>
                <a:cubicBezTo>
                  <a:pt x="1295727" y="6198284"/>
                  <a:pt x="1295727" y="6202438"/>
                  <a:pt x="1295727" y="6210744"/>
                </a:cubicBezTo>
                <a:lnTo>
                  <a:pt x="1308185" y="6223202"/>
                </a:lnTo>
                <a:cubicBezTo>
                  <a:pt x="1308185" y="6223202"/>
                  <a:pt x="1308185" y="6219050"/>
                  <a:pt x="1308185" y="6210744"/>
                </a:cubicBezTo>
                <a:cubicBezTo>
                  <a:pt x="1308185" y="6202438"/>
                  <a:pt x="1312338" y="6198284"/>
                  <a:pt x="1320644" y="6198284"/>
                </a:cubicBezTo>
                <a:cubicBezTo>
                  <a:pt x="1320644" y="6189980"/>
                  <a:pt x="1322720" y="6185826"/>
                  <a:pt x="1326872" y="6185826"/>
                </a:cubicBezTo>
                <a:cubicBezTo>
                  <a:pt x="1331026" y="6185826"/>
                  <a:pt x="1333102" y="6181672"/>
                  <a:pt x="1333102" y="6173368"/>
                </a:cubicBezTo>
                <a:cubicBezTo>
                  <a:pt x="1324796" y="6173368"/>
                  <a:pt x="1320644" y="6177520"/>
                  <a:pt x="1320644" y="6185826"/>
                </a:cubicBezTo>
                <a:cubicBezTo>
                  <a:pt x="1312338" y="6194132"/>
                  <a:pt x="1308185" y="6198284"/>
                  <a:pt x="1308185" y="6198284"/>
                </a:cubicBezTo>
                <a:cubicBezTo>
                  <a:pt x="1308185" y="6198284"/>
                  <a:pt x="1304033" y="6198284"/>
                  <a:pt x="1295727" y="6198284"/>
                </a:cubicBezTo>
                <a:cubicBezTo>
                  <a:pt x="1295727" y="6189980"/>
                  <a:pt x="1299878" y="6181672"/>
                  <a:pt x="1308185" y="6173368"/>
                </a:cubicBezTo>
                <a:cubicBezTo>
                  <a:pt x="1308185" y="6173368"/>
                  <a:pt x="1310262" y="6171292"/>
                  <a:pt x="1314414" y="6167138"/>
                </a:cubicBezTo>
                <a:cubicBezTo>
                  <a:pt x="1318566" y="6162984"/>
                  <a:pt x="1316490" y="6160908"/>
                  <a:pt x="1308185" y="6160908"/>
                </a:cubicBezTo>
                <a:close/>
                <a:moveTo>
                  <a:pt x="1009170" y="6160908"/>
                </a:moveTo>
                <a:cubicBezTo>
                  <a:pt x="1009170" y="6160908"/>
                  <a:pt x="1005018" y="6165062"/>
                  <a:pt x="996712" y="6173368"/>
                </a:cubicBezTo>
                <a:cubicBezTo>
                  <a:pt x="996712" y="6181672"/>
                  <a:pt x="994636" y="6187902"/>
                  <a:pt x="990482" y="6192056"/>
                </a:cubicBezTo>
                <a:cubicBezTo>
                  <a:pt x="986329" y="6196208"/>
                  <a:pt x="984253" y="6202438"/>
                  <a:pt x="984253" y="6210744"/>
                </a:cubicBezTo>
                <a:cubicBezTo>
                  <a:pt x="975948" y="6219050"/>
                  <a:pt x="971793" y="6223202"/>
                  <a:pt x="971793" y="6223202"/>
                </a:cubicBezTo>
                <a:cubicBezTo>
                  <a:pt x="971793" y="6239815"/>
                  <a:pt x="984253" y="6231508"/>
                  <a:pt x="1009170" y="6198284"/>
                </a:cubicBezTo>
                <a:cubicBezTo>
                  <a:pt x="1025783" y="6173368"/>
                  <a:pt x="1025783" y="6160908"/>
                  <a:pt x="1009170" y="6160908"/>
                </a:cubicBezTo>
                <a:close/>
                <a:moveTo>
                  <a:pt x="934418" y="6160908"/>
                </a:moveTo>
                <a:lnTo>
                  <a:pt x="921959" y="6173368"/>
                </a:lnTo>
                <a:cubicBezTo>
                  <a:pt x="921959" y="6181672"/>
                  <a:pt x="917805" y="6185826"/>
                  <a:pt x="909500" y="6185826"/>
                </a:cubicBezTo>
                <a:lnTo>
                  <a:pt x="897041" y="6198284"/>
                </a:lnTo>
                <a:lnTo>
                  <a:pt x="921959" y="6198284"/>
                </a:lnTo>
                <a:close/>
                <a:moveTo>
                  <a:pt x="323930" y="6160908"/>
                </a:moveTo>
                <a:cubicBezTo>
                  <a:pt x="315624" y="6169214"/>
                  <a:pt x="315624" y="6181672"/>
                  <a:pt x="323930" y="6198284"/>
                </a:cubicBezTo>
                <a:lnTo>
                  <a:pt x="336389" y="6198284"/>
                </a:lnTo>
                <a:cubicBezTo>
                  <a:pt x="336389" y="6189980"/>
                  <a:pt x="340542" y="6183750"/>
                  <a:pt x="348848" y="6179596"/>
                </a:cubicBezTo>
                <a:cubicBezTo>
                  <a:pt x="357154" y="6175444"/>
                  <a:pt x="361306" y="6173368"/>
                  <a:pt x="361306" y="6173368"/>
                </a:cubicBezTo>
                <a:lnTo>
                  <a:pt x="348848" y="6173368"/>
                </a:lnTo>
                <a:lnTo>
                  <a:pt x="348848" y="6160908"/>
                </a:lnTo>
                <a:close/>
                <a:moveTo>
                  <a:pt x="9813830" y="6159284"/>
                </a:moveTo>
                <a:lnTo>
                  <a:pt x="9811393" y="6160908"/>
                </a:lnTo>
                <a:cubicBezTo>
                  <a:pt x="9807241" y="6160908"/>
                  <a:pt x="9805164" y="6160908"/>
                  <a:pt x="9805164" y="6160908"/>
                </a:cubicBezTo>
                <a:close/>
                <a:moveTo>
                  <a:pt x="9890821" y="6153121"/>
                </a:moveTo>
                <a:cubicBezTo>
                  <a:pt x="9893933" y="6152083"/>
                  <a:pt x="9896529" y="6152602"/>
                  <a:pt x="9898605" y="6154678"/>
                </a:cubicBezTo>
                <a:cubicBezTo>
                  <a:pt x="9902757" y="6158832"/>
                  <a:pt x="9900683" y="6165062"/>
                  <a:pt x="9892377" y="6173368"/>
                </a:cubicBezTo>
                <a:lnTo>
                  <a:pt x="9879917" y="6160908"/>
                </a:lnTo>
                <a:cubicBezTo>
                  <a:pt x="9884071" y="6156756"/>
                  <a:pt x="9887705" y="6154161"/>
                  <a:pt x="9890821" y="6153121"/>
                </a:cubicBezTo>
                <a:close/>
                <a:moveTo>
                  <a:pt x="9107465" y="6148450"/>
                </a:moveTo>
                <a:cubicBezTo>
                  <a:pt x="9107465" y="6156756"/>
                  <a:pt x="9111617" y="6160908"/>
                  <a:pt x="9119925" y="6160908"/>
                </a:cubicBezTo>
                <a:lnTo>
                  <a:pt x="9119925" y="6148450"/>
                </a:lnTo>
                <a:cubicBezTo>
                  <a:pt x="9119925" y="6148450"/>
                  <a:pt x="9117847" y="6148450"/>
                  <a:pt x="9113695" y="6148450"/>
                </a:cubicBezTo>
                <a:cubicBezTo>
                  <a:pt x="9109543" y="6148450"/>
                  <a:pt x="9107465" y="6148450"/>
                  <a:pt x="9107465" y="6148450"/>
                </a:cubicBezTo>
                <a:close/>
                <a:moveTo>
                  <a:pt x="1457691" y="6148450"/>
                </a:moveTo>
                <a:cubicBezTo>
                  <a:pt x="1457691" y="6148450"/>
                  <a:pt x="1455615" y="6152602"/>
                  <a:pt x="1451463" y="6160908"/>
                </a:cubicBezTo>
                <a:cubicBezTo>
                  <a:pt x="1447309" y="6169214"/>
                  <a:pt x="1441079" y="6177520"/>
                  <a:pt x="1432774" y="6185826"/>
                </a:cubicBezTo>
                <a:cubicBezTo>
                  <a:pt x="1399550" y="6210744"/>
                  <a:pt x="1391245" y="6223202"/>
                  <a:pt x="1407857" y="6223202"/>
                </a:cubicBezTo>
                <a:lnTo>
                  <a:pt x="1445233" y="6185826"/>
                </a:lnTo>
                <a:cubicBezTo>
                  <a:pt x="1478457" y="6160908"/>
                  <a:pt x="1486762" y="6148450"/>
                  <a:pt x="1470151" y="6148450"/>
                </a:cubicBezTo>
                <a:cubicBezTo>
                  <a:pt x="1470151" y="6148450"/>
                  <a:pt x="1465997" y="6148450"/>
                  <a:pt x="1457691" y="6148450"/>
                </a:cubicBezTo>
                <a:close/>
                <a:moveTo>
                  <a:pt x="1358021" y="6148450"/>
                </a:moveTo>
                <a:cubicBezTo>
                  <a:pt x="1341409" y="6165062"/>
                  <a:pt x="1345561" y="6173368"/>
                  <a:pt x="1370479" y="6173368"/>
                </a:cubicBezTo>
                <a:cubicBezTo>
                  <a:pt x="1378785" y="6173368"/>
                  <a:pt x="1382939" y="6169214"/>
                  <a:pt x="1382939" y="6160908"/>
                </a:cubicBezTo>
                <a:close/>
                <a:moveTo>
                  <a:pt x="9175211" y="6146893"/>
                </a:moveTo>
                <a:cubicBezTo>
                  <a:pt x="9179882" y="6146893"/>
                  <a:pt x="9182219" y="6151564"/>
                  <a:pt x="9182219" y="6160908"/>
                </a:cubicBezTo>
                <a:cubicBezTo>
                  <a:pt x="9173911" y="6177520"/>
                  <a:pt x="9169759" y="6185826"/>
                  <a:pt x="9169759" y="6185826"/>
                </a:cubicBezTo>
                <a:cubicBezTo>
                  <a:pt x="9169759" y="6194132"/>
                  <a:pt x="9167683" y="6198284"/>
                  <a:pt x="9163531" y="6198284"/>
                </a:cubicBezTo>
                <a:cubicBezTo>
                  <a:pt x="9159377" y="6198284"/>
                  <a:pt x="9155223" y="6200360"/>
                  <a:pt x="9151071" y="6204514"/>
                </a:cubicBezTo>
                <a:cubicBezTo>
                  <a:pt x="9146919" y="6208668"/>
                  <a:pt x="9142765" y="6210744"/>
                  <a:pt x="9138613" y="6210744"/>
                </a:cubicBezTo>
                <a:cubicBezTo>
                  <a:pt x="9134461" y="6210744"/>
                  <a:pt x="9132383" y="6214896"/>
                  <a:pt x="9132383" y="6223202"/>
                </a:cubicBezTo>
                <a:cubicBezTo>
                  <a:pt x="9132383" y="6223202"/>
                  <a:pt x="9128231" y="6225279"/>
                  <a:pt x="9119925" y="6229432"/>
                </a:cubicBezTo>
                <a:cubicBezTo>
                  <a:pt x="9111617" y="6233586"/>
                  <a:pt x="9105389" y="6233586"/>
                  <a:pt x="9101235" y="6229432"/>
                </a:cubicBezTo>
                <a:cubicBezTo>
                  <a:pt x="9097083" y="6225279"/>
                  <a:pt x="9107465" y="6210744"/>
                  <a:pt x="9132383" y="6185826"/>
                </a:cubicBezTo>
                <a:cubicBezTo>
                  <a:pt x="9153149" y="6159870"/>
                  <a:pt x="9167424" y="6146893"/>
                  <a:pt x="9175211" y="6146893"/>
                </a:cubicBezTo>
                <a:close/>
                <a:moveTo>
                  <a:pt x="9319266" y="6135990"/>
                </a:moveTo>
                <a:cubicBezTo>
                  <a:pt x="9319266" y="6144296"/>
                  <a:pt x="9313037" y="6154678"/>
                  <a:pt x="9300578" y="6167138"/>
                </a:cubicBezTo>
                <a:cubicBezTo>
                  <a:pt x="9288120" y="6179596"/>
                  <a:pt x="9281890" y="6185826"/>
                  <a:pt x="9281890" y="6185826"/>
                </a:cubicBezTo>
                <a:cubicBezTo>
                  <a:pt x="9281890" y="6202438"/>
                  <a:pt x="9265278" y="6227356"/>
                  <a:pt x="9232054" y="6260579"/>
                </a:cubicBezTo>
                <a:cubicBezTo>
                  <a:pt x="9223748" y="6268885"/>
                  <a:pt x="9219596" y="6277193"/>
                  <a:pt x="9219596" y="6285497"/>
                </a:cubicBezTo>
                <a:cubicBezTo>
                  <a:pt x="9219596" y="6285497"/>
                  <a:pt x="9202983" y="6306261"/>
                  <a:pt x="9169759" y="6347791"/>
                </a:cubicBezTo>
                <a:cubicBezTo>
                  <a:pt x="9136535" y="6389322"/>
                  <a:pt x="9119925" y="6410086"/>
                  <a:pt x="9119925" y="6410086"/>
                </a:cubicBezTo>
                <a:lnTo>
                  <a:pt x="9107465" y="6422546"/>
                </a:lnTo>
                <a:cubicBezTo>
                  <a:pt x="9124077" y="6422546"/>
                  <a:pt x="9140689" y="6414240"/>
                  <a:pt x="9157301" y="6397628"/>
                </a:cubicBezTo>
                <a:lnTo>
                  <a:pt x="9194677" y="6347791"/>
                </a:lnTo>
                <a:cubicBezTo>
                  <a:pt x="9194677" y="6347791"/>
                  <a:pt x="9207136" y="6331179"/>
                  <a:pt x="9232054" y="6297957"/>
                </a:cubicBezTo>
                <a:cubicBezTo>
                  <a:pt x="9248666" y="6289651"/>
                  <a:pt x="9259050" y="6281345"/>
                  <a:pt x="9263202" y="6273039"/>
                </a:cubicBezTo>
                <a:cubicBezTo>
                  <a:pt x="9267354" y="6264733"/>
                  <a:pt x="9269430" y="6260579"/>
                  <a:pt x="9269430" y="6260579"/>
                </a:cubicBezTo>
                <a:cubicBezTo>
                  <a:pt x="9269430" y="6252274"/>
                  <a:pt x="9265278" y="6252274"/>
                  <a:pt x="9256972" y="6260579"/>
                </a:cubicBezTo>
                <a:lnTo>
                  <a:pt x="9269430" y="6235662"/>
                </a:lnTo>
                <a:cubicBezTo>
                  <a:pt x="9277738" y="6227356"/>
                  <a:pt x="9281890" y="6221126"/>
                  <a:pt x="9281890" y="6216974"/>
                </a:cubicBezTo>
                <a:cubicBezTo>
                  <a:pt x="9281890" y="6212820"/>
                  <a:pt x="9286042" y="6214896"/>
                  <a:pt x="9294348" y="6223202"/>
                </a:cubicBezTo>
                <a:cubicBezTo>
                  <a:pt x="9302656" y="6231508"/>
                  <a:pt x="9306808" y="6235662"/>
                  <a:pt x="9306808" y="6235662"/>
                </a:cubicBezTo>
                <a:cubicBezTo>
                  <a:pt x="9306808" y="6235662"/>
                  <a:pt x="9306808" y="6231508"/>
                  <a:pt x="9306808" y="6223202"/>
                </a:cubicBezTo>
                <a:lnTo>
                  <a:pt x="9319266" y="6185826"/>
                </a:lnTo>
                <a:cubicBezTo>
                  <a:pt x="9319266" y="6169214"/>
                  <a:pt x="9323419" y="6160908"/>
                  <a:pt x="9331725" y="6160908"/>
                </a:cubicBezTo>
                <a:cubicBezTo>
                  <a:pt x="9331725" y="6160908"/>
                  <a:pt x="9331725" y="6156756"/>
                  <a:pt x="9331725" y="6148450"/>
                </a:cubicBezTo>
                <a:cubicBezTo>
                  <a:pt x="9331725" y="6140144"/>
                  <a:pt x="9327573" y="6135990"/>
                  <a:pt x="9319266" y="6135990"/>
                </a:cubicBezTo>
                <a:close/>
                <a:moveTo>
                  <a:pt x="1943589" y="6135990"/>
                </a:moveTo>
                <a:cubicBezTo>
                  <a:pt x="1943589" y="6144296"/>
                  <a:pt x="1941513" y="6148450"/>
                  <a:pt x="1937359" y="6148450"/>
                </a:cubicBezTo>
                <a:cubicBezTo>
                  <a:pt x="1933207" y="6148450"/>
                  <a:pt x="1931131" y="6146374"/>
                  <a:pt x="1931131" y="6142220"/>
                </a:cubicBezTo>
                <a:cubicBezTo>
                  <a:pt x="1931131" y="6138066"/>
                  <a:pt x="1935283" y="6135990"/>
                  <a:pt x="1943589" y="6135990"/>
                </a:cubicBezTo>
                <a:close/>
                <a:moveTo>
                  <a:pt x="1382939" y="6123532"/>
                </a:moveTo>
                <a:cubicBezTo>
                  <a:pt x="1374633" y="6131838"/>
                  <a:pt x="1374633" y="6135990"/>
                  <a:pt x="1382939" y="6135990"/>
                </a:cubicBezTo>
                <a:cubicBezTo>
                  <a:pt x="1391245" y="6135990"/>
                  <a:pt x="1395397" y="6140144"/>
                  <a:pt x="1395397" y="6148450"/>
                </a:cubicBezTo>
                <a:lnTo>
                  <a:pt x="1407857" y="6148450"/>
                </a:lnTo>
                <a:cubicBezTo>
                  <a:pt x="1416163" y="6131838"/>
                  <a:pt x="1420316" y="6123532"/>
                  <a:pt x="1420316" y="6123532"/>
                </a:cubicBezTo>
                <a:close/>
                <a:moveTo>
                  <a:pt x="1133761" y="6123532"/>
                </a:moveTo>
                <a:cubicBezTo>
                  <a:pt x="1133761" y="6123532"/>
                  <a:pt x="1129607" y="6127685"/>
                  <a:pt x="1121301" y="6135990"/>
                </a:cubicBezTo>
                <a:cubicBezTo>
                  <a:pt x="1121301" y="6144296"/>
                  <a:pt x="1125455" y="6148450"/>
                  <a:pt x="1133761" y="6148450"/>
                </a:cubicBezTo>
                <a:lnTo>
                  <a:pt x="1158677" y="6148450"/>
                </a:lnTo>
                <a:lnTo>
                  <a:pt x="1158677" y="6123532"/>
                </a:lnTo>
                <a:cubicBezTo>
                  <a:pt x="1158677" y="6123532"/>
                  <a:pt x="1154525" y="6127685"/>
                  <a:pt x="1146219" y="6135990"/>
                </a:cubicBezTo>
                <a:cubicBezTo>
                  <a:pt x="1137913" y="6144296"/>
                  <a:pt x="1133761" y="6148450"/>
                  <a:pt x="1133761" y="6148450"/>
                </a:cubicBezTo>
                <a:lnTo>
                  <a:pt x="1133761" y="6135990"/>
                </a:lnTo>
                <a:cubicBezTo>
                  <a:pt x="1133761" y="6127685"/>
                  <a:pt x="1133761" y="6123532"/>
                  <a:pt x="1133761" y="6123532"/>
                </a:cubicBezTo>
                <a:close/>
                <a:moveTo>
                  <a:pt x="959335" y="6123532"/>
                </a:moveTo>
                <a:cubicBezTo>
                  <a:pt x="959335" y="6123532"/>
                  <a:pt x="955181" y="6127685"/>
                  <a:pt x="946876" y="6135990"/>
                </a:cubicBezTo>
                <a:lnTo>
                  <a:pt x="959335" y="6135990"/>
                </a:lnTo>
                <a:cubicBezTo>
                  <a:pt x="967642" y="6135990"/>
                  <a:pt x="971793" y="6135990"/>
                  <a:pt x="971793" y="6135990"/>
                </a:cubicBezTo>
                <a:close/>
                <a:moveTo>
                  <a:pt x="2342275" y="6111073"/>
                </a:moveTo>
                <a:cubicBezTo>
                  <a:pt x="2342275" y="6111073"/>
                  <a:pt x="2338122" y="6115225"/>
                  <a:pt x="2329815" y="6123532"/>
                </a:cubicBezTo>
                <a:cubicBezTo>
                  <a:pt x="2321510" y="6131838"/>
                  <a:pt x="2311128" y="6142220"/>
                  <a:pt x="2298668" y="6154678"/>
                </a:cubicBezTo>
                <a:cubicBezTo>
                  <a:pt x="2286210" y="6167138"/>
                  <a:pt x="2275828" y="6181672"/>
                  <a:pt x="2267522" y="6198284"/>
                </a:cubicBezTo>
                <a:lnTo>
                  <a:pt x="2279980" y="6198284"/>
                </a:lnTo>
                <a:lnTo>
                  <a:pt x="2317357" y="6160908"/>
                </a:lnTo>
                <a:cubicBezTo>
                  <a:pt x="2333969" y="6127685"/>
                  <a:pt x="2342275" y="6111073"/>
                  <a:pt x="2342275" y="6111073"/>
                </a:cubicBezTo>
                <a:close/>
                <a:moveTo>
                  <a:pt x="2167849" y="6111073"/>
                </a:moveTo>
                <a:cubicBezTo>
                  <a:pt x="2167849" y="6111073"/>
                  <a:pt x="2167849" y="6115225"/>
                  <a:pt x="2167849" y="6123532"/>
                </a:cubicBezTo>
                <a:lnTo>
                  <a:pt x="2180309" y="6111073"/>
                </a:lnTo>
                <a:cubicBezTo>
                  <a:pt x="2180309" y="6111073"/>
                  <a:pt x="2176155" y="6111073"/>
                  <a:pt x="2167849" y="6111073"/>
                </a:cubicBezTo>
                <a:close/>
                <a:moveTo>
                  <a:pt x="1059007" y="6111073"/>
                </a:moveTo>
                <a:cubicBezTo>
                  <a:pt x="1050700" y="6119378"/>
                  <a:pt x="1048624" y="6127685"/>
                  <a:pt x="1052776" y="6135990"/>
                </a:cubicBezTo>
                <a:cubicBezTo>
                  <a:pt x="1056931" y="6144296"/>
                  <a:pt x="1059007" y="6144296"/>
                  <a:pt x="1059007" y="6135990"/>
                </a:cubicBezTo>
                <a:lnTo>
                  <a:pt x="1083924" y="6111073"/>
                </a:lnTo>
                <a:close/>
                <a:moveTo>
                  <a:pt x="274096" y="6111073"/>
                </a:moveTo>
                <a:cubicBezTo>
                  <a:pt x="282400" y="6111073"/>
                  <a:pt x="282400" y="6123532"/>
                  <a:pt x="274096" y="6148450"/>
                </a:cubicBezTo>
                <a:lnTo>
                  <a:pt x="211801" y="6223202"/>
                </a:lnTo>
                <a:lnTo>
                  <a:pt x="199341" y="6235662"/>
                </a:lnTo>
                <a:cubicBezTo>
                  <a:pt x="199341" y="6235662"/>
                  <a:pt x="199341" y="6231508"/>
                  <a:pt x="199341" y="6223202"/>
                </a:cubicBezTo>
                <a:lnTo>
                  <a:pt x="186882" y="6223202"/>
                </a:lnTo>
                <a:lnTo>
                  <a:pt x="174423" y="6235662"/>
                </a:lnTo>
                <a:lnTo>
                  <a:pt x="186882" y="6210744"/>
                </a:lnTo>
                <a:cubicBezTo>
                  <a:pt x="186882" y="6210744"/>
                  <a:pt x="191035" y="6206590"/>
                  <a:pt x="199341" y="6198284"/>
                </a:cubicBezTo>
                <a:cubicBezTo>
                  <a:pt x="199341" y="6198284"/>
                  <a:pt x="201417" y="6198284"/>
                  <a:pt x="205572" y="6198284"/>
                </a:cubicBezTo>
                <a:cubicBezTo>
                  <a:pt x="209724" y="6198284"/>
                  <a:pt x="211801" y="6198284"/>
                  <a:pt x="211801" y="6198284"/>
                </a:cubicBezTo>
                <a:lnTo>
                  <a:pt x="236717" y="6160908"/>
                </a:lnTo>
                <a:lnTo>
                  <a:pt x="261636" y="6123532"/>
                </a:lnTo>
                <a:cubicBezTo>
                  <a:pt x="261636" y="6115225"/>
                  <a:pt x="265788" y="6111073"/>
                  <a:pt x="274096" y="6111073"/>
                </a:cubicBezTo>
                <a:close/>
                <a:moveTo>
                  <a:pt x="9132383" y="6098613"/>
                </a:moveTo>
                <a:cubicBezTo>
                  <a:pt x="9124077" y="6106919"/>
                  <a:pt x="9122001" y="6113149"/>
                  <a:pt x="9126153" y="6117302"/>
                </a:cubicBezTo>
                <a:cubicBezTo>
                  <a:pt x="9130305" y="6121455"/>
                  <a:pt x="9136535" y="6119378"/>
                  <a:pt x="9144841" y="6111073"/>
                </a:cubicBezTo>
                <a:cubicBezTo>
                  <a:pt x="9153149" y="6102767"/>
                  <a:pt x="9157301" y="6098613"/>
                  <a:pt x="9157301" y="6098613"/>
                </a:cubicBezTo>
                <a:close/>
                <a:moveTo>
                  <a:pt x="2429487" y="6098613"/>
                </a:moveTo>
                <a:cubicBezTo>
                  <a:pt x="2429487" y="6098613"/>
                  <a:pt x="2425333" y="6102767"/>
                  <a:pt x="2417027" y="6111073"/>
                </a:cubicBezTo>
                <a:lnTo>
                  <a:pt x="2417027" y="6123532"/>
                </a:lnTo>
                <a:lnTo>
                  <a:pt x="2429487" y="6111073"/>
                </a:lnTo>
                <a:lnTo>
                  <a:pt x="2441945" y="6098613"/>
                </a:lnTo>
                <a:cubicBezTo>
                  <a:pt x="2433639" y="6098613"/>
                  <a:pt x="2429487" y="6098613"/>
                  <a:pt x="2429487" y="6098613"/>
                </a:cubicBezTo>
                <a:close/>
                <a:moveTo>
                  <a:pt x="1993425" y="6098613"/>
                </a:moveTo>
                <a:lnTo>
                  <a:pt x="1993425" y="6111073"/>
                </a:lnTo>
                <a:cubicBezTo>
                  <a:pt x="1985119" y="6111073"/>
                  <a:pt x="1983043" y="6108997"/>
                  <a:pt x="1987195" y="6104843"/>
                </a:cubicBezTo>
                <a:cubicBezTo>
                  <a:pt x="1991348" y="6100689"/>
                  <a:pt x="1993425" y="6098613"/>
                  <a:pt x="1993425" y="6098613"/>
                </a:cubicBezTo>
                <a:close/>
                <a:moveTo>
                  <a:pt x="1507527" y="6098613"/>
                </a:moveTo>
                <a:cubicBezTo>
                  <a:pt x="1507527" y="6098613"/>
                  <a:pt x="1507527" y="6102767"/>
                  <a:pt x="1507527" y="6111073"/>
                </a:cubicBezTo>
                <a:cubicBezTo>
                  <a:pt x="1507527" y="6111073"/>
                  <a:pt x="1509604" y="6111073"/>
                  <a:pt x="1513757" y="6111073"/>
                </a:cubicBezTo>
                <a:cubicBezTo>
                  <a:pt x="1517910" y="6111073"/>
                  <a:pt x="1519986" y="6111073"/>
                  <a:pt x="1519986" y="6111073"/>
                </a:cubicBezTo>
                <a:cubicBezTo>
                  <a:pt x="1519986" y="6111073"/>
                  <a:pt x="1519986" y="6108997"/>
                  <a:pt x="1519986" y="6104843"/>
                </a:cubicBezTo>
                <a:cubicBezTo>
                  <a:pt x="1519986" y="6100689"/>
                  <a:pt x="1515834" y="6098613"/>
                  <a:pt x="1507527" y="6098613"/>
                </a:cubicBezTo>
                <a:close/>
                <a:moveTo>
                  <a:pt x="299012" y="6098613"/>
                </a:moveTo>
                <a:lnTo>
                  <a:pt x="311472" y="6098613"/>
                </a:lnTo>
                <a:cubicBezTo>
                  <a:pt x="311472" y="6106919"/>
                  <a:pt x="307318" y="6111073"/>
                  <a:pt x="299012" y="6111073"/>
                </a:cubicBezTo>
                <a:cubicBezTo>
                  <a:pt x="299012" y="6102767"/>
                  <a:pt x="299012" y="6098613"/>
                  <a:pt x="299012" y="6098613"/>
                </a:cubicBezTo>
                <a:close/>
                <a:moveTo>
                  <a:pt x="74752" y="6098613"/>
                </a:moveTo>
                <a:lnTo>
                  <a:pt x="62294" y="6123532"/>
                </a:lnTo>
                <a:cubicBezTo>
                  <a:pt x="53988" y="6123532"/>
                  <a:pt x="53988" y="6119378"/>
                  <a:pt x="62294" y="6111073"/>
                </a:cubicBezTo>
                <a:close/>
                <a:moveTo>
                  <a:pt x="1867278" y="6090826"/>
                </a:moveTo>
                <a:cubicBezTo>
                  <a:pt x="1866240" y="6089788"/>
                  <a:pt x="1864683" y="6090307"/>
                  <a:pt x="1862607" y="6092383"/>
                </a:cubicBezTo>
                <a:cubicBezTo>
                  <a:pt x="1858453" y="6096537"/>
                  <a:pt x="1856377" y="6098613"/>
                  <a:pt x="1856377" y="6098613"/>
                </a:cubicBezTo>
                <a:cubicBezTo>
                  <a:pt x="1856377" y="6098613"/>
                  <a:pt x="1858453" y="6098613"/>
                  <a:pt x="1862607" y="6098613"/>
                </a:cubicBezTo>
                <a:cubicBezTo>
                  <a:pt x="1866759" y="6098613"/>
                  <a:pt x="1868837" y="6098613"/>
                  <a:pt x="1868837" y="6098613"/>
                </a:cubicBezTo>
                <a:cubicBezTo>
                  <a:pt x="1868837" y="6094461"/>
                  <a:pt x="1868316" y="6091866"/>
                  <a:pt x="1867278" y="6090826"/>
                </a:cubicBezTo>
                <a:close/>
                <a:moveTo>
                  <a:pt x="9369103" y="6086155"/>
                </a:moveTo>
                <a:cubicBezTo>
                  <a:pt x="9360795" y="6086155"/>
                  <a:pt x="9356643" y="6090307"/>
                  <a:pt x="9356643" y="6098613"/>
                </a:cubicBezTo>
                <a:lnTo>
                  <a:pt x="9369103" y="6098613"/>
                </a:lnTo>
                <a:close/>
                <a:moveTo>
                  <a:pt x="2279980" y="6086155"/>
                </a:moveTo>
                <a:cubicBezTo>
                  <a:pt x="2271674" y="6086155"/>
                  <a:pt x="2267522" y="6088231"/>
                  <a:pt x="2267522" y="6092383"/>
                </a:cubicBezTo>
                <a:cubicBezTo>
                  <a:pt x="2267522" y="6096537"/>
                  <a:pt x="2267522" y="6098613"/>
                  <a:pt x="2267522" y="6098613"/>
                </a:cubicBezTo>
                <a:cubicBezTo>
                  <a:pt x="2267522" y="6098613"/>
                  <a:pt x="2271674" y="6098613"/>
                  <a:pt x="2279980" y="6098613"/>
                </a:cubicBezTo>
                <a:cubicBezTo>
                  <a:pt x="2279980" y="6090307"/>
                  <a:pt x="2279980" y="6086155"/>
                  <a:pt x="2279980" y="6086155"/>
                </a:cubicBezTo>
                <a:close/>
                <a:moveTo>
                  <a:pt x="1594739" y="6086155"/>
                </a:moveTo>
                <a:cubicBezTo>
                  <a:pt x="1578128" y="6094461"/>
                  <a:pt x="1573974" y="6098613"/>
                  <a:pt x="1582280" y="6098613"/>
                </a:cubicBezTo>
                <a:lnTo>
                  <a:pt x="1569822" y="6123532"/>
                </a:lnTo>
                <a:cubicBezTo>
                  <a:pt x="1569822" y="6123532"/>
                  <a:pt x="1569822" y="6119378"/>
                  <a:pt x="1569822" y="6111073"/>
                </a:cubicBezTo>
                <a:cubicBezTo>
                  <a:pt x="1561516" y="6111073"/>
                  <a:pt x="1557362" y="6115225"/>
                  <a:pt x="1557362" y="6123532"/>
                </a:cubicBezTo>
                <a:cubicBezTo>
                  <a:pt x="1557362" y="6131838"/>
                  <a:pt x="1559440" y="6138066"/>
                  <a:pt x="1563592" y="6142220"/>
                </a:cubicBezTo>
                <a:cubicBezTo>
                  <a:pt x="1567744" y="6146374"/>
                  <a:pt x="1569822" y="6148450"/>
                  <a:pt x="1569822" y="6148450"/>
                </a:cubicBezTo>
                <a:cubicBezTo>
                  <a:pt x="1569822" y="6148450"/>
                  <a:pt x="1565670" y="6148450"/>
                  <a:pt x="1557362" y="6148450"/>
                </a:cubicBezTo>
                <a:cubicBezTo>
                  <a:pt x="1549056" y="6148450"/>
                  <a:pt x="1544904" y="6148450"/>
                  <a:pt x="1544904" y="6148450"/>
                </a:cubicBezTo>
                <a:lnTo>
                  <a:pt x="1532446" y="6148450"/>
                </a:lnTo>
                <a:cubicBezTo>
                  <a:pt x="1524140" y="6156756"/>
                  <a:pt x="1524140" y="6165062"/>
                  <a:pt x="1532446" y="6173368"/>
                </a:cubicBezTo>
                <a:cubicBezTo>
                  <a:pt x="1532446" y="6173368"/>
                  <a:pt x="1534522" y="6175444"/>
                  <a:pt x="1538674" y="6179596"/>
                </a:cubicBezTo>
                <a:cubicBezTo>
                  <a:pt x="1542828" y="6183750"/>
                  <a:pt x="1544904" y="6185826"/>
                  <a:pt x="1544904" y="6185826"/>
                </a:cubicBezTo>
                <a:lnTo>
                  <a:pt x="1532446" y="6185826"/>
                </a:lnTo>
                <a:cubicBezTo>
                  <a:pt x="1532446" y="6177520"/>
                  <a:pt x="1526216" y="6177520"/>
                  <a:pt x="1513757" y="6185826"/>
                </a:cubicBezTo>
                <a:cubicBezTo>
                  <a:pt x="1501298" y="6194132"/>
                  <a:pt x="1499221" y="6202438"/>
                  <a:pt x="1507527" y="6210744"/>
                </a:cubicBezTo>
                <a:lnTo>
                  <a:pt x="1495068" y="6210744"/>
                </a:lnTo>
                <a:lnTo>
                  <a:pt x="1482609" y="6210744"/>
                </a:lnTo>
                <a:cubicBezTo>
                  <a:pt x="1474303" y="6227356"/>
                  <a:pt x="1465997" y="6231508"/>
                  <a:pt x="1457691" y="6223202"/>
                </a:cubicBezTo>
                <a:cubicBezTo>
                  <a:pt x="1457691" y="6223202"/>
                  <a:pt x="1453539" y="6225279"/>
                  <a:pt x="1445233" y="6229432"/>
                </a:cubicBezTo>
                <a:cubicBezTo>
                  <a:pt x="1436927" y="6233586"/>
                  <a:pt x="1428621" y="6239815"/>
                  <a:pt x="1420316" y="6248121"/>
                </a:cubicBezTo>
                <a:lnTo>
                  <a:pt x="1420316" y="6260579"/>
                </a:lnTo>
                <a:cubicBezTo>
                  <a:pt x="1436927" y="6252274"/>
                  <a:pt x="1447309" y="6252274"/>
                  <a:pt x="1451463" y="6260579"/>
                </a:cubicBezTo>
                <a:cubicBezTo>
                  <a:pt x="1455615" y="6268885"/>
                  <a:pt x="1457691" y="6273039"/>
                  <a:pt x="1457691" y="6273039"/>
                </a:cubicBezTo>
                <a:cubicBezTo>
                  <a:pt x="1457691" y="6273039"/>
                  <a:pt x="1461845" y="6273039"/>
                  <a:pt x="1470151" y="6273039"/>
                </a:cubicBezTo>
                <a:cubicBezTo>
                  <a:pt x="1470151" y="6281345"/>
                  <a:pt x="1474303" y="6281345"/>
                  <a:pt x="1482609" y="6273039"/>
                </a:cubicBezTo>
                <a:cubicBezTo>
                  <a:pt x="1490915" y="6264733"/>
                  <a:pt x="1495068" y="6264733"/>
                  <a:pt x="1495068" y="6273039"/>
                </a:cubicBezTo>
                <a:cubicBezTo>
                  <a:pt x="1495068" y="6264733"/>
                  <a:pt x="1503374" y="6252274"/>
                  <a:pt x="1519986" y="6235662"/>
                </a:cubicBezTo>
                <a:lnTo>
                  <a:pt x="1557362" y="6173368"/>
                </a:lnTo>
                <a:cubicBezTo>
                  <a:pt x="1565670" y="6173368"/>
                  <a:pt x="1569822" y="6169214"/>
                  <a:pt x="1569822" y="6160908"/>
                </a:cubicBezTo>
                <a:cubicBezTo>
                  <a:pt x="1586434" y="6160908"/>
                  <a:pt x="1594739" y="6165062"/>
                  <a:pt x="1594739" y="6173368"/>
                </a:cubicBezTo>
                <a:cubicBezTo>
                  <a:pt x="1594739" y="6181672"/>
                  <a:pt x="1596816" y="6187902"/>
                  <a:pt x="1600969" y="6192056"/>
                </a:cubicBezTo>
                <a:cubicBezTo>
                  <a:pt x="1605122" y="6196208"/>
                  <a:pt x="1607199" y="6194132"/>
                  <a:pt x="1607199" y="6185826"/>
                </a:cubicBezTo>
                <a:cubicBezTo>
                  <a:pt x="1607199" y="6177520"/>
                  <a:pt x="1609275" y="6171292"/>
                  <a:pt x="1613428" y="6167138"/>
                </a:cubicBezTo>
                <a:cubicBezTo>
                  <a:pt x="1617581" y="6162984"/>
                  <a:pt x="1619657" y="6156756"/>
                  <a:pt x="1619657" y="6148450"/>
                </a:cubicBezTo>
                <a:lnTo>
                  <a:pt x="1607199" y="6111073"/>
                </a:lnTo>
                <a:lnTo>
                  <a:pt x="1644575" y="6086155"/>
                </a:lnTo>
                <a:cubicBezTo>
                  <a:pt x="1636269" y="6086155"/>
                  <a:pt x="1632117" y="6086155"/>
                  <a:pt x="1632117" y="6086155"/>
                </a:cubicBezTo>
                <a:lnTo>
                  <a:pt x="1607199" y="6086155"/>
                </a:lnTo>
                <a:close/>
                <a:moveTo>
                  <a:pt x="1295727" y="6086155"/>
                </a:moveTo>
                <a:lnTo>
                  <a:pt x="1258350" y="6111073"/>
                </a:lnTo>
                <a:cubicBezTo>
                  <a:pt x="1233431" y="6135990"/>
                  <a:pt x="1229278" y="6144296"/>
                  <a:pt x="1245890" y="6135990"/>
                </a:cubicBezTo>
                <a:cubicBezTo>
                  <a:pt x="1254196" y="6127685"/>
                  <a:pt x="1262502" y="6123532"/>
                  <a:pt x="1270808" y="6123532"/>
                </a:cubicBezTo>
                <a:cubicBezTo>
                  <a:pt x="1270808" y="6123532"/>
                  <a:pt x="1274961" y="6115225"/>
                  <a:pt x="1283268" y="6098613"/>
                </a:cubicBezTo>
                <a:close/>
                <a:moveTo>
                  <a:pt x="1270808" y="6086155"/>
                </a:moveTo>
                <a:lnTo>
                  <a:pt x="1245890" y="6098613"/>
                </a:lnTo>
                <a:lnTo>
                  <a:pt x="1258350" y="6098613"/>
                </a:lnTo>
                <a:cubicBezTo>
                  <a:pt x="1266656" y="6090307"/>
                  <a:pt x="1270808" y="6086155"/>
                  <a:pt x="1270808" y="6086155"/>
                </a:cubicBezTo>
                <a:close/>
                <a:moveTo>
                  <a:pt x="921959" y="6086155"/>
                </a:moveTo>
                <a:lnTo>
                  <a:pt x="921959" y="6098613"/>
                </a:lnTo>
                <a:cubicBezTo>
                  <a:pt x="913653" y="6098613"/>
                  <a:pt x="909500" y="6100689"/>
                  <a:pt x="909500" y="6104843"/>
                </a:cubicBezTo>
                <a:cubicBezTo>
                  <a:pt x="909500" y="6108997"/>
                  <a:pt x="905347" y="6106919"/>
                  <a:pt x="897041" y="6098613"/>
                </a:cubicBezTo>
                <a:close/>
                <a:moveTo>
                  <a:pt x="9830081" y="6076811"/>
                </a:moveTo>
                <a:cubicBezTo>
                  <a:pt x="9828005" y="6076811"/>
                  <a:pt x="9825929" y="6077849"/>
                  <a:pt x="9823853" y="6079925"/>
                </a:cubicBezTo>
                <a:cubicBezTo>
                  <a:pt x="9819700" y="6084079"/>
                  <a:pt x="9819700" y="6088231"/>
                  <a:pt x="9823853" y="6092383"/>
                </a:cubicBezTo>
                <a:cubicBezTo>
                  <a:pt x="9828005" y="6096537"/>
                  <a:pt x="9832159" y="6096537"/>
                  <a:pt x="9836311" y="6092383"/>
                </a:cubicBezTo>
                <a:cubicBezTo>
                  <a:pt x="9840465" y="6088231"/>
                  <a:pt x="9840465" y="6084079"/>
                  <a:pt x="9836311" y="6079925"/>
                </a:cubicBezTo>
                <a:cubicBezTo>
                  <a:pt x="9834235" y="6077849"/>
                  <a:pt x="9832157" y="6076811"/>
                  <a:pt x="9830081" y="6076811"/>
                </a:cubicBezTo>
                <a:close/>
                <a:moveTo>
                  <a:pt x="9418937" y="6073695"/>
                </a:moveTo>
                <a:cubicBezTo>
                  <a:pt x="9418937" y="6073695"/>
                  <a:pt x="9416861" y="6075771"/>
                  <a:pt x="9412709" y="6079925"/>
                </a:cubicBezTo>
                <a:cubicBezTo>
                  <a:pt x="9408557" y="6084079"/>
                  <a:pt x="9402327" y="6086155"/>
                  <a:pt x="9394021" y="6086155"/>
                </a:cubicBezTo>
                <a:cubicBezTo>
                  <a:pt x="9385713" y="6086155"/>
                  <a:pt x="9385713" y="6090307"/>
                  <a:pt x="9394021" y="6098613"/>
                </a:cubicBezTo>
                <a:lnTo>
                  <a:pt x="9418937" y="6086155"/>
                </a:lnTo>
                <a:close/>
                <a:moveTo>
                  <a:pt x="1881295" y="6073695"/>
                </a:moveTo>
                <a:cubicBezTo>
                  <a:pt x="1872989" y="6082001"/>
                  <a:pt x="1872989" y="6086155"/>
                  <a:pt x="1881295" y="6086155"/>
                </a:cubicBezTo>
                <a:cubicBezTo>
                  <a:pt x="1889601" y="6086155"/>
                  <a:pt x="1893753" y="6082001"/>
                  <a:pt x="1893753" y="6073695"/>
                </a:cubicBezTo>
                <a:close/>
                <a:moveTo>
                  <a:pt x="996712" y="6073695"/>
                </a:moveTo>
                <a:lnTo>
                  <a:pt x="984253" y="6086155"/>
                </a:lnTo>
                <a:lnTo>
                  <a:pt x="984253" y="6098613"/>
                </a:lnTo>
                <a:cubicBezTo>
                  <a:pt x="984253" y="6098613"/>
                  <a:pt x="988406" y="6094461"/>
                  <a:pt x="996712" y="6086155"/>
                </a:cubicBezTo>
                <a:close/>
                <a:moveTo>
                  <a:pt x="9869017" y="6064351"/>
                </a:moveTo>
                <a:cubicBezTo>
                  <a:pt x="9867977" y="6064351"/>
                  <a:pt x="9867457" y="6065391"/>
                  <a:pt x="9867457" y="6067467"/>
                </a:cubicBezTo>
                <a:cubicBezTo>
                  <a:pt x="9867457" y="6071619"/>
                  <a:pt x="9867457" y="6077849"/>
                  <a:pt x="9867457" y="6086155"/>
                </a:cubicBezTo>
                <a:lnTo>
                  <a:pt x="9879917" y="6073695"/>
                </a:lnTo>
                <a:cubicBezTo>
                  <a:pt x="9879917" y="6073695"/>
                  <a:pt x="9877841" y="6071619"/>
                  <a:pt x="9873689" y="6067467"/>
                </a:cubicBezTo>
                <a:cubicBezTo>
                  <a:pt x="9871613" y="6065391"/>
                  <a:pt x="9870053" y="6064351"/>
                  <a:pt x="9869017" y="6064351"/>
                </a:cubicBezTo>
                <a:close/>
                <a:moveTo>
                  <a:pt x="2304898" y="6061237"/>
                </a:moveTo>
                <a:cubicBezTo>
                  <a:pt x="2296592" y="6061237"/>
                  <a:pt x="2292438" y="6063313"/>
                  <a:pt x="2292438" y="6067467"/>
                </a:cubicBezTo>
                <a:cubicBezTo>
                  <a:pt x="2292438" y="6071619"/>
                  <a:pt x="2296592" y="6073695"/>
                  <a:pt x="2304898" y="6073695"/>
                </a:cubicBezTo>
                <a:cubicBezTo>
                  <a:pt x="2304898" y="6065391"/>
                  <a:pt x="2304898" y="6061237"/>
                  <a:pt x="2304898" y="6061237"/>
                </a:cubicBezTo>
                <a:close/>
                <a:moveTo>
                  <a:pt x="1308185" y="6061237"/>
                </a:moveTo>
                <a:lnTo>
                  <a:pt x="1295727" y="6073695"/>
                </a:lnTo>
                <a:cubicBezTo>
                  <a:pt x="1295727" y="6073695"/>
                  <a:pt x="1299878" y="6073695"/>
                  <a:pt x="1308185" y="6073695"/>
                </a:cubicBezTo>
                <a:cubicBezTo>
                  <a:pt x="1308185" y="6065391"/>
                  <a:pt x="1308185" y="6061237"/>
                  <a:pt x="1308185" y="6061237"/>
                </a:cubicBezTo>
                <a:close/>
                <a:moveTo>
                  <a:pt x="398685" y="6061237"/>
                </a:moveTo>
                <a:cubicBezTo>
                  <a:pt x="390378" y="6061237"/>
                  <a:pt x="386225" y="6065391"/>
                  <a:pt x="386225" y="6073695"/>
                </a:cubicBezTo>
                <a:cubicBezTo>
                  <a:pt x="386225" y="6082001"/>
                  <a:pt x="390378" y="6082001"/>
                  <a:pt x="398685" y="6073695"/>
                </a:cubicBezTo>
                <a:cubicBezTo>
                  <a:pt x="398685" y="6065391"/>
                  <a:pt x="398685" y="6061237"/>
                  <a:pt x="398685" y="6061237"/>
                </a:cubicBezTo>
                <a:close/>
                <a:moveTo>
                  <a:pt x="9232054" y="6048779"/>
                </a:moveTo>
                <a:lnTo>
                  <a:pt x="9207136" y="6073695"/>
                </a:lnTo>
                <a:cubicBezTo>
                  <a:pt x="9207136" y="6073695"/>
                  <a:pt x="9200907" y="6082001"/>
                  <a:pt x="9188447" y="6098613"/>
                </a:cubicBezTo>
                <a:cubicBezTo>
                  <a:pt x="9175989" y="6115225"/>
                  <a:pt x="9165607" y="6127685"/>
                  <a:pt x="9157301" y="6135990"/>
                </a:cubicBezTo>
                <a:cubicBezTo>
                  <a:pt x="9157301" y="6135990"/>
                  <a:pt x="9155223" y="6138066"/>
                  <a:pt x="9151071" y="6142220"/>
                </a:cubicBezTo>
                <a:cubicBezTo>
                  <a:pt x="9146919" y="6146374"/>
                  <a:pt x="9144841" y="6148450"/>
                  <a:pt x="9144841" y="6148450"/>
                </a:cubicBezTo>
                <a:cubicBezTo>
                  <a:pt x="9144841" y="6156756"/>
                  <a:pt x="9140689" y="6160908"/>
                  <a:pt x="9132383" y="6160908"/>
                </a:cubicBezTo>
                <a:cubicBezTo>
                  <a:pt x="9132383" y="6169214"/>
                  <a:pt x="9122001" y="6179596"/>
                  <a:pt x="9101235" y="6192056"/>
                </a:cubicBezTo>
                <a:cubicBezTo>
                  <a:pt x="9080471" y="6204514"/>
                  <a:pt x="9070088" y="6214896"/>
                  <a:pt x="9070088" y="6223202"/>
                </a:cubicBezTo>
                <a:cubicBezTo>
                  <a:pt x="9070088" y="6223202"/>
                  <a:pt x="9068011" y="6225279"/>
                  <a:pt x="9063858" y="6229432"/>
                </a:cubicBezTo>
                <a:cubicBezTo>
                  <a:pt x="9059706" y="6233586"/>
                  <a:pt x="9055552" y="6237738"/>
                  <a:pt x="9051400" y="6241891"/>
                </a:cubicBezTo>
                <a:cubicBezTo>
                  <a:pt x="9047248" y="6246044"/>
                  <a:pt x="9041018" y="6252274"/>
                  <a:pt x="9032712" y="6260579"/>
                </a:cubicBezTo>
                <a:lnTo>
                  <a:pt x="9020252" y="6273039"/>
                </a:lnTo>
                <a:cubicBezTo>
                  <a:pt x="9011946" y="6273039"/>
                  <a:pt x="9011946" y="6268885"/>
                  <a:pt x="9020252" y="6260579"/>
                </a:cubicBezTo>
                <a:cubicBezTo>
                  <a:pt x="9028560" y="6252274"/>
                  <a:pt x="9036864" y="6243967"/>
                  <a:pt x="9045170" y="6235662"/>
                </a:cubicBezTo>
                <a:lnTo>
                  <a:pt x="9045170" y="6223202"/>
                </a:lnTo>
                <a:cubicBezTo>
                  <a:pt x="9045170" y="6223202"/>
                  <a:pt x="9041018" y="6225279"/>
                  <a:pt x="9032712" y="6229432"/>
                </a:cubicBezTo>
                <a:cubicBezTo>
                  <a:pt x="9024404" y="6233586"/>
                  <a:pt x="9016100" y="6241891"/>
                  <a:pt x="9007794" y="6254351"/>
                </a:cubicBezTo>
                <a:cubicBezTo>
                  <a:pt x="8999488" y="6266809"/>
                  <a:pt x="8991182" y="6281345"/>
                  <a:pt x="8982876" y="6297957"/>
                </a:cubicBezTo>
                <a:cubicBezTo>
                  <a:pt x="8974570" y="6306261"/>
                  <a:pt x="8966265" y="6316645"/>
                  <a:pt x="8957958" y="6329103"/>
                </a:cubicBezTo>
                <a:cubicBezTo>
                  <a:pt x="8949652" y="6341563"/>
                  <a:pt x="8941347" y="6347791"/>
                  <a:pt x="8933039" y="6347791"/>
                </a:cubicBezTo>
                <a:cubicBezTo>
                  <a:pt x="8916429" y="6356098"/>
                  <a:pt x="8906045" y="6372710"/>
                  <a:pt x="8901893" y="6397628"/>
                </a:cubicBezTo>
                <a:cubicBezTo>
                  <a:pt x="8897741" y="6422546"/>
                  <a:pt x="8883205" y="6443310"/>
                  <a:pt x="8858287" y="6459922"/>
                </a:cubicBezTo>
                <a:lnTo>
                  <a:pt x="8808450" y="6497299"/>
                </a:lnTo>
                <a:lnTo>
                  <a:pt x="8771074" y="6534675"/>
                </a:lnTo>
                <a:lnTo>
                  <a:pt x="8795992" y="6522217"/>
                </a:lnTo>
                <a:cubicBezTo>
                  <a:pt x="8795992" y="6522217"/>
                  <a:pt x="8800144" y="6520141"/>
                  <a:pt x="8808450" y="6515987"/>
                </a:cubicBezTo>
                <a:cubicBezTo>
                  <a:pt x="8816758" y="6511835"/>
                  <a:pt x="8820910" y="6509759"/>
                  <a:pt x="8820910" y="6509759"/>
                </a:cubicBezTo>
                <a:lnTo>
                  <a:pt x="8808450" y="6534675"/>
                </a:lnTo>
                <a:cubicBezTo>
                  <a:pt x="8825062" y="6534675"/>
                  <a:pt x="8833369" y="6526371"/>
                  <a:pt x="8833369" y="6509759"/>
                </a:cubicBezTo>
                <a:cubicBezTo>
                  <a:pt x="8833369" y="6501453"/>
                  <a:pt x="8837521" y="6495223"/>
                  <a:pt x="8845828" y="6491069"/>
                </a:cubicBezTo>
                <a:cubicBezTo>
                  <a:pt x="8854134" y="6486917"/>
                  <a:pt x="8858287" y="6482764"/>
                  <a:pt x="8858287" y="6478611"/>
                </a:cubicBezTo>
                <a:cubicBezTo>
                  <a:pt x="8858287" y="6474457"/>
                  <a:pt x="8862439" y="6472381"/>
                  <a:pt x="8870745" y="6472381"/>
                </a:cubicBezTo>
                <a:lnTo>
                  <a:pt x="8920581" y="6435004"/>
                </a:lnTo>
                <a:lnTo>
                  <a:pt x="8945499" y="6422546"/>
                </a:lnTo>
                <a:lnTo>
                  <a:pt x="8883205" y="6484840"/>
                </a:lnTo>
                <a:cubicBezTo>
                  <a:pt x="8883205" y="6484840"/>
                  <a:pt x="8881127" y="6484840"/>
                  <a:pt x="8876975" y="6484840"/>
                </a:cubicBezTo>
                <a:cubicBezTo>
                  <a:pt x="8872823" y="6484840"/>
                  <a:pt x="8866593" y="6488993"/>
                  <a:pt x="8858287" y="6497299"/>
                </a:cubicBezTo>
                <a:lnTo>
                  <a:pt x="8858287" y="6509759"/>
                </a:lnTo>
                <a:lnTo>
                  <a:pt x="8858287" y="6534675"/>
                </a:lnTo>
                <a:lnTo>
                  <a:pt x="8870745" y="6547135"/>
                </a:lnTo>
                <a:lnTo>
                  <a:pt x="8883205" y="6534675"/>
                </a:lnTo>
                <a:cubicBezTo>
                  <a:pt x="8874899" y="6534675"/>
                  <a:pt x="8870745" y="6532599"/>
                  <a:pt x="8870745" y="6528447"/>
                </a:cubicBezTo>
                <a:cubicBezTo>
                  <a:pt x="8870745" y="6524293"/>
                  <a:pt x="8874899" y="6520141"/>
                  <a:pt x="8883205" y="6515987"/>
                </a:cubicBezTo>
                <a:cubicBezTo>
                  <a:pt x="8891511" y="6511835"/>
                  <a:pt x="8899815" y="6509759"/>
                  <a:pt x="8908123" y="6509759"/>
                </a:cubicBezTo>
                <a:lnTo>
                  <a:pt x="8920581" y="6497299"/>
                </a:lnTo>
                <a:cubicBezTo>
                  <a:pt x="8928887" y="6488993"/>
                  <a:pt x="8937193" y="6482764"/>
                  <a:pt x="8945499" y="6478611"/>
                </a:cubicBezTo>
                <a:cubicBezTo>
                  <a:pt x="8953805" y="6474457"/>
                  <a:pt x="8960035" y="6474457"/>
                  <a:pt x="8964188" y="6478611"/>
                </a:cubicBezTo>
                <a:cubicBezTo>
                  <a:pt x="8968340" y="6482764"/>
                  <a:pt x="8964188" y="6493147"/>
                  <a:pt x="8951729" y="6509759"/>
                </a:cubicBezTo>
                <a:cubicBezTo>
                  <a:pt x="8939269" y="6526371"/>
                  <a:pt x="8928887" y="6534675"/>
                  <a:pt x="8920581" y="6534675"/>
                </a:cubicBezTo>
                <a:cubicBezTo>
                  <a:pt x="8920581" y="6542981"/>
                  <a:pt x="8916429" y="6549211"/>
                  <a:pt x="8908123" y="6553363"/>
                </a:cubicBezTo>
                <a:cubicBezTo>
                  <a:pt x="8899815" y="6557517"/>
                  <a:pt x="8895663" y="6565823"/>
                  <a:pt x="8895663" y="6578281"/>
                </a:cubicBezTo>
                <a:cubicBezTo>
                  <a:pt x="8895663" y="6590741"/>
                  <a:pt x="8899815" y="6599046"/>
                  <a:pt x="8908123" y="6603200"/>
                </a:cubicBezTo>
                <a:cubicBezTo>
                  <a:pt x="8916429" y="6607353"/>
                  <a:pt x="8920581" y="6609430"/>
                  <a:pt x="8920581" y="6609430"/>
                </a:cubicBezTo>
                <a:cubicBezTo>
                  <a:pt x="8920581" y="6609430"/>
                  <a:pt x="8924733" y="6605276"/>
                  <a:pt x="8933039" y="6596970"/>
                </a:cubicBezTo>
                <a:cubicBezTo>
                  <a:pt x="8941347" y="6588665"/>
                  <a:pt x="8941347" y="6580358"/>
                  <a:pt x="8933039" y="6572053"/>
                </a:cubicBezTo>
                <a:cubicBezTo>
                  <a:pt x="8933039" y="6572053"/>
                  <a:pt x="8935117" y="6569977"/>
                  <a:pt x="8939269" y="6565823"/>
                </a:cubicBezTo>
                <a:cubicBezTo>
                  <a:pt x="8943422" y="6561669"/>
                  <a:pt x="8949652" y="6555441"/>
                  <a:pt x="8957958" y="6547135"/>
                </a:cubicBezTo>
                <a:lnTo>
                  <a:pt x="8970417" y="6509759"/>
                </a:lnTo>
                <a:cubicBezTo>
                  <a:pt x="8970417" y="6509759"/>
                  <a:pt x="8972494" y="6507683"/>
                  <a:pt x="8976646" y="6503529"/>
                </a:cubicBezTo>
                <a:cubicBezTo>
                  <a:pt x="8980798" y="6499375"/>
                  <a:pt x="8987028" y="6493147"/>
                  <a:pt x="8995336" y="6484840"/>
                </a:cubicBezTo>
                <a:lnTo>
                  <a:pt x="9007794" y="6472381"/>
                </a:lnTo>
                <a:lnTo>
                  <a:pt x="9032712" y="6459922"/>
                </a:lnTo>
                <a:cubicBezTo>
                  <a:pt x="9032712" y="6459922"/>
                  <a:pt x="9034788" y="6455768"/>
                  <a:pt x="9038940" y="6447464"/>
                </a:cubicBezTo>
                <a:cubicBezTo>
                  <a:pt x="9043094" y="6439158"/>
                  <a:pt x="9045170" y="6435004"/>
                  <a:pt x="9045170" y="6435004"/>
                </a:cubicBezTo>
                <a:lnTo>
                  <a:pt x="9045170" y="6422546"/>
                </a:lnTo>
                <a:lnTo>
                  <a:pt x="9057630" y="6410086"/>
                </a:lnTo>
                <a:cubicBezTo>
                  <a:pt x="9057630" y="6401782"/>
                  <a:pt x="9059706" y="6395552"/>
                  <a:pt x="9063858" y="6391398"/>
                </a:cubicBezTo>
                <a:cubicBezTo>
                  <a:pt x="9068011" y="6387246"/>
                  <a:pt x="9070088" y="6389322"/>
                  <a:pt x="9070088" y="6397628"/>
                </a:cubicBezTo>
                <a:cubicBezTo>
                  <a:pt x="9070088" y="6405934"/>
                  <a:pt x="9074241" y="6401782"/>
                  <a:pt x="9082547" y="6385170"/>
                </a:cubicBezTo>
                <a:lnTo>
                  <a:pt x="9095007" y="6360251"/>
                </a:lnTo>
                <a:cubicBezTo>
                  <a:pt x="9095007" y="6335333"/>
                  <a:pt x="9103313" y="6318721"/>
                  <a:pt x="9119925" y="6310415"/>
                </a:cubicBezTo>
                <a:lnTo>
                  <a:pt x="9157301" y="6235662"/>
                </a:lnTo>
                <a:lnTo>
                  <a:pt x="9182219" y="6198284"/>
                </a:lnTo>
                <a:cubicBezTo>
                  <a:pt x="9198830" y="6181672"/>
                  <a:pt x="9205060" y="6173368"/>
                  <a:pt x="9200907" y="6173368"/>
                </a:cubicBezTo>
                <a:cubicBezTo>
                  <a:pt x="9196755" y="6173368"/>
                  <a:pt x="9207136" y="6160908"/>
                  <a:pt x="9232054" y="6135990"/>
                </a:cubicBezTo>
                <a:cubicBezTo>
                  <a:pt x="9281890" y="6086155"/>
                  <a:pt x="9302656" y="6057083"/>
                  <a:pt x="9294348" y="6048779"/>
                </a:cubicBezTo>
                <a:lnTo>
                  <a:pt x="9269430" y="6061237"/>
                </a:lnTo>
                <a:cubicBezTo>
                  <a:pt x="9261124" y="6069543"/>
                  <a:pt x="9256972" y="6073695"/>
                  <a:pt x="9256972" y="6073695"/>
                </a:cubicBezTo>
                <a:cubicBezTo>
                  <a:pt x="9240362" y="6073695"/>
                  <a:pt x="9232054" y="6086155"/>
                  <a:pt x="9232054" y="6111073"/>
                </a:cubicBezTo>
                <a:cubicBezTo>
                  <a:pt x="9232054" y="6119378"/>
                  <a:pt x="9225826" y="6127685"/>
                  <a:pt x="9213366" y="6135990"/>
                </a:cubicBezTo>
                <a:cubicBezTo>
                  <a:pt x="9200907" y="6144296"/>
                  <a:pt x="9194677" y="6148450"/>
                  <a:pt x="9194677" y="6148450"/>
                </a:cubicBezTo>
                <a:cubicBezTo>
                  <a:pt x="9178067" y="6140144"/>
                  <a:pt x="9190525" y="6115225"/>
                  <a:pt x="9232054" y="6073695"/>
                </a:cubicBezTo>
                <a:cubicBezTo>
                  <a:pt x="9232054" y="6065391"/>
                  <a:pt x="9232054" y="6057083"/>
                  <a:pt x="9232054" y="6048779"/>
                </a:cubicBezTo>
                <a:close/>
                <a:moveTo>
                  <a:pt x="906385" y="6042549"/>
                </a:moveTo>
                <a:cubicBezTo>
                  <a:pt x="904309" y="6042549"/>
                  <a:pt x="901193" y="6044625"/>
                  <a:pt x="897041" y="6048779"/>
                </a:cubicBezTo>
                <a:cubicBezTo>
                  <a:pt x="888735" y="6057083"/>
                  <a:pt x="888735" y="6061237"/>
                  <a:pt x="897041" y="6061237"/>
                </a:cubicBezTo>
                <a:lnTo>
                  <a:pt x="909500" y="6048779"/>
                </a:lnTo>
                <a:cubicBezTo>
                  <a:pt x="909500" y="6044625"/>
                  <a:pt x="908461" y="6042549"/>
                  <a:pt x="906385" y="6042549"/>
                </a:cubicBezTo>
                <a:close/>
                <a:moveTo>
                  <a:pt x="697698" y="6036319"/>
                </a:moveTo>
                <a:lnTo>
                  <a:pt x="710157" y="6036319"/>
                </a:lnTo>
                <a:cubicBezTo>
                  <a:pt x="710157" y="6044625"/>
                  <a:pt x="706004" y="6048779"/>
                  <a:pt x="697698" y="6048779"/>
                </a:cubicBezTo>
                <a:cubicBezTo>
                  <a:pt x="697698" y="6040473"/>
                  <a:pt x="697698" y="6036319"/>
                  <a:pt x="697698" y="6036319"/>
                </a:cubicBezTo>
                <a:close/>
                <a:moveTo>
                  <a:pt x="1043046" y="6027361"/>
                </a:moveTo>
                <a:lnTo>
                  <a:pt x="1021630" y="6048779"/>
                </a:lnTo>
                <a:cubicBezTo>
                  <a:pt x="1029936" y="6040473"/>
                  <a:pt x="1036166" y="6034243"/>
                  <a:pt x="1040318" y="6030089"/>
                </a:cubicBezTo>
                <a:close/>
                <a:moveTo>
                  <a:pt x="9879917" y="6023861"/>
                </a:moveTo>
                <a:cubicBezTo>
                  <a:pt x="9871611" y="6023861"/>
                  <a:pt x="9867457" y="6028013"/>
                  <a:pt x="9867457" y="6036319"/>
                </a:cubicBezTo>
                <a:lnTo>
                  <a:pt x="9867457" y="6048779"/>
                </a:lnTo>
                <a:cubicBezTo>
                  <a:pt x="9867457" y="6048779"/>
                  <a:pt x="9871611" y="6044625"/>
                  <a:pt x="9879917" y="6036319"/>
                </a:cubicBezTo>
                <a:close/>
                <a:moveTo>
                  <a:pt x="9418937" y="6023861"/>
                </a:moveTo>
                <a:lnTo>
                  <a:pt x="9394021" y="6036319"/>
                </a:lnTo>
                <a:cubicBezTo>
                  <a:pt x="9385713" y="6044625"/>
                  <a:pt x="9385713" y="6050855"/>
                  <a:pt x="9394021" y="6055007"/>
                </a:cubicBezTo>
                <a:lnTo>
                  <a:pt x="9399770" y="6062196"/>
                </a:lnTo>
                <a:lnTo>
                  <a:pt x="9406479" y="6048779"/>
                </a:lnTo>
                <a:cubicBezTo>
                  <a:pt x="9406479" y="6040473"/>
                  <a:pt x="9406479" y="6036319"/>
                  <a:pt x="9406479" y="6036319"/>
                </a:cubicBezTo>
                <a:cubicBezTo>
                  <a:pt x="9414785" y="6036319"/>
                  <a:pt x="9418937" y="6032165"/>
                  <a:pt x="9418937" y="6023861"/>
                </a:cubicBezTo>
                <a:close/>
                <a:moveTo>
                  <a:pt x="9256972" y="6023861"/>
                </a:moveTo>
                <a:cubicBezTo>
                  <a:pt x="9240362" y="6032165"/>
                  <a:pt x="9232054" y="6038395"/>
                  <a:pt x="9232054" y="6042549"/>
                </a:cubicBezTo>
                <a:cubicBezTo>
                  <a:pt x="9232054" y="6046701"/>
                  <a:pt x="9236206" y="6044625"/>
                  <a:pt x="9244514" y="6036319"/>
                </a:cubicBezTo>
                <a:close/>
                <a:moveTo>
                  <a:pt x="2329815" y="6023861"/>
                </a:moveTo>
                <a:cubicBezTo>
                  <a:pt x="2321510" y="6023861"/>
                  <a:pt x="2317357" y="6028013"/>
                  <a:pt x="2317357" y="6036319"/>
                </a:cubicBezTo>
                <a:lnTo>
                  <a:pt x="2329815" y="6036319"/>
                </a:lnTo>
                <a:close/>
                <a:moveTo>
                  <a:pt x="2513584" y="6017631"/>
                </a:moveTo>
                <a:cubicBezTo>
                  <a:pt x="2511508" y="6017631"/>
                  <a:pt x="2508394" y="6019707"/>
                  <a:pt x="2504240" y="6023861"/>
                </a:cubicBezTo>
                <a:lnTo>
                  <a:pt x="2491782" y="6023861"/>
                </a:lnTo>
                <a:cubicBezTo>
                  <a:pt x="2491782" y="6032165"/>
                  <a:pt x="2495934" y="6036319"/>
                  <a:pt x="2504240" y="6036319"/>
                </a:cubicBezTo>
                <a:lnTo>
                  <a:pt x="2516700" y="6023861"/>
                </a:lnTo>
                <a:cubicBezTo>
                  <a:pt x="2516700" y="6019707"/>
                  <a:pt x="2515662" y="6017631"/>
                  <a:pt x="2513584" y="6017631"/>
                </a:cubicBezTo>
                <a:close/>
                <a:moveTo>
                  <a:pt x="9306808" y="6011401"/>
                </a:moveTo>
                <a:lnTo>
                  <a:pt x="9306808" y="6023861"/>
                </a:lnTo>
                <a:cubicBezTo>
                  <a:pt x="9315114" y="6023861"/>
                  <a:pt x="9319266" y="6019707"/>
                  <a:pt x="9319266" y="6011401"/>
                </a:cubicBezTo>
                <a:cubicBezTo>
                  <a:pt x="9319266" y="6011401"/>
                  <a:pt x="9315114" y="6011401"/>
                  <a:pt x="9306808" y="6011401"/>
                </a:cubicBezTo>
                <a:close/>
                <a:moveTo>
                  <a:pt x="1607199" y="6011401"/>
                </a:moveTo>
                <a:lnTo>
                  <a:pt x="1594739" y="6023861"/>
                </a:lnTo>
                <a:lnTo>
                  <a:pt x="1607199" y="6023861"/>
                </a:lnTo>
                <a:cubicBezTo>
                  <a:pt x="1615505" y="6015555"/>
                  <a:pt x="1615505" y="6011401"/>
                  <a:pt x="1607199" y="6011401"/>
                </a:cubicBezTo>
                <a:close/>
                <a:moveTo>
                  <a:pt x="9443856" y="5998942"/>
                </a:moveTo>
                <a:cubicBezTo>
                  <a:pt x="9435549" y="6015555"/>
                  <a:pt x="9435549" y="6023861"/>
                  <a:pt x="9443856" y="6023861"/>
                </a:cubicBezTo>
                <a:cubicBezTo>
                  <a:pt x="9452162" y="6023861"/>
                  <a:pt x="9454238" y="6021785"/>
                  <a:pt x="9450085" y="6017631"/>
                </a:cubicBezTo>
                <a:cubicBezTo>
                  <a:pt x="9445933" y="6013477"/>
                  <a:pt x="9445933" y="6011401"/>
                  <a:pt x="9450085" y="6011401"/>
                </a:cubicBezTo>
                <a:cubicBezTo>
                  <a:pt x="9454238" y="6011401"/>
                  <a:pt x="9456315" y="6007249"/>
                  <a:pt x="9456315" y="5998942"/>
                </a:cubicBezTo>
                <a:close/>
                <a:moveTo>
                  <a:pt x="2018342" y="5998942"/>
                </a:moveTo>
                <a:cubicBezTo>
                  <a:pt x="2018342" y="6007249"/>
                  <a:pt x="2018342" y="6011401"/>
                  <a:pt x="2018342" y="6011401"/>
                </a:cubicBezTo>
                <a:cubicBezTo>
                  <a:pt x="2018342" y="6011401"/>
                  <a:pt x="2020420" y="6009325"/>
                  <a:pt x="2024572" y="6005172"/>
                </a:cubicBezTo>
                <a:cubicBezTo>
                  <a:pt x="2028726" y="6001019"/>
                  <a:pt x="2026650" y="5998942"/>
                  <a:pt x="2018342" y="5998942"/>
                </a:cubicBezTo>
                <a:close/>
                <a:moveTo>
                  <a:pt x="1694411" y="5998942"/>
                </a:moveTo>
                <a:lnTo>
                  <a:pt x="1681953" y="6023861"/>
                </a:lnTo>
                <a:cubicBezTo>
                  <a:pt x="1681953" y="6032165"/>
                  <a:pt x="1681953" y="6036319"/>
                  <a:pt x="1681953" y="6036319"/>
                </a:cubicBezTo>
                <a:cubicBezTo>
                  <a:pt x="1681953" y="6036319"/>
                  <a:pt x="1677799" y="6036319"/>
                  <a:pt x="1669493" y="6036319"/>
                </a:cubicBezTo>
                <a:lnTo>
                  <a:pt x="1657035" y="6020746"/>
                </a:lnTo>
                <a:lnTo>
                  <a:pt x="1657035" y="6036319"/>
                </a:lnTo>
                <a:lnTo>
                  <a:pt x="1644575" y="6036319"/>
                </a:lnTo>
                <a:lnTo>
                  <a:pt x="1607199" y="6061237"/>
                </a:lnTo>
                <a:cubicBezTo>
                  <a:pt x="1607199" y="6061237"/>
                  <a:pt x="1613428" y="6061237"/>
                  <a:pt x="1625887" y="6061237"/>
                </a:cubicBezTo>
                <a:cubicBezTo>
                  <a:pt x="1638347" y="6061237"/>
                  <a:pt x="1648729" y="6061237"/>
                  <a:pt x="1657035" y="6061237"/>
                </a:cubicBezTo>
                <a:cubicBezTo>
                  <a:pt x="1657035" y="6061237"/>
                  <a:pt x="1659111" y="6061237"/>
                  <a:pt x="1663263" y="6061237"/>
                </a:cubicBezTo>
                <a:cubicBezTo>
                  <a:pt x="1667417" y="6061237"/>
                  <a:pt x="1669493" y="6057083"/>
                  <a:pt x="1669493" y="6048779"/>
                </a:cubicBezTo>
                <a:lnTo>
                  <a:pt x="1694411" y="6036319"/>
                </a:lnTo>
                <a:close/>
                <a:moveTo>
                  <a:pt x="1669493" y="5998942"/>
                </a:moveTo>
                <a:cubicBezTo>
                  <a:pt x="1669493" y="5998942"/>
                  <a:pt x="1665341" y="6003096"/>
                  <a:pt x="1657035" y="6011401"/>
                </a:cubicBezTo>
                <a:lnTo>
                  <a:pt x="1657035" y="6020745"/>
                </a:lnTo>
                <a:close/>
                <a:moveTo>
                  <a:pt x="660321" y="5998942"/>
                </a:moveTo>
                <a:cubicBezTo>
                  <a:pt x="660321" y="6007249"/>
                  <a:pt x="660321" y="6015555"/>
                  <a:pt x="660321" y="6023861"/>
                </a:cubicBezTo>
                <a:lnTo>
                  <a:pt x="647863" y="6036319"/>
                </a:lnTo>
                <a:lnTo>
                  <a:pt x="635403" y="6036319"/>
                </a:lnTo>
                <a:cubicBezTo>
                  <a:pt x="635403" y="6036319"/>
                  <a:pt x="637481" y="6032165"/>
                  <a:pt x="641633" y="6023861"/>
                </a:cubicBezTo>
                <a:cubicBezTo>
                  <a:pt x="645785" y="6015555"/>
                  <a:pt x="647863" y="6011401"/>
                  <a:pt x="647863" y="6011401"/>
                </a:cubicBezTo>
                <a:close/>
                <a:moveTo>
                  <a:pt x="9319266" y="5986484"/>
                </a:moveTo>
                <a:cubicBezTo>
                  <a:pt x="9319266" y="5986484"/>
                  <a:pt x="9319266" y="5990636"/>
                  <a:pt x="9319266" y="5998942"/>
                </a:cubicBezTo>
                <a:cubicBezTo>
                  <a:pt x="9319266" y="5998942"/>
                  <a:pt x="9321344" y="5998942"/>
                  <a:pt x="9325496" y="5998942"/>
                </a:cubicBezTo>
                <a:cubicBezTo>
                  <a:pt x="9329649" y="5998942"/>
                  <a:pt x="9331725" y="5998942"/>
                  <a:pt x="9331725" y="5998942"/>
                </a:cubicBezTo>
                <a:lnTo>
                  <a:pt x="9331725" y="5986484"/>
                </a:lnTo>
                <a:cubicBezTo>
                  <a:pt x="9323419" y="5986484"/>
                  <a:pt x="9319266" y="5986484"/>
                  <a:pt x="9319266" y="5986484"/>
                </a:cubicBezTo>
                <a:close/>
                <a:moveTo>
                  <a:pt x="1071466" y="5974024"/>
                </a:moveTo>
                <a:lnTo>
                  <a:pt x="1071466" y="5986484"/>
                </a:lnTo>
                <a:cubicBezTo>
                  <a:pt x="1079770" y="5986484"/>
                  <a:pt x="1083924" y="5982330"/>
                  <a:pt x="1083924" y="5974024"/>
                </a:cubicBezTo>
                <a:close/>
                <a:moveTo>
                  <a:pt x="9475004" y="5949106"/>
                </a:moveTo>
                <a:cubicBezTo>
                  <a:pt x="9470851" y="5949106"/>
                  <a:pt x="9468774" y="5951182"/>
                  <a:pt x="9468774" y="5955336"/>
                </a:cubicBezTo>
                <a:cubicBezTo>
                  <a:pt x="9468774" y="5959490"/>
                  <a:pt x="9466696" y="5965718"/>
                  <a:pt x="9462544" y="5974024"/>
                </a:cubicBezTo>
                <a:cubicBezTo>
                  <a:pt x="9458392" y="5982330"/>
                  <a:pt x="9460468" y="5986484"/>
                  <a:pt x="9468774" y="5986484"/>
                </a:cubicBezTo>
                <a:lnTo>
                  <a:pt x="9468774" y="5974024"/>
                </a:lnTo>
                <a:cubicBezTo>
                  <a:pt x="9468774" y="5974024"/>
                  <a:pt x="9470851" y="5969870"/>
                  <a:pt x="9475004" y="5961566"/>
                </a:cubicBezTo>
                <a:cubicBezTo>
                  <a:pt x="9479156" y="5953260"/>
                  <a:pt x="9479156" y="5949106"/>
                  <a:pt x="9475004" y="5949106"/>
                </a:cubicBezTo>
                <a:close/>
                <a:moveTo>
                  <a:pt x="2317357" y="5949106"/>
                </a:moveTo>
                <a:lnTo>
                  <a:pt x="2304898" y="5961566"/>
                </a:lnTo>
                <a:lnTo>
                  <a:pt x="2317357" y="5961566"/>
                </a:lnTo>
                <a:cubicBezTo>
                  <a:pt x="2317357" y="5953260"/>
                  <a:pt x="2317357" y="5949106"/>
                  <a:pt x="2317357" y="5949106"/>
                </a:cubicBezTo>
                <a:close/>
                <a:moveTo>
                  <a:pt x="971793" y="5949106"/>
                </a:moveTo>
                <a:cubicBezTo>
                  <a:pt x="971793" y="5949106"/>
                  <a:pt x="971793" y="5953260"/>
                  <a:pt x="971793" y="5961566"/>
                </a:cubicBezTo>
                <a:lnTo>
                  <a:pt x="984253" y="5949106"/>
                </a:lnTo>
                <a:close/>
                <a:moveTo>
                  <a:pt x="834746" y="5949106"/>
                </a:moveTo>
                <a:lnTo>
                  <a:pt x="784910" y="6011401"/>
                </a:lnTo>
                <a:cubicBezTo>
                  <a:pt x="801522" y="5969870"/>
                  <a:pt x="818135" y="5949106"/>
                  <a:pt x="834746" y="5949106"/>
                </a:cubicBezTo>
                <a:close/>
                <a:moveTo>
                  <a:pt x="1738017" y="5936648"/>
                </a:moveTo>
                <a:cubicBezTo>
                  <a:pt x="1725557" y="5936648"/>
                  <a:pt x="1719329" y="5938724"/>
                  <a:pt x="1719329" y="5942878"/>
                </a:cubicBezTo>
                <a:cubicBezTo>
                  <a:pt x="1719329" y="5947030"/>
                  <a:pt x="1719329" y="5949106"/>
                  <a:pt x="1719329" y="5949106"/>
                </a:cubicBezTo>
                <a:cubicBezTo>
                  <a:pt x="1719329" y="5957412"/>
                  <a:pt x="1721405" y="5961566"/>
                  <a:pt x="1725557" y="5961566"/>
                </a:cubicBezTo>
                <a:cubicBezTo>
                  <a:pt x="1729711" y="5961566"/>
                  <a:pt x="1733864" y="5961566"/>
                  <a:pt x="1738017" y="5961566"/>
                </a:cubicBezTo>
                <a:cubicBezTo>
                  <a:pt x="1742170" y="5961566"/>
                  <a:pt x="1744246" y="5957412"/>
                  <a:pt x="1744246" y="5949106"/>
                </a:cubicBezTo>
                <a:cubicBezTo>
                  <a:pt x="1752553" y="5949106"/>
                  <a:pt x="1756706" y="5947030"/>
                  <a:pt x="1756706" y="5942878"/>
                </a:cubicBezTo>
                <a:cubicBezTo>
                  <a:pt x="1756706" y="5938724"/>
                  <a:pt x="1750476" y="5936648"/>
                  <a:pt x="1738017" y="5936648"/>
                </a:cubicBezTo>
                <a:close/>
                <a:moveTo>
                  <a:pt x="2616371" y="5911730"/>
                </a:moveTo>
                <a:cubicBezTo>
                  <a:pt x="2616371" y="5920036"/>
                  <a:pt x="2616371" y="5924188"/>
                  <a:pt x="2616371" y="5924188"/>
                </a:cubicBezTo>
                <a:cubicBezTo>
                  <a:pt x="2624677" y="5924188"/>
                  <a:pt x="2628829" y="5920036"/>
                  <a:pt x="2628829" y="5911730"/>
                </a:cubicBezTo>
                <a:cubicBezTo>
                  <a:pt x="2628829" y="5911730"/>
                  <a:pt x="2624677" y="5911730"/>
                  <a:pt x="2616371" y="5911730"/>
                </a:cubicBezTo>
                <a:close/>
                <a:moveTo>
                  <a:pt x="872123" y="5911730"/>
                </a:moveTo>
                <a:lnTo>
                  <a:pt x="847204" y="5936648"/>
                </a:lnTo>
                <a:lnTo>
                  <a:pt x="834746" y="5949106"/>
                </a:lnTo>
                <a:lnTo>
                  <a:pt x="847204" y="5924188"/>
                </a:lnTo>
                <a:close/>
                <a:moveTo>
                  <a:pt x="161965" y="5911730"/>
                </a:moveTo>
                <a:lnTo>
                  <a:pt x="149507" y="5936648"/>
                </a:lnTo>
                <a:lnTo>
                  <a:pt x="124588" y="5949106"/>
                </a:lnTo>
                <a:cubicBezTo>
                  <a:pt x="124588" y="5949106"/>
                  <a:pt x="126665" y="5947030"/>
                  <a:pt x="130817" y="5942878"/>
                </a:cubicBezTo>
                <a:cubicBezTo>
                  <a:pt x="134970" y="5938724"/>
                  <a:pt x="141199" y="5932494"/>
                  <a:pt x="149507" y="5924188"/>
                </a:cubicBezTo>
                <a:close/>
                <a:moveTo>
                  <a:pt x="834746" y="5899272"/>
                </a:moveTo>
                <a:lnTo>
                  <a:pt x="834746" y="5911730"/>
                </a:lnTo>
                <a:cubicBezTo>
                  <a:pt x="834746" y="5911730"/>
                  <a:pt x="832670" y="5909654"/>
                  <a:pt x="828516" y="5905500"/>
                </a:cubicBezTo>
                <a:cubicBezTo>
                  <a:pt x="824364" y="5901348"/>
                  <a:pt x="826440" y="5899272"/>
                  <a:pt x="834746" y="5899272"/>
                </a:cubicBezTo>
                <a:close/>
                <a:moveTo>
                  <a:pt x="311472" y="5899272"/>
                </a:moveTo>
                <a:cubicBezTo>
                  <a:pt x="311472" y="5907576"/>
                  <a:pt x="307318" y="5915884"/>
                  <a:pt x="299012" y="5924188"/>
                </a:cubicBezTo>
                <a:cubicBezTo>
                  <a:pt x="290706" y="5932494"/>
                  <a:pt x="288630" y="5938724"/>
                  <a:pt x="292784" y="5942878"/>
                </a:cubicBezTo>
                <a:cubicBezTo>
                  <a:pt x="296936" y="5947030"/>
                  <a:pt x="292784" y="5957412"/>
                  <a:pt x="280324" y="5974024"/>
                </a:cubicBezTo>
                <a:cubicBezTo>
                  <a:pt x="267866" y="5990636"/>
                  <a:pt x="261636" y="5994789"/>
                  <a:pt x="261636" y="5986484"/>
                </a:cubicBezTo>
                <a:lnTo>
                  <a:pt x="274096" y="5961566"/>
                </a:lnTo>
                <a:cubicBezTo>
                  <a:pt x="274096" y="5953260"/>
                  <a:pt x="278248" y="5940802"/>
                  <a:pt x="286554" y="5924188"/>
                </a:cubicBezTo>
                <a:close/>
                <a:moveTo>
                  <a:pt x="199341" y="5886812"/>
                </a:moveTo>
                <a:lnTo>
                  <a:pt x="199341" y="5911730"/>
                </a:lnTo>
                <a:lnTo>
                  <a:pt x="174423" y="5936648"/>
                </a:lnTo>
                <a:cubicBezTo>
                  <a:pt x="174423" y="5903424"/>
                  <a:pt x="182729" y="5886812"/>
                  <a:pt x="199341" y="5886812"/>
                </a:cubicBezTo>
                <a:close/>
                <a:moveTo>
                  <a:pt x="2466863" y="5874353"/>
                </a:moveTo>
                <a:cubicBezTo>
                  <a:pt x="2458557" y="5874353"/>
                  <a:pt x="2444021" y="5888888"/>
                  <a:pt x="2423257" y="5917960"/>
                </a:cubicBezTo>
                <a:cubicBezTo>
                  <a:pt x="2402493" y="5947030"/>
                  <a:pt x="2383805" y="5965718"/>
                  <a:pt x="2367193" y="5974024"/>
                </a:cubicBezTo>
                <a:cubicBezTo>
                  <a:pt x="2367193" y="5982330"/>
                  <a:pt x="2365117" y="5988560"/>
                  <a:pt x="2360963" y="5992713"/>
                </a:cubicBezTo>
                <a:cubicBezTo>
                  <a:pt x="2356811" y="5996866"/>
                  <a:pt x="2354733" y="5998942"/>
                  <a:pt x="2354733" y="5998942"/>
                </a:cubicBezTo>
                <a:cubicBezTo>
                  <a:pt x="2354733" y="6007249"/>
                  <a:pt x="2367193" y="5998942"/>
                  <a:pt x="2392111" y="5974024"/>
                </a:cubicBezTo>
                <a:cubicBezTo>
                  <a:pt x="2400417" y="5965718"/>
                  <a:pt x="2404569" y="5957412"/>
                  <a:pt x="2404569" y="5949106"/>
                </a:cubicBezTo>
                <a:cubicBezTo>
                  <a:pt x="2454405" y="5899272"/>
                  <a:pt x="2475170" y="5874353"/>
                  <a:pt x="2466863" y="5874353"/>
                </a:cubicBezTo>
                <a:close/>
                <a:moveTo>
                  <a:pt x="1769164" y="5874353"/>
                </a:moveTo>
                <a:cubicBezTo>
                  <a:pt x="1769164" y="5882659"/>
                  <a:pt x="1773318" y="5886812"/>
                  <a:pt x="1781624" y="5886812"/>
                </a:cubicBezTo>
                <a:lnTo>
                  <a:pt x="1781624" y="5874353"/>
                </a:lnTo>
                <a:close/>
                <a:moveTo>
                  <a:pt x="1594739" y="5874353"/>
                </a:moveTo>
                <a:lnTo>
                  <a:pt x="1594739" y="5886812"/>
                </a:lnTo>
                <a:lnTo>
                  <a:pt x="1607199" y="5886812"/>
                </a:lnTo>
                <a:cubicBezTo>
                  <a:pt x="1607199" y="5878507"/>
                  <a:pt x="1603046" y="5874353"/>
                  <a:pt x="1594739" y="5874353"/>
                </a:cubicBezTo>
                <a:close/>
                <a:moveTo>
                  <a:pt x="784910" y="5874353"/>
                </a:moveTo>
                <a:lnTo>
                  <a:pt x="772452" y="5899272"/>
                </a:lnTo>
                <a:lnTo>
                  <a:pt x="747534" y="5911730"/>
                </a:lnTo>
                <a:close/>
                <a:moveTo>
                  <a:pt x="598026" y="5874353"/>
                </a:moveTo>
                <a:lnTo>
                  <a:pt x="585568" y="5886812"/>
                </a:lnTo>
                <a:cubicBezTo>
                  <a:pt x="577262" y="5895118"/>
                  <a:pt x="573108" y="5903424"/>
                  <a:pt x="573108" y="5911730"/>
                </a:cubicBezTo>
                <a:close/>
                <a:moveTo>
                  <a:pt x="2116846" y="5866956"/>
                </a:moveTo>
                <a:cubicBezTo>
                  <a:pt x="2114510" y="5867735"/>
                  <a:pt x="2108671" y="5874353"/>
                  <a:pt x="2099327" y="5886812"/>
                </a:cubicBezTo>
                <a:cubicBezTo>
                  <a:pt x="2086867" y="5903424"/>
                  <a:pt x="2074408" y="5917960"/>
                  <a:pt x="2061948" y="5930418"/>
                </a:cubicBezTo>
                <a:cubicBezTo>
                  <a:pt x="2049490" y="5942878"/>
                  <a:pt x="2043260" y="5949106"/>
                  <a:pt x="2043260" y="5949106"/>
                </a:cubicBezTo>
                <a:cubicBezTo>
                  <a:pt x="2059872" y="5949106"/>
                  <a:pt x="2072332" y="5944954"/>
                  <a:pt x="2080637" y="5936648"/>
                </a:cubicBezTo>
                <a:cubicBezTo>
                  <a:pt x="2097249" y="5911730"/>
                  <a:pt x="2107633" y="5895118"/>
                  <a:pt x="2111785" y="5886812"/>
                </a:cubicBezTo>
                <a:cubicBezTo>
                  <a:pt x="2115937" y="5878507"/>
                  <a:pt x="2118015" y="5872277"/>
                  <a:pt x="2118015" y="5868123"/>
                </a:cubicBezTo>
                <a:cubicBezTo>
                  <a:pt x="2118015" y="5867085"/>
                  <a:pt x="2117625" y="5866695"/>
                  <a:pt x="2116846" y="5866956"/>
                </a:cubicBezTo>
                <a:close/>
                <a:moveTo>
                  <a:pt x="2641289" y="5861893"/>
                </a:moveTo>
                <a:lnTo>
                  <a:pt x="2641289" y="5874353"/>
                </a:lnTo>
                <a:cubicBezTo>
                  <a:pt x="2649595" y="5874353"/>
                  <a:pt x="2653747" y="5870200"/>
                  <a:pt x="2653747" y="5861893"/>
                </a:cubicBezTo>
                <a:close/>
                <a:moveTo>
                  <a:pt x="2155391" y="5861893"/>
                </a:moveTo>
                <a:cubicBezTo>
                  <a:pt x="2155391" y="5861893"/>
                  <a:pt x="2155391" y="5866047"/>
                  <a:pt x="2155391" y="5874353"/>
                </a:cubicBezTo>
                <a:cubicBezTo>
                  <a:pt x="2155391" y="5882659"/>
                  <a:pt x="2155391" y="5890965"/>
                  <a:pt x="2155391" y="5899272"/>
                </a:cubicBezTo>
                <a:lnTo>
                  <a:pt x="2142933" y="5924188"/>
                </a:lnTo>
                <a:lnTo>
                  <a:pt x="2180309" y="5886812"/>
                </a:lnTo>
                <a:lnTo>
                  <a:pt x="2192767" y="5874353"/>
                </a:lnTo>
                <a:cubicBezTo>
                  <a:pt x="2184461" y="5874353"/>
                  <a:pt x="2180309" y="5870200"/>
                  <a:pt x="2180309" y="5861893"/>
                </a:cubicBezTo>
                <a:cubicBezTo>
                  <a:pt x="2180309" y="5861893"/>
                  <a:pt x="2176155" y="5861893"/>
                  <a:pt x="2167849" y="5861893"/>
                </a:cubicBezTo>
                <a:cubicBezTo>
                  <a:pt x="2167849" y="5861893"/>
                  <a:pt x="2163697" y="5861893"/>
                  <a:pt x="2155391" y="5861893"/>
                </a:cubicBezTo>
                <a:close/>
                <a:moveTo>
                  <a:pt x="2392111" y="5849435"/>
                </a:moveTo>
                <a:lnTo>
                  <a:pt x="2392111" y="5861893"/>
                </a:lnTo>
                <a:cubicBezTo>
                  <a:pt x="2392111" y="5861893"/>
                  <a:pt x="2396263" y="5857741"/>
                  <a:pt x="2404569" y="5849435"/>
                </a:cubicBezTo>
                <a:close/>
                <a:moveTo>
                  <a:pt x="1196054" y="5849435"/>
                </a:moveTo>
                <a:lnTo>
                  <a:pt x="1196054" y="5861893"/>
                </a:lnTo>
                <a:lnTo>
                  <a:pt x="1208513" y="5849435"/>
                </a:lnTo>
                <a:close/>
                <a:moveTo>
                  <a:pt x="523274" y="5849435"/>
                </a:moveTo>
                <a:cubicBezTo>
                  <a:pt x="523274" y="5857741"/>
                  <a:pt x="523274" y="5861893"/>
                  <a:pt x="523274" y="5861893"/>
                </a:cubicBezTo>
                <a:lnTo>
                  <a:pt x="510814" y="5861893"/>
                </a:lnTo>
                <a:cubicBezTo>
                  <a:pt x="510814" y="5853589"/>
                  <a:pt x="514968" y="5849435"/>
                  <a:pt x="523274" y="5849435"/>
                </a:cubicBezTo>
                <a:close/>
                <a:moveTo>
                  <a:pt x="199341" y="5849435"/>
                </a:moveTo>
                <a:cubicBezTo>
                  <a:pt x="199341" y="5849435"/>
                  <a:pt x="195189" y="5857741"/>
                  <a:pt x="186882" y="5874353"/>
                </a:cubicBezTo>
                <a:lnTo>
                  <a:pt x="174423" y="5874353"/>
                </a:lnTo>
                <a:close/>
                <a:moveTo>
                  <a:pt x="1817443" y="5841648"/>
                </a:moveTo>
                <a:cubicBezTo>
                  <a:pt x="1816405" y="5840610"/>
                  <a:pt x="1814846" y="5841129"/>
                  <a:pt x="1812770" y="5843205"/>
                </a:cubicBezTo>
                <a:cubicBezTo>
                  <a:pt x="1808618" y="5847359"/>
                  <a:pt x="1806542" y="5853589"/>
                  <a:pt x="1806542" y="5861893"/>
                </a:cubicBezTo>
                <a:lnTo>
                  <a:pt x="1819000" y="5849435"/>
                </a:lnTo>
                <a:cubicBezTo>
                  <a:pt x="1819000" y="5845283"/>
                  <a:pt x="1818481" y="5842686"/>
                  <a:pt x="1817443" y="5841648"/>
                </a:cubicBezTo>
                <a:close/>
                <a:moveTo>
                  <a:pt x="2628829" y="5836977"/>
                </a:moveTo>
                <a:cubicBezTo>
                  <a:pt x="2628829" y="5836977"/>
                  <a:pt x="2622601" y="5843205"/>
                  <a:pt x="2610141" y="5855665"/>
                </a:cubicBezTo>
                <a:cubicBezTo>
                  <a:pt x="2597683" y="5868123"/>
                  <a:pt x="2591453" y="5874353"/>
                  <a:pt x="2591453" y="5874353"/>
                </a:cubicBezTo>
                <a:lnTo>
                  <a:pt x="2628829" y="5849435"/>
                </a:lnTo>
                <a:close/>
                <a:moveTo>
                  <a:pt x="1183596" y="5836977"/>
                </a:moveTo>
                <a:lnTo>
                  <a:pt x="1171138" y="5849435"/>
                </a:lnTo>
                <a:cubicBezTo>
                  <a:pt x="1171138" y="5849435"/>
                  <a:pt x="1162831" y="5857741"/>
                  <a:pt x="1146219" y="5874353"/>
                </a:cubicBezTo>
                <a:cubicBezTo>
                  <a:pt x="1154525" y="5866047"/>
                  <a:pt x="1156601" y="5859817"/>
                  <a:pt x="1152449" y="5855665"/>
                </a:cubicBezTo>
                <a:cubicBezTo>
                  <a:pt x="1148296" y="5851511"/>
                  <a:pt x="1142067" y="5849435"/>
                  <a:pt x="1133761" y="5849435"/>
                </a:cubicBezTo>
                <a:lnTo>
                  <a:pt x="1121301" y="5849435"/>
                </a:lnTo>
                <a:lnTo>
                  <a:pt x="1108842" y="5861893"/>
                </a:lnTo>
                <a:lnTo>
                  <a:pt x="1096383" y="5861893"/>
                </a:lnTo>
                <a:lnTo>
                  <a:pt x="1096383" y="5849435"/>
                </a:lnTo>
                <a:cubicBezTo>
                  <a:pt x="1071466" y="5866047"/>
                  <a:pt x="1054855" y="5882659"/>
                  <a:pt x="1046548" y="5899272"/>
                </a:cubicBezTo>
                <a:lnTo>
                  <a:pt x="1046548" y="5924188"/>
                </a:lnTo>
                <a:cubicBezTo>
                  <a:pt x="1046548" y="5924188"/>
                  <a:pt x="1046548" y="5928342"/>
                  <a:pt x="1046548" y="5936648"/>
                </a:cubicBezTo>
                <a:cubicBezTo>
                  <a:pt x="1046548" y="5944954"/>
                  <a:pt x="1054855" y="5944954"/>
                  <a:pt x="1071466" y="5936648"/>
                </a:cubicBezTo>
                <a:lnTo>
                  <a:pt x="1071466" y="5924188"/>
                </a:lnTo>
                <a:lnTo>
                  <a:pt x="1096383" y="5899272"/>
                </a:lnTo>
                <a:cubicBezTo>
                  <a:pt x="1096383" y="5899272"/>
                  <a:pt x="1098460" y="5897195"/>
                  <a:pt x="1102613" y="5893042"/>
                </a:cubicBezTo>
                <a:cubicBezTo>
                  <a:pt x="1106766" y="5888888"/>
                  <a:pt x="1108842" y="5882659"/>
                  <a:pt x="1108842" y="5874353"/>
                </a:cubicBezTo>
                <a:cubicBezTo>
                  <a:pt x="1108842" y="5874353"/>
                  <a:pt x="1108842" y="5870200"/>
                  <a:pt x="1108842" y="5861893"/>
                </a:cubicBezTo>
                <a:cubicBezTo>
                  <a:pt x="1117148" y="5861893"/>
                  <a:pt x="1121301" y="5861893"/>
                  <a:pt x="1121301" y="5861893"/>
                </a:cubicBezTo>
                <a:cubicBezTo>
                  <a:pt x="1121301" y="5878507"/>
                  <a:pt x="1129607" y="5882659"/>
                  <a:pt x="1146219" y="5874353"/>
                </a:cubicBezTo>
                <a:lnTo>
                  <a:pt x="1096383" y="5936648"/>
                </a:lnTo>
                <a:lnTo>
                  <a:pt x="1121301" y="5924188"/>
                </a:lnTo>
                <a:cubicBezTo>
                  <a:pt x="1129607" y="5915884"/>
                  <a:pt x="1137913" y="5907576"/>
                  <a:pt x="1146219" y="5899272"/>
                </a:cubicBezTo>
                <a:cubicBezTo>
                  <a:pt x="1154525" y="5890965"/>
                  <a:pt x="1158677" y="5882659"/>
                  <a:pt x="1158677" y="5874353"/>
                </a:cubicBezTo>
                <a:cubicBezTo>
                  <a:pt x="1158677" y="5874353"/>
                  <a:pt x="1162831" y="5874353"/>
                  <a:pt x="1171138" y="5874353"/>
                </a:cubicBezTo>
                <a:lnTo>
                  <a:pt x="1183596" y="5861893"/>
                </a:lnTo>
                <a:cubicBezTo>
                  <a:pt x="1183596" y="5853589"/>
                  <a:pt x="1183596" y="5847359"/>
                  <a:pt x="1183596" y="5843205"/>
                </a:cubicBezTo>
                <a:cubicBezTo>
                  <a:pt x="1183596" y="5839053"/>
                  <a:pt x="1183596" y="5836977"/>
                  <a:pt x="1183596" y="5836977"/>
                </a:cubicBezTo>
                <a:close/>
                <a:moveTo>
                  <a:pt x="2491782" y="5824517"/>
                </a:moveTo>
                <a:cubicBezTo>
                  <a:pt x="2466863" y="5849435"/>
                  <a:pt x="2462711" y="5861893"/>
                  <a:pt x="2479322" y="5861893"/>
                </a:cubicBezTo>
                <a:cubicBezTo>
                  <a:pt x="2487628" y="5853589"/>
                  <a:pt x="2491782" y="5849435"/>
                  <a:pt x="2491782" y="5849435"/>
                </a:cubicBezTo>
                <a:close/>
                <a:moveTo>
                  <a:pt x="1077694" y="5824517"/>
                </a:moveTo>
                <a:cubicBezTo>
                  <a:pt x="1073542" y="5824517"/>
                  <a:pt x="1071466" y="5828671"/>
                  <a:pt x="1071466" y="5836977"/>
                </a:cubicBezTo>
                <a:lnTo>
                  <a:pt x="1083924" y="5836977"/>
                </a:lnTo>
                <a:cubicBezTo>
                  <a:pt x="1083924" y="5828671"/>
                  <a:pt x="1081848" y="5824517"/>
                  <a:pt x="1077694" y="5824517"/>
                </a:cubicBezTo>
                <a:close/>
                <a:moveTo>
                  <a:pt x="598026" y="5824517"/>
                </a:moveTo>
                <a:lnTo>
                  <a:pt x="598026" y="5836977"/>
                </a:lnTo>
                <a:cubicBezTo>
                  <a:pt x="606333" y="5828671"/>
                  <a:pt x="610485" y="5824517"/>
                  <a:pt x="610485" y="5824517"/>
                </a:cubicBezTo>
                <a:close/>
                <a:moveTo>
                  <a:pt x="884581" y="5812059"/>
                </a:moveTo>
                <a:lnTo>
                  <a:pt x="897041" y="5812059"/>
                </a:lnTo>
                <a:lnTo>
                  <a:pt x="897041" y="5824517"/>
                </a:lnTo>
                <a:cubicBezTo>
                  <a:pt x="888735" y="5816211"/>
                  <a:pt x="884581" y="5812059"/>
                  <a:pt x="884581" y="5812059"/>
                </a:cubicBezTo>
                <a:close/>
                <a:moveTo>
                  <a:pt x="336389" y="5812059"/>
                </a:moveTo>
                <a:cubicBezTo>
                  <a:pt x="336389" y="5820365"/>
                  <a:pt x="334313" y="5824517"/>
                  <a:pt x="330161" y="5824517"/>
                </a:cubicBezTo>
                <a:cubicBezTo>
                  <a:pt x="326006" y="5824517"/>
                  <a:pt x="323930" y="5822441"/>
                  <a:pt x="323930" y="5818289"/>
                </a:cubicBezTo>
                <a:cubicBezTo>
                  <a:pt x="323930" y="5814135"/>
                  <a:pt x="328084" y="5812059"/>
                  <a:pt x="336389" y="5812059"/>
                </a:cubicBezTo>
                <a:close/>
                <a:moveTo>
                  <a:pt x="541962" y="5799599"/>
                </a:moveTo>
                <a:cubicBezTo>
                  <a:pt x="546114" y="5799599"/>
                  <a:pt x="548191" y="5801675"/>
                  <a:pt x="548191" y="5805829"/>
                </a:cubicBezTo>
                <a:cubicBezTo>
                  <a:pt x="548191" y="5809983"/>
                  <a:pt x="544038" y="5812059"/>
                  <a:pt x="535732" y="5812059"/>
                </a:cubicBezTo>
                <a:cubicBezTo>
                  <a:pt x="535732" y="5803753"/>
                  <a:pt x="537808" y="5799599"/>
                  <a:pt x="541962" y="5799599"/>
                </a:cubicBezTo>
                <a:close/>
                <a:moveTo>
                  <a:pt x="1843918" y="5787141"/>
                </a:moveTo>
                <a:cubicBezTo>
                  <a:pt x="1843918" y="5787141"/>
                  <a:pt x="1848071" y="5791295"/>
                  <a:pt x="1856377" y="5799599"/>
                </a:cubicBezTo>
                <a:lnTo>
                  <a:pt x="1868837" y="5787141"/>
                </a:lnTo>
                <a:cubicBezTo>
                  <a:pt x="1860529" y="5787141"/>
                  <a:pt x="1856377" y="5787141"/>
                  <a:pt x="1856377" y="5787141"/>
                </a:cubicBezTo>
                <a:cubicBezTo>
                  <a:pt x="1848071" y="5787141"/>
                  <a:pt x="1843918" y="5787141"/>
                  <a:pt x="1843918" y="5787141"/>
                </a:cubicBezTo>
                <a:close/>
                <a:moveTo>
                  <a:pt x="1214744" y="5787141"/>
                </a:moveTo>
                <a:cubicBezTo>
                  <a:pt x="1210589" y="5787141"/>
                  <a:pt x="1208513" y="5791295"/>
                  <a:pt x="1208513" y="5799599"/>
                </a:cubicBezTo>
                <a:lnTo>
                  <a:pt x="1220973" y="5799599"/>
                </a:lnTo>
                <a:cubicBezTo>
                  <a:pt x="1220973" y="5791295"/>
                  <a:pt x="1218896" y="5787141"/>
                  <a:pt x="1214744" y="5787141"/>
                </a:cubicBezTo>
                <a:close/>
                <a:moveTo>
                  <a:pt x="915729" y="5787141"/>
                </a:moveTo>
                <a:cubicBezTo>
                  <a:pt x="919881" y="5787141"/>
                  <a:pt x="921959" y="5791295"/>
                  <a:pt x="921959" y="5799599"/>
                </a:cubicBezTo>
                <a:lnTo>
                  <a:pt x="909500" y="5799599"/>
                </a:lnTo>
                <a:cubicBezTo>
                  <a:pt x="909500" y="5791295"/>
                  <a:pt x="911576" y="5787141"/>
                  <a:pt x="915729" y="5787141"/>
                </a:cubicBezTo>
                <a:close/>
                <a:moveTo>
                  <a:pt x="2591453" y="5774682"/>
                </a:moveTo>
                <a:cubicBezTo>
                  <a:pt x="2566535" y="5782987"/>
                  <a:pt x="2537464" y="5820365"/>
                  <a:pt x="2504240" y="5886812"/>
                </a:cubicBezTo>
                <a:lnTo>
                  <a:pt x="2554076" y="5836977"/>
                </a:lnTo>
                <a:cubicBezTo>
                  <a:pt x="2587301" y="5795447"/>
                  <a:pt x="2599759" y="5774682"/>
                  <a:pt x="2591453" y="5774682"/>
                </a:cubicBezTo>
                <a:close/>
                <a:moveTo>
                  <a:pt x="186882" y="5774682"/>
                </a:moveTo>
                <a:cubicBezTo>
                  <a:pt x="186882" y="5774682"/>
                  <a:pt x="188959" y="5778835"/>
                  <a:pt x="193111" y="5787141"/>
                </a:cubicBezTo>
                <a:cubicBezTo>
                  <a:pt x="197265" y="5795447"/>
                  <a:pt x="199341" y="5803753"/>
                  <a:pt x="199341" y="5812059"/>
                </a:cubicBezTo>
                <a:lnTo>
                  <a:pt x="161965" y="5812059"/>
                </a:lnTo>
                <a:cubicBezTo>
                  <a:pt x="161965" y="5787141"/>
                  <a:pt x="170271" y="5774682"/>
                  <a:pt x="186882" y="5774682"/>
                </a:cubicBezTo>
                <a:close/>
                <a:moveTo>
                  <a:pt x="2466863" y="5762223"/>
                </a:moveTo>
                <a:lnTo>
                  <a:pt x="2429487" y="5812059"/>
                </a:lnTo>
                <a:lnTo>
                  <a:pt x="2441945" y="5799599"/>
                </a:lnTo>
                <a:cubicBezTo>
                  <a:pt x="2458557" y="5774682"/>
                  <a:pt x="2466863" y="5762223"/>
                  <a:pt x="2466863" y="5762223"/>
                </a:cubicBezTo>
                <a:close/>
                <a:moveTo>
                  <a:pt x="1308185" y="5762223"/>
                </a:moveTo>
                <a:cubicBezTo>
                  <a:pt x="1299878" y="5762223"/>
                  <a:pt x="1295727" y="5766376"/>
                  <a:pt x="1295727" y="5774682"/>
                </a:cubicBezTo>
                <a:cubicBezTo>
                  <a:pt x="1304033" y="5774682"/>
                  <a:pt x="1308185" y="5774682"/>
                  <a:pt x="1308185" y="5774682"/>
                </a:cubicBezTo>
                <a:close/>
                <a:moveTo>
                  <a:pt x="2055720" y="5749764"/>
                </a:moveTo>
                <a:lnTo>
                  <a:pt x="2043260" y="5774682"/>
                </a:lnTo>
                <a:cubicBezTo>
                  <a:pt x="2051566" y="5774682"/>
                  <a:pt x="2055720" y="5770529"/>
                  <a:pt x="2055720" y="5762223"/>
                </a:cubicBezTo>
                <a:close/>
                <a:moveTo>
                  <a:pt x="710157" y="5737304"/>
                </a:moveTo>
                <a:lnTo>
                  <a:pt x="722615" y="5749764"/>
                </a:lnTo>
                <a:cubicBezTo>
                  <a:pt x="722615" y="5749764"/>
                  <a:pt x="722615" y="5753917"/>
                  <a:pt x="722615" y="5762223"/>
                </a:cubicBezTo>
                <a:cubicBezTo>
                  <a:pt x="722615" y="5762223"/>
                  <a:pt x="718463" y="5766376"/>
                  <a:pt x="710157" y="5774682"/>
                </a:cubicBezTo>
                <a:cubicBezTo>
                  <a:pt x="701851" y="5782987"/>
                  <a:pt x="693546" y="5795447"/>
                  <a:pt x="685239" y="5812059"/>
                </a:cubicBezTo>
                <a:lnTo>
                  <a:pt x="647863" y="5836977"/>
                </a:lnTo>
                <a:lnTo>
                  <a:pt x="635403" y="5836977"/>
                </a:lnTo>
                <a:lnTo>
                  <a:pt x="622944" y="5849435"/>
                </a:lnTo>
                <a:lnTo>
                  <a:pt x="622944" y="5874353"/>
                </a:lnTo>
                <a:lnTo>
                  <a:pt x="610485" y="5886812"/>
                </a:lnTo>
                <a:lnTo>
                  <a:pt x="610485" y="5899272"/>
                </a:lnTo>
                <a:cubicBezTo>
                  <a:pt x="602181" y="5899272"/>
                  <a:pt x="593874" y="5905500"/>
                  <a:pt x="585568" y="5917960"/>
                </a:cubicBezTo>
                <a:cubicBezTo>
                  <a:pt x="577262" y="5930418"/>
                  <a:pt x="573108" y="5938724"/>
                  <a:pt x="573108" y="5942878"/>
                </a:cubicBezTo>
                <a:cubicBezTo>
                  <a:pt x="573108" y="5947030"/>
                  <a:pt x="585568" y="5949106"/>
                  <a:pt x="610485" y="5949106"/>
                </a:cubicBezTo>
                <a:cubicBezTo>
                  <a:pt x="618791" y="5940802"/>
                  <a:pt x="622944" y="5936648"/>
                  <a:pt x="622944" y="5936648"/>
                </a:cubicBezTo>
                <a:cubicBezTo>
                  <a:pt x="622944" y="5936648"/>
                  <a:pt x="622944" y="5932494"/>
                  <a:pt x="622944" y="5924188"/>
                </a:cubicBezTo>
                <a:cubicBezTo>
                  <a:pt x="622944" y="5915884"/>
                  <a:pt x="631251" y="5911730"/>
                  <a:pt x="647863" y="5911730"/>
                </a:cubicBezTo>
                <a:cubicBezTo>
                  <a:pt x="656167" y="5903424"/>
                  <a:pt x="664475" y="5895118"/>
                  <a:pt x="672781" y="5886812"/>
                </a:cubicBezTo>
                <a:cubicBezTo>
                  <a:pt x="681085" y="5878507"/>
                  <a:pt x="689391" y="5870200"/>
                  <a:pt x="697698" y="5861893"/>
                </a:cubicBezTo>
                <a:cubicBezTo>
                  <a:pt x="714309" y="5828671"/>
                  <a:pt x="724691" y="5812059"/>
                  <a:pt x="728846" y="5812059"/>
                </a:cubicBezTo>
                <a:cubicBezTo>
                  <a:pt x="732998" y="5812059"/>
                  <a:pt x="735074" y="5809983"/>
                  <a:pt x="735074" y="5805829"/>
                </a:cubicBezTo>
                <a:cubicBezTo>
                  <a:pt x="735074" y="5801675"/>
                  <a:pt x="739227" y="5795447"/>
                  <a:pt x="747534" y="5787141"/>
                </a:cubicBezTo>
                <a:lnTo>
                  <a:pt x="735074" y="5749764"/>
                </a:lnTo>
                <a:cubicBezTo>
                  <a:pt x="735074" y="5749764"/>
                  <a:pt x="735074" y="5745610"/>
                  <a:pt x="735074" y="5737304"/>
                </a:cubicBezTo>
                <a:close/>
                <a:moveTo>
                  <a:pt x="1077694" y="5724846"/>
                </a:moveTo>
                <a:cubicBezTo>
                  <a:pt x="1081848" y="5724846"/>
                  <a:pt x="1083924" y="5729000"/>
                  <a:pt x="1083924" y="5737304"/>
                </a:cubicBezTo>
                <a:cubicBezTo>
                  <a:pt x="1075618" y="5745610"/>
                  <a:pt x="1071466" y="5745610"/>
                  <a:pt x="1071466" y="5737304"/>
                </a:cubicBezTo>
                <a:cubicBezTo>
                  <a:pt x="1071466" y="5729000"/>
                  <a:pt x="1073542" y="5724846"/>
                  <a:pt x="1077694" y="5724846"/>
                </a:cubicBezTo>
                <a:close/>
                <a:moveTo>
                  <a:pt x="784910" y="5724846"/>
                </a:moveTo>
                <a:cubicBezTo>
                  <a:pt x="776604" y="5724846"/>
                  <a:pt x="772452" y="5726922"/>
                  <a:pt x="772452" y="5731076"/>
                </a:cubicBezTo>
                <a:cubicBezTo>
                  <a:pt x="772452" y="5735228"/>
                  <a:pt x="776604" y="5737304"/>
                  <a:pt x="784910" y="5737304"/>
                </a:cubicBezTo>
                <a:close/>
                <a:moveTo>
                  <a:pt x="766222" y="5724846"/>
                </a:moveTo>
                <a:cubicBezTo>
                  <a:pt x="762070" y="5724846"/>
                  <a:pt x="757916" y="5726922"/>
                  <a:pt x="753763" y="5731076"/>
                </a:cubicBezTo>
                <a:cubicBezTo>
                  <a:pt x="749610" y="5735228"/>
                  <a:pt x="751686" y="5737304"/>
                  <a:pt x="759992" y="5737304"/>
                </a:cubicBezTo>
                <a:lnTo>
                  <a:pt x="772452" y="5724846"/>
                </a:lnTo>
                <a:cubicBezTo>
                  <a:pt x="772452" y="5724846"/>
                  <a:pt x="770374" y="5724846"/>
                  <a:pt x="766222" y="5724846"/>
                </a:cubicBezTo>
                <a:close/>
                <a:moveTo>
                  <a:pt x="635403" y="5724846"/>
                </a:moveTo>
                <a:cubicBezTo>
                  <a:pt x="635403" y="5733152"/>
                  <a:pt x="631251" y="5741458"/>
                  <a:pt x="622944" y="5749764"/>
                </a:cubicBezTo>
                <a:lnTo>
                  <a:pt x="622944" y="5774682"/>
                </a:lnTo>
                <a:lnTo>
                  <a:pt x="635403" y="5749764"/>
                </a:lnTo>
                <a:lnTo>
                  <a:pt x="647863" y="5737304"/>
                </a:lnTo>
                <a:cubicBezTo>
                  <a:pt x="656167" y="5729000"/>
                  <a:pt x="656167" y="5724846"/>
                  <a:pt x="647863" y="5724846"/>
                </a:cubicBezTo>
                <a:close/>
                <a:moveTo>
                  <a:pt x="1862607" y="5715502"/>
                </a:moveTo>
                <a:cubicBezTo>
                  <a:pt x="1858453" y="5713426"/>
                  <a:pt x="1852224" y="5716540"/>
                  <a:pt x="1843918" y="5724846"/>
                </a:cubicBezTo>
                <a:lnTo>
                  <a:pt x="1856377" y="5737304"/>
                </a:lnTo>
                <a:lnTo>
                  <a:pt x="1868837" y="5749764"/>
                </a:lnTo>
                <a:cubicBezTo>
                  <a:pt x="1868837" y="5741458"/>
                  <a:pt x="1868837" y="5737304"/>
                  <a:pt x="1868837" y="5737304"/>
                </a:cubicBezTo>
                <a:cubicBezTo>
                  <a:pt x="1868837" y="5724846"/>
                  <a:pt x="1866759" y="5717578"/>
                  <a:pt x="1862607" y="5715502"/>
                </a:cubicBezTo>
                <a:close/>
                <a:moveTo>
                  <a:pt x="2927843" y="5712388"/>
                </a:moveTo>
                <a:lnTo>
                  <a:pt x="2902925" y="5737304"/>
                </a:lnTo>
                <a:cubicBezTo>
                  <a:pt x="2894619" y="5753917"/>
                  <a:pt x="2890467" y="5762223"/>
                  <a:pt x="2890467" y="5762223"/>
                </a:cubicBezTo>
                <a:lnTo>
                  <a:pt x="2902925" y="5774682"/>
                </a:lnTo>
                <a:cubicBezTo>
                  <a:pt x="2902925" y="5774682"/>
                  <a:pt x="2905001" y="5770529"/>
                  <a:pt x="2909155" y="5762223"/>
                </a:cubicBezTo>
                <a:cubicBezTo>
                  <a:pt x="2913307" y="5753917"/>
                  <a:pt x="2915385" y="5745610"/>
                  <a:pt x="2915385" y="5737304"/>
                </a:cubicBezTo>
                <a:cubicBezTo>
                  <a:pt x="2923689" y="5720692"/>
                  <a:pt x="2927843" y="5712388"/>
                  <a:pt x="2927843" y="5712388"/>
                </a:cubicBezTo>
                <a:close/>
                <a:moveTo>
                  <a:pt x="1918671" y="5712388"/>
                </a:moveTo>
                <a:lnTo>
                  <a:pt x="1906213" y="5724846"/>
                </a:lnTo>
                <a:lnTo>
                  <a:pt x="1906213" y="5737304"/>
                </a:lnTo>
                <a:cubicBezTo>
                  <a:pt x="1906213" y="5737304"/>
                  <a:pt x="1910365" y="5729000"/>
                  <a:pt x="1918671" y="5712388"/>
                </a:cubicBezTo>
                <a:close/>
                <a:moveTo>
                  <a:pt x="1220973" y="5712388"/>
                </a:moveTo>
                <a:cubicBezTo>
                  <a:pt x="1212666" y="5729000"/>
                  <a:pt x="1204362" y="5737304"/>
                  <a:pt x="1196054" y="5737304"/>
                </a:cubicBezTo>
                <a:lnTo>
                  <a:pt x="1220973" y="5737304"/>
                </a:lnTo>
                <a:cubicBezTo>
                  <a:pt x="1229278" y="5720692"/>
                  <a:pt x="1233431" y="5712388"/>
                  <a:pt x="1233431" y="5712388"/>
                </a:cubicBezTo>
                <a:close/>
                <a:moveTo>
                  <a:pt x="909500" y="5699928"/>
                </a:moveTo>
                <a:lnTo>
                  <a:pt x="909500" y="5712388"/>
                </a:lnTo>
                <a:cubicBezTo>
                  <a:pt x="909500" y="5712388"/>
                  <a:pt x="913653" y="5708234"/>
                  <a:pt x="921959" y="5699928"/>
                </a:cubicBezTo>
                <a:close/>
                <a:moveTo>
                  <a:pt x="797370" y="5687470"/>
                </a:moveTo>
                <a:lnTo>
                  <a:pt x="784910" y="5699928"/>
                </a:lnTo>
                <a:cubicBezTo>
                  <a:pt x="793216" y="5708234"/>
                  <a:pt x="797370" y="5708234"/>
                  <a:pt x="797370" y="5699928"/>
                </a:cubicBezTo>
                <a:cubicBezTo>
                  <a:pt x="797370" y="5691622"/>
                  <a:pt x="797370" y="5687470"/>
                  <a:pt x="797370" y="5687470"/>
                </a:cubicBezTo>
                <a:close/>
                <a:moveTo>
                  <a:pt x="242948" y="5687470"/>
                </a:moveTo>
                <a:cubicBezTo>
                  <a:pt x="238796" y="5687470"/>
                  <a:pt x="236717" y="5691622"/>
                  <a:pt x="236717" y="5699928"/>
                </a:cubicBezTo>
                <a:cubicBezTo>
                  <a:pt x="236717" y="5699928"/>
                  <a:pt x="238796" y="5697852"/>
                  <a:pt x="242948" y="5693698"/>
                </a:cubicBezTo>
                <a:cubicBezTo>
                  <a:pt x="247101" y="5689546"/>
                  <a:pt x="247101" y="5687470"/>
                  <a:pt x="242948" y="5687470"/>
                </a:cubicBezTo>
                <a:close/>
                <a:moveTo>
                  <a:pt x="1334660" y="5678126"/>
                </a:moveTo>
                <a:cubicBezTo>
                  <a:pt x="1333621" y="5678126"/>
                  <a:pt x="1333102" y="5679164"/>
                  <a:pt x="1333102" y="5681240"/>
                </a:cubicBezTo>
                <a:cubicBezTo>
                  <a:pt x="1333102" y="5685394"/>
                  <a:pt x="1328951" y="5687470"/>
                  <a:pt x="1320644" y="5687470"/>
                </a:cubicBezTo>
                <a:lnTo>
                  <a:pt x="1308185" y="5687470"/>
                </a:lnTo>
                <a:cubicBezTo>
                  <a:pt x="1308185" y="5687470"/>
                  <a:pt x="1308185" y="5691622"/>
                  <a:pt x="1308185" y="5699928"/>
                </a:cubicBezTo>
                <a:cubicBezTo>
                  <a:pt x="1308185" y="5699928"/>
                  <a:pt x="1312338" y="5699928"/>
                  <a:pt x="1320644" y="5699928"/>
                </a:cubicBezTo>
                <a:cubicBezTo>
                  <a:pt x="1328951" y="5699928"/>
                  <a:pt x="1335180" y="5697852"/>
                  <a:pt x="1339333" y="5693698"/>
                </a:cubicBezTo>
                <a:cubicBezTo>
                  <a:pt x="1343485" y="5689546"/>
                  <a:pt x="1343485" y="5685394"/>
                  <a:pt x="1339333" y="5681240"/>
                </a:cubicBezTo>
                <a:cubicBezTo>
                  <a:pt x="1337256" y="5679164"/>
                  <a:pt x="1335700" y="5678126"/>
                  <a:pt x="1334660" y="5678126"/>
                </a:cubicBezTo>
                <a:close/>
                <a:moveTo>
                  <a:pt x="909500" y="5675010"/>
                </a:moveTo>
                <a:lnTo>
                  <a:pt x="897041" y="5687470"/>
                </a:lnTo>
                <a:lnTo>
                  <a:pt x="884581" y="5712388"/>
                </a:lnTo>
                <a:cubicBezTo>
                  <a:pt x="884581" y="5712388"/>
                  <a:pt x="888735" y="5708234"/>
                  <a:pt x="897041" y="5699928"/>
                </a:cubicBezTo>
                <a:close/>
                <a:moveTo>
                  <a:pt x="822287" y="5675010"/>
                </a:moveTo>
                <a:cubicBezTo>
                  <a:pt x="822287" y="5675010"/>
                  <a:pt x="824364" y="5677086"/>
                  <a:pt x="828516" y="5681240"/>
                </a:cubicBezTo>
                <a:cubicBezTo>
                  <a:pt x="832670" y="5685394"/>
                  <a:pt x="834746" y="5687470"/>
                  <a:pt x="834746" y="5687470"/>
                </a:cubicBezTo>
                <a:cubicBezTo>
                  <a:pt x="834746" y="5695776"/>
                  <a:pt x="830592" y="5699928"/>
                  <a:pt x="822287" y="5699928"/>
                </a:cubicBezTo>
                <a:cubicBezTo>
                  <a:pt x="822287" y="5699928"/>
                  <a:pt x="822287" y="5695776"/>
                  <a:pt x="822287" y="5687470"/>
                </a:cubicBezTo>
                <a:cubicBezTo>
                  <a:pt x="822287" y="5679164"/>
                  <a:pt x="822287" y="5675010"/>
                  <a:pt x="822287" y="5675010"/>
                </a:cubicBezTo>
                <a:close/>
                <a:moveTo>
                  <a:pt x="361306" y="5675010"/>
                </a:moveTo>
                <a:cubicBezTo>
                  <a:pt x="361306" y="5675010"/>
                  <a:pt x="359230" y="5677086"/>
                  <a:pt x="355078" y="5681240"/>
                </a:cubicBezTo>
                <a:cubicBezTo>
                  <a:pt x="350924" y="5685394"/>
                  <a:pt x="348848" y="5687470"/>
                  <a:pt x="348848" y="5687470"/>
                </a:cubicBezTo>
                <a:cubicBezTo>
                  <a:pt x="348848" y="5687470"/>
                  <a:pt x="353000" y="5687470"/>
                  <a:pt x="361306" y="5687470"/>
                </a:cubicBezTo>
                <a:lnTo>
                  <a:pt x="373766" y="5687470"/>
                </a:lnTo>
                <a:cubicBezTo>
                  <a:pt x="373766" y="5679164"/>
                  <a:pt x="369613" y="5675010"/>
                  <a:pt x="361306" y="5675010"/>
                </a:cubicBezTo>
                <a:close/>
                <a:moveTo>
                  <a:pt x="2578995" y="5662552"/>
                </a:moveTo>
                <a:cubicBezTo>
                  <a:pt x="2570688" y="5670858"/>
                  <a:pt x="2566535" y="5679164"/>
                  <a:pt x="2566535" y="5687470"/>
                </a:cubicBezTo>
                <a:lnTo>
                  <a:pt x="2578995" y="5675010"/>
                </a:lnTo>
                <a:cubicBezTo>
                  <a:pt x="2587301" y="5675010"/>
                  <a:pt x="2591453" y="5670858"/>
                  <a:pt x="2591453" y="5662552"/>
                </a:cubicBezTo>
                <a:close/>
                <a:moveTo>
                  <a:pt x="1918671" y="5662552"/>
                </a:moveTo>
                <a:lnTo>
                  <a:pt x="1906213" y="5675010"/>
                </a:lnTo>
                <a:lnTo>
                  <a:pt x="1893753" y="5712388"/>
                </a:lnTo>
                <a:cubicBezTo>
                  <a:pt x="1902059" y="5704082"/>
                  <a:pt x="1906213" y="5695776"/>
                  <a:pt x="1906213" y="5687470"/>
                </a:cubicBezTo>
                <a:close/>
                <a:moveTo>
                  <a:pt x="622944" y="5662552"/>
                </a:moveTo>
                <a:cubicBezTo>
                  <a:pt x="622944" y="5662552"/>
                  <a:pt x="622944" y="5666706"/>
                  <a:pt x="622944" y="5675010"/>
                </a:cubicBezTo>
                <a:lnTo>
                  <a:pt x="622944" y="5687470"/>
                </a:lnTo>
                <a:cubicBezTo>
                  <a:pt x="631251" y="5687470"/>
                  <a:pt x="635403" y="5683316"/>
                  <a:pt x="635403" y="5675010"/>
                </a:cubicBezTo>
                <a:cubicBezTo>
                  <a:pt x="635403" y="5666706"/>
                  <a:pt x="631251" y="5662552"/>
                  <a:pt x="622944" y="5662552"/>
                </a:cubicBezTo>
                <a:close/>
                <a:moveTo>
                  <a:pt x="560650" y="5662552"/>
                </a:moveTo>
                <a:cubicBezTo>
                  <a:pt x="560650" y="5670858"/>
                  <a:pt x="562726" y="5675010"/>
                  <a:pt x="566880" y="5675010"/>
                </a:cubicBezTo>
                <a:cubicBezTo>
                  <a:pt x="571033" y="5675010"/>
                  <a:pt x="573108" y="5670858"/>
                  <a:pt x="573108" y="5662552"/>
                </a:cubicBezTo>
                <a:cubicBezTo>
                  <a:pt x="573108" y="5662552"/>
                  <a:pt x="568957" y="5662552"/>
                  <a:pt x="560650" y="5662552"/>
                </a:cubicBezTo>
                <a:close/>
                <a:moveTo>
                  <a:pt x="1270808" y="5650093"/>
                </a:moveTo>
                <a:lnTo>
                  <a:pt x="1245890" y="5675010"/>
                </a:lnTo>
                <a:lnTo>
                  <a:pt x="1270808" y="5675010"/>
                </a:lnTo>
                <a:cubicBezTo>
                  <a:pt x="1279114" y="5658398"/>
                  <a:pt x="1279114" y="5650093"/>
                  <a:pt x="1270808" y="5650093"/>
                </a:cubicBezTo>
                <a:close/>
                <a:moveTo>
                  <a:pt x="459420" y="5640748"/>
                </a:moveTo>
                <a:cubicBezTo>
                  <a:pt x="458382" y="5640748"/>
                  <a:pt x="456826" y="5641787"/>
                  <a:pt x="454750" y="5643863"/>
                </a:cubicBezTo>
                <a:cubicBezTo>
                  <a:pt x="450595" y="5648016"/>
                  <a:pt x="448519" y="5650093"/>
                  <a:pt x="448519" y="5650093"/>
                </a:cubicBezTo>
                <a:lnTo>
                  <a:pt x="460978" y="5650093"/>
                </a:lnTo>
                <a:cubicBezTo>
                  <a:pt x="460978" y="5650093"/>
                  <a:pt x="460978" y="5648016"/>
                  <a:pt x="460978" y="5643863"/>
                </a:cubicBezTo>
                <a:cubicBezTo>
                  <a:pt x="460978" y="5641787"/>
                  <a:pt x="460460" y="5640748"/>
                  <a:pt x="459420" y="5640748"/>
                </a:cubicBezTo>
                <a:close/>
                <a:moveTo>
                  <a:pt x="10166473" y="5637634"/>
                </a:moveTo>
                <a:cubicBezTo>
                  <a:pt x="10166473" y="5645940"/>
                  <a:pt x="10166473" y="5650093"/>
                  <a:pt x="10166473" y="5650093"/>
                </a:cubicBezTo>
                <a:cubicBezTo>
                  <a:pt x="10166473" y="5650093"/>
                  <a:pt x="10168549" y="5648016"/>
                  <a:pt x="10172701" y="5643863"/>
                </a:cubicBezTo>
                <a:cubicBezTo>
                  <a:pt x="10176853" y="5639710"/>
                  <a:pt x="10174779" y="5637634"/>
                  <a:pt x="10166473" y="5637634"/>
                </a:cubicBezTo>
                <a:close/>
                <a:moveTo>
                  <a:pt x="1358021" y="5637634"/>
                </a:moveTo>
                <a:cubicBezTo>
                  <a:pt x="1349714" y="5637634"/>
                  <a:pt x="1349714" y="5641787"/>
                  <a:pt x="1358021" y="5650093"/>
                </a:cubicBezTo>
                <a:cubicBezTo>
                  <a:pt x="1366327" y="5650093"/>
                  <a:pt x="1370479" y="5650093"/>
                  <a:pt x="1370479" y="5650093"/>
                </a:cubicBezTo>
                <a:close/>
                <a:moveTo>
                  <a:pt x="1062120" y="5629846"/>
                </a:moveTo>
                <a:cubicBezTo>
                  <a:pt x="1060044" y="5628810"/>
                  <a:pt x="1059007" y="5629327"/>
                  <a:pt x="1059007" y="5631404"/>
                </a:cubicBezTo>
                <a:cubicBezTo>
                  <a:pt x="1059007" y="5635557"/>
                  <a:pt x="1061082" y="5639710"/>
                  <a:pt x="1065236" y="5643863"/>
                </a:cubicBezTo>
                <a:cubicBezTo>
                  <a:pt x="1069389" y="5648016"/>
                  <a:pt x="1071466" y="5650093"/>
                  <a:pt x="1071466" y="5650093"/>
                </a:cubicBezTo>
                <a:lnTo>
                  <a:pt x="1071466" y="5637634"/>
                </a:lnTo>
                <a:cubicBezTo>
                  <a:pt x="1067312" y="5633481"/>
                  <a:pt x="1064198" y="5630886"/>
                  <a:pt x="1062120" y="5629846"/>
                </a:cubicBezTo>
                <a:close/>
                <a:moveTo>
                  <a:pt x="1376709" y="5625175"/>
                </a:moveTo>
                <a:cubicBezTo>
                  <a:pt x="1372557" y="5625175"/>
                  <a:pt x="1370479" y="5629327"/>
                  <a:pt x="1370479" y="5637634"/>
                </a:cubicBezTo>
                <a:cubicBezTo>
                  <a:pt x="1378785" y="5637634"/>
                  <a:pt x="1382939" y="5635557"/>
                  <a:pt x="1382939" y="5631404"/>
                </a:cubicBezTo>
                <a:cubicBezTo>
                  <a:pt x="1382939" y="5627251"/>
                  <a:pt x="1380861" y="5625175"/>
                  <a:pt x="1376709" y="5625175"/>
                </a:cubicBezTo>
                <a:close/>
                <a:moveTo>
                  <a:pt x="959335" y="5625175"/>
                </a:moveTo>
                <a:lnTo>
                  <a:pt x="971793" y="5637634"/>
                </a:lnTo>
                <a:cubicBezTo>
                  <a:pt x="971793" y="5629327"/>
                  <a:pt x="971793" y="5625175"/>
                  <a:pt x="971793" y="5625175"/>
                </a:cubicBezTo>
                <a:close/>
                <a:moveTo>
                  <a:pt x="946876" y="5625175"/>
                </a:moveTo>
                <a:cubicBezTo>
                  <a:pt x="946876" y="5625175"/>
                  <a:pt x="942724" y="5629327"/>
                  <a:pt x="934418" y="5637634"/>
                </a:cubicBezTo>
                <a:lnTo>
                  <a:pt x="934418" y="5650093"/>
                </a:lnTo>
                <a:cubicBezTo>
                  <a:pt x="934418" y="5650093"/>
                  <a:pt x="938569" y="5645940"/>
                  <a:pt x="946876" y="5637634"/>
                </a:cubicBezTo>
                <a:close/>
                <a:moveTo>
                  <a:pt x="635403" y="5625175"/>
                </a:moveTo>
                <a:cubicBezTo>
                  <a:pt x="635403" y="5625175"/>
                  <a:pt x="635403" y="5629327"/>
                  <a:pt x="635403" y="5637634"/>
                </a:cubicBezTo>
                <a:cubicBezTo>
                  <a:pt x="652015" y="5637634"/>
                  <a:pt x="660321" y="5637634"/>
                  <a:pt x="660321" y="5637634"/>
                </a:cubicBezTo>
                <a:lnTo>
                  <a:pt x="660321" y="5625175"/>
                </a:lnTo>
                <a:cubicBezTo>
                  <a:pt x="652015" y="5625175"/>
                  <a:pt x="643709" y="5625175"/>
                  <a:pt x="635403" y="5625175"/>
                </a:cubicBezTo>
                <a:close/>
                <a:moveTo>
                  <a:pt x="255406" y="5625175"/>
                </a:moveTo>
                <a:cubicBezTo>
                  <a:pt x="251253" y="5625175"/>
                  <a:pt x="247101" y="5629327"/>
                  <a:pt x="242948" y="5637634"/>
                </a:cubicBezTo>
                <a:cubicBezTo>
                  <a:pt x="238796" y="5645940"/>
                  <a:pt x="236717" y="5652170"/>
                  <a:pt x="236717" y="5656322"/>
                </a:cubicBezTo>
                <a:cubicBezTo>
                  <a:pt x="236717" y="5660476"/>
                  <a:pt x="240872" y="5662552"/>
                  <a:pt x="249177" y="5662552"/>
                </a:cubicBezTo>
                <a:lnTo>
                  <a:pt x="261636" y="5650093"/>
                </a:lnTo>
                <a:cubicBezTo>
                  <a:pt x="261636" y="5633480"/>
                  <a:pt x="259559" y="5625175"/>
                  <a:pt x="255406" y="5625175"/>
                </a:cubicBezTo>
                <a:close/>
                <a:moveTo>
                  <a:pt x="1108842" y="5600257"/>
                </a:moveTo>
                <a:cubicBezTo>
                  <a:pt x="1108842" y="5608563"/>
                  <a:pt x="1104689" y="5612715"/>
                  <a:pt x="1096383" y="5612715"/>
                </a:cubicBezTo>
                <a:lnTo>
                  <a:pt x="1108842" y="5612715"/>
                </a:lnTo>
                <a:close/>
                <a:moveTo>
                  <a:pt x="1034089" y="5600257"/>
                </a:moveTo>
                <a:cubicBezTo>
                  <a:pt x="1034089" y="5608563"/>
                  <a:pt x="1029936" y="5616869"/>
                  <a:pt x="1021630" y="5625175"/>
                </a:cubicBezTo>
                <a:lnTo>
                  <a:pt x="1009170" y="5625175"/>
                </a:lnTo>
                <a:lnTo>
                  <a:pt x="1021630" y="5612715"/>
                </a:lnTo>
                <a:close/>
                <a:moveTo>
                  <a:pt x="834746" y="5600257"/>
                </a:moveTo>
                <a:lnTo>
                  <a:pt x="822287" y="5612715"/>
                </a:lnTo>
                <a:cubicBezTo>
                  <a:pt x="813982" y="5612715"/>
                  <a:pt x="809828" y="5612715"/>
                  <a:pt x="809828" y="5612715"/>
                </a:cubicBezTo>
                <a:cubicBezTo>
                  <a:pt x="809828" y="5612715"/>
                  <a:pt x="809828" y="5616869"/>
                  <a:pt x="809828" y="5625175"/>
                </a:cubicBezTo>
                <a:cubicBezTo>
                  <a:pt x="809828" y="5625175"/>
                  <a:pt x="809828" y="5629327"/>
                  <a:pt x="809828" y="5637634"/>
                </a:cubicBezTo>
                <a:cubicBezTo>
                  <a:pt x="801522" y="5645940"/>
                  <a:pt x="801522" y="5650093"/>
                  <a:pt x="809828" y="5650093"/>
                </a:cubicBezTo>
                <a:lnTo>
                  <a:pt x="809828" y="5662552"/>
                </a:lnTo>
                <a:cubicBezTo>
                  <a:pt x="801522" y="5670858"/>
                  <a:pt x="797370" y="5677086"/>
                  <a:pt x="797370" y="5681240"/>
                </a:cubicBezTo>
                <a:cubicBezTo>
                  <a:pt x="797370" y="5685394"/>
                  <a:pt x="801522" y="5691622"/>
                  <a:pt x="809828" y="5699928"/>
                </a:cubicBezTo>
                <a:lnTo>
                  <a:pt x="822287" y="5699928"/>
                </a:lnTo>
                <a:lnTo>
                  <a:pt x="834746" y="5699928"/>
                </a:lnTo>
                <a:cubicBezTo>
                  <a:pt x="834746" y="5699928"/>
                  <a:pt x="836822" y="5697852"/>
                  <a:pt x="840974" y="5693698"/>
                </a:cubicBezTo>
                <a:cubicBezTo>
                  <a:pt x="845128" y="5689546"/>
                  <a:pt x="847204" y="5683316"/>
                  <a:pt x="847204" y="5675010"/>
                </a:cubicBezTo>
                <a:cubicBezTo>
                  <a:pt x="863817" y="5658398"/>
                  <a:pt x="872123" y="5645940"/>
                  <a:pt x="872123" y="5637634"/>
                </a:cubicBezTo>
                <a:lnTo>
                  <a:pt x="859664" y="5650093"/>
                </a:lnTo>
                <a:lnTo>
                  <a:pt x="847204" y="5650093"/>
                </a:lnTo>
                <a:cubicBezTo>
                  <a:pt x="847204" y="5650093"/>
                  <a:pt x="847204" y="5645940"/>
                  <a:pt x="847204" y="5637634"/>
                </a:cubicBezTo>
                <a:lnTo>
                  <a:pt x="834746" y="5625175"/>
                </a:lnTo>
                <a:lnTo>
                  <a:pt x="847204" y="5612715"/>
                </a:lnTo>
                <a:close/>
                <a:moveTo>
                  <a:pt x="1183596" y="5587799"/>
                </a:moveTo>
                <a:cubicBezTo>
                  <a:pt x="1183596" y="5587799"/>
                  <a:pt x="1181520" y="5591951"/>
                  <a:pt x="1177367" y="5600257"/>
                </a:cubicBezTo>
                <a:cubicBezTo>
                  <a:pt x="1173213" y="5608563"/>
                  <a:pt x="1166983" y="5614791"/>
                  <a:pt x="1158677" y="5618945"/>
                </a:cubicBezTo>
                <a:cubicBezTo>
                  <a:pt x="1150372" y="5623099"/>
                  <a:pt x="1146219" y="5621021"/>
                  <a:pt x="1146219" y="5612715"/>
                </a:cubicBezTo>
                <a:lnTo>
                  <a:pt x="1158677" y="5612715"/>
                </a:lnTo>
                <a:lnTo>
                  <a:pt x="1171138" y="5600257"/>
                </a:lnTo>
                <a:cubicBezTo>
                  <a:pt x="1171138" y="5591951"/>
                  <a:pt x="1175289" y="5587799"/>
                  <a:pt x="1183596" y="5587799"/>
                </a:cubicBezTo>
                <a:close/>
                <a:moveTo>
                  <a:pt x="1083924" y="5587799"/>
                </a:moveTo>
                <a:cubicBezTo>
                  <a:pt x="1075618" y="5587799"/>
                  <a:pt x="1071466" y="5591951"/>
                  <a:pt x="1071466" y="5600257"/>
                </a:cubicBezTo>
                <a:lnTo>
                  <a:pt x="1071466" y="5612715"/>
                </a:lnTo>
                <a:cubicBezTo>
                  <a:pt x="1071466" y="5612715"/>
                  <a:pt x="1073542" y="5610639"/>
                  <a:pt x="1077694" y="5606487"/>
                </a:cubicBezTo>
                <a:cubicBezTo>
                  <a:pt x="1081848" y="5602333"/>
                  <a:pt x="1083924" y="5600257"/>
                  <a:pt x="1083924" y="5600257"/>
                </a:cubicBezTo>
                <a:close/>
                <a:moveTo>
                  <a:pt x="872123" y="5587799"/>
                </a:moveTo>
                <a:cubicBezTo>
                  <a:pt x="872123" y="5596103"/>
                  <a:pt x="872123" y="5600257"/>
                  <a:pt x="872123" y="5600257"/>
                </a:cubicBezTo>
                <a:cubicBezTo>
                  <a:pt x="880429" y="5600257"/>
                  <a:pt x="884581" y="5596103"/>
                  <a:pt x="884581" y="5587799"/>
                </a:cubicBezTo>
                <a:close/>
                <a:moveTo>
                  <a:pt x="573108" y="5575339"/>
                </a:moveTo>
                <a:cubicBezTo>
                  <a:pt x="564802" y="5575339"/>
                  <a:pt x="562726" y="5579493"/>
                  <a:pt x="566880" y="5587799"/>
                </a:cubicBezTo>
                <a:cubicBezTo>
                  <a:pt x="571033" y="5596103"/>
                  <a:pt x="568957" y="5602333"/>
                  <a:pt x="560650" y="5606487"/>
                </a:cubicBezTo>
                <a:cubicBezTo>
                  <a:pt x="552344" y="5610639"/>
                  <a:pt x="548191" y="5618945"/>
                  <a:pt x="548191" y="5631404"/>
                </a:cubicBezTo>
                <a:cubicBezTo>
                  <a:pt x="548191" y="5643863"/>
                  <a:pt x="552344" y="5645940"/>
                  <a:pt x="560650" y="5637634"/>
                </a:cubicBezTo>
                <a:lnTo>
                  <a:pt x="573108" y="5625175"/>
                </a:lnTo>
                <a:cubicBezTo>
                  <a:pt x="581415" y="5625175"/>
                  <a:pt x="585568" y="5621021"/>
                  <a:pt x="585568" y="5612715"/>
                </a:cubicBezTo>
                <a:cubicBezTo>
                  <a:pt x="585568" y="5604411"/>
                  <a:pt x="585568" y="5596103"/>
                  <a:pt x="585568" y="5587799"/>
                </a:cubicBezTo>
                <a:cubicBezTo>
                  <a:pt x="585568" y="5579493"/>
                  <a:pt x="581415" y="5575339"/>
                  <a:pt x="573108" y="5575339"/>
                </a:cubicBezTo>
                <a:close/>
                <a:moveTo>
                  <a:pt x="423602" y="5575339"/>
                </a:moveTo>
                <a:lnTo>
                  <a:pt x="411143" y="5587799"/>
                </a:lnTo>
                <a:cubicBezTo>
                  <a:pt x="411143" y="5587799"/>
                  <a:pt x="413219" y="5587799"/>
                  <a:pt x="417373" y="5587799"/>
                </a:cubicBezTo>
                <a:cubicBezTo>
                  <a:pt x="421525" y="5587799"/>
                  <a:pt x="423602" y="5587799"/>
                  <a:pt x="423602" y="5587799"/>
                </a:cubicBezTo>
                <a:cubicBezTo>
                  <a:pt x="423602" y="5587799"/>
                  <a:pt x="423602" y="5583645"/>
                  <a:pt x="423602" y="5575339"/>
                </a:cubicBezTo>
                <a:close/>
                <a:moveTo>
                  <a:pt x="1018515" y="5567552"/>
                </a:moveTo>
                <a:cubicBezTo>
                  <a:pt x="1016438" y="5568592"/>
                  <a:pt x="1013324" y="5571187"/>
                  <a:pt x="1009170" y="5575339"/>
                </a:cubicBezTo>
                <a:cubicBezTo>
                  <a:pt x="1009170" y="5583645"/>
                  <a:pt x="1011248" y="5585721"/>
                  <a:pt x="1015400" y="5581569"/>
                </a:cubicBezTo>
                <a:cubicBezTo>
                  <a:pt x="1019554" y="5577415"/>
                  <a:pt x="1021630" y="5573263"/>
                  <a:pt x="1021630" y="5569109"/>
                </a:cubicBezTo>
                <a:cubicBezTo>
                  <a:pt x="1021630" y="5567033"/>
                  <a:pt x="1020592" y="5566514"/>
                  <a:pt x="1018515" y="5567552"/>
                </a:cubicBezTo>
                <a:close/>
                <a:moveTo>
                  <a:pt x="1868837" y="5562881"/>
                </a:moveTo>
                <a:lnTo>
                  <a:pt x="1881295" y="5575339"/>
                </a:lnTo>
                <a:lnTo>
                  <a:pt x="1893753" y="5562881"/>
                </a:lnTo>
                <a:close/>
                <a:moveTo>
                  <a:pt x="635403" y="5562881"/>
                </a:moveTo>
                <a:cubicBezTo>
                  <a:pt x="635403" y="5562881"/>
                  <a:pt x="633327" y="5567033"/>
                  <a:pt x="629174" y="5575339"/>
                </a:cubicBezTo>
                <a:cubicBezTo>
                  <a:pt x="625021" y="5583645"/>
                  <a:pt x="622944" y="5591951"/>
                  <a:pt x="622944" y="5600257"/>
                </a:cubicBezTo>
                <a:cubicBezTo>
                  <a:pt x="631251" y="5608563"/>
                  <a:pt x="643709" y="5604411"/>
                  <a:pt x="660321" y="5587799"/>
                </a:cubicBezTo>
                <a:lnTo>
                  <a:pt x="647863" y="5562881"/>
                </a:lnTo>
                <a:close/>
                <a:moveTo>
                  <a:pt x="1407857" y="5537963"/>
                </a:moveTo>
                <a:cubicBezTo>
                  <a:pt x="1407857" y="5546269"/>
                  <a:pt x="1407857" y="5550421"/>
                  <a:pt x="1407857" y="5550421"/>
                </a:cubicBezTo>
                <a:cubicBezTo>
                  <a:pt x="1407857" y="5558727"/>
                  <a:pt x="1403703" y="5567033"/>
                  <a:pt x="1395397" y="5575339"/>
                </a:cubicBezTo>
                <a:lnTo>
                  <a:pt x="1395397" y="5587799"/>
                </a:lnTo>
                <a:cubicBezTo>
                  <a:pt x="1403703" y="5596103"/>
                  <a:pt x="1407857" y="5596103"/>
                  <a:pt x="1407857" y="5587799"/>
                </a:cubicBezTo>
                <a:lnTo>
                  <a:pt x="1420316" y="5562881"/>
                </a:lnTo>
                <a:lnTo>
                  <a:pt x="1432774" y="5550421"/>
                </a:lnTo>
                <a:lnTo>
                  <a:pt x="1432774" y="5537963"/>
                </a:lnTo>
                <a:cubicBezTo>
                  <a:pt x="1424467" y="5546269"/>
                  <a:pt x="1416163" y="5546269"/>
                  <a:pt x="1407857" y="5537963"/>
                </a:cubicBezTo>
                <a:close/>
                <a:moveTo>
                  <a:pt x="10303521" y="5529657"/>
                </a:moveTo>
                <a:lnTo>
                  <a:pt x="10278603" y="5537963"/>
                </a:lnTo>
                <a:lnTo>
                  <a:pt x="10278603" y="5550421"/>
                </a:lnTo>
                <a:lnTo>
                  <a:pt x="10291061" y="5550421"/>
                </a:lnTo>
                <a:lnTo>
                  <a:pt x="10291061" y="5562881"/>
                </a:lnTo>
                <a:lnTo>
                  <a:pt x="10303521" y="5550421"/>
                </a:lnTo>
                <a:cubicBezTo>
                  <a:pt x="10303521" y="5542116"/>
                  <a:pt x="10303521" y="5537963"/>
                  <a:pt x="10303521" y="5537963"/>
                </a:cubicBezTo>
                <a:close/>
                <a:moveTo>
                  <a:pt x="1171138" y="5525503"/>
                </a:moveTo>
                <a:lnTo>
                  <a:pt x="1158677" y="5537963"/>
                </a:lnTo>
                <a:lnTo>
                  <a:pt x="1133761" y="5562881"/>
                </a:lnTo>
                <a:cubicBezTo>
                  <a:pt x="1142067" y="5562881"/>
                  <a:pt x="1148296" y="5560805"/>
                  <a:pt x="1152449" y="5556651"/>
                </a:cubicBezTo>
                <a:cubicBezTo>
                  <a:pt x="1156601" y="5552497"/>
                  <a:pt x="1158677" y="5550421"/>
                  <a:pt x="1158677" y="5550421"/>
                </a:cubicBezTo>
                <a:close/>
                <a:moveTo>
                  <a:pt x="1295727" y="5513044"/>
                </a:moveTo>
                <a:cubicBezTo>
                  <a:pt x="1295727" y="5513044"/>
                  <a:pt x="1291574" y="5517198"/>
                  <a:pt x="1283268" y="5525503"/>
                </a:cubicBezTo>
                <a:lnTo>
                  <a:pt x="1270808" y="5525503"/>
                </a:lnTo>
                <a:close/>
                <a:moveTo>
                  <a:pt x="1220973" y="5500586"/>
                </a:moveTo>
                <a:lnTo>
                  <a:pt x="1208513" y="5513044"/>
                </a:lnTo>
                <a:lnTo>
                  <a:pt x="1220973" y="5525503"/>
                </a:lnTo>
                <a:cubicBezTo>
                  <a:pt x="1220973" y="5525503"/>
                  <a:pt x="1220973" y="5521351"/>
                  <a:pt x="1220973" y="5513044"/>
                </a:cubicBezTo>
                <a:cubicBezTo>
                  <a:pt x="1220973" y="5504738"/>
                  <a:pt x="1220973" y="5500586"/>
                  <a:pt x="1220973" y="5500586"/>
                </a:cubicBezTo>
                <a:close/>
                <a:moveTo>
                  <a:pt x="10340897" y="5475668"/>
                </a:moveTo>
                <a:lnTo>
                  <a:pt x="10315981" y="5500586"/>
                </a:lnTo>
                <a:lnTo>
                  <a:pt x="10328437" y="5500586"/>
                </a:lnTo>
                <a:cubicBezTo>
                  <a:pt x="10345049" y="5500586"/>
                  <a:pt x="10353357" y="5496432"/>
                  <a:pt x="10353357" y="5488126"/>
                </a:cubicBezTo>
                <a:close/>
                <a:moveTo>
                  <a:pt x="2142933" y="5450750"/>
                </a:moveTo>
                <a:cubicBezTo>
                  <a:pt x="2134625" y="5450750"/>
                  <a:pt x="2130473" y="5452826"/>
                  <a:pt x="2130473" y="5456980"/>
                </a:cubicBezTo>
                <a:cubicBezTo>
                  <a:pt x="2130473" y="5461132"/>
                  <a:pt x="2134625" y="5463208"/>
                  <a:pt x="2142933" y="5463208"/>
                </a:cubicBezTo>
                <a:close/>
                <a:moveTo>
                  <a:pt x="2118015" y="5450750"/>
                </a:moveTo>
                <a:cubicBezTo>
                  <a:pt x="2109709" y="5450750"/>
                  <a:pt x="2105555" y="5452826"/>
                  <a:pt x="2105555" y="5456980"/>
                </a:cubicBezTo>
                <a:cubicBezTo>
                  <a:pt x="2105555" y="5461132"/>
                  <a:pt x="2105555" y="5463208"/>
                  <a:pt x="2105555" y="5463208"/>
                </a:cubicBezTo>
                <a:lnTo>
                  <a:pt x="2118015" y="5463208"/>
                </a:lnTo>
                <a:cubicBezTo>
                  <a:pt x="2118015" y="5454904"/>
                  <a:pt x="2118015" y="5450750"/>
                  <a:pt x="2118015" y="5450750"/>
                </a:cubicBezTo>
                <a:close/>
                <a:moveTo>
                  <a:pt x="1968507" y="5438292"/>
                </a:moveTo>
                <a:cubicBezTo>
                  <a:pt x="1968507" y="5438292"/>
                  <a:pt x="1964353" y="5442444"/>
                  <a:pt x="1956047" y="5450750"/>
                </a:cubicBezTo>
                <a:cubicBezTo>
                  <a:pt x="1964353" y="5450750"/>
                  <a:pt x="1968507" y="5450750"/>
                  <a:pt x="1968507" y="5450750"/>
                </a:cubicBezTo>
                <a:cubicBezTo>
                  <a:pt x="1968507" y="5442444"/>
                  <a:pt x="1968507" y="5438292"/>
                  <a:pt x="1968507" y="5438292"/>
                </a:cubicBezTo>
                <a:close/>
                <a:moveTo>
                  <a:pt x="1283268" y="5425832"/>
                </a:moveTo>
                <a:lnTo>
                  <a:pt x="1283268" y="5438292"/>
                </a:lnTo>
                <a:cubicBezTo>
                  <a:pt x="1291574" y="5438292"/>
                  <a:pt x="1295727" y="5434138"/>
                  <a:pt x="1295727" y="5425832"/>
                </a:cubicBezTo>
                <a:close/>
                <a:moveTo>
                  <a:pt x="10403193" y="5413374"/>
                </a:moveTo>
                <a:lnTo>
                  <a:pt x="10403193" y="5425832"/>
                </a:lnTo>
                <a:cubicBezTo>
                  <a:pt x="10411497" y="5425832"/>
                  <a:pt x="10415649" y="5421680"/>
                  <a:pt x="10415649" y="5413374"/>
                </a:cubicBezTo>
                <a:close/>
                <a:moveTo>
                  <a:pt x="2155391" y="5413374"/>
                </a:moveTo>
                <a:cubicBezTo>
                  <a:pt x="2147085" y="5413374"/>
                  <a:pt x="2142933" y="5415450"/>
                  <a:pt x="2142933" y="5419603"/>
                </a:cubicBezTo>
                <a:cubicBezTo>
                  <a:pt x="2142933" y="5423756"/>
                  <a:pt x="2142933" y="5425832"/>
                  <a:pt x="2142933" y="5425832"/>
                </a:cubicBezTo>
                <a:cubicBezTo>
                  <a:pt x="2151239" y="5425832"/>
                  <a:pt x="2155391" y="5421680"/>
                  <a:pt x="2155391" y="5413374"/>
                </a:cubicBezTo>
                <a:close/>
                <a:moveTo>
                  <a:pt x="2068178" y="5413374"/>
                </a:moveTo>
                <a:lnTo>
                  <a:pt x="2043260" y="5425832"/>
                </a:lnTo>
                <a:cubicBezTo>
                  <a:pt x="2034954" y="5434138"/>
                  <a:pt x="2022496" y="5446596"/>
                  <a:pt x="2005884" y="5463208"/>
                </a:cubicBezTo>
                <a:cubicBezTo>
                  <a:pt x="1989272" y="5479822"/>
                  <a:pt x="1976813" y="5494356"/>
                  <a:pt x="1968507" y="5506815"/>
                </a:cubicBezTo>
                <a:cubicBezTo>
                  <a:pt x="1960201" y="5519274"/>
                  <a:pt x="1958125" y="5525503"/>
                  <a:pt x="1962277" y="5525503"/>
                </a:cubicBezTo>
                <a:cubicBezTo>
                  <a:pt x="1966431" y="5525503"/>
                  <a:pt x="1972659" y="5521351"/>
                  <a:pt x="1980966" y="5513044"/>
                </a:cubicBezTo>
                <a:cubicBezTo>
                  <a:pt x="1989272" y="5504738"/>
                  <a:pt x="1997578" y="5496432"/>
                  <a:pt x="2005884" y="5488126"/>
                </a:cubicBezTo>
                <a:cubicBezTo>
                  <a:pt x="2030802" y="5454904"/>
                  <a:pt x="2047414" y="5434138"/>
                  <a:pt x="2055720" y="5425832"/>
                </a:cubicBezTo>
                <a:close/>
                <a:moveTo>
                  <a:pt x="1993425" y="5413374"/>
                </a:moveTo>
                <a:cubicBezTo>
                  <a:pt x="1985119" y="5413374"/>
                  <a:pt x="1980966" y="5417526"/>
                  <a:pt x="1980966" y="5425832"/>
                </a:cubicBezTo>
                <a:cubicBezTo>
                  <a:pt x="1980966" y="5425832"/>
                  <a:pt x="1985119" y="5425832"/>
                  <a:pt x="1993425" y="5425832"/>
                </a:cubicBezTo>
                <a:close/>
                <a:moveTo>
                  <a:pt x="361306" y="5400914"/>
                </a:moveTo>
                <a:lnTo>
                  <a:pt x="373766" y="5400914"/>
                </a:lnTo>
                <a:cubicBezTo>
                  <a:pt x="373766" y="5400914"/>
                  <a:pt x="369613" y="5405067"/>
                  <a:pt x="361306" y="5413374"/>
                </a:cubicBezTo>
                <a:cubicBezTo>
                  <a:pt x="353000" y="5413374"/>
                  <a:pt x="348848" y="5413374"/>
                  <a:pt x="348848" y="5413374"/>
                </a:cubicBezTo>
                <a:cubicBezTo>
                  <a:pt x="348848" y="5413374"/>
                  <a:pt x="353000" y="5409220"/>
                  <a:pt x="361306" y="5400914"/>
                </a:cubicBezTo>
                <a:close/>
                <a:moveTo>
                  <a:pt x="1329988" y="5382227"/>
                </a:moveTo>
                <a:cubicBezTo>
                  <a:pt x="1327912" y="5382227"/>
                  <a:pt x="1324796" y="5384303"/>
                  <a:pt x="1320644" y="5388455"/>
                </a:cubicBezTo>
                <a:lnTo>
                  <a:pt x="1320644" y="5413374"/>
                </a:lnTo>
                <a:cubicBezTo>
                  <a:pt x="1320644" y="5413374"/>
                  <a:pt x="1322720" y="5411297"/>
                  <a:pt x="1326872" y="5407144"/>
                </a:cubicBezTo>
                <a:cubicBezTo>
                  <a:pt x="1331026" y="5402990"/>
                  <a:pt x="1333102" y="5396761"/>
                  <a:pt x="1333102" y="5388455"/>
                </a:cubicBezTo>
                <a:cubicBezTo>
                  <a:pt x="1333102" y="5384303"/>
                  <a:pt x="1332064" y="5382227"/>
                  <a:pt x="1329988" y="5382227"/>
                </a:cubicBezTo>
                <a:close/>
                <a:moveTo>
                  <a:pt x="1283268" y="5375997"/>
                </a:moveTo>
                <a:lnTo>
                  <a:pt x="1283268" y="5388455"/>
                </a:lnTo>
                <a:lnTo>
                  <a:pt x="1295727" y="5375997"/>
                </a:lnTo>
                <a:close/>
                <a:moveTo>
                  <a:pt x="1692854" y="5368210"/>
                </a:moveTo>
                <a:cubicBezTo>
                  <a:pt x="1689738" y="5369248"/>
                  <a:pt x="1686105" y="5371845"/>
                  <a:pt x="1681953" y="5375997"/>
                </a:cubicBezTo>
                <a:lnTo>
                  <a:pt x="1694411" y="5375997"/>
                </a:lnTo>
                <a:cubicBezTo>
                  <a:pt x="1702717" y="5375997"/>
                  <a:pt x="1704793" y="5373921"/>
                  <a:pt x="1700641" y="5369767"/>
                </a:cubicBezTo>
                <a:cubicBezTo>
                  <a:pt x="1698563" y="5367691"/>
                  <a:pt x="1695968" y="5367172"/>
                  <a:pt x="1692854" y="5368210"/>
                </a:cubicBezTo>
                <a:close/>
                <a:moveTo>
                  <a:pt x="1358021" y="5363537"/>
                </a:moveTo>
                <a:lnTo>
                  <a:pt x="1358021" y="5375997"/>
                </a:lnTo>
                <a:cubicBezTo>
                  <a:pt x="1358021" y="5375997"/>
                  <a:pt x="1360097" y="5373921"/>
                  <a:pt x="1364251" y="5369767"/>
                </a:cubicBezTo>
                <a:cubicBezTo>
                  <a:pt x="1368403" y="5365613"/>
                  <a:pt x="1366327" y="5363537"/>
                  <a:pt x="1358021" y="5363537"/>
                </a:cubicBezTo>
                <a:close/>
                <a:moveTo>
                  <a:pt x="10540239" y="5351079"/>
                </a:moveTo>
                <a:cubicBezTo>
                  <a:pt x="10540239" y="5351079"/>
                  <a:pt x="10540239" y="5355231"/>
                  <a:pt x="10540239" y="5363537"/>
                </a:cubicBezTo>
                <a:cubicBezTo>
                  <a:pt x="10540239" y="5371843"/>
                  <a:pt x="10531933" y="5384302"/>
                  <a:pt x="10515321" y="5400914"/>
                </a:cubicBezTo>
                <a:cubicBezTo>
                  <a:pt x="10498709" y="5417526"/>
                  <a:pt x="10486253" y="5425832"/>
                  <a:pt x="10477945" y="5425832"/>
                </a:cubicBezTo>
                <a:lnTo>
                  <a:pt x="10465485" y="5438292"/>
                </a:lnTo>
                <a:lnTo>
                  <a:pt x="10440569" y="5450750"/>
                </a:lnTo>
                <a:cubicBezTo>
                  <a:pt x="10440569" y="5442444"/>
                  <a:pt x="10448873" y="5429986"/>
                  <a:pt x="10465485" y="5413374"/>
                </a:cubicBezTo>
                <a:cubicBezTo>
                  <a:pt x="10482097" y="5396761"/>
                  <a:pt x="10494557" y="5380149"/>
                  <a:pt x="10502861" y="5363537"/>
                </a:cubicBezTo>
                <a:close/>
                <a:moveTo>
                  <a:pt x="1432774" y="5338619"/>
                </a:moveTo>
                <a:lnTo>
                  <a:pt x="1457691" y="5338619"/>
                </a:lnTo>
                <a:cubicBezTo>
                  <a:pt x="1457691" y="5338619"/>
                  <a:pt x="1453539" y="5342773"/>
                  <a:pt x="1445233" y="5351079"/>
                </a:cubicBezTo>
                <a:cubicBezTo>
                  <a:pt x="1436927" y="5351079"/>
                  <a:pt x="1432774" y="5346925"/>
                  <a:pt x="1432774" y="5338619"/>
                </a:cubicBezTo>
                <a:close/>
                <a:moveTo>
                  <a:pt x="10471717" y="5326161"/>
                </a:moveTo>
                <a:cubicBezTo>
                  <a:pt x="10467565" y="5326161"/>
                  <a:pt x="10465485" y="5330315"/>
                  <a:pt x="10465485" y="5338619"/>
                </a:cubicBezTo>
                <a:lnTo>
                  <a:pt x="10477945" y="5338619"/>
                </a:lnTo>
                <a:cubicBezTo>
                  <a:pt x="10477945" y="5338619"/>
                  <a:pt x="10477945" y="5336543"/>
                  <a:pt x="10477945" y="5332391"/>
                </a:cubicBezTo>
                <a:cubicBezTo>
                  <a:pt x="10477945" y="5328237"/>
                  <a:pt x="10475869" y="5326161"/>
                  <a:pt x="10471717" y="5326161"/>
                </a:cubicBezTo>
                <a:close/>
                <a:moveTo>
                  <a:pt x="1632117" y="5313703"/>
                </a:moveTo>
                <a:cubicBezTo>
                  <a:pt x="1615505" y="5322007"/>
                  <a:pt x="1603046" y="5330315"/>
                  <a:pt x="1594739" y="5338619"/>
                </a:cubicBezTo>
                <a:cubicBezTo>
                  <a:pt x="1586434" y="5346925"/>
                  <a:pt x="1582280" y="5355231"/>
                  <a:pt x="1582280" y="5363537"/>
                </a:cubicBezTo>
                <a:cubicBezTo>
                  <a:pt x="1582280" y="5380149"/>
                  <a:pt x="1594739" y="5375997"/>
                  <a:pt x="1619657" y="5351079"/>
                </a:cubicBezTo>
                <a:cubicBezTo>
                  <a:pt x="1627964" y="5334467"/>
                  <a:pt x="1632117" y="5322007"/>
                  <a:pt x="1632117" y="5313703"/>
                </a:cubicBezTo>
                <a:close/>
                <a:moveTo>
                  <a:pt x="1519986" y="5313703"/>
                </a:moveTo>
                <a:cubicBezTo>
                  <a:pt x="1519986" y="5313703"/>
                  <a:pt x="1517910" y="5315779"/>
                  <a:pt x="1513757" y="5319931"/>
                </a:cubicBezTo>
                <a:cubicBezTo>
                  <a:pt x="1509604" y="5324085"/>
                  <a:pt x="1507527" y="5326161"/>
                  <a:pt x="1507527" y="5326161"/>
                </a:cubicBezTo>
                <a:cubicBezTo>
                  <a:pt x="1507527" y="5334467"/>
                  <a:pt x="1507527" y="5338619"/>
                  <a:pt x="1507527" y="5338619"/>
                </a:cubicBezTo>
                <a:cubicBezTo>
                  <a:pt x="1515834" y="5330315"/>
                  <a:pt x="1519986" y="5326161"/>
                  <a:pt x="1519986" y="5326161"/>
                </a:cubicBezTo>
                <a:cubicBezTo>
                  <a:pt x="1519986" y="5317855"/>
                  <a:pt x="1519986" y="5313703"/>
                  <a:pt x="1519986" y="5313703"/>
                </a:cubicBezTo>
                <a:close/>
                <a:moveTo>
                  <a:pt x="1420316" y="5301243"/>
                </a:moveTo>
                <a:lnTo>
                  <a:pt x="1395397" y="5313703"/>
                </a:lnTo>
                <a:lnTo>
                  <a:pt x="1407857" y="5313703"/>
                </a:lnTo>
                <a:cubicBezTo>
                  <a:pt x="1416163" y="5305397"/>
                  <a:pt x="1420316" y="5301243"/>
                  <a:pt x="1420316" y="5301243"/>
                </a:cubicBezTo>
                <a:close/>
                <a:moveTo>
                  <a:pt x="311472" y="5301243"/>
                </a:moveTo>
                <a:cubicBezTo>
                  <a:pt x="311472" y="5301243"/>
                  <a:pt x="313548" y="5301243"/>
                  <a:pt x="317700" y="5301243"/>
                </a:cubicBezTo>
                <a:cubicBezTo>
                  <a:pt x="321854" y="5301243"/>
                  <a:pt x="323930" y="5305397"/>
                  <a:pt x="323930" y="5313703"/>
                </a:cubicBezTo>
                <a:cubicBezTo>
                  <a:pt x="315624" y="5313703"/>
                  <a:pt x="311472" y="5311627"/>
                  <a:pt x="311472" y="5307473"/>
                </a:cubicBezTo>
                <a:cubicBezTo>
                  <a:pt x="311472" y="5303319"/>
                  <a:pt x="311472" y="5301243"/>
                  <a:pt x="311472" y="5301243"/>
                </a:cubicBezTo>
                <a:close/>
                <a:moveTo>
                  <a:pt x="1762936" y="5288784"/>
                </a:moveTo>
                <a:cubicBezTo>
                  <a:pt x="1758782" y="5288784"/>
                  <a:pt x="1754629" y="5290861"/>
                  <a:pt x="1750476" y="5295013"/>
                </a:cubicBezTo>
                <a:cubicBezTo>
                  <a:pt x="1746323" y="5299167"/>
                  <a:pt x="1744246" y="5305397"/>
                  <a:pt x="1744246" y="5313703"/>
                </a:cubicBezTo>
                <a:lnTo>
                  <a:pt x="1756706" y="5301243"/>
                </a:lnTo>
                <a:cubicBezTo>
                  <a:pt x="1765012" y="5292937"/>
                  <a:pt x="1767088" y="5288784"/>
                  <a:pt x="1762936" y="5288784"/>
                </a:cubicBezTo>
                <a:close/>
                <a:moveTo>
                  <a:pt x="2230144" y="5276325"/>
                </a:moveTo>
                <a:lnTo>
                  <a:pt x="2217685" y="5288784"/>
                </a:lnTo>
                <a:lnTo>
                  <a:pt x="2180309" y="5338619"/>
                </a:lnTo>
                <a:lnTo>
                  <a:pt x="2192767" y="5326161"/>
                </a:lnTo>
                <a:cubicBezTo>
                  <a:pt x="2201073" y="5317855"/>
                  <a:pt x="2209379" y="5309549"/>
                  <a:pt x="2217685" y="5301243"/>
                </a:cubicBezTo>
                <a:cubicBezTo>
                  <a:pt x="2217685" y="5301243"/>
                  <a:pt x="2219761" y="5297091"/>
                  <a:pt x="2223915" y="5288784"/>
                </a:cubicBezTo>
                <a:cubicBezTo>
                  <a:pt x="2228067" y="5280478"/>
                  <a:pt x="2230144" y="5276325"/>
                  <a:pt x="2230144" y="5276325"/>
                </a:cubicBezTo>
                <a:close/>
                <a:moveTo>
                  <a:pt x="1519986" y="5263866"/>
                </a:moveTo>
                <a:cubicBezTo>
                  <a:pt x="1511680" y="5263866"/>
                  <a:pt x="1507527" y="5265942"/>
                  <a:pt x="1507527" y="5270096"/>
                </a:cubicBezTo>
                <a:cubicBezTo>
                  <a:pt x="1507527" y="5274248"/>
                  <a:pt x="1509604" y="5276325"/>
                  <a:pt x="1513757" y="5276325"/>
                </a:cubicBezTo>
                <a:cubicBezTo>
                  <a:pt x="1517910" y="5276325"/>
                  <a:pt x="1522062" y="5274248"/>
                  <a:pt x="1526216" y="5270096"/>
                </a:cubicBezTo>
                <a:cubicBezTo>
                  <a:pt x="1530368" y="5265942"/>
                  <a:pt x="1528292" y="5263866"/>
                  <a:pt x="1519986" y="5263866"/>
                </a:cubicBezTo>
                <a:close/>
                <a:moveTo>
                  <a:pt x="10234997" y="5238948"/>
                </a:moveTo>
                <a:cubicBezTo>
                  <a:pt x="10230845" y="5238948"/>
                  <a:pt x="10228769" y="5243102"/>
                  <a:pt x="10228769" y="5251408"/>
                </a:cubicBezTo>
                <a:lnTo>
                  <a:pt x="10241225" y="5238948"/>
                </a:lnTo>
                <a:cubicBezTo>
                  <a:pt x="10241225" y="5238948"/>
                  <a:pt x="10239149" y="5238948"/>
                  <a:pt x="10234997" y="5238948"/>
                </a:cubicBezTo>
                <a:close/>
                <a:moveTo>
                  <a:pt x="1675723" y="5201572"/>
                </a:moveTo>
                <a:cubicBezTo>
                  <a:pt x="1671569" y="5201572"/>
                  <a:pt x="1669493" y="5205726"/>
                  <a:pt x="1669493" y="5214030"/>
                </a:cubicBezTo>
                <a:cubicBezTo>
                  <a:pt x="1669493" y="5222336"/>
                  <a:pt x="1671569" y="5226490"/>
                  <a:pt x="1675723" y="5226490"/>
                </a:cubicBezTo>
                <a:cubicBezTo>
                  <a:pt x="1679875" y="5226490"/>
                  <a:pt x="1681953" y="5222336"/>
                  <a:pt x="1681953" y="5214030"/>
                </a:cubicBezTo>
                <a:cubicBezTo>
                  <a:pt x="1681953" y="5205726"/>
                  <a:pt x="1679875" y="5201572"/>
                  <a:pt x="1675723" y="5201572"/>
                </a:cubicBezTo>
                <a:close/>
                <a:moveTo>
                  <a:pt x="1607199" y="5201572"/>
                </a:moveTo>
                <a:cubicBezTo>
                  <a:pt x="1607199" y="5201572"/>
                  <a:pt x="1600969" y="5209878"/>
                  <a:pt x="1588510" y="5226490"/>
                </a:cubicBezTo>
                <a:cubicBezTo>
                  <a:pt x="1576052" y="5243102"/>
                  <a:pt x="1563592" y="5259712"/>
                  <a:pt x="1551134" y="5276325"/>
                </a:cubicBezTo>
                <a:cubicBezTo>
                  <a:pt x="1538674" y="5292937"/>
                  <a:pt x="1532446" y="5301243"/>
                  <a:pt x="1532446" y="5301243"/>
                </a:cubicBezTo>
                <a:cubicBezTo>
                  <a:pt x="1532446" y="5309549"/>
                  <a:pt x="1536598" y="5305397"/>
                  <a:pt x="1544904" y="5288784"/>
                </a:cubicBezTo>
                <a:lnTo>
                  <a:pt x="1569822" y="5263866"/>
                </a:lnTo>
                <a:cubicBezTo>
                  <a:pt x="1578128" y="5247254"/>
                  <a:pt x="1586434" y="5232718"/>
                  <a:pt x="1594739" y="5220260"/>
                </a:cubicBezTo>
                <a:cubicBezTo>
                  <a:pt x="1603046" y="5207802"/>
                  <a:pt x="1607199" y="5201572"/>
                  <a:pt x="1607199" y="5201572"/>
                </a:cubicBezTo>
                <a:close/>
                <a:moveTo>
                  <a:pt x="1432774" y="5201572"/>
                </a:moveTo>
                <a:cubicBezTo>
                  <a:pt x="1432774" y="5201572"/>
                  <a:pt x="1428621" y="5205726"/>
                  <a:pt x="1420316" y="5214030"/>
                </a:cubicBezTo>
                <a:lnTo>
                  <a:pt x="1420316" y="5226490"/>
                </a:lnTo>
                <a:cubicBezTo>
                  <a:pt x="1428621" y="5226490"/>
                  <a:pt x="1432774" y="5222336"/>
                  <a:pt x="1432774" y="5214030"/>
                </a:cubicBezTo>
                <a:close/>
                <a:moveTo>
                  <a:pt x="10347127" y="5151736"/>
                </a:moveTo>
                <a:cubicBezTo>
                  <a:pt x="10342975" y="5151736"/>
                  <a:pt x="10340897" y="5155889"/>
                  <a:pt x="10340897" y="5164195"/>
                </a:cubicBezTo>
                <a:cubicBezTo>
                  <a:pt x="10349205" y="5164195"/>
                  <a:pt x="10355433" y="5162119"/>
                  <a:pt x="10359585" y="5157965"/>
                </a:cubicBezTo>
                <a:cubicBezTo>
                  <a:pt x="10363737" y="5153812"/>
                  <a:pt x="10361663" y="5151736"/>
                  <a:pt x="10353357" y="5151736"/>
                </a:cubicBezTo>
                <a:cubicBezTo>
                  <a:pt x="10353357" y="5151736"/>
                  <a:pt x="10351279" y="5151736"/>
                  <a:pt x="10347127" y="5151736"/>
                </a:cubicBezTo>
                <a:close/>
                <a:moveTo>
                  <a:pt x="448519" y="5089441"/>
                </a:moveTo>
                <a:cubicBezTo>
                  <a:pt x="456826" y="5089441"/>
                  <a:pt x="460978" y="5091517"/>
                  <a:pt x="460978" y="5095671"/>
                </a:cubicBezTo>
                <a:cubicBezTo>
                  <a:pt x="460978" y="5099825"/>
                  <a:pt x="458902" y="5101901"/>
                  <a:pt x="454750" y="5101901"/>
                </a:cubicBezTo>
                <a:cubicBezTo>
                  <a:pt x="450595" y="5101901"/>
                  <a:pt x="448519" y="5097747"/>
                  <a:pt x="448519" y="5089441"/>
                </a:cubicBezTo>
                <a:close/>
                <a:moveTo>
                  <a:pt x="11057285" y="5076983"/>
                </a:moveTo>
                <a:cubicBezTo>
                  <a:pt x="11061437" y="5076983"/>
                  <a:pt x="11063515" y="5081137"/>
                  <a:pt x="11063515" y="5089441"/>
                </a:cubicBezTo>
                <a:cubicBezTo>
                  <a:pt x="11063515" y="5106053"/>
                  <a:pt x="11059363" y="5114359"/>
                  <a:pt x="11051055" y="5114359"/>
                </a:cubicBezTo>
                <a:cubicBezTo>
                  <a:pt x="11042749" y="5114359"/>
                  <a:pt x="11038597" y="5110205"/>
                  <a:pt x="11038597" y="5101901"/>
                </a:cubicBezTo>
                <a:cubicBezTo>
                  <a:pt x="11038597" y="5101901"/>
                  <a:pt x="11040675" y="5097747"/>
                  <a:pt x="11044827" y="5089441"/>
                </a:cubicBezTo>
                <a:cubicBezTo>
                  <a:pt x="11048979" y="5081137"/>
                  <a:pt x="11053133" y="5076983"/>
                  <a:pt x="11057285" y="5076983"/>
                </a:cubicBezTo>
                <a:close/>
                <a:moveTo>
                  <a:pt x="11038597" y="5052065"/>
                </a:moveTo>
                <a:cubicBezTo>
                  <a:pt x="11038597" y="5060371"/>
                  <a:pt x="11038597" y="5064523"/>
                  <a:pt x="11038597" y="5064523"/>
                </a:cubicBezTo>
                <a:lnTo>
                  <a:pt x="11026139" y="5064523"/>
                </a:lnTo>
                <a:close/>
                <a:moveTo>
                  <a:pt x="1843918" y="5039606"/>
                </a:moveTo>
                <a:lnTo>
                  <a:pt x="1843918" y="5052065"/>
                </a:lnTo>
                <a:cubicBezTo>
                  <a:pt x="1843918" y="5052065"/>
                  <a:pt x="1848071" y="5052065"/>
                  <a:pt x="1856377" y="5052065"/>
                </a:cubicBezTo>
                <a:close/>
                <a:moveTo>
                  <a:pt x="1569822" y="5039606"/>
                </a:moveTo>
                <a:cubicBezTo>
                  <a:pt x="1569822" y="5039606"/>
                  <a:pt x="1569822" y="5043759"/>
                  <a:pt x="1569822" y="5052065"/>
                </a:cubicBezTo>
                <a:cubicBezTo>
                  <a:pt x="1578128" y="5052065"/>
                  <a:pt x="1582280" y="5047911"/>
                  <a:pt x="1582280" y="5039606"/>
                </a:cubicBezTo>
                <a:cubicBezTo>
                  <a:pt x="1573974" y="5039606"/>
                  <a:pt x="1569822" y="5039606"/>
                  <a:pt x="1569822" y="5039606"/>
                </a:cubicBezTo>
                <a:close/>
                <a:moveTo>
                  <a:pt x="386225" y="5039606"/>
                </a:moveTo>
                <a:cubicBezTo>
                  <a:pt x="386225" y="5039606"/>
                  <a:pt x="386225" y="5043759"/>
                  <a:pt x="386225" y="5052065"/>
                </a:cubicBezTo>
                <a:lnTo>
                  <a:pt x="373766" y="5052065"/>
                </a:lnTo>
                <a:close/>
                <a:moveTo>
                  <a:pt x="10403193" y="5002228"/>
                </a:moveTo>
                <a:cubicBezTo>
                  <a:pt x="10394885" y="5002228"/>
                  <a:pt x="10390733" y="5006382"/>
                  <a:pt x="10390733" y="5014688"/>
                </a:cubicBezTo>
                <a:cubicBezTo>
                  <a:pt x="10390733" y="5031300"/>
                  <a:pt x="10399039" y="5035453"/>
                  <a:pt x="10415649" y="5027146"/>
                </a:cubicBezTo>
                <a:cubicBezTo>
                  <a:pt x="10423957" y="5010534"/>
                  <a:pt x="10419801" y="5002228"/>
                  <a:pt x="10403193" y="5002228"/>
                </a:cubicBezTo>
                <a:close/>
                <a:moveTo>
                  <a:pt x="1868837" y="5002228"/>
                </a:moveTo>
                <a:cubicBezTo>
                  <a:pt x="1868837" y="5010534"/>
                  <a:pt x="1870913" y="5014688"/>
                  <a:pt x="1875065" y="5014688"/>
                </a:cubicBezTo>
                <a:cubicBezTo>
                  <a:pt x="1879219" y="5014688"/>
                  <a:pt x="1885447" y="5014688"/>
                  <a:pt x="1893753" y="5014688"/>
                </a:cubicBezTo>
                <a:close/>
                <a:moveTo>
                  <a:pt x="10820565" y="4989770"/>
                </a:moveTo>
                <a:cubicBezTo>
                  <a:pt x="10824717" y="4989770"/>
                  <a:pt x="10826795" y="4993924"/>
                  <a:pt x="10826795" y="5002228"/>
                </a:cubicBezTo>
                <a:cubicBezTo>
                  <a:pt x="10826795" y="5010534"/>
                  <a:pt x="10822643" y="5014688"/>
                  <a:pt x="10814337" y="5014688"/>
                </a:cubicBezTo>
                <a:cubicBezTo>
                  <a:pt x="10806029" y="5022994"/>
                  <a:pt x="10801877" y="5022994"/>
                  <a:pt x="10801877" y="5014688"/>
                </a:cubicBezTo>
                <a:cubicBezTo>
                  <a:pt x="10801877" y="5006382"/>
                  <a:pt x="10803955" y="5000152"/>
                  <a:pt x="10808107" y="4996000"/>
                </a:cubicBezTo>
                <a:cubicBezTo>
                  <a:pt x="10812259" y="4991846"/>
                  <a:pt x="10816413" y="4989770"/>
                  <a:pt x="10820565" y="4989770"/>
                </a:cubicBezTo>
                <a:close/>
                <a:moveTo>
                  <a:pt x="1719329" y="4977312"/>
                </a:moveTo>
                <a:cubicBezTo>
                  <a:pt x="1669493" y="5052065"/>
                  <a:pt x="1636269" y="5089441"/>
                  <a:pt x="1619657" y="5089441"/>
                </a:cubicBezTo>
                <a:lnTo>
                  <a:pt x="1607199" y="5089441"/>
                </a:lnTo>
                <a:cubicBezTo>
                  <a:pt x="1607199" y="5097747"/>
                  <a:pt x="1611351" y="5101901"/>
                  <a:pt x="1619657" y="5101901"/>
                </a:cubicBezTo>
                <a:cubicBezTo>
                  <a:pt x="1619657" y="5101901"/>
                  <a:pt x="1617581" y="5101901"/>
                  <a:pt x="1613428" y="5101901"/>
                </a:cubicBezTo>
                <a:cubicBezTo>
                  <a:pt x="1609275" y="5101901"/>
                  <a:pt x="1607199" y="5106053"/>
                  <a:pt x="1607199" y="5114359"/>
                </a:cubicBezTo>
                <a:cubicBezTo>
                  <a:pt x="1607199" y="5114359"/>
                  <a:pt x="1603046" y="5114359"/>
                  <a:pt x="1594739" y="5114359"/>
                </a:cubicBezTo>
                <a:lnTo>
                  <a:pt x="1582280" y="5139277"/>
                </a:lnTo>
                <a:lnTo>
                  <a:pt x="1594739" y="5126817"/>
                </a:lnTo>
                <a:cubicBezTo>
                  <a:pt x="1603046" y="5126817"/>
                  <a:pt x="1609275" y="5122665"/>
                  <a:pt x="1613428" y="5114359"/>
                </a:cubicBezTo>
                <a:cubicBezTo>
                  <a:pt x="1617581" y="5106053"/>
                  <a:pt x="1619657" y="5101901"/>
                  <a:pt x="1619657" y="5101901"/>
                </a:cubicBezTo>
                <a:cubicBezTo>
                  <a:pt x="1619657" y="5101901"/>
                  <a:pt x="1625887" y="5095671"/>
                  <a:pt x="1638347" y="5083213"/>
                </a:cubicBezTo>
                <a:cubicBezTo>
                  <a:pt x="1650805" y="5070753"/>
                  <a:pt x="1665341" y="5056218"/>
                  <a:pt x="1681953" y="5039606"/>
                </a:cubicBezTo>
                <a:cubicBezTo>
                  <a:pt x="1715175" y="4998076"/>
                  <a:pt x="1727635" y="4977312"/>
                  <a:pt x="1719329" y="4977312"/>
                </a:cubicBezTo>
                <a:close/>
                <a:moveTo>
                  <a:pt x="1906213" y="4952394"/>
                </a:moveTo>
                <a:cubicBezTo>
                  <a:pt x="1906213" y="4952394"/>
                  <a:pt x="1904135" y="4954470"/>
                  <a:pt x="1899983" y="4958622"/>
                </a:cubicBezTo>
                <a:cubicBezTo>
                  <a:pt x="1895831" y="4962776"/>
                  <a:pt x="1893753" y="4964852"/>
                  <a:pt x="1893753" y="4964852"/>
                </a:cubicBezTo>
                <a:lnTo>
                  <a:pt x="1918671" y="4964852"/>
                </a:lnTo>
                <a:cubicBezTo>
                  <a:pt x="1926977" y="4956546"/>
                  <a:pt x="1922825" y="4952394"/>
                  <a:pt x="1906213" y="4952394"/>
                </a:cubicBezTo>
                <a:close/>
                <a:moveTo>
                  <a:pt x="1650805" y="4939934"/>
                </a:moveTo>
                <a:cubicBezTo>
                  <a:pt x="1646653" y="4939934"/>
                  <a:pt x="1644575" y="4944088"/>
                  <a:pt x="1644575" y="4952394"/>
                </a:cubicBezTo>
                <a:lnTo>
                  <a:pt x="1657035" y="4952394"/>
                </a:lnTo>
                <a:cubicBezTo>
                  <a:pt x="1665341" y="4944088"/>
                  <a:pt x="1667417" y="4939934"/>
                  <a:pt x="1663263" y="4939934"/>
                </a:cubicBezTo>
                <a:cubicBezTo>
                  <a:pt x="1659111" y="4939934"/>
                  <a:pt x="1654957" y="4939934"/>
                  <a:pt x="1650805" y="4939934"/>
                </a:cubicBezTo>
                <a:close/>
                <a:moveTo>
                  <a:pt x="1893753" y="4915017"/>
                </a:moveTo>
                <a:lnTo>
                  <a:pt x="1856377" y="4977312"/>
                </a:lnTo>
                <a:lnTo>
                  <a:pt x="1893753" y="4939934"/>
                </a:lnTo>
                <a:close/>
                <a:moveTo>
                  <a:pt x="1756706" y="4915017"/>
                </a:moveTo>
                <a:lnTo>
                  <a:pt x="1731787" y="4952394"/>
                </a:lnTo>
                <a:cubicBezTo>
                  <a:pt x="1740093" y="4952394"/>
                  <a:pt x="1756706" y="4939934"/>
                  <a:pt x="1781624" y="4915017"/>
                </a:cubicBezTo>
                <a:close/>
                <a:moveTo>
                  <a:pt x="1843918" y="4877639"/>
                </a:moveTo>
                <a:cubicBezTo>
                  <a:pt x="1843918" y="4877639"/>
                  <a:pt x="1839765" y="4883869"/>
                  <a:pt x="1831458" y="4896327"/>
                </a:cubicBezTo>
                <a:cubicBezTo>
                  <a:pt x="1823152" y="4908787"/>
                  <a:pt x="1814848" y="4919169"/>
                  <a:pt x="1806542" y="4927476"/>
                </a:cubicBezTo>
                <a:lnTo>
                  <a:pt x="1819000" y="4927476"/>
                </a:lnTo>
                <a:cubicBezTo>
                  <a:pt x="1843918" y="4894251"/>
                  <a:pt x="1854301" y="4877639"/>
                  <a:pt x="1850148" y="4877639"/>
                </a:cubicBezTo>
                <a:cubicBezTo>
                  <a:pt x="1845994" y="4877639"/>
                  <a:pt x="1843918" y="4877639"/>
                  <a:pt x="1843918" y="4877639"/>
                </a:cubicBezTo>
                <a:close/>
                <a:moveTo>
                  <a:pt x="10627453" y="4852723"/>
                </a:moveTo>
                <a:cubicBezTo>
                  <a:pt x="10635759" y="4861027"/>
                  <a:pt x="10635759" y="4869335"/>
                  <a:pt x="10627453" y="4877639"/>
                </a:cubicBezTo>
                <a:lnTo>
                  <a:pt x="10614993" y="4865181"/>
                </a:lnTo>
                <a:close/>
                <a:moveTo>
                  <a:pt x="1731787" y="4852723"/>
                </a:moveTo>
                <a:lnTo>
                  <a:pt x="1706869" y="4877639"/>
                </a:lnTo>
                <a:cubicBezTo>
                  <a:pt x="1681953" y="4902557"/>
                  <a:pt x="1673647" y="4915017"/>
                  <a:pt x="1681953" y="4915017"/>
                </a:cubicBezTo>
                <a:cubicBezTo>
                  <a:pt x="1681953" y="4915017"/>
                  <a:pt x="1684029" y="4912941"/>
                  <a:pt x="1688181" y="4908787"/>
                </a:cubicBezTo>
                <a:cubicBezTo>
                  <a:pt x="1692335" y="4904633"/>
                  <a:pt x="1698563" y="4898405"/>
                  <a:pt x="1706869" y="4890099"/>
                </a:cubicBezTo>
                <a:close/>
                <a:moveTo>
                  <a:pt x="2155391" y="4827805"/>
                </a:moveTo>
                <a:cubicBezTo>
                  <a:pt x="2147085" y="4827805"/>
                  <a:pt x="2142933" y="4829881"/>
                  <a:pt x="2142933" y="4834033"/>
                </a:cubicBezTo>
                <a:cubicBezTo>
                  <a:pt x="2142933" y="4838187"/>
                  <a:pt x="2147085" y="4840263"/>
                  <a:pt x="2155391" y="4840263"/>
                </a:cubicBezTo>
                <a:cubicBezTo>
                  <a:pt x="2163697" y="4831957"/>
                  <a:pt x="2163697" y="4827805"/>
                  <a:pt x="2155391" y="4827805"/>
                </a:cubicBezTo>
                <a:close/>
                <a:moveTo>
                  <a:pt x="2180309" y="4765510"/>
                </a:moveTo>
                <a:cubicBezTo>
                  <a:pt x="2180309" y="4773814"/>
                  <a:pt x="2180309" y="4782122"/>
                  <a:pt x="2180309" y="4790428"/>
                </a:cubicBezTo>
                <a:lnTo>
                  <a:pt x="2180309" y="4802886"/>
                </a:lnTo>
                <a:cubicBezTo>
                  <a:pt x="2188615" y="4786274"/>
                  <a:pt x="2192767" y="4773814"/>
                  <a:pt x="2192767" y="4765510"/>
                </a:cubicBezTo>
                <a:close/>
                <a:moveTo>
                  <a:pt x="10465485" y="4728132"/>
                </a:moveTo>
                <a:cubicBezTo>
                  <a:pt x="10465485" y="4736438"/>
                  <a:pt x="10465485" y="4740592"/>
                  <a:pt x="10465485" y="4740592"/>
                </a:cubicBezTo>
                <a:lnTo>
                  <a:pt x="10477945" y="4728132"/>
                </a:lnTo>
                <a:cubicBezTo>
                  <a:pt x="10477945" y="4728132"/>
                  <a:pt x="10473793" y="4728132"/>
                  <a:pt x="10465485" y="4728132"/>
                </a:cubicBezTo>
                <a:close/>
                <a:moveTo>
                  <a:pt x="1906213" y="4690756"/>
                </a:moveTo>
                <a:lnTo>
                  <a:pt x="1881295" y="4703216"/>
                </a:lnTo>
                <a:cubicBezTo>
                  <a:pt x="1831458" y="4769662"/>
                  <a:pt x="1806542" y="4807040"/>
                  <a:pt x="1806542" y="4815345"/>
                </a:cubicBezTo>
                <a:cubicBezTo>
                  <a:pt x="1806542" y="4831957"/>
                  <a:pt x="1823152" y="4815345"/>
                  <a:pt x="1856377" y="4765510"/>
                </a:cubicBezTo>
                <a:cubicBezTo>
                  <a:pt x="1881295" y="4732286"/>
                  <a:pt x="1893753" y="4715674"/>
                  <a:pt x="1893753" y="4715674"/>
                </a:cubicBezTo>
                <a:lnTo>
                  <a:pt x="1893753" y="4703216"/>
                </a:lnTo>
                <a:cubicBezTo>
                  <a:pt x="1902059" y="4694910"/>
                  <a:pt x="1906213" y="4690756"/>
                  <a:pt x="1906213" y="4690756"/>
                </a:cubicBezTo>
                <a:close/>
                <a:moveTo>
                  <a:pt x="560650" y="4678297"/>
                </a:moveTo>
                <a:cubicBezTo>
                  <a:pt x="527426" y="4711520"/>
                  <a:pt x="498355" y="4728132"/>
                  <a:pt x="473437" y="4728132"/>
                </a:cubicBezTo>
                <a:lnTo>
                  <a:pt x="485897" y="4715674"/>
                </a:lnTo>
                <a:cubicBezTo>
                  <a:pt x="502508" y="4707368"/>
                  <a:pt x="519120" y="4699062"/>
                  <a:pt x="535732" y="4690756"/>
                </a:cubicBezTo>
                <a:close/>
                <a:moveTo>
                  <a:pt x="598026" y="4640921"/>
                </a:moveTo>
                <a:cubicBezTo>
                  <a:pt x="598026" y="4649225"/>
                  <a:pt x="598026" y="4653379"/>
                  <a:pt x="598026" y="4653379"/>
                </a:cubicBezTo>
                <a:lnTo>
                  <a:pt x="585568" y="4653379"/>
                </a:lnTo>
                <a:cubicBezTo>
                  <a:pt x="585568" y="4645073"/>
                  <a:pt x="589720" y="4640921"/>
                  <a:pt x="598026" y="4640921"/>
                </a:cubicBezTo>
                <a:close/>
                <a:moveTo>
                  <a:pt x="10650813" y="4599650"/>
                </a:moveTo>
                <a:cubicBezTo>
                  <a:pt x="10651853" y="4600169"/>
                  <a:pt x="10652371" y="4601467"/>
                  <a:pt x="10652371" y="4603543"/>
                </a:cubicBezTo>
                <a:lnTo>
                  <a:pt x="10639911" y="4653379"/>
                </a:lnTo>
                <a:cubicBezTo>
                  <a:pt x="10631605" y="4661685"/>
                  <a:pt x="10623299" y="4669991"/>
                  <a:pt x="10614993" y="4678297"/>
                </a:cubicBezTo>
                <a:cubicBezTo>
                  <a:pt x="10606687" y="4686603"/>
                  <a:pt x="10598383" y="4690756"/>
                  <a:pt x="10590075" y="4690756"/>
                </a:cubicBezTo>
                <a:cubicBezTo>
                  <a:pt x="10590075" y="4690756"/>
                  <a:pt x="10585923" y="4690756"/>
                  <a:pt x="10577617" y="4690756"/>
                </a:cubicBezTo>
                <a:lnTo>
                  <a:pt x="10565159" y="4703216"/>
                </a:lnTo>
                <a:cubicBezTo>
                  <a:pt x="10565159" y="4694910"/>
                  <a:pt x="10565159" y="4690756"/>
                  <a:pt x="10565159" y="4690756"/>
                </a:cubicBezTo>
                <a:cubicBezTo>
                  <a:pt x="10573465" y="4690756"/>
                  <a:pt x="10579695" y="4686603"/>
                  <a:pt x="10583847" y="4678297"/>
                </a:cubicBezTo>
                <a:cubicBezTo>
                  <a:pt x="10587999" y="4669991"/>
                  <a:pt x="10590075" y="4665838"/>
                  <a:pt x="10590075" y="4665838"/>
                </a:cubicBezTo>
                <a:cubicBezTo>
                  <a:pt x="10598383" y="4649225"/>
                  <a:pt x="10610841" y="4632615"/>
                  <a:pt x="10627453" y="4616003"/>
                </a:cubicBezTo>
                <a:cubicBezTo>
                  <a:pt x="10639911" y="4603543"/>
                  <a:pt x="10647697" y="4598093"/>
                  <a:pt x="10650813" y="4599650"/>
                </a:cubicBezTo>
                <a:close/>
                <a:moveTo>
                  <a:pt x="10577617" y="4578627"/>
                </a:moveTo>
                <a:cubicBezTo>
                  <a:pt x="10569311" y="4578627"/>
                  <a:pt x="10569311" y="4586931"/>
                  <a:pt x="10577617" y="4603543"/>
                </a:cubicBezTo>
                <a:lnTo>
                  <a:pt x="10590075" y="4591085"/>
                </a:lnTo>
                <a:cubicBezTo>
                  <a:pt x="10590075" y="4582779"/>
                  <a:pt x="10585923" y="4578627"/>
                  <a:pt x="10577617" y="4578627"/>
                </a:cubicBezTo>
                <a:close/>
                <a:moveTo>
                  <a:pt x="685239" y="4566167"/>
                </a:moveTo>
                <a:lnTo>
                  <a:pt x="672781" y="4578627"/>
                </a:lnTo>
                <a:cubicBezTo>
                  <a:pt x="647863" y="4595239"/>
                  <a:pt x="635403" y="4603543"/>
                  <a:pt x="635403" y="4603543"/>
                </a:cubicBezTo>
                <a:close/>
                <a:moveTo>
                  <a:pt x="10938925" y="4478954"/>
                </a:moveTo>
                <a:cubicBezTo>
                  <a:pt x="10947233" y="4478954"/>
                  <a:pt x="10947233" y="4487260"/>
                  <a:pt x="10938925" y="4503872"/>
                </a:cubicBezTo>
                <a:lnTo>
                  <a:pt x="10926465" y="4491414"/>
                </a:lnTo>
                <a:close/>
                <a:moveTo>
                  <a:pt x="834746" y="4416659"/>
                </a:moveTo>
                <a:lnTo>
                  <a:pt x="797370" y="4466496"/>
                </a:lnTo>
                <a:lnTo>
                  <a:pt x="834746" y="4441578"/>
                </a:lnTo>
                <a:close/>
                <a:moveTo>
                  <a:pt x="10465485" y="4404201"/>
                </a:moveTo>
                <a:cubicBezTo>
                  <a:pt x="10465485" y="4412507"/>
                  <a:pt x="10465485" y="4416659"/>
                  <a:pt x="10465485" y="4416659"/>
                </a:cubicBezTo>
                <a:cubicBezTo>
                  <a:pt x="10473793" y="4416659"/>
                  <a:pt x="10477945" y="4412507"/>
                  <a:pt x="10477945" y="4404201"/>
                </a:cubicBezTo>
                <a:close/>
                <a:moveTo>
                  <a:pt x="11175645" y="4329447"/>
                </a:moveTo>
                <a:lnTo>
                  <a:pt x="11175645" y="4341907"/>
                </a:lnTo>
                <a:cubicBezTo>
                  <a:pt x="11183953" y="4350213"/>
                  <a:pt x="11183953" y="4358519"/>
                  <a:pt x="11175645" y="4366825"/>
                </a:cubicBezTo>
                <a:lnTo>
                  <a:pt x="11163185" y="4366825"/>
                </a:lnTo>
                <a:cubicBezTo>
                  <a:pt x="11163185" y="4358519"/>
                  <a:pt x="11163185" y="4350213"/>
                  <a:pt x="11163185" y="4341907"/>
                </a:cubicBezTo>
                <a:close/>
                <a:moveTo>
                  <a:pt x="722615" y="4304530"/>
                </a:moveTo>
                <a:cubicBezTo>
                  <a:pt x="714309" y="4304530"/>
                  <a:pt x="710157" y="4308682"/>
                  <a:pt x="710157" y="4316988"/>
                </a:cubicBezTo>
                <a:cubicBezTo>
                  <a:pt x="710157" y="4316988"/>
                  <a:pt x="714309" y="4314912"/>
                  <a:pt x="722615" y="4310759"/>
                </a:cubicBezTo>
                <a:cubicBezTo>
                  <a:pt x="730922" y="4306606"/>
                  <a:pt x="735074" y="4304530"/>
                  <a:pt x="735074" y="4304530"/>
                </a:cubicBezTo>
                <a:cubicBezTo>
                  <a:pt x="735074" y="4304530"/>
                  <a:pt x="730922" y="4304530"/>
                  <a:pt x="722615" y="4304530"/>
                </a:cubicBezTo>
                <a:close/>
                <a:moveTo>
                  <a:pt x="6042571" y="4279612"/>
                </a:moveTo>
                <a:cubicBezTo>
                  <a:pt x="6034265" y="4279612"/>
                  <a:pt x="6030113" y="4287918"/>
                  <a:pt x="6030113" y="4304530"/>
                </a:cubicBezTo>
                <a:cubicBezTo>
                  <a:pt x="6038419" y="4304530"/>
                  <a:pt x="6042571" y="4304530"/>
                  <a:pt x="6042571" y="4304530"/>
                </a:cubicBezTo>
                <a:cubicBezTo>
                  <a:pt x="6042571" y="4304530"/>
                  <a:pt x="6042571" y="4300376"/>
                  <a:pt x="6042571" y="4292070"/>
                </a:cubicBezTo>
                <a:cubicBezTo>
                  <a:pt x="6042571" y="4283766"/>
                  <a:pt x="6042571" y="4279612"/>
                  <a:pt x="6042571" y="4279612"/>
                </a:cubicBezTo>
                <a:close/>
                <a:moveTo>
                  <a:pt x="10540239" y="4254694"/>
                </a:moveTo>
                <a:lnTo>
                  <a:pt x="10515321" y="4279612"/>
                </a:lnTo>
                <a:lnTo>
                  <a:pt x="10527781" y="4279612"/>
                </a:lnTo>
                <a:cubicBezTo>
                  <a:pt x="10536087" y="4271306"/>
                  <a:pt x="10540239" y="4263000"/>
                  <a:pt x="10540239" y="4254694"/>
                </a:cubicBezTo>
                <a:close/>
                <a:moveTo>
                  <a:pt x="6055031" y="4254694"/>
                </a:moveTo>
                <a:cubicBezTo>
                  <a:pt x="6055031" y="4254694"/>
                  <a:pt x="6055031" y="4258848"/>
                  <a:pt x="6055031" y="4267152"/>
                </a:cubicBezTo>
                <a:lnTo>
                  <a:pt x="6067489" y="4267152"/>
                </a:lnTo>
                <a:cubicBezTo>
                  <a:pt x="6067489" y="4258848"/>
                  <a:pt x="6067489" y="4254694"/>
                  <a:pt x="6067489" y="4254694"/>
                </a:cubicBezTo>
                <a:cubicBezTo>
                  <a:pt x="6067489" y="4254694"/>
                  <a:pt x="6063337" y="4254694"/>
                  <a:pt x="6055031" y="4254694"/>
                </a:cubicBezTo>
                <a:close/>
                <a:moveTo>
                  <a:pt x="10932697" y="4229776"/>
                </a:moveTo>
                <a:cubicBezTo>
                  <a:pt x="10936849" y="4229776"/>
                  <a:pt x="10938925" y="4238082"/>
                  <a:pt x="10938925" y="4254694"/>
                </a:cubicBezTo>
                <a:lnTo>
                  <a:pt x="10914009" y="4267152"/>
                </a:lnTo>
                <a:cubicBezTo>
                  <a:pt x="10914009" y="4258848"/>
                  <a:pt x="10916085" y="4250540"/>
                  <a:pt x="10920237" y="4242236"/>
                </a:cubicBezTo>
                <a:cubicBezTo>
                  <a:pt x="10924389" y="4233930"/>
                  <a:pt x="10928545" y="4229776"/>
                  <a:pt x="10932697" y="4229776"/>
                </a:cubicBezTo>
                <a:close/>
                <a:moveTo>
                  <a:pt x="10616553" y="4220432"/>
                </a:moveTo>
                <a:cubicBezTo>
                  <a:pt x="10617589" y="4220432"/>
                  <a:pt x="10619147" y="4221470"/>
                  <a:pt x="10621223" y="4223548"/>
                </a:cubicBezTo>
                <a:cubicBezTo>
                  <a:pt x="10625375" y="4227700"/>
                  <a:pt x="10627453" y="4231852"/>
                  <a:pt x="10627453" y="4236006"/>
                </a:cubicBezTo>
                <a:cubicBezTo>
                  <a:pt x="10627453" y="4240160"/>
                  <a:pt x="10625375" y="4240160"/>
                  <a:pt x="10621223" y="4236006"/>
                </a:cubicBezTo>
                <a:cubicBezTo>
                  <a:pt x="10617071" y="4231852"/>
                  <a:pt x="10614993" y="4227700"/>
                  <a:pt x="10614993" y="4223548"/>
                </a:cubicBezTo>
                <a:cubicBezTo>
                  <a:pt x="10614993" y="4221470"/>
                  <a:pt x="10615513" y="4220432"/>
                  <a:pt x="10616553" y="4220432"/>
                </a:cubicBezTo>
                <a:close/>
                <a:moveTo>
                  <a:pt x="10428109" y="4130105"/>
                </a:moveTo>
                <a:cubicBezTo>
                  <a:pt x="10428109" y="4138411"/>
                  <a:pt x="10428109" y="4142563"/>
                  <a:pt x="10428109" y="4142563"/>
                </a:cubicBezTo>
                <a:lnTo>
                  <a:pt x="10440569" y="4130105"/>
                </a:lnTo>
                <a:cubicBezTo>
                  <a:pt x="10440569" y="4130105"/>
                  <a:pt x="10436417" y="4130105"/>
                  <a:pt x="10428109" y="4130105"/>
                </a:cubicBezTo>
                <a:close/>
                <a:moveTo>
                  <a:pt x="560650" y="4130105"/>
                </a:moveTo>
                <a:cubicBezTo>
                  <a:pt x="552344" y="4138411"/>
                  <a:pt x="548191" y="4142563"/>
                  <a:pt x="548191" y="4142563"/>
                </a:cubicBezTo>
                <a:lnTo>
                  <a:pt x="535732" y="4167481"/>
                </a:lnTo>
                <a:cubicBezTo>
                  <a:pt x="544038" y="4175787"/>
                  <a:pt x="556496" y="4171635"/>
                  <a:pt x="573108" y="4155023"/>
                </a:cubicBezTo>
                <a:close/>
                <a:moveTo>
                  <a:pt x="10527781" y="4117647"/>
                </a:moveTo>
                <a:cubicBezTo>
                  <a:pt x="10527781" y="4125951"/>
                  <a:pt x="10529857" y="4130105"/>
                  <a:pt x="10534011" y="4130105"/>
                </a:cubicBezTo>
                <a:cubicBezTo>
                  <a:pt x="10538163" y="4130105"/>
                  <a:pt x="10540239" y="4125951"/>
                  <a:pt x="10540239" y="4117647"/>
                </a:cubicBezTo>
                <a:close/>
                <a:moveTo>
                  <a:pt x="10509093" y="4105187"/>
                </a:moveTo>
                <a:cubicBezTo>
                  <a:pt x="10504941" y="4105187"/>
                  <a:pt x="10498709" y="4113493"/>
                  <a:pt x="10490405" y="4130105"/>
                </a:cubicBezTo>
                <a:cubicBezTo>
                  <a:pt x="10482097" y="4146717"/>
                  <a:pt x="10475869" y="4155023"/>
                  <a:pt x="10471717" y="4155023"/>
                </a:cubicBezTo>
                <a:cubicBezTo>
                  <a:pt x="10467565" y="4155023"/>
                  <a:pt x="10465485" y="4159175"/>
                  <a:pt x="10465485" y="4167481"/>
                </a:cubicBezTo>
                <a:cubicBezTo>
                  <a:pt x="10465485" y="4175787"/>
                  <a:pt x="10469637" y="4175787"/>
                  <a:pt x="10477945" y="4167481"/>
                </a:cubicBezTo>
                <a:cubicBezTo>
                  <a:pt x="10477945" y="4167481"/>
                  <a:pt x="10477945" y="4163329"/>
                  <a:pt x="10477945" y="4155023"/>
                </a:cubicBezTo>
                <a:cubicBezTo>
                  <a:pt x="10486253" y="4146717"/>
                  <a:pt x="10490405" y="4142563"/>
                  <a:pt x="10490405" y="4142563"/>
                </a:cubicBezTo>
                <a:cubicBezTo>
                  <a:pt x="10498709" y="4134259"/>
                  <a:pt x="10502861" y="4134259"/>
                  <a:pt x="10502861" y="4142563"/>
                </a:cubicBezTo>
                <a:cubicBezTo>
                  <a:pt x="10502861" y="4150869"/>
                  <a:pt x="10504941" y="4152947"/>
                  <a:pt x="10509093" y="4148793"/>
                </a:cubicBezTo>
                <a:cubicBezTo>
                  <a:pt x="10513245" y="4144639"/>
                  <a:pt x="10513245" y="4140487"/>
                  <a:pt x="10509093" y="4136335"/>
                </a:cubicBezTo>
                <a:cubicBezTo>
                  <a:pt x="10504941" y="4132181"/>
                  <a:pt x="10504941" y="4125951"/>
                  <a:pt x="10509093" y="4117647"/>
                </a:cubicBezTo>
                <a:cubicBezTo>
                  <a:pt x="10513245" y="4109341"/>
                  <a:pt x="10513245" y="4105187"/>
                  <a:pt x="10509093" y="4105187"/>
                </a:cubicBezTo>
                <a:close/>
                <a:moveTo>
                  <a:pt x="9456315" y="4105187"/>
                </a:moveTo>
                <a:lnTo>
                  <a:pt x="9481232" y="4117647"/>
                </a:lnTo>
                <a:cubicBezTo>
                  <a:pt x="9481232" y="4109341"/>
                  <a:pt x="9477080" y="4105187"/>
                  <a:pt x="9468774" y="4105187"/>
                </a:cubicBezTo>
                <a:close/>
                <a:moveTo>
                  <a:pt x="585568" y="4105187"/>
                </a:moveTo>
                <a:cubicBezTo>
                  <a:pt x="585568" y="4105187"/>
                  <a:pt x="583492" y="4107263"/>
                  <a:pt x="579338" y="4111417"/>
                </a:cubicBezTo>
                <a:cubicBezTo>
                  <a:pt x="575184" y="4115571"/>
                  <a:pt x="573108" y="4117647"/>
                  <a:pt x="573108" y="4117647"/>
                </a:cubicBezTo>
                <a:cubicBezTo>
                  <a:pt x="581415" y="4117647"/>
                  <a:pt x="585568" y="4117647"/>
                  <a:pt x="585568" y="4117647"/>
                </a:cubicBezTo>
                <a:cubicBezTo>
                  <a:pt x="585568" y="4117647"/>
                  <a:pt x="585568" y="4113493"/>
                  <a:pt x="585568" y="4105187"/>
                </a:cubicBezTo>
                <a:close/>
                <a:moveTo>
                  <a:pt x="10739581" y="4092729"/>
                </a:moveTo>
                <a:cubicBezTo>
                  <a:pt x="10747889" y="4101035"/>
                  <a:pt x="10752041" y="4109341"/>
                  <a:pt x="10752041" y="4117647"/>
                </a:cubicBezTo>
                <a:cubicBezTo>
                  <a:pt x="10752041" y="4125951"/>
                  <a:pt x="10747889" y="4134259"/>
                  <a:pt x="10739581" y="4142563"/>
                </a:cubicBezTo>
                <a:lnTo>
                  <a:pt x="10739581" y="4117647"/>
                </a:lnTo>
                <a:close/>
                <a:moveTo>
                  <a:pt x="622944" y="4055352"/>
                </a:moveTo>
                <a:cubicBezTo>
                  <a:pt x="614639" y="4055352"/>
                  <a:pt x="610485" y="4057428"/>
                  <a:pt x="610485" y="4061580"/>
                </a:cubicBezTo>
                <a:cubicBezTo>
                  <a:pt x="610485" y="4065734"/>
                  <a:pt x="614639" y="4067810"/>
                  <a:pt x="622944" y="4067810"/>
                </a:cubicBezTo>
                <a:cubicBezTo>
                  <a:pt x="622944" y="4067810"/>
                  <a:pt x="622944" y="4063657"/>
                  <a:pt x="622944" y="4055352"/>
                </a:cubicBezTo>
                <a:close/>
                <a:moveTo>
                  <a:pt x="473437" y="4042892"/>
                </a:moveTo>
                <a:lnTo>
                  <a:pt x="473437" y="4055352"/>
                </a:lnTo>
                <a:lnTo>
                  <a:pt x="460978" y="4055352"/>
                </a:lnTo>
                <a:cubicBezTo>
                  <a:pt x="460978" y="4047046"/>
                  <a:pt x="465131" y="4042892"/>
                  <a:pt x="473437" y="4042892"/>
                </a:cubicBezTo>
                <a:close/>
                <a:moveTo>
                  <a:pt x="9465660" y="4036664"/>
                </a:moveTo>
                <a:cubicBezTo>
                  <a:pt x="9463583" y="4036664"/>
                  <a:pt x="9460468" y="4038740"/>
                  <a:pt x="9456315" y="4042892"/>
                </a:cubicBezTo>
                <a:cubicBezTo>
                  <a:pt x="9456315" y="4051198"/>
                  <a:pt x="9458392" y="4055352"/>
                  <a:pt x="9462544" y="4055352"/>
                </a:cubicBezTo>
                <a:cubicBezTo>
                  <a:pt x="9466696" y="4055352"/>
                  <a:pt x="9468774" y="4051198"/>
                  <a:pt x="9468774" y="4042892"/>
                </a:cubicBezTo>
                <a:cubicBezTo>
                  <a:pt x="9468774" y="4038740"/>
                  <a:pt x="9467736" y="4036664"/>
                  <a:pt x="9465660" y="4036664"/>
                </a:cubicBezTo>
                <a:close/>
                <a:moveTo>
                  <a:pt x="10216309" y="3993058"/>
                </a:moveTo>
                <a:lnTo>
                  <a:pt x="10216309" y="4017974"/>
                </a:lnTo>
                <a:lnTo>
                  <a:pt x="10203849" y="4005516"/>
                </a:lnTo>
                <a:cubicBezTo>
                  <a:pt x="10212157" y="4005516"/>
                  <a:pt x="10216309" y="4001362"/>
                  <a:pt x="10216309" y="3993058"/>
                </a:cubicBezTo>
                <a:close/>
                <a:moveTo>
                  <a:pt x="10530897" y="3986828"/>
                </a:moveTo>
                <a:cubicBezTo>
                  <a:pt x="10528819" y="3986828"/>
                  <a:pt x="10527781" y="3988904"/>
                  <a:pt x="10527781" y="3993058"/>
                </a:cubicBezTo>
                <a:lnTo>
                  <a:pt x="10515321" y="4005516"/>
                </a:lnTo>
                <a:cubicBezTo>
                  <a:pt x="10507015" y="3997210"/>
                  <a:pt x="10494557" y="4005516"/>
                  <a:pt x="10477945" y="4030434"/>
                </a:cubicBezTo>
                <a:cubicBezTo>
                  <a:pt x="10477945" y="4038738"/>
                  <a:pt x="10475869" y="4044968"/>
                  <a:pt x="10471717" y="4049122"/>
                </a:cubicBezTo>
                <a:cubicBezTo>
                  <a:pt x="10467565" y="4053274"/>
                  <a:pt x="10461333" y="4055352"/>
                  <a:pt x="10453029" y="4055352"/>
                </a:cubicBezTo>
                <a:cubicBezTo>
                  <a:pt x="10453029" y="4055352"/>
                  <a:pt x="10448873" y="4057428"/>
                  <a:pt x="10440569" y="4061580"/>
                </a:cubicBezTo>
                <a:cubicBezTo>
                  <a:pt x="10432261" y="4065734"/>
                  <a:pt x="10428109" y="4071964"/>
                  <a:pt x="10428109" y="4080269"/>
                </a:cubicBezTo>
                <a:lnTo>
                  <a:pt x="10453029" y="4080269"/>
                </a:lnTo>
                <a:cubicBezTo>
                  <a:pt x="10461333" y="4071964"/>
                  <a:pt x="10469637" y="4067810"/>
                  <a:pt x="10477945" y="4067810"/>
                </a:cubicBezTo>
                <a:cubicBezTo>
                  <a:pt x="10511169" y="4067810"/>
                  <a:pt x="10527781" y="4055352"/>
                  <a:pt x="10527781" y="4030434"/>
                </a:cubicBezTo>
                <a:lnTo>
                  <a:pt x="10540239" y="3993058"/>
                </a:lnTo>
                <a:cubicBezTo>
                  <a:pt x="10536087" y="3988904"/>
                  <a:pt x="10532973" y="3986828"/>
                  <a:pt x="10530897" y="3986828"/>
                </a:cubicBezTo>
                <a:close/>
                <a:moveTo>
                  <a:pt x="9543526" y="3968139"/>
                </a:moveTo>
                <a:cubicBezTo>
                  <a:pt x="9535220" y="3968139"/>
                  <a:pt x="9531068" y="3972292"/>
                  <a:pt x="9531068" y="3980598"/>
                </a:cubicBezTo>
                <a:cubicBezTo>
                  <a:pt x="9539374" y="3980598"/>
                  <a:pt x="9543526" y="3980598"/>
                  <a:pt x="9543526" y="3980598"/>
                </a:cubicBezTo>
                <a:cubicBezTo>
                  <a:pt x="9543526" y="3972292"/>
                  <a:pt x="9543526" y="3968139"/>
                  <a:pt x="9543526" y="3968139"/>
                </a:cubicBezTo>
                <a:close/>
                <a:moveTo>
                  <a:pt x="9630739" y="3943221"/>
                </a:moveTo>
                <a:lnTo>
                  <a:pt x="9630739" y="3955680"/>
                </a:lnTo>
                <a:cubicBezTo>
                  <a:pt x="9630739" y="3955680"/>
                  <a:pt x="9634891" y="3955680"/>
                  <a:pt x="9643199" y="3955680"/>
                </a:cubicBezTo>
                <a:close/>
                <a:moveTo>
                  <a:pt x="9593363" y="3943221"/>
                </a:moveTo>
                <a:cubicBezTo>
                  <a:pt x="9585057" y="3943221"/>
                  <a:pt x="9582981" y="3945297"/>
                  <a:pt x="9587133" y="3949451"/>
                </a:cubicBezTo>
                <a:cubicBezTo>
                  <a:pt x="9591285" y="3953603"/>
                  <a:pt x="9589211" y="3959833"/>
                  <a:pt x="9580905" y="3968139"/>
                </a:cubicBezTo>
                <a:cubicBezTo>
                  <a:pt x="9580905" y="3959833"/>
                  <a:pt x="9576752" y="3955680"/>
                  <a:pt x="9568445" y="3955680"/>
                </a:cubicBezTo>
                <a:lnTo>
                  <a:pt x="9555986" y="3955680"/>
                </a:lnTo>
                <a:lnTo>
                  <a:pt x="9580905" y="3968139"/>
                </a:lnTo>
                <a:cubicBezTo>
                  <a:pt x="9572597" y="3976444"/>
                  <a:pt x="9572597" y="3980598"/>
                  <a:pt x="9580905" y="3980598"/>
                </a:cubicBezTo>
                <a:lnTo>
                  <a:pt x="9605821" y="3955680"/>
                </a:lnTo>
                <a:cubicBezTo>
                  <a:pt x="9614129" y="3947375"/>
                  <a:pt x="9609975" y="3943221"/>
                  <a:pt x="9593363" y="3943221"/>
                </a:cubicBezTo>
                <a:close/>
                <a:moveTo>
                  <a:pt x="9543526" y="3930761"/>
                </a:moveTo>
                <a:cubicBezTo>
                  <a:pt x="9543526" y="3939067"/>
                  <a:pt x="9547679" y="3943221"/>
                  <a:pt x="9555986" y="3943221"/>
                </a:cubicBezTo>
                <a:lnTo>
                  <a:pt x="9555986" y="3930761"/>
                </a:lnTo>
                <a:cubicBezTo>
                  <a:pt x="9555986" y="3930761"/>
                  <a:pt x="9551834" y="3930761"/>
                  <a:pt x="9543526" y="3930761"/>
                </a:cubicBezTo>
                <a:close/>
                <a:moveTo>
                  <a:pt x="9481232" y="3930761"/>
                </a:moveTo>
                <a:lnTo>
                  <a:pt x="9481232" y="3943221"/>
                </a:lnTo>
                <a:lnTo>
                  <a:pt x="9481232" y="3955680"/>
                </a:lnTo>
                <a:cubicBezTo>
                  <a:pt x="9472926" y="3963986"/>
                  <a:pt x="9470851" y="3970216"/>
                  <a:pt x="9475004" y="3974368"/>
                </a:cubicBezTo>
                <a:cubicBezTo>
                  <a:pt x="9479156" y="3978522"/>
                  <a:pt x="9485384" y="3980598"/>
                  <a:pt x="9493692" y="3980598"/>
                </a:cubicBezTo>
                <a:cubicBezTo>
                  <a:pt x="9493692" y="3972292"/>
                  <a:pt x="9499920" y="3966063"/>
                  <a:pt x="9512380" y="3961909"/>
                </a:cubicBezTo>
                <a:cubicBezTo>
                  <a:pt x="9524838" y="3957756"/>
                  <a:pt x="9531068" y="3953603"/>
                  <a:pt x="9531068" y="3949451"/>
                </a:cubicBezTo>
                <a:cubicBezTo>
                  <a:pt x="9531068" y="3945297"/>
                  <a:pt x="9526916" y="3943221"/>
                  <a:pt x="9518610" y="3943221"/>
                </a:cubicBezTo>
                <a:cubicBezTo>
                  <a:pt x="9510302" y="3943221"/>
                  <a:pt x="9504074" y="3943221"/>
                  <a:pt x="9499920" y="3943221"/>
                </a:cubicBezTo>
                <a:cubicBezTo>
                  <a:pt x="9495768" y="3943221"/>
                  <a:pt x="9489540" y="3939067"/>
                  <a:pt x="9481232" y="3930761"/>
                </a:cubicBezTo>
                <a:close/>
                <a:moveTo>
                  <a:pt x="11049497" y="3922976"/>
                </a:moveTo>
                <a:cubicBezTo>
                  <a:pt x="11052613" y="3921938"/>
                  <a:pt x="11055209" y="3922457"/>
                  <a:pt x="11057285" y="3924533"/>
                </a:cubicBezTo>
                <a:cubicBezTo>
                  <a:pt x="11061437" y="3928685"/>
                  <a:pt x="11063515" y="3932839"/>
                  <a:pt x="11063515" y="3936991"/>
                </a:cubicBezTo>
                <a:cubicBezTo>
                  <a:pt x="11063515" y="3941145"/>
                  <a:pt x="11059363" y="3943221"/>
                  <a:pt x="11051055" y="3943221"/>
                </a:cubicBezTo>
                <a:cubicBezTo>
                  <a:pt x="11034445" y="3943221"/>
                  <a:pt x="11030291" y="3939067"/>
                  <a:pt x="11038597" y="3930761"/>
                </a:cubicBezTo>
                <a:cubicBezTo>
                  <a:pt x="11042751" y="3926609"/>
                  <a:pt x="11046385" y="3924014"/>
                  <a:pt x="11049497" y="3922976"/>
                </a:cubicBezTo>
                <a:close/>
                <a:moveTo>
                  <a:pt x="10590075" y="3918303"/>
                </a:moveTo>
                <a:cubicBezTo>
                  <a:pt x="10598383" y="3926609"/>
                  <a:pt x="10602535" y="3936991"/>
                  <a:pt x="10602535" y="3949451"/>
                </a:cubicBezTo>
                <a:cubicBezTo>
                  <a:pt x="10602535" y="3961909"/>
                  <a:pt x="10600457" y="3968139"/>
                  <a:pt x="10596305" y="3968139"/>
                </a:cubicBezTo>
                <a:cubicBezTo>
                  <a:pt x="10592153" y="3968139"/>
                  <a:pt x="10585923" y="3972292"/>
                  <a:pt x="10577617" y="3980598"/>
                </a:cubicBezTo>
                <a:cubicBezTo>
                  <a:pt x="10577617" y="3963986"/>
                  <a:pt x="10577617" y="3947375"/>
                  <a:pt x="10577617" y="3930761"/>
                </a:cubicBezTo>
                <a:close/>
                <a:moveTo>
                  <a:pt x="9506150" y="3918303"/>
                </a:moveTo>
                <a:cubicBezTo>
                  <a:pt x="9497844" y="3918303"/>
                  <a:pt x="9493692" y="3920379"/>
                  <a:pt x="9493692" y="3924533"/>
                </a:cubicBezTo>
                <a:cubicBezTo>
                  <a:pt x="9493692" y="3928685"/>
                  <a:pt x="9497844" y="3930761"/>
                  <a:pt x="9506150" y="3930761"/>
                </a:cubicBezTo>
                <a:cubicBezTo>
                  <a:pt x="9514456" y="3930761"/>
                  <a:pt x="9518610" y="3930761"/>
                  <a:pt x="9518610" y="3930761"/>
                </a:cubicBezTo>
                <a:close/>
                <a:moveTo>
                  <a:pt x="423602" y="3918303"/>
                </a:moveTo>
                <a:lnTo>
                  <a:pt x="448519" y="3918303"/>
                </a:lnTo>
                <a:cubicBezTo>
                  <a:pt x="431907" y="3926609"/>
                  <a:pt x="423602" y="3930761"/>
                  <a:pt x="423602" y="3930761"/>
                </a:cubicBezTo>
                <a:cubicBezTo>
                  <a:pt x="423602" y="3947375"/>
                  <a:pt x="415295" y="3955680"/>
                  <a:pt x="398685" y="3955680"/>
                </a:cubicBezTo>
                <a:lnTo>
                  <a:pt x="398685" y="3943221"/>
                </a:lnTo>
                <a:cubicBezTo>
                  <a:pt x="406991" y="3943221"/>
                  <a:pt x="406991" y="3939067"/>
                  <a:pt x="398685" y="3930761"/>
                </a:cubicBezTo>
                <a:close/>
                <a:moveTo>
                  <a:pt x="473437" y="3899617"/>
                </a:moveTo>
                <a:cubicBezTo>
                  <a:pt x="477592" y="3899617"/>
                  <a:pt x="481743" y="3901693"/>
                  <a:pt x="485897" y="3905845"/>
                </a:cubicBezTo>
                <a:lnTo>
                  <a:pt x="473437" y="3905845"/>
                </a:lnTo>
                <a:lnTo>
                  <a:pt x="460978" y="3905845"/>
                </a:lnTo>
                <a:cubicBezTo>
                  <a:pt x="465131" y="3901693"/>
                  <a:pt x="469285" y="3899617"/>
                  <a:pt x="473437" y="3899617"/>
                </a:cubicBezTo>
                <a:close/>
                <a:moveTo>
                  <a:pt x="635403" y="3856009"/>
                </a:moveTo>
                <a:cubicBezTo>
                  <a:pt x="635403" y="3856009"/>
                  <a:pt x="633327" y="3858085"/>
                  <a:pt x="629174" y="3862239"/>
                </a:cubicBezTo>
                <a:cubicBezTo>
                  <a:pt x="625021" y="3866391"/>
                  <a:pt x="627097" y="3868467"/>
                  <a:pt x="635403" y="3868467"/>
                </a:cubicBezTo>
                <a:cubicBezTo>
                  <a:pt x="643709" y="3868467"/>
                  <a:pt x="647863" y="3868467"/>
                  <a:pt x="647863" y="3868467"/>
                </a:cubicBezTo>
                <a:cubicBezTo>
                  <a:pt x="647863" y="3860162"/>
                  <a:pt x="643709" y="3856009"/>
                  <a:pt x="635403" y="3856009"/>
                </a:cubicBezTo>
                <a:close/>
                <a:moveTo>
                  <a:pt x="9679018" y="3846665"/>
                </a:moveTo>
                <a:cubicBezTo>
                  <a:pt x="9675903" y="3846665"/>
                  <a:pt x="9672269" y="3847703"/>
                  <a:pt x="9668116" y="3849779"/>
                </a:cubicBezTo>
                <a:cubicBezTo>
                  <a:pt x="9659809" y="3853933"/>
                  <a:pt x="9659809" y="3860162"/>
                  <a:pt x="9668116" y="3868467"/>
                </a:cubicBezTo>
                <a:lnTo>
                  <a:pt x="9680575" y="3868467"/>
                </a:lnTo>
                <a:cubicBezTo>
                  <a:pt x="9688881" y="3860162"/>
                  <a:pt x="9690956" y="3853933"/>
                  <a:pt x="9686804" y="3849779"/>
                </a:cubicBezTo>
                <a:cubicBezTo>
                  <a:pt x="9684728" y="3847703"/>
                  <a:pt x="9682132" y="3846665"/>
                  <a:pt x="9679018" y="3846665"/>
                </a:cubicBezTo>
                <a:close/>
                <a:moveTo>
                  <a:pt x="5893066" y="3831090"/>
                </a:moveTo>
                <a:cubicBezTo>
                  <a:pt x="5893066" y="3831090"/>
                  <a:pt x="5890988" y="3835244"/>
                  <a:pt x="5886836" y="3843550"/>
                </a:cubicBezTo>
                <a:cubicBezTo>
                  <a:pt x="5882682" y="3851855"/>
                  <a:pt x="5882682" y="3856009"/>
                  <a:pt x="5886836" y="3856009"/>
                </a:cubicBezTo>
                <a:cubicBezTo>
                  <a:pt x="5890988" y="3856009"/>
                  <a:pt x="5893066" y="3851855"/>
                  <a:pt x="5893066" y="3843550"/>
                </a:cubicBezTo>
                <a:cubicBezTo>
                  <a:pt x="5893066" y="3835244"/>
                  <a:pt x="5893066" y="3831090"/>
                  <a:pt x="5893066" y="3831090"/>
                </a:cubicBezTo>
                <a:close/>
                <a:moveTo>
                  <a:pt x="9612051" y="3826419"/>
                </a:moveTo>
                <a:cubicBezTo>
                  <a:pt x="9607899" y="3829535"/>
                  <a:pt x="9605821" y="3839398"/>
                  <a:pt x="9605821" y="3856009"/>
                </a:cubicBezTo>
                <a:cubicBezTo>
                  <a:pt x="9597515" y="3864315"/>
                  <a:pt x="9593363" y="3868467"/>
                  <a:pt x="9593363" y="3868467"/>
                </a:cubicBezTo>
                <a:lnTo>
                  <a:pt x="9593363" y="3856009"/>
                </a:lnTo>
                <a:lnTo>
                  <a:pt x="9568445" y="3856009"/>
                </a:lnTo>
                <a:lnTo>
                  <a:pt x="9568445" y="3880927"/>
                </a:lnTo>
                <a:cubicBezTo>
                  <a:pt x="9568445" y="3872621"/>
                  <a:pt x="9570522" y="3870543"/>
                  <a:pt x="9574675" y="3874697"/>
                </a:cubicBezTo>
                <a:cubicBezTo>
                  <a:pt x="9578827" y="3878851"/>
                  <a:pt x="9580905" y="3880927"/>
                  <a:pt x="9580905" y="3880927"/>
                </a:cubicBezTo>
                <a:cubicBezTo>
                  <a:pt x="9580905" y="3880927"/>
                  <a:pt x="9580905" y="3885081"/>
                  <a:pt x="9580905" y="3893385"/>
                </a:cubicBezTo>
                <a:cubicBezTo>
                  <a:pt x="9572597" y="3901691"/>
                  <a:pt x="9576752" y="3905845"/>
                  <a:pt x="9593363" y="3905845"/>
                </a:cubicBezTo>
                <a:cubicBezTo>
                  <a:pt x="9609975" y="3897539"/>
                  <a:pt x="9618281" y="3893385"/>
                  <a:pt x="9618281" y="3893385"/>
                </a:cubicBezTo>
                <a:cubicBezTo>
                  <a:pt x="9626587" y="3893385"/>
                  <a:pt x="9626587" y="3889233"/>
                  <a:pt x="9618281" y="3880927"/>
                </a:cubicBezTo>
                <a:lnTo>
                  <a:pt x="9618281" y="3868467"/>
                </a:lnTo>
                <a:cubicBezTo>
                  <a:pt x="9643199" y="3868467"/>
                  <a:pt x="9647351" y="3858085"/>
                  <a:pt x="9630739" y="3837320"/>
                </a:cubicBezTo>
                <a:cubicBezTo>
                  <a:pt x="9622433" y="3826938"/>
                  <a:pt x="9616205" y="3823305"/>
                  <a:pt x="9612051" y="3826419"/>
                </a:cubicBezTo>
                <a:close/>
                <a:moveTo>
                  <a:pt x="5905524" y="3818632"/>
                </a:moveTo>
                <a:cubicBezTo>
                  <a:pt x="5905524" y="3826938"/>
                  <a:pt x="5909677" y="3831090"/>
                  <a:pt x="5917983" y="3831090"/>
                </a:cubicBezTo>
                <a:lnTo>
                  <a:pt x="5917983" y="3818632"/>
                </a:lnTo>
                <a:cubicBezTo>
                  <a:pt x="5917983" y="3818632"/>
                  <a:pt x="5915907" y="3818632"/>
                  <a:pt x="5911754" y="3818632"/>
                </a:cubicBezTo>
                <a:cubicBezTo>
                  <a:pt x="5907600" y="3818632"/>
                  <a:pt x="5905524" y="3818632"/>
                  <a:pt x="5905524" y="3818632"/>
                </a:cubicBezTo>
                <a:close/>
                <a:moveTo>
                  <a:pt x="10739581" y="3806172"/>
                </a:moveTo>
                <a:cubicBezTo>
                  <a:pt x="10739581" y="3806172"/>
                  <a:pt x="10743735" y="3806172"/>
                  <a:pt x="10752041" y="3806172"/>
                </a:cubicBezTo>
                <a:lnTo>
                  <a:pt x="10739581" y="3818632"/>
                </a:lnTo>
                <a:close/>
                <a:moveTo>
                  <a:pt x="10353357" y="3806172"/>
                </a:moveTo>
                <a:lnTo>
                  <a:pt x="10328437" y="3843550"/>
                </a:lnTo>
                <a:lnTo>
                  <a:pt x="10328437" y="3818632"/>
                </a:lnTo>
                <a:close/>
                <a:moveTo>
                  <a:pt x="573108" y="3806172"/>
                </a:moveTo>
                <a:lnTo>
                  <a:pt x="573108" y="3818632"/>
                </a:lnTo>
                <a:cubicBezTo>
                  <a:pt x="581415" y="3818632"/>
                  <a:pt x="585568" y="3814478"/>
                  <a:pt x="585568" y="3806172"/>
                </a:cubicBezTo>
                <a:cubicBezTo>
                  <a:pt x="577262" y="3806172"/>
                  <a:pt x="573108" y="3806172"/>
                  <a:pt x="573108" y="3806172"/>
                </a:cubicBezTo>
                <a:close/>
                <a:moveTo>
                  <a:pt x="9655657" y="3781256"/>
                </a:moveTo>
                <a:cubicBezTo>
                  <a:pt x="9655657" y="3781256"/>
                  <a:pt x="9653580" y="3783332"/>
                  <a:pt x="9649427" y="3787484"/>
                </a:cubicBezTo>
                <a:cubicBezTo>
                  <a:pt x="9645275" y="3791638"/>
                  <a:pt x="9643199" y="3795790"/>
                  <a:pt x="9643199" y="3799944"/>
                </a:cubicBezTo>
                <a:cubicBezTo>
                  <a:pt x="9643199" y="3804096"/>
                  <a:pt x="9643199" y="3810326"/>
                  <a:pt x="9643199" y="3818632"/>
                </a:cubicBezTo>
                <a:cubicBezTo>
                  <a:pt x="9634891" y="3826938"/>
                  <a:pt x="9634891" y="3833167"/>
                  <a:pt x="9643199" y="3837320"/>
                </a:cubicBezTo>
                <a:cubicBezTo>
                  <a:pt x="9651505" y="3841474"/>
                  <a:pt x="9663963" y="3843550"/>
                  <a:pt x="9680575" y="3843550"/>
                </a:cubicBezTo>
                <a:cubicBezTo>
                  <a:pt x="9697186" y="3843550"/>
                  <a:pt x="9707570" y="3843550"/>
                  <a:pt x="9711722" y="3843550"/>
                </a:cubicBezTo>
                <a:cubicBezTo>
                  <a:pt x="9715874" y="3843550"/>
                  <a:pt x="9717952" y="3843550"/>
                  <a:pt x="9717952" y="3843550"/>
                </a:cubicBezTo>
                <a:lnTo>
                  <a:pt x="9717952" y="3831090"/>
                </a:lnTo>
                <a:lnTo>
                  <a:pt x="9705492" y="3818632"/>
                </a:lnTo>
                <a:cubicBezTo>
                  <a:pt x="9713800" y="3818632"/>
                  <a:pt x="9709644" y="3816556"/>
                  <a:pt x="9693034" y="3812402"/>
                </a:cubicBezTo>
                <a:cubicBezTo>
                  <a:pt x="9676423" y="3808248"/>
                  <a:pt x="9668116" y="3802020"/>
                  <a:pt x="9668116" y="3793714"/>
                </a:cubicBezTo>
                <a:cubicBezTo>
                  <a:pt x="9668116" y="3785408"/>
                  <a:pt x="9663963" y="3781256"/>
                  <a:pt x="9655657" y="3781256"/>
                </a:cubicBezTo>
                <a:close/>
                <a:moveTo>
                  <a:pt x="6079949" y="3768796"/>
                </a:moveTo>
                <a:lnTo>
                  <a:pt x="6067489" y="3781256"/>
                </a:lnTo>
                <a:cubicBezTo>
                  <a:pt x="6067489" y="3781256"/>
                  <a:pt x="6071643" y="3781256"/>
                  <a:pt x="6079949" y="3781256"/>
                </a:cubicBezTo>
                <a:cubicBezTo>
                  <a:pt x="6088255" y="3781256"/>
                  <a:pt x="6092407" y="3781256"/>
                  <a:pt x="6092407" y="3781256"/>
                </a:cubicBezTo>
                <a:close/>
                <a:moveTo>
                  <a:pt x="10241225" y="3752186"/>
                </a:moveTo>
                <a:lnTo>
                  <a:pt x="10241225" y="3753222"/>
                </a:lnTo>
                <a:cubicBezTo>
                  <a:pt x="10241225" y="3755300"/>
                  <a:pt x="10241225" y="3756338"/>
                  <a:pt x="10241225" y="3756338"/>
                </a:cubicBezTo>
                <a:lnTo>
                  <a:pt x="10237073" y="3754953"/>
                </a:lnTo>
                <a:close/>
                <a:moveTo>
                  <a:pt x="9870183" y="3736481"/>
                </a:moveTo>
                <a:cubicBezTo>
                  <a:pt x="9866293" y="3737259"/>
                  <a:pt x="9861229" y="3743878"/>
                  <a:pt x="9855001" y="3756338"/>
                </a:cubicBezTo>
                <a:lnTo>
                  <a:pt x="9867457" y="3756338"/>
                </a:lnTo>
                <a:cubicBezTo>
                  <a:pt x="9875765" y="3748032"/>
                  <a:pt x="9877841" y="3741802"/>
                  <a:pt x="9873689" y="3737650"/>
                </a:cubicBezTo>
                <a:cubicBezTo>
                  <a:pt x="9872649" y="3736611"/>
                  <a:pt x="9871481" y="3736221"/>
                  <a:pt x="9870183" y="3736481"/>
                </a:cubicBezTo>
                <a:close/>
                <a:moveTo>
                  <a:pt x="6055031" y="3731420"/>
                </a:moveTo>
                <a:lnTo>
                  <a:pt x="6042571" y="3743878"/>
                </a:lnTo>
                <a:cubicBezTo>
                  <a:pt x="6042571" y="3743878"/>
                  <a:pt x="6038419" y="3748032"/>
                  <a:pt x="6030113" y="3756338"/>
                </a:cubicBezTo>
                <a:cubicBezTo>
                  <a:pt x="6021807" y="3764644"/>
                  <a:pt x="6017655" y="3768796"/>
                  <a:pt x="6017655" y="3768796"/>
                </a:cubicBezTo>
                <a:cubicBezTo>
                  <a:pt x="6017655" y="3768796"/>
                  <a:pt x="6015577" y="3770872"/>
                  <a:pt x="6011425" y="3775026"/>
                </a:cubicBezTo>
                <a:cubicBezTo>
                  <a:pt x="6007273" y="3779180"/>
                  <a:pt x="6005195" y="3785408"/>
                  <a:pt x="6005195" y="3793714"/>
                </a:cubicBezTo>
                <a:lnTo>
                  <a:pt x="6030113" y="3768796"/>
                </a:lnTo>
                <a:cubicBezTo>
                  <a:pt x="6038419" y="3760490"/>
                  <a:pt x="6044649" y="3752184"/>
                  <a:pt x="6048801" y="3743878"/>
                </a:cubicBezTo>
                <a:cubicBezTo>
                  <a:pt x="6052953" y="3735573"/>
                  <a:pt x="6055031" y="3731420"/>
                  <a:pt x="6055031" y="3731420"/>
                </a:cubicBezTo>
                <a:close/>
                <a:moveTo>
                  <a:pt x="10776961" y="3718961"/>
                </a:moveTo>
                <a:cubicBezTo>
                  <a:pt x="10776961" y="3718961"/>
                  <a:pt x="10776961" y="3725190"/>
                  <a:pt x="10776961" y="3737650"/>
                </a:cubicBezTo>
                <a:cubicBezTo>
                  <a:pt x="10776961" y="3750108"/>
                  <a:pt x="10772809" y="3762566"/>
                  <a:pt x="10764501" y="3775026"/>
                </a:cubicBezTo>
                <a:cubicBezTo>
                  <a:pt x="10756193" y="3787484"/>
                  <a:pt x="10745813" y="3795790"/>
                  <a:pt x="10733353" y="3799944"/>
                </a:cubicBezTo>
                <a:cubicBezTo>
                  <a:pt x="10720893" y="3804096"/>
                  <a:pt x="10712589" y="3804096"/>
                  <a:pt x="10708437" y="3799944"/>
                </a:cubicBezTo>
                <a:cubicBezTo>
                  <a:pt x="10704285" y="3795790"/>
                  <a:pt x="10706357" y="3787484"/>
                  <a:pt x="10714665" y="3775026"/>
                </a:cubicBezTo>
                <a:cubicBezTo>
                  <a:pt x="10722973" y="3762566"/>
                  <a:pt x="10731277" y="3756338"/>
                  <a:pt x="10739581" y="3756338"/>
                </a:cubicBezTo>
                <a:cubicBezTo>
                  <a:pt x="10739581" y="3748032"/>
                  <a:pt x="10741661" y="3741802"/>
                  <a:pt x="10745813" y="3737650"/>
                </a:cubicBezTo>
                <a:cubicBezTo>
                  <a:pt x="10749965" y="3733496"/>
                  <a:pt x="10752041" y="3731420"/>
                  <a:pt x="10752041" y="3731420"/>
                </a:cubicBezTo>
                <a:cubicBezTo>
                  <a:pt x="10768653" y="3723114"/>
                  <a:pt x="10776961" y="3718961"/>
                  <a:pt x="10776961" y="3718961"/>
                </a:cubicBezTo>
                <a:close/>
                <a:moveTo>
                  <a:pt x="591796" y="3718961"/>
                </a:moveTo>
                <a:cubicBezTo>
                  <a:pt x="587644" y="3718961"/>
                  <a:pt x="581415" y="3723114"/>
                  <a:pt x="573108" y="3731420"/>
                </a:cubicBezTo>
                <a:cubicBezTo>
                  <a:pt x="581415" y="3731420"/>
                  <a:pt x="585568" y="3731420"/>
                  <a:pt x="585568" y="3731420"/>
                </a:cubicBezTo>
                <a:cubicBezTo>
                  <a:pt x="593874" y="3731420"/>
                  <a:pt x="598026" y="3729343"/>
                  <a:pt x="598026" y="3725190"/>
                </a:cubicBezTo>
                <a:cubicBezTo>
                  <a:pt x="598026" y="3721037"/>
                  <a:pt x="595950" y="3718961"/>
                  <a:pt x="591796" y="3718961"/>
                </a:cubicBezTo>
                <a:close/>
                <a:moveTo>
                  <a:pt x="9699264" y="3706501"/>
                </a:moveTo>
                <a:cubicBezTo>
                  <a:pt x="9703416" y="3706501"/>
                  <a:pt x="9709644" y="3706501"/>
                  <a:pt x="9717952" y="3706501"/>
                </a:cubicBezTo>
                <a:cubicBezTo>
                  <a:pt x="9726258" y="3706501"/>
                  <a:pt x="9730410" y="3710655"/>
                  <a:pt x="9730410" y="3718961"/>
                </a:cubicBezTo>
                <a:cubicBezTo>
                  <a:pt x="9730410" y="3727266"/>
                  <a:pt x="9726258" y="3731420"/>
                  <a:pt x="9717952" y="3731420"/>
                </a:cubicBezTo>
                <a:cubicBezTo>
                  <a:pt x="9701340" y="3731420"/>
                  <a:pt x="9693034" y="3727266"/>
                  <a:pt x="9693034" y="3718961"/>
                </a:cubicBezTo>
                <a:cubicBezTo>
                  <a:pt x="9693034" y="3710655"/>
                  <a:pt x="9695111" y="3706501"/>
                  <a:pt x="9699264" y="3706501"/>
                </a:cubicBezTo>
                <a:close/>
                <a:moveTo>
                  <a:pt x="8783534" y="3706501"/>
                </a:moveTo>
                <a:cubicBezTo>
                  <a:pt x="8783534" y="3723114"/>
                  <a:pt x="8779382" y="3731420"/>
                  <a:pt x="8771074" y="3731420"/>
                </a:cubicBezTo>
                <a:lnTo>
                  <a:pt x="8771074" y="3768796"/>
                </a:lnTo>
                <a:cubicBezTo>
                  <a:pt x="8771074" y="3768796"/>
                  <a:pt x="8775226" y="3756338"/>
                  <a:pt x="8783534" y="3731420"/>
                </a:cubicBezTo>
                <a:cubicBezTo>
                  <a:pt x="8791840" y="3723114"/>
                  <a:pt x="8795992" y="3716885"/>
                  <a:pt x="8795992" y="3712731"/>
                </a:cubicBezTo>
                <a:cubicBezTo>
                  <a:pt x="8795992" y="3708578"/>
                  <a:pt x="8795992" y="3706501"/>
                  <a:pt x="8795992" y="3706501"/>
                </a:cubicBezTo>
                <a:close/>
                <a:moveTo>
                  <a:pt x="6042571" y="3706501"/>
                </a:moveTo>
                <a:cubicBezTo>
                  <a:pt x="6042571" y="3714807"/>
                  <a:pt x="6042571" y="3718961"/>
                  <a:pt x="6042571" y="3718961"/>
                </a:cubicBezTo>
                <a:cubicBezTo>
                  <a:pt x="6042571" y="3710655"/>
                  <a:pt x="6046725" y="3706501"/>
                  <a:pt x="6055031" y="3706501"/>
                </a:cubicBezTo>
                <a:cubicBezTo>
                  <a:pt x="6055031" y="3706501"/>
                  <a:pt x="6050877" y="3706501"/>
                  <a:pt x="6042571" y="3706501"/>
                </a:cubicBezTo>
                <a:close/>
                <a:moveTo>
                  <a:pt x="9730410" y="3694043"/>
                </a:moveTo>
                <a:lnTo>
                  <a:pt x="9742868" y="3694043"/>
                </a:lnTo>
                <a:lnTo>
                  <a:pt x="9730410" y="3706501"/>
                </a:lnTo>
                <a:cubicBezTo>
                  <a:pt x="9730410" y="3698195"/>
                  <a:pt x="9730410" y="3694043"/>
                  <a:pt x="9730410" y="3694043"/>
                </a:cubicBezTo>
                <a:close/>
                <a:moveTo>
                  <a:pt x="9836311" y="3669125"/>
                </a:moveTo>
                <a:cubicBezTo>
                  <a:pt x="9832159" y="3669125"/>
                  <a:pt x="9828005" y="3673279"/>
                  <a:pt x="9823853" y="3681583"/>
                </a:cubicBezTo>
                <a:cubicBezTo>
                  <a:pt x="9819700" y="3689889"/>
                  <a:pt x="9821775" y="3694043"/>
                  <a:pt x="9830081" y="3694043"/>
                </a:cubicBezTo>
                <a:cubicBezTo>
                  <a:pt x="9838389" y="3694043"/>
                  <a:pt x="9842541" y="3689889"/>
                  <a:pt x="9842541" y="3681583"/>
                </a:cubicBezTo>
                <a:cubicBezTo>
                  <a:pt x="9842541" y="3673279"/>
                  <a:pt x="9840465" y="3669125"/>
                  <a:pt x="9836311" y="3669125"/>
                </a:cubicBezTo>
                <a:close/>
                <a:moveTo>
                  <a:pt x="9805164" y="3656667"/>
                </a:moveTo>
                <a:cubicBezTo>
                  <a:pt x="9788552" y="3664971"/>
                  <a:pt x="9784399" y="3673279"/>
                  <a:pt x="9792705" y="3681583"/>
                </a:cubicBezTo>
                <a:lnTo>
                  <a:pt x="9817623" y="3681583"/>
                </a:lnTo>
                <a:cubicBezTo>
                  <a:pt x="9825929" y="3664971"/>
                  <a:pt x="9821775" y="3656667"/>
                  <a:pt x="9805164" y="3656667"/>
                </a:cubicBezTo>
                <a:close/>
                <a:moveTo>
                  <a:pt x="9767788" y="3652513"/>
                </a:moveTo>
                <a:lnTo>
                  <a:pt x="9755328" y="3669125"/>
                </a:lnTo>
                <a:cubicBezTo>
                  <a:pt x="9755328" y="3669125"/>
                  <a:pt x="9759480" y="3669125"/>
                  <a:pt x="9767788" y="3669125"/>
                </a:cubicBezTo>
                <a:cubicBezTo>
                  <a:pt x="9776094" y="3669125"/>
                  <a:pt x="9780246" y="3667049"/>
                  <a:pt x="9780246" y="3662895"/>
                </a:cubicBezTo>
                <a:cubicBezTo>
                  <a:pt x="9780246" y="3658743"/>
                  <a:pt x="9776094" y="3656667"/>
                  <a:pt x="9767788" y="3656667"/>
                </a:cubicBezTo>
                <a:close/>
                <a:moveTo>
                  <a:pt x="6263717" y="3650437"/>
                </a:moveTo>
                <a:cubicBezTo>
                  <a:pt x="6261641" y="3650437"/>
                  <a:pt x="6258527" y="3652513"/>
                  <a:pt x="6254373" y="3656667"/>
                </a:cubicBezTo>
                <a:cubicBezTo>
                  <a:pt x="6262679" y="3656667"/>
                  <a:pt x="6266833" y="3656667"/>
                  <a:pt x="6266833" y="3656667"/>
                </a:cubicBezTo>
                <a:cubicBezTo>
                  <a:pt x="6266833" y="3652513"/>
                  <a:pt x="6265795" y="3650437"/>
                  <a:pt x="6263717" y="3650437"/>
                </a:cubicBezTo>
                <a:close/>
                <a:moveTo>
                  <a:pt x="6092407" y="3644207"/>
                </a:moveTo>
                <a:cubicBezTo>
                  <a:pt x="6092407" y="3652513"/>
                  <a:pt x="6092407" y="3656667"/>
                  <a:pt x="6092407" y="3656667"/>
                </a:cubicBezTo>
                <a:cubicBezTo>
                  <a:pt x="6092407" y="3656667"/>
                  <a:pt x="6094484" y="3656667"/>
                  <a:pt x="6098637" y="3656667"/>
                </a:cubicBezTo>
                <a:cubicBezTo>
                  <a:pt x="6102790" y="3656667"/>
                  <a:pt x="6104867" y="3656667"/>
                  <a:pt x="6104867" y="3656667"/>
                </a:cubicBezTo>
                <a:cubicBezTo>
                  <a:pt x="6104867" y="3648361"/>
                  <a:pt x="6100713" y="3644207"/>
                  <a:pt x="6092407" y="3644207"/>
                </a:cubicBezTo>
                <a:close/>
                <a:moveTo>
                  <a:pt x="647863" y="3644207"/>
                </a:moveTo>
                <a:cubicBezTo>
                  <a:pt x="647863" y="3644207"/>
                  <a:pt x="647863" y="3648361"/>
                  <a:pt x="647863" y="3656667"/>
                </a:cubicBezTo>
                <a:cubicBezTo>
                  <a:pt x="656167" y="3656667"/>
                  <a:pt x="660321" y="3654589"/>
                  <a:pt x="660321" y="3650437"/>
                </a:cubicBezTo>
                <a:cubicBezTo>
                  <a:pt x="660321" y="3646283"/>
                  <a:pt x="656167" y="3644207"/>
                  <a:pt x="647863" y="3644207"/>
                </a:cubicBezTo>
                <a:close/>
                <a:moveTo>
                  <a:pt x="9830081" y="3631749"/>
                </a:moveTo>
                <a:lnTo>
                  <a:pt x="9817623" y="3644207"/>
                </a:lnTo>
                <a:lnTo>
                  <a:pt x="9830081" y="3644207"/>
                </a:lnTo>
                <a:close/>
                <a:moveTo>
                  <a:pt x="10266145" y="3619289"/>
                </a:moveTo>
                <a:lnTo>
                  <a:pt x="10266145" y="3631749"/>
                </a:lnTo>
                <a:lnTo>
                  <a:pt x="10278603" y="3631749"/>
                </a:lnTo>
                <a:cubicBezTo>
                  <a:pt x="10278603" y="3631749"/>
                  <a:pt x="10274449" y="3627596"/>
                  <a:pt x="10266145" y="3619289"/>
                </a:cubicBezTo>
                <a:close/>
                <a:moveTo>
                  <a:pt x="9792705" y="3619289"/>
                </a:moveTo>
                <a:lnTo>
                  <a:pt x="9774763" y="3643211"/>
                </a:lnTo>
                <a:lnTo>
                  <a:pt x="9778688" y="3642650"/>
                </a:lnTo>
                <a:cubicBezTo>
                  <a:pt x="9781805" y="3641612"/>
                  <a:pt x="9784400" y="3640055"/>
                  <a:pt x="9786476" y="3637977"/>
                </a:cubicBezTo>
                <a:cubicBezTo>
                  <a:pt x="9790628" y="3633825"/>
                  <a:pt x="9792705" y="3627596"/>
                  <a:pt x="9792705" y="3619289"/>
                </a:cubicBezTo>
                <a:close/>
                <a:moveTo>
                  <a:pt x="9730410" y="3619289"/>
                </a:moveTo>
                <a:lnTo>
                  <a:pt x="9705492" y="3681583"/>
                </a:lnTo>
                <a:lnTo>
                  <a:pt x="9705492" y="3694043"/>
                </a:lnTo>
                <a:cubicBezTo>
                  <a:pt x="9705492" y="3694043"/>
                  <a:pt x="9701340" y="3696119"/>
                  <a:pt x="9693034" y="3700271"/>
                </a:cubicBezTo>
                <a:cubicBezTo>
                  <a:pt x="9684728" y="3704425"/>
                  <a:pt x="9680575" y="3710655"/>
                  <a:pt x="9680575" y="3718961"/>
                </a:cubicBezTo>
                <a:cubicBezTo>
                  <a:pt x="9680575" y="3718961"/>
                  <a:pt x="9680575" y="3721037"/>
                  <a:pt x="9680575" y="3725190"/>
                </a:cubicBezTo>
                <a:cubicBezTo>
                  <a:pt x="9680575" y="3729343"/>
                  <a:pt x="9676423" y="3735573"/>
                  <a:pt x="9668116" y="3743878"/>
                </a:cubicBezTo>
                <a:cubicBezTo>
                  <a:pt x="9659809" y="3752184"/>
                  <a:pt x="9661887" y="3758414"/>
                  <a:pt x="9674345" y="3762566"/>
                </a:cubicBezTo>
                <a:cubicBezTo>
                  <a:pt x="9686804" y="3766720"/>
                  <a:pt x="9693034" y="3772950"/>
                  <a:pt x="9693034" y="3781256"/>
                </a:cubicBezTo>
                <a:cubicBezTo>
                  <a:pt x="9684728" y="3797868"/>
                  <a:pt x="9684728" y="3806172"/>
                  <a:pt x="9693034" y="3806172"/>
                </a:cubicBezTo>
                <a:cubicBezTo>
                  <a:pt x="9701340" y="3806172"/>
                  <a:pt x="9709644" y="3806172"/>
                  <a:pt x="9717952" y="3806172"/>
                </a:cubicBezTo>
                <a:cubicBezTo>
                  <a:pt x="9726258" y="3814478"/>
                  <a:pt x="9747020" y="3797868"/>
                  <a:pt x="9780246" y="3756338"/>
                </a:cubicBezTo>
                <a:lnTo>
                  <a:pt x="9780246" y="3743878"/>
                </a:lnTo>
                <a:cubicBezTo>
                  <a:pt x="9788552" y="3735573"/>
                  <a:pt x="9792705" y="3731420"/>
                  <a:pt x="9792705" y="3731420"/>
                </a:cubicBezTo>
                <a:lnTo>
                  <a:pt x="9780246" y="3731420"/>
                </a:lnTo>
                <a:cubicBezTo>
                  <a:pt x="9771940" y="3739726"/>
                  <a:pt x="9767788" y="3743878"/>
                  <a:pt x="9767788" y="3743878"/>
                </a:cubicBezTo>
                <a:lnTo>
                  <a:pt x="9780246" y="3718961"/>
                </a:lnTo>
                <a:cubicBezTo>
                  <a:pt x="9788552" y="3710655"/>
                  <a:pt x="9792705" y="3706501"/>
                  <a:pt x="9792705" y="3706501"/>
                </a:cubicBezTo>
                <a:lnTo>
                  <a:pt x="9780246" y="3706501"/>
                </a:lnTo>
                <a:cubicBezTo>
                  <a:pt x="9780246" y="3714807"/>
                  <a:pt x="9778169" y="3716885"/>
                  <a:pt x="9774016" y="3712731"/>
                </a:cubicBezTo>
                <a:cubicBezTo>
                  <a:pt x="9769864" y="3708578"/>
                  <a:pt x="9767788" y="3702349"/>
                  <a:pt x="9767788" y="3694043"/>
                </a:cubicBezTo>
                <a:cubicBezTo>
                  <a:pt x="9767788" y="3685737"/>
                  <a:pt x="9763636" y="3679507"/>
                  <a:pt x="9755328" y="3675355"/>
                </a:cubicBezTo>
                <a:cubicBezTo>
                  <a:pt x="9747020" y="3671201"/>
                  <a:pt x="9742868" y="3669125"/>
                  <a:pt x="9742868" y="3669125"/>
                </a:cubicBezTo>
                <a:lnTo>
                  <a:pt x="9742868" y="3656667"/>
                </a:lnTo>
                <a:cubicBezTo>
                  <a:pt x="9734564" y="3656667"/>
                  <a:pt x="9730410" y="3660819"/>
                  <a:pt x="9730410" y="3669125"/>
                </a:cubicBezTo>
                <a:cubicBezTo>
                  <a:pt x="9722104" y="3669125"/>
                  <a:pt x="9717952" y="3667049"/>
                  <a:pt x="9717952" y="3662895"/>
                </a:cubicBezTo>
                <a:cubicBezTo>
                  <a:pt x="9717952" y="3658743"/>
                  <a:pt x="9722104" y="3652513"/>
                  <a:pt x="9730410" y="3644207"/>
                </a:cubicBezTo>
                <a:lnTo>
                  <a:pt x="9730410" y="3631749"/>
                </a:lnTo>
                <a:lnTo>
                  <a:pt x="9742868" y="3619289"/>
                </a:lnTo>
                <a:close/>
                <a:moveTo>
                  <a:pt x="6279291" y="3619289"/>
                </a:moveTo>
                <a:cubicBezTo>
                  <a:pt x="6279291" y="3619289"/>
                  <a:pt x="6279291" y="3623442"/>
                  <a:pt x="6279291" y="3631749"/>
                </a:cubicBezTo>
                <a:cubicBezTo>
                  <a:pt x="6279291" y="3631749"/>
                  <a:pt x="6281369" y="3629673"/>
                  <a:pt x="6285521" y="3625519"/>
                </a:cubicBezTo>
                <a:cubicBezTo>
                  <a:pt x="6289673" y="3621367"/>
                  <a:pt x="6287597" y="3619289"/>
                  <a:pt x="6279291" y="3619289"/>
                </a:cubicBezTo>
                <a:close/>
                <a:moveTo>
                  <a:pt x="523274" y="3619289"/>
                </a:moveTo>
                <a:lnTo>
                  <a:pt x="510814" y="3631749"/>
                </a:lnTo>
                <a:cubicBezTo>
                  <a:pt x="494202" y="3640055"/>
                  <a:pt x="481743" y="3640055"/>
                  <a:pt x="473437" y="3631749"/>
                </a:cubicBezTo>
                <a:close/>
                <a:moveTo>
                  <a:pt x="9842541" y="3606831"/>
                </a:moveTo>
                <a:lnTo>
                  <a:pt x="9830081" y="3619289"/>
                </a:lnTo>
                <a:cubicBezTo>
                  <a:pt x="9838389" y="3627596"/>
                  <a:pt x="9842541" y="3627596"/>
                  <a:pt x="9842541" y="3619289"/>
                </a:cubicBezTo>
                <a:close/>
                <a:moveTo>
                  <a:pt x="6092407" y="3606831"/>
                </a:moveTo>
                <a:cubicBezTo>
                  <a:pt x="6084101" y="3606831"/>
                  <a:pt x="6079949" y="3610984"/>
                  <a:pt x="6079949" y="3619289"/>
                </a:cubicBezTo>
                <a:cubicBezTo>
                  <a:pt x="6088255" y="3627596"/>
                  <a:pt x="6096560" y="3623442"/>
                  <a:pt x="6104867" y="3606831"/>
                </a:cubicBezTo>
                <a:close/>
                <a:moveTo>
                  <a:pt x="6128227" y="3599044"/>
                </a:moveTo>
                <a:cubicBezTo>
                  <a:pt x="6125113" y="3600082"/>
                  <a:pt x="6121478" y="3602678"/>
                  <a:pt x="6117326" y="3606831"/>
                </a:cubicBezTo>
                <a:cubicBezTo>
                  <a:pt x="6125632" y="3615136"/>
                  <a:pt x="6131862" y="3619289"/>
                  <a:pt x="6136014" y="3619289"/>
                </a:cubicBezTo>
                <a:cubicBezTo>
                  <a:pt x="6140166" y="3619289"/>
                  <a:pt x="6142244" y="3617213"/>
                  <a:pt x="6142244" y="3613061"/>
                </a:cubicBezTo>
                <a:cubicBezTo>
                  <a:pt x="6142244" y="3608908"/>
                  <a:pt x="6140166" y="3604755"/>
                  <a:pt x="6136014" y="3600601"/>
                </a:cubicBezTo>
                <a:cubicBezTo>
                  <a:pt x="6133938" y="3598525"/>
                  <a:pt x="6131343" y="3598006"/>
                  <a:pt x="6128227" y="3599044"/>
                </a:cubicBezTo>
                <a:close/>
                <a:moveTo>
                  <a:pt x="9805164" y="3594372"/>
                </a:moveTo>
                <a:lnTo>
                  <a:pt x="9805164" y="3606831"/>
                </a:lnTo>
                <a:lnTo>
                  <a:pt x="9817623" y="3606831"/>
                </a:lnTo>
                <a:cubicBezTo>
                  <a:pt x="9817623" y="3598525"/>
                  <a:pt x="9813471" y="3594372"/>
                  <a:pt x="9805164" y="3594372"/>
                </a:cubicBezTo>
                <a:close/>
                <a:moveTo>
                  <a:pt x="10004505" y="3569454"/>
                </a:moveTo>
                <a:cubicBezTo>
                  <a:pt x="10004505" y="3569454"/>
                  <a:pt x="10004505" y="3573606"/>
                  <a:pt x="10004505" y="3581912"/>
                </a:cubicBezTo>
                <a:cubicBezTo>
                  <a:pt x="10004505" y="3581912"/>
                  <a:pt x="10004505" y="3586066"/>
                  <a:pt x="10004505" y="3594372"/>
                </a:cubicBezTo>
                <a:cubicBezTo>
                  <a:pt x="10012813" y="3594372"/>
                  <a:pt x="10014889" y="3598525"/>
                  <a:pt x="10010737" y="3606831"/>
                </a:cubicBezTo>
                <a:cubicBezTo>
                  <a:pt x="10006585" y="3615136"/>
                  <a:pt x="10000353" y="3623442"/>
                  <a:pt x="9992049" y="3631749"/>
                </a:cubicBezTo>
                <a:lnTo>
                  <a:pt x="9992049" y="3619289"/>
                </a:lnTo>
                <a:cubicBezTo>
                  <a:pt x="10000353" y="3610984"/>
                  <a:pt x="10002429" y="3604755"/>
                  <a:pt x="9998277" y="3600601"/>
                </a:cubicBezTo>
                <a:cubicBezTo>
                  <a:pt x="9994125" y="3596448"/>
                  <a:pt x="9992049" y="3590219"/>
                  <a:pt x="9992049" y="3581912"/>
                </a:cubicBezTo>
                <a:cubicBezTo>
                  <a:pt x="9992049" y="3573606"/>
                  <a:pt x="9996201" y="3569454"/>
                  <a:pt x="10004505" y="3569454"/>
                </a:cubicBezTo>
                <a:close/>
                <a:moveTo>
                  <a:pt x="9705492" y="3569454"/>
                </a:moveTo>
                <a:lnTo>
                  <a:pt x="9703001" y="3576930"/>
                </a:lnTo>
                <a:lnTo>
                  <a:pt x="9717952" y="3569454"/>
                </a:lnTo>
                <a:close/>
                <a:moveTo>
                  <a:pt x="6279291" y="3544536"/>
                </a:moveTo>
                <a:lnTo>
                  <a:pt x="6192079" y="3644207"/>
                </a:lnTo>
                <a:cubicBezTo>
                  <a:pt x="6192079" y="3652513"/>
                  <a:pt x="6208691" y="3640055"/>
                  <a:pt x="6241915" y="3606831"/>
                </a:cubicBezTo>
                <a:cubicBezTo>
                  <a:pt x="6266833" y="3573606"/>
                  <a:pt x="6279291" y="3552842"/>
                  <a:pt x="6279291" y="3544536"/>
                </a:cubicBezTo>
                <a:close/>
                <a:moveTo>
                  <a:pt x="959335" y="3544536"/>
                </a:moveTo>
                <a:cubicBezTo>
                  <a:pt x="951029" y="3544536"/>
                  <a:pt x="946876" y="3548690"/>
                  <a:pt x="946876" y="3556994"/>
                </a:cubicBezTo>
                <a:cubicBezTo>
                  <a:pt x="946876" y="3556994"/>
                  <a:pt x="946876" y="3561148"/>
                  <a:pt x="946876" y="3569454"/>
                </a:cubicBezTo>
                <a:cubicBezTo>
                  <a:pt x="955181" y="3561148"/>
                  <a:pt x="959335" y="3556994"/>
                  <a:pt x="959335" y="3556994"/>
                </a:cubicBezTo>
                <a:cubicBezTo>
                  <a:pt x="959335" y="3548690"/>
                  <a:pt x="959335" y="3544536"/>
                  <a:pt x="959335" y="3544536"/>
                </a:cubicBezTo>
                <a:close/>
                <a:moveTo>
                  <a:pt x="6041015" y="3535192"/>
                </a:moveTo>
                <a:cubicBezTo>
                  <a:pt x="6039977" y="3535192"/>
                  <a:pt x="6038419" y="3536230"/>
                  <a:pt x="6036343" y="3538306"/>
                </a:cubicBezTo>
                <a:cubicBezTo>
                  <a:pt x="6032189" y="3542460"/>
                  <a:pt x="6030113" y="3544536"/>
                  <a:pt x="6030113" y="3544536"/>
                </a:cubicBezTo>
                <a:lnTo>
                  <a:pt x="6030113" y="3556994"/>
                </a:lnTo>
                <a:cubicBezTo>
                  <a:pt x="6038419" y="3548690"/>
                  <a:pt x="6042571" y="3542460"/>
                  <a:pt x="6042571" y="3538306"/>
                </a:cubicBezTo>
                <a:cubicBezTo>
                  <a:pt x="6042571" y="3536230"/>
                  <a:pt x="6042053" y="3535192"/>
                  <a:pt x="6041015" y="3535192"/>
                </a:cubicBezTo>
                <a:close/>
                <a:moveTo>
                  <a:pt x="9755328" y="3532076"/>
                </a:moveTo>
                <a:cubicBezTo>
                  <a:pt x="9747020" y="3532076"/>
                  <a:pt x="9742868" y="3536230"/>
                  <a:pt x="9742868" y="3544536"/>
                </a:cubicBezTo>
                <a:cubicBezTo>
                  <a:pt x="9742868" y="3552842"/>
                  <a:pt x="9742868" y="3556994"/>
                  <a:pt x="9742868" y="3556994"/>
                </a:cubicBezTo>
                <a:cubicBezTo>
                  <a:pt x="9734564" y="3556994"/>
                  <a:pt x="9730410" y="3559072"/>
                  <a:pt x="9730410" y="3563224"/>
                </a:cubicBezTo>
                <a:cubicBezTo>
                  <a:pt x="9730410" y="3567378"/>
                  <a:pt x="9734564" y="3569454"/>
                  <a:pt x="9742868" y="3569454"/>
                </a:cubicBezTo>
                <a:lnTo>
                  <a:pt x="9755328" y="3569454"/>
                </a:lnTo>
                <a:lnTo>
                  <a:pt x="9767788" y="3569454"/>
                </a:lnTo>
                <a:lnTo>
                  <a:pt x="9780246" y="3556994"/>
                </a:lnTo>
                <a:close/>
                <a:moveTo>
                  <a:pt x="9705492" y="3532076"/>
                </a:moveTo>
                <a:cubicBezTo>
                  <a:pt x="9705492" y="3532076"/>
                  <a:pt x="9701340" y="3536230"/>
                  <a:pt x="9693034" y="3544536"/>
                </a:cubicBezTo>
                <a:cubicBezTo>
                  <a:pt x="9693034" y="3552842"/>
                  <a:pt x="9697186" y="3552842"/>
                  <a:pt x="9705492" y="3544536"/>
                </a:cubicBezTo>
                <a:close/>
                <a:moveTo>
                  <a:pt x="9543526" y="3532076"/>
                </a:moveTo>
                <a:cubicBezTo>
                  <a:pt x="9535220" y="3532076"/>
                  <a:pt x="9528990" y="3534154"/>
                  <a:pt x="9524838" y="3538306"/>
                </a:cubicBezTo>
                <a:cubicBezTo>
                  <a:pt x="9520686" y="3542460"/>
                  <a:pt x="9518610" y="3544536"/>
                  <a:pt x="9518610" y="3544536"/>
                </a:cubicBezTo>
                <a:cubicBezTo>
                  <a:pt x="9518610" y="3552842"/>
                  <a:pt x="9522762" y="3552842"/>
                  <a:pt x="9531068" y="3544536"/>
                </a:cubicBezTo>
                <a:close/>
                <a:moveTo>
                  <a:pt x="10079259" y="3507159"/>
                </a:moveTo>
                <a:cubicBezTo>
                  <a:pt x="10079259" y="3515466"/>
                  <a:pt x="10079259" y="3519618"/>
                  <a:pt x="10079259" y="3519618"/>
                </a:cubicBezTo>
                <a:cubicBezTo>
                  <a:pt x="10070955" y="3519618"/>
                  <a:pt x="10066801" y="3517542"/>
                  <a:pt x="10066801" y="3513388"/>
                </a:cubicBezTo>
                <a:cubicBezTo>
                  <a:pt x="10066801" y="3509236"/>
                  <a:pt x="10070955" y="3507159"/>
                  <a:pt x="10079259" y="3507159"/>
                </a:cubicBezTo>
                <a:close/>
                <a:moveTo>
                  <a:pt x="9668116" y="3507159"/>
                </a:moveTo>
                <a:cubicBezTo>
                  <a:pt x="9659809" y="3507159"/>
                  <a:pt x="9653580" y="3509236"/>
                  <a:pt x="9649427" y="3513388"/>
                </a:cubicBezTo>
                <a:cubicBezTo>
                  <a:pt x="9645275" y="3517542"/>
                  <a:pt x="9643199" y="3519618"/>
                  <a:pt x="9643199" y="3519618"/>
                </a:cubicBezTo>
                <a:lnTo>
                  <a:pt x="9655657" y="3519618"/>
                </a:lnTo>
                <a:lnTo>
                  <a:pt x="9668116" y="3532076"/>
                </a:lnTo>
                <a:cubicBezTo>
                  <a:pt x="9659809" y="3532076"/>
                  <a:pt x="9655657" y="3536230"/>
                  <a:pt x="9655657" y="3544536"/>
                </a:cubicBezTo>
                <a:cubicBezTo>
                  <a:pt x="9655657" y="3552842"/>
                  <a:pt x="9659809" y="3561148"/>
                  <a:pt x="9668116" y="3569454"/>
                </a:cubicBezTo>
                <a:lnTo>
                  <a:pt x="9643199" y="3581912"/>
                </a:lnTo>
                <a:lnTo>
                  <a:pt x="9618281" y="3569454"/>
                </a:lnTo>
                <a:cubicBezTo>
                  <a:pt x="9618281" y="3561148"/>
                  <a:pt x="9618281" y="3556994"/>
                  <a:pt x="9618281" y="3556994"/>
                </a:cubicBezTo>
                <a:cubicBezTo>
                  <a:pt x="9626587" y="3556994"/>
                  <a:pt x="9630739" y="3556994"/>
                  <a:pt x="9630739" y="3556994"/>
                </a:cubicBezTo>
                <a:cubicBezTo>
                  <a:pt x="9630739" y="3532076"/>
                  <a:pt x="9622433" y="3519618"/>
                  <a:pt x="9605821" y="3519618"/>
                </a:cubicBezTo>
                <a:cubicBezTo>
                  <a:pt x="9605821" y="3519618"/>
                  <a:pt x="9603745" y="3523772"/>
                  <a:pt x="9599593" y="3532076"/>
                </a:cubicBezTo>
                <a:cubicBezTo>
                  <a:pt x="9595441" y="3540384"/>
                  <a:pt x="9595441" y="3544536"/>
                  <a:pt x="9599593" y="3544536"/>
                </a:cubicBezTo>
                <a:cubicBezTo>
                  <a:pt x="9603745" y="3544536"/>
                  <a:pt x="9605821" y="3552842"/>
                  <a:pt x="9605821" y="3569454"/>
                </a:cubicBezTo>
                <a:lnTo>
                  <a:pt x="9580905" y="3556994"/>
                </a:lnTo>
                <a:lnTo>
                  <a:pt x="9580905" y="3532076"/>
                </a:lnTo>
                <a:lnTo>
                  <a:pt x="9568445" y="3556994"/>
                </a:lnTo>
                <a:cubicBezTo>
                  <a:pt x="9568445" y="3565302"/>
                  <a:pt x="9564292" y="3573606"/>
                  <a:pt x="9555986" y="3581912"/>
                </a:cubicBezTo>
                <a:cubicBezTo>
                  <a:pt x="9547679" y="3581912"/>
                  <a:pt x="9543526" y="3586066"/>
                  <a:pt x="9543526" y="3594372"/>
                </a:cubicBezTo>
                <a:lnTo>
                  <a:pt x="9555986" y="3594372"/>
                </a:lnTo>
                <a:cubicBezTo>
                  <a:pt x="9564292" y="3586066"/>
                  <a:pt x="9574675" y="3586066"/>
                  <a:pt x="9587133" y="3594372"/>
                </a:cubicBezTo>
                <a:cubicBezTo>
                  <a:pt x="9599593" y="3602678"/>
                  <a:pt x="9605821" y="3606831"/>
                  <a:pt x="9605821" y="3606831"/>
                </a:cubicBezTo>
                <a:lnTo>
                  <a:pt x="9618281" y="3606831"/>
                </a:lnTo>
                <a:cubicBezTo>
                  <a:pt x="9626587" y="3615136"/>
                  <a:pt x="9639047" y="3619289"/>
                  <a:pt x="9655657" y="3619289"/>
                </a:cubicBezTo>
                <a:cubicBezTo>
                  <a:pt x="9672268" y="3619289"/>
                  <a:pt x="9686804" y="3619289"/>
                  <a:pt x="9699264" y="3619289"/>
                </a:cubicBezTo>
                <a:cubicBezTo>
                  <a:pt x="9711722" y="3619289"/>
                  <a:pt x="9717952" y="3617213"/>
                  <a:pt x="9717952" y="3613061"/>
                </a:cubicBezTo>
                <a:cubicBezTo>
                  <a:pt x="9717952" y="3608908"/>
                  <a:pt x="9709644" y="3604755"/>
                  <a:pt x="9693034" y="3600601"/>
                </a:cubicBezTo>
                <a:cubicBezTo>
                  <a:pt x="9676423" y="3596448"/>
                  <a:pt x="9668116" y="3594372"/>
                  <a:pt x="9668116" y="3594372"/>
                </a:cubicBezTo>
                <a:lnTo>
                  <a:pt x="9668116" y="3581912"/>
                </a:lnTo>
                <a:cubicBezTo>
                  <a:pt x="9668116" y="3573606"/>
                  <a:pt x="9672268" y="3569454"/>
                  <a:pt x="9680575" y="3569454"/>
                </a:cubicBezTo>
                <a:cubicBezTo>
                  <a:pt x="9672268" y="3561148"/>
                  <a:pt x="9672268" y="3554918"/>
                  <a:pt x="9680575" y="3550766"/>
                </a:cubicBezTo>
                <a:cubicBezTo>
                  <a:pt x="9688881" y="3546614"/>
                  <a:pt x="9693034" y="3536230"/>
                  <a:pt x="9693034" y="3519618"/>
                </a:cubicBezTo>
                <a:cubicBezTo>
                  <a:pt x="9684728" y="3519618"/>
                  <a:pt x="9680575" y="3517542"/>
                  <a:pt x="9680575" y="3513388"/>
                </a:cubicBezTo>
                <a:cubicBezTo>
                  <a:pt x="9680575" y="3509236"/>
                  <a:pt x="9676423" y="3507159"/>
                  <a:pt x="9668116" y="3507159"/>
                </a:cubicBezTo>
                <a:close/>
                <a:moveTo>
                  <a:pt x="10383613" y="3500041"/>
                </a:moveTo>
                <a:lnTo>
                  <a:pt x="10378273" y="3507159"/>
                </a:lnTo>
                <a:cubicBezTo>
                  <a:pt x="10378273" y="3515466"/>
                  <a:pt x="10378273" y="3519618"/>
                  <a:pt x="10378273" y="3519618"/>
                </a:cubicBezTo>
                <a:cubicBezTo>
                  <a:pt x="10378273" y="3519618"/>
                  <a:pt x="10382425" y="3523772"/>
                  <a:pt x="10390733" y="3532076"/>
                </a:cubicBezTo>
                <a:lnTo>
                  <a:pt x="10378273" y="3532076"/>
                </a:lnTo>
                <a:cubicBezTo>
                  <a:pt x="10378273" y="3532076"/>
                  <a:pt x="10374121" y="3532076"/>
                  <a:pt x="10365815" y="3532076"/>
                </a:cubicBezTo>
                <a:cubicBezTo>
                  <a:pt x="10365815" y="3523772"/>
                  <a:pt x="10361663" y="3519618"/>
                  <a:pt x="10353357" y="3519618"/>
                </a:cubicBezTo>
                <a:lnTo>
                  <a:pt x="10353357" y="3507159"/>
                </a:lnTo>
                <a:cubicBezTo>
                  <a:pt x="10361663" y="3507159"/>
                  <a:pt x="10365815" y="3507159"/>
                  <a:pt x="10365815" y="3507159"/>
                </a:cubicBezTo>
                <a:cubicBezTo>
                  <a:pt x="10369969" y="3507159"/>
                  <a:pt x="10374121" y="3506122"/>
                  <a:pt x="10378273" y="3504044"/>
                </a:cubicBezTo>
                <a:close/>
                <a:moveTo>
                  <a:pt x="9599593" y="3494700"/>
                </a:moveTo>
                <a:cubicBezTo>
                  <a:pt x="9595441" y="3494700"/>
                  <a:pt x="9593363" y="3498854"/>
                  <a:pt x="9593363" y="3507159"/>
                </a:cubicBezTo>
                <a:lnTo>
                  <a:pt x="9605821" y="3507159"/>
                </a:lnTo>
                <a:cubicBezTo>
                  <a:pt x="9605821" y="3498854"/>
                  <a:pt x="9603745" y="3494700"/>
                  <a:pt x="9599593" y="3494700"/>
                </a:cubicBezTo>
                <a:close/>
                <a:moveTo>
                  <a:pt x="6491093" y="3494700"/>
                </a:moveTo>
                <a:cubicBezTo>
                  <a:pt x="6491093" y="3503008"/>
                  <a:pt x="6491093" y="3507159"/>
                  <a:pt x="6491093" y="3507159"/>
                </a:cubicBezTo>
                <a:lnTo>
                  <a:pt x="6503553" y="3494700"/>
                </a:lnTo>
                <a:cubicBezTo>
                  <a:pt x="6503553" y="3494700"/>
                  <a:pt x="6499399" y="3494700"/>
                  <a:pt x="6491093" y="3494700"/>
                </a:cubicBezTo>
                <a:close/>
                <a:moveTo>
                  <a:pt x="6366504" y="3494700"/>
                </a:moveTo>
                <a:cubicBezTo>
                  <a:pt x="6358198" y="3503008"/>
                  <a:pt x="6354045" y="3511312"/>
                  <a:pt x="6354045" y="3519618"/>
                </a:cubicBezTo>
                <a:lnTo>
                  <a:pt x="6366504" y="3507159"/>
                </a:lnTo>
                <a:cubicBezTo>
                  <a:pt x="6383116" y="3498854"/>
                  <a:pt x="6391422" y="3494700"/>
                  <a:pt x="6391422" y="3494700"/>
                </a:cubicBezTo>
                <a:close/>
                <a:moveTo>
                  <a:pt x="9629184" y="3486913"/>
                </a:moveTo>
                <a:cubicBezTo>
                  <a:pt x="9626068" y="3487953"/>
                  <a:pt x="9622433" y="3490548"/>
                  <a:pt x="9618281" y="3494700"/>
                </a:cubicBezTo>
                <a:cubicBezTo>
                  <a:pt x="9618281" y="3503008"/>
                  <a:pt x="9622433" y="3503008"/>
                  <a:pt x="9630739" y="3494700"/>
                </a:cubicBezTo>
                <a:lnTo>
                  <a:pt x="9630739" y="3507159"/>
                </a:lnTo>
                <a:cubicBezTo>
                  <a:pt x="9639047" y="3498854"/>
                  <a:pt x="9641121" y="3492624"/>
                  <a:pt x="9636969" y="3488472"/>
                </a:cubicBezTo>
                <a:cubicBezTo>
                  <a:pt x="9634893" y="3486395"/>
                  <a:pt x="9632296" y="3485876"/>
                  <a:pt x="9629184" y="3486913"/>
                </a:cubicBezTo>
                <a:close/>
                <a:moveTo>
                  <a:pt x="10390733" y="3482242"/>
                </a:moveTo>
                <a:lnTo>
                  <a:pt x="10390733" y="3494700"/>
                </a:lnTo>
                <a:lnTo>
                  <a:pt x="10383613" y="3500041"/>
                </a:lnTo>
                <a:lnTo>
                  <a:pt x="10387619" y="3494700"/>
                </a:lnTo>
                <a:cubicBezTo>
                  <a:pt x="10389695" y="3490548"/>
                  <a:pt x="10390733" y="3486395"/>
                  <a:pt x="10390733" y="3482242"/>
                </a:cubicBezTo>
                <a:close/>
                <a:moveTo>
                  <a:pt x="9886147" y="3482242"/>
                </a:moveTo>
                <a:cubicBezTo>
                  <a:pt x="9890299" y="3482242"/>
                  <a:pt x="9892377" y="3484318"/>
                  <a:pt x="9892377" y="3488472"/>
                </a:cubicBezTo>
                <a:cubicBezTo>
                  <a:pt x="9892377" y="3492624"/>
                  <a:pt x="9888225" y="3494700"/>
                  <a:pt x="9879917" y="3494700"/>
                </a:cubicBezTo>
                <a:cubicBezTo>
                  <a:pt x="9879917" y="3486395"/>
                  <a:pt x="9881993" y="3482242"/>
                  <a:pt x="9886147" y="3482242"/>
                </a:cubicBezTo>
                <a:close/>
                <a:moveTo>
                  <a:pt x="9873689" y="3469782"/>
                </a:moveTo>
                <a:cubicBezTo>
                  <a:pt x="9877841" y="3469782"/>
                  <a:pt x="9875765" y="3473936"/>
                  <a:pt x="9867457" y="3482242"/>
                </a:cubicBezTo>
                <a:cubicBezTo>
                  <a:pt x="9859153" y="3482242"/>
                  <a:pt x="9857077" y="3480165"/>
                  <a:pt x="9861229" y="3476011"/>
                </a:cubicBezTo>
                <a:cubicBezTo>
                  <a:pt x="9865381" y="3471859"/>
                  <a:pt x="9869537" y="3469782"/>
                  <a:pt x="9873689" y="3469782"/>
                </a:cubicBezTo>
                <a:close/>
                <a:moveTo>
                  <a:pt x="9730410" y="3469782"/>
                </a:moveTo>
                <a:cubicBezTo>
                  <a:pt x="9722104" y="3478089"/>
                  <a:pt x="9707570" y="3482242"/>
                  <a:pt x="9686804" y="3482242"/>
                </a:cubicBezTo>
                <a:cubicBezTo>
                  <a:pt x="9666039" y="3482242"/>
                  <a:pt x="9657735" y="3484318"/>
                  <a:pt x="9661887" y="3488472"/>
                </a:cubicBezTo>
                <a:cubicBezTo>
                  <a:pt x="9666039" y="3492624"/>
                  <a:pt x="9674345" y="3494700"/>
                  <a:pt x="9686804" y="3494700"/>
                </a:cubicBezTo>
                <a:cubicBezTo>
                  <a:pt x="9699264" y="3494700"/>
                  <a:pt x="9705492" y="3494700"/>
                  <a:pt x="9705492" y="3494700"/>
                </a:cubicBezTo>
                <a:cubicBezTo>
                  <a:pt x="9713800" y="3511312"/>
                  <a:pt x="9722104" y="3507159"/>
                  <a:pt x="9730410" y="3482242"/>
                </a:cubicBezTo>
                <a:close/>
                <a:moveTo>
                  <a:pt x="9555986" y="3469782"/>
                </a:moveTo>
                <a:lnTo>
                  <a:pt x="9555986" y="3482242"/>
                </a:lnTo>
                <a:cubicBezTo>
                  <a:pt x="9555986" y="3482242"/>
                  <a:pt x="9558062" y="3480165"/>
                  <a:pt x="9562216" y="3476011"/>
                </a:cubicBezTo>
                <a:cubicBezTo>
                  <a:pt x="9566369" y="3471859"/>
                  <a:pt x="9564292" y="3469782"/>
                  <a:pt x="9555986" y="3469782"/>
                </a:cubicBezTo>
                <a:close/>
                <a:moveTo>
                  <a:pt x="1034089" y="3469782"/>
                </a:moveTo>
                <a:lnTo>
                  <a:pt x="1034089" y="3482242"/>
                </a:lnTo>
                <a:cubicBezTo>
                  <a:pt x="1034089" y="3482242"/>
                  <a:pt x="1036166" y="3482242"/>
                  <a:pt x="1040318" y="3482242"/>
                </a:cubicBezTo>
                <a:cubicBezTo>
                  <a:pt x="1044470" y="3482242"/>
                  <a:pt x="1046548" y="3478089"/>
                  <a:pt x="1046548" y="3469782"/>
                </a:cubicBezTo>
                <a:cubicBezTo>
                  <a:pt x="1038242" y="3469782"/>
                  <a:pt x="1034089" y="3469782"/>
                  <a:pt x="1034089" y="3469782"/>
                </a:cubicBezTo>
                <a:close/>
                <a:moveTo>
                  <a:pt x="9967129" y="3457323"/>
                </a:moveTo>
                <a:lnTo>
                  <a:pt x="9979589" y="3482242"/>
                </a:lnTo>
                <a:cubicBezTo>
                  <a:pt x="9971281" y="3490548"/>
                  <a:pt x="9967129" y="3490548"/>
                  <a:pt x="9967129" y="3482242"/>
                </a:cubicBezTo>
                <a:close/>
                <a:moveTo>
                  <a:pt x="6216997" y="3457323"/>
                </a:moveTo>
                <a:cubicBezTo>
                  <a:pt x="6216997" y="3457323"/>
                  <a:pt x="6216997" y="3461477"/>
                  <a:pt x="6216997" y="3469782"/>
                </a:cubicBezTo>
                <a:cubicBezTo>
                  <a:pt x="6225303" y="3469782"/>
                  <a:pt x="6229457" y="3469782"/>
                  <a:pt x="6229457" y="3469782"/>
                </a:cubicBezTo>
                <a:cubicBezTo>
                  <a:pt x="6229457" y="3461477"/>
                  <a:pt x="6225303" y="3457323"/>
                  <a:pt x="6216997" y="3457323"/>
                </a:cubicBezTo>
                <a:close/>
                <a:moveTo>
                  <a:pt x="6055031" y="3457323"/>
                </a:moveTo>
                <a:lnTo>
                  <a:pt x="6067489" y="3469782"/>
                </a:lnTo>
                <a:cubicBezTo>
                  <a:pt x="6075795" y="3461477"/>
                  <a:pt x="6075795" y="3457323"/>
                  <a:pt x="6067489" y="3457323"/>
                </a:cubicBezTo>
                <a:cubicBezTo>
                  <a:pt x="6067489" y="3457323"/>
                  <a:pt x="6063337" y="3457323"/>
                  <a:pt x="6055031" y="3457323"/>
                </a:cubicBezTo>
                <a:close/>
                <a:moveTo>
                  <a:pt x="9766231" y="3447979"/>
                </a:moveTo>
                <a:cubicBezTo>
                  <a:pt x="9765191" y="3447981"/>
                  <a:pt x="9763634" y="3449017"/>
                  <a:pt x="9761558" y="3451093"/>
                </a:cubicBezTo>
                <a:cubicBezTo>
                  <a:pt x="9757404" y="3455247"/>
                  <a:pt x="9755328" y="3461477"/>
                  <a:pt x="9755328" y="3469782"/>
                </a:cubicBezTo>
                <a:cubicBezTo>
                  <a:pt x="9755328" y="3469782"/>
                  <a:pt x="9759480" y="3469782"/>
                  <a:pt x="9767788" y="3469782"/>
                </a:cubicBezTo>
                <a:lnTo>
                  <a:pt x="9755328" y="3482242"/>
                </a:lnTo>
                <a:cubicBezTo>
                  <a:pt x="9755328" y="3482242"/>
                  <a:pt x="9753252" y="3484318"/>
                  <a:pt x="9749100" y="3488472"/>
                </a:cubicBezTo>
                <a:cubicBezTo>
                  <a:pt x="9744948" y="3492624"/>
                  <a:pt x="9742868" y="3494700"/>
                  <a:pt x="9742868" y="3494700"/>
                </a:cubicBezTo>
                <a:lnTo>
                  <a:pt x="9742868" y="3519618"/>
                </a:lnTo>
                <a:lnTo>
                  <a:pt x="9755328" y="3519618"/>
                </a:lnTo>
                <a:cubicBezTo>
                  <a:pt x="9763636" y="3519618"/>
                  <a:pt x="9767788" y="3515466"/>
                  <a:pt x="9767788" y="3507159"/>
                </a:cubicBezTo>
                <a:cubicBezTo>
                  <a:pt x="9767788" y="3498854"/>
                  <a:pt x="9763636" y="3498854"/>
                  <a:pt x="9755328" y="3507159"/>
                </a:cubicBezTo>
                <a:lnTo>
                  <a:pt x="9755328" y="3494700"/>
                </a:lnTo>
                <a:cubicBezTo>
                  <a:pt x="9763636" y="3494700"/>
                  <a:pt x="9767788" y="3494700"/>
                  <a:pt x="9767788" y="3494700"/>
                </a:cubicBezTo>
                <a:cubicBezTo>
                  <a:pt x="9776094" y="3494700"/>
                  <a:pt x="9780246" y="3490548"/>
                  <a:pt x="9780246" y="3482242"/>
                </a:cubicBezTo>
                <a:cubicBezTo>
                  <a:pt x="9780246" y="3473936"/>
                  <a:pt x="9776094" y="3469782"/>
                  <a:pt x="9767788" y="3469782"/>
                </a:cubicBezTo>
                <a:cubicBezTo>
                  <a:pt x="9767788" y="3461477"/>
                  <a:pt x="9767788" y="3455247"/>
                  <a:pt x="9767788" y="3451093"/>
                </a:cubicBezTo>
                <a:cubicBezTo>
                  <a:pt x="9767788" y="3449017"/>
                  <a:pt x="9767267" y="3447981"/>
                  <a:pt x="9766231" y="3447979"/>
                </a:cubicBezTo>
                <a:close/>
                <a:moveTo>
                  <a:pt x="9699264" y="3444865"/>
                </a:moveTo>
                <a:cubicBezTo>
                  <a:pt x="9695111" y="3444865"/>
                  <a:pt x="9693034" y="3449017"/>
                  <a:pt x="9693034" y="3457323"/>
                </a:cubicBezTo>
                <a:cubicBezTo>
                  <a:pt x="9693034" y="3465629"/>
                  <a:pt x="9695111" y="3469782"/>
                  <a:pt x="9699264" y="3469782"/>
                </a:cubicBezTo>
                <a:cubicBezTo>
                  <a:pt x="9703416" y="3469782"/>
                  <a:pt x="9705492" y="3465629"/>
                  <a:pt x="9705492" y="3457323"/>
                </a:cubicBezTo>
                <a:cubicBezTo>
                  <a:pt x="9705492" y="3449017"/>
                  <a:pt x="9703416" y="3444865"/>
                  <a:pt x="9699264" y="3444865"/>
                </a:cubicBezTo>
                <a:close/>
                <a:moveTo>
                  <a:pt x="9636969" y="3444865"/>
                </a:moveTo>
                <a:cubicBezTo>
                  <a:pt x="9632817" y="3444865"/>
                  <a:pt x="9630739" y="3449017"/>
                  <a:pt x="9630739" y="3457323"/>
                </a:cubicBezTo>
                <a:cubicBezTo>
                  <a:pt x="9630739" y="3465629"/>
                  <a:pt x="9634891" y="3469782"/>
                  <a:pt x="9643199" y="3469782"/>
                </a:cubicBezTo>
                <a:lnTo>
                  <a:pt x="9643199" y="3457323"/>
                </a:lnTo>
                <a:cubicBezTo>
                  <a:pt x="9643199" y="3449017"/>
                  <a:pt x="9641121" y="3444865"/>
                  <a:pt x="9636969" y="3444865"/>
                </a:cubicBezTo>
                <a:close/>
                <a:moveTo>
                  <a:pt x="6864860" y="3444865"/>
                </a:moveTo>
                <a:cubicBezTo>
                  <a:pt x="6864860" y="3453171"/>
                  <a:pt x="6866938" y="3457323"/>
                  <a:pt x="6871090" y="3457323"/>
                </a:cubicBezTo>
                <a:cubicBezTo>
                  <a:pt x="6875243" y="3457323"/>
                  <a:pt x="6877320" y="3453171"/>
                  <a:pt x="6877320" y="3444865"/>
                </a:cubicBezTo>
                <a:close/>
                <a:moveTo>
                  <a:pt x="6403881" y="3444865"/>
                </a:moveTo>
                <a:cubicBezTo>
                  <a:pt x="6395575" y="3444865"/>
                  <a:pt x="6391422" y="3449017"/>
                  <a:pt x="6391422" y="3457323"/>
                </a:cubicBezTo>
                <a:cubicBezTo>
                  <a:pt x="6391422" y="3482242"/>
                  <a:pt x="6399728" y="3486395"/>
                  <a:pt x="6416340" y="3469782"/>
                </a:cubicBezTo>
                <a:cubicBezTo>
                  <a:pt x="6424647" y="3453171"/>
                  <a:pt x="6420493" y="3444865"/>
                  <a:pt x="6403881" y="3444865"/>
                </a:cubicBezTo>
                <a:close/>
                <a:moveTo>
                  <a:pt x="6547157" y="3432405"/>
                </a:moveTo>
                <a:cubicBezTo>
                  <a:pt x="6543005" y="3432405"/>
                  <a:pt x="6543005" y="3434483"/>
                  <a:pt x="6547157" y="3438635"/>
                </a:cubicBezTo>
                <a:cubicBezTo>
                  <a:pt x="6551311" y="3442789"/>
                  <a:pt x="6557541" y="3444865"/>
                  <a:pt x="6565847" y="3444865"/>
                </a:cubicBezTo>
                <a:cubicBezTo>
                  <a:pt x="6557541" y="3436559"/>
                  <a:pt x="6551311" y="3432405"/>
                  <a:pt x="6547157" y="3432405"/>
                </a:cubicBezTo>
                <a:close/>
                <a:moveTo>
                  <a:pt x="9668116" y="3419947"/>
                </a:moveTo>
                <a:lnTo>
                  <a:pt x="9655657" y="3432405"/>
                </a:lnTo>
                <a:cubicBezTo>
                  <a:pt x="9663963" y="3432405"/>
                  <a:pt x="9668116" y="3432405"/>
                  <a:pt x="9668116" y="3432405"/>
                </a:cubicBezTo>
                <a:close/>
                <a:moveTo>
                  <a:pt x="6466175" y="3419947"/>
                </a:moveTo>
                <a:cubicBezTo>
                  <a:pt x="6457869" y="3428253"/>
                  <a:pt x="6462023" y="3432405"/>
                  <a:pt x="6478635" y="3432405"/>
                </a:cubicBezTo>
                <a:cubicBezTo>
                  <a:pt x="6486941" y="3432405"/>
                  <a:pt x="6491093" y="3428253"/>
                  <a:pt x="6491093" y="3419947"/>
                </a:cubicBezTo>
                <a:close/>
                <a:moveTo>
                  <a:pt x="6154702" y="3419947"/>
                </a:moveTo>
                <a:cubicBezTo>
                  <a:pt x="6154702" y="3428253"/>
                  <a:pt x="6156780" y="3432405"/>
                  <a:pt x="6160932" y="3432405"/>
                </a:cubicBezTo>
                <a:cubicBezTo>
                  <a:pt x="6165085" y="3432405"/>
                  <a:pt x="6167162" y="3428253"/>
                  <a:pt x="6167162" y="3419947"/>
                </a:cubicBezTo>
                <a:close/>
                <a:moveTo>
                  <a:pt x="909500" y="3419947"/>
                </a:moveTo>
                <a:cubicBezTo>
                  <a:pt x="901193" y="3419947"/>
                  <a:pt x="897041" y="3422023"/>
                  <a:pt x="897041" y="3426177"/>
                </a:cubicBezTo>
                <a:cubicBezTo>
                  <a:pt x="897041" y="3430329"/>
                  <a:pt x="897041" y="3432405"/>
                  <a:pt x="897041" y="3432405"/>
                </a:cubicBezTo>
                <a:cubicBezTo>
                  <a:pt x="897041" y="3432405"/>
                  <a:pt x="901193" y="3428253"/>
                  <a:pt x="909500" y="3419947"/>
                </a:cubicBezTo>
                <a:close/>
                <a:moveTo>
                  <a:pt x="635403" y="3419947"/>
                </a:moveTo>
                <a:cubicBezTo>
                  <a:pt x="618791" y="3419947"/>
                  <a:pt x="608408" y="3422023"/>
                  <a:pt x="604257" y="3426177"/>
                </a:cubicBezTo>
                <a:cubicBezTo>
                  <a:pt x="600102" y="3430329"/>
                  <a:pt x="606333" y="3436559"/>
                  <a:pt x="622944" y="3444865"/>
                </a:cubicBezTo>
                <a:cubicBezTo>
                  <a:pt x="647863" y="3444865"/>
                  <a:pt x="660321" y="3444865"/>
                  <a:pt x="660321" y="3444865"/>
                </a:cubicBezTo>
                <a:cubicBezTo>
                  <a:pt x="668627" y="3436559"/>
                  <a:pt x="672781" y="3432405"/>
                  <a:pt x="672781" y="3432405"/>
                </a:cubicBezTo>
                <a:close/>
                <a:moveTo>
                  <a:pt x="9842541" y="3407487"/>
                </a:moveTo>
                <a:lnTo>
                  <a:pt x="9842541" y="3432405"/>
                </a:lnTo>
                <a:cubicBezTo>
                  <a:pt x="9834233" y="3449017"/>
                  <a:pt x="9830081" y="3449017"/>
                  <a:pt x="9830081" y="3432405"/>
                </a:cubicBezTo>
                <a:close/>
                <a:moveTo>
                  <a:pt x="1009170" y="3407487"/>
                </a:moveTo>
                <a:cubicBezTo>
                  <a:pt x="992559" y="3415795"/>
                  <a:pt x="988406" y="3424099"/>
                  <a:pt x="996712" y="3432405"/>
                </a:cubicBezTo>
                <a:lnTo>
                  <a:pt x="1034089" y="3419947"/>
                </a:lnTo>
                <a:cubicBezTo>
                  <a:pt x="1034089" y="3411641"/>
                  <a:pt x="1025783" y="3407487"/>
                  <a:pt x="1009170" y="3407487"/>
                </a:cubicBezTo>
                <a:close/>
                <a:moveTo>
                  <a:pt x="6584535" y="3395029"/>
                </a:moveTo>
                <a:cubicBezTo>
                  <a:pt x="6580382" y="3395029"/>
                  <a:pt x="6578305" y="3397107"/>
                  <a:pt x="6578305" y="3401259"/>
                </a:cubicBezTo>
                <a:cubicBezTo>
                  <a:pt x="6578305" y="3405411"/>
                  <a:pt x="6582458" y="3407487"/>
                  <a:pt x="6590764" y="3407487"/>
                </a:cubicBezTo>
                <a:cubicBezTo>
                  <a:pt x="6590764" y="3399183"/>
                  <a:pt x="6588688" y="3395029"/>
                  <a:pt x="6584535" y="3395029"/>
                </a:cubicBezTo>
                <a:close/>
                <a:moveTo>
                  <a:pt x="9982705" y="3388799"/>
                </a:moveTo>
                <a:cubicBezTo>
                  <a:pt x="9984781" y="3388799"/>
                  <a:pt x="9987893" y="3390877"/>
                  <a:pt x="9992049" y="3395029"/>
                </a:cubicBezTo>
                <a:cubicBezTo>
                  <a:pt x="9992049" y="3403335"/>
                  <a:pt x="9992049" y="3407487"/>
                  <a:pt x="9992049" y="3407487"/>
                </a:cubicBezTo>
                <a:cubicBezTo>
                  <a:pt x="9992049" y="3407487"/>
                  <a:pt x="9987893" y="3407487"/>
                  <a:pt x="9979589" y="3407487"/>
                </a:cubicBezTo>
                <a:cubicBezTo>
                  <a:pt x="9979589" y="3415795"/>
                  <a:pt x="9975437" y="3419947"/>
                  <a:pt x="9967129" y="3419947"/>
                </a:cubicBezTo>
                <a:cubicBezTo>
                  <a:pt x="9925601" y="3444865"/>
                  <a:pt x="9904835" y="3453171"/>
                  <a:pt x="9904835" y="3444865"/>
                </a:cubicBezTo>
                <a:lnTo>
                  <a:pt x="9954669" y="3407487"/>
                </a:lnTo>
                <a:cubicBezTo>
                  <a:pt x="9971281" y="3407487"/>
                  <a:pt x="9979589" y="3403335"/>
                  <a:pt x="9979589" y="3395029"/>
                </a:cubicBezTo>
                <a:cubicBezTo>
                  <a:pt x="9979589" y="3390877"/>
                  <a:pt x="9980629" y="3388799"/>
                  <a:pt x="9982705" y="3388799"/>
                </a:cubicBezTo>
                <a:close/>
                <a:moveTo>
                  <a:pt x="9873689" y="3382571"/>
                </a:moveTo>
                <a:cubicBezTo>
                  <a:pt x="9877841" y="3382571"/>
                  <a:pt x="9879917" y="3382571"/>
                  <a:pt x="9879917" y="3382571"/>
                </a:cubicBezTo>
                <a:lnTo>
                  <a:pt x="9879917" y="3395029"/>
                </a:lnTo>
                <a:cubicBezTo>
                  <a:pt x="9871611" y="3395029"/>
                  <a:pt x="9867457" y="3395029"/>
                  <a:pt x="9867457" y="3395029"/>
                </a:cubicBezTo>
                <a:cubicBezTo>
                  <a:pt x="9867457" y="3386723"/>
                  <a:pt x="9869537" y="3382571"/>
                  <a:pt x="9873689" y="3382571"/>
                </a:cubicBezTo>
                <a:close/>
                <a:moveTo>
                  <a:pt x="6927155" y="3382571"/>
                </a:moveTo>
                <a:lnTo>
                  <a:pt x="6927155" y="3395029"/>
                </a:lnTo>
                <a:cubicBezTo>
                  <a:pt x="6927155" y="3395029"/>
                  <a:pt x="6931309" y="3395029"/>
                  <a:pt x="6939615" y="3395029"/>
                </a:cubicBezTo>
                <a:cubicBezTo>
                  <a:pt x="6939615" y="3395029"/>
                  <a:pt x="6935461" y="3390877"/>
                  <a:pt x="6927155" y="3382571"/>
                </a:cubicBezTo>
                <a:close/>
                <a:moveTo>
                  <a:pt x="622944" y="3374784"/>
                </a:moveTo>
                <a:cubicBezTo>
                  <a:pt x="618791" y="3375822"/>
                  <a:pt x="614639" y="3378418"/>
                  <a:pt x="610485" y="3382571"/>
                </a:cubicBezTo>
                <a:lnTo>
                  <a:pt x="622944" y="3395029"/>
                </a:lnTo>
                <a:cubicBezTo>
                  <a:pt x="639557" y="3395029"/>
                  <a:pt x="647863" y="3392953"/>
                  <a:pt x="647863" y="3388799"/>
                </a:cubicBezTo>
                <a:cubicBezTo>
                  <a:pt x="647863" y="3384647"/>
                  <a:pt x="643709" y="3380494"/>
                  <a:pt x="635403" y="3376340"/>
                </a:cubicBezTo>
                <a:cubicBezTo>
                  <a:pt x="631251" y="3374265"/>
                  <a:pt x="627097" y="3373746"/>
                  <a:pt x="622944" y="3374784"/>
                </a:cubicBezTo>
                <a:close/>
                <a:moveTo>
                  <a:pt x="10390733" y="3370111"/>
                </a:moveTo>
                <a:lnTo>
                  <a:pt x="10403193" y="3370111"/>
                </a:lnTo>
                <a:cubicBezTo>
                  <a:pt x="10403193" y="3378418"/>
                  <a:pt x="10399039" y="3382571"/>
                  <a:pt x="10390733" y="3382571"/>
                </a:cubicBezTo>
                <a:close/>
                <a:moveTo>
                  <a:pt x="6528469" y="3370111"/>
                </a:moveTo>
                <a:lnTo>
                  <a:pt x="6516011" y="3382571"/>
                </a:lnTo>
                <a:lnTo>
                  <a:pt x="6528469" y="3382571"/>
                </a:lnTo>
                <a:cubicBezTo>
                  <a:pt x="6528469" y="3374265"/>
                  <a:pt x="6528469" y="3370111"/>
                  <a:pt x="6528469" y="3370111"/>
                </a:cubicBezTo>
                <a:close/>
                <a:moveTo>
                  <a:pt x="6341586" y="3370111"/>
                </a:moveTo>
                <a:cubicBezTo>
                  <a:pt x="6341586" y="3370111"/>
                  <a:pt x="6339509" y="3374265"/>
                  <a:pt x="6335357" y="3382571"/>
                </a:cubicBezTo>
                <a:cubicBezTo>
                  <a:pt x="6331203" y="3390877"/>
                  <a:pt x="6329127" y="3395029"/>
                  <a:pt x="6329127" y="3395029"/>
                </a:cubicBezTo>
                <a:lnTo>
                  <a:pt x="6341586" y="3395029"/>
                </a:lnTo>
                <a:cubicBezTo>
                  <a:pt x="6358198" y="3386723"/>
                  <a:pt x="6366504" y="3378418"/>
                  <a:pt x="6366504" y="3370111"/>
                </a:cubicBezTo>
                <a:close/>
                <a:moveTo>
                  <a:pt x="1052776" y="3370111"/>
                </a:moveTo>
                <a:cubicBezTo>
                  <a:pt x="1048624" y="3370111"/>
                  <a:pt x="1042394" y="3372188"/>
                  <a:pt x="1034089" y="3376340"/>
                </a:cubicBezTo>
                <a:cubicBezTo>
                  <a:pt x="1025783" y="3380494"/>
                  <a:pt x="1025783" y="3388799"/>
                  <a:pt x="1034089" y="3401259"/>
                </a:cubicBezTo>
                <a:cubicBezTo>
                  <a:pt x="1042394" y="3413717"/>
                  <a:pt x="1046548" y="3428253"/>
                  <a:pt x="1046548" y="3444865"/>
                </a:cubicBezTo>
                <a:lnTo>
                  <a:pt x="1059007" y="3444865"/>
                </a:lnTo>
                <a:cubicBezTo>
                  <a:pt x="1067312" y="3436559"/>
                  <a:pt x="1071466" y="3428253"/>
                  <a:pt x="1071466" y="3419947"/>
                </a:cubicBezTo>
                <a:lnTo>
                  <a:pt x="1083924" y="3419947"/>
                </a:lnTo>
                <a:lnTo>
                  <a:pt x="1096383" y="3407487"/>
                </a:lnTo>
                <a:cubicBezTo>
                  <a:pt x="1096383" y="3399183"/>
                  <a:pt x="1098460" y="3395029"/>
                  <a:pt x="1102613" y="3395029"/>
                </a:cubicBezTo>
                <a:cubicBezTo>
                  <a:pt x="1106766" y="3395029"/>
                  <a:pt x="1108842" y="3390877"/>
                  <a:pt x="1108842" y="3382571"/>
                </a:cubicBezTo>
                <a:lnTo>
                  <a:pt x="1083924" y="3382571"/>
                </a:lnTo>
                <a:lnTo>
                  <a:pt x="1071466" y="3395029"/>
                </a:lnTo>
                <a:lnTo>
                  <a:pt x="1071466" y="3370111"/>
                </a:lnTo>
                <a:cubicBezTo>
                  <a:pt x="1063160" y="3370111"/>
                  <a:pt x="1056931" y="3370111"/>
                  <a:pt x="1052776" y="3370111"/>
                </a:cubicBezTo>
                <a:close/>
                <a:moveTo>
                  <a:pt x="1129088" y="3365440"/>
                </a:moveTo>
                <a:cubicBezTo>
                  <a:pt x="1128050" y="3364401"/>
                  <a:pt x="1125455" y="3365959"/>
                  <a:pt x="1121301" y="3370111"/>
                </a:cubicBezTo>
                <a:lnTo>
                  <a:pt x="1121301" y="3395029"/>
                </a:lnTo>
                <a:cubicBezTo>
                  <a:pt x="1121301" y="3395029"/>
                  <a:pt x="1123377" y="3388799"/>
                  <a:pt x="1127531" y="3376340"/>
                </a:cubicBezTo>
                <a:cubicBezTo>
                  <a:pt x="1129607" y="3370111"/>
                  <a:pt x="1130126" y="3366478"/>
                  <a:pt x="1129088" y="3365440"/>
                </a:cubicBezTo>
                <a:close/>
                <a:moveTo>
                  <a:pt x="6487979" y="3363881"/>
                </a:moveTo>
                <a:cubicBezTo>
                  <a:pt x="6485903" y="3363881"/>
                  <a:pt x="6482787" y="3365959"/>
                  <a:pt x="6478635" y="3370111"/>
                </a:cubicBezTo>
                <a:cubicBezTo>
                  <a:pt x="6478635" y="3370111"/>
                  <a:pt x="6474481" y="3370111"/>
                  <a:pt x="6466175" y="3370111"/>
                </a:cubicBezTo>
                <a:cubicBezTo>
                  <a:pt x="6466175" y="3370111"/>
                  <a:pt x="6462023" y="3374265"/>
                  <a:pt x="6453717" y="3382571"/>
                </a:cubicBezTo>
                <a:lnTo>
                  <a:pt x="6441259" y="3395029"/>
                </a:lnTo>
                <a:lnTo>
                  <a:pt x="6453717" y="3395029"/>
                </a:lnTo>
                <a:cubicBezTo>
                  <a:pt x="6453717" y="3403335"/>
                  <a:pt x="6449565" y="3407487"/>
                  <a:pt x="6441259" y="3407487"/>
                </a:cubicBezTo>
                <a:cubicBezTo>
                  <a:pt x="6416340" y="3407487"/>
                  <a:pt x="6408034" y="3415795"/>
                  <a:pt x="6416340" y="3432405"/>
                </a:cubicBezTo>
                <a:cubicBezTo>
                  <a:pt x="6424647" y="3449017"/>
                  <a:pt x="6441259" y="3440713"/>
                  <a:pt x="6466175" y="3407487"/>
                </a:cubicBezTo>
                <a:cubicBezTo>
                  <a:pt x="6482787" y="3390877"/>
                  <a:pt x="6491093" y="3378418"/>
                  <a:pt x="6491093" y="3370111"/>
                </a:cubicBezTo>
                <a:cubicBezTo>
                  <a:pt x="6491093" y="3365959"/>
                  <a:pt x="6490055" y="3363881"/>
                  <a:pt x="6487979" y="3363881"/>
                </a:cubicBezTo>
                <a:close/>
                <a:moveTo>
                  <a:pt x="719501" y="3363881"/>
                </a:moveTo>
                <a:cubicBezTo>
                  <a:pt x="713272" y="3363881"/>
                  <a:pt x="706004" y="3365959"/>
                  <a:pt x="697698" y="3370111"/>
                </a:cubicBezTo>
                <a:cubicBezTo>
                  <a:pt x="689391" y="3378418"/>
                  <a:pt x="685239" y="3382571"/>
                  <a:pt x="685239" y="3382571"/>
                </a:cubicBezTo>
                <a:cubicBezTo>
                  <a:pt x="685239" y="3382571"/>
                  <a:pt x="689391" y="3386723"/>
                  <a:pt x="697698" y="3395029"/>
                </a:cubicBezTo>
                <a:cubicBezTo>
                  <a:pt x="706004" y="3403335"/>
                  <a:pt x="716385" y="3403335"/>
                  <a:pt x="728846" y="3395029"/>
                </a:cubicBezTo>
                <a:cubicBezTo>
                  <a:pt x="741304" y="3386723"/>
                  <a:pt x="743381" y="3378418"/>
                  <a:pt x="735074" y="3370111"/>
                </a:cubicBezTo>
                <a:cubicBezTo>
                  <a:pt x="730922" y="3365959"/>
                  <a:pt x="725731" y="3363881"/>
                  <a:pt x="719501" y="3363881"/>
                </a:cubicBezTo>
                <a:close/>
                <a:moveTo>
                  <a:pt x="9717952" y="3357653"/>
                </a:moveTo>
                <a:lnTo>
                  <a:pt x="9730410" y="3370111"/>
                </a:lnTo>
                <a:cubicBezTo>
                  <a:pt x="9730410" y="3378418"/>
                  <a:pt x="9726258" y="3382571"/>
                  <a:pt x="9717952" y="3382571"/>
                </a:cubicBezTo>
                <a:lnTo>
                  <a:pt x="9705492" y="3370111"/>
                </a:lnTo>
                <a:cubicBezTo>
                  <a:pt x="9705492" y="3361805"/>
                  <a:pt x="9709644" y="3357653"/>
                  <a:pt x="9717952" y="3357653"/>
                </a:cubicBezTo>
                <a:close/>
                <a:moveTo>
                  <a:pt x="5836999" y="3357653"/>
                </a:moveTo>
                <a:cubicBezTo>
                  <a:pt x="5832847" y="3357653"/>
                  <a:pt x="5830769" y="3361805"/>
                  <a:pt x="5830769" y="3370111"/>
                </a:cubicBezTo>
                <a:cubicBezTo>
                  <a:pt x="5839077" y="3370111"/>
                  <a:pt x="5843229" y="3368034"/>
                  <a:pt x="5843229" y="3363881"/>
                </a:cubicBezTo>
                <a:cubicBezTo>
                  <a:pt x="5843229" y="3359729"/>
                  <a:pt x="5841153" y="3357653"/>
                  <a:pt x="5836999" y="3357653"/>
                </a:cubicBezTo>
                <a:close/>
                <a:moveTo>
                  <a:pt x="6329127" y="3345193"/>
                </a:moveTo>
                <a:cubicBezTo>
                  <a:pt x="6320821" y="3353500"/>
                  <a:pt x="6314591" y="3357653"/>
                  <a:pt x="6310439" y="3357653"/>
                </a:cubicBezTo>
                <a:cubicBezTo>
                  <a:pt x="6306285" y="3357653"/>
                  <a:pt x="6304209" y="3357653"/>
                  <a:pt x="6304209" y="3357653"/>
                </a:cubicBezTo>
                <a:cubicBezTo>
                  <a:pt x="6295903" y="3357653"/>
                  <a:pt x="6291751" y="3361805"/>
                  <a:pt x="6291751" y="3370111"/>
                </a:cubicBezTo>
                <a:lnTo>
                  <a:pt x="6316667" y="3370111"/>
                </a:lnTo>
                <a:cubicBezTo>
                  <a:pt x="6324973" y="3361805"/>
                  <a:pt x="6333279" y="3353500"/>
                  <a:pt x="6341586" y="3345193"/>
                </a:cubicBezTo>
                <a:close/>
                <a:moveTo>
                  <a:pt x="5693723" y="3345193"/>
                </a:moveTo>
                <a:lnTo>
                  <a:pt x="5656346" y="3382571"/>
                </a:lnTo>
                <a:cubicBezTo>
                  <a:pt x="5639734" y="3415795"/>
                  <a:pt x="5623122" y="3436559"/>
                  <a:pt x="5606509" y="3444865"/>
                </a:cubicBezTo>
                <a:lnTo>
                  <a:pt x="5606509" y="3469782"/>
                </a:lnTo>
                <a:cubicBezTo>
                  <a:pt x="5606509" y="3469782"/>
                  <a:pt x="5621045" y="3449017"/>
                  <a:pt x="5650116" y="3407487"/>
                </a:cubicBezTo>
                <a:cubicBezTo>
                  <a:pt x="5679187" y="3365959"/>
                  <a:pt x="5693723" y="3345193"/>
                  <a:pt x="5693723" y="3345193"/>
                </a:cubicBezTo>
                <a:close/>
                <a:moveTo>
                  <a:pt x="9808279" y="3335850"/>
                </a:moveTo>
                <a:cubicBezTo>
                  <a:pt x="9810355" y="3335850"/>
                  <a:pt x="9813469" y="3336888"/>
                  <a:pt x="9817623" y="3338964"/>
                </a:cubicBezTo>
                <a:cubicBezTo>
                  <a:pt x="9825929" y="3343117"/>
                  <a:pt x="9830081" y="3351423"/>
                  <a:pt x="9830081" y="3363881"/>
                </a:cubicBezTo>
                <a:cubicBezTo>
                  <a:pt x="9830081" y="3376340"/>
                  <a:pt x="9817623" y="3382571"/>
                  <a:pt x="9792705" y="3382571"/>
                </a:cubicBezTo>
                <a:cubicBezTo>
                  <a:pt x="9776094" y="3382571"/>
                  <a:pt x="9767788" y="3382571"/>
                  <a:pt x="9767788" y="3382571"/>
                </a:cubicBezTo>
                <a:cubicBezTo>
                  <a:pt x="9767788" y="3390877"/>
                  <a:pt x="9767788" y="3395029"/>
                  <a:pt x="9767788" y="3395029"/>
                </a:cubicBezTo>
                <a:lnTo>
                  <a:pt x="9755328" y="3382571"/>
                </a:lnTo>
                <a:cubicBezTo>
                  <a:pt x="9755328" y="3382571"/>
                  <a:pt x="9763636" y="3376340"/>
                  <a:pt x="9780246" y="3363881"/>
                </a:cubicBezTo>
                <a:cubicBezTo>
                  <a:pt x="9796857" y="3351423"/>
                  <a:pt x="9805164" y="3343117"/>
                  <a:pt x="9805164" y="3338964"/>
                </a:cubicBezTo>
                <a:cubicBezTo>
                  <a:pt x="9805164" y="3336888"/>
                  <a:pt x="9806203" y="3335850"/>
                  <a:pt x="9808279" y="3335850"/>
                </a:cubicBezTo>
                <a:close/>
                <a:moveTo>
                  <a:pt x="9873689" y="3332734"/>
                </a:moveTo>
                <a:cubicBezTo>
                  <a:pt x="9877841" y="3332734"/>
                  <a:pt x="9879917" y="3334812"/>
                  <a:pt x="9879917" y="3338964"/>
                </a:cubicBezTo>
                <a:cubicBezTo>
                  <a:pt x="9879917" y="3343117"/>
                  <a:pt x="9879917" y="3345193"/>
                  <a:pt x="9879917" y="3345193"/>
                </a:cubicBezTo>
                <a:lnTo>
                  <a:pt x="9867457" y="3345193"/>
                </a:lnTo>
                <a:cubicBezTo>
                  <a:pt x="9867457" y="3336888"/>
                  <a:pt x="9869537" y="3332734"/>
                  <a:pt x="9873689" y="3332734"/>
                </a:cubicBezTo>
                <a:close/>
                <a:moveTo>
                  <a:pt x="9549756" y="3332734"/>
                </a:moveTo>
                <a:cubicBezTo>
                  <a:pt x="9545604" y="3332734"/>
                  <a:pt x="9547679" y="3336888"/>
                  <a:pt x="9555986" y="3345193"/>
                </a:cubicBezTo>
                <a:cubicBezTo>
                  <a:pt x="9564292" y="3353500"/>
                  <a:pt x="9570522" y="3357653"/>
                  <a:pt x="9574675" y="3357653"/>
                </a:cubicBezTo>
                <a:cubicBezTo>
                  <a:pt x="9578827" y="3357653"/>
                  <a:pt x="9576752" y="3365959"/>
                  <a:pt x="9568445" y="3382571"/>
                </a:cubicBezTo>
                <a:lnTo>
                  <a:pt x="9568445" y="3407487"/>
                </a:lnTo>
                <a:lnTo>
                  <a:pt x="9593363" y="3382571"/>
                </a:lnTo>
                <a:cubicBezTo>
                  <a:pt x="9601669" y="3374265"/>
                  <a:pt x="9605821" y="3368034"/>
                  <a:pt x="9605821" y="3363881"/>
                </a:cubicBezTo>
                <a:cubicBezTo>
                  <a:pt x="9605821" y="3359729"/>
                  <a:pt x="9601669" y="3357653"/>
                  <a:pt x="9593363" y="3357653"/>
                </a:cubicBezTo>
                <a:cubicBezTo>
                  <a:pt x="9593363" y="3349346"/>
                  <a:pt x="9589211" y="3345193"/>
                  <a:pt x="9580905" y="3345193"/>
                </a:cubicBezTo>
                <a:cubicBezTo>
                  <a:pt x="9572597" y="3345193"/>
                  <a:pt x="9568445" y="3341040"/>
                  <a:pt x="9568445" y="3332734"/>
                </a:cubicBezTo>
                <a:cubicBezTo>
                  <a:pt x="9560139" y="3332734"/>
                  <a:pt x="9553909" y="3332734"/>
                  <a:pt x="9549756" y="3332734"/>
                </a:cubicBezTo>
                <a:close/>
                <a:moveTo>
                  <a:pt x="6665519" y="3332734"/>
                </a:moveTo>
                <a:cubicBezTo>
                  <a:pt x="6657213" y="3332734"/>
                  <a:pt x="6650983" y="3334812"/>
                  <a:pt x="6646830" y="3338964"/>
                </a:cubicBezTo>
                <a:cubicBezTo>
                  <a:pt x="6642677" y="3343117"/>
                  <a:pt x="6640600" y="3349346"/>
                  <a:pt x="6640600" y="3357653"/>
                </a:cubicBezTo>
                <a:cubicBezTo>
                  <a:pt x="6648906" y="3357653"/>
                  <a:pt x="6653059" y="3357653"/>
                  <a:pt x="6653059" y="3357653"/>
                </a:cubicBezTo>
                <a:lnTo>
                  <a:pt x="6653059" y="3345193"/>
                </a:lnTo>
                <a:cubicBezTo>
                  <a:pt x="6653059" y="3353500"/>
                  <a:pt x="6657213" y="3353500"/>
                  <a:pt x="6665519" y="3345193"/>
                </a:cubicBezTo>
                <a:close/>
                <a:moveTo>
                  <a:pt x="6291751" y="3332734"/>
                </a:moveTo>
                <a:cubicBezTo>
                  <a:pt x="6291751" y="3341040"/>
                  <a:pt x="6291751" y="3345193"/>
                  <a:pt x="6291751" y="3345193"/>
                </a:cubicBezTo>
                <a:cubicBezTo>
                  <a:pt x="6300057" y="3345193"/>
                  <a:pt x="6304209" y="3343117"/>
                  <a:pt x="6304209" y="3338964"/>
                </a:cubicBezTo>
                <a:cubicBezTo>
                  <a:pt x="6304209" y="3334812"/>
                  <a:pt x="6300057" y="3332734"/>
                  <a:pt x="6291751" y="3332734"/>
                </a:cubicBezTo>
                <a:close/>
                <a:moveTo>
                  <a:pt x="10453029" y="3320276"/>
                </a:moveTo>
                <a:lnTo>
                  <a:pt x="10465485" y="3320276"/>
                </a:lnTo>
                <a:cubicBezTo>
                  <a:pt x="10465485" y="3320276"/>
                  <a:pt x="10461333" y="3328582"/>
                  <a:pt x="10453029" y="3345193"/>
                </a:cubicBezTo>
                <a:lnTo>
                  <a:pt x="10440569" y="3370111"/>
                </a:lnTo>
                <a:lnTo>
                  <a:pt x="10440569" y="3345193"/>
                </a:lnTo>
                <a:cubicBezTo>
                  <a:pt x="10440569" y="3328582"/>
                  <a:pt x="10444721" y="3320276"/>
                  <a:pt x="10453029" y="3320276"/>
                </a:cubicBezTo>
                <a:close/>
                <a:moveTo>
                  <a:pt x="9506150" y="3320276"/>
                </a:moveTo>
                <a:lnTo>
                  <a:pt x="9506150" y="3332734"/>
                </a:lnTo>
                <a:lnTo>
                  <a:pt x="9518610" y="3332734"/>
                </a:lnTo>
                <a:cubicBezTo>
                  <a:pt x="9518610" y="3324428"/>
                  <a:pt x="9514456" y="3320276"/>
                  <a:pt x="9506150" y="3320276"/>
                </a:cubicBezTo>
                <a:close/>
                <a:moveTo>
                  <a:pt x="6516011" y="3320276"/>
                </a:moveTo>
                <a:lnTo>
                  <a:pt x="6491093" y="3332734"/>
                </a:lnTo>
                <a:cubicBezTo>
                  <a:pt x="6482787" y="3332734"/>
                  <a:pt x="6478635" y="3336888"/>
                  <a:pt x="6478635" y="3345193"/>
                </a:cubicBezTo>
                <a:lnTo>
                  <a:pt x="6491093" y="3345193"/>
                </a:lnTo>
                <a:cubicBezTo>
                  <a:pt x="6499399" y="3345193"/>
                  <a:pt x="6507705" y="3341040"/>
                  <a:pt x="6516011" y="3332734"/>
                </a:cubicBezTo>
                <a:lnTo>
                  <a:pt x="6528469" y="3332734"/>
                </a:lnTo>
                <a:cubicBezTo>
                  <a:pt x="6520163" y="3332734"/>
                  <a:pt x="6516011" y="3328582"/>
                  <a:pt x="6516011" y="3320276"/>
                </a:cubicBezTo>
                <a:close/>
                <a:moveTo>
                  <a:pt x="6378962" y="3320276"/>
                </a:moveTo>
                <a:cubicBezTo>
                  <a:pt x="6370656" y="3320276"/>
                  <a:pt x="6368580" y="3324428"/>
                  <a:pt x="6372734" y="3332734"/>
                </a:cubicBezTo>
                <a:cubicBezTo>
                  <a:pt x="6376886" y="3341040"/>
                  <a:pt x="6381040" y="3345193"/>
                  <a:pt x="6385192" y="3345193"/>
                </a:cubicBezTo>
                <a:cubicBezTo>
                  <a:pt x="6389346" y="3345193"/>
                  <a:pt x="6395575" y="3345193"/>
                  <a:pt x="6403881" y="3345193"/>
                </a:cubicBezTo>
                <a:lnTo>
                  <a:pt x="6403881" y="3332734"/>
                </a:lnTo>
                <a:lnTo>
                  <a:pt x="6391422" y="3332734"/>
                </a:lnTo>
                <a:cubicBezTo>
                  <a:pt x="6391422" y="3324428"/>
                  <a:pt x="6387270" y="3320276"/>
                  <a:pt x="6378962" y="3320276"/>
                </a:cubicBezTo>
                <a:close/>
                <a:moveTo>
                  <a:pt x="1183596" y="3320276"/>
                </a:moveTo>
                <a:cubicBezTo>
                  <a:pt x="1175289" y="3320276"/>
                  <a:pt x="1171138" y="3322352"/>
                  <a:pt x="1171138" y="3326504"/>
                </a:cubicBezTo>
                <a:cubicBezTo>
                  <a:pt x="1171138" y="3330658"/>
                  <a:pt x="1175289" y="3332734"/>
                  <a:pt x="1183596" y="3332734"/>
                </a:cubicBezTo>
                <a:cubicBezTo>
                  <a:pt x="1191901" y="3324428"/>
                  <a:pt x="1191901" y="3320276"/>
                  <a:pt x="1183596" y="3320276"/>
                </a:cubicBezTo>
                <a:close/>
                <a:moveTo>
                  <a:pt x="6204539" y="3295358"/>
                </a:moveTo>
                <a:lnTo>
                  <a:pt x="6167162" y="3332734"/>
                </a:lnTo>
                <a:lnTo>
                  <a:pt x="6142244" y="3357653"/>
                </a:lnTo>
                <a:cubicBezTo>
                  <a:pt x="6125632" y="3374265"/>
                  <a:pt x="6115249" y="3388799"/>
                  <a:pt x="6111096" y="3401259"/>
                </a:cubicBezTo>
                <a:cubicBezTo>
                  <a:pt x="6106943" y="3413717"/>
                  <a:pt x="6100713" y="3419947"/>
                  <a:pt x="6092407" y="3419947"/>
                </a:cubicBezTo>
                <a:cubicBezTo>
                  <a:pt x="6092407" y="3428253"/>
                  <a:pt x="6092407" y="3432405"/>
                  <a:pt x="6092407" y="3432405"/>
                </a:cubicBezTo>
                <a:cubicBezTo>
                  <a:pt x="6092407" y="3440713"/>
                  <a:pt x="6109020" y="3424099"/>
                  <a:pt x="6142244" y="3382571"/>
                </a:cubicBezTo>
                <a:cubicBezTo>
                  <a:pt x="6192079" y="3332734"/>
                  <a:pt x="6212845" y="3303664"/>
                  <a:pt x="6204539" y="3295358"/>
                </a:cubicBezTo>
                <a:close/>
                <a:moveTo>
                  <a:pt x="1283268" y="3295358"/>
                </a:moveTo>
                <a:cubicBezTo>
                  <a:pt x="1274961" y="3295358"/>
                  <a:pt x="1270808" y="3297434"/>
                  <a:pt x="1270808" y="3301586"/>
                </a:cubicBezTo>
                <a:cubicBezTo>
                  <a:pt x="1270808" y="3305740"/>
                  <a:pt x="1274961" y="3307816"/>
                  <a:pt x="1283268" y="3307816"/>
                </a:cubicBezTo>
                <a:cubicBezTo>
                  <a:pt x="1283268" y="3307816"/>
                  <a:pt x="1283268" y="3303664"/>
                  <a:pt x="1283268" y="3295358"/>
                </a:cubicBezTo>
                <a:close/>
                <a:moveTo>
                  <a:pt x="1071466" y="3295358"/>
                </a:moveTo>
                <a:lnTo>
                  <a:pt x="1046548" y="3320276"/>
                </a:lnTo>
                <a:lnTo>
                  <a:pt x="1059007" y="3320276"/>
                </a:lnTo>
                <a:close/>
                <a:moveTo>
                  <a:pt x="9806722" y="3287571"/>
                </a:moveTo>
                <a:cubicBezTo>
                  <a:pt x="9809836" y="3288609"/>
                  <a:pt x="9813469" y="3291206"/>
                  <a:pt x="9817623" y="3295358"/>
                </a:cubicBezTo>
                <a:cubicBezTo>
                  <a:pt x="9809317" y="3311970"/>
                  <a:pt x="9801012" y="3311970"/>
                  <a:pt x="9792705" y="3295358"/>
                </a:cubicBezTo>
                <a:cubicBezTo>
                  <a:pt x="9792705" y="3295358"/>
                  <a:pt x="9794782" y="3293282"/>
                  <a:pt x="9798935" y="3289128"/>
                </a:cubicBezTo>
                <a:cubicBezTo>
                  <a:pt x="9801011" y="3287052"/>
                  <a:pt x="9803607" y="3286533"/>
                  <a:pt x="9806722" y="3287571"/>
                </a:cubicBezTo>
                <a:close/>
                <a:moveTo>
                  <a:pt x="9717952" y="3282898"/>
                </a:moveTo>
                <a:cubicBezTo>
                  <a:pt x="9726258" y="3282898"/>
                  <a:pt x="9734564" y="3287052"/>
                  <a:pt x="9742868" y="3295358"/>
                </a:cubicBezTo>
                <a:lnTo>
                  <a:pt x="9742868" y="3307816"/>
                </a:lnTo>
                <a:cubicBezTo>
                  <a:pt x="9734564" y="3307816"/>
                  <a:pt x="9730410" y="3309894"/>
                  <a:pt x="9730410" y="3314046"/>
                </a:cubicBezTo>
                <a:cubicBezTo>
                  <a:pt x="9730410" y="3318200"/>
                  <a:pt x="9734564" y="3320276"/>
                  <a:pt x="9742868" y="3320276"/>
                </a:cubicBezTo>
                <a:cubicBezTo>
                  <a:pt x="9742868" y="3328582"/>
                  <a:pt x="9740792" y="3332734"/>
                  <a:pt x="9736640" y="3332734"/>
                </a:cubicBezTo>
                <a:cubicBezTo>
                  <a:pt x="9732488" y="3332734"/>
                  <a:pt x="9730410" y="3332734"/>
                  <a:pt x="9730410" y="3332734"/>
                </a:cubicBezTo>
                <a:lnTo>
                  <a:pt x="9705492" y="3332734"/>
                </a:lnTo>
                <a:cubicBezTo>
                  <a:pt x="9688881" y="3332734"/>
                  <a:pt x="9674345" y="3338964"/>
                  <a:pt x="9661887" y="3351423"/>
                </a:cubicBezTo>
                <a:cubicBezTo>
                  <a:pt x="9655657" y="3357653"/>
                  <a:pt x="9649946" y="3362324"/>
                  <a:pt x="9644756" y="3365440"/>
                </a:cubicBezTo>
                <a:lnTo>
                  <a:pt x="9640083" y="3366997"/>
                </a:lnTo>
                <a:lnTo>
                  <a:pt x="9643199" y="3357653"/>
                </a:lnTo>
                <a:cubicBezTo>
                  <a:pt x="9634891" y="3349346"/>
                  <a:pt x="9632817" y="3345193"/>
                  <a:pt x="9636969" y="3345193"/>
                </a:cubicBezTo>
                <a:cubicBezTo>
                  <a:pt x="9641121" y="3345193"/>
                  <a:pt x="9647351" y="3345193"/>
                  <a:pt x="9655657" y="3345193"/>
                </a:cubicBezTo>
                <a:cubicBezTo>
                  <a:pt x="9655657" y="3345193"/>
                  <a:pt x="9657735" y="3343117"/>
                  <a:pt x="9661887" y="3338964"/>
                </a:cubicBezTo>
                <a:cubicBezTo>
                  <a:pt x="9666039" y="3334812"/>
                  <a:pt x="9672268" y="3328582"/>
                  <a:pt x="9680575" y="3320276"/>
                </a:cubicBezTo>
                <a:cubicBezTo>
                  <a:pt x="9688881" y="3311970"/>
                  <a:pt x="9697186" y="3307816"/>
                  <a:pt x="9705492" y="3307816"/>
                </a:cubicBezTo>
                <a:cubicBezTo>
                  <a:pt x="9713800" y="3307816"/>
                  <a:pt x="9717952" y="3303664"/>
                  <a:pt x="9717952" y="3295358"/>
                </a:cubicBezTo>
                <a:close/>
                <a:moveTo>
                  <a:pt x="8627797" y="3282898"/>
                </a:moveTo>
                <a:cubicBezTo>
                  <a:pt x="8623645" y="3282898"/>
                  <a:pt x="8621567" y="3287052"/>
                  <a:pt x="8621567" y="3295358"/>
                </a:cubicBezTo>
                <a:cubicBezTo>
                  <a:pt x="8629875" y="3295358"/>
                  <a:pt x="8634027" y="3293282"/>
                  <a:pt x="8634027" y="3289128"/>
                </a:cubicBezTo>
                <a:cubicBezTo>
                  <a:pt x="8634027" y="3284976"/>
                  <a:pt x="8631949" y="3282898"/>
                  <a:pt x="8627797" y="3282898"/>
                </a:cubicBezTo>
                <a:close/>
                <a:moveTo>
                  <a:pt x="7039285" y="3282898"/>
                </a:moveTo>
                <a:cubicBezTo>
                  <a:pt x="7039285" y="3282898"/>
                  <a:pt x="7037209" y="3284976"/>
                  <a:pt x="7033055" y="3289128"/>
                </a:cubicBezTo>
                <a:cubicBezTo>
                  <a:pt x="7028903" y="3293282"/>
                  <a:pt x="7030979" y="3295358"/>
                  <a:pt x="7039285" y="3295358"/>
                </a:cubicBezTo>
                <a:close/>
                <a:moveTo>
                  <a:pt x="6690437" y="3282898"/>
                </a:moveTo>
                <a:cubicBezTo>
                  <a:pt x="6690437" y="3291206"/>
                  <a:pt x="6694589" y="3295358"/>
                  <a:pt x="6702895" y="3295358"/>
                </a:cubicBezTo>
                <a:cubicBezTo>
                  <a:pt x="6711201" y="3295358"/>
                  <a:pt x="6719507" y="3291206"/>
                  <a:pt x="6727813" y="3282898"/>
                </a:cubicBezTo>
                <a:lnTo>
                  <a:pt x="6715353" y="3282898"/>
                </a:lnTo>
                <a:cubicBezTo>
                  <a:pt x="6707047" y="3282898"/>
                  <a:pt x="6700819" y="3282898"/>
                  <a:pt x="6696665" y="3282898"/>
                </a:cubicBezTo>
                <a:cubicBezTo>
                  <a:pt x="6692513" y="3282898"/>
                  <a:pt x="6690437" y="3282898"/>
                  <a:pt x="6690437" y="3282898"/>
                </a:cubicBezTo>
                <a:close/>
                <a:moveTo>
                  <a:pt x="6659289" y="3282898"/>
                </a:moveTo>
                <a:cubicBezTo>
                  <a:pt x="6655136" y="3282898"/>
                  <a:pt x="6653059" y="3287052"/>
                  <a:pt x="6653059" y="3295358"/>
                </a:cubicBezTo>
                <a:lnTo>
                  <a:pt x="6665519" y="3295358"/>
                </a:lnTo>
                <a:cubicBezTo>
                  <a:pt x="6665519" y="3287052"/>
                  <a:pt x="6663442" y="3282898"/>
                  <a:pt x="6659289" y="3282898"/>
                </a:cubicBezTo>
                <a:close/>
                <a:moveTo>
                  <a:pt x="6380521" y="3273556"/>
                </a:moveTo>
                <a:cubicBezTo>
                  <a:pt x="6377405" y="3273556"/>
                  <a:pt x="6374810" y="3274594"/>
                  <a:pt x="6372734" y="3276670"/>
                </a:cubicBezTo>
                <a:cubicBezTo>
                  <a:pt x="6368580" y="3280822"/>
                  <a:pt x="6364428" y="3284976"/>
                  <a:pt x="6360274" y="3289128"/>
                </a:cubicBezTo>
                <a:cubicBezTo>
                  <a:pt x="6356122" y="3293282"/>
                  <a:pt x="6349892" y="3299510"/>
                  <a:pt x="6341586" y="3307816"/>
                </a:cubicBezTo>
                <a:lnTo>
                  <a:pt x="6354045" y="3307816"/>
                </a:lnTo>
                <a:cubicBezTo>
                  <a:pt x="6370656" y="3299510"/>
                  <a:pt x="6383116" y="3293282"/>
                  <a:pt x="6391422" y="3289128"/>
                </a:cubicBezTo>
                <a:cubicBezTo>
                  <a:pt x="6399728" y="3284976"/>
                  <a:pt x="6399728" y="3280822"/>
                  <a:pt x="6391422" y="3276670"/>
                </a:cubicBezTo>
                <a:cubicBezTo>
                  <a:pt x="6387270" y="3274594"/>
                  <a:pt x="6383635" y="3273556"/>
                  <a:pt x="6380521" y="3273556"/>
                </a:cubicBezTo>
                <a:close/>
                <a:moveTo>
                  <a:pt x="8646485" y="3270440"/>
                </a:moveTo>
                <a:cubicBezTo>
                  <a:pt x="8646485" y="3278746"/>
                  <a:pt x="8646485" y="3282898"/>
                  <a:pt x="8646485" y="3282898"/>
                </a:cubicBezTo>
                <a:cubicBezTo>
                  <a:pt x="8654791" y="3282898"/>
                  <a:pt x="8658945" y="3282898"/>
                  <a:pt x="8658945" y="3282898"/>
                </a:cubicBezTo>
                <a:cubicBezTo>
                  <a:pt x="8658945" y="3282898"/>
                  <a:pt x="8658945" y="3280822"/>
                  <a:pt x="8658945" y="3276670"/>
                </a:cubicBezTo>
                <a:cubicBezTo>
                  <a:pt x="8658945" y="3272517"/>
                  <a:pt x="8654791" y="3270440"/>
                  <a:pt x="8646485" y="3270440"/>
                </a:cubicBezTo>
                <a:close/>
                <a:moveTo>
                  <a:pt x="6229457" y="3270440"/>
                </a:moveTo>
                <a:cubicBezTo>
                  <a:pt x="6221151" y="3270440"/>
                  <a:pt x="6216997" y="3272517"/>
                  <a:pt x="6216997" y="3276670"/>
                </a:cubicBezTo>
                <a:cubicBezTo>
                  <a:pt x="6216997" y="3280822"/>
                  <a:pt x="6216997" y="3282898"/>
                  <a:pt x="6216997" y="3282898"/>
                </a:cubicBezTo>
                <a:lnTo>
                  <a:pt x="6229457" y="3282898"/>
                </a:lnTo>
                <a:close/>
                <a:moveTo>
                  <a:pt x="548191" y="3270440"/>
                </a:moveTo>
                <a:lnTo>
                  <a:pt x="523274" y="3295358"/>
                </a:lnTo>
                <a:lnTo>
                  <a:pt x="510814" y="3307816"/>
                </a:lnTo>
                <a:cubicBezTo>
                  <a:pt x="510814" y="3299510"/>
                  <a:pt x="514968" y="3291206"/>
                  <a:pt x="523274" y="3282898"/>
                </a:cubicBezTo>
                <a:close/>
                <a:moveTo>
                  <a:pt x="6740271" y="3257982"/>
                </a:moveTo>
                <a:lnTo>
                  <a:pt x="6727813" y="3270440"/>
                </a:lnTo>
                <a:lnTo>
                  <a:pt x="6740271" y="3270440"/>
                </a:lnTo>
                <a:cubicBezTo>
                  <a:pt x="6740271" y="3262134"/>
                  <a:pt x="6740271" y="3257982"/>
                  <a:pt x="6740271" y="3257982"/>
                </a:cubicBezTo>
                <a:close/>
                <a:moveTo>
                  <a:pt x="6279291" y="3257982"/>
                </a:moveTo>
                <a:cubicBezTo>
                  <a:pt x="6279291" y="3266288"/>
                  <a:pt x="6279291" y="3270440"/>
                  <a:pt x="6279291" y="3270440"/>
                </a:cubicBezTo>
                <a:cubicBezTo>
                  <a:pt x="6279291" y="3270440"/>
                  <a:pt x="6281369" y="3268363"/>
                  <a:pt x="6285521" y="3264210"/>
                </a:cubicBezTo>
                <a:cubicBezTo>
                  <a:pt x="6289673" y="3260057"/>
                  <a:pt x="6291751" y="3257982"/>
                  <a:pt x="6291751" y="3257982"/>
                </a:cubicBezTo>
                <a:cubicBezTo>
                  <a:pt x="6283445" y="3257982"/>
                  <a:pt x="6279291" y="3257982"/>
                  <a:pt x="6279291" y="3257982"/>
                </a:cubicBezTo>
                <a:close/>
                <a:moveTo>
                  <a:pt x="5718641" y="3257982"/>
                </a:moveTo>
                <a:lnTo>
                  <a:pt x="5706181" y="3270440"/>
                </a:lnTo>
                <a:lnTo>
                  <a:pt x="5731099" y="3257982"/>
                </a:lnTo>
                <a:close/>
                <a:moveTo>
                  <a:pt x="5432085" y="3257982"/>
                </a:moveTo>
                <a:cubicBezTo>
                  <a:pt x="5432085" y="3257982"/>
                  <a:pt x="5432085" y="3262134"/>
                  <a:pt x="5432085" y="3270440"/>
                </a:cubicBezTo>
                <a:cubicBezTo>
                  <a:pt x="5432085" y="3270440"/>
                  <a:pt x="5436238" y="3270440"/>
                  <a:pt x="5444545" y="3270440"/>
                </a:cubicBezTo>
                <a:close/>
                <a:moveTo>
                  <a:pt x="1158677" y="3257982"/>
                </a:moveTo>
                <a:lnTo>
                  <a:pt x="1158677" y="3270440"/>
                </a:lnTo>
                <a:cubicBezTo>
                  <a:pt x="1158677" y="3270440"/>
                  <a:pt x="1156601" y="3272517"/>
                  <a:pt x="1152449" y="3276670"/>
                </a:cubicBezTo>
                <a:cubicBezTo>
                  <a:pt x="1148296" y="3280822"/>
                  <a:pt x="1146219" y="3282898"/>
                  <a:pt x="1146219" y="3282898"/>
                </a:cubicBezTo>
                <a:lnTo>
                  <a:pt x="1146219" y="3295358"/>
                </a:lnTo>
                <a:cubicBezTo>
                  <a:pt x="1137913" y="3295358"/>
                  <a:pt x="1133761" y="3291206"/>
                  <a:pt x="1133761" y="3282898"/>
                </a:cubicBezTo>
                <a:close/>
                <a:moveTo>
                  <a:pt x="9876803" y="3253309"/>
                </a:moveTo>
                <a:cubicBezTo>
                  <a:pt x="9878879" y="3254347"/>
                  <a:pt x="9879917" y="3257982"/>
                  <a:pt x="9879917" y="3264210"/>
                </a:cubicBezTo>
                <a:cubicBezTo>
                  <a:pt x="9879917" y="3276670"/>
                  <a:pt x="9875765" y="3282898"/>
                  <a:pt x="9867457" y="3282898"/>
                </a:cubicBezTo>
                <a:cubicBezTo>
                  <a:pt x="9859153" y="3282898"/>
                  <a:pt x="9855001" y="3278746"/>
                  <a:pt x="9855001" y="3270440"/>
                </a:cubicBezTo>
                <a:cubicBezTo>
                  <a:pt x="9855001" y="3270440"/>
                  <a:pt x="9857077" y="3270440"/>
                  <a:pt x="9861229" y="3270440"/>
                </a:cubicBezTo>
                <a:cubicBezTo>
                  <a:pt x="9865381" y="3270440"/>
                  <a:pt x="9867457" y="3266288"/>
                  <a:pt x="9867457" y="3257982"/>
                </a:cubicBezTo>
                <a:cubicBezTo>
                  <a:pt x="9871613" y="3253828"/>
                  <a:pt x="9874727" y="3252271"/>
                  <a:pt x="9876803" y="3253309"/>
                </a:cubicBezTo>
                <a:close/>
                <a:moveTo>
                  <a:pt x="9655657" y="3245522"/>
                </a:moveTo>
                <a:cubicBezTo>
                  <a:pt x="9680575" y="3253828"/>
                  <a:pt x="9695111" y="3257982"/>
                  <a:pt x="9699264" y="3257982"/>
                </a:cubicBezTo>
                <a:cubicBezTo>
                  <a:pt x="9703416" y="3257982"/>
                  <a:pt x="9705492" y="3262134"/>
                  <a:pt x="9705492" y="3270440"/>
                </a:cubicBezTo>
                <a:lnTo>
                  <a:pt x="9655657" y="3270440"/>
                </a:lnTo>
                <a:close/>
                <a:moveTo>
                  <a:pt x="8702550" y="3245522"/>
                </a:moveTo>
                <a:cubicBezTo>
                  <a:pt x="8698397" y="3245522"/>
                  <a:pt x="8696321" y="3249676"/>
                  <a:pt x="8696321" y="3257982"/>
                </a:cubicBezTo>
                <a:cubicBezTo>
                  <a:pt x="8704627" y="3257982"/>
                  <a:pt x="8708779" y="3257982"/>
                  <a:pt x="8708779" y="3257982"/>
                </a:cubicBezTo>
                <a:cubicBezTo>
                  <a:pt x="8708779" y="3249676"/>
                  <a:pt x="8708779" y="3245522"/>
                  <a:pt x="8708779" y="3245522"/>
                </a:cubicBezTo>
                <a:cubicBezTo>
                  <a:pt x="8708779" y="3245522"/>
                  <a:pt x="8706703" y="3245522"/>
                  <a:pt x="8702550" y="3245522"/>
                </a:cubicBezTo>
                <a:close/>
                <a:moveTo>
                  <a:pt x="6104867" y="3245522"/>
                </a:moveTo>
                <a:cubicBezTo>
                  <a:pt x="6104867" y="3253828"/>
                  <a:pt x="6106943" y="3257982"/>
                  <a:pt x="6111096" y="3257982"/>
                </a:cubicBezTo>
                <a:cubicBezTo>
                  <a:pt x="6115249" y="3257982"/>
                  <a:pt x="6117326" y="3253828"/>
                  <a:pt x="6117326" y="3245522"/>
                </a:cubicBezTo>
                <a:cubicBezTo>
                  <a:pt x="6109020" y="3245522"/>
                  <a:pt x="6104867" y="3245522"/>
                  <a:pt x="6104867" y="3245522"/>
                </a:cubicBezTo>
                <a:close/>
                <a:moveTo>
                  <a:pt x="5830769" y="3245522"/>
                </a:moveTo>
                <a:lnTo>
                  <a:pt x="5780935" y="3295358"/>
                </a:lnTo>
                <a:lnTo>
                  <a:pt x="5805853" y="3282898"/>
                </a:lnTo>
                <a:cubicBezTo>
                  <a:pt x="5822463" y="3266288"/>
                  <a:pt x="5830769" y="3253828"/>
                  <a:pt x="5830769" y="3245522"/>
                </a:cubicBezTo>
                <a:close/>
                <a:moveTo>
                  <a:pt x="9892377" y="3233063"/>
                </a:moveTo>
                <a:lnTo>
                  <a:pt x="9904835" y="3245522"/>
                </a:lnTo>
                <a:cubicBezTo>
                  <a:pt x="9904835" y="3245522"/>
                  <a:pt x="9902757" y="3245522"/>
                  <a:pt x="9898605" y="3245522"/>
                </a:cubicBezTo>
                <a:cubicBezTo>
                  <a:pt x="9894453" y="3245522"/>
                  <a:pt x="9888225" y="3245522"/>
                  <a:pt x="9879917" y="3245522"/>
                </a:cubicBezTo>
                <a:close/>
                <a:moveTo>
                  <a:pt x="6625026" y="3226834"/>
                </a:moveTo>
                <a:cubicBezTo>
                  <a:pt x="6622950" y="3226834"/>
                  <a:pt x="6619836" y="3228911"/>
                  <a:pt x="6615682" y="3233063"/>
                </a:cubicBezTo>
                <a:lnTo>
                  <a:pt x="6615682" y="3245522"/>
                </a:lnTo>
                <a:lnTo>
                  <a:pt x="6628142" y="3233063"/>
                </a:lnTo>
                <a:cubicBezTo>
                  <a:pt x="6628142" y="3228911"/>
                  <a:pt x="6627104" y="3226834"/>
                  <a:pt x="6625026" y="3226834"/>
                </a:cubicBezTo>
                <a:close/>
                <a:moveTo>
                  <a:pt x="8808450" y="3220603"/>
                </a:moveTo>
                <a:cubicBezTo>
                  <a:pt x="8808450" y="3228911"/>
                  <a:pt x="8808450" y="3233063"/>
                  <a:pt x="8808450" y="3233063"/>
                </a:cubicBezTo>
                <a:cubicBezTo>
                  <a:pt x="8808450" y="3233063"/>
                  <a:pt x="8812604" y="3233063"/>
                  <a:pt x="8820910" y="3233063"/>
                </a:cubicBezTo>
                <a:close/>
                <a:moveTo>
                  <a:pt x="6366504" y="3220603"/>
                </a:moveTo>
                <a:lnTo>
                  <a:pt x="6354045" y="3233063"/>
                </a:lnTo>
                <a:lnTo>
                  <a:pt x="6354045" y="3245522"/>
                </a:lnTo>
                <a:cubicBezTo>
                  <a:pt x="6354045" y="3245522"/>
                  <a:pt x="6358198" y="3241370"/>
                  <a:pt x="6366504" y="3233063"/>
                </a:cubicBezTo>
                <a:close/>
                <a:moveTo>
                  <a:pt x="9904835" y="3208145"/>
                </a:moveTo>
                <a:cubicBezTo>
                  <a:pt x="9904835" y="3208145"/>
                  <a:pt x="9908989" y="3208145"/>
                  <a:pt x="9917293" y="3208145"/>
                </a:cubicBezTo>
                <a:cubicBezTo>
                  <a:pt x="9908989" y="3208145"/>
                  <a:pt x="9904835" y="3212299"/>
                  <a:pt x="9904835" y="3220603"/>
                </a:cubicBezTo>
                <a:close/>
                <a:moveTo>
                  <a:pt x="8771074" y="3208145"/>
                </a:moveTo>
                <a:lnTo>
                  <a:pt x="8733698" y="3245522"/>
                </a:lnTo>
                <a:lnTo>
                  <a:pt x="8771074" y="3220603"/>
                </a:lnTo>
                <a:close/>
                <a:moveTo>
                  <a:pt x="7114039" y="3208145"/>
                </a:moveTo>
                <a:lnTo>
                  <a:pt x="7101580" y="3233063"/>
                </a:lnTo>
                <a:cubicBezTo>
                  <a:pt x="7101580" y="3233063"/>
                  <a:pt x="7105732" y="3233063"/>
                  <a:pt x="7114039" y="3233063"/>
                </a:cubicBezTo>
                <a:close/>
                <a:moveTo>
                  <a:pt x="6777647" y="3208145"/>
                </a:moveTo>
                <a:lnTo>
                  <a:pt x="6777647" y="3220603"/>
                </a:lnTo>
                <a:cubicBezTo>
                  <a:pt x="6777647" y="3228911"/>
                  <a:pt x="6781801" y="3233063"/>
                  <a:pt x="6790107" y="3233063"/>
                </a:cubicBezTo>
                <a:lnTo>
                  <a:pt x="6790107" y="3220603"/>
                </a:lnTo>
                <a:cubicBezTo>
                  <a:pt x="6790107" y="3220603"/>
                  <a:pt x="6785955" y="3216451"/>
                  <a:pt x="6777647" y="3208145"/>
                </a:cubicBezTo>
                <a:close/>
                <a:moveTo>
                  <a:pt x="6740271" y="3208145"/>
                </a:moveTo>
                <a:lnTo>
                  <a:pt x="6715353" y="3233063"/>
                </a:lnTo>
                <a:lnTo>
                  <a:pt x="6702895" y="3257982"/>
                </a:lnTo>
                <a:cubicBezTo>
                  <a:pt x="6702895" y="3257982"/>
                  <a:pt x="6711201" y="3249676"/>
                  <a:pt x="6727813" y="3233063"/>
                </a:cubicBezTo>
                <a:close/>
                <a:moveTo>
                  <a:pt x="6690437" y="3208145"/>
                </a:moveTo>
                <a:cubicBezTo>
                  <a:pt x="6682131" y="3208145"/>
                  <a:pt x="6677977" y="3212299"/>
                  <a:pt x="6677977" y="3220603"/>
                </a:cubicBezTo>
                <a:lnTo>
                  <a:pt x="6665519" y="3233063"/>
                </a:lnTo>
                <a:cubicBezTo>
                  <a:pt x="6657213" y="3233063"/>
                  <a:pt x="6653059" y="3233063"/>
                  <a:pt x="6653059" y="3233063"/>
                </a:cubicBezTo>
                <a:cubicBezTo>
                  <a:pt x="6661365" y="3241370"/>
                  <a:pt x="6657213" y="3249676"/>
                  <a:pt x="6640600" y="3257982"/>
                </a:cubicBezTo>
                <a:cubicBezTo>
                  <a:pt x="6632294" y="3266288"/>
                  <a:pt x="6621912" y="3276670"/>
                  <a:pt x="6609454" y="3289128"/>
                </a:cubicBezTo>
                <a:cubicBezTo>
                  <a:pt x="6596994" y="3301586"/>
                  <a:pt x="6586611" y="3311970"/>
                  <a:pt x="6578305" y="3320276"/>
                </a:cubicBezTo>
                <a:lnTo>
                  <a:pt x="6540929" y="3345193"/>
                </a:lnTo>
                <a:cubicBezTo>
                  <a:pt x="6532623" y="3345193"/>
                  <a:pt x="6530547" y="3349346"/>
                  <a:pt x="6534699" y="3357653"/>
                </a:cubicBezTo>
                <a:cubicBezTo>
                  <a:pt x="6538851" y="3365959"/>
                  <a:pt x="6553387" y="3357653"/>
                  <a:pt x="6578305" y="3332734"/>
                </a:cubicBezTo>
                <a:cubicBezTo>
                  <a:pt x="6586611" y="3324428"/>
                  <a:pt x="6596994" y="3316122"/>
                  <a:pt x="6609454" y="3307816"/>
                </a:cubicBezTo>
                <a:cubicBezTo>
                  <a:pt x="6621912" y="3299510"/>
                  <a:pt x="6636448" y="3287052"/>
                  <a:pt x="6653059" y="3270440"/>
                </a:cubicBezTo>
                <a:cubicBezTo>
                  <a:pt x="6669671" y="3253828"/>
                  <a:pt x="6682131" y="3237216"/>
                  <a:pt x="6690437" y="3220603"/>
                </a:cubicBezTo>
                <a:close/>
                <a:moveTo>
                  <a:pt x="6540929" y="3208145"/>
                </a:moveTo>
                <a:cubicBezTo>
                  <a:pt x="6540929" y="3208145"/>
                  <a:pt x="6540929" y="3212299"/>
                  <a:pt x="6540929" y="3220603"/>
                </a:cubicBezTo>
                <a:cubicBezTo>
                  <a:pt x="6549235" y="3220603"/>
                  <a:pt x="6553387" y="3216451"/>
                  <a:pt x="6553387" y="3208145"/>
                </a:cubicBezTo>
                <a:cubicBezTo>
                  <a:pt x="6553387" y="3208145"/>
                  <a:pt x="6549235" y="3208145"/>
                  <a:pt x="6540929" y="3208145"/>
                </a:cubicBezTo>
                <a:close/>
                <a:moveTo>
                  <a:pt x="6441259" y="3208145"/>
                </a:moveTo>
                <a:lnTo>
                  <a:pt x="6428799" y="3220603"/>
                </a:lnTo>
                <a:cubicBezTo>
                  <a:pt x="6428799" y="3228911"/>
                  <a:pt x="6430875" y="3230987"/>
                  <a:pt x="6435029" y="3226834"/>
                </a:cubicBezTo>
                <a:cubicBezTo>
                  <a:pt x="6439181" y="3222681"/>
                  <a:pt x="6441259" y="3216451"/>
                  <a:pt x="6441259" y="3208145"/>
                </a:cubicBezTo>
                <a:close/>
                <a:moveTo>
                  <a:pt x="5855688" y="3208145"/>
                </a:moveTo>
                <a:cubicBezTo>
                  <a:pt x="5847382" y="3208145"/>
                  <a:pt x="5843229" y="3212299"/>
                  <a:pt x="5843229" y="3220603"/>
                </a:cubicBezTo>
                <a:lnTo>
                  <a:pt x="5843229" y="3233063"/>
                </a:lnTo>
                <a:cubicBezTo>
                  <a:pt x="5843229" y="3233063"/>
                  <a:pt x="5847382" y="3228911"/>
                  <a:pt x="5855688" y="3220603"/>
                </a:cubicBezTo>
                <a:close/>
                <a:moveTo>
                  <a:pt x="1362066" y="3204100"/>
                </a:moveTo>
                <a:lnTo>
                  <a:pt x="1359578" y="3206588"/>
                </a:lnTo>
                <a:cubicBezTo>
                  <a:pt x="1358540" y="3207626"/>
                  <a:pt x="1358021" y="3208145"/>
                  <a:pt x="1358021" y="3208145"/>
                </a:cubicBezTo>
                <a:close/>
                <a:moveTo>
                  <a:pt x="5766918" y="3200358"/>
                </a:moveTo>
                <a:cubicBezTo>
                  <a:pt x="5763804" y="3201396"/>
                  <a:pt x="5760169" y="3203993"/>
                  <a:pt x="5756017" y="3208145"/>
                </a:cubicBezTo>
                <a:cubicBezTo>
                  <a:pt x="5747711" y="3216451"/>
                  <a:pt x="5739405" y="3224757"/>
                  <a:pt x="5731099" y="3233063"/>
                </a:cubicBezTo>
                <a:lnTo>
                  <a:pt x="5756017" y="3233063"/>
                </a:lnTo>
                <a:cubicBezTo>
                  <a:pt x="5772629" y="3216451"/>
                  <a:pt x="5778859" y="3206069"/>
                  <a:pt x="5774705" y="3201915"/>
                </a:cubicBezTo>
                <a:cubicBezTo>
                  <a:pt x="5772629" y="3199839"/>
                  <a:pt x="5770034" y="3199320"/>
                  <a:pt x="5766918" y="3200358"/>
                </a:cubicBezTo>
                <a:close/>
                <a:moveTo>
                  <a:pt x="8696321" y="3195687"/>
                </a:moveTo>
                <a:cubicBezTo>
                  <a:pt x="8696321" y="3203993"/>
                  <a:pt x="8698397" y="3208145"/>
                  <a:pt x="8702550" y="3208145"/>
                </a:cubicBezTo>
                <a:cubicBezTo>
                  <a:pt x="8706703" y="3208145"/>
                  <a:pt x="8708779" y="3203993"/>
                  <a:pt x="8708779" y="3195687"/>
                </a:cubicBezTo>
                <a:close/>
                <a:moveTo>
                  <a:pt x="6802565" y="3195687"/>
                </a:moveTo>
                <a:lnTo>
                  <a:pt x="6802565" y="3208145"/>
                </a:lnTo>
                <a:cubicBezTo>
                  <a:pt x="6810871" y="3208145"/>
                  <a:pt x="6815025" y="3208145"/>
                  <a:pt x="6815025" y="3208145"/>
                </a:cubicBezTo>
                <a:cubicBezTo>
                  <a:pt x="6815025" y="3199839"/>
                  <a:pt x="6810871" y="3195687"/>
                  <a:pt x="6802565" y="3195687"/>
                </a:cubicBezTo>
                <a:close/>
                <a:moveTo>
                  <a:pt x="6466175" y="3183227"/>
                </a:moveTo>
                <a:cubicBezTo>
                  <a:pt x="6466175" y="3191533"/>
                  <a:pt x="6466175" y="3195687"/>
                  <a:pt x="6466175" y="3195687"/>
                </a:cubicBezTo>
                <a:lnTo>
                  <a:pt x="6478635" y="3195687"/>
                </a:lnTo>
                <a:cubicBezTo>
                  <a:pt x="6478635" y="3187381"/>
                  <a:pt x="6474481" y="3183227"/>
                  <a:pt x="6466175" y="3183227"/>
                </a:cubicBezTo>
                <a:close/>
                <a:moveTo>
                  <a:pt x="6297979" y="3183227"/>
                </a:moveTo>
                <a:cubicBezTo>
                  <a:pt x="6293827" y="3183227"/>
                  <a:pt x="6289673" y="3185305"/>
                  <a:pt x="6285521" y="3189457"/>
                </a:cubicBezTo>
                <a:cubicBezTo>
                  <a:pt x="6281369" y="3193609"/>
                  <a:pt x="6277215" y="3199839"/>
                  <a:pt x="6273063" y="3208145"/>
                </a:cubicBezTo>
                <a:cubicBezTo>
                  <a:pt x="6268909" y="3216451"/>
                  <a:pt x="6262679" y="3220603"/>
                  <a:pt x="6254373" y="3220603"/>
                </a:cubicBezTo>
                <a:cubicBezTo>
                  <a:pt x="6237763" y="3245522"/>
                  <a:pt x="6233609" y="3257982"/>
                  <a:pt x="6241915" y="3257982"/>
                </a:cubicBezTo>
                <a:cubicBezTo>
                  <a:pt x="6250221" y="3257982"/>
                  <a:pt x="6258527" y="3251752"/>
                  <a:pt x="6266833" y="3239292"/>
                </a:cubicBezTo>
                <a:cubicBezTo>
                  <a:pt x="6275139" y="3226834"/>
                  <a:pt x="6279291" y="3218527"/>
                  <a:pt x="6279291" y="3214375"/>
                </a:cubicBezTo>
                <a:cubicBezTo>
                  <a:pt x="6279291" y="3210223"/>
                  <a:pt x="6283445" y="3203993"/>
                  <a:pt x="6291751" y="3195687"/>
                </a:cubicBezTo>
                <a:cubicBezTo>
                  <a:pt x="6300057" y="3195687"/>
                  <a:pt x="6304209" y="3191533"/>
                  <a:pt x="6304209" y="3183227"/>
                </a:cubicBezTo>
                <a:cubicBezTo>
                  <a:pt x="6304209" y="3183227"/>
                  <a:pt x="6302133" y="3183227"/>
                  <a:pt x="6297979" y="3183227"/>
                </a:cubicBezTo>
                <a:close/>
                <a:moveTo>
                  <a:pt x="5731099" y="3183227"/>
                </a:moveTo>
                <a:cubicBezTo>
                  <a:pt x="5681264" y="3224757"/>
                  <a:pt x="5656346" y="3257982"/>
                  <a:pt x="5656346" y="3282898"/>
                </a:cubicBezTo>
                <a:cubicBezTo>
                  <a:pt x="5664652" y="3274594"/>
                  <a:pt x="5681264" y="3257982"/>
                  <a:pt x="5706181" y="3233063"/>
                </a:cubicBezTo>
                <a:close/>
                <a:moveTo>
                  <a:pt x="5656346" y="3183227"/>
                </a:moveTo>
                <a:lnTo>
                  <a:pt x="5618969" y="3220603"/>
                </a:lnTo>
                <a:cubicBezTo>
                  <a:pt x="5635580" y="3212299"/>
                  <a:pt x="5645964" y="3203993"/>
                  <a:pt x="5650116" y="3195687"/>
                </a:cubicBezTo>
                <a:cubicBezTo>
                  <a:pt x="5654268" y="3187381"/>
                  <a:pt x="5656346" y="3183227"/>
                  <a:pt x="5656346" y="3183227"/>
                </a:cubicBezTo>
                <a:close/>
                <a:moveTo>
                  <a:pt x="9943769" y="3173883"/>
                </a:moveTo>
                <a:cubicBezTo>
                  <a:pt x="9946883" y="3173885"/>
                  <a:pt x="9950517" y="3174921"/>
                  <a:pt x="9954669" y="3176997"/>
                </a:cubicBezTo>
                <a:cubicBezTo>
                  <a:pt x="9962977" y="3181151"/>
                  <a:pt x="9962977" y="3183227"/>
                  <a:pt x="9954669" y="3183227"/>
                </a:cubicBezTo>
                <a:lnTo>
                  <a:pt x="9942213" y="3183227"/>
                </a:lnTo>
                <a:cubicBezTo>
                  <a:pt x="9933905" y="3183227"/>
                  <a:pt x="9931829" y="3181151"/>
                  <a:pt x="9935981" y="3176997"/>
                </a:cubicBezTo>
                <a:cubicBezTo>
                  <a:pt x="9938057" y="3174921"/>
                  <a:pt x="9940653" y="3173885"/>
                  <a:pt x="9943769" y="3173883"/>
                </a:cubicBezTo>
                <a:close/>
                <a:moveTo>
                  <a:pt x="5606509" y="3173883"/>
                </a:moveTo>
                <a:cubicBezTo>
                  <a:pt x="5604433" y="3173885"/>
                  <a:pt x="5602357" y="3174921"/>
                  <a:pt x="5600280" y="3176997"/>
                </a:cubicBezTo>
                <a:cubicBezTo>
                  <a:pt x="5596127" y="3181151"/>
                  <a:pt x="5594051" y="3187381"/>
                  <a:pt x="5594051" y="3195687"/>
                </a:cubicBezTo>
                <a:cubicBezTo>
                  <a:pt x="5594051" y="3212299"/>
                  <a:pt x="5598203" y="3212299"/>
                  <a:pt x="5606509" y="3195687"/>
                </a:cubicBezTo>
                <a:cubicBezTo>
                  <a:pt x="5614816" y="3187381"/>
                  <a:pt x="5616892" y="3181151"/>
                  <a:pt x="5612739" y="3176997"/>
                </a:cubicBezTo>
                <a:cubicBezTo>
                  <a:pt x="5610663" y="3174921"/>
                  <a:pt x="5608587" y="3173885"/>
                  <a:pt x="5606509" y="3173883"/>
                </a:cubicBezTo>
                <a:close/>
                <a:moveTo>
                  <a:pt x="11125809" y="3170769"/>
                </a:moveTo>
                <a:lnTo>
                  <a:pt x="11138269" y="3183227"/>
                </a:lnTo>
                <a:cubicBezTo>
                  <a:pt x="11138269" y="3191533"/>
                  <a:pt x="11129961" y="3191533"/>
                  <a:pt x="11113351" y="3183227"/>
                </a:cubicBezTo>
                <a:close/>
                <a:moveTo>
                  <a:pt x="9705492" y="3170769"/>
                </a:moveTo>
                <a:lnTo>
                  <a:pt x="9717952" y="3170769"/>
                </a:lnTo>
                <a:lnTo>
                  <a:pt x="9717952" y="3183227"/>
                </a:lnTo>
                <a:cubicBezTo>
                  <a:pt x="9709644" y="3183227"/>
                  <a:pt x="9705492" y="3179075"/>
                  <a:pt x="9705492" y="3170769"/>
                </a:cubicBezTo>
                <a:close/>
                <a:moveTo>
                  <a:pt x="6827484" y="3170769"/>
                </a:moveTo>
                <a:cubicBezTo>
                  <a:pt x="6827484" y="3170769"/>
                  <a:pt x="6825407" y="3172845"/>
                  <a:pt x="6821254" y="3176997"/>
                </a:cubicBezTo>
                <a:cubicBezTo>
                  <a:pt x="6817101" y="3181151"/>
                  <a:pt x="6819177" y="3183227"/>
                  <a:pt x="6827484" y="3183227"/>
                </a:cubicBezTo>
                <a:cubicBezTo>
                  <a:pt x="6835790" y="3183227"/>
                  <a:pt x="6839943" y="3183227"/>
                  <a:pt x="6839943" y="3183227"/>
                </a:cubicBezTo>
                <a:cubicBezTo>
                  <a:pt x="6839943" y="3174921"/>
                  <a:pt x="6837866" y="3170769"/>
                  <a:pt x="6833713" y="3170769"/>
                </a:cubicBezTo>
                <a:cubicBezTo>
                  <a:pt x="6829560" y="3170769"/>
                  <a:pt x="6827484" y="3170769"/>
                  <a:pt x="6827484" y="3170769"/>
                </a:cubicBezTo>
                <a:close/>
                <a:moveTo>
                  <a:pt x="11172529" y="3164539"/>
                </a:moveTo>
                <a:cubicBezTo>
                  <a:pt x="11174605" y="3164539"/>
                  <a:pt x="11175645" y="3166617"/>
                  <a:pt x="11175645" y="3170769"/>
                </a:cubicBezTo>
                <a:cubicBezTo>
                  <a:pt x="11175645" y="3179075"/>
                  <a:pt x="11175645" y="3183227"/>
                  <a:pt x="11175645" y="3183227"/>
                </a:cubicBezTo>
                <a:lnTo>
                  <a:pt x="11150729" y="3183227"/>
                </a:lnTo>
                <a:cubicBezTo>
                  <a:pt x="11150729" y="3183227"/>
                  <a:pt x="11154881" y="3179075"/>
                  <a:pt x="11163185" y="3170769"/>
                </a:cubicBezTo>
                <a:cubicBezTo>
                  <a:pt x="11167341" y="3166617"/>
                  <a:pt x="11170453" y="3164539"/>
                  <a:pt x="11172529" y="3164539"/>
                </a:cubicBezTo>
                <a:close/>
                <a:moveTo>
                  <a:pt x="9842541" y="3158309"/>
                </a:moveTo>
                <a:cubicBezTo>
                  <a:pt x="9850847" y="3158309"/>
                  <a:pt x="9855001" y="3158309"/>
                  <a:pt x="9855001" y="3158309"/>
                </a:cubicBezTo>
                <a:lnTo>
                  <a:pt x="9842541" y="3170769"/>
                </a:lnTo>
                <a:cubicBezTo>
                  <a:pt x="9834233" y="3170769"/>
                  <a:pt x="9834233" y="3166617"/>
                  <a:pt x="9842541" y="3158309"/>
                </a:cubicBezTo>
                <a:close/>
                <a:moveTo>
                  <a:pt x="6790107" y="3158309"/>
                </a:moveTo>
                <a:lnTo>
                  <a:pt x="6790107" y="3170769"/>
                </a:lnTo>
                <a:lnTo>
                  <a:pt x="6802565" y="3170769"/>
                </a:lnTo>
                <a:close/>
                <a:moveTo>
                  <a:pt x="6740271" y="3158309"/>
                </a:moveTo>
                <a:lnTo>
                  <a:pt x="6727813" y="3183227"/>
                </a:lnTo>
                <a:lnTo>
                  <a:pt x="6740271" y="3170769"/>
                </a:lnTo>
                <a:close/>
                <a:moveTo>
                  <a:pt x="1395397" y="3158309"/>
                </a:moveTo>
                <a:lnTo>
                  <a:pt x="1370479" y="3183227"/>
                </a:lnTo>
                <a:cubicBezTo>
                  <a:pt x="1370479" y="3187381"/>
                  <a:pt x="1369960" y="3191014"/>
                  <a:pt x="1368922" y="3194128"/>
                </a:cubicBezTo>
                <a:lnTo>
                  <a:pt x="1364251" y="3201915"/>
                </a:lnTo>
                <a:lnTo>
                  <a:pt x="1382939" y="3183227"/>
                </a:lnTo>
                <a:close/>
                <a:moveTo>
                  <a:pt x="8752386" y="3145851"/>
                </a:moveTo>
                <a:cubicBezTo>
                  <a:pt x="8748234" y="3145851"/>
                  <a:pt x="8746156" y="3150005"/>
                  <a:pt x="8746156" y="3158309"/>
                </a:cubicBezTo>
                <a:cubicBezTo>
                  <a:pt x="8746156" y="3158309"/>
                  <a:pt x="8748234" y="3156233"/>
                  <a:pt x="8752386" y="3152081"/>
                </a:cubicBezTo>
                <a:cubicBezTo>
                  <a:pt x="8756538" y="3147929"/>
                  <a:pt x="8756538" y="3145851"/>
                  <a:pt x="8752386" y="3145851"/>
                </a:cubicBezTo>
                <a:close/>
                <a:moveTo>
                  <a:pt x="7176333" y="3145851"/>
                </a:moveTo>
                <a:lnTo>
                  <a:pt x="7188793" y="3170769"/>
                </a:lnTo>
                <a:lnTo>
                  <a:pt x="7188793" y="3158309"/>
                </a:lnTo>
                <a:cubicBezTo>
                  <a:pt x="7188793" y="3150005"/>
                  <a:pt x="7184641" y="3145851"/>
                  <a:pt x="7176333" y="3145851"/>
                </a:cubicBezTo>
                <a:close/>
                <a:moveTo>
                  <a:pt x="6565847" y="3145851"/>
                </a:moveTo>
                <a:lnTo>
                  <a:pt x="6565847" y="3158309"/>
                </a:lnTo>
                <a:cubicBezTo>
                  <a:pt x="6574153" y="3158309"/>
                  <a:pt x="6578305" y="3154157"/>
                  <a:pt x="6578305" y="3145851"/>
                </a:cubicBezTo>
                <a:close/>
                <a:moveTo>
                  <a:pt x="5631428" y="3136507"/>
                </a:moveTo>
                <a:cubicBezTo>
                  <a:pt x="5629352" y="3136507"/>
                  <a:pt x="5627274" y="3137545"/>
                  <a:pt x="5625198" y="3139621"/>
                </a:cubicBezTo>
                <a:cubicBezTo>
                  <a:pt x="5621045" y="3143775"/>
                  <a:pt x="5618969" y="3147929"/>
                  <a:pt x="5618969" y="3152081"/>
                </a:cubicBezTo>
                <a:cubicBezTo>
                  <a:pt x="5618969" y="3156233"/>
                  <a:pt x="5623122" y="3158309"/>
                  <a:pt x="5631428" y="3158309"/>
                </a:cubicBezTo>
                <a:cubicBezTo>
                  <a:pt x="5639734" y="3150005"/>
                  <a:pt x="5641810" y="3143775"/>
                  <a:pt x="5637658" y="3139621"/>
                </a:cubicBezTo>
                <a:cubicBezTo>
                  <a:pt x="5635580" y="3137545"/>
                  <a:pt x="5633504" y="3136507"/>
                  <a:pt x="5631428" y="3136507"/>
                </a:cubicBezTo>
                <a:close/>
                <a:moveTo>
                  <a:pt x="9643199" y="3133391"/>
                </a:moveTo>
                <a:lnTo>
                  <a:pt x="9643199" y="3158309"/>
                </a:lnTo>
                <a:cubicBezTo>
                  <a:pt x="9643199" y="3158309"/>
                  <a:pt x="9645275" y="3156233"/>
                  <a:pt x="9649427" y="3152081"/>
                </a:cubicBezTo>
                <a:cubicBezTo>
                  <a:pt x="9653580" y="3147929"/>
                  <a:pt x="9655657" y="3145851"/>
                  <a:pt x="9655657" y="3145851"/>
                </a:cubicBezTo>
                <a:close/>
                <a:moveTo>
                  <a:pt x="5917983" y="3133391"/>
                </a:moveTo>
                <a:cubicBezTo>
                  <a:pt x="5909677" y="3133391"/>
                  <a:pt x="5905524" y="3137545"/>
                  <a:pt x="5905524" y="3145851"/>
                </a:cubicBezTo>
                <a:lnTo>
                  <a:pt x="5917983" y="3145851"/>
                </a:lnTo>
                <a:close/>
                <a:moveTo>
                  <a:pt x="959335" y="3133391"/>
                </a:moveTo>
                <a:cubicBezTo>
                  <a:pt x="959335" y="3133391"/>
                  <a:pt x="961411" y="3135469"/>
                  <a:pt x="965564" y="3139621"/>
                </a:cubicBezTo>
                <a:cubicBezTo>
                  <a:pt x="969717" y="3143775"/>
                  <a:pt x="975948" y="3145851"/>
                  <a:pt x="984253" y="3145851"/>
                </a:cubicBezTo>
                <a:lnTo>
                  <a:pt x="984253" y="3133391"/>
                </a:lnTo>
                <a:close/>
                <a:moveTo>
                  <a:pt x="11150729" y="3120932"/>
                </a:moveTo>
                <a:cubicBezTo>
                  <a:pt x="11159033" y="3120932"/>
                  <a:pt x="11165265" y="3123009"/>
                  <a:pt x="11169417" y="3127163"/>
                </a:cubicBezTo>
                <a:cubicBezTo>
                  <a:pt x="11173569" y="3131315"/>
                  <a:pt x="11171493" y="3137545"/>
                  <a:pt x="11163185" y="3145851"/>
                </a:cubicBezTo>
                <a:cubicBezTo>
                  <a:pt x="11146575" y="3145851"/>
                  <a:pt x="11138269" y="3145851"/>
                  <a:pt x="11138269" y="3145851"/>
                </a:cubicBezTo>
                <a:cubicBezTo>
                  <a:pt x="11138269" y="3129239"/>
                  <a:pt x="11142421" y="3120932"/>
                  <a:pt x="11150729" y="3120932"/>
                </a:cubicBezTo>
                <a:close/>
                <a:moveTo>
                  <a:pt x="9742868" y="3120932"/>
                </a:moveTo>
                <a:cubicBezTo>
                  <a:pt x="9751176" y="3120932"/>
                  <a:pt x="9759480" y="3127163"/>
                  <a:pt x="9767788" y="3139621"/>
                </a:cubicBezTo>
                <a:cubicBezTo>
                  <a:pt x="9776094" y="3152081"/>
                  <a:pt x="9780246" y="3158309"/>
                  <a:pt x="9780246" y="3158309"/>
                </a:cubicBezTo>
                <a:cubicBezTo>
                  <a:pt x="9780246" y="3158309"/>
                  <a:pt x="9774016" y="3162463"/>
                  <a:pt x="9761558" y="3170769"/>
                </a:cubicBezTo>
                <a:cubicBezTo>
                  <a:pt x="9749100" y="3179075"/>
                  <a:pt x="9742868" y="3183227"/>
                  <a:pt x="9742868" y="3183227"/>
                </a:cubicBezTo>
                <a:lnTo>
                  <a:pt x="9742868" y="3170769"/>
                </a:lnTo>
                <a:cubicBezTo>
                  <a:pt x="9751176" y="3162463"/>
                  <a:pt x="9755328" y="3150005"/>
                  <a:pt x="9755328" y="3133391"/>
                </a:cubicBezTo>
                <a:close/>
                <a:moveTo>
                  <a:pt x="6771419" y="3120932"/>
                </a:moveTo>
                <a:cubicBezTo>
                  <a:pt x="6767265" y="3120932"/>
                  <a:pt x="6765189" y="3125085"/>
                  <a:pt x="6765189" y="3133391"/>
                </a:cubicBezTo>
                <a:cubicBezTo>
                  <a:pt x="6773495" y="3133391"/>
                  <a:pt x="6777647" y="3133391"/>
                  <a:pt x="6777647" y="3133391"/>
                </a:cubicBezTo>
                <a:cubicBezTo>
                  <a:pt x="6777647" y="3125085"/>
                  <a:pt x="6775571" y="3120932"/>
                  <a:pt x="6771419" y="3120932"/>
                </a:cubicBezTo>
                <a:close/>
                <a:moveTo>
                  <a:pt x="6740271" y="3120932"/>
                </a:moveTo>
                <a:lnTo>
                  <a:pt x="6715353" y="3133391"/>
                </a:lnTo>
                <a:cubicBezTo>
                  <a:pt x="6707047" y="3133391"/>
                  <a:pt x="6698743" y="3133391"/>
                  <a:pt x="6690437" y="3133391"/>
                </a:cubicBezTo>
                <a:cubicBezTo>
                  <a:pt x="6682131" y="3133391"/>
                  <a:pt x="6675901" y="3133391"/>
                  <a:pt x="6671749" y="3133391"/>
                </a:cubicBezTo>
                <a:cubicBezTo>
                  <a:pt x="6667595" y="3133391"/>
                  <a:pt x="6665519" y="3137545"/>
                  <a:pt x="6665519" y="3145851"/>
                </a:cubicBezTo>
                <a:lnTo>
                  <a:pt x="6640600" y="3158309"/>
                </a:lnTo>
                <a:lnTo>
                  <a:pt x="6665519" y="3158309"/>
                </a:lnTo>
                <a:cubicBezTo>
                  <a:pt x="6673825" y="3158309"/>
                  <a:pt x="6680055" y="3158309"/>
                  <a:pt x="6684207" y="3158309"/>
                </a:cubicBezTo>
                <a:cubicBezTo>
                  <a:pt x="6688359" y="3158309"/>
                  <a:pt x="6690437" y="3158309"/>
                  <a:pt x="6690437" y="3158309"/>
                </a:cubicBezTo>
                <a:lnTo>
                  <a:pt x="6677977" y="3170769"/>
                </a:lnTo>
                <a:cubicBezTo>
                  <a:pt x="6661365" y="3170769"/>
                  <a:pt x="6653059" y="3174921"/>
                  <a:pt x="6653059" y="3183227"/>
                </a:cubicBezTo>
                <a:cubicBezTo>
                  <a:pt x="6661365" y="3183227"/>
                  <a:pt x="6663442" y="3185305"/>
                  <a:pt x="6659289" y="3189457"/>
                </a:cubicBezTo>
                <a:cubicBezTo>
                  <a:pt x="6655136" y="3193609"/>
                  <a:pt x="6648906" y="3195687"/>
                  <a:pt x="6640600" y="3195687"/>
                </a:cubicBezTo>
                <a:cubicBezTo>
                  <a:pt x="6632294" y="3195687"/>
                  <a:pt x="6626064" y="3197763"/>
                  <a:pt x="6621912" y="3201915"/>
                </a:cubicBezTo>
                <a:cubicBezTo>
                  <a:pt x="6617760" y="3206069"/>
                  <a:pt x="6619836" y="3208145"/>
                  <a:pt x="6628142" y="3208145"/>
                </a:cubicBezTo>
                <a:cubicBezTo>
                  <a:pt x="6636448" y="3208145"/>
                  <a:pt x="6640600" y="3208145"/>
                  <a:pt x="6640600" y="3208145"/>
                </a:cubicBezTo>
                <a:lnTo>
                  <a:pt x="6690437" y="3170769"/>
                </a:lnTo>
                <a:cubicBezTo>
                  <a:pt x="6690437" y="3170769"/>
                  <a:pt x="6694589" y="3166617"/>
                  <a:pt x="6702895" y="3158309"/>
                </a:cubicBezTo>
                <a:cubicBezTo>
                  <a:pt x="6711201" y="3150005"/>
                  <a:pt x="6715353" y="3145851"/>
                  <a:pt x="6715353" y="3145851"/>
                </a:cubicBezTo>
                <a:cubicBezTo>
                  <a:pt x="6731965" y="3137545"/>
                  <a:pt x="6740271" y="3129239"/>
                  <a:pt x="6740271" y="3120932"/>
                </a:cubicBezTo>
                <a:close/>
                <a:moveTo>
                  <a:pt x="8995336" y="3108474"/>
                </a:moveTo>
                <a:cubicBezTo>
                  <a:pt x="8987028" y="3108474"/>
                  <a:pt x="8982876" y="3110550"/>
                  <a:pt x="8982876" y="3114703"/>
                </a:cubicBezTo>
                <a:cubicBezTo>
                  <a:pt x="8982876" y="3118857"/>
                  <a:pt x="8987028" y="3120932"/>
                  <a:pt x="8995336" y="3120932"/>
                </a:cubicBezTo>
                <a:cubicBezTo>
                  <a:pt x="8995336" y="3112627"/>
                  <a:pt x="8995336" y="3108474"/>
                  <a:pt x="8995336" y="3108474"/>
                </a:cubicBezTo>
                <a:close/>
                <a:moveTo>
                  <a:pt x="7219939" y="3108474"/>
                </a:moveTo>
                <a:cubicBezTo>
                  <a:pt x="7215787" y="3108474"/>
                  <a:pt x="7213711" y="3112627"/>
                  <a:pt x="7213711" y="3120932"/>
                </a:cubicBezTo>
                <a:lnTo>
                  <a:pt x="7226169" y="3120932"/>
                </a:lnTo>
                <a:cubicBezTo>
                  <a:pt x="7226169" y="3112627"/>
                  <a:pt x="7226169" y="3108474"/>
                  <a:pt x="7226169" y="3108474"/>
                </a:cubicBezTo>
                <a:cubicBezTo>
                  <a:pt x="7226169" y="3108474"/>
                  <a:pt x="7224093" y="3108474"/>
                  <a:pt x="7219939" y="3108474"/>
                </a:cubicBezTo>
                <a:close/>
                <a:moveTo>
                  <a:pt x="6503553" y="3108474"/>
                </a:moveTo>
                <a:lnTo>
                  <a:pt x="6503553" y="3133391"/>
                </a:lnTo>
                <a:lnTo>
                  <a:pt x="6516011" y="3133391"/>
                </a:lnTo>
                <a:cubicBezTo>
                  <a:pt x="6532623" y="3133391"/>
                  <a:pt x="6540929" y="3133391"/>
                  <a:pt x="6540929" y="3133391"/>
                </a:cubicBezTo>
                <a:cubicBezTo>
                  <a:pt x="6540929" y="3133391"/>
                  <a:pt x="6536775" y="3129239"/>
                  <a:pt x="6528469" y="3120932"/>
                </a:cubicBezTo>
                <a:close/>
                <a:moveTo>
                  <a:pt x="6192079" y="3108474"/>
                </a:moveTo>
                <a:cubicBezTo>
                  <a:pt x="6183773" y="3108474"/>
                  <a:pt x="6169238" y="3125085"/>
                  <a:pt x="6148473" y="3158309"/>
                </a:cubicBezTo>
                <a:cubicBezTo>
                  <a:pt x="6127708" y="3191533"/>
                  <a:pt x="6113173" y="3212299"/>
                  <a:pt x="6104867" y="3220603"/>
                </a:cubicBezTo>
                <a:cubicBezTo>
                  <a:pt x="6088255" y="3237216"/>
                  <a:pt x="6084101" y="3245522"/>
                  <a:pt x="6092407" y="3245522"/>
                </a:cubicBezTo>
                <a:lnTo>
                  <a:pt x="6104867" y="3233063"/>
                </a:lnTo>
                <a:cubicBezTo>
                  <a:pt x="6113173" y="3216451"/>
                  <a:pt x="6125632" y="3203993"/>
                  <a:pt x="6142244" y="3195687"/>
                </a:cubicBezTo>
                <a:cubicBezTo>
                  <a:pt x="6150550" y="3187381"/>
                  <a:pt x="6163009" y="3172845"/>
                  <a:pt x="6179621" y="3152081"/>
                </a:cubicBezTo>
                <a:cubicBezTo>
                  <a:pt x="6196233" y="3131315"/>
                  <a:pt x="6204539" y="3120932"/>
                  <a:pt x="6204539" y="3120932"/>
                </a:cubicBezTo>
                <a:cubicBezTo>
                  <a:pt x="6204539" y="3112627"/>
                  <a:pt x="6200385" y="3108474"/>
                  <a:pt x="6192079" y="3108474"/>
                </a:cubicBezTo>
                <a:close/>
                <a:moveTo>
                  <a:pt x="5942901" y="3108474"/>
                </a:moveTo>
                <a:cubicBezTo>
                  <a:pt x="5934595" y="3108474"/>
                  <a:pt x="5930443" y="3110550"/>
                  <a:pt x="5930443" y="3114703"/>
                </a:cubicBezTo>
                <a:cubicBezTo>
                  <a:pt x="5930443" y="3118857"/>
                  <a:pt x="5930443" y="3120932"/>
                  <a:pt x="5930443" y="3120932"/>
                </a:cubicBezTo>
                <a:close/>
                <a:moveTo>
                  <a:pt x="1158677" y="3108474"/>
                </a:moveTo>
                <a:lnTo>
                  <a:pt x="1171138" y="3108474"/>
                </a:lnTo>
                <a:lnTo>
                  <a:pt x="1158677" y="3120932"/>
                </a:lnTo>
                <a:cubicBezTo>
                  <a:pt x="1158677" y="3120932"/>
                  <a:pt x="1156601" y="3125085"/>
                  <a:pt x="1152449" y="3133391"/>
                </a:cubicBezTo>
                <a:cubicBezTo>
                  <a:pt x="1148296" y="3141699"/>
                  <a:pt x="1137913" y="3154157"/>
                  <a:pt x="1121301" y="3170769"/>
                </a:cubicBezTo>
                <a:cubicBezTo>
                  <a:pt x="1112995" y="3179075"/>
                  <a:pt x="1104689" y="3187381"/>
                  <a:pt x="1096383" y="3195687"/>
                </a:cubicBezTo>
                <a:cubicBezTo>
                  <a:pt x="1088076" y="3203993"/>
                  <a:pt x="1083924" y="3212299"/>
                  <a:pt x="1083924" y="3220603"/>
                </a:cubicBezTo>
                <a:lnTo>
                  <a:pt x="1059007" y="3233063"/>
                </a:lnTo>
                <a:lnTo>
                  <a:pt x="1083924" y="3208145"/>
                </a:lnTo>
                <a:cubicBezTo>
                  <a:pt x="1100536" y="3166617"/>
                  <a:pt x="1125455" y="3133391"/>
                  <a:pt x="1158677" y="3108474"/>
                </a:cubicBezTo>
                <a:close/>
                <a:moveTo>
                  <a:pt x="1354907" y="3099130"/>
                </a:moveTo>
                <a:cubicBezTo>
                  <a:pt x="1356983" y="3099130"/>
                  <a:pt x="1358021" y="3100168"/>
                  <a:pt x="1358021" y="3102244"/>
                </a:cubicBezTo>
                <a:cubicBezTo>
                  <a:pt x="1358021" y="3106397"/>
                  <a:pt x="1353867" y="3108474"/>
                  <a:pt x="1345561" y="3108474"/>
                </a:cubicBezTo>
                <a:lnTo>
                  <a:pt x="1333102" y="3108474"/>
                </a:lnTo>
                <a:cubicBezTo>
                  <a:pt x="1333102" y="3108474"/>
                  <a:pt x="1337256" y="3106397"/>
                  <a:pt x="1345561" y="3102244"/>
                </a:cubicBezTo>
                <a:cubicBezTo>
                  <a:pt x="1349714" y="3100168"/>
                  <a:pt x="1352829" y="3099130"/>
                  <a:pt x="1354907" y="3099130"/>
                </a:cubicBezTo>
                <a:close/>
                <a:moveTo>
                  <a:pt x="10016965" y="3096014"/>
                </a:moveTo>
                <a:cubicBezTo>
                  <a:pt x="10033577" y="3096014"/>
                  <a:pt x="10033577" y="3100168"/>
                  <a:pt x="10016965" y="3108474"/>
                </a:cubicBezTo>
                <a:cubicBezTo>
                  <a:pt x="10016965" y="3108474"/>
                  <a:pt x="10014889" y="3106397"/>
                  <a:pt x="10010737" y="3102244"/>
                </a:cubicBezTo>
                <a:cubicBezTo>
                  <a:pt x="10006585" y="3098092"/>
                  <a:pt x="10008657" y="3096014"/>
                  <a:pt x="10016965" y="3096014"/>
                </a:cubicBezTo>
                <a:close/>
                <a:moveTo>
                  <a:pt x="9805164" y="3096014"/>
                </a:moveTo>
                <a:cubicBezTo>
                  <a:pt x="9805164" y="3096014"/>
                  <a:pt x="9807241" y="3096014"/>
                  <a:pt x="9811393" y="3096014"/>
                </a:cubicBezTo>
                <a:cubicBezTo>
                  <a:pt x="9815545" y="3096014"/>
                  <a:pt x="9817623" y="3096014"/>
                  <a:pt x="9817623" y="3096014"/>
                </a:cubicBezTo>
                <a:cubicBezTo>
                  <a:pt x="9817623" y="3104321"/>
                  <a:pt x="9815545" y="3108474"/>
                  <a:pt x="9811393" y="3108474"/>
                </a:cubicBezTo>
                <a:cubicBezTo>
                  <a:pt x="9807241" y="3108474"/>
                  <a:pt x="9805164" y="3104321"/>
                  <a:pt x="9805164" y="3096014"/>
                </a:cubicBezTo>
                <a:close/>
                <a:moveTo>
                  <a:pt x="6852402" y="3096014"/>
                </a:moveTo>
                <a:lnTo>
                  <a:pt x="6852402" y="3108474"/>
                </a:lnTo>
                <a:lnTo>
                  <a:pt x="6838385" y="3111589"/>
                </a:lnTo>
                <a:cubicBezTo>
                  <a:pt x="6833195" y="3113665"/>
                  <a:pt x="6827484" y="3116780"/>
                  <a:pt x="6821254" y="3120932"/>
                </a:cubicBezTo>
                <a:cubicBezTo>
                  <a:pt x="6815025" y="3125086"/>
                  <a:pt x="6810353" y="3128201"/>
                  <a:pt x="6807239" y="3130277"/>
                </a:cubicBezTo>
                <a:lnTo>
                  <a:pt x="6804765" y="3131926"/>
                </a:lnTo>
                <a:lnTo>
                  <a:pt x="6821254" y="3130277"/>
                </a:lnTo>
                <a:cubicBezTo>
                  <a:pt x="6829560" y="3128201"/>
                  <a:pt x="6835790" y="3125086"/>
                  <a:pt x="6839943" y="3120932"/>
                </a:cubicBezTo>
                <a:cubicBezTo>
                  <a:pt x="6844096" y="3116780"/>
                  <a:pt x="6847729" y="3113146"/>
                  <a:pt x="6850845" y="3110031"/>
                </a:cubicBezTo>
                <a:lnTo>
                  <a:pt x="6852402" y="3108474"/>
                </a:lnTo>
                <a:lnTo>
                  <a:pt x="6858632" y="3102244"/>
                </a:lnTo>
                <a:cubicBezTo>
                  <a:pt x="6862784" y="3098092"/>
                  <a:pt x="6864860" y="3096014"/>
                  <a:pt x="6864860" y="3096014"/>
                </a:cubicBezTo>
                <a:close/>
                <a:moveTo>
                  <a:pt x="6528469" y="3096014"/>
                </a:moveTo>
                <a:cubicBezTo>
                  <a:pt x="6528469" y="3096014"/>
                  <a:pt x="6528469" y="3100168"/>
                  <a:pt x="6528469" y="3108474"/>
                </a:cubicBezTo>
                <a:lnTo>
                  <a:pt x="6540929" y="3096014"/>
                </a:lnTo>
                <a:cubicBezTo>
                  <a:pt x="6532623" y="3096014"/>
                  <a:pt x="6528469" y="3096014"/>
                  <a:pt x="6528469" y="3096014"/>
                </a:cubicBezTo>
                <a:close/>
                <a:moveTo>
                  <a:pt x="5668804" y="3096014"/>
                </a:moveTo>
                <a:lnTo>
                  <a:pt x="5656346" y="3108474"/>
                </a:lnTo>
                <a:lnTo>
                  <a:pt x="5656346" y="3120932"/>
                </a:lnTo>
                <a:cubicBezTo>
                  <a:pt x="5656346" y="3120932"/>
                  <a:pt x="5660498" y="3116780"/>
                  <a:pt x="5668804" y="3108474"/>
                </a:cubicBezTo>
                <a:close/>
                <a:moveTo>
                  <a:pt x="1392671" y="3093364"/>
                </a:moveTo>
                <a:lnTo>
                  <a:pt x="1390726" y="3109253"/>
                </a:lnTo>
                <a:cubicBezTo>
                  <a:pt x="1384496" y="3131055"/>
                  <a:pt x="1372038" y="3145591"/>
                  <a:pt x="1353348" y="3152859"/>
                </a:cubicBezTo>
                <a:lnTo>
                  <a:pt x="1348829" y="3153612"/>
                </a:lnTo>
                <a:lnTo>
                  <a:pt x="1370479" y="3122491"/>
                </a:lnTo>
                <a:close/>
                <a:moveTo>
                  <a:pt x="6724699" y="3086670"/>
                </a:moveTo>
                <a:cubicBezTo>
                  <a:pt x="6718469" y="3088748"/>
                  <a:pt x="6715353" y="3096014"/>
                  <a:pt x="6715353" y="3108474"/>
                </a:cubicBezTo>
                <a:lnTo>
                  <a:pt x="6752731" y="3108474"/>
                </a:lnTo>
                <a:cubicBezTo>
                  <a:pt x="6752731" y="3108474"/>
                  <a:pt x="6752731" y="3104321"/>
                  <a:pt x="6752731" y="3096014"/>
                </a:cubicBezTo>
                <a:cubicBezTo>
                  <a:pt x="6740271" y="3087710"/>
                  <a:pt x="6730927" y="3084594"/>
                  <a:pt x="6724699" y="3086670"/>
                </a:cubicBezTo>
                <a:close/>
                <a:moveTo>
                  <a:pt x="8970417" y="3083556"/>
                </a:moveTo>
                <a:cubicBezTo>
                  <a:pt x="8978724" y="3091862"/>
                  <a:pt x="8982876" y="3096014"/>
                  <a:pt x="8982876" y="3096014"/>
                </a:cubicBezTo>
                <a:lnTo>
                  <a:pt x="8982876" y="3083556"/>
                </a:lnTo>
                <a:cubicBezTo>
                  <a:pt x="8974570" y="3083556"/>
                  <a:pt x="8970417" y="3083556"/>
                  <a:pt x="8970417" y="3083556"/>
                </a:cubicBezTo>
                <a:close/>
                <a:moveTo>
                  <a:pt x="6435029" y="3083556"/>
                </a:moveTo>
                <a:cubicBezTo>
                  <a:pt x="6430875" y="3083556"/>
                  <a:pt x="6428799" y="3087708"/>
                  <a:pt x="6428799" y="3096014"/>
                </a:cubicBezTo>
                <a:cubicBezTo>
                  <a:pt x="6428799" y="3096014"/>
                  <a:pt x="6430875" y="3093938"/>
                  <a:pt x="6435029" y="3089786"/>
                </a:cubicBezTo>
                <a:cubicBezTo>
                  <a:pt x="6439181" y="3085632"/>
                  <a:pt x="6439181" y="3083556"/>
                  <a:pt x="6435029" y="3083556"/>
                </a:cubicBezTo>
                <a:close/>
                <a:moveTo>
                  <a:pt x="959335" y="3083556"/>
                </a:moveTo>
                <a:lnTo>
                  <a:pt x="946876" y="3096014"/>
                </a:lnTo>
                <a:lnTo>
                  <a:pt x="971793" y="3108474"/>
                </a:lnTo>
                <a:close/>
                <a:moveTo>
                  <a:pt x="5893066" y="3071096"/>
                </a:moveTo>
                <a:cubicBezTo>
                  <a:pt x="5893066" y="3071096"/>
                  <a:pt x="5888912" y="3073174"/>
                  <a:pt x="5880606" y="3077326"/>
                </a:cubicBezTo>
                <a:cubicBezTo>
                  <a:pt x="5872300" y="3081480"/>
                  <a:pt x="5868147" y="3083556"/>
                  <a:pt x="5868147" y="3083556"/>
                </a:cubicBezTo>
                <a:lnTo>
                  <a:pt x="5818311" y="3145851"/>
                </a:lnTo>
                <a:cubicBezTo>
                  <a:pt x="5810005" y="3154157"/>
                  <a:pt x="5801699" y="3162463"/>
                  <a:pt x="5793393" y="3170769"/>
                </a:cubicBezTo>
                <a:cubicBezTo>
                  <a:pt x="5785087" y="3179075"/>
                  <a:pt x="5780935" y="3183227"/>
                  <a:pt x="5780935" y="3183227"/>
                </a:cubicBezTo>
                <a:lnTo>
                  <a:pt x="5793393" y="3183227"/>
                </a:lnTo>
                <a:cubicBezTo>
                  <a:pt x="5793393" y="3183227"/>
                  <a:pt x="5807929" y="3166617"/>
                  <a:pt x="5836999" y="3133391"/>
                </a:cubicBezTo>
                <a:cubicBezTo>
                  <a:pt x="5866070" y="3100168"/>
                  <a:pt x="5884758" y="3079402"/>
                  <a:pt x="5893066" y="3071096"/>
                </a:cubicBezTo>
                <a:close/>
                <a:moveTo>
                  <a:pt x="9755328" y="3058638"/>
                </a:moveTo>
                <a:cubicBezTo>
                  <a:pt x="9763636" y="3058638"/>
                  <a:pt x="9767788" y="3060714"/>
                  <a:pt x="9767788" y="3064868"/>
                </a:cubicBezTo>
                <a:cubicBezTo>
                  <a:pt x="9767788" y="3069020"/>
                  <a:pt x="9763636" y="3073174"/>
                  <a:pt x="9755328" y="3077326"/>
                </a:cubicBezTo>
                <a:cubicBezTo>
                  <a:pt x="9747020" y="3081480"/>
                  <a:pt x="9751176" y="3087708"/>
                  <a:pt x="9767788" y="3096014"/>
                </a:cubicBezTo>
                <a:lnTo>
                  <a:pt x="9780246" y="3108474"/>
                </a:lnTo>
                <a:lnTo>
                  <a:pt x="9780246" y="3120932"/>
                </a:lnTo>
                <a:lnTo>
                  <a:pt x="9755328" y="3120932"/>
                </a:lnTo>
                <a:lnTo>
                  <a:pt x="9755328" y="3108474"/>
                </a:lnTo>
                <a:cubicBezTo>
                  <a:pt x="9763636" y="3108474"/>
                  <a:pt x="9763636" y="3104321"/>
                  <a:pt x="9755328" y="3096014"/>
                </a:cubicBezTo>
                <a:lnTo>
                  <a:pt x="9730410" y="3083556"/>
                </a:lnTo>
                <a:cubicBezTo>
                  <a:pt x="9722104" y="3083556"/>
                  <a:pt x="9720028" y="3079402"/>
                  <a:pt x="9724180" y="3071096"/>
                </a:cubicBezTo>
                <a:cubicBezTo>
                  <a:pt x="9728332" y="3062790"/>
                  <a:pt x="9738716" y="3058638"/>
                  <a:pt x="9755328" y="3058638"/>
                </a:cubicBezTo>
                <a:close/>
                <a:moveTo>
                  <a:pt x="8858287" y="3058638"/>
                </a:moveTo>
                <a:cubicBezTo>
                  <a:pt x="8858287" y="3066944"/>
                  <a:pt x="8860364" y="3071096"/>
                  <a:pt x="8864517" y="3071096"/>
                </a:cubicBezTo>
                <a:cubicBezTo>
                  <a:pt x="8868669" y="3071096"/>
                  <a:pt x="8870745" y="3066944"/>
                  <a:pt x="8870745" y="3058638"/>
                </a:cubicBezTo>
                <a:close/>
                <a:moveTo>
                  <a:pt x="8820910" y="3058638"/>
                </a:moveTo>
                <a:cubicBezTo>
                  <a:pt x="8820910" y="3066944"/>
                  <a:pt x="8820910" y="3071096"/>
                  <a:pt x="8820910" y="3071096"/>
                </a:cubicBezTo>
                <a:lnTo>
                  <a:pt x="8833369" y="3071096"/>
                </a:lnTo>
                <a:lnTo>
                  <a:pt x="8845828" y="3058638"/>
                </a:lnTo>
                <a:close/>
                <a:moveTo>
                  <a:pt x="6590764" y="3058638"/>
                </a:moveTo>
                <a:lnTo>
                  <a:pt x="6578305" y="3083556"/>
                </a:lnTo>
                <a:lnTo>
                  <a:pt x="6590764" y="3071096"/>
                </a:lnTo>
                <a:cubicBezTo>
                  <a:pt x="6599070" y="3062790"/>
                  <a:pt x="6603224" y="3058638"/>
                  <a:pt x="6603224" y="3058638"/>
                </a:cubicBezTo>
                <a:close/>
                <a:moveTo>
                  <a:pt x="9865901" y="3049294"/>
                </a:moveTo>
                <a:cubicBezTo>
                  <a:pt x="9869017" y="3049294"/>
                  <a:pt x="9871613" y="3050332"/>
                  <a:pt x="9873689" y="3052408"/>
                </a:cubicBezTo>
                <a:cubicBezTo>
                  <a:pt x="9877841" y="3056562"/>
                  <a:pt x="9873689" y="3058638"/>
                  <a:pt x="9861229" y="3058638"/>
                </a:cubicBezTo>
                <a:cubicBezTo>
                  <a:pt x="9848769" y="3058638"/>
                  <a:pt x="9846693" y="3056562"/>
                  <a:pt x="9855001" y="3052408"/>
                </a:cubicBezTo>
                <a:cubicBezTo>
                  <a:pt x="9859153" y="3050332"/>
                  <a:pt x="9862789" y="3049294"/>
                  <a:pt x="9865901" y="3049294"/>
                </a:cubicBezTo>
                <a:close/>
                <a:moveTo>
                  <a:pt x="9132383" y="3046180"/>
                </a:moveTo>
                <a:cubicBezTo>
                  <a:pt x="9124077" y="3046180"/>
                  <a:pt x="9122001" y="3048256"/>
                  <a:pt x="9126153" y="3052408"/>
                </a:cubicBezTo>
                <a:cubicBezTo>
                  <a:pt x="9130305" y="3056562"/>
                  <a:pt x="9132383" y="3058638"/>
                  <a:pt x="9132383" y="3058638"/>
                </a:cubicBezTo>
                <a:cubicBezTo>
                  <a:pt x="9132383" y="3058638"/>
                  <a:pt x="9132383" y="3054486"/>
                  <a:pt x="9132383" y="3046180"/>
                </a:cubicBezTo>
                <a:close/>
                <a:moveTo>
                  <a:pt x="6777647" y="3046180"/>
                </a:moveTo>
                <a:lnTo>
                  <a:pt x="6777647" y="3071096"/>
                </a:lnTo>
                <a:cubicBezTo>
                  <a:pt x="6785955" y="3071096"/>
                  <a:pt x="6790107" y="3066944"/>
                  <a:pt x="6790107" y="3058638"/>
                </a:cubicBezTo>
                <a:close/>
                <a:moveTo>
                  <a:pt x="1208513" y="3046180"/>
                </a:moveTo>
                <a:lnTo>
                  <a:pt x="1196054" y="3071096"/>
                </a:lnTo>
                <a:lnTo>
                  <a:pt x="1171138" y="3083556"/>
                </a:lnTo>
                <a:cubicBezTo>
                  <a:pt x="1171138" y="3083556"/>
                  <a:pt x="1175289" y="3079402"/>
                  <a:pt x="1183596" y="3071096"/>
                </a:cubicBezTo>
                <a:close/>
                <a:moveTo>
                  <a:pt x="9798935" y="3043064"/>
                </a:moveTo>
                <a:lnTo>
                  <a:pt x="9805164" y="3046180"/>
                </a:lnTo>
                <a:cubicBezTo>
                  <a:pt x="9801011" y="3046180"/>
                  <a:pt x="9798933" y="3045142"/>
                  <a:pt x="9798933" y="3043065"/>
                </a:cubicBezTo>
                <a:close/>
                <a:moveTo>
                  <a:pt x="5877492" y="3038393"/>
                </a:moveTo>
                <a:cubicBezTo>
                  <a:pt x="5875414" y="3039431"/>
                  <a:pt x="5872300" y="3042026"/>
                  <a:pt x="5868147" y="3046180"/>
                </a:cubicBezTo>
                <a:lnTo>
                  <a:pt x="5868147" y="3058638"/>
                </a:lnTo>
                <a:cubicBezTo>
                  <a:pt x="5876454" y="3050332"/>
                  <a:pt x="5880606" y="3044102"/>
                  <a:pt x="5880606" y="3039950"/>
                </a:cubicBezTo>
                <a:cubicBezTo>
                  <a:pt x="5880606" y="3037874"/>
                  <a:pt x="5879568" y="3037355"/>
                  <a:pt x="5877492" y="3038393"/>
                </a:cubicBezTo>
                <a:close/>
                <a:moveTo>
                  <a:pt x="7290021" y="3036836"/>
                </a:moveTo>
                <a:cubicBezTo>
                  <a:pt x="7288983" y="3036836"/>
                  <a:pt x="7288463" y="3037874"/>
                  <a:pt x="7288463" y="3039950"/>
                </a:cubicBezTo>
                <a:cubicBezTo>
                  <a:pt x="7288463" y="3044102"/>
                  <a:pt x="7288463" y="3046180"/>
                  <a:pt x="7288463" y="3046180"/>
                </a:cubicBezTo>
                <a:cubicBezTo>
                  <a:pt x="7296769" y="3046180"/>
                  <a:pt x="7300922" y="3046180"/>
                  <a:pt x="7300922" y="3046180"/>
                </a:cubicBezTo>
                <a:cubicBezTo>
                  <a:pt x="7300922" y="3046180"/>
                  <a:pt x="7298845" y="3044102"/>
                  <a:pt x="7294693" y="3039950"/>
                </a:cubicBezTo>
                <a:cubicBezTo>
                  <a:pt x="7292617" y="3037874"/>
                  <a:pt x="7291059" y="3036836"/>
                  <a:pt x="7290021" y="3036836"/>
                </a:cubicBezTo>
                <a:close/>
                <a:moveTo>
                  <a:pt x="10016965" y="3033722"/>
                </a:moveTo>
                <a:cubicBezTo>
                  <a:pt x="10021117" y="3033722"/>
                  <a:pt x="10025271" y="3037874"/>
                  <a:pt x="10029425" y="3046180"/>
                </a:cubicBezTo>
                <a:cubicBezTo>
                  <a:pt x="10021117" y="3046180"/>
                  <a:pt x="10016965" y="3050332"/>
                  <a:pt x="10016965" y="3058638"/>
                </a:cubicBezTo>
                <a:cubicBezTo>
                  <a:pt x="10008657" y="3058638"/>
                  <a:pt x="10004505" y="3058638"/>
                  <a:pt x="10004505" y="3058638"/>
                </a:cubicBezTo>
                <a:cubicBezTo>
                  <a:pt x="10004505" y="3058638"/>
                  <a:pt x="10004505" y="3054486"/>
                  <a:pt x="10004505" y="3046180"/>
                </a:cubicBezTo>
                <a:cubicBezTo>
                  <a:pt x="10008661" y="3037874"/>
                  <a:pt x="10012813" y="3033722"/>
                  <a:pt x="10016965" y="3033722"/>
                </a:cubicBezTo>
                <a:close/>
                <a:moveTo>
                  <a:pt x="9929753" y="3033720"/>
                </a:moveTo>
                <a:cubicBezTo>
                  <a:pt x="9938061" y="3033720"/>
                  <a:pt x="9942213" y="3035798"/>
                  <a:pt x="9942213" y="3039950"/>
                </a:cubicBezTo>
                <a:cubicBezTo>
                  <a:pt x="9942213" y="3044102"/>
                  <a:pt x="9942213" y="3046180"/>
                  <a:pt x="9942213" y="3046180"/>
                </a:cubicBezTo>
                <a:cubicBezTo>
                  <a:pt x="9942213" y="3054486"/>
                  <a:pt x="9938061" y="3054486"/>
                  <a:pt x="9929753" y="3046180"/>
                </a:cubicBezTo>
                <a:cubicBezTo>
                  <a:pt x="9929753" y="3037874"/>
                  <a:pt x="9929753" y="3033720"/>
                  <a:pt x="9929753" y="3033720"/>
                </a:cubicBezTo>
                <a:close/>
                <a:moveTo>
                  <a:pt x="6952073" y="3033720"/>
                </a:moveTo>
                <a:cubicBezTo>
                  <a:pt x="6952073" y="3042026"/>
                  <a:pt x="6952073" y="3046180"/>
                  <a:pt x="6952073" y="3046180"/>
                </a:cubicBezTo>
                <a:cubicBezTo>
                  <a:pt x="6960379" y="3046180"/>
                  <a:pt x="6964533" y="3046180"/>
                  <a:pt x="6964533" y="3046180"/>
                </a:cubicBezTo>
                <a:cubicBezTo>
                  <a:pt x="6964533" y="3037874"/>
                  <a:pt x="6960379" y="3033720"/>
                  <a:pt x="6952073" y="3033720"/>
                </a:cubicBezTo>
                <a:close/>
                <a:moveTo>
                  <a:pt x="6802565" y="3033720"/>
                </a:moveTo>
                <a:lnTo>
                  <a:pt x="6802565" y="3046180"/>
                </a:lnTo>
                <a:cubicBezTo>
                  <a:pt x="6810871" y="3046180"/>
                  <a:pt x="6810871" y="3050332"/>
                  <a:pt x="6802565" y="3058638"/>
                </a:cubicBezTo>
                <a:lnTo>
                  <a:pt x="6815025" y="3058638"/>
                </a:lnTo>
                <a:close/>
                <a:moveTo>
                  <a:pt x="6316667" y="3033720"/>
                </a:moveTo>
                <a:cubicBezTo>
                  <a:pt x="6308361" y="3033720"/>
                  <a:pt x="6308361" y="3042026"/>
                  <a:pt x="6316667" y="3058638"/>
                </a:cubicBezTo>
                <a:cubicBezTo>
                  <a:pt x="6308361" y="3058638"/>
                  <a:pt x="6304209" y="3058638"/>
                  <a:pt x="6304209" y="3058638"/>
                </a:cubicBezTo>
                <a:cubicBezTo>
                  <a:pt x="6304209" y="3058638"/>
                  <a:pt x="6304209" y="3062790"/>
                  <a:pt x="6304209" y="3071096"/>
                </a:cubicBezTo>
                <a:lnTo>
                  <a:pt x="6316667" y="3071096"/>
                </a:lnTo>
                <a:lnTo>
                  <a:pt x="6329127" y="3046180"/>
                </a:lnTo>
                <a:cubicBezTo>
                  <a:pt x="6329127" y="3046180"/>
                  <a:pt x="6329127" y="3044102"/>
                  <a:pt x="6329127" y="3039950"/>
                </a:cubicBezTo>
                <a:cubicBezTo>
                  <a:pt x="6329127" y="3035798"/>
                  <a:pt x="6324973" y="3033720"/>
                  <a:pt x="6316667" y="3033720"/>
                </a:cubicBezTo>
                <a:close/>
                <a:moveTo>
                  <a:pt x="1445233" y="3033720"/>
                </a:moveTo>
                <a:lnTo>
                  <a:pt x="1457691" y="3046180"/>
                </a:lnTo>
                <a:cubicBezTo>
                  <a:pt x="1457691" y="3046180"/>
                  <a:pt x="1457691" y="3044102"/>
                  <a:pt x="1457691" y="3039950"/>
                </a:cubicBezTo>
                <a:cubicBezTo>
                  <a:pt x="1457691" y="3035798"/>
                  <a:pt x="1457691" y="3033720"/>
                  <a:pt x="1457691" y="3033720"/>
                </a:cubicBezTo>
                <a:cubicBezTo>
                  <a:pt x="1449385" y="3033720"/>
                  <a:pt x="1445233" y="3033720"/>
                  <a:pt x="1445233" y="3033720"/>
                </a:cubicBezTo>
                <a:close/>
                <a:moveTo>
                  <a:pt x="9898605" y="3021261"/>
                </a:moveTo>
                <a:cubicBezTo>
                  <a:pt x="9902757" y="3021261"/>
                  <a:pt x="9904835" y="3025414"/>
                  <a:pt x="9904835" y="3033720"/>
                </a:cubicBezTo>
                <a:cubicBezTo>
                  <a:pt x="9904835" y="3033720"/>
                  <a:pt x="9902757" y="3033720"/>
                  <a:pt x="9898605" y="3033720"/>
                </a:cubicBezTo>
                <a:cubicBezTo>
                  <a:pt x="9894453" y="3033720"/>
                  <a:pt x="9892377" y="3033720"/>
                  <a:pt x="9892377" y="3033720"/>
                </a:cubicBezTo>
                <a:cubicBezTo>
                  <a:pt x="9892377" y="3025414"/>
                  <a:pt x="9894453" y="3021261"/>
                  <a:pt x="9898605" y="3021261"/>
                </a:cubicBezTo>
                <a:close/>
                <a:moveTo>
                  <a:pt x="9057630" y="3021261"/>
                </a:moveTo>
                <a:lnTo>
                  <a:pt x="9057630" y="3033720"/>
                </a:lnTo>
                <a:cubicBezTo>
                  <a:pt x="9065936" y="3033720"/>
                  <a:pt x="9070088" y="3029568"/>
                  <a:pt x="9070088" y="3021261"/>
                </a:cubicBezTo>
                <a:cubicBezTo>
                  <a:pt x="9070088" y="3021261"/>
                  <a:pt x="9065936" y="3021261"/>
                  <a:pt x="9057630" y="3021261"/>
                </a:cubicBezTo>
                <a:close/>
                <a:moveTo>
                  <a:pt x="6827484" y="3021261"/>
                </a:moveTo>
                <a:cubicBezTo>
                  <a:pt x="6827484" y="3025414"/>
                  <a:pt x="6829560" y="3026454"/>
                  <a:pt x="6833713" y="3024376"/>
                </a:cubicBezTo>
                <a:lnTo>
                  <a:pt x="6838164" y="3021261"/>
                </a:lnTo>
                <a:close/>
                <a:moveTo>
                  <a:pt x="6690437" y="3021261"/>
                </a:moveTo>
                <a:cubicBezTo>
                  <a:pt x="6682131" y="3021261"/>
                  <a:pt x="6671749" y="3029568"/>
                  <a:pt x="6659289" y="3046180"/>
                </a:cubicBezTo>
                <a:cubicBezTo>
                  <a:pt x="6646830" y="3062790"/>
                  <a:pt x="6640600" y="3073174"/>
                  <a:pt x="6640600" y="3077326"/>
                </a:cubicBezTo>
                <a:cubicBezTo>
                  <a:pt x="6640600" y="3081480"/>
                  <a:pt x="6644753" y="3079402"/>
                  <a:pt x="6653059" y="3071096"/>
                </a:cubicBezTo>
                <a:cubicBezTo>
                  <a:pt x="6661365" y="3062790"/>
                  <a:pt x="6669671" y="3054486"/>
                  <a:pt x="6677977" y="3046180"/>
                </a:cubicBezTo>
                <a:cubicBezTo>
                  <a:pt x="6702895" y="3029568"/>
                  <a:pt x="6707047" y="3021261"/>
                  <a:pt x="6690437" y="3021261"/>
                </a:cubicBezTo>
                <a:close/>
                <a:moveTo>
                  <a:pt x="5930443" y="3021261"/>
                </a:moveTo>
                <a:lnTo>
                  <a:pt x="5917983" y="3033720"/>
                </a:lnTo>
                <a:cubicBezTo>
                  <a:pt x="5926289" y="3033720"/>
                  <a:pt x="5930443" y="3033720"/>
                  <a:pt x="5930443" y="3033720"/>
                </a:cubicBezTo>
                <a:cubicBezTo>
                  <a:pt x="5930443" y="3033720"/>
                  <a:pt x="5930443" y="3029568"/>
                  <a:pt x="5930443" y="3021261"/>
                </a:cubicBezTo>
                <a:close/>
                <a:moveTo>
                  <a:pt x="9306808" y="3008802"/>
                </a:moveTo>
                <a:cubicBezTo>
                  <a:pt x="9306808" y="3017108"/>
                  <a:pt x="9308884" y="3021261"/>
                  <a:pt x="9313037" y="3021261"/>
                </a:cubicBezTo>
                <a:cubicBezTo>
                  <a:pt x="9317189" y="3021261"/>
                  <a:pt x="9319266" y="3017108"/>
                  <a:pt x="9319266" y="3008802"/>
                </a:cubicBezTo>
                <a:close/>
                <a:moveTo>
                  <a:pt x="6802565" y="3008802"/>
                </a:moveTo>
                <a:lnTo>
                  <a:pt x="6802565" y="3021261"/>
                </a:lnTo>
                <a:cubicBezTo>
                  <a:pt x="6802565" y="3021261"/>
                  <a:pt x="6804643" y="3021261"/>
                  <a:pt x="6808795" y="3021261"/>
                </a:cubicBezTo>
                <a:cubicBezTo>
                  <a:pt x="6812948" y="3021261"/>
                  <a:pt x="6815025" y="3021261"/>
                  <a:pt x="6815025" y="3021261"/>
                </a:cubicBezTo>
                <a:cubicBezTo>
                  <a:pt x="6815025" y="3012955"/>
                  <a:pt x="6810871" y="3008802"/>
                  <a:pt x="6802565" y="3008802"/>
                </a:cubicBezTo>
                <a:close/>
                <a:moveTo>
                  <a:pt x="6702895" y="3008802"/>
                </a:moveTo>
                <a:cubicBezTo>
                  <a:pt x="6694589" y="3008802"/>
                  <a:pt x="6690437" y="3010880"/>
                  <a:pt x="6690437" y="3015032"/>
                </a:cubicBezTo>
                <a:cubicBezTo>
                  <a:pt x="6690437" y="3019184"/>
                  <a:pt x="6694589" y="3021261"/>
                  <a:pt x="6702895" y="3021261"/>
                </a:cubicBezTo>
                <a:cubicBezTo>
                  <a:pt x="6711201" y="3021261"/>
                  <a:pt x="6715353" y="3019184"/>
                  <a:pt x="6715353" y="3015032"/>
                </a:cubicBezTo>
                <a:cubicBezTo>
                  <a:pt x="6715353" y="3010880"/>
                  <a:pt x="6711201" y="3008802"/>
                  <a:pt x="6702895" y="3008802"/>
                </a:cubicBezTo>
                <a:close/>
                <a:moveTo>
                  <a:pt x="6565847" y="3008802"/>
                </a:moveTo>
                <a:lnTo>
                  <a:pt x="6565847" y="3021261"/>
                </a:lnTo>
                <a:lnTo>
                  <a:pt x="6565847" y="3033720"/>
                </a:lnTo>
                <a:cubicBezTo>
                  <a:pt x="6565847" y="3033720"/>
                  <a:pt x="6561693" y="3039950"/>
                  <a:pt x="6553387" y="3052408"/>
                </a:cubicBezTo>
                <a:cubicBezTo>
                  <a:pt x="6545081" y="3064868"/>
                  <a:pt x="6540929" y="3071096"/>
                  <a:pt x="6540929" y="3071096"/>
                </a:cubicBezTo>
                <a:lnTo>
                  <a:pt x="6553387" y="3083556"/>
                </a:lnTo>
                <a:lnTo>
                  <a:pt x="6553387" y="3071096"/>
                </a:lnTo>
                <a:cubicBezTo>
                  <a:pt x="6561693" y="3071096"/>
                  <a:pt x="6565847" y="3071096"/>
                  <a:pt x="6565847" y="3071096"/>
                </a:cubicBezTo>
                <a:cubicBezTo>
                  <a:pt x="6565847" y="3071096"/>
                  <a:pt x="6565847" y="3066944"/>
                  <a:pt x="6565847" y="3058638"/>
                </a:cubicBezTo>
                <a:cubicBezTo>
                  <a:pt x="6565847" y="3050332"/>
                  <a:pt x="6569999" y="3042026"/>
                  <a:pt x="6578305" y="3033720"/>
                </a:cubicBezTo>
                <a:cubicBezTo>
                  <a:pt x="6578305" y="3042026"/>
                  <a:pt x="6578305" y="3046180"/>
                  <a:pt x="6578305" y="3046180"/>
                </a:cubicBezTo>
                <a:cubicBezTo>
                  <a:pt x="6578305" y="3046180"/>
                  <a:pt x="6582458" y="3046180"/>
                  <a:pt x="6590764" y="3046180"/>
                </a:cubicBezTo>
                <a:cubicBezTo>
                  <a:pt x="6623988" y="3046180"/>
                  <a:pt x="6640600" y="3037874"/>
                  <a:pt x="6640600" y="3021261"/>
                </a:cubicBezTo>
                <a:lnTo>
                  <a:pt x="6578305" y="3021261"/>
                </a:lnTo>
                <a:cubicBezTo>
                  <a:pt x="6578305" y="3021261"/>
                  <a:pt x="6574153" y="3017108"/>
                  <a:pt x="6565847" y="3008802"/>
                </a:cubicBezTo>
                <a:close/>
                <a:moveTo>
                  <a:pt x="6930271" y="3001016"/>
                </a:moveTo>
                <a:cubicBezTo>
                  <a:pt x="6928193" y="3002055"/>
                  <a:pt x="6927155" y="3004650"/>
                  <a:pt x="6927155" y="3008802"/>
                </a:cubicBezTo>
                <a:cubicBezTo>
                  <a:pt x="6927155" y="3017108"/>
                  <a:pt x="6925079" y="3023338"/>
                  <a:pt x="6920927" y="3027492"/>
                </a:cubicBezTo>
                <a:cubicBezTo>
                  <a:pt x="6916773" y="3031644"/>
                  <a:pt x="6914697" y="3035798"/>
                  <a:pt x="6914697" y="3039950"/>
                </a:cubicBezTo>
                <a:cubicBezTo>
                  <a:pt x="6914697" y="3044102"/>
                  <a:pt x="6906391" y="3050332"/>
                  <a:pt x="6889779" y="3058638"/>
                </a:cubicBezTo>
                <a:lnTo>
                  <a:pt x="6877320" y="3083556"/>
                </a:lnTo>
                <a:cubicBezTo>
                  <a:pt x="6885626" y="3083556"/>
                  <a:pt x="6893932" y="3091862"/>
                  <a:pt x="6902238" y="3108474"/>
                </a:cubicBezTo>
                <a:lnTo>
                  <a:pt x="6914697" y="3108474"/>
                </a:lnTo>
                <a:lnTo>
                  <a:pt x="6902238" y="3083556"/>
                </a:lnTo>
                <a:cubicBezTo>
                  <a:pt x="6893932" y="3083556"/>
                  <a:pt x="6889779" y="3081480"/>
                  <a:pt x="6889779" y="3077326"/>
                </a:cubicBezTo>
                <a:cubicBezTo>
                  <a:pt x="6889779" y="3073174"/>
                  <a:pt x="6893932" y="3071096"/>
                  <a:pt x="6902238" y="3071096"/>
                </a:cubicBezTo>
                <a:cubicBezTo>
                  <a:pt x="6910545" y="3062790"/>
                  <a:pt x="6914697" y="3062790"/>
                  <a:pt x="6914697" y="3071096"/>
                </a:cubicBezTo>
                <a:lnTo>
                  <a:pt x="6914697" y="3058638"/>
                </a:lnTo>
                <a:cubicBezTo>
                  <a:pt x="6914697" y="3058638"/>
                  <a:pt x="6916773" y="3054486"/>
                  <a:pt x="6920927" y="3046180"/>
                </a:cubicBezTo>
                <a:cubicBezTo>
                  <a:pt x="6925079" y="3037874"/>
                  <a:pt x="6931309" y="3033720"/>
                  <a:pt x="6939615" y="3033720"/>
                </a:cubicBezTo>
                <a:cubicBezTo>
                  <a:pt x="6947921" y="3017108"/>
                  <a:pt x="6952073" y="3008802"/>
                  <a:pt x="6952073" y="3008802"/>
                </a:cubicBezTo>
                <a:cubicBezTo>
                  <a:pt x="6952073" y="3008802"/>
                  <a:pt x="6947921" y="3006726"/>
                  <a:pt x="6939615" y="3002574"/>
                </a:cubicBezTo>
                <a:cubicBezTo>
                  <a:pt x="6935461" y="3000497"/>
                  <a:pt x="6932347" y="2999978"/>
                  <a:pt x="6930271" y="3001016"/>
                </a:cubicBezTo>
                <a:close/>
                <a:moveTo>
                  <a:pt x="9219596" y="2996344"/>
                </a:moveTo>
                <a:lnTo>
                  <a:pt x="9219596" y="3008802"/>
                </a:lnTo>
                <a:cubicBezTo>
                  <a:pt x="9227902" y="3008802"/>
                  <a:pt x="9232054" y="3006726"/>
                  <a:pt x="9232054" y="3002574"/>
                </a:cubicBezTo>
                <a:cubicBezTo>
                  <a:pt x="9232054" y="2998420"/>
                  <a:pt x="9227902" y="2996344"/>
                  <a:pt x="9219596" y="2996344"/>
                </a:cubicBezTo>
                <a:close/>
                <a:moveTo>
                  <a:pt x="9020252" y="2996344"/>
                </a:moveTo>
                <a:lnTo>
                  <a:pt x="8970417" y="3046180"/>
                </a:lnTo>
                <a:cubicBezTo>
                  <a:pt x="8928887" y="3087708"/>
                  <a:pt x="8912275" y="3108474"/>
                  <a:pt x="8920581" y="3108474"/>
                </a:cubicBezTo>
                <a:cubicBezTo>
                  <a:pt x="8920581" y="3108474"/>
                  <a:pt x="8937193" y="3089786"/>
                  <a:pt x="8970417" y="3052408"/>
                </a:cubicBezTo>
                <a:cubicBezTo>
                  <a:pt x="9003642" y="3015032"/>
                  <a:pt x="9020252" y="2996344"/>
                  <a:pt x="9020252" y="2996344"/>
                </a:cubicBezTo>
                <a:close/>
                <a:moveTo>
                  <a:pt x="6752731" y="2996344"/>
                </a:moveTo>
                <a:cubicBezTo>
                  <a:pt x="6744425" y="3004650"/>
                  <a:pt x="6740271" y="3008802"/>
                  <a:pt x="6740271" y="3008802"/>
                </a:cubicBezTo>
                <a:lnTo>
                  <a:pt x="6752731" y="3008802"/>
                </a:lnTo>
                <a:close/>
                <a:moveTo>
                  <a:pt x="1159456" y="2990114"/>
                </a:moveTo>
                <a:cubicBezTo>
                  <a:pt x="1162053" y="2989076"/>
                  <a:pt x="1163870" y="2989076"/>
                  <a:pt x="1164907" y="2990114"/>
                </a:cubicBezTo>
                <a:cubicBezTo>
                  <a:pt x="1169061" y="2994267"/>
                  <a:pt x="1171138" y="3000496"/>
                  <a:pt x="1171138" y="3008802"/>
                </a:cubicBezTo>
                <a:lnTo>
                  <a:pt x="1171138" y="3021261"/>
                </a:lnTo>
                <a:cubicBezTo>
                  <a:pt x="1171138" y="3021261"/>
                  <a:pt x="1166983" y="3021261"/>
                  <a:pt x="1158677" y="3021261"/>
                </a:cubicBezTo>
                <a:cubicBezTo>
                  <a:pt x="1158677" y="3046180"/>
                  <a:pt x="1150372" y="3058638"/>
                  <a:pt x="1133761" y="3058638"/>
                </a:cubicBezTo>
                <a:cubicBezTo>
                  <a:pt x="1125455" y="3058638"/>
                  <a:pt x="1121301" y="3054486"/>
                  <a:pt x="1121301" y="3046180"/>
                </a:cubicBezTo>
                <a:lnTo>
                  <a:pt x="1108842" y="3058638"/>
                </a:lnTo>
                <a:lnTo>
                  <a:pt x="1108842" y="3071096"/>
                </a:lnTo>
                <a:lnTo>
                  <a:pt x="1121301" y="3071096"/>
                </a:lnTo>
                <a:lnTo>
                  <a:pt x="1096383" y="3120932"/>
                </a:lnTo>
                <a:lnTo>
                  <a:pt x="1059007" y="3158309"/>
                </a:lnTo>
                <a:lnTo>
                  <a:pt x="1034089" y="3170769"/>
                </a:lnTo>
                <a:cubicBezTo>
                  <a:pt x="1034089" y="3154157"/>
                  <a:pt x="1038242" y="3145851"/>
                  <a:pt x="1046548" y="3145851"/>
                </a:cubicBezTo>
                <a:lnTo>
                  <a:pt x="1071466" y="3083556"/>
                </a:lnTo>
                <a:cubicBezTo>
                  <a:pt x="1071466" y="3075250"/>
                  <a:pt x="1086000" y="3056562"/>
                  <a:pt x="1115071" y="3027492"/>
                </a:cubicBezTo>
                <a:cubicBezTo>
                  <a:pt x="1136875" y="3005688"/>
                  <a:pt x="1151671" y="2993229"/>
                  <a:pt x="1159456" y="2990114"/>
                </a:cubicBezTo>
                <a:close/>
                <a:moveTo>
                  <a:pt x="9892377" y="2983885"/>
                </a:moveTo>
                <a:lnTo>
                  <a:pt x="9892377" y="2996344"/>
                </a:lnTo>
                <a:lnTo>
                  <a:pt x="9879917" y="2996344"/>
                </a:lnTo>
                <a:close/>
                <a:moveTo>
                  <a:pt x="9107465" y="2983885"/>
                </a:moveTo>
                <a:lnTo>
                  <a:pt x="9095007" y="2996344"/>
                </a:lnTo>
                <a:lnTo>
                  <a:pt x="9095007" y="3008802"/>
                </a:lnTo>
                <a:cubicBezTo>
                  <a:pt x="9103313" y="3000496"/>
                  <a:pt x="9107465" y="2992191"/>
                  <a:pt x="9107465" y="2983885"/>
                </a:cubicBezTo>
                <a:close/>
                <a:moveTo>
                  <a:pt x="8771074" y="2983885"/>
                </a:moveTo>
                <a:cubicBezTo>
                  <a:pt x="8762768" y="2992191"/>
                  <a:pt x="8758616" y="3000496"/>
                  <a:pt x="8758616" y="3008802"/>
                </a:cubicBezTo>
                <a:lnTo>
                  <a:pt x="8771074" y="3008802"/>
                </a:lnTo>
                <a:cubicBezTo>
                  <a:pt x="8779382" y="3000496"/>
                  <a:pt x="8783534" y="2992191"/>
                  <a:pt x="8783534" y="2983885"/>
                </a:cubicBezTo>
                <a:close/>
                <a:moveTo>
                  <a:pt x="6715353" y="2983885"/>
                </a:moveTo>
                <a:cubicBezTo>
                  <a:pt x="6715353" y="2992191"/>
                  <a:pt x="6719507" y="2996344"/>
                  <a:pt x="6727813" y="2996344"/>
                </a:cubicBezTo>
                <a:lnTo>
                  <a:pt x="6727813" y="2983885"/>
                </a:lnTo>
                <a:cubicBezTo>
                  <a:pt x="6719507" y="2983885"/>
                  <a:pt x="6715353" y="2983885"/>
                  <a:pt x="6715353" y="2983885"/>
                </a:cubicBezTo>
                <a:close/>
                <a:moveTo>
                  <a:pt x="6366504" y="2983885"/>
                </a:moveTo>
                <a:cubicBezTo>
                  <a:pt x="6362352" y="2983885"/>
                  <a:pt x="6358198" y="2988038"/>
                  <a:pt x="6354045" y="2996344"/>
                </a:cubicBezTo>
                <a:lnTo>
                  <a:pt x="6354045" y="3008802"/>
                </a:lnTo>
                <a:lnTo>
                  <a:pt x="6354045" y="3029568"/>
                </a:lnTo>
                <a:lnTo>
                  <a:pt x="6350930" y="3033720"/>
                </a:lnTo>
                <a:lnTo>
                  <a:pt x="6341586" y="3033720"/>
                </a:lnTo>
                <a:lnTo>
                  <a:pt x="6341586" y="3046180"/>
                </a:lnTo>
                <a:lnTo>
                  <a:pt x="6350930" y="3033720"/>
                </a:lnTo>
                <a:lnTo>
                  <a:pt x="6354045" y="3033720"/>
                </a:lnTo>
                <a:lnTo>
                  <a:pt x="6354045" y="3029568"/>
                </a:lnTo>
                <a:lnTo>
                  <a:pt x="6378962" y="2996344"/>
                </a:lnTo>
                <a:cubicBezTo>
                  <a:pt x="6374810" y="2988038"/>
                  <a:pt x="6370656" y="2983885"/>
                  <a:pt x="6366504" y="2983885"/>
                </a:cubicBezTo>
                <a:close/>
                <a:moveTo>
                  <a:pt x="5949131" y="2983885"/>
                </a:moveTo>
                <a:cubicBezTo>
                  <a:pt x="5944977" y="2983885"/>
                  <a:pt x="5942901" y="2988038"/>
                  <a:pt x="5942901" y="2996344"/>
                </a:cubicBezTo>
                <a:cubicBezTo>
                  <a:pt x="5942901" y="3004650"/>
                  <a:pt x="5944977" y="3008802"/>
                  <a:pt x="5949131" y="3008802"/>
                </a:cubicBezTo>
                <a:cubicBezTo>
                  <a:pt x="5953283" y="3008802"/>
                  <a:pt x="5955361" y="3004650"/>
                  <a:pt x="5955361" y="2996344"/>
                </a:cubicBezTo>
                <a:cubicBezTo>
                  <a:pt x="5955361" y="2988038"/>
                  <a:pt x="5953283" y="2983885"/>
                  <a:pt x="5949131" y="2983885"/>
                </a:cubicBezTo>
                <a:close/>
                <a:moveTo>
                  <a:pt x="10154013" y="2971425"/>
                </a:moveTo>
                <a:lnTo>
                  <a:pt x="10166473" y="2983885"/>
                </a:lnTo>
                <a:cubicBezTo>
                  <a:pt x="10166473" y="2992191"/>
                  <a:pt x="10162321" y="2996344"/>
                  <a:pt x="10154013" y="2996344"/>
                </a:cubicBezTo>
                <a:lnTo>
                  <a:pt x="10154013" y="2983885"/>
                </a:lnTo>
                <a:cubicBezTo>
                  <a:pt x="10154013" y="2975579"/>
                  <a:pt x="10154013" y="2971425"/>
                  <a:pt x="10154013" y="2971425"/>
                </a:cubicBezTo>
                <a:close/>
                <a:moveTo>
                  <a:pt x="9895491" y="2971425"/>
                </a:moveTo>
                <a:lnTo>
                  <a:pt x="9895493" y="2971425"/>
                </a:lnTo>
                <a:lnTo>
                  <a:pt x="9895491" y="2971427"/>
                </a:lnTo>
                <a:close/>
                <a:moveTo>
                  <a:pt x="6864860" y="2971425"/>
                </a:moveTo>
                <a:cubicBezTo>
                  <a:pt x="6873166" y="2971425"/>
                  <a:pt x="6877320" y="2971425"/>
                  <a:pt x="6877320" y="2971425"/>
                </a:cubicBezTo>
                <a:lnTo>
                  <a:pt x="6852402" y="2983885"/>
                </a:lnTo>
                <a:cubicBezTo>
                  <a:pt x="6852402" y="2975579"/>
                  <a:pt x="6856554" y="2971425"/>
                  <a:pt x="6864860" y="2971425"/>
                </a:cubicBezTo>
                <a:close/>
                <a:moveTo>
                  <a:pt x="5977163" y="2965195"/>
                </a:moveTo>
                <a:cubicBezTo>
                  <a:pt x="5975087" y="2965195"/>
                  <a:pt x="5971973" y="2967273"/>
                  <a:pt x="5967819" y="2971425"/>
                </a:cubicBezTo>
                <a:cubicBezTo>
                  <a:pt x="5976125" y="2988038"/>
                  <a:pt x="5980277" y="2988038"/>
                  <a:pt x="5980277" y="2971425"/>
                </a:cubicBezTo>
                <a:cubicBezTo>
                  <a:pt x="5980277" y="2967273"/>
                  <a:pt x="5979239" y="2965195"/>
                  <a:pt x="5977163" y="2965195"/>
                </a:cubicBezTo>
                <a:close/>
                <a:moveTo>
                  <a:pt x="9817623" y="2958967"/>
                </a:moveTo>
                <a:cubicBezTo>
                  <a:pt x="9825929" y="2958967"/>
                  <a:pt x="9834233" y="2961043"/>
                  <a:pt x="9842541" y="2965195"/>
                </a:cubicBezTo>
                <a:cubicBezTo>
                  <a:pt x="9850847" y="2969349"/>
                  <a:pt x="9855001" y="2971425"/>
                  <a:pt x="9855001" y="2971425"/>
                </a:cubicBezTo>
                <a:lnTo>
                  <a:pt x="9817623" y="2971425"/>
                </a:lnTo>
                <a:lnTo>
                  <a:pt x="9805164" y="2983885"/>
                </a:lnTo>
                <a:lnTo>
                  <a:pt x="9805164" y="2996344"/>
                </a:lnTo>
                <a:cubicBezTo>
                  <a:pt x="9796857" y="2988038"/>
                  <a:pt x="9794782" y="2979731"/>
                  <a:pt x="9798935" y="2971425"/>
                </a:cubicBezTo>
                <a:cubicBezTo>
                  <a:pt x="9803087" y="2963119"/>
                  <a:pt x="9809317" y="2958967"/>
                  <a:pt x="9817623" y="2958967"/>
                </a:cubicBezTo>
                <a:close/>
                <a:moveTo>
                  <a:pt x="9767788" y="2958967"/>
                </a:moveTo>
                <a:cubicBezTo>
                  <a:pt x="9776094" y="2958967"/>
                  <a:pt x="9782324" y="2958967"/>
                  <a:pt x="9786476" y="2958967"/>
                </a:cubicBezTo>
                <a:cubicBezTo>
                  <a:pt x="9790628" y="2958967"/>
                  <a:pt x="9788552" y="2963119"/>
                  <a:pt x="9780246" y="2971425"/>
                </a:cubicBezTo>
                <a:lnTo>
                  <a:pt x="9792705" y="3008802"/>
                </a:lnTo>
                <a:lnTo>
                  <a:pt x="9805164" y="3033720"/>
                </a:lnTo>
                <a:lnTo>
                  <a:pt x="9798935" y="3043064"/>
                </a:lnTo>
                <a:lnTo>
                  <a:pt x="9780246" y="3033720"/>
                </a:lnTo>
                <a:lnTo>
                  <a:pt x="9767788" y="3021261"/>
                </a:lnTo>
                <a:lnTo>
                  <a:pt x="9767788" y="2996344"/>
                </a:lnTo>
                <a:lnTo>
                  <a:pt x="9767788" y="2971425"/>
                </a:lnTo>
                <a:cubicBezTo>
                  <a:pt x="9767788" y="2971425"/>
                  <a:pt x="9767788" y="2967273"/>
                  <a:pt x="9767788" y="2958967"/>
                </a:cubicBezTo>
                <a:close/>
                <a:moveTo>
                  <a:pt x="6740271" y="2958967"/>
                </a:moveTo>
                <a:cubicBezTo>
                  <a:pt x="6740271" y="2958967"/>
                  <a:pt x="6740271" y="2963119"/>
                  <a:pt x="6740271" y="2971425"/>
                </a:cubicBezTo>
                <a:cubicBezTo>
                  <a:pt x="6748577" y="2971425"/>
                  <a:pt x="6752731" y="2971425"/>
                  <a:pt x="6752731" y="2971425"/>
                </a:cubicBezTo>
                <a:close/>
                <a:moveTo>
                  <a:pt x="1021630" y="2958967"/>
                </a:moveTo>
                <a:cubicBezTo>
                  <a:pt x="988406" y="2975579"/>
                  <a:pt x="971793" y="2996344"/>
                  <a:pt x="971793" y="3021261"/>
                </a:cubicBezTo>
                <a:cubicBezTo>
                  <a:pt x="971793" y="3021261"/>
                  <a:pt x="971793" y="3023338"/>
                  <a:pt x="971793" y="3027492"/>
                </a:cubicBezTo>
                <a:cubicBezTo>
                  <a:pt x="971793" y="3031644"/>
                  <a:pt x="967642" y="3037874"/>
                  <a:pt x="959335" y="3046180"/>
                </a:cubicBezTo>
                <a:lnTo>
                  <a:pt x="946876" y="3058638"/>
                </a:lnTo>
                <a:cubicBezTo>
                  <a:pt x="955181" y="3058638"/>
                  <a:pt x="963487" y="3058638"/>
                  <a:pt x="971793" y="3058638"/>
                </a:cubicBezTo>
                <a:lnTo>
                  <a:pt x="984253" y="3033720"/>
                </a:lnTo>
                <a:cubicBezTo>
                  <a:pt x="984253" y="3025414"/>
                  <a:pt x="988406" y="3017108"/>
                  <a:pt x="996712" y="3008802"/>
                </a:cubicBezTo>
                <a:cubicBezTo>
                  <a:pt x="1005018" y="3000496"/>
                  <a:pt x="1013324" y="2992191"/>
                  <a:pt x="1021630" y="2983885"/>
                </a:cubicBezTo>
                <a:close/>
                <a:moveTo>
                  <a:pt x="6250481" y="2955851"/>
                </a:moveTo>
                <a:cubicBezTo>
                  <a:pt x="6236463" y="2955851"/>
                  <a:pt x="6229457" y="2965195"/>
                  <a:pt x="6229457" y="2983885"/>
                </a:cubicBezTo>
                <a:lnTo>
                  <a:pt x="6241915" y="2983885"/>
                </a:lnTo>
                <a:cubicBezTo>
                  <a:pt x="6250221" y="2983885"/>
                  <a:pt x="6254373" y="2979731"/>
                  <a:pt x="6254373" y="2971425"/>
                </a:cubicBezTo>
                <a:lnTo>
                  <a:pt x="6266833" y="2958967"/>
                </a:lnTo>
                <a:cubicBezTo>
                  <a:pt x="6260603" y="2956891"/>
                  <a:pt x="6255153" y="2955851"/>
                  <a:pt x="6250481" y="2955851"/>
                </a:cubicBezTo>
                <a:close/>
                <a:moveTo>
                  <a:pt x="9855001" y="2946507"/>
                </a:moveTo>
                <a:cubicBezTo>
                  <a:pt x="9855001" y="2946507"/>
                  <a:pt x="9859153" y="2946507"/>
                  <a:pt x="9867457" y="2946507"/>
                </a:cubicBezTo>
                <a:cubicBezTo>
                  <a:pt x="9867457" y="2954813"/>
                  <a:pt x="9863305" y="2958967"/>
                  <a:pt x="9855001" y="2958967"/>
                </a:cubicBezTo>
                <a:cubicBezTo>
                  <a:pt x="9855001" y="2950661"/>
                  <a:pt x="9855001" y="2946507"/>
                  <a:pt x="9855001" y="2946507"/>
                </a:cubicBezTo>
                <a:close/>
                <a:moveTo>
                  <a:pt x="9219596" y="2946507"/>
                </a:moveTo>
                <a:cubicBezTo>
                  <a:pt x="9219596" y="2946507"/>
                  <a:pt x="9219596" y="2948585"/>
                  <a:pt x="9219596" y="2952737"/>
                </a:cubicBezTo>
                <a:cubicBezTo>
                  <a:pt x="9219596" y="2956889"/>
                  <a:pt x="9223748" y="2958967"/>
                  <a:pt x="9232054" y="2958967"/>
                </a:cubicBezTo>
                <a:lnTo>
                  <a:pt x="9232054" y="2946507"/>
                </a:lnTo>
                <a:close/>
                <a:moveTo>
                  <a:pt x="7114039" y="2946507"/>
                </a:moveTo>
                <a:cubicBezTo>
                  <a:pt x="7114039" y="2954813"/>
                  <a:pt x="7114039" y="2958967"/>
                  <a:pt x="7114039" y="2958967"/>
                </a:cubicBezTo>
                <a:cubicBezTo>
                  <a:pt x="7122345" y="2958967"/>
                  <a:pt x="7126498" y="2956889"/>
                  <a:pt x="7126498" y="2952737"/>
                </a:cubicBezTo>
                <a:cubicBezTo>
                  <a:pt x="7126498" y="2948585"/>
                  <a:pt x="7126498" y="2946507"/>
                  <a:pt x="7126498" y="2946507"/>
                </a:cubicBezTo>
                <a:cubicBezTo>
                  <a:pt x="7126498" y="2946507"/>
                  <a:pt x="7122345" y="2946507"/>
                  <a:pt x="7114039" y="2946507"/>
                </a:cubicBezTo>
                <a:close/>
                <a:moveTo>
                  <a:pt x="5830769" y="2946507"/>
                </a:moveTo>
                <a:cubicBezTo>
                  <a:pt x="5822463" y="2954813"/>
                  <a:pt x="5818311" y="2958967"/>
                  <a:pt x="5818311" y="2958967"/>
                </a:cubicBezTo>
                <a:lnTo>
                  <a:pt x="5818311" y="2971425"/>
                </a:lnTo>
                <a:cubicBezTo>
                  <a:pt x="5818311" y="2971425"/>
                  <a:pt x="5822463" y="2963119"/>
                  <a:pt x="5830769" y="2946507"/>
                </a:cubicBezTo>
                <a:close/>
                <a:moveTo>
                  <a:pt x="1538674" y="2940279"/>
                </a:moveTo>
                <a:cubicBezTo>
                  <a:pt x="1534522" y="2936125"/>
                  <a:pt x="1519986" y="2948585"/>
                  <a:pt x="1495068" y="2977655"/>
                </a:cubicBezTo>
                <a:cubicBezTo>
                  <a:pt x="1470151" y="3006726"/>
                  <a:pt x="1461845" y="3021261"/>
                  <a:pt x="1470151" y="3021261"/>
                </a:cubicBezTo>
                <a:cubicBezTo>
                  <a:pt x="1478457" y="3021261"/>
                  <a:pt x="1482609" y="3021261"/>
                  <a:pt x="1482609" y="3021261"/>
                </a:cubicBezTo>
                <a:cubicBezTo>
                  <a:pt x="1482609" y="3021261"/>
                  <a:pt x="1486762" y="3017108"/>
                  <a:pt x="1495068" y="3008802"/>
                </a:cubicBezTo>
                <a:cubicBezTo>
                  <a:pt x="1495068" y="2992191"/>
                  <a:pt x="1503374" y="2977655"/>
                  <a:pt x="1519986" y="2965195"/>
                </a:cubicBezTo>
                <a:cubicBezTo>
                  <a:pt x="1536598" y="2952737"/>
                  <a:pt x="1542828" y="2944431"/>
                  <a:pt x="1538674" y="2940279"/>
                </a:cubicBezTo>
                <a:close/>
                <a:moveTo>
                  <a:pt x="6090851" y="2938722"/>
                </a:moveTo>
                <a:cubicBezTo>
                  <a:pt x="6089813" y="2937682"/>
                  <a:pt x="6088255" y="2938203"/>
                  <a:pt x="6086177" y="2940279"/>
                </a:cubicBezTo>
                <a:cubicBezTo>
                  <a:pt x="6082025" y="2944431"/>
                  <a:pt x="6079949" y="2946507"/>
                  <a:pt x="6079949" y="2946507"/>
                </a:cubicBezTo>
                <a:cubicBezTo>
                  <a:pt x="6079949" y="2946507"/>
                  <a:pt x="6079949" y="2948585"/>
                  <a:pt x="6079949" y="2952737"/>
                </a:cubicBezTo>
                <a:cubicBezTo>
                  <a:pt x="6079949" y="2956889"/>
                  <a:pt x="6084101" y="2954813"/>
                  <a:pt x="6092407" y="2946507"/>
                </a:cubicBezTo>
                <a:cubicBezTo>
                  <a:pt x="6092407" y="2942355"/>
                  <a:pt x="6091889" y="2939760"/>
                  <a:pt x="6090851" y="2938722"/>
                </a:cubicBezTo>
                <a:close/>
                <a:moveTo>
                  <a:pt x="9805164" y="2934049"/>
                </a:moveTo>
                <a:cubicBezTo>
                  <a:pt x="9805164" y="2934049"/>
                  <a:pt x="9809317" y="2934049"/>
                  <a:pt x="9817623" y="2934049"/>
                </a:cubicBezTo>
                <a:lnTo>
                  <a:pt x="9817623" y="2946507"/>
                </a:lnTo>
                <a:cubicBezTo>
                  <a:pt x="9809317" y="2946507"/>
                  <a:pt x="9805164" y="2942355"/>
                  <a:pt x="9805164" y="2934049"/>
                </a:cubicBezTo>
                <a:close/>
                <a:moveTo>
                  <a:pt x="9369103" y="2934049"/>
                </a:moveTo>
                <a:cubicBezTo>
                  <a:pt x="9369103" y="2934049"/>
                  <a:pt x="9367025" y="2936125"/>
                  <a:pt x="9362873" y="2940279"/>
                </a:cubicBezTo>
                <a:cubicBezTo>
                  <a:pt x="9358721" y="2944431"/>
                  <a:pt x="9356643" y="2946507"/>
                  <a:pt x="9356643" y="2946507"/>
                </a:cubicBezTo>
                <a:lnTo>
                  <a:pt x="9356643" y="2971425"/>
                </a:lnTo>
                <a:cubicBezTo>
                  <a:pt x="9340032" y="2971425"/>
                  <a:pt x="9331725" y="2979731"/>
                  <a:pt x="9331725" y="2996344"/>
                </a:cubicBezTo>
                <a:cubicBezTo>
                  <a:pt x="9331725" y="3004650"/>
                  <a:pt x="9335879" y="3004650"/>
                  <a:pt x="9344185" y="2996344"/>
                </a:cubicBezTo>
                <a:lnTo>
                  <a:pt x="9369103" y="2971425"/>
                </a:lnTo>
                <a:close/>
                <a:moveTo>
                  <a:pt x="9119925" y="2934049"/>
                </a:moveTo>
                <a:cubicBezTo>
                  <a:pt x="9095007" y="2934049"/>
                  <a:pt x="9082547" y="2946507"/>
                  <a:pt x="9082547" y="2971425"/>
                </a:cubicBezTo>
                <a:cubicBezTo>
                  <a:pt x="9082547" y="2979731"/>
                  <a:pt x="9090854" y="2975579"/>
                  <a:pt x="9107465" y="2958967"/>
                </a:cubicBezTo>
                <a:close/>
                <a:moveTo>
                  <a:pt x="1482609" y="2934049"/>
                </a:moveTo>
                <a:lnTo>
                  <a:pt x="1420316" y="3008802"/>
                </a:lnTo>
                <a:cubicBezTo>
                  <a:pt x="1412009" y="3017108"/>
                  <a:pt x="1403703" y="3023338"/>
                  <a:pt x="1395397" y="3027492"/>
                </a:cubicBezTo>
                <a:cubicBezTo>
                  <a:pt x="1387091" y="3031644"/>
                  <a:pt x="1374633" y="3042026"/>
                  <a:pt x="1358021" y="3058638"/>
                </a:cubicBezTo>
                <a:cubicBezTo>
                  <a:pt x="1349714" y="3075250"/>
                  <a:pt x="1341409" y="3089786"/>
                  <a:pt x="1333102" y="3102244"/>
                </a:cubicBezTo>
                <a:cubicBezTo>
                  <a:pt x="1324796" y="3114703"/>
                  <a:pt x="1316490" y="3125085"/>
                  <a:pt x="1308185" y="3133391"/>
                </a:cubicBezTo>
                <a:cubicBezTo>
                  <a:pt x="1291574" y="3158309"/>
                  <a:pt x="1283268" y="3174921"/>
                  <a:pt x="1283268" y="3183227"/>
                </a:cubicBezTo>
                <a:cubicBezTo>
                  <a:pt x="1291574" y="3183227"/>
                  <a:pt x="1295727" y="3181151"/>
                  <a:pt x="1295727" y="3176997"/>
                </a:cubicBezTo>
                <a:cubicBezTo>
                  <a:pt x="1295727" y="3172845"/>
                  <a:pt x="1295727" y="3170769"/>
                  <a:pt x="1295727" y="3170769"/>
                </a:cubicBezTo>
                <a:cubicBezTo>
                  <a:pt x="1295727" y="3170769"/>
                  <a:pt x="1304033" y="3162463"/>
                  <a:pt x="1320644" y="3145851"/>
                </a:cubicBezTo>
                <a:lnTo>
                  <a:pt x="1333102" y="3133391"/>
                </a:lnTo>
                <a:lnTo>
                  <a:pt x="1320644" y="3158309"/>
                </a:lnTo>
                <a:lnTo>
                  <a:pt x="1348829" y="3153612"/>
                </a:lnTo>
                <a:lnTo>
                  <a:pt x="1345561" y="3158309"/>
                </a:lnTo>
                <a:cubicBezTo>
                  <a:pt x="1328951" y="3183227"/>
                  <a:pt x="1320644" y="3195687"/>
                  <a:pt x="1320644" y="3195687"/>
                </a:cubicBezTo>
                <a:cubicBezTo>
                  <a:pt x="1320644" y="3203993"/>
                  <a:pt x="1316490" y="3214375"/>
                  <a:pt x="1308185" y="3226834"/>
                </a:cubicBezTo>
                <a:cubicBezTo>
                  <a:pt x="1299878" y="3239292"/>
                  <a:pt x="1295727" y="3245522"/>
                  <a:pt x="1295727" y="3245522"/>
                </a:cubicBezTo>
                <a:lnTo>
                  <a:pt x="1345561" y="3195687"/>
                </a:lnTo>
                <a:cubicBezTo>
                  <a:pt x="1353867" y="3187381"/>
                  <a:pt x="1362173" y="3179075"/>
                  <a:pt x="1370479" y="3170769"/>
                </a:cubicBezTo>
                <a:cubicBezTo>
                  <a:pt x="1387091" y="3145851"/>
                  <a:pt x="1399550" y="3133391"/>
                  <a:pt x="1407857" y="3133391"/>
                </a:cubicBezTo>
                <a:lnTo>
                  <a:pt x="1407857" y="3145851"/>
                </a:lnTo>
                <a:cubicBezTo>
                  <a:pt x="1416163" y="3137545"/>
                  <a:pt x="1420316" y="3133391"/>
                  <a:pt x="1420316" y="3133391"/>
                </a:cubicBezTo>
                <a:cubicBezTo>
                  <a:pt x="1412009" y="3125085"/>
                  <a:pt x="1416163" y="3104321"/>
                  <a:pt x="1432774" y="3071096"/>
                </a:cubicBezTo>
                <a:lnTo>
                  <a:pt x="1432774" y="3058638"/>
                </a:lnTo>
                <a:cubicBezTo>
                  <a:pt x="1424467" y="3058638"/>
                  <a:pt x="1412009" y="3069020"/>
                  <a:pt x="1395397" y="3089786"/>
                </a:cubicBezTo>
                <a:lnTo>
                  <a:pt x="1392671" y="3093364"/>
                </a:lnTo>
                <a:lnTo>
                  <a:pt x="1395397" y="3071096"/>
                </a:lnTo>
                <a:lnTo>
                  <a:pt x="1382939" y="3083556"/>
                </a:lnTo>
                <a:lnTo>
                  <a:pt x="1370479" y="3083556"/>
                </a:lnTo>
                <a:cubicBezTo>
                  <a:pt x="1370479" y="3066944"/>
                  <a:pt x="1385015" y="3046180"/>
                  <a:pt x="1414085" y="3021261"/>
                </a:cubicBezTo>
                <a:cubicBezTo>
                  <a:pt x="1443155" y="2996344"/>
                  <a:pt x="1457691" y="2981807"/>
                  <a:pt x="1457691" y="2977655"/>
                </a:cubicBezTo>
                <a:cubicBezTo>
                  <a:pt x="1457691" y="2973503"/>
                  <a:pt x="1461845" y="2965195"/>
                  <a:pt x="1470151" y="2952737"/>
                </a:cubicBezTo>
                <a:cubicBezTo>
                  <a:pt x="1478457" y="2940279"/>
                  <a:pt x="1482609" y="2934049"/>
                  <a:pt x="1482609" y="2934049"/>
                </a:cubicBezTo>
                <a:close/>
                <a:moveTo>
                  <a:pt x="1283268" y="2921591"/>
                </a:moveTo>
                <a:lnTo>
                  <a:pt x="1283268" y="2946507"/>
                </a:lnTo>
                <a:lnTo>
                  <a:pt x="1283268" y="2971425"/>
                </a:lnTo>
                <a:cubicBezTo>
                  <a:pt x="1266656" y="2979731"/>
                  <a:pt x="1256272" y="2983885"/>
                  <a:pt x="1252120" y="2983885"/>
                </a:cubicBezTo>
                <a:cubicBezTo>
                  <a:pt x="1247968" y="2983885"/>
                  <a:pt x="1241738" y="2988038"/>
                  <a:pt x="1233431" y="2996344"/>
                </a:cubicBezTo>
                <a:lnTo>
                  <a:pt x="1220973" y="3008802"/>
                </a:lnTo>
                <a:lnTo>
                  <a:pt x="1208513" y="3008802"/>
                </a:lnTo>
                <a:cubicBezTo>
                  <a:pt x="1208513" y="3000496"/>
                  <a:pt x="1216820" y="2988038"/>
                  <a:pt x="1233431" y="2971425"/>
                </a:cubicBezTo>
                <a:cubicBezTo>
                  <a:pt x="1250044" y="2954813"/>
                  <a:pt x="1266656" y="2938201"/>
                  <a:pt x="1283268" y="2921591"/>
                </a:cubicBezTo>
                <a:close/>
                <a:moveTo>
                  <a:pt x="9395578" y="2913804"/>
                </a:moveTo>
                <a:cubicBezTo>
                  <a:pt x="9394540" y="2914842"/>
                  <a:pt x="9394021" y="2917437"/>
                  <a:pt x="9394021" y="2921591"/>
                </a:cubicBezTo>
                <a:cubicBezTo>
                  <a:pt x="9385713" y="2929897"/>
                  <a:pt x="9394021" y="2934049"/>
                  <a:pt x="9418937" y="2934049"/>
                </a:cubicBezTo>
                <a:lnTo>
                  <a:pt x="9418937" y="2921591"/>
                </a:lnTo>
                <a:cubicBezTo>
                  <a:pt x="9410631" y="2921591"/>
                  <a:pt x="9404401" y="2919513"/>
                  <a:pt x="9400249" y="2915361"/>
                </a:cubicBezTo>
                <a:cubicBezTo>
                  <a:pt x="9398173" y="2913285"/>
                  <a:pt x="9396616" y="2912766"/>
                  <a:pt x="9395578" y="2913804"/>
                </a:cubicBezTo>
                <a:close/>
                <a:moveTo>
                  <a:pt x="9618281" y="2909131"/>
                </a:moveTo>
                <a:lnTo>
                  <a:pt x="9630739" y="2909131"/>
                </a:lnTo>
                <a:lnTo>
                  <a:pt x="9630739" y="2921591"/>
                </a:lnTo>
                <a:lnTo>
                  <a:pt x="9630739" y="2934049"/>
                </a:lnTo>
                <a:lnTo>
                  <a:pt x="9618281" y="2921591"/>
                </a:lnTo>
                <a:cubicBezTo>
                  <a:pt x="9618281" y="2913285"/>
                  <a:pt x="9618281" y="2909131"/>
                  <a:pt x="9618281" y="2909131"/>
                </a:cubicBezTo>
                <a:close/>
                <a:moveTo>
                  <a:pt x="9580905" y="2909131"/>
                </a:moveTo>
                <a:lnTo>
                  <a:pt x="9543526" y="2934049"/>
                </a:lnTo>
                <a:cubicBezTo>
                  <a:pt x="9543526" y="2934049"/>
                  <a:pt x="9543526" y="2938201"/>
                  <a:pt x="9543526" y="2946507"/>
                </a:cubicBezTo>
                <a:lnTo>
                  <a:pt x="9531068" y="2958967"/>
                </a:lnTo>
                <a:cubicBezTo>
                  <a:pt x="9539374" y="2958967"/>
                  <a:pt x="9545604" y="2956889"/>
                  <a:pt x="9549756" y="2952737"/>
                </a:cubicBezTo>
                <a:cubicBezTo>
                  <a:pt x="9553909" y="2948585"/>
                  <a:pt x="9560139" y="2942355"/>
                  <a:pt x="9568445" y="2934049"/>
                </a:cubicBezTo>
                <a:close/>
                <a:moveTo>
                  <a:pt x="8957958" y="2909131"/>
                </a:moveTo>
                <a:cubicBezTo>
                  <a:pt x="8957958" y="2909131"/>
                  <a:pt x="8955881" y="2911207"/>
                  <a:pt x="8951729" y="2915361"/>
                </a:cubicBezTo>
                <a:cubicBezTo>
                  <a:pt x="8947577" y="2919513"/>
                  <a:pt x="8947577" y="2921591"/>
                  <a:pt x="8951729" y="2921591"/>
                </a:cubicBezTo>
                <a:cubicBezTo>
                  <a:pt x="8955881" y="2921591"/>
                  <a:pt x="8957958" y="2917437"/>
                  <a:pt x="8957958" y="2909131"/>
                </a:cubicBezTo>
                <a:close/>
                <a:moveTo>
                  <a:pt x="8795992" y="2909131"/>
                </a:moveTo>
                <a:cubicBezTo>
                  <a:pt x="8787686" y="2917437"/>
                  <a:pt x="8783534" y="2921591"/>
                  <a:pt x="8783534" y="2921591"/>
                </a:cubicBezTo>
                <a:lnTo>
                  <a:pt x="8795992" y="2921591"/>
                </a:lnTo>
                <a:cubicBezTo>
                  <a:pt x="8804298" y="2921591"/>
                  <a:pt x="8808450" y="2917437"/>
                  <a:pt x="8808450" y="2909131"/>
                </a:cubicBezTo>
                <a:close/>
                <a:moveTo>
                  <a:pt x="1582280" y="2909131"/>
                </a:moveTo>
                <a:cubicBezTo>
                  <a:pt x="1573974" y="2909131"/>
                  <a:pt x="1569822" y="2911207"/>
                  <a:pt x="1569822" y="2915361"/>
                </a:cubicBezTo>
                <a:cubicBezTo>
                  <a:pt x="1569822" y="2919513"/>
                  <a:pt x="1571898" y="2921591"/>
                  <a:pt x="1576052" y="2921591"/>
                </a:cubicBezTo>
                <a:cubicBezTo>
                  <a:pt x="1580204" y="2921591"/>
                  <a:pt x="1582280" y="2917437"/>
                  <a:pt x="1582280" y="2909131"/>
                </a:cubicBezTo>
                <a:close/>
                <a:moveTo>
                  <a:pt x="9856557" y="2902901"/>
                </a:moveTo>
                <a:cubicBezTo>
                  <a:pt x="9855517" y="2902901"/>
                  <a:pt x="9855001" y="2904978"/>
                  <a:pt x="9855001" y="2909131"/>
                </a:cubicBezTo>
                <a:lnTo>
                  <a:pt x="9867457" y="2921591"/>
                </a:lnTo>
                <a:cubicBezTo>
                  <a:pt x="9867457" y="2921591"/>
                  <a:pt x="9865381" y="2917437"/>
                  <a:pt x="9861229" y="2909131"/>
                </a:cubicBezTo>
                <a:cubicBezTo>
                  <a:pt x="9859153" y="2904978"/>
                  <a:pt x="9857597" y="2902901"/>
                  <a:pt x="9856557" y="2902901"/>
                </a:cubicBezTo>
                <a:close/>
                <a:moveTo>
                  <a:pt x="1306627" y="2901734"/>
                </a:moveTo>
                <a:cubicBezTo>
                  <a:pt x="1307665" y="2901474"/>
                  <a:pt x="1308185" y="2901863"/>
                  <a:pt x="1308185" y="2902901"/>
                </a:cubicBezTo>
                <a:cubicBezTo>
                  <a:pt x="1308185" y="2907055"/>
                  <a:pt x="1299878" y="2913285"/>
                  <a:pt x="1283268" y="2921591"/>
                </a:cubicBezTo>
                <a:cubicBezTo>
                  <a:pt x="1295727" y="2909131"/>
                  <a:pt x="1303513" y="2902513"/>
                  <a:pt x="1306627" y="2901734"/>
                </a:cubicBezTo>
                <a:close/>
                <a:moveTo>
                  <a:pt x="9879917" y="2901344"/>
                </a:moveTo>
                <a:cubicBezTo>
                  <a:pt x="9877841" y="2900306"/>
                  <a:pt x="9875765" y="2900825"/>
                  <a:pt x="9873689" y="2902901"/>
                </a:cubicBezTo>
                <a:cubicBezTo>
                  <a:pt x="9869537" y="2907055"/>
                  <a:pt x="9871611" y="2909131"/>
                  <a:pt x="9879917" y="2909131"/>
                </a:cubicBezTo>
                <a:lnTo>
                  <a:pt x="9879917" y="2921591"/>
                </a:lnTo>
                <a:cubicBezTo>
                  <a:pt x="9888225" y="2921591"/>
                  <a:pt x="9890299" y="2917437"/>
                  <a:pt x="9886147" y="2909131"/>
                </a:cubicBezTo>
                <a:cubicBezTo>
                  <a:pt x="9884071" y="2904978"/>
                  <a:pt x="9881993" y="2902384"/>
                  <a:pt x="9879917" y="2901344"/>
                </a:cubicBezTo>
                <a:close/>
                <a:moveTo>
                  <a:pt x="9730410" y="2896673"/>
                </a:moveTo>
                <a:lnTo>
                  <a:pt x="9742868" y="2896673"/>
                </a:lnTo>
                <a:cubicBezTo>
                  <a:pt x="9751176" y="2913285"/>
                  <a:pt x="9755328" y="2921591"/>
                  <a:pt x="9755328" y="2921591"/>
                </a:cubicBezTo>
                <a:lnTo>
                  <a:pt x="9755328" y="2946507"/>
                </a:lnTo>
                <a:lnTo>
                  <a:pt x="9742868" y="2921591"/>
                </a:lnTo>
                <a:cubicBezTo>
                  <a:pt x="9734564" y="2921591"/>
                  <a:pt x="9730410" y="2919513"/>
                  <a:pt x="9730410" y="2915361"/>
                </a:cubicBezTo>
                <a:cubicBezTo>
                  <a:pt x="9730410" y="2911207"/>
                  <a:pt x="9730410" y="2904978"/>
                  <a:pt x="9730410" y="2896673"/>
                </a:cubicBezTo>
                <a:close/>
                <a:moveTo>
                  <a:pt x="6871090" y="2896673"/>
                </a:moveTo>
                <a:cubicBezTo>
                  <a:pt x="6866938" y="2896673"/>
                  <a:pt x="6864860" y="2900825"/>
                  <a:pt x="6864860" y="2909131"/>
                </a:cubicBezTo>
                <a:cubicBezTo>
                  <a:pt x="6864860" y="2917437"/>
                  <a:pt x="6862784" y="2923667"/>
                  <a:pt x="6858632" y="2927819"/>
                </a:cubicBezTo>
                <a:cubicBezTo>
                  <a:pt x="6854478" y="2931973"/>
                  <a:pt x="6852402" y="2938201"/>
                  <a:pt x="6852402" y="2946507"/>
                </a:cubicBezTo>
                <a:lnTo>
                  <a:pt x="6839943" y="2958967"/>
                </a:lnTo>
                <a:cubicBezTo>
                  <a:pt x="6839943" y="2958967"/>
                  <a:pt x="6839943" y="2963119"/>
                  <a:pt x="6839943" y="2971425"/>
                </a:cubicBezTo>
                <a:cubicBezTo>
                  <a:pt x="6831636" y="2971425"/>
                  <a:pt x="6827484" y="2971425"/>
                  <a:pt x="6827484" y="2971425"/>
                </a:cubicBezTo>
                <a:lnTo>
                  <a:pt x="6827484" y="2983885"/>
                </a:lnTo>
                <a:cubicBezTo>
                  <a:pt x="6827484" y="2992191"/>
                  <a:pt x="6827484" y="2996344"/>
                  <a:pt x="6827484" y="2996344"/>
                </a:cubicBezTo>
                <a:cubicBezTo>
                  <a:pt x="6827484" y="2996344"/>
                  <a:pt x="6823331" y="2996344"/>
                  <a:pt x="6815025" y="2996344"/>
                </a:cubicBezTo>
                <a:cubicBezTo>
                  <a:pt x="6815025" y="3004650"/>
                  <a:pt x="6819177" y="3008802"/>
                  <a:pt x="6827484" y="3008802"/>
                </a:cubicBezTo>
                <a:cubicBezTo>
                  <a:pt x="6835790" y="3008802"/>
                  <a:pt x="6839943" y="3008802"/>
                  <a:pt x="6839943" y="3008802"/>
                </a:cubicBezTo>
                <a:cubicBezTo>
                  <a:pt x="6839943" y="3012955"/>
                  <a:pt x="6839943" y="3016070"/>
                  <a:pt x="6839943" y="3018146"/>
                </a:cubicBezTo>
                <a:lnTo>
                  <a:pt x="6839943" y="3020016"/>
                </a:lnTo>
                <a:lnTo>
                  <a:pt x="6841501" y="3018926"/>
                </a:lnTo>
                <a:cubicBezTo>
                  <a:pt x="6844615" y="3016329"/>
                  <a:pt x="6848249" y="3012955"/>
                  <a:pt x="6852402" y="3008802"/>
                </a:cubicBezTo>
                <a:cubicBezTo>
                  <a:pt x="6869014" y="3000496"/>
                  <a:pt x="6877320" y="2996344"/>
                  <a:pt x="6877320" y="2996344"/>
                </a:cubicBezTo>
                <a:cubicBezTo>
                  <a:pt x="6902238" y="2971425"/>
                  <a:pt x="6914697" y="2958967"/>
                  <a:pt x="6914697" y="2958967"/>
                </a:cubicBezTo>
                <a:lnTo>
                  <a:pt x="6889779" y="2958967"/>
                </a:lnTo>
                <a:lnTo>
                  <a:pt x="6889779" y="2934049"/>
                </a:lnTo>
                <a:cubicBezTo>
                  <a:pt x="6898085" y="2934049"/>
                  <a:pt x="6902238" y="2929897"/>
                  <a:pt x="6902238" y="2921591"/>
                </a:cubicBezTo>
                <a:cubicBezTo>
                  <a:pt x="6902238" y="2913285"/>
                  <a:pt x="6898085" y="2907055"/>
                  <a:pt x="6889779" y="2902901"/>
                </a:cubicBezTo>
                <a:cubicBezTo>
                  <a:pt x="6881472" y="2898749"/>
                  <a:pt x="6875243" y="2896673"/>
                  <a:pt x="6871090" y="2896673"/>
                </a:cubicBezTo>
                <a:close/>
                <a:moveTo>
                  <a:pt x="6453717" y="2896673"/>
                </a:moveTo>
                <a:lnTo>
                  <a:pt x="6428799" y="2921591"/>
                </a:lnTo>
                <a:lnTo>
                  <a:pt x="6453717" y="2909131"/>
                </a:lnTo>
                <a:cubicBezTo>
                  <a:pt x="6453717" y="2900825"/>
                  <a:pt x="6453717" y="2896673"/>
                  <a:pt x="6453717" y="2896673"/>
                </a:cubicBezTo>
                <a:close/>
                <a:moveTo>
                  <a:pt x="1495068" y="2896673"/>
                </a:moveTo>
                <a:cubicBezTo>
                  <a:pt x="1495068" y="2904978"/>
                  <a:pt x="1495068" y="2909131"/>
                  <a:pt x="1495068" y="2909131"/>
                </a:cubicBezTo>
                <a:cubicBezTo>
                  <a:pt x="1495068" y="2909131"/>
                  <a:pt x="1497145" y="2909131"/>
                  <a:pt x="1501298" y="2909131"/>
                </a:cubicBezTo>
                <a:cubicBezTo>
                  <a:pt x="1505450" y="2909131"/>
                  <a:pt x="1507527" y="2904978"/>
                  <a:pt x="1507527" y="2896673"/>
                </a:cubicBezTo>
                <a:cubicBezTo>
                  <a:pt x="1499221" y="2896673"/>
                  <a:pt x="1495068" y="2896673"/>
                  <a:pt x="1495068" y="2896673"/>
                </a:cubicBezTo>
                <a:close/>
                <a:moveTo>
                  <a:pt x="6578305" y="2884213"/>
                </a:moveTo>
                <a:cubicBezTo>
                  <a:pt x="6578305" y="2892519"/>
                  <a:pt x="6578305" y="2896673"/>
                  <a:pt x="6578305" y="2896673"/>
                </a:cubicBezTo>
                <a:cubicBezTo>
                  <a:pt x="6578305" y="2896673"/>
                  <a:pt x="6582458" y="2892519"/>
                  <a:pt x="6590764" y="2884213"/>
                </a:cubicBezTo>
                <a:cubicBezTo>
                  <a:pt x="6590764" y="2884213"/>
                  <a:pt x="6586611" y="2884213"/>
                  <a:pt x="6578305" y="2884213"/>
                </a:cubicBezTo>
                <a:close/>
                <a:moveTo>
                  <a:pt x="6005195" y="2884213"/>
                </a:moveTo>
                <a:lnTo>
                  <a:pt x="6017655" y="2884213"/>
                </a:lnTo>
                <a:cubicBezTo>
                  <a:pt x="6017655" y="2884213"/>
                  <a:pt x="6015577" y="2886291"/>
                  <a:pt x="6011425" y="2890443"/>
                </a:cubicBezTo>
                <a:cubicBezTo>
                  <a:pt x="6007273" y="2894595"/>
                  <a:pt x="6005195" y="2892519"/>
                  <a:pt x="6005195" y="2884213"/>
                </a:cubicBezTo>
                <a:close/>
                <a:moveTo>
                  <a:pt x="1107285" y="2876426"/>
                </a:moveTo>
                <a:cubicBezTo>
                  <a:pt x="1104170" y="2876427"/>
                  <a:pt x="1096383" y="2881099"/>
                  <a:pt x="1083924" y="2890443"/>
                </a:cubicBezTo>
                <a:cubicBezTo>
                  <a:pt x="1067312" y="2902901"/>
                  <a:pt x="1059007" y="2913285"/>
                  <a:pt x="1059007" y="2921591"/>
                </a:cubicBezTo>
                <a:lnTo>
                  <a:pt x="1083924" y="2909131"/>
                </a:lnTo>
                <a:cubicBezTo>
                  <a:pt x="1100536" y="2892519"/>
                  <a:pt x="1108842" y="2882137"/>
                  <a:pt x="1108842" y="2877984"/>
                </a:cubicBezTo>
                <a:cubicBezTo>
                  <a:pt x="1108842" y="2876946"/>
                  <a:pt x="1108323" y="2876426"/>
                  <a:pt x="1107285" y="2876426"/>
                </a:cubicBezTo>
                <a:close/>
                <a:moveTo>
                  <a:pt x="9406479" y="2871755"/>
                </a:moveTo>
                <a:lnTo>
                  <a:pt x="9418937" y="2884213"/>
                </a:lnTo>
                <a:cubicBezTo>
                  <a:pt x="9418937" y="2892519"/>
                  <a:pt x="9423090" y="2894595"/>
                  <a:pt x="9431397" y="2890443"/>
                </a:cubicBezTo>
                <a:cubicBezTo>
                  <a:pt x="9439703" y="2886291"/>
                  <a:pt x="9443856" y="2880061"/>
                  <a:pt x="9443856" y="2871755"/>
                </a:cubicBezTo>
                <a:close/>
                <a:moveTo>
                  <a:pt x="9207136" y="2871755"/>
                </a:moveTo>
                <a:lnTo>
                  <a:pt x="9207136" y="2884213"/>
                </a:lnTo>
                <a:lnTo>
                  <a:pt x="9219596" y="2871755"/>
                </a:lnTo>
                <a:close/>
                <a:moveTo>
                  <a:pt x="9045170" y="2871755"/>
                </a:moveTo>
                <a:cubicBezTo>
                  <a:pt x="9045170" y="2871755"/>
                  <a:pt x="9043094" y="2873830"/>
                  <a:pt x="9038940" y="2877984"/>
                </a:cubicBezTo>
                <a:cubicBezTo>
                  <a:pt x="9034788" y="2882137"/>
                  <a:pt x="9036864" y="2884213"/>
                  <a:pt x="9045170" y="2884213"/>
                </a:cubicBezTo>
                <a:cubicBezTo>
                  <a:pt x="9045170" y="2884213"/>
                  <a:pt x="9045170" y="2880061"/>
                  <a:pt x="9045170" y="2871755"/>
                </a:cubicBezTo>
                <a:close/>
                <a:moveTo>
                  <a:pt x="7201251" y="2871755"/>
                </a:moveTo>
                <a:lnTo>
                  <a:pt x="7188793" y="2884213"/>
                </a:lnTo>
                <a:cubicBezTo>
                  <a:pt x="7197099" y="2884213"/>
                  <a:pt x="7201251" y="2884213"/>
                  <a:pt x="7201251" y="2884213"/>
                </a:cubicBezTo>
                <a:cubicBezTo>
                  <a:pt x="7201251" y="2884213"/>
                  <a:pt x="7201251" y="2880061"/>
                  <a:pt x="7201251" y="2871755"/>
                </a:cubicBezTo>
                <a:close/>
                <a:moveTo>
                  <a:pt x="7051743" y="2871755"/>
                </a:moveTo>
                <a:cubicBezTo>
                  <a:pt x="7043437" y="2888367"/>
                  <a:pt x="7039285" y="2900825"/>
                  <a:pt x="7039285" y="2909131"/>
                </a:cubicBezTo>
                <a:cubicBezTo>
                  <a:pt x="7030979" y="2900825"/>
                  <a:pt x="7026827" y="2900825"/>
                  <a:pt x="7026827" y="2909131"/>
                </a:cubicBezTo>
                <a:cubicBezTo>
                  <a:pt x="7026827" y="2917437"/>
                  <a:pt x="7022673" y="2927819"/>
                  <a:pt x="7014367" y="2940279"/>
                </a:cubicBezTo>
                <a:cubicBezTo>
                  <a:pt x="7006061" y="2952737"/>
                  <a:pt x="6997755" y="2956889"/>
                  <a:pt x="6989449" y="2952737"/>
                </a:cubicBezTo>
                <a:cubicBezTo>
                  <a:pt x="6981143" y="2948585"/>
                  <a:pt x="6976991" y="2950661"/>
                  <a:pt x="6976991" y="2958967"/>
                </a:cubicBezTo>
                <a:cubicBezTo>
                  <a:pt x="6976991" y="2967273"/>
                  <a:pt x="6974915" y="2973503"/>
                  <a:pt x="6970761" y="2977655"/>
                </a:cubicBezTo>
                <a:cubicBezTo>
                  <a:pt x="6966609" y="2981807"/>
                  <a:pt x="6960379" y="2979731"/>
                  <a:pt x="6952073" y="2971425"/>
                </a:cubicBezTo>
                <a:lnTo>
                  <a:pt x="6952073" y="2983885"/>
                </a:lnTo>
                <a:cubicBezTo>
                  <a:pt x="6960379" y="2992191"/>
                  <a:pt x="6964533" y="3002574"/>
                  <a:pt x="6964533" y="3015032"/>
                </a:cubicBezTo>
                <a:cubicBezTo>
                  <a:pt x="6964533" y="3027492"/>
                  <a:pt x="6968685" y="3031644"/>
                  <a:pt x="6976991" y="3027492"/>
                </a:cubicBezTo>
                <a:cubicBezTo>
                  <a:pt x="6985297" y="3023338"/>
                  <a:pt x="6991527" y="3017108"/>
                  <a:pt x="6995679" y="3008802"/>
                </a:cubicBezTo>
                <a:cubicBezTo>
                  <a:pt x="6999831" y="3000496"/>
                  <a:pt x="6999831" y="2994267"/>
                  <a:pt x="6995679" y="2990114"/>
                </a:cubicBezTo>
                <a:cubicBezTo>
                  <a:pt x="6991527" y="2985961"/>
                  <a:pt x="6991527" y="2979731"/>
                  <a:pt x="6995679" y="2971425"/>
                </a:cubicBezTo>
                <a:cubicBezTo>
                  <a:pt x="6999831" y="2963119"/>
                  <a:pt x="7003985" y="2958967"/>
                  <a:pt x="7008139" y="2958967"/>
                </a:cubicBezTo>
                <a:cubicBezTo>
                  <a:pt x="7012291" y="2958967"/>
                  <a:pt x="7018521" y="2956889"/>
                  <a:pt x="7026827" y="2952737"/>
                </a:cubicBezTo>
                <a:cubicBezTo>
                  <a:pt x="7035133" y="2948585"/>
                  <a:pt x="7039285" y="2942355"/>
                  <a:pt x="7039285" y="2934049"/>
                </a:cubicBezTo>
                <a:lnTo>
                  <a:pt x="7101580" y="2896673"/>
                </a:lnTo>
                <a:lnTo>
                  <a:pt x="7089122" y="2884213"/>
                </a:lnTo>
                <a:cubicBezTo>
                  <a:pt x="7089122" y="2884213"/>
                  <a:pt x="7087044" y="2882137"/>
                  <a:pt x="7082892" y="2877984"/>
                </a:cubicBezTo>
                <a:cubicBezTo>
                  <a:pt x="7078739" y="2873830"/>
                  <a:pt x="7076662" y="2871755"/>
                  <a:pt x="7076662" y="2871755"/>
                </a:cubicBezTo>
                <a:close/>
                <a:moveTo>
                  <a:pt x="6503553" y="2871755"/>
                </a:moveTo>
                <a:cubicBezTo>
                  <a:pt x="6503553" y="2880061"/>
                  <a:pt x="6505629" y="2884213"/>
                  <a:pt x="6509781" y="2884213"/>
                </a:cubicBezTo>
                <a:cubicBezTo>
                  <a:pt x="6513935" y="2884213"/>
                  <a:pt x="6516011" y="2880061"/>
                  <a:pt x="6516011" y="2871755"/>
                </a:cubicBezTo>
                <a:close/>
                <a:moveTo>
                  <a:pt x="1445233" y="2871755"/>
                </a:moveTo>
                <a:lnTo>
                  <a:pt x="1432774" y="2884213"/>
                </a:lnTo>
                <a:cubicBezTo>
                  <a:pt x="1424467" y="2892519"/>
                  <a:pt x="1420316" y="2896673"/>
                  <a:pt x="1420316" y="2896673"/>
                </a:cubicBezTo>
                <a:lnTo>
                  <a:pt x="1420316" y="2884213"/>
                </a:lnTo>
                <a:cubicBezTo>
                  <a:pt x="1428621" y="2875907"/>
                  <a:pt x="1436927" y="2871755"/>
                  <a:pt x="1445233" y="2871755"/>
                </a:cubicBezTo>
                <a:close/>
                <a:moveTo>
                  <a:pt x="9903277" y="2863967"/>
                </a:moveTo>
                <a:cubicBezTo>
                  <a:pt x="9900161" y="2865005"/>
                  <a:pt x="9896529" y="2867602"/>
                  <a:pt x="9892377" y="2871755"/>
                </a:cubicBezTo>
                <a:cubicBezTo>
                  <a:pt x="9884069" y="2880061"/>
                  <a:pt x="9884069" y="2888367"/>
                  <a:pt x="9892377" y="2896673"/>
                </a:cubicBezTo>
                <a:cubicBezTo>
                  <a:pt x="9900683" y="2896673"/>
                  <a:pt x="9904835" y="2892519"/>
                  <a:pt x="9904835" y="2884213"/>
                </a:cubicBezTo>
                <a:cubicBezTo>
                  <a:pt x="9913141" y="2875907"/>
                  <a:pt x="9915217" y="2869678"/>
                  <a:pt x="9911065" y="2865524"/>
                </a:cubicBezTo>
                <a:cubicBezTo>
                  <a:pt x="9908989" y="2863448"/>
                  <a:pt x="9906393" y="2862929"/>
                  <a:pt x="9903277" y="2863967"/>
                </a:cubicBezTo>
                <a:close/>
                <a:moveTo>
                  <a:pt x="1245890" y="2863448"/>
                </a:moveTo>
                <a:lnTo>
                  <a:pt x="1245890" y="2865524"/>
                </a:lnTo>
                <a:cubicBezTo>
                  <a:pt x="1245890" y="2867602"/>
                  <a:pt x="1244852" y="2869159"/>
                  <a:pt x="1242776" y="2870197"/>
                </a:cubicBezTo>
                <a:lnTo>
                  <a:pt x="1240550" y="2870567"/>
                </a:lnTo>
                <a:close/>
                <a:moveTo>
                  <a:pt x="9960901" y="2859296"/>
                </a:moveTo>
                <a:cubicBezTo>
                  <a:pt x="9956749" y="2859296"/>
                  <a:pt x="9954669" y="2863448"/>
                  <a:pt x="9954669" y="2871755"/>
                </a:cubicBezTo>
                <a:lnTo>
                  <a:pt x="9967129" y="2871755"/>
                </a:lnTo>
                <a:cubicBezTo>
                  <a:pt x="9967129" y="2863448"/>
                  <a:pt x="9965053" y="2859296"/>
                  <a:pt x="9960901" y="2859296"/>
                </a:cubicBezTo>
                <a:close/>
                <a:moveTo>
                  <a:pt x="9496806" y="2859296"/>
                </a:moveTo>
                <a:cubicBezTo>
                  <a:pt x="9490576" y="2859296"/>
                  <a:pt x="9481232" y="2863448"/>
                  <a:pt x="9468774" y="2871755"/>
                </a:cubicBezTo>
                <a:cubicBezTo>
                  <a:pt x="9452162" y="2888367"/>
                  <a:pt x="9445933" y="2898749"/>
                  <a:pt x="9450085" y="2902901"/>
                </a:cubicBezTo>
                <a:cubicBezTo>
                  <a:pt x="9454238" y="2907055"/>
                  <a:pt x="9452162" y="2913285"/>
                  <a:pt x="9443856" y="2921591"/>
                </a:cubicBezTo>
                <a:cubicBezTo>
                  <a:pt x="9435549" y="2921591"/>
                  <a:pt x="9431397" y="2917437"/>
                  <a:pt x="9431397" y="2909131"/>
                </a:cubicBezTo>
                <a:cubicBezTo>
                  <a:pt x="9431397" y="2909131"/>
                  <a:pt x="9429320" y="2911207"/>
                  <a:pt x="9425167" y="2915361"/>
                </a:cubicBezTo>
                <a:cubicBezTo>
                  <a:pt x="9421015" y="2919513"/>
                  <a:pt x="9421015" y="2921591"/>
                  <a:pt x="9425167" y="2921591"/>
                </a:cubicBezTo>
                <a:cubicBezTo>
                  <a:pt x="9429320" y="2921591"/>
                  <a:pt x="9431397" y="2929897"/>
                  <a:pt x="9431397" y="2946507"/>
                </a:cubicBezTo>
                <a:cubicBezTo>
                  <a:pt x="9423090" y="2954813"/>
                  <a:pt x="9414785" y="2954813"/>
                  <a:pt x="9406479" y="2946507"/>
                </a:cubicBezTo>
                <a:lnTo>
                  <a:pt x="9394021" y="2971425"/>
                </a:lnTo>
                <a:cubicBezTo>
                  <a:pt x="9394021" y="2988038"/>
                  <a:pt x="9396097" y="2994267"/>
                  <a:pt x="9400249" y="2990114"/>
                </a:cubicBezTo>
                <a:cubicBezTo>
                  <a:pt x="9404401" y="2985961"/>
                  <a:pt x="9410631" y="2983885"/>
                  <a:pt x="9418937" y="2983885"/>
                </a:cubicBezTo>
                <a:cubicBezTo>
                  <a:pt x="9427245" y="2983885"/>
                  <a:pt x="9431397" y="2981807"/>
                  <a:pt x="9431397" y="2977655"/>
                </a:cubicBezTo>
                <a:cubicBezTo>
                  <a:pt x="9431397" y="2973503"/>
                  <a:pt x="9431397" y="2971425"/>
                  <a:pt x="9431397" y="2971425"/>
                </a:cubicBezTo>
                <a:lnTo>
                  <a:pt x="9443856" y="2971425"/>
                </a:lnTo>
                <a:cubicBezTo>
                  <a:pt x="9443856" y="2979731"/>
                  <a:pt x="9448008" y="2981807"/>
                  <a:pt x="9456315" y="2977655"/>
                </a:cubicBezTo>
                <a:cubicBezTo>
                  <a:pt x="9464622" y="2973503"/>
                  <a:pt x="9468774" y="2971425"/>
                  <a:pt x="9468774" y="2971425"/>
                </a:cubicBezTo>
                <a:lnTo>
                  <a:pt x="9493692" y="2958967"/>
                </a:lnTo>
                <a:cubicBezTo>
                  <a:pt x="9510302" y="2950661"/>
                  <a:pt x="9518610" y="2944431"/>
                  <a:pt x="9518610" y="2940279"/>
                </a:cubicBezTo>
                <a:cubicBezTo>
                  <a:pt x="9518610" y="2936125"/>
                  <a:pt x="9526916" y="2925743"/>
                  <a:pt x="9543526" y="2909131"/>
                </a:cubicBezTo>
                <a:cubicBezTo>
                  <a:pt x="9551834" y="2909131"/>
                  <a:pt x="9555986" y="2904978"/>
                  <a:pt x="9555986" y="2896673"/>
                </a:cubicBezTo>
                <a:cubicBezTo>
                  <a:pt x="9555986" y="2888367"/>
                  <a:pt x="9555986" y="2884213"/>
                  <a:pt x="9555986" y="2884213"/>
                </a:cubicBezTo>
                <a:cubicBezTo>
                  <a:pt x="9555986" y="2884213"/>
                  <a:pt x="9560139" y="2884213"/>
                  <a:pt x="9568445" y="2884213"/>
                </a:cubicBezTo>
                <a:cubicBezTo>
                  <a:pt x="9576752" y="2884213"/>
                  <a:pt x="9580905" y="2880061"/>
                  <a:pt x="9580905" y="2871755"/>
                </a:cubicBezTo>
                <a:lnTo>
                  <a:pt x="9568445" y="2871755"/>
                </a:lnTo>
                <a:cubicBezTo>
                  <a:pt x="9560139" y="2880061"/>
                  <a:pt x="9555986" y="2884213"/>
                  <a:pt x="9555986" y="2884213"/>
                </a:cubicBezTo>
                <a:cubicBezTo>
                  <a:pt x="9555986" y="2884213"/>
                  <a:pt x="9551834" y="2880061"/>
                  <a:pt x="9543526" y="2871755"/>
                </a:cubicBezTo>
                <a:cubicBezTo>
                  <a:pt x="9535220" y="2871755"/>
                  <a:pt x="9526916" y="2875907"/>
                  <a:pt x="9518610" y="2884213"/>
                </a:cubicBezTo>
                <a:lnTo>
                  <a:pt x="9506150" y="2896673"/>
                </a:lnTo>
                <a:lnTo>
                  <a:pt x="9506150" y="2871755"/>
                </a:lnTo>
                <a:cubicBezTo>
                  <a:pt x="9506150" y="2863448"/>
                  <a:pt x="9503036" y="2859296"/>
                  <a:pt x="9496806" y="2859296"/>
                </a:cubicBezTo>
                <a:close/>
                <a:moveTo>
                  <a:pt x="9331725" y="2859296"/>
                </a:moveTo>
                <a:lnTo>
                  <a:pt x="9344185" y="2871755"/>
                </a:lnTo>
                <a:cubicBezTo>
                  <a:pt x="9344185" y="2871755"/>
                  <a:pt x="9344185" y="2867602"/>
                  <a:pt x="9344185" y="2859296"/>
                </a:cubicBezTo>
                <a:cubicBezTo>
                  <a:pt x="9344185" y="2859296"/>
                  <a:pt x="9340032" y="2859296"/>
                  <a:pt x="9331725" y="2859296"/>
                </a:cubicBezTo>
                <a:close/>
                <a:moveTo>
                  <a:pt x="7475347" y="2859296"/>
                </a:moveTo>
                <a:lnTo>
                  <a:pt x="7462889" y="2871755"/>
                </a:lnTo>
                <a:lnTo>
                  <a:pt x="7475347" y="2871755"/>
                </a:lnTo>
                <a:close/>
                <a:moveTo>
                  <a:pt x="6952073" y="2859296"/>
                </a:moveTo>
                <a:cubicBezTo>
                  <a:pt x="6952073" y="2859296"/>
                  <a:pt x="6949997" y="2861372"/>
                  <a:pt x="6945843" y="2865524"/>
                </a:cubicBezTo>
                <a:cubicBezTo>
                  <a:pt x="6941691" y="2869678"/>
                  <a:pt x="6939615" y="2873830"/>
                  <a:pt x="6939615" y="2877984"/>
                </a:cubicBezTo>
                <a:cubicBezTo>
                  <a:pt x="6939615" y="2882137"/>
                  <a:pt x="6939615" y="2884213"/>
                  <a:pt x="6939615" y="2884213"/>
                </a:cubicBezTo>
                <a:cubicBezTo>
                  <a:pt x="6931309" y="2884213"/>
                  <a:pt x="6927155" y="2888367"/>
                  <a:pt x="6927155" y="2896673"/>
                </a:cubicBezTo>
                <a:lnTo>
                  <a:pt x="6939615" y="2896673"/>
                </a:lnTo>
                <a:cubicBezTo>
                  <a:pt x="6947921" y="2888367"/>
                  <a:pt x="6952073" y="2880061"/>
                  <a:pt x="6952073" y="2871755"/>
                </a:cubicBezTo>
                <a:cubicBezTo>
                  <a:pt x="6952073" y="2863448"/>
                  <a:pt x="6952073" y="2859296"/>
                  <a:pt x="6952073" y="2859296"/>
                </a:cubicBezTo>
                <a:close/>
                <a:moveTo>
                  <a:pt x="6322897" y="2859296"/>
                </a:moveTo>
                <a:cubicBezTo>
                  <a:pt x="6318745" y="2859296"/>
                  <a:pt x="6316667" y="2863448"/>
                  <a:pt x="6316667" y="2871755"/>
                </a:cubicBezTo>
                <a:lnTo>
                  <a:pt x="6329127" y="2859296"/>
                </a:lnTo>
                <a:cubicBezTo>
                  <a:pt x="6329127" y="2859296"/>
                  <a:pt x="6327051" y="2859296"/>
                  <a:pt x="6322897" y="2859296"/>
                </a:cubicBezTo>
                <a:close/>
                <a:moveTo>
                  <a:pt x="5980277" y="2859296"/>
                </a:moveTo>
                <a:cubicBezTo>
                  <a:pt x="5980277" y="2859296"/>
                  <a:pt x="5969895" y="2873830"/>
                  <a:pt x="5949131" y="2902901"/>
                </a:cubicBezTo>
                <a:cubicBezTo>
                  <a:pt x="5928365" y="2931973"/>
                  <a:pt x="5917983" y="2946507"/>
                  <a:pt x="5917983" y="2946507"/>
                </a:cubicBezTo>
                <a:lnTo>
                  <a:pt x="5967819" y="2884213"/>
                </a:lnTo>
                <a:close/>
                <a:moveTo>
                  <a:pt x="5756017" y="2859296"/>
                </a:moveTo>
                <a:lnTo>
                  <a:pt x="5756017" y="2871755"/>
                </a:lnTo>
                <a:lnTo>
                  <a:pt x="5768475" y="2859296"/>
                </a:lnTo>
                <a:close/>
                <a:moveTo>
                  <a:pt x="6848313" y="2857933"/>
                </a:moveTo>
                <a:cubicBezTo>
                  <a:pt x="6836503" y="2858841"/>
                  <a:pt x="6808795" y="2888367"/>
                  <a:pt x="6765189" y="2946507"/>
                </a:cubicBezTo>
                <a:lnTo>
                  <a:pt x="6765189" y="2958967"/>
                </a:lnTo>
                <a:lnTo>
                  <a:pt x="6790107" y="2934049"/>
                </a:lnTo>
                <a:lnTo>
                  <a:pt x="6827484" y="2896673"/>
                </a:lnTo>
                <a:cubicBezTo>
                  <a:pt x="6852402" y="2871755"/>
                  <a:pt x="6860708" y="2859296"/>
                  <a:pt x="6852402" y="2859296"/>
                </a:cubicBezTo>
                <a:cubicBezTo>
                  <a:pt x="6851364" y="2858258"/>
                  <a:pt x="6850001" y="2857803"/>
                  <a:pt x="6848313" y="2857933"/>
                </a:cubicBezTo>
                <a:close/>
                <a:moveTo>
                  <a:pt x="9917293" y="2846836"/>
                </a:moveTo>
                <a:cubicBezTo>
                  <a:pt x="9908989" y="2846836"/>
                  <a:pt x="9908989" y="2850990"/>
                  <a:pt x="9917293" y="2859296"/>
                </a:cubicBezTo>
                <a:cubicBezTo>
                  <a:pt x="9925601" y="2867602"/>
                  <a:pt x="9931829" y="2871755"/>
                  <a:pt x="9935981" y="2871755"/>
                </a:cubicBezTo>
                <a:cubicBezTo>
                  <a:pt x="9940133" y="2871755"/>
                  <a:pt x="9942213" y="2867602"/>
                  <a:pt x="9942213" y="2859296"/>
                </a:cubicBezTo>
                <a:close/>
                <a:moveTo>
                  <a:pt x="9319266" y="2846836"/>
                </a:moveTo>
                <a:cubicBezTo>
                  <a:pt x="9319266" y="2846836"/>
                  <a:pt x="9319266" y="2850990"/>
                  <a:pt x="9319266" y="2859296"/>
                </a:cubicBezTo>
                <a:cubicBezTo>
                  <a:pt x="9327573" y="2859296"/>
                  <a:pt x="9331725" y="2857219"/>
                  <a:pt x="9331725" y="2853066"/>
                </a:cubicBezTo>
                <a:cubicBezTo>
                  <a:pt x="9331725" y="2848912"/>
                  <a:pt x="9327573" y="2846836"/>
                  <a:pt x="9319266" y="2846836"/>
                </a:cubicBezTo>
                <a:close/>
                <a:moveTo>
                  <a:pt x="7114039" y="2846836"/>
                </a:moveTo>
                <a:lnTo>
                  <a:pt x="7101580" y="2871755"/>
                </a:lnTo>
                <a:cubicBezTo>
                  <a:pt x="7101580" y="2871755"/>
                  <a:pt x="7103656" y="2871755"/>
                  <a:pt x="7107810" y="2871755"/>
                </a:cubicBezTo>
                <a:cubicBezTo>
                  <a:pt x="7111962" y="2871755"/>
                  <a:pt x="7118192" y="2869678"/>
                  <a:pt x="7126498" y="2865524"/>
                </a:cubicBezTo>
                <a:cubicBezTo>
                  <a:pt x="7134804" y="2861372"/>
                  <a:pt x="7136881" y="2857219"/>
                  <a:pt x="7132728" y="2853066"/>
                </a:cubicBezTo>
                <a:cubicBezTo>
                  <a:pt x="7128575" y="2848912"/>
                  <a:pt x="7122345" y="2846836"/>
                  <a:pt x="7114039" y="2846836"/>
                </a:cubicBezTo>
                <a:close/>
                <a:moveTo>
                  <a:pt x="9394021" y="2834378"/>
                </a:moveTo>
                <a:lnTo>
                  <a:pt x="9369103" y="2846836"/>
                </a:lnTo>
                <a:lnTo>
                  <a:pt x="9381561" y="2846836"/>
                </a:lnTo>
                <a:cubicBezTo>
                  <a:pt x="9389867" y="2846836"/>
                  <a:pt x="9394021" y="2844760"/>
                  <a:pt x="9394021" y="2840606"/>
                </a:cubicBezTo>
                <a:cubicBezTo>
                  <a:pt x="9394021" y="2836454"/>
                  <a:pt x="9394021" y="2834378"/>
                  <a:pt x="9394021" y="2834378"/>
                </a:cubicBezTo>
                <a:close/>
                <a:moveTo>
                  <a:pt x="7226169" y="2834378"/>
                </a:moveTo>
                <a:cubicBezTo>
                  <a:pt x="7226169" y="2842684"/>
                  <a:pt x="7226169" y="2846836"/>
                  <a:pt x="7226169" y="2846836"/>
                </a:cubicBezTo>
                <a:cubicBezTo>
                  <a:pt x="7234475" y="2846836"/>
                  <a:pt x="7238629" y="2842684"/>
                  <a:pt x="7238629" y="2834378"/>
                </a:cubicBezTo>
                <a:close/>
                <a:moveTo>
                  <a:pt x="7051743" y="2834378"/>
                </a:moveTo>
                <a:cubicBezTo>
                  <a:pt x="7055897" y="2834378"/>
                  <a:pt x="7058493" y="2835416"/>
                  <a:pt x="7059531" y="2837492"/>
                </a:cubicBezTo>
                <a:lnTo>
                  <a:pt x="7059219" y="2839361"/>
                </a:lnTo>
                <a:lnTo>
                  <a:pt x="7057973" y="2839051"/>
                </a:lnTo>
                <a:cubicBezTo>
                  <a:pt x="7055897" y="2838011"/>
                  <a:pt x="7053821" y="2836454"/>
                  <a:pt x="7051743" y="2834378"/>
                </a:cubicBezTo>
                <a:close/>
                <a:moveTo>
                  <a:pt x="6902238" y="2834378"/>
                </a:moveTo>
                <a:cubicBezTo>
                  <a:pt x="6902238" y="2834378"/>
                  <a:pt x="6900161" y="2838530"/>
                  <a:pt x="6896008" y="2846836"/>
                </a:cubicBezTo>
                <a:cubicBezTo>
                  <a:pt x="6891855" y="2855142"/>
                  <a:pt x="6891855" y="2859296"/>
                  <a:pt x="6896008" y="2859296"/>
                </a:cubicBezTo>
                <a:cubicBezTo>
                  <a:pt x="6900161" y="2859296"/>
                  <a:pt x="6902238" y="2855142"/>
                  <a:pt x="6902238" y="2846836"/>
                </a:cubicBezTo>
                <a:cubicBezTo>
                  <a:pt x="6902238" y="2838530"/>
                  <a:pt x="6902238" y="2834378"/>
                  <a:pt x="6902238" y="2834378"/>
                </a:cubicBezTo>
                <a:close/>
                <a:moveTo>
                  <a:pt x="6005195" y="2834378"/>
                </a:moveTo>
                <a:lnTo>
                  <a:pt x="5992737" y="2846836"/>
                </a:lnTo>
                <a:cubicBezTo>
                  <a:pt x="6001043" y="2846836"/>
                  <a:pt x="6005195" y="2844760"/>
                  <a:pt x="6005195" y="2840606"/>
                </a:cubicBezTo>
                <a:cubicBezTo>
                  <a:pt x="6005195" y="2836454"/>
                  <a:pt x="6005195" y="2834378"/>
                  <a:pt x="6005195" y="2834378"/>
                </a:cubicBezTo>
                <a:close/>
                <a:moveTo>
                  <a:pt x="7110924" y="2826591"/>
                </a:moveTo>
                <a:cubicBezTo>
                  <a:pt x="7108848" y="2827629"/>
                  <a:pt x="7105732" y="2830224"/>
                  <a:pt x="7101580" y="2834378"/>
                </a:cubicBezTo>
                <a:cubicBezTo>
                  <a:pt x="7093274" y="2842684"/>
                  <a:pt x="7089122" y="2850990"/>
                  <a:pt x="7089122" y="2859296"/>
                </a:cubicBezTo>
                <a:lnTo>
                  <a:pt x="7101580" y="2846836"/>
                </a:lnTo>
                <a:cubicBezTo>
                  <a:pt x="7109886" y="2838530"/>
                  <a:pt x="7114039" y="2832300"/>
                  <a:pt x="7114039" y="2828148"/>
                </a:cubicBezTo>
                <a:cubicBezTo>
                  <a:pt x="7114039" y="2826072"/>
                  <a:pt x="7113000" y="2825553"/>
                  <a:pt x="7110924" y="2826591"/>
                </a:cubicBezTo>
                <a:close/>
                <a:moveTo>
                  <a:pt x="9216480" y="2825034"/>
                </a:moveTo>
                <a:cubicBezTo>
                  <a:pt x="9212328" y="2825034"/>
                  <a:pt x="9207136" y="2826072"/>
                  <a:pt x="9200907" y="2828148"/>
                </a:cubicBezTo>
                <a:cubicBezTo>
                  <a:pt x="9188447" y="2832300"/>
                  <a:pt x="9182219" y="2836454"/>
                  <a:pt x="9182219" y="2840606"/>
                </a:cubicBezTo>
                <a:cubicBezTo>
                  <a:pt x="9182219" y="2844760"/>
                  <a:pt x="9178067" y="2850990"/>
                  <a:pt x="9169759" y="2859296"/>
                </a:cubicBezTo>
                <a:cubicBezTo>
                  <a:pt x="9161453" y="2867602"/>
                  <a:pt x="9157301" y="2867602"/>
                  <a:pt x="9157301" y="2859296"/>
                </a:cubicBezTo>
                <a:lnTo>
                  <a:pt x="9157301" y="2896673"/>
                </a:lnTo>
                <a:cubicBezTo>
                  <a:pt x="9157301" y="2896673"/>
                  <a:pt x="9153149" y="2896673"/>
                  <a:pt x="9144841" y="2896673"/>
                </a:cubicBezTo>
                <a:cubicBezTo>
                  <a:pt x="9136535" y="2896673"/>
                  <a:pt x="9130305" y="2902901"/>
                  <a:pt x="9126153" y="2915361"/>
                </a:cubicBezTo>
                <a:cubicBezTo>
                  <a:pt x="9122001" y="2927819"/>
                  <a:pt x="9124077" y="2934049"/>
                  <a:pt x="9132383" y="2934049"/>
                </a:cubicBezTo>
                <a:cubicBezTo>
                  <a:pt x="9140689" y="2934049"/>
                  <a:pt x="9144841" y="2936125"/>
                  <a:pt x="9144841" y="2940279"/>
                </a:cubicBezTo>
                <a:lnTo>
                  <a:pt x="9144841" y="2934049"/>
                </a:lnTo>
                <a:cubicBezTo>
                  <a:pt x="9144841" y="2925743"/>
                  <a:pt x="9159377" y="2907055"/>
                  <a:pt x="9188447" y="2877984"/>
                </a:cubicBezTo>
                <a:cubicBezTo>
                  <a:pt x="9217518" y="2848912"/>
                  <a:pt x="9229978" y="2832300"/>
                  <a:pt x="9225826" y="2828148"/>
                </a:cubicBezTo>
                <a:cubicBezTo>
                  <a:pt x="9223748" y="2826072"/>
                  <a:pt x="9220634" y="2825034"/>
                  <a:pt x="9216480" y="2825034"/>
                </a:cubicBezTo>
                <a:close/>
                <a:moveTo>
                  <a:pt x="9792705" y="2821918"/>
                </a:moveTo>
                <a:cubicBezTo>
                  <a:pt x="9801012" y="2821918"/>
                  <a:pt x="9805164" y="2826072"/>
                  <a:pt x="9805164" y="2834378"/>
                </a:cubicBezTo>
                <a:cubicBezTo>
                  <a:pt x="9805164" y="2842684"/>
                  <a:pt x="9805164" y="2846836"/>
                  <a:pt x="9805164" y="2846836"/>
                </a:cubicBezTo>
                <a:lnTo>
                  <a:pt x="9792705" y="2846836"/>
                </a:lnTo>
                <a:close/>
                <a:moveTo>
                  <a:pt x="9693034" y="2821918"/>
                </a:moveTo>
                <a:lnTo>
                  <a:pt x="9705492" y="2821918"/>
                </a:lnTo>
                <a:cubicBezTo>
                  <a:pt x="9705492" y="2830224"/>
                  <a:pt x="9705492" y="2834378"/>
                  <a:pt x="9705492" y="2834378"/>
                </a:cubicBezTo>
                <a:cubicBezTo>
                  <a:pt x="9697186" y="2834378"/>
                  <a:pt x="9693034" y="2830224"/>
                  <a:pt x="9693034" y="2821918"/>
                </a:cubicBezTo>
                <a:close/>
                <a:moveTo>
                  <a:pt x="9450085" y="2821918"/>
                </a:moveTo>
                <a:cubicBezTo>
                  <a:pt x="9445933" y="2821918"/>
                  <a:pt x="9443856" y="2823996"/>
                  <a:pt x="9443856" y="2828148"/>
                </a:cubicBezTo>
                <a:cubicBezTo>
                  <a:pt x="9443856" y="2832300"/>
                  <a:pt x="9448008" y="2834378"/>
                  <a:pt x="9456315" y="2834378"/>
                </a:cubicBezTo>
                <a:cubicBezTo>
                  <a:pt x="9456315" y="2826072"/>
                  <a:pt x="9454238" y="2821918"/>
                  <a:pt x="9450085" y="2821918"/>
                </a:cubicBezTo>
                <a:close/>
                <a:moveTo>
                  <a:pt x="9331725" y="2821918"/>
                </a:moveTo>
                <a:cubicBezTo>
                  <a:pt x="9331725" y="2830224"/>
                  <a:pt x="9327573" y="2834378"/>
                  <a:pt x="9319266" y="2834378"/>
                </a:cubicBezTo>
                <a:lnTo>
                  <a:pt x="9331725" y="2834378"/>
                </a:lnTo>
                <a:close/>
                <a:moveTo>
                  <a:pt x="8565502" y="2821918"/>
                </a:moveTo>
                <a:cubicBezTo>
                  <a:pt x="8561350" y="2821918"/>
                  <a:pt x="8559272" y="2823996"/>
                  <a:pt x="8559272" y="2828148"/>
                </a:cubicBezTo>
                <a:cubicBezTo>
                  <a:pt x="8559272" y="2832300"/>
                  <a:pt x="8561350" y="2834378"/>
                  <a:pt x="8565502" y="2834378"/>
                </a:cubicBezTo>
                <a:cubicBezTo>
                  <a:pt x="8569654" y="2834378"/>
                  <a:pt x="8571732" y="2834378"/>
                  <a:pt x="8571732" y="2834378"/>
                </a:cubicBezTo>
                <a:lnTo>
                  <a:pt x="8571732" y="2821918"/>
                </a:lnTo>
                <a:cubicBezTo>
                  <a:pt x="8571732" y="2821918"/>
                  <a:pt x="8569654" y="2821918"/>
                  <a:pt x="8565502" y="2821918"/>
                </a:cubicBezTo>
                <a:close/>
                <a:moveTo>
                  <a:pt x="6628142" y="2821918"/>
                </a:moveTo>
                <a:cubicBezTo>
                  <a:pt x="6628142" y="2821918"/>
                  <a:pt x="6623988" y="2826072"/>
                  <a:pt x="6615682" y="2834378"/>
                </a:cubicBezTo>
                <a:lnTo>
                  <a:pt x="6615682" y="2859296"/>
                </a:lnTo>
                <a:lnTo>
                  <a:pt x="6628142" y="2834378"/>
                </a:lnTo>
                <a:close/>
                <a:moveTo>
                  <a:pt x="6092407" y="2821918"/>
                </a:moveTo>
                <a:cubicBezTo>
                  <a:pt x="6084101" y="2830224"/>
                  <a:pt x="6079949" y="2834378"/>
                  <a:pt x="6079949" y="2834378"/>
                </a:cubicBezTo>
                <a:lnTo>
                  <a:pt x="6104867" y="2834378"/>
                </a:lnTo>
                <a:close/>
                <a:moveTo>
                  <a:pt x="10161489" y="2819427"/>
                </a:moveTo>
                <a:lnTo>
                  <a:pt x="10160243" y="2821918"/>
                </a:lnTo>
                <a:cubicBezTo>
                  <a:pt x="10156091" y="2830224"/>
                  <a:pt x="10154013" y="2834378"/>
                  <a:pt x="10154013" y="2834378"/>
                </a:cubicBezTo>
                <a:cubicBezTo>
                  <a:pt x="10145707" y="2834378"/>
                  <a:pt x="10139477" y="2836454"/>
                  <a:pt x="10135325" y="2840606"/>
                </a:cubicBezTo>
                <a:cubicBezTo>
                  <a:pt x="10131173" y="2844760"/>
                  <a:pt x="10129095" y="2850990"/>
                  <a:pt x="10129095" y="2859296"/>
                </a:cubicBezTo>
                <a:lnTo>
                  <a:pt x="10116637" y="2859296"/>
                </a:lnTo>
                <a:cubicBezTo>
                  <a:pt x="10124943" y="2859296"/>
                  <a:pt x="10124943" y="2857219"/>
                  <a:pt x="10116637" y="2853066"/>
                </a:cubicBezTo>
                <a:cubicBezTo>
                  <a:pt x="10108331" y="2848912"/>
                  <a:pt x="10104179" y="2842684"/>
                  <a:pt x="10104179" y="2834378"/>
                </a:cubicBezTo>
                <a:lnTo>
                  <a:pt x="10129095" y="2834378"/>
                </a:lnTo>
                <a:cubicBezTo>
                  <a:pt x="10137403" y="2834378"/>
                  <a:pt x="10141555" y="2832300"/>
                  <a:pt x="10141555" y="2828148"/>
                </a:cubicBezTo>
                <a:cubicBezTo>
                  <a:pt x="10141555" y="2823996"/>
                  <a:pt x="10141555" y="2821918"/>
                  <a:pt x="10141555" y="2821918"/>
                </a:cubicBezTo>
                <a:lnTo>
                  <a:pt x="10154013" y="2821918"/>
                </a:lnTo>
                <a:close/>
                <a:moveTo>
                  <a:pt x="10166473" y="2809460"/>
                </a:moveTo>
                <a:cubicBezTo>
                  <a:pt x="10166473" y="2813614"/>
                  <a:pt x="10165433" y="2816728"/>
                  <a:pt x="10163357" y="2818804"/>
                </a:cubicBezTo>
                <a:lnTo>
                  <a:pt x="10161489" y="2819427"/>
                </a:lnTo>
                <a:lnTo>
                  <a:pt x="10164915" y="2812574"/>
                </a:lnTo>
                <a:cubicBezTo>
                  <a:pt x="10165953" y="2810498"/>
                  <a:pt x="10166473" y="2809460"/>
                  <a:pt x="10166473" y="2809460"/>
                </a:cubicBezTo>
                <a:close/>
                <a:moveTo>
                  <a:pt x="9992049" y="2809460"/>
                </a:moveTo>
                <a:cubicBezTo>
                  <a:pt x="9987893" y="2809460"/>
                  <a:pt x="9984781" y="2810498"/>
                  <a:pt x="9982705" y="2812574"/>
                </a:cubicBezTo>
                <a:lnTo>
                  <a:pt x="9982081" y="2814443"/>
                </a:lnTo>
                <a:close/>
                <a:moveTo>
                  <a:pt x="9406479" y="2809460"/>
                </a:moveTo>
                <a:cubicBezTo>
                  <a:pt x="9398173" y="2809460"/>
                  <a:pt x="9394021" y="2811536"/>
                  <a:pt x="9394021" y="2815690"/>
                </a:cubicBezTo>
                <a:cubicBezTo>
                  <a:pt x="9394021" y="2819842"/>
                  <a:pt x="9398173" y="2821918"/>
                  <a:pt x="9406479" y="2821918"/>
                </a:cubicBezTo>
                <a:cubicBezTo>
                  <a:pt x="9414785" y="2821918"/>
                  <a:pt x="9418937" y="2821918"/>
                  <a:pt x="9418937" y="2821918"/>
                </a:cubicBezTo>
                <a:cubicBezTo>
                  <a:pt x="9418937" y="2813612"/>
                  <a:pt x="9414785" y="2809460"/>
                  <a:pt x="9406479" y="2809460"/>
                </a:cubicBezTo>
                <a:close/>
                <a:moveTo>
                  <a:pt x="9095007" y="2809460"/>
                </a:moveTo>
                <a:cubicBezTo>
                  <a:pt x="9095007" y="2809460"/>
                  <a:pt x="9092929" y="2811536"/>
                  <a:pt x="9088777" y="2815690"/>
                </a:cubicBezTo>
                <a:cubicBezTo>
                  <a:pt x="9084624" y="2819842"/>
                  <a:pt x="9078394" y="2826072"/>
                  <a:pt x="9070088" y="2834378"/>
                </a:cubicBezTo>
                <a:lnTo>
                  <a:pt x="9070088" y="2846836"/>
                </a:lnTo>
                <a:cubicBezTo>
                  <a:pt x="9078394" y="2846836"/>
                  <a:pt x="9084624" y="2844760"/>
                  <a:pt x="9088777" y="2840606"/>
                </a:cubicBezTo>
                <a:cubicBezTo>
                  <a:pt x="9092929" y="2836454"/>
                  <a:pt x="9095007" y="2834378"/>
                  <a:pt x="9095007" y="2834378"/>
                </a:cubicBezTo>
                <a:cubicBezTo>
                  <a:pt x="9103313" y="2826072"/>
                  <a:pt x="9103313" y="2817766"/>
                  <a:pt x="9095007" y="2809460"/>
                </a:cubicBezTo>
                <a:close/>
                <a:moveTo>
                  <a:pt x="6790107" y="2809460"/>
                </a:moveTo>
                <a:cubicBezTo>
                  <a:pt x="6781801" y="2809460"/>
                  <a:pt x="6767265" y="2819842"/>
                  <a:pt x="6746501" y="2840606"/>
                </a:cubicBezTo>
                <a:cubicBezTo>
                  <a:pt x="6725737" y="2861372"/>
                  <a:pt x="6715353" y="2875907"/>
                  <a:pt x="6715353" y="2884213"/>
                </a:cubicBezTo>
                <a:cubicBezTo>
                  <a:pt x="6715353" y="2884213"/>
                  <a:pt x="6711201" y="2884213"/>
                  <a:pt x="6702895" y="2884213"/>
                </a:cubicBezTo>
                <a:cubicBezTo>
                  <a:pt x="6694589" y="2892519"/>
                  <a:pt x="6690437" y="2896673"/>
                  <a:pt x="6690437" y="2896673"/>
                </a:cubicBezTo>
                <a:cubicBezTo>
                  <a:pt x="6690437" y="2904978"/>
                  <a:pt x="6694589" y="2909131"/>
                  <a:pt x="6702895" y="2909131"/>
                </a:cubicBezTo>
                <a:cubicBezTo>
                  <a:pt x="6702895" y="2909131"/>
                  <a:pt x="6700819" y="2909131"/>
                  <a:pt x="6696665" y="2909131"/>
                </a:cubicBezTo>
                <a:cubicBezTo>
                  <a:pt x="6692513" y="2909131"/>
                  <a:pt x="6686283" y="2909131"/>
                  <a:pt x="6677977" y="2909131"/>
                </a:cubicBezTo>
                <a:cubicBezTo>
                  <a:pt x="6661365" y="2909131"/>
                  <a:pt x="6653059" y="2904978"/>
                  <a:pt x="6653059" y="2896673"/>
                </a:cubicBezTo>
                <a:lnTo>
                  <a:pt x="6653059" y="2884213"/>
                </a:lnTo>
                <a:lnTo>
                  <a:pt x="6640600" y="2884213"/>
                </a:lnTo>
                <a:cubicBezTo>
                  <a:pt x="6648906" y="2892519"/>
                  <a:pt x="6648906" y="2896673"/>
                  <a:pt x="6640600" y="2896673"/>
                </a:cubicBezTo>
                <a:lnTo>
                  <a:pt x="6628142" y="2909131"/>
                </a:lnTo>
                <a:cubicBezTo>
                  <a:pt x="6628142" y="2925743"/>
                  <a:pt x="6632294" y="2929897"/>
                  <a:pt x="6640600" y="2921591"/>
                </a:cubicBezTo>
                <a:lnTo>
                  <a:pt x="6653059" y="2934049"/>
                </a:lnTo>
                <a:lnTo>
                  <a:pt x="6653059" y="2946507"/>
                </a:lnTo>
                <a:cubicBezTo>
                  <a:pt x="6653059" y="2946507"/>
                  <a:pt x="6644753" y="2954813"/>
                  <a:pt x="6628142" y="2971425"/>
                </a:cubicBezTo>
                <a:lnTo>
                  <a:pt x="6621913" y="2977655"/>
                </a:lnTo>
                <a:lnTo>
                  <a:pt x="6621912" y="2977655"/>
                </a:lnTo>
                <a:lnTo>
                  <a:pt x="6619727" y="2979840"/>
                </a:lnTo>
                <a:lnTo>
                  <a:pt x="6621913" y="2977655"/>
                </a:lnTo>
                <a:lnTo>
                  <a:pt x="6634370" y="2977655"/>
                </a:lnTo>
                <a:cubicBezTo>
                  <a:pt x="6638524" y="2981807"/>
                  <a:pt x="6640600" y="2983885"/>
                  <a:pt x="6640600" y="2983885"/>
                </a:cubicBezTo>
                <a:lnTo>
                  <a:pt x="6665519" y="2996344"/>
                </a:lnTo>
                <a:lnTo>
                  <a:pt x="6665519" y="2983885"/>
                </a:lnTo>
                <a:lnTo>
                  <a:pt x="6690437" y="2971425"/>
                </a:lnTo>
                <a:cubicBezTo>
                  <a:pt x="6698743" y="2963119"/>
                  <a:pt x="6700819" y="2952737"/>
                  <a:pt x="6696665" y="2940279"/>
                </a:cubicBezTo>
                <a:cubicBezTo>
                  <a:pt x="6692513" y="2927819"/>
                  <a:pt x="6694589" y="2925743"/>
                  <a:pt x="6702895" y="2934049"/>
                </a:cubicBezTo>
                <a:cubicBezTo>
                  <a:pt x="6711201" y="2942355"/>
                  <a:pt x="6717431" y="2946507"/>
                  <a:pt x="6721583" y="2946507"/>
                </a:cubicBezTo>
                <a:cubicBezTo>
                  <a:pt x="6725737" y="2946507"/>
                  <a:pt x="6727813" y="2942355"/>
                  <a:pt x="6727813" y="2934049"/>
                </a:cubicBezTo>
                <a:cubicBezTo>
                  <a:pt x="6736119" y="2925743"/>
                  <a:pt x="6736119" y="2917437"/>
                  <a:pt x="6727813" y="2909131"/>
                </a:cubicBezTo>
                <a:cubicBezTo>
                  <a:pt x="6719507" y="2900825"/>
                  <a:pt x="6715353" y="2896673"/>
                  <a:pt x="6715353" y="2896673"/>
                </a:cubicBezTo>
                <a:lnTo>
                  <a:pt x="6727813" y="2896673"/>
                </a:lnTo>
                <a:cubicBezTo>
                  <a:pt x="6727813" y="2896673"/>
                  <a:pt x="6731965" y="2896673"/>
                  <a:pt x="6740271" y="2896673"/>
                </a:cubicBezTo>
                <a:cubicBezTo>
                  <a:pt x="6748577" y="2888367"/>
                  <a:pt x="6752731" y="2880061"/>
                  <a:pt x="6752731" y="2871755"/>
                </a:cubicBezTo>
                <a:lnTo>
                  <a:pt x="6777647" y="2859296"/>
                </a:lnTo>
                <a:cubicBezTo>
                  <a:pt x="6777647" y="2850990"/>
                  <a:pt x="6783877" y="2848912"/>
                  <a:pt x="6796337" y="2853066"/>
                </a:cubicBezTo>
                <a:cubicBezTo>
                  <a:pt x="6808795" y="2857219"/>
                  <a:pt x="6819177" y="2850990"/>
                  <a:pt x="6827484" y="2834378"/>
                </a:cubicBezTo>
                <a:lnTo>
                  <a:pt x="6852402" y="2821918"/>
                </a:lnTo>
                <a:lnTo>
                  <a:pt x="6827484" y="2821918"/>
                </a:lnTo>
                <a:cubicBezTo>
                  <a:pt x="6819177" y="2821918"/>
                  <a:pt x="6815025" y="2821918"/>
                  <a:pt x="6815025" y="2821918"/>
                </a:cubicBezTo>
                <a:cubicBezTo>
                  <a:pt x="6815025" y="2821918"/>
                  <a:pt x="6812948" y="2819842"/>
                  <a:pt x="6808795" y="2815690"/>
                </a:cubicBezTo>
                <a:cubicBezTo>
                  <a:pt x="6804643" y="2811536"/>
                  <a:pt x="6798413" y="2809460"/>
                  <a:pt x="6790107" y="2809460"/>
                </a:cubicBezTo>
                <a:close/>
                <a:moveTo>
                  <a:pt x="6578305" y="2809460"/>
                </a:moveTo>
                <a:cubicBezTo>
                  <a:pt x="6578305" y="2809460"/>
                  <a:pt x="6576229" y="2811536"/>
                  <a:pt x="6572075" y="2815690"/>
                </a:cubicBezTo>
                <a:cubicBezTo>
                  <a:pt x="6567923" y="2819842"/>
                  <a:pt x="6567923" y="2821918"/>
                  <a:pt x="6572075" y="2821918"/>
                </a:cubicBezTo>
                <a:cubicBezTo>
                  <a:pt x="6576229" y="2821918"/>
                  <a:pt x="6578305" y="2817766"/>
                  <a:pt x="6578305" y="2809460"/>
                </a:cubicBezTo>
                <a:close/>
                <a:moveTo>
                  <a:pt x="6216997" y="2809460"/>
                </a:moveTo>
                <a:cubicBezTo>
                  <a:pt x="6208691" y="2809460"/>
                  <a:pt x="6204539" y="2811536"/>
                  <a:pt x="6204539" y="2815690"/>
                </a:cubicBezTo>
                <a:cubicBezTo>
                  <a:pt x="6204539" y="2819842"/>
                  <a:pt x="6206615" y="2821918"/>
                  <a:pt x="6210769" y="2821918"/>
                </a:cubicBezTo>
                <a:cubicBezTo>
                  <a:pt x="6214921" y="2821918"/>
                  <a:pt x="6216997" y="2817766"/>
                  <a:pt x="6216997" y="2809460"/>
                </a:cubicBezTo>
                <a:close/>
                <a:moveTo>
                  <a:pt x="5793393" y="2809460"/>
                </a:moveTo>
                <a:cubicBezTo>
                  <a:pt x="5793393" y="2817766"/>
                  <a:pt x="5791317" y="2821918"/>
                  <a:pt x="5787165" y="2821918"/>
                </a:cubicBezTo>
                <a:cubicBezTo>
                  <a:pt x="5783011" y="2821918"/>
                  <a:pt x="5780935" y="2826072"/>
                  <a:pt x="5780935" y="2834378"/>
                </a:cubicBezTo>
                <a:lnTo>
                  <a:pt x="5793393" y="2821918"/>
                </a:lnTo>
                <a:cubicBezTo>
                  <a:pt x="5801699" y="2821918"/>
                  <a:pt x="5805853" y="2817766"/>
                  <a:pt x="5805853" y="2809460"/>
                </a:cubicBezTo>
                <a:close/>
                <a:moveTo>
                  <a:pt x="1358021" y="2809460"/>
                </a:moveTo>
                <a:cubicBezTo>
                  <a:pt x="1341409" y="2809460"/>
                  <a:pt x="1333102" y="2821918"/>
                  <a:pt x="1333102" y="2846836"/>
                </a:cubicBezTo>
                <a:lnTo>
                  <a:pt x="1358021" y="2834378"/>
                </a:lnTo>
                <a:close/>
                <a:moveTo>
                  <a:pt x="7073547" y="2800116"/>
                </a:moveTo>
                <a:cubicBezTo>
                  <a:pt x="7075624" y="2800116"/>
                  <a:pt x="7076662" y="2801154"/>
                  <a:pt x="7076662" y="2803230"/>
                </a:cubicBezTo>
                <a:cubicBezTo>
                  <a:pt x="7076662" y="2807384"/>
                  <a:pt x="7072509" y="2809460"/>
                  <a:pt x="7064203" y="2809460"/>
                </a:cubicBezTo>
                <a:lnTo>
                  <a:pt x="7051743" y="2809460"/>
                </a:lnTo>
                <a:cubicBezTo>
                  <a:pt x="7051743" y="2809460"/>
                  <a:pt x="7055897" y="2807384"/>
                  <a:pt x="7064203" y="2803230"/>
                </a:cubicBezTo>
                <a:cubicBezTo>
                  <a:pt x="7068356" y="2801154"/>
                  <a:pt x="7071471" y="2800116"/>
                  <a:pt x="7073547" y="2800116"/>
                </a:cubicBezTo>
                <a:close/>
                <a:moveTo>
                  <a:pt x="9761558" y="2797002"/>
                </a:moveTo>
                <a:cubicBezTo>
                  <a:pt x="9765710" y="2797002"/>
                  <a:pt x="9767788" y="2801154"/>
                  <a:pt x="9767788" y="2809460"/>
                </a:cubicBezTo>
                <a:cubicBezTo>
                  <a:pt x="9776094" y="2817766"/>
                  <a:pt x="9780246" y="2821918"/>
                  <a:pt x="9780246" y="2821918"/>
                </a:cubicBezTo>
                <a:lnTo>
                  <a:pt x="9730410" y="2821918"/>
                </a:lnTo>
                <a:lnTo>
                  <a:pt x="9742868" y="2809460"/>
                </a:lnTo>
                <a:lnTo>
                  <a:pt x="9755328" y="2809460"/>
                </a:lnTo>
                <a:cubicBezTo>
                  <a:pt x="9755328" y="2801154"/>
                  <a:pt x="9757404" y="2797002"/>
                  <a:pt x="9761558" y="2797002"/>
                </a:cubicBezTo>
                <a:close/>
                <a:moveTo>
                  <a:pt x="9711722" y="2797002"/>
                </a:moveTo>
                <a:cubicBezTo>
                  <a:pt x="9715874" y="2797002"/>
                  <a:pt x="9717952" y="2797002"/>
                  <a:pt x="9717952" y="2797002"/>
                </a:cubicBezTo>
                <a:cubicBezTo>
                  <a:pt x="9717952" y="2805308"/>
                  <a:pt x="9715874" y="2809460"/>
                  <a:pt x="9711722" y="2809460"/>
                </a:cubicBezTo>
                <a:cubicBezTo>
                  <a:pt x="9707570" y="2809460"/>
                  <a:pt x="9705492" y="2809460"/>
                  <a:pt x="9705492" y="2809460"/>
                </a:cubicBezTo>
                <a:cubicBezTo>
                  <a:pt x="9705492" y="2801154"/>
                  <a:pt x="9707570" y="2797002"/>
                  <a:pt x="9711722" y="2797002"/>
                </a:cubicBezTo>
                <a:close/>
                <a:moveTo>
                  <a:pt x="9169759" y="2797002"/>
                </a:moveTo>
                <a:cubicBezTo>
                  <a:pt x="9161453" y="2797002"/>
                  <a:pt x="9157301" y="2801154"/>
                  <a:pt x="9157301" y="2809460"/>
                </a:cubicBezTo>
                <a:cubicBezTo>
                  <a:pt x="9165607" y="2809460"/>
                  <a:pt x="9169759" y="2809460"/>
                  <a:pt x="9169759" y="2809460"/>
                </a:cubicBezTo>
                <a:close/>
                <a:moveTo>
                  <a:pt x="9057630" y="2797002"/>
                </a:moveTo>
                <a:cubicBezTo>
                  <a:pt x="9049322" y="2805308"/>
                  <a:pt x="9041018" y="2813612"/>
                  <a:pt x="9032712" y="2821918"/>
                </a:cubicBezTo>
                <a:cubicBezTo>
                  <a:pt x="9041018" y="2821918"/>
                  <a:pt x="9047248" y="2821918"/>
                  <a:pt x="9051400" y="2821918"/>
                </a:cubicBezTo>
                <a:cubicBezTo>
                  <a:pt x="9055552" y="2821918"/>
                  <a:pt x="9061782" y="2817766"/>
                  <a:pt x="9070088" y="2809460"/>
                </a:cubicBezTo>
                <a:close/>
                <a:moveTo>
                  <a:pt x="9020252" y="2797002"/>
                </a:moveTo>
                <a:lnTo>
                  <a:pt x="9020252" y="2809460"/>
                </a:lnTo>
                <a:cubicBezTo>
                  <a:pt x="9028560" y="2809460"/>
                  <a:pt x="9032712" y="2805308"/>
                  <a:pt x="9032712" y="2797002"/>
                </a:cubicBezTo>
                <a:cubicBezTo>
                  <a:pt x="9032712" y="2797002"/>
                  <a:pt x="9030634" y="2797002"/>
                  <a:pt x="9026482" y="2797002"/>
                </a:cubicBezTo>
                <a:cubicBezTo>
                  <a:pt x="9022330" y="2797002"/>
                  <a:pt x="9020252" y="2797002"/>
                  <a:pt x="9020252" y="2797002"/>
                </a:cubicBezTo>
                <a:close/>
                <a:moveTo>
                  <a:pt x="8434683" y="2797002"/>
                </a:moveTo>
                <a:lnTo>
                  <a:pt x="8397307" y="2821918"/>
                </a:lnTo>
                <a:cubicBezTo>
                  <a:pt x="8389001" y="2838530"/>
                  <a:pt x="8380697" y="2853066"/>
                  <a:pt x="8372389" y="2865524"/>
                </a:cubicBezTo>
                <a:cubicBezTo>
                  <a:pt x="8364083" y="2877984"/>
                  <a:pt x="8355779" y="2888367"/>
                  <a:pt x="8347471" y="2896673"/>
                </a:cubicBezTo>
                <a:cubicBezTo>
                  <a:pt x="8339165" y="2904978"/>
                  <a:pt x="8335013" y="2911207"/>
                  <a:pt x="8335013" y="2915361"/>
                </a:cubicBezTo>
                <a:cubicBezTo>
                  <a:pt x="8335013" y="2919513"/>
                  <a:pt x="8335013" y="2925743"/>
                  <a:pt x="8335013" y="2934049"/>
                </a:cubicBezTo>
                <a:lnTo>
                  <a:pt x="8409765" y="2846836"/>
                </a:lnTo>
                <a:cubicBezTo>
                  <a:pt x="8426377" y="2813612"/>
                  <a:pt x="8434683" y="2797002"/>
                  <a:pt x="8434683" y="2797002"/>
                </a:cubicBezTo>
                <a:close/>
                <a:moveTo>
                  <a:pt x="5930443" y="2797002"/>
                </a:moveTo>
                <a:cubicBezTo>
                  <a:pt x="5913830" y="2797002"/>
                  <a:pt x="5897218" y="2813612"/>
                  <a:pt x="5880606" y="2846836"/>
                </a:cubicBezTo>
                <a:lnTo>
                  <a:pt x="5905524" y="2834378"/>
                </a:lnTo>
                <a:close/>
                <a:moveTo>
                  <a:pt x="1588510" y="2797002"/>
                </a:moveTo>
                <a:cubicBezTo>
                  <a:pt x="1584358" y="2797002"/>
                  <a:pt x="1578128" y="2801154"/>
                  <a:pt x="1569822" y="2809460"/>
                </a:cubicBezTo>
                <a:lnTo>
                  <a:pt x="1557362" y="2834378"/>
                </a:lnTo>
                <a:cubicBezTo>
                  <a:pt x="1549056" y="2834378"/>
                  <a:pt x="1544904" y="2838530"/>
                  <a:pt x="1544904" y="2846836"/>
                </a:cubicBezTo>
                <a:cubicBezTo>
                  <a:pt x="1544904" y="2855142"/>
                  <a:pt x="1544904" y="2859296"/>
                  <a:pt x="1544904" y="2859296"/>
                </a:cubicBezTo>
                <a:cubicBezTo>
                  <a:pt x="1544904" y="2859296"/>
                  <a:pt x="1553210" y="2848912"/>
                  <a:pt x="1569822" y="2828148"/>
                </a:cubicBezTo>
                <a:cubicBezTo>
                  <a:pt x="1586434" y="2807384"/>
                  <a:pt x="1592663" y="2797002"/>
                  <a:pt x="1588510" y="2797002"/>
                </a:cubicBezTo>
                <a:close/>
                <a:moveTo>
                  <a:pt x="6138164" y="2788622"/>
                </a:moveTo>
                <a:lnTo>
                  <a:pt x="6132900" y="2793886"/>
                </a:lnTo>
                <a:cubicBezTo>
                  <a:pt x="6130822" y="2795962"/>
                  <a:pt x="6129784" y="2797002"/>
                  <a:pt x="6129784" y="2797002"/>
                </a:cubicBezTo>
                <a:close/>
                <a:moveTo>
                  <a:pt x="10044997" y="2787656"/>
                </a:moveTo>
                <a:cubicBezTo>
                  <a:pt x="10051229" y="2789734"/>
                  <a:pt x="10054343" y="2797002"/>
                  <a:pt x="10054343" y="2809460"/>
                </a:cubicBezTo>
                <a:cubicBezTo>
                  <a:pt x="10054343" y="2817766"/>
                  <a:pt x="10050189" y="2819842"/>
                  <a:pt x="10041883" y="2815690"/>
                </a:cubicBezTo>
                <a:cubicBezTo>
                  <a:pt x="10033577" y="2811536"/>
                  <a:pt x="10029425" y="2813612"/>
                  <a:pt x="10029425" y="2821918"/>
                </a:cubicBezTo>
                <a:cubicBezTo>
                  <a:pt x="10029425" y="2821918"/>
                  <a:pt x="10035653" y="2826072"/>
                  <a:pt x="10048113" y="2834378"/>
                </a:cubicBezTo>
                <a:cubicBezTo>
                  <a:pt x="10060571" y="2842684"/>
                  <a:pt x="10066801" y="2842684"/>
                  <a:pt x="10066801" y="2834378"/>
                </a:cubicBezTo>
                <a:lnTo>
                  <a:pt x="10066801" y="2846836"/>
                </a:lnTo>
                <a:lnTo>
                  <a:pt x="10054343" y="2859296"/>
                </a:lnTo>
                <a:lnTo>
                  <a:pt x="10041883" y="2859296"/>
                </a:lnTo>
                <a:cubicBezTo>
                  <a:pt x="10041883" y="2850990"/>
                  <a:pt x="10037729" y="2846836"/>
                  <a:pt x="10029425" y="2846836"/>
                </a:cubicBezTo>
                <a:cubicBezTo>
                  <a:pt x="10029425" y="2846836"/>
                  <a:pt x="10029425" y="2848912"/>
                  <a:pt x="10029425" y="2853066"/>
                </a:cubicBezTo>
                <a:cubicBezTo>
                  <a:pt x="10029425" y="2857219"/>
                  <a:pt x="10029425" y="2859296"/>
                  <a:pt x="10029425" y="2859296"/>
                </a:cubicBezTo>
                <a:lnTo>
                  <a:pt x="10016965" y="2859296"/>
                </a:lnTo>
                <a:lnTo>
                  <a:pt x="10004505" y="2871755"/>
                </a:lnTo>
                <a:cubicBezTo>
                  <a:pt x="10004505" y="2880061"/>
                  <a:pt x="10004505" y="2888367"/>
                  <a:pt x="10004505" y="2896673"/>
                </a:cubicBezTo>
                <a:cubicBezTo>
                  <a:pt x="9996201" y="2896673"/>
                  <a:pt x="9992049" y="2898749"/>
                  <a:pt x="9992049" y="2902901"/>
                </a:cubicBezTo>
                <a:cubicBezTo>
                  <a:pt x="9992049" y="2907055"/>
                  <a:pt x="9992049" y="2913285"/>
                  <a:pt x="9992049" y="2921591"/>
                </a:cubicBezTo>
                <a:lnTo>
                  <a:pt x="9979589" y="2946507"/>
                </a:lnTo>
                <a:lnTo>
                  <a:pt x="9954669" y="2934049"/>
                </a:lnTo>
                <a:lnTo>
                  <a:pt x="9942213" y="2909131"/>
                </a:lnTo>
                <a:cubicBezTo>
                  <a:pt x="9942213" y="2900825"/>
                  <a:pt x="9946365" y="2896673"/>
                  <a:pt x="9954669" y="2896673"/>
                </a:cubicBezTo>
                <a:lnTo>
                  <a:pt x="9954669" y="2884213"/>
                </a:lnTo>
                <a:cubicBezTo>
                  <a:pt x="9946365" y="2884213"/>
                  <a:pt x="9942213" y="2886291"/>
                  <a:pt x="9942213" y="2890443"/>
                </a:cubicBezTo>
                <a:cubicBezTo>
                  <a:pt x="9942213" y="2894595"/>
                  <a:pt x="9938061" y="2896673"/>
                  <a:pt x="9929753" y="2896673"/>
                </a:cubicBezTo>
                <a:lnTo>
                  <a:pt x="9917293" y="2909131"/>
                </a:lnTo>
                <a:cubicBezTo>
                  <a:pt x="9892377" y="2909131"/>
                  <a:pt x="9888225" y="2917437"/>
                  <a:pt x="9904835" y="2934049"/>
                </a:cubicBezTo>
                <a:cubicBezTo>
                  <a:pt x="9913141" y="2942355"/>
                  <a:pt x="9921445" y="2942355"/>
                  <a:pt x="9929753" y="2934049"/>
                </a:cubicBezTo>
                <a:cubicBezTo>
                  <a:pt x="9938061" y="2925743"/>
                  <a:pt x="9942213" y="2925743"/>
                  <a:pt x="9942213" y="2934049"/>
                </a:cubicBezTo>
                <a:lnTo>
                  <a:pt x="9954669" y="2996344"/>
                </a:lnTo>
                <a:cubicBezTo>
                  <a:pt x="9946365" y="2996344"/>
                  <a:pt x="9942213" y="3000496"/>
                  <a:pt x="9942213" y="3008802"/>
                </a:cubicBezTo>
                <a:lnTo>
                  <a:pt x="9942213" y="2996344"/>
                </a:lnTo>
                <a:lnTo>
                  <a:pt x="9917293" y="2971425"/>
                </a:lnTo>
                <a:lnTo>
                  <a:pt x="9895493" y="2971425"/>
                </a:lnTo>
                <a:lnTo>
                  <a:pt x="9904835" y="2958967"/>
                </a:lnTo>
                <a:cubicBezTo>
                  <a:pt x="9904835" y="2958967"/>
                  <a:pt x="9902757" y="2956889"/>
                  <a:pt x="9898605" y="2952737"/>
                </a:cubicBezTo>
                <a:cubicBezTo>
                  <a:pt x="9896529" y="2950661"/>
                  <a:pt x="9894973" y="2950142"/>
                  <a:pt x="9893933" y="2951180"/>
                </a:cubicBezTo>
                <a:cubicBezTo>
                  <a:pt x="9892897" y="2952218"/>
                  <a:pt x="9892377" y="2954813"/>
                  <a:pt x="9892377" y="2958967"/>
                </a:cubicBezTo>
                <a:lnTo>
                  <a:pt x="9895491" y="2971425"/>
                </a:lnTo>
                <a:lnTo>
                  <a:pt x="9892377" y="2971425"/>
                </a:lnTo>
                <a:cubicBezTo>
                  <a:pt x="9884069" y="2963119"/>
                  <a:pt x="9879917" y="2954813"/>
                  <a:pt x="9879917" y="2946507"/>
                </a:cubicBezTo>
                <a:cubicBezTo>
                  <a:pt x="9879917" y="2938201"/>
                  <a:pt x="9875765" y="2934049"/>
                  <a:pt x="9867457" y="2934049"/>
                </a:cubicBezTo>
                <a:cubicBezTo>
                  <a:pt x="9825929" y="2917437"/>
                  <a:pt x="9821775" y="2904978"/>
                  <a:pt x="9855001" y="2896673"/>
                </a:cubicBezTo>
                <a:lnTo>
                  <a:pt x="9855001" y="2884213"/>
                </a:lnTo>
                <a:lnTo>
                  <a:pt x="9855001" y="2871755"/>
                </a:lnTo>
                <a:cubicBezTo>
                  <a:pt x="9863305" y="2871755"/>
                  <a:pt x="9869537" y="2867602"/>
                  <a:pt x="9873689" y="2859296"/>
                </a:cubicBezTo>
                <a:cubicBezTo>
                  <a:pt x="9877841" y="2850990"/>
                  <a:pt x="9875765" y="2842684"/>
                  <a:pt x="9867457" y="2834378"/>
                </a:cubicBezTo>
                <a:cubicBezTo>
                  <a:pt x="9859153" y="2826072"/>
                  <a:pt x="9850847" y="2821918"/>
                  <a:pt x="9842541" y="2821918"/>
                </a:cubicBezTo>
                <a:cubicBezTo>
                  <a:pt x="9859153" y="2821918"/>
                  <a:pt x="9892377" y="2826072"/>
                  <a:pt x="9942213" y="2834378"/>
                </a:cubicBezTo>
                <a:lnTo>
                  <a:pt x="9969205" y="2820880"/>
                </a:lnTo>
                <a:lnTo>
                  <a:pt x="9967129" y="2820361"/>
                </a:lnTo>
                <a:cubicBezTo>
                  <a:pt x="9965053" y="2819323"/>
                  <a:pt x="9962977" y="2817766"/>
                  <a:pt x="9960901" y="2815690"/>
                </a:cubicBezTo>
                <a:cubicBezTo>
                  <a:pt x="9956749" y="2811536"/>
                  <a:pt x="9954669" y="2809460"/>
                  <a:pt x="9954669" y="2809460"/>
                </a:cubicBezTo>
                <a:cubicBezTo>
                  <a:pt x="9954669" y="2809460"/>
                  <a:pt x="9958821" y="2805308"/>
                  <a:pt x="9967129" y="2797002"/>
                </a:cubicBezTo>
                <a:cubicBezTo>
                  <a:pt x="9975437" y="2797002"/>
                  <a:pt x="9983741" y="2799078"/>
                  <a:pt x="9992049" y="2803230"/>
                </a:cubicBezTo>
                <a:cubicBezTo>
                  <a:pt x="10000353" y="2807384"/>
                  <a:pt x="10008657" y="2805308"/>
                  <a:pt x="10016965" y="2797002"/>
                </a:cubicBezTo>
                <a:cubicBezTo>
                  <a:pt x="10029425" y="2788696"/>
                  <a:pt x="10038769" y="2785580"/>
                  <a:pt x="10044997" y="2787656"/>
                </a:cubicBezTo>
                <a:close/>
                <a:moveTo>
                  <a:pt x="9437626" y="2784542"/>
                </a:moveTo>
                <a:cubicBezTo>
                  <a:pt x="9433473" y="2784542"/>
                  <a:pt x="9429320" y="2788694"/>
                  <a:pt x="9425167" y="2797002"/>
                </a:cubicBezTo>
                <a:cubicBezTo>
                  <a:pt x="9421015" y="2805308"/>
                  <a:pt x="9423090" y="2809460"/>
                  <a:pt x="9431397" y="2809460"/>
                </a:cubicBezTo>
                <a:lnTo>
                  <a:pt x="9456315" y="2797002"/>
                </a:lnTo>
                <a:cubicBezTo>
                  <a:pt x="9448008" y="2788694"/>
                  <a:pt x="9441779" y="2784542"/>
                  <a:pt x="9437626" y="2784542"/>
                </a:cubicBezTo>
                <a:close/>
                <a:moveTo>
                  <a:pt x="9394021" y="2784542"/>
                </a:moveTo>
                <a:cubicBezTo>
                  <a:pt x="9385713" y="2792848"/>
                  <a:pt x="9379483" y="2797002"/>
                  <a:pt x="9375331" y="2797002"/>
                </a:cubicBezTo>
                <a:cubicBezTo>
                  <a:pt x="9371179" y="2797002"/>
                  <a:pt x="9369103" y="2797002"/>
                  <a:pt x="9369103" y="2797002"/>
                </a:cubicBezTo>
                <a:cubicBezTo>
                  <a:pt x="9360795" y="2797002"/>
                  <a:pt x="9360795" y="2801154"/>
                  <a:pt x="9369103" y="2809460"/>
                </a:cubicBezTo>
                <a:lnTo>
                  <a:pt x="9381561" y="2809460"/>
                </a:lnTo>
                <a:cubicBezTo>
                  <a:pt x="9381561" y="2809460"/>
                  <a:pt x="9381561" y="2805308"/>
                  <a:pt x="9381561" y="2797002"/>
                </a:cubicBezTo>
                <a:cubicBezTo>
                  <a:pt x="9398173" y="2805308"/>
                  <a:pt x="9406479" y="2805308"/>
                  <a:pt x="9406479" y="2797002"/>
                </a:cubicBezTo>
                <a:cubicBezTo>
                  <a:pt x="9406479" y="2788694"/>
                  <a:pt x="9402327" y="2784542"/>
                  <a:pt x="9394021" y="2784542"/>
                </a:cubicBezTo>
                <a:close/>
                <a:moveTo>
                  <a:pt x="7014367" y="2784542"/>
                </a:moveTo>
                <a:cubicBezTo>
                  <a:pt x="7014367" y="2784542"/>
                  <a:pt x="7018521" y="2788694"/>
                  <a:pt x="7026827" y="2797002"/>
                </a:cubicBezTo>
                <a:cubicBezTo>
                  <a:pt x="7035133" y="2797002"/>
                  <a:pt x="7039285" y="2797002"/>
                  <a:pt x="7039285" y="2797002"/>
                </a:cubicBezTo>
                <a:cubicBezTo>
                  <a:pt x="7039285" y="2797002"/>
                  <a:pt x="7039285" y="2792848"/>
                  <a:pt x="7039285" y="2784542"/>
                </a:cubicBezTo>
                <a:close/>
                <a:moveTo>
                  <a:pt x="6596994" y="2784542"/>
                </a:moveTo>
                <a:cubicBezTo>
                  <a:pt x="6592841" y="2784542"/>
                  <a:pt x="6590764" y="2788694"/>
                  <a:pt x="6590764" y="2797002"/>
                </a:cubicBezTo>
                <a:cubicBezTo>
                  <a:pt x="6590764" y="2797002"/>
                  <a:pt x="6594918" y="2797002"/>
                  <a:pt x="6603224" y="2797002"/>
                </a:cubicBezTo>
                <a:cubicBezTo>
                  <a:pt x="6603224" y="2788694"/>
                  <a:pt x="6603224" y="2784542"/>
                  <a:pt x="6603224" y="2784542"/>
                </a:cubicBezTo>
                <a:cubicBezTo>
                  <a:pt x="6603224" y="2784542"/>
                  <a:pt x="6601146" y="2784542"/>
                  <a:pt x="6596994" y="2784542"/>
                </a:cubicBezTo>
                <a:close/>
                <a:moveTo>
                  <a:pt x="6553387" y="2784542"/>
                </a:moveTo>
                <a:lnTo>
                  <a:pt x="6528469" y="2809460"/>
                </a:lnTo>
                <a:lnTo>
                  <a:pt x="6516011" y="2834378"/>
                </a:lnTo>
                <a:cubicBezTo>
                  <a:pt x="6532623" y="2817766"/>
                  <a:pt x="6540929" y="2813612"/>
                  <a:pt x="6540929" y="2821918"/>
                </a:cubicBezTo>
                <a:cubicBezTo>
                  <a:pt x="6540929" y="2821918"/>
                  <a:pt x="6540929" y="2826072"/>
                  <a:pt x="6540929" y="2834378"/>
                </a:cubicBezTo>
                <a:lnTo>
                  <a:pt x="6553387" y="2809460"/>
                </a:lnTo>
                <a:close/>
                <a:moveTo>
                  <a:pt x="9543526" y="2772084"/>
                </a:moveTo>
                <a:lnTo>
                  <a:pt x="9555986" y="2784542"/>
                </a:lnTo>
                <a:cubicBezTo>
                  <a:pt x="9572597" y="2801154"/>
                  <a:pt x="9580905" y="2801154"/>
                  <a:pt x="9580905" y="2784542"/>
                </a:cubicBezTo>
                <a:cubicBezTo>
                  <a:pt x="9580905" y="2776236"/>
                  <a:pt x="9582981" y="2772084"/>
                  <a:pt x="9587133" y="2772084"/>
                </a:cubicBezTo>
                <a:cubicBezTo>
                  <a:pt x="9591285" y="2772084"/>
                  <a:pt x="9593363" y="2776236"/>
                  <a:pt x="9593363" y="2784542"/>
                </a:cubicBezTo>
                <a:lnTo>
                  <a:pt x="9618281" y="2797002"/>
                </a:lnTo>
                <a:lnTo>
                  <a:pt x="9630739" y="2809460"/>
                </a:lnTo>
                <a:lnTo>
                  <a:pt x="9605821" y="2809460"/>
                </a:lnTo>
                <a:cubicBezTo>
                  <a:pt x="9605821" y="2809460"/>
                  <a:pt x="9597515" y="2809460"/>
                  <a:pt x="9580905" y="2809460"/>
                </a:cubicBezTo>
                <a:cubicBezTo>
                  <a:pt x="9555986" y="2801154"/>
                  <a:pt x="9543526" y="2788694"/>
                  <a:pt x="9543526" y="2772084"/>
                </a:cubicBezTo>
                <a:close/>
                <a:moveTo>
                  <a:pt x="9232054" y="2772084"/>
                </a:moveTo>
                <a:cubicBezTo>
                  <a:pt x="9223748" y="2788694"/>
                  <a:pt x="9219596" y="2797002"/>
                  <a:pt x="9219596" y="2797002"/>
                </a:cubicBezTo>
                <a:lnTo>
                  <a:pt x="9232054" y="2797002"/>
                </a:lnTo>
                <a:cubicBezTo>
                  <a:pt x="9240362" y="2788694"/>
                  <a:pt x="9244514" y="2788694"/>
                  <a:pt x="9244514" y="2797002"/>
                </a:cubicBezTo>
                <a:lnTo>
                  <a:pt x="9256972" y="2772084"/>
                </a:lnTo>
                <a:close/>
                <a:moveTo>
                  <a:pt x="9119925" y="2772084"/>
                </a:moveTo>
                <a:lnTo>
                  <a:pt x="9107465" y="2784542"/>
                </a:lnTo>
                <a:lnTo>
                  <a:pt x="9119925" y="2797002"/>
                </a:lnTo>
                <a:lnTo>
                  <a:pt x="9144841" y="2784542"/>
                </a:lnTo>
                <a:lnTo>
                  <a:pt x="9132383" y="2784542"/>
                </a:lnTo>
                <a:lnTo>
                  <a:pt x="9119925" y="2784542"/>
                </a:lnTo>
                <a:cubicBezTo>
                  <a:pt x="9119925" y="2776236"/>
                  <a:pt x="9119925" y="2772084"/>
                  <a:pt x="9119925" y="2772084"/>
                </a:cubicBezTo>
                <a:close/>
                <a:moveTo>
                  <a:pt x="5830769" y="2772084"/>
                </a:moveTo>
                <a:lnTo>
                  <a:pt x="5818311" y="2797002"/>
                </a:lnTo>
                <a:lnTo>
                  <a:pt x="5830769" y="2784542"/>
                </a:lnTo>
                <a:cubicBezTo>
                  <a:pt x="5839077" y="2776236"/>
                  <a:pt x="5839077" y="2772084"/>
                  <a:pt x="5830769" y="2772084"/>
                </a:cubicBezTo>
                <a:close/>
                <a:moveTo>
                  <a:pt x="8726202" y="2767121"/>
                </a:moveTo>
                <a:lnTo>
                  <a:pt x="8710846" y="2782476"/>
                </a:lnTo>
                <a:lnTo>
                  <a:pt x="8719682" y="2773641"/>
                </a:lnTo>
                <a:close/>
                <a:moveTo>
                  <a:pt x="10178933" y="2759624"/>
                </a:moveTo>
                <a:lnTo>
                  <a:pt x="10203849" y="2759624"/>
                </a:lnTo>
                <a:cubicBezTo>
                  <a:pt x="10195545" y="2767930"/>
                  <a:pt x="10191393" y="2772084"/>
                  <a:pt x="10191393" y="2772084"/>
                </a:cubicBezTo>
                <a:close/>
                <a:moveTo>
                  <a:pt x="9531068" y="2759624"/>
                </a:moveTo>
                <a:cubicBezTo>
                  <a:pt x="9539374" y="2767930"/>
                  <a:pt x="9537298" y="2772084"/>
                  <a:pt x="9524838" y="2772084"/>
                </a:cubicBezTo>
                <a:cubicBezTo>
                  <a:pt x="9512380" y="2772084"/>
                  <a:pt x="9506150" y="2776236"/>
                  <a:pt x="9506150" y="2784542"/>
                </a:cubicBezTo>
                <a:lnTo>
                  <a:pt x="9506150" y="2809460"/>
                </a:lnTo>
                <a:lnTo>
                  <a:pt x="9493692" y="2809460"/>
                </a:lnTo>
                <a:lnTo>
                  <a:pt x="9481232" y="2809460"/>
                </a:lnTo>
                <a:lnTo>
                  <a:pt x="9471888" y="2809460"/>
                </a:lnTo>
                <a:lnTo>
                  <a:pt x="9473758" y="2806967"/>
                </a:lnTo>
                <a:lnTo>
                  <a:pt x="9493692" y="2797002"/>
                </a:lnTo>
                <a:cubicBezTo>
                  <a:pt x="9501998" y="2797002"/>
                  <a:pt x="9506150" y="2788694"/>
                  <a:pt x="9506150" y="2772084"/>
                </a:cubicBezTo>
                <a:close/>
                <a:moveTo>
                  <a:pt x="9456315" y="2759624"/>
                </a:moveTo>
                <a:cubicBezTo>
                  <a:pt x="9456315" y="2767930"/>
                  <a:pt x="9456315" y="2772084"/>
                  <a:pt x="9456315" y="2772084"/>
                </a:cubicBezTo>
                <a:lnTo>
                  <a:pt x="9468774" y="2759624"/>
                </a:lnTo>
                <a:cubicBezTo>
                  <a:pt x="9468774" y="2759624"/>
                  <a:pt x="9464622" y="2759624"/>
                  <a:pt x="9456315" y="2759624"/>
                </a:cubicBezTo>
                <a:close/>
                <a:moveTo>
                  <a:pt x="9369103" y="2759624"/>
                </a:moveTo>
                <a:cubicBezTo>
                  <a:pt x="9369103" y="2759624"/>
                  <a:pt x="9369103" y="2763778"/>
                  <a:pt x="9369103" y="2772084"/>
                </a:cubicBezTo>
                <a:cubicBezTo>
                  <a:pt x="9369103" y="2780390"/>
                  <a:pt x="9371179" y="2784542"/>
                  <a:pt x="9375331" y="2784542"/>
                </a:cubicBezTo>
                <a:cubicBezTo>
                  <a:pt x="9379483" y="2784542"/>
                  <a:pt x="9381561" y="2780390"/>
                  <a:pt x="9381561" y="2772084"/>
                </a:cubicBezTo>
                <a:close/>
                <a:moveTo>
                  <a:pt x="8758616" y="2759624"/>
                </a:moveTo>
                <a:cubicBezTo>
                  <a:pt x="8758616" y="2759624"/>
                  <a:pt x="8756538" y="2761701"/>
                  <a:pt x="8752386" y="2765853"/>
                </a:cubicBezTo>
                <a:cubicBezTo>
                  <a:pt x="8748234" y="2770006"/>
                  <a:pt x="8746156" y="2772084"/>
                  <a:pt x="8746156" y="2772084"/>
                </a:cubicBezTo>
                <a:cubicBezTo>
                  <a:pt x="8746156" y="2780390"/>
                  <a:pt x="8748234" y="2784542"/>
                  <a:pt x="8752386" y="2784542"/>
                </a:cubicBezTo>
                <a:cubicBezTo>
                  <a:pt x="8756538" y="2784542"/>
                  <a:pt x="8760692" y="2780390"/>
                  <a:pt x="8764846" y="2772084"/>
                </a:cubicBezTo>
                <a:cubicBezTo>
                  <a:pt x="8768998" y="2763778"/>
                  <a:pt x="8766922" y="2759624"/>
                  <a:pt x="8758616" y="2759624"/>
                </a:cubicBezTo>
                <a:close/>
                <a:moveTo>
                  <a:pt x="9739754" y="2753395"/>
                </a:moveTo>
                <a:cubicBezTo>
                  <a:pt x="9741830" y="2753395"/>
                  <a:pt x="9742868" y="2755472"/>
                  <a:pt x="9742868" y="2759624"/>
                </a:cubicBezTo>
                <a:lnTo>
                  <a:pt x="9730410" y="2772084"/>
                </a:lnTo>
                <a:lnTo>
                  <a:pt x="9730410" y="2759624"/>
                </a:lnTo>
                <a:cubicBezTo>
                  <a:pt x="9734564" y="2755472"/>
                  <a:pt x="9737678" y="2753395"/>
                  <a:pt x="9739754" y="2753395"/>
                </a:cubicBezTo>
                <a:close/>
                <a:moveTo>
                  <a:pt x="8931482" y="2751837"/>
                </a:moveTo>
                <a:cubicBezTo>
                  <a:pt x="8928368" y="2752876"/>
                  <a:pt x="8924735" y="2755472"/>
                  <a:pt x="8920581" y="2759624"/>
                </a:cubicBezTo>
                <a:cubicBezTo>
                  <a:pt x="8912275" y="2767930"/>
                  <a:pt x="8908123" y="2776236"/>
                  <a:pt x="8908123" y="2784542"/>
                </a:cubicBezTo>
                <a:cubicBezTo>
                  <a:pt x="8908123" y="2792848"/>
                  <a:pt x="8903971" y="2797002"/>
                  <a:pt x="8895663" y="2797002"/>
                </a:cubicBezTo>
                <a:cubicBezTo>
                  <a:pt x="8887357" y="2797002"/>
                  <a:pt x="8874899" y="2805308"/>
                  <a:pt x="8858287" y="2821918"/>
                </a:cubicBezTo>
                <a:cubicBezTo>
                  <a:pt x="8858287" y="2830224"/>
                  <a:pt x="8854134" y="2838530"/>
                  <a:pt x="8845828" y="2846836"/>
                </a:cubicBezTo>
                <a:cubicBezTo>
                  <a:pt x="8837521" y="2855142"/>
                  <a:pt x="8833369" y="2863448"/>
                  <a:pt x="8833369" y="2871755"/>
                </a:cubicBezTo>
                <a:lnTo>
                  <a:pt x="8833369" y="2884213"/>
                </a:lnTo>
                <a:cubicBezTo>
                  <a:pt x="8833369" y="2875907"/>
                  <a:pt x="8841676" y="2867602"/>
                  <a:pt x="8858287" y="2859296"/>
                </a:cubicBezTo>
                <a:cubicBezTo>
                  <a:pt x="8916429" y="2792848"/>
                  <a:pt x="8943422" y="2757548"/>
                  <a:pt x="8939269" y="2753395"/>
                </a:cubicBezTo>
                <a:cubicBezTo>
                  <a:pt x="8937193" y="2751319"/>
                  <a:pt x="8934598" y="2750799"/>
                  <a:pt x="8931482" y="2751837"/>
                </a:cubicBezTo>
                <a:close/>
                <a:moveTo>
                  <a:pt x="9967129" y="2747165"/>
                </a:moveTo>
                <a:cubicBezTo>
                  <a:pt x="9967129" y="2747165"/>
                  <a:pt x="9969205" y="2749242"/>
                  <a:pt x="9973357" y="2753395"/>
                </a:cubicBezTo>
                <a:cubicBezTo>
                  <a:pt x="9977509" y="2757548"/>
                  <a:pt x="9979589" y="2759624"/>
                  <a:pt x="9979589" y="2759624"/>
                </a:cubicBezTo>
                <a:cubicBezTo>
                  <a:pt x="9979589" y="2759624"/>
                  <a:pt x="9975437" y="2759624"/>
                  <a:pt x="9967129" y="2759624"/>
                </a:cubicBezTo>
                <a:cubicBezTo>
                  <a:pt x="9967129" y="2759624"/>
                  <a:pt x="9967129" y="2755472"/>
                  <a:pt x="9967129" y="2747165"/>
                </a:cubicBezTo>
                <a:close/>
                <a:moveTo>
                  <a:pt x="9568445" y="2747165"/>
                </a:moveTo>
                <a:lnTo>
                  <a:pt x="9568445" y="2759624"/>
                </a:lnTo>
                <a:cubicBezTo>
                  <a:pt x="9568445" y="2767930"/>
                  <a:pt x="9566369" y="2772084"/>
                  <a:pt x="9562216" y="2772084"/>
                </a:cubicBezTo>
                <a:cubicBezTo>
                  <a:pt x="9558062" y="2772084"/>
                  <a:pt x="9555986" y="2770006"/>
                  <a:pt x="9555986" y="2765853"/>
                </a:cubicBezTo>
                <a:cubicBezTo>
                  <a:pt x="9555986" y="2761701"/>
                  <a:pt x="9560139" y="2755472"/>
                  <a:pt x="9568445" y="2747165"/>
                </a:cubicBezTo>
                <a:close/>
                <a:moveTo>
                  <a:pt x="7163875" y="2747165"/>
                </a:moveTo>
                <a:lnTo>
                  <a:pt x="7176333" y="2759624"/>
                </a:lnTo>
                <a:cubicBezTo>
                  <a:pt x="7176333" y="2759624"/>
                  <a:pt x="7174257" y="2761701"/>
                  <a:pt x="7170105" y="2765853"/>
                </a:cubicBezTo>
                <a:cubicBezTo>
                  <a:pt x="7165951" y="2770006"/>
                  <a:pt x="7163875" y="2767930"/>
                  <a:pt x="7163875" y="2759624"/>
                </a:cubicBezTo>
                <a:close/>
                <a:moveTo>
                  <a:pt x="1632117" y="2747165"/>
                </a:moveTo>
                <a:cubicBezTo>
                  <a:pt x="1632117" y="2747165"/>
                  <a:pt x="1623811" y="2753395"/>
                  <a:pt x="1607199" y="2765853"/>
                </a:cubicBezTo>
                <a:cubicBezTo>
                  <a:pt x="1590586" y="2778312"/>
                  <a:pt x="1582280" y="2784542"/>
                  <a:pt x="1582280" y="2784542"/>
                </a:cubicBezTo>
                <a:cubicBezTo>
                  <a:pt x="1582280" y="2801154"/>
                  <a:pt x="1594739" y="2797002"/>
                  <a:pt x="1619657" y="2772084"/>
                </a:cubicBezTo>
                <a:close/>
                <a:moveTo>
                  <a:pt x="1532446" y="2747165"/>
                </a:moveTo>
                <a:lnTo>
                  <a:pt x="1507527" y="2784542"/>
                </a:lnTo>
                <a:lnTo>
                  <a:pt x="1470151" y="2834378"/>
                </a:lnTo>
                <a:lnTo>
                  <a:pt x="1457691" y="2846836"/>
                </a:lnTo>
                <a:cubicBezTo>
                  <a:pt x="1457691" y="2846836"/>
                  <a:pt x="1468073" y="2830224"/>
                  <a:pt x="1488839" y="2797002"/>
                </a:cubicBezTo>
                <a:cubicBezTo>
                  <a:pt x="1509604" y="2763778"/>
                  <a:pt x="1524140" y="2747165"/>
                  <a:pt x="1532446" y="2747165"/>
                </a:cubicBezTo>
                <a:close/>
                <a:moveTo>
                  <a:pt x="10041883" y="2734705"/>
                </a:moveTo>
                <a:cubicBezTo>
                  <a:pt x="10050189" y="2734705"/>
                  <a:pt x="10054343" y="2736783"/>
                  <a:pt x="10054343" y="2740936"/>
                </a:cubicBezTo>
                <a:cubicBezTo>
                  <a:pt x="10054343" y="2745089"/>
                  <a:pt x="10050189" y="2747165"/>
                  <a:pt x="10041883" y="2747165"/>
                </a:cubicBezTo>
                <a:cubicBezTo>
                  <a:pt x="10041883" y="2747165"/>
                  <a:pt x="10041883" y="2743013"/>
                  <a:pt x="10041883" y="2734705"/>
                </a:cubicBezTo>
                <a:close/>
                <a:moveTo>
                  <a:pt x="9693034" y="2734705"/>
                </a:moveTo>
                <a:cubicBezTo>
                  <a:pt x="9709644" y="2743013"/>
                  <a:pt x="9713800" y="2751318"/>
                  <a:pt x="9705492" y="2759624"/>
                </a:cubicBezTo>
                <a:cubicBezTo>
                  <a:pt x="9705492" y="2759624"/>
                  <a:pt x="9703416" y="2757548"/>
                  <a:pt x="9699264" y="2753395"/>
                </a:cubicBezTo>
                <a:cubicBezTo>
                  <a:pt x="9695111" y="2749242"/>
                  <a:pt x="9693034" y="2747165"/>
                  <a:pt x="9693034" y="2747165"/>
                </a:cubicBezTo>
                <a:close/>
                <a:moveTo>
                  <a:pt x="9655657" y="2734705"/>
                </a:moveTo>
                <a:lnTo>
                  <a:pt x="9668116" y="2759624"/>
                </a:lnTo>
                <a:lnTo>
                  <a:pt x="9680575" y="2784542"/>
                </a:lnTo>
                <a:cubicBezTo>
                  <a:pt x="9688881" y="2792848"/>
                  <a:pt x="9688881" y="2797002"/>
                  <a:pt x="9680575" y="2797002"/>
                </a:cubicBezTo>
                <a:cubicBezTo>
                  <a:pt x="9672268" y="2797002"/>
                  <a:pt x="9668116" y="2801154"/>
                  <a:pt x="9668116" y="2809460"/>
                </a:cubicBezTo>
                <a:cubicBezTo>
                  <a:pt x="9668116" y="2809460"/>
                  <a:pt x="9668116" y="2811536"/>
                  <a:pt x="9668116" y="2815690"/>
                </a:cubicBezTo>
                <a:cubicBezTo>
                  <a:pt x="9668116" y="2819842"/>
                  <a:pt x="9663963" y="2826072"/>
                  <a:pt x="9655657" y="2834378"/>
                </a:cubicBezTo>
                <a:cubicBezTo>
                  <a:pt x="9647351" y="2834378"/>
                  <a:pt x="9647351" y="2838530"/>
                  <a:pt x="9655657" y="2846836"/>
                </a:cubicBezTo>
                <a:cubicBezTo>
                  <a:pt x="9663963" y="2855142"/>
                  <a:pt x="9668116" y="2850990"/>
                  <a:pt x="9668116" y="2834378"/>
                </a:cubicBezTo>
                <a:lnTo>
                  <a:pt x="9680575" y="2821918"/>
                </a:lnTo>
                <a:lnTo>
                  <a:pt x="9680575" y="2834378"/>
                </a:lnTo>
                <a:lnTo>
                  <a:pt x="9693034" y="2846836"/>
                </a:lnTo>
                <a:cubicBezTo>
                  <a:pt x="9701340" y="2846836"/>
                  <a:pt x="9709644" y="2850990"/>
                  <a:pt x="9717952" y="2859296"/>
                </a:cubicBezTo>
                <a:lnTo>
                  <a:pt x="9730410" y="2871755"/>
                </a:lnTo>
                <a:lnTo>
                  <a:pt x="9717952" y="2871755"/>
                </a:lnTo>
                <a:lnTo>
                  <a:pt x="9693034" y="2871755"/>
                </a:lnTo>
                <a:cubicBezTo>
                  <a:pt x="9693034" y="2871755"/>
                  <a:pt x="9697186" y="2875907"/>
                  <a:pt x="9705492" y="2884213"/>
                </a:cubicBezTo>
                <a:cubicBezTo>
                  <a:pt x="9722104" y="2884213"/>
                  <a:pt x="9722104" y="2888367"/>
                  <a:pt x="9705492" y="2896673"/>
                </a:cubicBezTo>
                <a:cubicBezTo>
                  <a:pt x="9697186" y="2896673"/>
                  <a:pt x="9688881" y="2896673"/>
                  <a:pt x="9680575" y="2896673"/>
                </a:cubicBezTo>
                <a:cubicBezTo>
                  <a:pt x="9663963" y="2896673"/>
                  <a:pt x="9651505" y="2900825"/>
                  <a:pt x="9643199" y="2909131"/>
                </a:cubicBezTo>
                <a:cubicBezTo>
                  <a:pt x="9643199" y="2900825"/>
                  <a:pt x="9639047" y="2896673"/>
                  <a:pt x="9630739" y="2896673"/>
                </a:cubicBezTo>
                <a:lnTo>
                  <a:pt x="9643199" y="2896673"/>
                </a:lnTo>
                <a:lnTo>
                  <a:pt x="9655657" y="2871755"/>
                </a:lnTo>
                <a:cubicBezTo>
                  <a:pt x="9647351" y="2880061"/>
                  <a:pt x="9639047" y="2884213"/>
                  <a:pt x="9630739" y="2884213"/>
                </a:cubicBezTo>
                <a:cubicBezTo>
                  <a:pt x="9622433" y="2884213"/>
                  <a:pt x="9618281" y="2888367"/>
                  <a:pt x="9618281" y="2896673"/>
                </a:cubicBezTo>
                <a:lnTo>
                  <a:pt x="9605821" y="2859296"/>
                </a:lnTo>
                <a:cubicBezTo>
                  <a:pt x="9614129" y="2842684"/>
                  <a:pt x="9618281" y="2830224"/>
                  <a:pt x="9618281" y="2821918"/>
                </a:cubicBezTo>
                <a:cubicBezTo>
                  <a:pt x="9626587" y="2830224"/>
                  <a:pt x="9643199" y="2821918"/>
                  <a:pt x="9668116" y="2797002"/>
                </a:cubicBezTo>
                <a:cubicBezTo>
                  <a:pt x="9668116" y="2780390"/>
                  <a:pt x="9663963" y="2776236"/>
                  <a:pt x="9655657" y="2784542"/>
                </a:cubicBezTo>
                <a:lnTo>
                  <a:pt x="9643199" y="2772084"/>
                </a:lnTo>
                <a:cubicBezTo>
                  <a:pt x="9651505" y="2763778"/>
                  <a:pt x="9653580" y="2757548"/>
                  <a:pt x="9649427" y="2753395"/>
                </a:cubicBezTo>
                <a:cubicBezTo>
                  <a:pt x="9645275" y="2749242"/>
                  <a:pt x="9647351" y="2743013"/>
                  <a:pt x="9655657" y="2734705"/>
                </a:cubicBezTo>
                <a:close/>
                <a:moveTo>
                  <a:pt x="9630739" y="2734705"/>
                </a:moveTo>
                <a:lnTo>
                  <a:pt x="9630739" y="2747165"/>
                </a:lnTo>
                <a:lnTo>
                  <a:pt x="9618281" y="2747165"/>
                </a:lnTo>
                <a:close/>
                <a:moveTo>
                  <a:pt x="9599593" y="2734705"/>
                </a:moveTo>
                <a:cubicBezTo>
                  <a:pt x="9603745" y="2734705"/>
                  <a:pt x="9605821" y="2738859"/>
                  <a:pt x="9605821" y="2747165"/>
                </a:cubicBezTo>
                <a:lnTo>
                  <a:pt x="9593363" y="2759624"/>
                </a:lnTo>
                <a:cubicBezTo>
                  <a:pt x="9593363" y="2759624"/>
                  <a:pt x="9593363" y="2755472"/>
                  <a:pt x="9593363" y="2747165"/>
                </a:cubicBezTo>
                <a:cubicBezTo>
                  <a:pt x="9593363" y="2738859"/>
                  <a:pt x="9595441" y="2734705"/>
                  <a:pt x="9599593" y="2734705"/>
                </a:cubicBezTo>
                <a:close/>
                <a:moveTo>
                  <a:pt x="9443856" y="2734705"/>
                </a:moveTo>
                <a:lnTo>
                  <a:pt x="9443856" y="2747165"/>
                </a:lnTo>
                <a:cubicBezTo>
                  <a:pt x="9443856" y="2747165"/>
                  <a:pt x="9445933" y="2747165"/>
                  <a:pt x="9450085" y="2747165"/>
                </a:cubicBezTo>
                <a:cubicBezTo>
                  <a:pt x="9454238" y="2747165"/>
                  <a:pt x="9456315" y="2743013"/>
                  <a:pt x="9456315" y="2734705"/>
                </a:cubicBezTo>
                <a:close/>
                <a:moveTo>
                  <a:pt x="8808450" y="2734705"/>
                </a:moveTo>
                <a:cubicBezTo>
                  <a:pt x="8808450" y="2743013"/>
                  <a:pt x="8808450" y="2747165"/>
                  <a:pt x="8808450" y="2747165"/>
                </a:cubicBezTo>
                <a:cubicBezTo>
                  <a:pt x="8808450" y="2747165"/>
                  <a:pt x="8812604" y="2747165"/>
                  <a:pt x="8820910" y="2747165"/>
                </a:cubicBezTo>
                <a:cubicBezTo>
                  <a:pt x="8820910" y="2747165"/>
                  <a:pt x="8820910" y="2743013"/>
                  <a:pt x="8820910" y="2734705"/>
                </a:cubicBezTo>
                <a:close/>
                <a:moveTo>
                  <a:pt x="7188793" y="2734705"/>
                </a:moveTo>
                <a:lnTo>
                  <a:pt x="7188793" y="2747165"/>
                </a:lnTo>
                <a:cubicBezTo>
                  <a:pt x="7180487" y="2747165"/>
                  <a:pt x="7176333" y="2747165"/>
                  <a:pt x="7176333" y="2747165"/>
                </a:cubicBezTo>
                <a:cubicBezTo>
                  <a:pt x="7176333" y="2738859"/>
                  <a:pt x="7180487" y="2734705"/>
                  <a:pt x="7188793" y="2734705"/>
                </a:cubicBezTo>
                <a:close/>
                <a:moveTo>
                  <a:pt x="6653059" y="2734705"/>
                </a:moveTo>
                <a:lnTo>
                  <a:pt x="6640600" y="2747165"/>
                </a:lnTo>
                <a:lnTo>
                  <a:pt x="6653059" y="2747165"/>
                </a:lnTo>
                <a:close/>
                <a:moveTo>
                  <a:pt x="6628142" y="2734705"/>
                </a:moveTo>
                <a:cubicBezTo>
                  <a:pt x="6628142" y="2734705"/>
                  <a:pt x="6623988" y="2738859"/>
                  <a:pt x="6615682" y="2747165"/>
                </a:cubicBezTo>
                <a:cubicBezTo>
                  <a:pt x="6607376" y="2755472"/>
                  <a:pt x="6599070" y="2757548"/>
                  <a:pt x="6590764" y="2753395"/>
                </a:cubicBezTo>
                <a:cubicBezTo>
                  <a:pt x="6582458" y="2749242"/>
                  <a:pt x="6578305" y="2749242"/>
                  <a:pt x="6578305" y="2753395"/>
                </a:cubicBezTo>
                <a:cubicBezTo>
                  <a:pt x="6578305" y="2757548"/>
                  <a:pt x="6580382" y="2759624"/>
                  <a:pt x="6584535" y="2759624"/>
                </a:cubicBezTo>
                <a:cubicBezTo>
                  <a:pt x="6588688" y="2759624"/>
                  <a:pt x="6590764" y="2763778"/>
                  <a:pt x="6590764" y="2772084"/>
                </a:cubicBezTo>
                <a:lnTo>
                  <a:pt x="6603224" y="2772084"/>
                </a:lnTo>
                <a:cubicBezTo>
                  <a:pt x="6611530" y="2772084"/>
                  <a:pt x="6615682" y="2770006"/>
                  <a:pt x="6615682" y="2765853"/>
                </a:cubicBezTo>
                <a:cubicBezTo>
                  <a:pt x="6615682" y="2761701"/>
                  <a:pt x="6619836" y="2759624"/>
                  <a:pt x="6628142" y="2759624"/>
                </a:cubicBezTo>
                <a:close/>
                <a:moveTo>
                  <a:pt x="9634459" y="2730987"/>
                </a:moveTo>
                <a:lnTo>
                  <a:pt x="9630739" y="2734705"/>
                </a:lnTo>
                <a:cubicBezTo>
                  <a:pt x="9630739" y="2734705"/>
                  <a:pt x="9631260" y="2734188"/>
                  <a:pt x="9632296" y="2733148"/>
                </a:cubicBezTo>
                <a:close/>
                <a:moveTo>
                  <a:pt x="9119925" y="2726920"/>
                </a:moveTo>
                <a:cubicBezTo>
                  <a:pt x="9117849" y="2727958"/>
                  <a:pt x="9115771" y="2730553"/>
                  <a:pt x="9113695" y="2734705"/>
                </a:cubicBezTo>
                <a:cubicBezTo>
                  <a:pt x="9109543" y="2743013"/>
                  <a:pt x="9105389" y="2745089"/>
                  <a:pt x="9101235" y="2740936"/>
                </a:cubicBezTo>
                <a:cubicBezTo>
                  <a:pt x="9097083" y="2736783"/>
                  <a:pt x="9090854" y="2743013"/>
                  <a:pt x="9082547" y="2759624"/>
                </a:cubicBezTo>
                <a:lnTo>
                  <a:pt x="9070088" y="2784542"/>
                </a:lnTo>
                <a:lnTo>
                  <a:pt x="9082547" y="2772084"/>
                </a:lnTo>
                <a:cubicBezTo>
                  <a:pt x="9099159" y="2755472"/>
                  <a:pt x="9109543" y="2749242"/>
                  <a:pt x="9113695" y="2753395"/>
                </a:cubicBezTo>
                <a:cubicBezTo>
                  <a:pt x="9117847" y="2757548"/>
                  <a:pt x="9122001" y="2755472"/>
                  <a:pt x="9126153" y="2747165"/>
                </a:cubicBezTo>
                <a:cubicBezTo>
                  <a:pt x="9130305" y="2738859"/>
                  <a:pt x="9130305" y="2732629"/>
                  <a:pt x="9126153" y="2728477"/>
                </a:cubicBezTo>
                <a:cubicBezTo>
                  <a:pt x="9124077" y="2726401"/>
                  <a:pt x="9122001" y="2725882"/>
                  <a:pt x="9119925" y="2726920"/>
                </a:cubicBezTo>
                <a:close/>
                <a:moveTo>
                  <a:pt x="9992049" y="2722247"/>
                </a:moveTo>
                <a:lnTo>
                  <a:pt x="9979589" y="2734705"/>
                </a:lnTo>
                <a:cubicBezTo>
                  <a:pt x="9979589" y="2734705"/>
                  <a:pt x="9979589" y="2732629"/>
                  <a:pt x="9979589" y="2728477"/>
                </a:cubicBezTo>
                <a:cubicBezTo>
                  <a:pt x="9979589" y="2724323"/>
                  <a:pt x="9983741" y="2722247"/>
                  <a:pt x="9992049" y="2722247"/>
                </a:cubicBezTo>
                <a:close/>
                <a:moveTo>
                  <a:pt x="9917293" y="2722247"/>
                </a:moveTo>
                <a:cubicBezTo>
                  <a:pt x="9925601" y="2722247"/>
                  <a:pt x="9931829" y="2726399"/>
                  <a:pt x="9935981" y="2734705"/>
                </a:cubicBezTo>
                <a:cubicBezTo>
                  <a:pt x="9940133" y="2743013"/>
                  <a:pt x="9935981" y="2747165"/>
                  <a:pt x="9923525" y="2747165"/>
                </a:cubicBezTo>
                <a:cubicBezTo>
                  <a:pt x="9911065" y="2747165"/>
                  <a:pt x="9904835" y="2743013"/>
                  <a:pt x="9904835" y="2734705"/>
                </a:cubicBezTo>
                <a:close/>
                <a:moveTo>
                  <a:pt x="9643199" y="2722247"/>
                </a:moveTo>
                <a:cubicBezTo>
                  <a:pt x="9643199" y="2722247"/>
                  <a:pt x="9641121" y="2724323"/>
                  <a:pt x="9636969" y="2728477"/>
                </a:cubicBezTo>
                <a:lnTo>
                  <a:pt x="9634459" y="2730987"/>
                </a:lnTo>
                <a:close/>
                <a:moveTo>
                  <a:pt x="8957958" y="2722247"/>
                </a:moveTo>
                <a:lnTo>
                  <a:pt x="8957958" y="2734705"/>
                </a:lnTo>
                <a:cubicBezTo>
                  <a:pt x="8966265" y="2734705"/>
                  <a:pt x="8970417" y="2734705"/>
                  <a:pt x="8970417" y="2734705"/>
                </a:cubicBezTo>
                <a:close/>
                <a:moveTo>
                  <a:pt x="6727813" y="2722247"/>
                </a:moveTo>
                <a:cubicBezTo>
                  <a:pt x="6719507" y="2722247"/>
                  <a:pt x="6715353" y="2724323"/>
                  <a:pt x="6715353" y="2728477"/>
                </a:cubicBezTo>
                <a:cubicBezTo>
                  <a:pt x="6715353" y="2732629"/>
                  <a:pt x="6717431" y="2734705"/>
                  <a:pt x="6721583" y="2734705"/>
                </a:cubicBezTo>
                <a:cubicBezTo>
                  <a:pt x="6725737" y="2734705"/>
                  <a:pt x="6727813" y="2730553"/>
                  <a:pt x="6727813" y="2722247"/>
                </a:cubicBezTo>
                <a:close/>
                <a:moveTo>
                  <a:pt x="6229457" y="2722247"/>
                </a:moveTo>
                <a:cubicBezTo>
                  <a:pt x="6221151" y="2730553"/>
                  <a:pt x="6216997" y="2734705"/>
                  <a:pt x="6216997" y="2734705"/>
                </a:cubicBezTo>
                <a:cubicBezTo>
                  <a:pt x="6216997" y="2743013"/>
                  <a:pt x="6219075" y="2747165"/>
                  <a:pt x="6223227" y="2747165"/>
                </a:cubicBezTo>
                <a:cubicBezTo>
                  <a:pt x="6227379" y="2747165"/>
                  <a:pt x="6229457" y="2747165"/>
                  <a:pt x="6229457" y="2747165"/>
                </a:cubicBezTo>
                <a:cubicBezTo>
                  <a:pt x="6229457" y="2738859"/>
                  <a:pt x="6229457" y="2734705"/>
                  <a:pt x="6229457" y="2734705"/>
                </a:cubicBezTo>
                <a:cubicBezTo>
                  <a:pt x="6229457" y="2726399"/>
                  <a:pt x="6229457" y="2722247"/>
                  <a:pt x="6229457" y="2722247"/>
                </a:cubicBezTo>
                <a:close/>
                <a:moveTo>
                  <a:pt x="9814507" y="2716017"/>
                </a:moveTo>
                <a:cubicBezTo>
                  <a:pt x="9816586" y="2716017"/>
                  <a:pt x="9817623" y="2718095"/>
                  <a:pt x="9817623" y="2722247"/>
                </a:cubicBezTo>
                <a:lnTo>
                  <a:pt x="9805164" y="2722247"/>
                </a:lnTo>
                <a:cubicBezTo>
                  <a:pt x="9809317" y="2718095"/>
                  <a:pt x="9812431" y="2716017"/>
                  <a:pt x="9814507" y="2716017"/>
                </a:cubicBezTo>
                <a:close/>
                <a:moveTo>
                  <a:pt x="10080817" y="2712903"/>
                </a:moveTo>
                <a:cubicBezTo>
                  <a:pt x="10083929" y="2712903"/>
                  <a:pt x="10087567" y="2713941"/>
                  <a:pt x="10091719" y="2716017"/>
                </a:cubicBezTo>
                <a:cubicBezTo>
                  <a:pt x="10100027" y="2720171"/>
                  <a:pt x="10104179" y="2722247"/>
                  <a:pt x="10104179" y="2722247"/>
                </a:cubicBezTo>
                <a:lnTo>
                  <a:pt x="10079259" y="2722247"/>
                </a:lnTo>
                <a:cubicBezTo>
                  <a:pt x="10070955" y="2722247"/>
                  <a:pt x="10068879" y="2720171"/>
                  <a:pt x="10073031" y="2716017"/>
                </a:cubicBezTo>
                <a:cubicBezTo>
                  <a:pt x="10075107" y="2713941"/>
                  <a:pt x="10077701" y="2712903"/>
                  <a:pt x="10080817" y="2712903"/>
                </a:cubicBezTo>
                <a:close/>
                <a:moveTo>
                  <a:pt x="10009177" y="2712903"/>
                </a:moveTo>
                <a:cubicBezTo>
                  <a:pt x="10012293" y="2712903"/>
                  <a:pt x="10016965" y="2713941"/>
                  <a:pt x="10023193" y="2716017"/>
                </a:cubicBezTo>
                <a:cubicBezTo>
                  <a:pt x="10035653" y="2720171"/>
                  <a:pt x="10041883" y="2722247"/>
                  <a:pt x="10041883" y="2722247"/>
                </a:cubicBezTo>
                <a:lnTo>
                  <a:pt x="10041883" y="2734705"/>
                </a:lnTo>
                <a:lnTo>
                  <a:pt x="10016965" y="2722247"/>
                </a:lnTo>
                <a:cubicBezTo>
                  <a:pt x="10008657" y="2722247"/>
                  <a:pt x="10004505" y="2720171"/>
                  <a:pt x="10004505" y="2716017"/>
                </a:cubicBezTo>
                <a:cubicBezTo>
                  <a:pt x="10004505" y="2713941"/>
                  <a:pt x="10006063" y="2712903"/>
                  <a:pt x="10009177" y="2712903"/>
                </a:cubicBezTo>
                <a:close/>
                <a:moveTo>
                  <a:pt x="9493692" y="2709789"/>
                </a:moveTo>
                <a:cubicBezTo>
                  <a:pt x="9493692" y="2718095"/>
                  <a:pt x="9489540" y="2724323"/>
                  <a:pt x="9481232" y="2728477"/>
                </a:cubicBezTo>
                <a:cubicBezTo>
                  <a:pt x="9472926" y="2732629"/>
                  <a:pt x="9468774" y="2734705"/>
                  <a:pt x="9468774" y="2734705"/>
                </a:cubicBezTo>
                <a:lnTo>
                  <a:pt x="9493692" y="2734705"/>
                </a:lnTo>
                <a:close/>
                <a:moveTo>
                  <a:pt x="9462544" y="2709789"/>
                </a:moveTo>
                <a:cubicBezTo>
                  <a:pt x="9458392" y="2709789"/>
                  <a:pt x="9456315" y="2713941"/>
                  <a:pt x="9456315" y="2722247"/>
                </a:cubicBezTo>
                <a:lnTo>
                  <a:pt x="9468774" y="2722247"/>
                </a:lnTo>
                <a:cubicBezTo>
                  <a:pt x="9477080" y="2722247"/>
                  <a:pt x="9481232" y="2718095"/>
                  <a:pt x="9481232" y="2709789"/>
                </a:cubicBezTo>
                <a:cubicBezTo>
                  <a:pt x="9481232" y="2709789"/>
                  <a:pt x="9479156" y="2709789"/>
                  <a:pt x="9475004" y="2709789"/>
                </a:cubicBezTo>
                <a:cubicBezTo>
                  <a:pt x="9470851" y="2709789"/>
                  <a:pt x="9466696" y="2709789"/>
                  <a:pt x="9462544" y="2709789"/>
                </a:cubicBezTo>
                <a:close/>
                <a:moveTo>
                  <a:pt x="9238284" y="2709789"/>
                </a:moveTo>
                <a:cubicBezTo>
                  <a:pt x="9234132" y="2709789"/>
                  <a:pt x="9232054" y="2713941"/>
                  <a:pt x="9232054" y="2722247"/>
                </a:cubicBezTo>
                <a:cubicBezTo>
                  <a:pt x="9232054" y="2722247"/>
                  <a:pt x="9234132" y="2720171"/>
                  <a:pt x="9238284" y="2716017"/>
                </a:cubicBezTo>
                <a:cubicBezTo>
                  <a:pt x="9242436" y="2711865"/>
                  <a:pt x="9242436" y="2709789"/>
                  <a:pt x="9238284" y="2709789"/>
                </a:cubicBezTo>
                <a:close/>
                <a:moveTo>
                  <a:pt x="8173047" y="2709789"/>
                </a:moveTo>
                <a:cubicBezTo>
                  <a:pt x="8173047" y="2709789"/>
                  <a:pt x="8168895" y="2713941"/>
                  <a:pt x="8160587" y="2722247"/>
                </a:cubicBezTo>
                <a:cubicBezTo>
                  <a:pt x="8160587" y="2722247"/>
                  <a:pt x="8164739" y="2722247"/>
                  <a:pt x="8173047" y="2722247"/>
                </a:cubicBezTo>
                <a:cubicBezTo>
                  <a:pt x="8173047" y="2713941"/>
                  <a:pt x="8173047" y="2709789"/>
                  <a:pt x="8173047" y="2709789"/>
                </a:cubicBezTo>
                <a:close/>
                <a:moveTo>
                  <a:pt x="6417897" y="2702002"/>
                </a:moveTo>
                <a:cubicBezTo>
                  <a:pt x="6416859" y="2703040"/>
                  <a:pt x="6416340" y="2705635"/>
                  <a:pt x="6416340" y="2709789"/>
                </a:cubicBezTo>
                <a:cubicBezTo>
                  <a:pt x="6416340" y="2718095"/>
                  <a:pt x="6408034" y="2730553"/>
                  <a:pt x="6391422" y="2747165"/>
                </a:cubicBezTo>
                <a:cubicBezTo>
                  <a:pt x="6374810" y="2763778"/>
                  <a:pt x="6368580" y="2772084"/>
                  <a:pt x="6372734" y="2772084"/>
                </a:cubicBezTo>
                <a:cubicBezTo>
                  <a:pt x="6376886" y="2772084"/>
                  <a:pt x="6374810" y="2780390"/>
                  <a:pt x="6366504" y="2797002"/>
                </a:cubicBezTo>
                <a:cubicBezTo>
                  <a:pt x="6383116" y="2788694"/>
                  <a:pt x="6391422" y="2780390"/>
                  <a:pt x="6391422" y="2772084"/>
                </a:cubicBezTo>
                <a:lnTo>
                  <a:pt x="6403881" y="2747165"/>
                </a:lnTo>
                <a:cubicBezTo>
                  <a:pt x="6412187" y="2747165"/>
                  <a:pt x="6416340" y="2747165"/>
                  <a:pt x="6416340" y="2747165"/>
                </a:cubicBezTo>
                <a:lnTo>
                  <a:pt x="6441259" y="2734705"/>
                </a:lnTo>
                <a:cubicBezTo>
                  <a:pt x="6449565" y="2734705"/>
                  <a:pt x="6453717" y="2732629"/>
                  <a:pt x="6453717" y="2728477"/>
                </a:cubicBezTo>
                <a:cubicBezTo>
                  <a:pt x="6453717" y="2724323"/>
                  <a:pt x="6453717" y="2722247"/>
                  <a:pt x="6453717" y="2722247"/>
                </a:cubicBezTo>
                <a:cubicBezTo>
                  <a:pt x="6445411" y="2713941"/>
                  <a:pt x="6441259" y="2709789"/>
                  <a:pt x="6441259" y="2709789"/>
                </a:cubicBezTo>
                <a:cubicBezTo>
                  <a:pt x="6432951" y="2709789"/>
                  <a:pt x="6426723" y="2707711"/>
                  <a:pt x="6422569" y="2703559"/>
                </a:cubicBezTo>
                <a:cubicBezTo>
                  <a:pt x="6420493" y="2701483"/>
                  <a:pt x="6418935" y="2700964"/>
                  <a:pt x="6417897" y="2702002"/>
                </a:cubicBezTo>
                <a:close/>
                <a:moveTo>
                  <a:pt x="8559272" y="2697329"/>
                </a:moveTo>
                <a:lnTo>
                  <a:pt x="8521896" y="2747165"/>
                </a:lnTo>
                <a:lnTo>
                  <a:pt x="8534354" y="2734705"/>
                </a:lnTo>
                <a:cubicBezTo>
                  <a:pt x="8550966" y="2718095"/>
                  <a:pt x="8559272" y="2705635"/>
                  <a:pt x="8559272" y="2697329"/>
                </a:cubicBezTo>
                <a:close/>
                <a:moveTo>
                  <a:pt x="6746501" y="2697329"/>
                </a:moveTo>
                <a:cubicBezTo>
                  <a:pt x="6742349" y="2697329"/>
                  <a:pt x="6740271" y="2701483"/>
                  <a:pt x="6740271" y="2709789"/>
                </a:cubicBezTo>
                <a:cubicBezTo>
                  <a:pt x="6740271" y="2709789"/>
                  <a:pt x="6742349" y="2707711"/>
                  <a:pt x="6746501" y="2703559"/>
                </a:cubicBezTo>
                <a:cubicBezTo>
                  <a:pt x="6750653" y="2699407"/>
                  <a:pt x="6750653" y="2697329"/>
                  <a:pt x="6746501" y="2697329"/>
                </a:cubicBezTo>
                <a:close/>
                <a:moveTo>
                  <a:pt x="1619657" y="2697329"/>
                </a:moveTo>
                <a:cubicBezTo>
                  <a:pt x="1619657" y="2697329"/>
                  <a:pt x="1619657" y="2701483"/>
                  <a:pt x="1619657" y="2709789"/>
                </a:cubicBezTo>
                <a:lnTo>
                  <a:pt x="1607199" y="2709789"/>
                </a:lnTo>
                <a:close/>
                <a:moveTo>
                  <a:pt x="7232399" y="2691101"/>
                </a:moveTo>
                <a:cubicBezTo>
                  <a:pt x="7236551" y="2691101"/>
                  <a:pt x="7238629" y="2697329"/>
                  <a:pt x="7238629" y="2709789"/>
                </a:cubicBezTo>
                <a:lnTo>
                  <a:pt x="7238629" y="2722247"/>
                </a:lnTo>
                <a:cubicBezTo>
                  <a:pt x="7230321" y="2713941"/>
                  <a:pt x="7222017" y="2709789"/>
                  <a:pt x="7213711" y="2709789"/>
                </a:cubicBezTo>
                <a:cubicBezTo>
                  <a:pt x="7222015" y="2697329"/>
                  <a:pt x="7228245" y="2691101"/>
                  <a:pt x="7232399" y="2691101"/>
                </a:cubicBezTo>
                <a:close/>
                <a:moveTo>
                  <a:pt x="7624855" y="2684871"/>
                </a:moveTo>
                <a:cubicBezTo>
                  <a:pt x="7624855" y="2684871"/>
                  <a:pt x="7624855" y="2689023"/>
                  <a:pt x="7624855" y="2697329"/>
                </a:cubicBezTo>
                <a:cubicBezTo>
                  <a:pt x="7624855" y="2705635"/>
                  <a:pt x="7624855" y="2709789"/>
                  <a:pt x="7624855" y="2709789"/>
                </a:cubicBezTo>
                <a:cubicBezTo>
                  <a:pt x="7633161" y="2709789"/>
                  <a:pt x="7637313" y="2705635"/>
                  <a:pt x="7637313" y="2697329"/>
                </a:cubicBezTo>
                <a:close/>
                <a:moveTo>
                  <a:pt x="7114039" y="2684871"/>
                </a:moveTo>
                <a:lnTo>
                  <a:pt x="7101580" y="2697329"/>
                </a:lnTo>
                <a:lnTo>
                  <a:pt x="7093274" y="2722247"/>
                </a:lnTo>
                <a:lnTo>
                  <a:pt x="7101580" y="2722247"/>
                </a:lnTo>
                <a:cubicBezTo>
                  <a:pt x="7109886" y="2722247"/>
                  <a:pt x="7114039" y="2720171"/>
                  <a:pt x="7114039" y="2716017"/>
                </a:cubicBezTo>
                <a:cubicBezTo>
                  <a:pt x="7114039" y="2711865"/>
                  <a:pt x="7111962" y="2709789"/>
                  <a:pt x="7107810" y="2709789"/>
                </a:cubicBezTo>
                <a:cubicBezTo>
                  <a:pt x="7103656" y="2709789"/>
                  <a:pt x="7105732" y="2705635"/>
                  <a:pt x="7114039" y="2697329"/>
                </a:cubicBezTo>
                <a:cubicBezTo>
                  <a:pt x="7114039" y="2689023"/>
                  <a:pt x="7114039" y="2684871"/>
                  <a:pt x="7114039" y="2684871"/>
                </a:cubicBezTo>
                <a:close/>
                <a:moveTo>
                  <a:pt x="6927155" y="2684871"/>
                </a:moveTo>
                <a:cubicBezTo>
                  <a:pt x="6935461" y="2684871"/>
                  <a:pt x="6939615" y="2684871"/>
                  <a:pt x="6939615" y="2684871"/>
                </a:cubicBezTo>
                <a:cubicBezTo>
                  <a:pt x="6939615" y="2693177"/>
                  <a:pt x="6939615" y="2699407"/>
                  <a:pt x="6939615" y="2703559"/>
                </a:cubicBezTo>
                <a:cubicBezTo>
                  <a:pt x="6939615" y="2707711"/>
                  <a:pt x="6937537" y="2709789"/>
                  <a:pt x="6933385" y="2709789"/>
                </a:cubicBezTo>
                <a:cubicBezTo>
                  <a:pt x="6929233" y="2709789"/>
                  <a:pt x="6927155" y="2705635"/>
                  <a:pt x="6927155" y="2697329"/>
                </a:cubicBezTo>
                <a:cubicBezTo>
                  <a:pt x="6927155" y="2689023"/>
                  <a:pt x="6927155" y="2684871"/>
                  <a:pt x="6927155" y="2684871"/>
                </a:cubicBezTo>
                <a:close/>
                <a:moveTo>
                  <a:pt x="9367546" y="2675527"/>
                </a:moveTo>
                <a:cubicBezTo>
                  <a:pt x="9366506" y="2675527"/>
                  <a:pt x="9364949" y="2676565"/>
                  <a:pt x="9362873" y="2678641"/>
                </a:cubicBezTo>
                <a:cubicBezTo>
                  <a:pt x="9358721" y="2682795"/>
                  <a:pt x="9356643" y="2684871"/>
                  <a:pt x="9356643" y="2684871"/>
                </a:cubicBezTo>
                <a:lnTo>
                  <a:pt x="9331725" y="2709789"/>
                </a:lnTo>
                <a:lnTo>
                  <a:pt x="9356643" y="2697329"/>
                </a:lnTo>
                <a:cubicBezTo>
                  <a:pt x="9364951" y="2689023"/>
                  <a:pt x="9369103" y="2682795"/>
                  <a:pt x="9369103" y="2678641"/>
                </a:cubicBezTo>
                <a:cubicBezTo>
                  <a:pt x="9369103" y="2676565"/>
                  <a:pt x="9368584" y="2675527"/>
                  <a:pt x="9367546" y="2675527"/>
                </a:cubicBezTo>
                <a:close/>
                <a:moveTo>
                  <a:pt x="9107465" y="2672411"/>
                </a:moveTo>
                <a:lnTo>
                  <a:pt x="9082547" y="2684871"/>
                </a:lnTo>
                <a:lnTo>
                  <a:pt x="9095007" y="2684871"/>
                </a:lnTo>
                <a:cubicBezTo>
                  <a:pt x="9103313" y="2684871"/>
                  <a:pt x="9107465" y="2682795"/>
                  <a:pt x="9107465" y="2678641"/>
                </a:cubicBezTo>
                <a:cubicBezTo>
                  <a:pt x="9107465" y="2674489"/>
                  <a:pt x="9107465" y="2672411"/>
                  <a:pt x="9107465" y="2672411"/>
                </a:cubicBezTo>
                <a:close/>
                <a:moveTo>
                  <a:pt x="6765189" y="2672411"/>
                </a:moveTo>
                <a:cubicBezTo>
                  <a:pt x="6756883" y="2672411"/>
                  <a:pt x="6752731" y="2674489"/>
                  <a:pt x="6752731" y="2678641"/>
                </a:cubicBezTo>
                <a:cubicBezTo>
                  <a:pt x="6752731" y="2682795"/>
                  <a:pt x="6752731" y="2686947"/>
                  <a:pt x="6752731" y="2691101"/>
                </a:cubicBezTo>
                <a:cubicBezTo>
                  <a:pt x="6752731" y="2695253"/>
                  <a:pt x="6756883" y="2693177"/>
                  <a:pt x="6765189" y="2684871"/>
                </a:cubicBezTo>
                <a:close/>
                <a:moveTo>
                  <a:pt x="9481232" y="2659953"/>
                </a:moveTo>
                <a:cubicBezTo>
                  <a:pt x="9472926" y="2659953"/>
                  <a:pt x="9460468" y="2668259"/>
                  <a:pt x="9443856" y="2684871"/>
                </a:cubicBezTo>
                <a:lnTo>
                  <a:pt x="9443856" y="2709789"/>
                </a:lnTo>
                <a:cubicBezTo>
                  <a:pt x="9452162" y="2693177"/>
                  <a:pt x="9460468" y="2684871"/>
                  <a:pt x="9468774" y="2684871"/>
                </a:cubicBezTo>
                <a:close/>
                <a:moveTo>
                  <a:pt x="9281890" y="2659953"/>
                </a:moveTo>
                <a:cubicBezTo>
                  <a:pt x="9281890" y="2659953"/>
                  <a:pt x="9279812" y="2662029"/>
                  <a:pt x="9275660" y="2666182"/>
                </a:cubicBezTo>
                <a:cubicBezTo>
                  <a:pt x="9271508" y="2670335"/>
                  <a:pt x="9269430" y="2672411"/>
                  <a:pt x="9269430" y="2672411"/>
                </a:cubicBezTo>
                <a:lnTo>
                  <a:pt x="9269430" y="2684871"/>
                </a:lnTo>
                <a:cubicBezTo>
                  <a:pt x="9277738" y="2676565"/>
                  <a:pt x="9281890" y="2672411"/>
                  <a:pt x="9281890" y="2672411"/>
                </a:cubicBezTo>
                <a:close/>
                <a:moveTo>
                  <a:pt x="9157301" y="2659953"/>
                </a:moveTo>
                <a:lnTo>
                  <a:pt x="9169759" y="2672411"/>
                </a:lnTo>
                <a:lnTo>
                  <a:pt x="9169759" y="2659953"/>
                </a:lnTo>
                <a:cubicBezTo>
                  <a:pt x="9169759" y="2659953"/>
                  <a:pt x="9165607" y="2659953"/>
                  <a:pt x="9157301" y="2659953"/>
                </a:cubicBezTo>
                <a:close/>
                <a:moveTo>
                  <a:pt x="8509438" y="2659953"/>
                </a:moveTo>
                <a:lnTo>
                  <a:pt x="8484520" y="2672411"/>
                </a:lnTo>
                <a:cubicBezTo>
                  <a:pt x="8476213" y="2680717"/>
                  <a:pt x="8472060" y="2689023"/>
                  <a:pt x="8472060" y="2697329"/>
                </a:cubicBezTo>
                <a:lnTo>
                  <a:pt x="8484520" y="2684871"/>
                </a:lnTo>
                <a:cubicBezTo>
                  <a:pt x="8501130" y="2668259"/>
                  <a:pt x="8509438" y="2659953"/>
                  <a:pt x="8509438" y="2659953"/>
                </a:cubicBezTo>
                <a:close/>
                <a:moveTo>
                  <a:pt x="7201251" y="2659953"/>
                </a:moveTo>
                <a:cubicBezTo>
                  <a:pt x="7201251" y="2659953"/>
                  <a:pt x="7203329" y="2659953"/>
                  <a:pt x="7207481" y="2659953"/>
                </a:cubicBezTo>
                <a:cubicBezTo>
                  <a:pt x="7211633" y="2659953"/>
                  <a:pt x="7213711" y="2664105"/>
                  <a:pt x="7213711" y="2672411"/>
                </a:cubicBezTo>
                <a:cubicBezTo>
                  <a:pt x="7213711" y="2672411"/>
                  <a:pt x="7211633" y="2672411"/>
                  <a:pt x="7207481" y="2672411"/>
                </a:cubicBezTo>
                <a:cubicBezTo>
                  <a:pt x="7203329" y="2672411"/>
                  <a:pt x="7201251" y="2668259"/>
                  <a:pt x="7201251" y="2659953"/>
                </a:cubicBezTo>
                <a:close/>
                <a:moveTo>
                  <a:pt x="5955361" y="2659953"/>
                </a:moveTo>
                <a:cubicBezTo>
                  <a:pt x="5947055" y="2659953"/>
                  <a:pt x="5942901" y="2664105"/>
                  <a:pt x="5942901" y="2672411"/>
                </a:cubicBezTo>
                <a:lnTo>
                  <a:pt x="5955361" y="2672411"/>
                </a:lnTo>
                <a:close/>
                <a:moveTo>
                  <a:pt x="1557362" y="2659953"/>
                </a:moveTo>
                <a:lnTo>
                  <a:pt x="1544904" y="2672411"/>
                </a:lnTo>
                <a:cubicBezTo>
                  <a:pt x="1544904" y="2672411"/>
                  <a:pt x="1544904" y="2670335"/>
                  <a:pt x="1544904" y="2666182"/>
                </a:cubicBezTo>
                <a:cubicBezTo>
                  <a:pt x="1544904" y="2662029"/>
                  <a:pt x="1549056" y="2659953"/>
                  <a:pt x="1557362" y="2659953"/>
                </a:cubicBezTo>
                <a:close/>
                <a:moveTo>
                  <a:pt x="1635231" y="2653723"/>
                </a:moveTo>
                <a:cubicBezTo>
                  <a:pt x="1637307" y="2653723"/>
                  <a:pt x="1640423" y="2655801"/>
                  <a:pt x="1644575" y="2659953"/>
                </a:cubicBezTo>
                <a:lnTo>
                  <a:pt x="1644575" y="2672411"/>
                </a:lnTo>
                <a:lnTo>
                  <a:pt x="1632117" y="2684871"/>
                </a:lnTo>
                <a:cubicBezTo>
                  <a:pt x="1632117" y="2676565"/>
                  <a:pt x="1632117" y="2672411"/>
                  <a:pt x="1632117" y="2672411"/>
                </a:cubicBezTo>
                <a:lnTo>
                  <a:pt x="1632117" y="2659953"/>
                </a:lnTo>
                <a:cubicBezTo>
                  <a:pt x="1632117" y="2655801"/>
                  <a:pt x="1633155" y="2653723"/>
                  <a:pt x="1635231" y="2653723"/>
                </a:cubicBezTo>
                <a:close/>
                <a:moveTo>
                  <a:pt x="10091719" y="2647495"/>
                </a:moveTo>
                <a:lnTo>
                  <a:pt x="10116637" y="2647495"/>
                </a:lnTo>
                <a:cubicBezTo>
                  <a:pt x="10108331" y="2655801"/>
                  <a:pt x="10104179" y="2659953"/>
                  <a:pt x="10104179" y="2659953"/>
                </a:cubicBezTo>
                <a:cubicBezTo>
                  <a:pt x="10104179" y="2659953"/>
                  <a:pt x="10100027" y="2662029"/>
                  <a:pt x="10091719" y="2666182"/>
                </a:cubicBezTo>
                <a:cubicBezTo>
                  <a:pt x="10083411" y="2670335"/>
                  <a:pt x="10077183" y="2672411"/>
                  <a:pt x="10073031" y="2672411"/>
                </a:cubicBezTo>
                <a:cubicBezTo>
                  <a:pt x="10068879" y="2672411"/>
                  <a:pt x="10058495" y="2680717"/>
                  <a:pt x="10041883" y="2697329"/>
                </a:cubicBezTo>
                <a:lnTo>
                  <a:pt x="10016965" y="2709789"/>
                </a:lnTo>
                <a:lnTo>
                  <a:pt x="10041883" y="2684871"/>
                </a:lnTo>
                <a:lnTo>
                  <a:pt x="10079259" y="2659953"/>
                </a:lnTo>
                <a:close/>
                <a:moveTo>
                  <a:pt x="9531068" y="2647495"/>
                </a:moveTo>
                <a:cubicBezTo>
                  <a:pt x="9522762" y="2655801"/>
                  <a:pt x="9522762" y="2659953"/>
                  <a:pt x="9531068" y="2659953"/>
                </a:cubicBezTo>
                <a:lnTo>
                  <a:pt x="9518610" y="2672411"/>
                </a:lnTo>
                <a:cubicBezTo>
                  <a:pt x="9510302" y="2664105"/>
                  <a:pt x="9506150" y="2666182"/>
                  <a:pt x="9506150" y="2678641"/>
                </a:cubicBezTo>
                <a:cubicBezTo>
                  <a:pt x="9506150" y="2691101"/>
                  <a:pt x="9510302" y="2695253"/>
                  <a:pt x="9518610" y="2691101"/>
                </a:cubicBezTo>
                <a:cubicBezTo>
                  <a:pt x="9526916" y="2686947"/>
                  <a:pt x="9535220" y="2680717"/>
                  <a:pt x="9543526" y="2672411"/>
                </a:cubicBezTo>
                <a:close/>
                <a:moveTo>
                  <a:pt x="9493692" y="2647495"/>
                </a:moveTo>
                <a:lnTo>
                  <a:pt x="9493692" y="2659953"/>
                </a:lnTo>
                <a:cubicBezTo>
                  <a:pt x="9501998" y="2659953"/>
                  <a:pt x="9506150" y="2655801"/>
                  <a:pt x="9506150" y="2647495"/>
                </a:cubicBezTo>
                <a:cubicBezTo>
                  <a:pt x="9506150" y="2647495"/>
                  <a:pt x="9501998" y="2647495"/>
                  <a:pt x="9493692" y="2647495"/>
                </a:cubicBezTo>
                <a:close/>
                <a:moveTo>
                  <a:pt x="9194677" y="2647495"/>
                </a:moveTo>
                <a:lnTo>
                  <a:pt x="9207136" y="2659953"/>
                </a:lnTo>
                <a:cubicBezTo>
                  <a:pt x="9207136" y="2659953"/>
                  <a:pt x="9207136" y="2655801"/>
                  <a:pt x="9207136" y="2647495"/>
                </a:cubicBezTo>
                <a:cubicBezTo>
                  <a:pt x="9198830" y="2647495"/>
                  <a:pt x="9194677" y="2647495"/>
                  <a:pt x="9194677" y="2647495"/>
                </a:cubicBezTo>
                <a:close/>
                <a:moveTo>
                  <a:pt x="6304209" y="2647495"/>
                </a:moveTo>
                <a:cubicBezTo>
                  <a:pt x="6304209" y="2647495"/>
                  <a:pt x="6302133" y="2649571"/>
                  <a:pt x="6297979" y="2653723"/>
                </a:cubicBezTo>
                <a:cubicBezTo>
                  <a:pt x="6293827" y="2657876"/>
                  <a:pt x="6291751" y="2659953"/>
                  <a:pt x="6291751" y="2659953"/>
                </a:cubicBezTo>
                <a:lnTo>
                  <a:pt x="6304209" y="2659953"/>
                </a:lnTo>
                <a:cubicBezTo>
                  <a:pt x="6304209" y="2651647"/>
                  <a:pt x="6304209" y="2647495"/>
                  <a:pt x="6304209" y="2647495"/>
                </a:cubicBezTo>
                <a:close/>
                <a:moveTo>
                  <a:pt x="5818311" y="2647495"/>
                </a:moveTo>
                <a:lnTo>
                  <a:pt x="5805853" y="2659953"/>
                </a:lnTo>
                <a:lnTo>
                  <a:pt x="5818311" y="2659953"/>
                </a:lnTo>
                <a:close/>
                <a:moveTo>
                  <a:pt x="7098466" y="2641265"/>
                </a:moveTo>
                <a:cubicBezTo>
                  <a:pt x="7096388" y="2641265"/>
                  <a:pt x="7093274" y="2643341"/>
                  <a:pt x="7089122" y="2647495"/>
                </a:cubicBezTo>
                <a:lnTo>
                  <a:pt x="7089122" y="2659953"/>
                </a:lnTo>
                <a:cubicBezTo>
                  <a:pt x="7097428" y="2659953"/>
                  <a:pt x="7101580" y="2655801"/>
                  <a:pt x="7101580" y="2647495"/>
                </a:cubicBezTo>
                <a:cubicBezTo>
                  <a:pt x="7101580" y="2643341"/>
                  <a:pt x="7100542" y="2641265"/>
                  <a:pt x="7098466" y="2641265"/>
                </a:cubicBezTo>
                <a:close/>
                <a:moveTo>
                  <a:pt x="6254373" y="2638150"/>
                </a:moveTo>
                <a:lnTo>
                  <a:pt x="6256073" y="2638999"/>
                </a:lnTo>
                <a:lnTo>
                  <a:pt x="6246365" y="2644824"/>
                </a:lnTo>
                <a:lnTo>
                  <a:pt x="6248145" y="2641265"/>
                </a:lnTo>
                <a:cubicBezTo>
                  <a:pt x="6250221" y="2639188"/>
                  <a:pt x="6252297" y="2638150"/>
                  <a:pt x="6254373" y="2638150"/>
                </a:cubicBezTo>
                <a:close/>
                <a:moveTo>
                  <a:pt x="9045170" y="2635035"/>
                </a:moveTo>
                <a:cubicBezTo>
                  <a:pt x="9036864" y="2635035"/>
                  <a:pt x="9022330" y="2647495"/>
                  <a:pt x="9001564" y="2672411"/>
                </a:cubicBezTo>
                <a:cubicBezTo>
                  <a:pt x="8980798" y="2697329"/>
                  <a:pt x="8974570" y="2709789"/>
                  <a:pt x="8982876" y="2709789"/>
                </a:cubicBezTo>
                <a:lnTo>
                  <a:pt x="9007794" y="2684871"/>
                </a:lnTo>
                <a:cubicBezTo>
                  <a:pt x="9016100" y="2676565"/>
                  <a:pt x="9024404" y="2664105"/>
                  <a:pt x="9032712" y="2647495"/>
                </a:cubicBezTo>
                <a:cubicBezTo>
                  <a:pt x="9032712" y="2647495"/>
                  <a:pt x="9034788" y="2645417"/>
                  <a:pt x="9038940" y="2641265"/>
                </a:cubicBezTo>
                <a:cubicBezTo>
                  <a:pt x="9043094" y="2637112"/>
                  <a:pt x="9045170" y="2635035"/>
                  <a:pt x="9045170" y="2635035"/>
                </a:cubicBezTo>
                <a:close/>
                <a:moveTo>
                  <a:pt x="8335013" y="2635035"/>
                </a:moveTo>
                <a:lnTo>
                  <a:pt x="8335013" y="2659953"/>
                </a:lnTo>
                <a:cubicBezTo>
                  <a:pt x="8343319" y="2659953"/>
                  <a:pt x="8347471" y="2657876"/>
                  <a:pt x="8347471" y="2653723"/>
                </a:cubicBezTo>
                <a:cubicBezTo>
                  <a:pt x="8347471" y="2649571"/>
                  <a:pt x="8347471" y="2645417"/>
                  <a:pt x="8347471" y="2641265"/>
                </a:cubicBezTo>
                <a:cubicBezTo>
                  <a:pt x="8347471" y="2637112"/>
                  <a:pt x="8343319" y="2635035"/>
                  <a:pt x="8335013" y="2635035"/>
                </a:cubicBezTo>
                <a:close/>
                <a:moveTo>
                  <a:pt x="7400595" y="2635035"/>
                </a:moveTo>
                <a:cubicBezTo>
                  <a:pt x="7400595" y="2635035"/>
                  <a:pt x="7394365" y="2639188"/>
                  <a:pt x="7381905" y="2647495"/>
                </a:cubicBezTo>
                <a:cubicBezTo>
                  <a:pt x="7369447" y="2655801"/>
                  <a:pt x="7363217" y="2664105"/>
                  <a:pt x="7363217" y="2672411"/>
                </a:cubicBezTo>
                <a:cubicBezTo>
                  <a:pt x="7363217" y="2689023"/>
                  <a:pt x="7375677" y="2684871"/>
                  <a:pt x="7400595" y="2659953"/>
                </a:cubicBezTo>
                <a:close/>
                <a:moveTo>
                  <a:pt x="7313381" y="2635035"/>
                </a:moveTo>
                <a:lnTo>
                  <a:pt x="7325840" y="2647495"/>
                </a:lnTo>
                <a:cubicBezTo>
                  <a:pt x="7325840" y="2647495"/>
                  <a:pt x="7323764" y="2647495"/>
                  <a:pt x="7319610" y="2647495"/>
                </a:cubicBezTo>
                <a:lnTo>
                  <a:pt x="7313381" y="2647495"/>
                </a:lnTo>
                <a:close/>
                <a:moveTo>
                  <a:pt x="7232399" y="2635035"/>
                </a:moveTo>
                <a:cubicBezTo>
                  <a:pt x="7236551" y="2635035"/>
                  <a:pt x="7236551" y="2637112"/>
                  <a:pt x="7232399" y="2641265"/>
                </a:cubicBezTo>
                <a:cubicBezTo>
                  <a:pt x="7228245" y="2645417"/>
                  <a:pt x="7226169" y="2647495"/>
                  <a:pt x="7226169" y="2647495"/>
                </a:cubicBezTo>
                <a:cubicBezTo>
                  <a:pt x="7226169" y="2639188"/>
                  <a:pt x="7228245" y="2635035"/>
                  <a:pt x="7232399" y="2635035"/>
                </a:cubicBezTo>
                <a:close/>
                <a:moveTo>
                  <a:pt x="6503553" y="2635035"/>
                </a:moveTo>
                <a:lnTo>
                  <a:pt x="6478635" y="2647495"/>
                </a:lnTo>
                <a:lnTo>
                  <a:pt x="6453717" y="2659953"/>
                </a:lnTo>
                <a:cubicBezTo>
                  <a:pt x="6445411" y="2659953"/>
                  <a:pt x="6441259" y="2662029"/>
                  <a:pt x="6441259" y="2666182"/>
                </a:cubicBezTo>
                <a:cubicBezTo>
                  <a:pt x="6441259" y="2670335"/>
                  <a:pt x="6445411" y="2672411"/>
                  <a:pt x="6453717" y="2672411"/>
                </a:cubicBezTo>
                <a:cubicBezTo>
                  <a:pt x="6453717" y="2672411"/>
                  <a:pt x="6453717" y="2676565"/>
                  <a:pt x="6453717" y="2684871"/>
                </a:cubicBezTo>
                <a:cubicBezTo>
                  <a:pt x="6453717" y="2693177"/>
                  <a:pt x="6457869" y="2697329"/>
                  <a:pt x="6466175" y="2697329"/>
                </a:cubicBezTo>
                <a:cubicBezTo>
                  <a:pt x="6466175" y="2689023"/>
                  <a:pt x="6468253" y="2684871"/>
                  <a:pt x="6472405" y="2684871"/>
                </a:cubicBezTo>
                <a:cubicBezTo>
                  <a:pt x="6476557" y="2684871"/>
                  <a:pt x="6478635" y="2680717"/>
                  <a:pt x="6478635" y="2672411"/>
                </a:cubicBezTo>
                <a:cubicBezTo>
                  <a:pt x="6486941" y="2680717"/>
                  <a:pt x="6493169" y="2680717"/>
                  <a:pt x="6497323" y="2672411"/>
                </a:cubicBezTo>
                <a:cubicBezTo>
                  <a:pt x="6501475" y="2664105"/>
                  <a:pt x="6503553" y="2655801"/>
                  <a:pt x="6503553" y="2647495"/>
                </a:cubicBezTo>
                <a:cubicBezTo>
                  <a:pt x="6503553" y="2647495"/>
                  <a:pt x="6503553" y="2643341"/>
                  <a:pt x="6503553" y="2635035"/>
                </a:cubicBezTo>
                <a:close/>
                <a:moveTo>
                  <a:pt x="5830769" y="2635035"/>
                </a:moveTo>
                <a:cubicBezTo>
                  <a:pt x="5830769" y="2643341"/>
                  <a:pt x="5830769" y="2647495"/>
                  <a:pt x="5830769" y="2647495"/>
                </a:cubicBezTo>
                <a:cubicBezTo>
                  <a:pt x="5839077" y="2639188"/>
                  <a:pt x="5843229" y="2635035"/>
                  <a:pt x="5843229" y="2635035"/>
                </a:cubicBezTo>
                <a:cubicBezTo>
                  <a:pt x="5843229" y="2635035"/>
                  <a:pt x="5839077" y="2635035"/>
                  <a:pt x="5830769" y="2635035"/>
                </a:cubicBezTo>
                <a:close/>
                <a:moveTo>
                  <a:pt x="6864860" y="2626728"/>
                </a:moveTo>
                <a:lnTo>
                  <a:pt x="6864860" y="2631920"/>
                </a:lnTo>
                <a:cubicBezTo>
                  <a:pt x="6864860" y="2633997"/>
                  <a:pt x="6864860" y="2635035"/>
                  <a:pt x="6864860" y="2635035"/>
                </a:cubicBezTo>
                <a:cubicBezTo>
                  <a:pt x="6864860" y="2635035"/>
                  <a:pt x="6864341" y="2634516"/>
                  <a:pt x="6863303" y="2633478"/>
                </a:cubicBezTo>
                <a:lnTo>
                  <a:pt x="6861301" y="2631475"/>
                </a:lnTo>
                <a:close/>
                <a:moveTo>
                  <a:pt x="8484520" y="2622576"/>
                </a:moveTo>
                <a:cubicBezTo>
                  <a:pt x="8476213" y="2622576"/>
                  <a:pt x="8467907" y="2626728"/>
                  <a:pt x="8459601" y="2635035"/>
                </a:cubicBezTo>
                <a:cubicBezTo>
                  <a:pt x="8451295" y="2643341"/>
                  <a:pt x="8442991" y="2655801"/>
                  <a:pt x="8434683" y="2672411"/>
                </a:cubicBezTo>
                <a:cubicBezTo>
                  <a:pt x="8434683" y="2680717"/>
                  <a:pt x="8430531" y="2686947"/>
                  <a:pt x="8422225" y="2691101"/>
                </a:cubicBezTo>
                <a:cubicBezTo>
                  <a:pt x="8413919" y="2695253"/>
                  <a:pt x="8409765" y="2701483"/>
                  <a:pt x="8409765" y="2709789"/>
                </a:cubicBezTo>
                <a:cubicBezTo>
                  <a:pt x="8393155" y="2718095"/>
                  <a:pt x="8384849" y="2726399"/>
                  <a:pt x="8384849" y="2734705"/>
                </a:cubicBezTo>
                <a:lnTo>
                  <a:pt x="8397307" y="2734705"/>
                </a:lnTo>
                <a:cubicBezTo>
                  <a:pt x="8405613" y="2726399"/>
                  <a:pt x="8418073" y="2713941"/>
                  <a:pt x="8434683" y="2697329"/>
                </a:cubicBezTo>
                <a:cubicBezTo>
                  <a:pt x="8476213" y="2647495"/>
                  <a:pt x="8492826" y="2622576"/>
                  <a:pt x="8484520" y="2622576"/>
                </a:cubicBezTo>
                <a:close/>
                <a:moveTo>
                  <a:pt x="8397307" y="2622576"/>
                </a:moveTo>
                <a:lnTo>
                  <a:pt x="8347471" y="2684871"/>
                </a:lnTo>
                <a:lnTo>
                  <a:pt x="8359931" y="2672411"/>
                </a:lnTo>
                <a:lnTo>
                  <a:pt x="8384849" y="2647495"/>
                </a:lnTo>
                <a:cubicBezTo>
                  <a:pt x="8393155" y="2639188"/>
                  <a:pt x="8397307" y="2630882"/>
                  <a:pt x="8397307" y="2622576"/>
                </a:cubicBezTo>
                <a:close/>
                <a:moveTo>
                  <a:pt x="7687149" y="2622576"/>
                </a:moveTo>
                <a:lnTo>
                  <a:pt x="7687149" y="2635035"/>
                </a:lnTo>
                <a:cubicBezTo>
                  <a:pt x="7687149" y="2635035"/>
                  <a:pt x="7689225" y="2632959"/>
                  <a:pt x="7693379" y="2628806"/>
                </a:cubicBezTo>
                <a:cubicBezTo>
                  <a:pt x="7697531" y="2624652"/>
                  <a:pt x="7695455" y="2622576"/>
                  <a:pt x="7687149" y="2622576"/>
                </a:cubicBezTo>
                <a:close/>
                <a:moveTo>
                  <a:pt x="7300922" y="2622576"/>
                </a:moveTo>
                <a:lnTo>
                  <a:pt x="7313381" y="2635035"/>
                </a:lnTo>
                <a:lnTo>
                  <a:pt x="7300922" y="2635035"/>
                </a:lnTo>
                <a:cubicBezTo>
                  <a:pt x="7300922" y="2635035"/>
                  <a:pt x="7300922" y="2639188"/>
                  <a:pt x="7300922" y="2647495"/>
                </a:cubicBezTo>
                <a:cubicBezTo>
                  <a:pt x="7284311" y="2647495"/>
                  <a:pt x="7276003" y="2647495"/>
                  <a:pt x="7276003" y="2647495"/>
                </a:cubicBezTo>
                <a:close/>
                <a:moveTo>
                  <a:pt x="9232054" y="2610116"/>
                </a:moveTo>
                <a:cubicBezTo>
                  <a:pt x="9232054" y="2618422"/>
                  <a:pt x="9227902" y="2622576"/>
                  <a:pt x="9219596" y="2622576"/>
                </a:cubicBezTo>
                <a:lnTo>
                  <a:pt x="9232054" y="2622576"/>
                </a:lnTo>
                <a:close/>
                <a:moveTo>
                  <a:pt x="9194677" y="2610116"/>
                </a:moveTo>
                <a:cubicBezTo>
                  <a:pt x="9186371" y="2610116"/>
                  <a:pt x="9182219" y="2614270"/>
                  <a:pt x="9182219" y="2622576"/>
                </a:cubicBezTo>
                <a:cubicBezTo>
                  <a:pt x="9190525" y="2622576"/>
                  <a:pt x="9194677" y="2622576"/>
                  <a:pt x="9194677" y="2622576"/>
                </a:cubicBezTo>
                <a:close/>
                <a:moveTo>
                  <a:pt x="6167162" y="2610116"/>
                </a:moveTo>
                <a:cubicBezTo>
                  <a:pt x="6158856" y="2618422"/>
                  <a:pt x="6154702" y="2622576"/>
                  <a:pt x="6154702" y="2622576"/>
                </a:cubicBezTo>
                <a:lnTo>
                  <a:pt x="6179621" y="2610116"/>
                </a:lnTo>
                <a:close/>
                <a:moveTo>
                  <a:pt x="9415823" y="2602331"/>
                </a:moveTo>
                <a:cubicBezTo>
                  <a:pt x="9417899" y="2603369"/>
                  <a:pt x="9418937" y="2605964"/>
                  <a:pt x="9418937" y="2610116"/>
                </a:cubicBezTo>
                <a:lnTo>
                  <a:pt x="9394021" y="2622576"/>
                </a:lnTo>
                <a:lnTo>
                  <a:pt x="9394021" y="2610116"/>
                </a:lnTo>
                <a:cubicBezTo>
                  <a:pt x="9394021" y="2610116"/>
                  <a:pt x="9398173" y="2608040"/>
                  <a:pt x="9406479" y="2603888"/>
                </a:cubicBezTo>
                <a:cubicBezTo>
                  <a:pt x="9410633" y="2601812"/>
                  <a:pt x="9413747" y="2601293"/>
                  <a:pt x="9415823" y="2602331"/>
                </a:cubicBezTo>
                <a:close/>
                <a:moveTo>
                  <a:pt x="6590764" y="2597658"/>
                </a:moveTo>
                <a:cubicBezTo>
                  <a:pt x="6590764" y="2597658"/>
                  <a:pt x="6588688" y="2599734"/>
                  <a:pt x="6584535" y="2603888"/>
                </a:cubicBezTo>
                <a:cubicBezTo>
                  <a:pt x="6580382" y="2608040"/>
                  <a:pt x="6574153" y="2610116"/>
                  <a:pt x="6565847" y="2610116"/>
                </a:cubicBezTo>
                <a:close/>
                <a:moveTo>
                  <a:pt x="1594739" y="2597658"/>
                </a:moveTo>
                <a:lnTo>
                  <a:pt x="1582280" y="2622576"/>
                </a:lnTo>
                <a:cubicBezTo>
                  <a:pt x="1565670" y="2647495"/>
                  <a:pt x="1557362" y="2655801"/>
                  <a:pt x="1557362" y="2647495"/>
                </a:cubicBezTo>
                <a:cubicBezTo>
                  <a:pt x="1557362" y="2639188"/>
                  <a:pt x="1569822" y="2622576"/>
                  <a:pt x="1594739" y="2597658"/>
                </a:cubicBezTo>
                <a:close/>
                <a:moveTo>
                  <a:pt x="9306808" y="2591428"/>
                </a:moveTo>
                <a:lnTo>
                  <a:pt x="9306808" y="2597658"/>
                </a:lnTo>
                <a:cubicBezTo>
                  <a:pt x="9306808" y="2605964"/>
                  <a:pt x="9306808" y="2610116"/>
                  <a:pt x="9306808" y="2610116"/>
                </a:cubicBezTo>
                <a:cubicBezTo>
                  <a:pt x="9306808" y="2610116"/>
                  <a:pt x="9308884" y="2608040"/>
                  <a:pt x="9313037" y="2603888"/>
                </a:cubicBezTo>
                <a:cubicBezTo>
                  <a:pt x="9317189" y="2599734"/>
                  <a:pt x="9319266" y="2597658"/>
                  <a:pt x="9319266" y="2597658"/>
                </a:cubicBezTo>
                <a:cubicBezTo>
                  <a:pt x="9310960" y="2597658"/>
                  <a:pt x="9306808" y="2595582"/>
                  <a:pt x="9306808" y="2591428"/>
                </a:cubicBezTo>
                <a:close/>
                <a:moveTo>
                  <a:pt x="9456315" y="2585200"/>
                </a:moveTo>
                <a:cubicBezTo>
                  <a:pt x="9448008" y="2585200"/>
                  <a:pt x="9443856" y="2587276"/>
                  <a:pt x="9443856" y="2591428"/>
                </a:cubicBezTo>
                <a:cubicBezTo>
                  <a:pt x="9443856" y="2595582"/>
                  <a:pt x="9439703" y="2597658"/>
                  <a:pt x="9431397" y="2597658"/>
                </a:cubicBezTo>
                <a:cubicBezTo>
                  <a:pt x="9423090" y="2589352"/>
                  <a:pt x="9416861" y="2587276"/>
                  <a:pt x="9412709" y="2591428"/>
                </a:cubicBezTo>
                <a:cubicBezTo>
                  <a:pt x="9408557" y="2595582"/>
                  <a:pt x="9402327" y="2597658"/>
                  <a:pt x="9394021" y="2597658"/>
                </a:cubicBezTo>
                <a:cubicBezTo>
                  <a:pt x="9394021" y="2605964"/>
                  <a:pt x="9391943" y="2610116"/>
                  <a:pt x="9387791" y="2610116"/>
                </a:cubicBezTo>
                <a:cubicBezTo>
                  <a:pt x="9383639" y="2610116"/>
                  <a:pt x="9385713" y="2614270"/>
                  <a:pt x="9394021" y="2622576"/>
                </a:cubicBezTo>
                <a:lnTo>
                  <a:pt x="9381561" y="2635035"/>
                </a:lnTo>
                <a:cubicBezTo>
                  <a:pt x="9381561" y="2635035"/>
                  <a:pt x="9377409" y="2639188"/>
                  <a:pt x="9369103" y="2647495"/>
                </a:cubicBezTo>
                <a:cubicBezTo>
                  <a:pt x="9360795" y="2655801"/>
                  <a:pt x="9360795" y="2659953"/>
                  <a:pt x="9369103" y="2659953"/>
                </a:cubicBezTo>
                <a:lnTo>
                  <a:pt x="9381561" y="2659953"/>
                </a:lnTo>
                <a:cubicBezTo>
                  <a:pt x="9373255" y="2659953"/>
                  <a:pt x="9377409" y="2668259"/>
                  <a:pt x="9394021" y="2684871"/>
                </a:cubicBezTo>
                <a:lnTo>
                  <a:pt x="9394021" y="2697329"/>
                </a:lnTo>
                <a:cubicBezTo>
                  <a:pt x="9394021" y="2697329"/>
                  <a:pt x="9387791" y="2701483"/>
                  <a:pt x="9375331" y="2709789"/>
                </a:cubicBezTo>
                <a:cubicBezTo>
                  <a:pt x="9362873" y="2718095"/>
                  <a:pt x="9350415" y="2730553"/>
                  <a:pt x="9337955" y="2747165"/>
                </a:cubicBezTo>
                <a:cubicBezTo>
                  <a:pt x="9325496" y="2763778"/>
                  <a:pt x="9313037" y="2776236"/>
                  <a:pt x="9300578" y="2784542"/>
                </a:cubicBezTo>
                <a:cubicBezTo>
                  <a:pt x="9288120" y="2792848"/>
                  <a:pt x="9281890" y="2797002"/>
                  <a:pt x="9281890" y="2797002"/>
                </a:cubicBezTo>
                <a:cubicBezTo>
                  <a:pt x="9281890" y="2797002"/>
                  <a:pt x="9281890" y="2792848"/>
                  <a:pt x="9281890" y="2784542"/>
                </a:cubicBezTo>
                <a:lnTo>
                  <a:pt x="9269430" y="2784542"/>
                </a:lnTo>
                <a:cubicBezTo>
                  <a:pt x="9269430" y="2784542"/>
                  <a:pt x="9271508" y="2786618"/>
                  <a:pt x="9275660" y="2790772"/>
                </a:cubicBezTo>
                <a:cubicBezTo>
                  <a:pt x="9279812" y="2794924"/>
                  <a:pt x="9281890" y="2797002"/>
                  <a:pt x="9281890" y="2797002"/>
                </a:cubicBezTo>
                <a:lnTo>
                  <a:pt x="9281890" y="2821918"/>
                </a:lnTo>
                <a:cubicBezTo>
                  <a:pt x="9290196" y="2813612"/>
                  <a:pt x="9302656" y="2801154"/>
                  <a:pt x="9319266" y="2784542"/>
                </a:cubicBezTo>
                <a:lnTo>
                  <a:pt x="9356643" y="2747165"/>
                </a:lnTo>
                <a:lnTo>
                  <a:pt x="9394021" y="2697329"/>
                </a:lnTo>
                <a:cubicBezTo>
                  <a:pt x="9418937" y="2672411"/>
                  <a:pt x="9431397" y="2659953"/>
                  <a:pt x="9431397" y="2659953"/>
                </a:cubicBezTo>
                <a:cubicBezTo>
                  <a:pt x="9431397" y="2659953"/>
                  <a:pt x="9427245" y="2662029"/>
                  <a:pt x="9418937" y="2666182"/>
                </a:cubicBezTo>
                <a:cubicBezTo>
                  <a:pt x="9410631" y="2670335"/>
                  <a:pt x="9402327" y="2672411"/>
                  <a:pt x="9394021" y="2672411"/>
                </a:cubicBezTo>
                <a:cubicBezTo>
                  <a:pt x="9385713" y="2672411"/>
                  <a:pt x="9402327" y="2651647"/>
                  <a:pt x="9443856" y="2610116"/>
                </a:cubicBezTo>
                <a:close/>
                <a:moveTo>
                  <a:pt x="8372389" y="2585200"/>
                </a:moveTo>
                <a:cubicBezTo>
                  <a:pt x="8364083" y="2585200"/>
                  <a:pt x="8359931" y="2589352"/>
                  <a:pt x="8359931" y="2597658"/>
                </a:cubicBezTo>
                <a:cubicBezTo>
                  <a:pt x="8351623" y="2605964"/>
                  <a:pt x="8347471" y="2610116"/>
                  <a:pt x="8347471" y="2610116"/>
                </a:cubicBezTo>
                <a:cubicBezTo>
                  <a:pt x="8347471" y="2610116"/>
                  <a:pt x="8349549" y="2610116"/>
                  <a:pt x="8353701" y="2610116"/>
                </a:cubicBezTo>
                <a:cubicBezTo>
                  <a:pt x="8357853" y="2610116"/>
                  <a:pt x="8362007" y="2608040"/>
                  <a:pt x="8366161" y="2603888"/>
                </a:cubicBezTo>
                <a:cubicBezTo>
                  <a:pt x="8370313" y="2599734"/>
                  <a:pt x="8372389" y="2597658"/>
                  <a:pt x="8372389" y="2597658"/>
                </a:cubicBezTo>
                <a:cubicBezTo>
                  <a:pt x="8372389" y="2589352"/>
                  <a:pt x="8372389" y="2585200"/>
                  <a:pt x="8372389" y="2585200"/>
                </a:cubicBezTo>
                <a:close/>
                <a:moveTo>
                  <a:pt x="7243419" y="2574657"/>
                </a:moveTo>
                <a:lnTo>
                  <a:pt x="7201251" y="2585200"/>
                </a:lnTo>
                <a:lnTo>
                  <a:pt x="7213711" y="2597658"/>
                </a:lnTo>
                <a:cubicBezTo>
                  <a:pt x="7222015" y="2589352"/>
                  <a:pt x="7229283" y="2583124"/>
                  <a:pt x="7235513" y="2578970"/>
                </a:cubicBezTo>
                <a:close/>
                <a:moveTo>
                  <a:pt x="7170105" y="2572740"/>
                </a:moveTo>
                <a:cubicBezTo>
                  <a:pt x="7165951" y="2572740"/>
                  <a:pt x="7163875" y="2576894"/>
                  <a:pt x="7163875" y="2585200"/>
                </a:cubicBezTo>
                <a:cubicBezTo>
                  <a:pt x="7163875" y="2593506"/>
                  <a:pt x="7163875" y="2597658"/>
                  <a:pt x="7163875" y="2597658"/>
                </a:cubicBezTo>
                <a:cubicBezTo>
                  <a:pt x="7163875" y="2597658"/>
                  <a:pt x="7168027" y="2593506"/>
                  <a:pt x="7176333" y="2585200"/>
                </a:cubicBezTo>
                <a:cubicBezTo>
                  <a:pt x="7184641" y="2585200"/>
                  <a:pt x="7186717" y="2583122"/>
                  <a:pt x="7182563" y="2578970"/>
                </a:cubicBezTo>
                <a:cubicBezTo>
                  <a:pt x="7178411" y="2574818"/>
                  <a:pt x="7174257" y="2572740"/>
                  <a:pt x="7170105" y="2572740"/>
                </a:cubicBezTo>
                <a:close/>
                <a:moveTo>
                  <a:pt x="1694411" y="2572740"/>
                </a:moveTo>
                <a:cubicBezTo>
                  <a:pt x="1702717" y="2572740"/>
                  <a:pt x="1698563" y="2585200"/>
                  <a:pt x="1681953" y="2610116"/>
                </a:cubicBezTo>
                <a:cubicBezTo>
                  <a:pt x="1681953" y="2618422"/>
                  <a:pt x="1677799" y="2624652"/>
                  <a:pt x="1669493" y="2628806"/>
                </a:cubicBezTo>
                <a:cubicBezTo>
                  <a:pt x="1661187" y="2632959"/>
                  <a:pt x="1657035" y="2635035"/>
                  <a:pt x="1657035" y="2635035"/>
                </a:cubicBezTo>
                <a:lnTo>
                  <a:pt x="1657035" y="2622576"/>
                </a:lnTo>
                <a:cubicBezTo>
                  <a:pt x="1681953" y="2589352"/>
                  <a:pt x="1694411" y="2572740"/>
                  <a:pt x="1694411" y="2572740"/>
                </a:cubicBezTo>
                <a:close/>
                <a:moveTo>
                  <a:pt x="6762698" y="2567757"/>
                </a:moveTo>
                <a:lnTo>
                  <a:pt x="6762075" y="2569626"/>
                </a:lnTo>
                <a:cubicBezTo>
                  <a:pt x="6759999" y="2571702"/>
                  <a:pt x="6756883" y="2572740"/>
                  <a:pt x="6752731" y="2572740"/>
                </a:cubicBezTo>
                <a:close/>
                <a:moveTo>
                  <a:pt x="8933039" y="2560282"/>
                </a:moveTo>
                <a:lnTo>
                  <a:pt x="8883205" y="2622576"/>
                </a:lnTo>
                <a:lnTo>
                  <a:pt x="8858287" y="2659953"/>
                </a:lnTo>
                <a:cubicBezTo>
                  <a:pt x="8849981" y="2659953"/>
                  <a:pt x="8841676" y="2668259"/>
                  <a:pt x="8833369" y="2684871"/>
                </a:cubicBezTo>
                <a:lnTo>
                  <a:pt x="8833369" y="2697329"/>
                </a:lnTo>
                <a:cubicBezTo>
                  <a:pt x="8833369" y="2689023"/>
                  <a:pt x="8849981" y="2672411"/>
                  <a:pt x="8883205" y="2647495"/>
                </a:cubicBezTo>
                <a:cubicBezTo>
                  <a:pt x="8924733" y="2597658"/>
                  <a:pt x="8941347" y="2568588"/>
                  <a:pt x="8933039" y="2560282"/>
                </a:cubicBezTo>
                <a:close/>
                <a:moveTo>
                  <a:pt x="8683861" y="2560282"/>
                </a:moveTo>
                <a:lnTo>
                  <a:pt x="8658945" y="2572740"/>
                </a:lnTo>
                <a:lnTo>
                  <a:pt x="8671403" y="2572740"/>
                </a:lnTo>
                <a:cubicBezTo>
                  <a:pt x="8679709" y="2564434"/>
                  <a:pt x="8683861" y="2560282"/>
                  <a:pt x="8683861" y="2560282"/>
                </a:cubicBezTo>
                <a:close/>
                <a:moveTo>
                  <a:pt x="7114039" y="2560282"/>
                </a:moveTo>
                <a:lnTo>
                  <a:pt x="7101580" y="2585200"/>
                </a:lnTo>
                <a:lnTo>
                  <a:pt x="7051743" y="2635035"/>
                </a:lnTo>
                <a:cubicBezTo>
                  <a:pt x="7018521" y="2676565"/>
                  <a:pt x="6981143" y="2718095"/>
                  <a:pt x="6939615" y="2759624"/>
                </a:cubicBezTo>
                <a:cubicBezTo>
                  <a:pt x="6931309" y="2767930"/>
                  <a:pt x="6918849" y="2780390"/>
                  <a:pt x="6902238" y="2797002"/>
                </a:cubicBezTo>
                <a:cubicBezTo>
                  <a:pt x="6893932" y="2805308"/>
                  <a:pt x="6887702" y="2811536"/>
                  <a:pt x="6883549" y="2815690"/>
                </a:cubicBezTo>
                <a:cubicBezTo>
                  <a:pt x="6879396" y="2819842"/>
                  <a:pt x="6877320" y="2826072"/>
                  <a:pt x="6877320" y="2834378"/>
                </a:cubicBezTo>
                <a:cubicBezTo>
                  <a:pt x="6869014" y="2842684"/>
                  <a:pt x="6885626" y="2830224"/>
                  <a:pt x="6927155" y="2797002"/>
                </a:cubicBezTo>
                <a:cubicBezTo>
                  <a:pt x="6935461" y="2780390"/>
                  <a:pt x="6943767" y="2772084"/>
                  <a:pt x="6952073" y="2772084"/>
                </a:cubicBezTo>
                <a:cubicBezTo>
                  <a:pt x="6960379" y="2763778"/>
                  <a:pt x="6966609" y="2757548"/>
                  <a:pt x="6970761" y="2753395"/>
                </a:cubicBezTo>
                <a:cubicBezTo>
                  <a:pt x="6974915" y="2749242"/>
                  <a:pt x="6976991" y="2747165"/>
                  <a:pt x="6976991" y="2747165"/>
                </a:cubicBezTo>
                <a:lnTo>
                  <a:pt x="6989449" y="2747165"/>
                </a:lnTo>
                <a:cubicBezTo>
                  <a:pt x="6989449" y="2738859"/>
                  <a:pt x="6989449" y="2734705"/>
                  <a:pt x="6989449" y="2734705"/>
                </a:cubicBezTo>
                <a:cubicBezTo>
                  <a:pt x="6989449" y="2734705"/>
                  <a:pt x="6993603" y="2730553"/>
                  <a:pt x="7001909" y="2722247"/>
                </a:cubicBezTo>
                <a:cubicBezTo>
                  <a:pt x="7010215" y="2713941"/>
                  <a:pt x="7018521" y="2709789"/>
                  <a:pt x="7026827" y="2709789"/>
                </a:cubicBezTo>
                <a:cubicBezTo>
                  <a:pt x="7026827" y="2701483"/>
                  <a:pt x="7026827" y="2697329"/>
                  <a:pt x="7026827" y="2697329"/>
                </a:cubicBezTo>
                <a:cubicBezTo>
                  <a:pt x="7026827" y="2697329"/>
                  <a:pt x="7026827" y="2693177"/>
                  <a:pt x="7026827" y="2684871"/>
                </a:cubicBezTo>
                <a:lnTo>
                  <a:pt x="7051743" y="2672411"/>
                </a:lnTo>
                <a:lnTo>
                  <a:pt x="7101580" y="2622576"/>
                </a:lnTo>
                <a:cubicBezTo>
                  <a:pt x="7134804" y="2589352"/>
                  <a:pt x="7151417" y="2570664"/>
                  <a:pt x="7151417" y="2566510"/>
                </a:cubicBezTo>
                <a:cubicBezTo>
                  <a:pt x="7151417" y="2562358"/>
                  <a:pt x="7145187" y="2560282"/>
                  <a:pt x="7132728" y="2560282"/>
                </a:cubicBezTo>
                <a:cubicBezTo>
                  <a:pt x="7120268" y="2560282"/>
                  <a:pt x="7114039" y="2560282"/>
                  <a:pt x="7114039" y="2560282"/>
                </a:cubicBezTo>
                <a:close/>
                <a:moveTo>
                  <a:pt x="6615682" y="2560282"/>
                </a:moveTo>
                <a:lnTo>
                  <a:pt x="6628142" y="2560282"/>
                </a:lnTo>
                <a:cubicBezTo>
                  <a:pt x="6628142" y="2568588"/>
                  <a:pt x="6623988" y="2572740"/>
                  <a:pt x="6615682" y="2572740"/>
                </a:cubicBezTo>
                <a:cubicBezTo>
                  <a:pt x="6607376" y="2572740"/>
                  <a:pt x="6607376" y="2568588"/>
                  <a:pt x="6615682" y="2560282"/>
                </a:cubicBezTo>
                <a:close/>
                <a:moveTo>
                  <a:pt x="6453717" y="2560282"/>
                </a:moveTo>
                <a:lnTo>
                  <a:pt x="6428799" y="2572740"/>
                </a:lnTo>
                <a:lnTo>
                  <a:pt x="6441259" y="2572740"/>
                </a:lnTo>
                <a:cubicBezTo>
                  <a:pt x="6449565" y="2572740"/>
                  <a:pt x="6453717" y="2568588"/>
                  <a:pt x="6453717" y="2560282"/>
                </a:cubicBezTo>
                <a:close/>
                <a:moveTo>
                  <a:pt x="9244514" y="2547822"/>
                </a:moveTo>
                <a:cubicBezTo>
                  <a:pt x="9236206" y="2556128"/>
                  <a:pt x="9236206" y="2564434"/>
                  <a:pt x="9244514" y="2572740"/>
                </a:cubicBezTo>
                <a:cubicBezTo>
                  <a:pt x="9236206" y="2572740"/>
                  <a:pt x="9232054" y="2576894"/>
                  <a:pt x="9232054" y="2585200"/>
                </a:cubicBezTo>
                <a:cubicBezTo>
                  <a:pt x="9232054" y="2585200"/>
                  <a:pt x="9236206" y="2585200"/>
                  <a:pt x="9244514" y="2585200"/>
                </a:cubicBezTo>
                <a:cubicBezTo>
                  <a:pt x="9261124" y="2585200"/>
                  <a:pt x="9269430" y="2585200"/>
                  <a:pt x="9269430" y="2585200"/>
                </a:cubicBezTo>
                <a:close/>
                <a:moveTo>
                  <a:pt x="8409765" y="2547822"/>
                </a:moveTo>
                <a:lnTo>
                  <a:pt x="8384849" y="2572740"/>
                </a:lnTo>
                <a:lnTo>
                  <a:pt x="8397307" y="2572740"/>
                </a:lnTo>
                <a:cubicBezTo>
                  <a:pt x="8405613" y="2556128"/>
                  <a:pt x="8409765" y="2547822"/>
                  <a:pt x="8409765" y="2547822"/>
                </a:cubicBezTo>
                <a:close/>
                <a:moveTo>
                  <a:pt x="6428799" y="2547822"/>
                </a:moveTo>
                <a:lnTo>
                  <a:pt x="6416340" y="2560282"/>
                </a:lnTo>
                <a:lnTo>
                  <a:pt x="6403881" y="2572740"/>
                </a:lnTo>
                <a:lnTo>
                  <a:pt x="6416340" y="2572740"/>
                </a:lnTo>
                <a:cubicBezTo>
                  <a:pt x="6416340" y="2564434"/>
                  <a:pt x="6416340" y="2560282"/>
                  <a:pt x="6416340" y="2560282"/>
                </a:cubicBezTo>
                <a:cubicBezTo>
                  <a:pt x="6416340" y="2560282"/>
                  <a:pt x="6420493" y="2560282"/>
                  <a:pt x="6428799" y="2560282"/>
                </a:cubicBezTo>
                <a:close/>
                <a:moveTo>
                  <a:pt x="9468774" y="2535364"/>
                </a:moveTo>
                <a:lnTo>
                  <a:pt x="9456315" y="2547822"/>
                </a:lnTo>
                <a:cubicBezTo>
                  <a:pt x="9448008" y="2556128"/>
                  <a:pt x="9452162" y="2560282"/>
                  <a:pt x="9468774" y="2560282"/>
                </a:cubicBezTo>
                <a:lnTo>
                  <a:pt x="9481232" y="2560282"/>
                </a:lnTo>
                <a:cubicBezTo>
                  <a:pt x="9489540" y="2560282"/>
                  <a:pt x="9493692" y="2560282"/>
                  <a:pt x="9493692" y="2560282"/>
                </a:cubicBezTo>
                <a:lnTo>
                  <a:pt x="9518610" y="2535364"/>
                </a:lnTo>
                <a:cubicBezTo>
                  <a:pt x="9510302" y="2535364"/>
                  <a:pt x="9506150" y="2535364"/>
                  <a:pt x="9506150" y="2535364"/>
                </a:cubicBezTo>
                <a:close/>
                <a:moveTo>
                  <a:pt x="8951729" y="2535364"/>
                </a:moveTo>
                <a:cubicBezTo>
                  <a:pt x="8947577" y="2535364"/>
                  <a:pt x="8945499" y="2539516"/>
                  <a:pt x="8945499" y="2547822"/>
                </a:cubicBezTo>
                <a:cubicBezTo>
                  <a:pt x="8953805" y="2547822"/>
                  <a:pt x="8957958" y="2545746"/>
                  <a:pt x="8957958" y="2541594"/>
                </a:cubicBezTo>
                <a:cubicBezTo>
                  <a:pt x="8957958" y="2537440"/>
                  <a:pt x="8955881" y="2535364"/>
                  <a:pt x="8951729" y="2535364"/>
                </a:cubicBezTo>
                <a:close/>
                <a:moveTo>
                  <a:pt x="6976991" y="2535364"/>
                </a:moveTo>
                <a:lnTo>
                  <a:pt x="6964533" y="2572740"/>
                </a:lnTo>
                <a:lnTo>
                  <a:pt x="6939615" y="2560282"/>
                </a:lnTo>
                <a:cubicBezTo>
                  <a:pt x="6947921" y="2560282"/>
                  <a:pt x="6952073" y="2558204"/>
                  <a:pt x="6952073" y="2554052"/>
                </a:cubicBezTo>
                <a:cubicBezTo>
                  <a:pt x="6952073" y="2549900"/>
                  <a:pt x="6956227" y="2547822"/>
                  <a:pt x="6964533" y="2547822"/>
                </a:cubicBezTo>
                <a:cubicBezTo>
                  <a:pt x="6964533" y="2547822"/>
                  <a:pt x="6968685" y="2543670"/>
                  <a:pt x="6976991" y="2535364"/>
                </a:cubicBezTo>
                <a:close/>
                <a:moveTo>
                  <a:pt x="5868147" y="2535364"/>
                </a:moveTo>
                <a:cubicBezTo>
                  <a:pt x="5868147" y="2543670"/>
                  <a:pt x="5868147" y="2547822"/>
                  <a:pt x="5868147" y="2547822"/>
                </a:cubicBezTo>
                <a:cubicBezTo>
                  <a:pt x="5876454" y="2547822"/>
                  <a:pt x="5880606" y="2543670"/>
                  <a:pt x="5880606" y="2535364"/>
                </a:cubicBezTo>
                <a:close/>
                <a:moveTo>
                  <a:pt x="8621567" y="2522905"/>
                </a:moveTo>
                <a:cubicBezTo>
                  <a:pt x="8621567" y="2522905"/>
                  <a:pt x="8604956" y="2541594"/>
                  <a:pt x="8571732" y="2578970"/>
                </a:cubicBezTo>
                <a:cubicBezTo>
                  <a:pt x="8538508" y="2616346"/>
                  <a:pt x="8521896" y="2635035"/>
                  <a:pt x="8521896" y="2635035"/>
                </a:cubicBezTo>
                <a:cubicBezTo>
                  <a:pt x="8521896" y="2643341"/>
                  <a:pt x="8526048" y="2643341"/>
                  <a:pt x="8534354" y="2635035"/>
                </a:cubicBezTo>
                <a:cubicBezTo>
                  <a:pt x="8542662" y="2626728"/>
                  <a:pt x="8550966" y="2618422"/>
                  <a:pt x="8559272" y="2610116"/>
                </a:cubicBezTo>
                <a:cubicBezTo>
                  <a:pt x="8575884" y="2585200"/>
                  <a:pt x="8592496" y="2564434"/>
                  <a:pt x="8609109" y="2547822"/>
                </a:cubicBezTo>
                <a:close/>
                <a:moveTo>
                  <a:pt x="7388135" y="2522905"/>
                </a:moveTo>
                <a:lnTo>
                  <a:pt x="7413053" y="2522905"/>
                </a:lnTo>
                <a:lnTo>
                  <a:pt x="7413053" y="2535364"/>
                </a:lnTo>
                <a:cubicBezTo>
                  <a:pt x="7421359" y="2543670"/>
                  <a:pt x="7423435" y="2549900"/>
                  <a:pt x="7419283" y="2554052"/>
                </a:cubicBezTo>
                <a:cubicBezTo>
                  <a:pt x="7415131" y="2558204"/>
                  <a:pt x="7410975" y="2558204"/>
                  <a:pt x="7406823" y="2554052"/>
                </a:cubicBezTo>
                <a:cubicBezTo>
                  <a:pt x="7402671" y="2549900"/>
                  <a:pt x="7396441" y="2547822"/>
                  <a:pt x="7388135" y="2547822"/>
                </a:cubicBezTo>
                <a:cubicBezTo>
                  <a:pt x="7379829" y="2547822"/>
                  <a:pt x="7375677" y="2556128"/>
                  <a:pt x="7375677" y="2572740"/>
                </a:cubicBezTo>
                <a:cubicBezTo>
                  <a:pt x="7367370" y="2581046"/>
                  <a:pt x="7359064" y="2585200"/>
                  <a:pt x="7350758" y="2585200"/>
                </a:cubicBezTo>
                <a:lnTo>
                  <a:pt x="7338298" y="2597658"/>
                </a:lnTo>
                <a:cubicBezTo>
                  <a:pt x="7338298" y="2597658"/>
                  <a:pt x="7336222" y="2597658"/>
                  <a:pt x="7332070" y="2597658"/>
                </a:cubicBezTo>
                <a:cubicBezTo>
                  <a:pt x="7327917" y="2597658"/>
                  <a:pt x="7325840" y="2601810"/>
                  <a:pt x="7325840" y="2610116"/>
                </a:cubicBezTo>
                <a:lnTo>
                  <a:pt x="7313381" y="2597658"/>
                </a:lnTo>
                <a:lnTo>
                  <a:pt x="7313381" y="2585200"/>
                </a:lnTo>
                <a:cubicBezTo>
                  <a:pt x="7321688" y="2585200"/>
                  <a:pt x="7329994" y="2581046"/>
                  <a:pt x="7338298" y="2572740"/>
                </a:cubicBezTo>
                <a:cubicBezTo>
                  <a:pt x="7346606" y="2564434"/>
                  <a:pt x="7354912" y="2560282"/>
                  <a:pt x="7363217" y="2560282"/>
                </a:cubicBezTo>
                <a:lnTo>
                  <a:pt x="7363217" y="2547822"/>
                </a:lnTo>
                <a:cubicBezTo>
                  <a:pt x="7363217" y="2539516"/>
                  <a:pt x="7363217" y="2535364"/>
                  <a:pt x="7363217" y="2535364"/>
                </a:cubicBezTo>
                <a:close/>
                <a:moveTo>
                  <a:pt x="7226169" y="2522905"/>
                </a:moveTo>
                <a:cubicBezTo>
                  <a:pt x="7226169" y="2531211"/>
                  <a:pt x="7226169" y="2535364"/>
                  <a:pt x="7226169" y="2535364"/>
                </a:cubicBezTo>
                <a:lnTo>
                  <a:pt x="7238629" y="2522905"/>
                </a:lnTo>
                <a:cubicBezTo>
                  <a:pt x="7238629" y="2522905"/>
                  <a:pt x="7234475" y="2522905"/>
                  <a:pt x="7226169" y="2522905"/>
                </a:cubicBezTo>
                <a:close/>
                <a:moveTo>
                  <a:pt x="6827484" y="2522905"/>
                </a:moveTo>
                <a:cubicBezTo>
                  <a:pt x="6819177" y="2522905"/>
                  <a:pt x="6810871" y="2527058"/>
                  <a:pt x="6802565" y="2535364"/>
                </a:cubicBezTo>
                <a:lnTo>
                  <a:pt x="6815025" y="2535364"/>
                </a:lnTo>
                <a:cubicBezTo>
                  <a:pt x="6815025" y="2535364"/>
                  <a:pt x="6815025" y="2537440"/>
                  <a:pt x="6815025" y="2541594"/>
                </a:cubicBezTo>
                <a:cubicBezTo>
                  <a:pt x="6815025" y="2545746"/>
                  <a:pt x="6810871" y="2547822"/>
                  <a:pt x="6802565" y="2547822"/>
                </a:cubicBezTo>
                <a:cubicBezTo>
                  <a:pt x="6794259" y="2547822"/>
                  <a:pt x="6785955" y="2551976"/>
                  <a:pt x="6777647" y="2560282"/>
                </a:cubicBezTo>
                <a:lnTo>
                  <a:pt x="6762698" y="2567757"/>
                </a:lnTo>
                <a:lnTo>
                  <a:pt x="6765189" y="2560282"/>
                </a:lnTo>
                <a:cubicBezTo>
                  <a:pt x="6765189" y="2551976"/>
                  <a:pt x="6765189" y="2547822"/>
                  <a:pt x="6765189" y="2547822"/>
                </a:cubicBezTo>
                <a:cubicBezTo>
                  <a:pt x="6765189" y="2547822"/>
                  <a:pt x="6763113" y="2549900"/>
                  <a:pt x="6758959" y="2554052"/>
                </a:cubicBezTo>
                <a:cubicBezTo>
                  <a:pt x="6754807" y="2558204"/>
                  <a:pt x="6752731" y="2560282"/>
                  <a:pt x="6752731" y="2560282"/>
                </a:cubicBezTo>
                <a:lnTo>
                  <a:pt x="6752731" y="2572740"/>
                </a:lnTo>
                <a:cubicBezTo>
                  <a:pt x="6752731" y="2572740"/>
                  <a:pt x="6748577" y="2574818"/>
                  <a:pt x="6740271" y="2578970"/>
                </a:cubicBezTo>
                <a:cubicBezTo>
                  <a:pt x="6731965" y="2583122"/>
                  <a:pt x="6725737" y="2591428"/>
                  <a:pt x="6721583" y="2603888"/>
                </a:cubicBezTo>
                <a:cubicBezTo>
                  <a:pt x="6717431" y="2616346"/>
                  <a:pt x="6719507" y="2622576"/>
                  <a:pt x="6727813" y="2622576"/>
                </a:cubicBezTo>
                <a:cubicBezTo>
                  <a:pt x="6736119" y="2622576"/>
                  <a:pt x="6736119" y="2626728"/>
                  <a:pt x="6727813" y="2635035"/>
                </a:cubicBezTo>
                <a:lnTo>
                  <a:pt x="6715353" y="2635035"/>
                </a:lnTo>
                <a:lnTo>
                  <a:pt x="6690437" y="2635035"/>
                </a:lnTo>
                <a:cubicBezTo>
                  <a:pt x="6682131" y="2643341"/>
                  <a:pt x="6682131" y="2651647"/>
                  <a:pt x="6690437" y="2659953"/>
                </a:cubicBezTo>
                <a:cubicBezTo>
                  <a:pt x="6690437" y="2668259"/>
                  <a:pt x="6686283" y="2672411"/>
                  <a:pt x="6677977" y="2672411"/>
                </a:cubicBezTo>
                <a:lnTo>
                  <a:pt x="6677977" y="2659953"/>
                </a:lnTo>
                <a:lnTo>
                  <a:pt x="6653059" y="2659953"/>
                </a:lnTo>
                <a:cubicBezTo>
                  <a:pt x="6644753" y="2693177"/>
                  <a:pt x="6653059" y="2709789"/>
                  <a:pt x="6677977" y="2709789"/>
                </a:cubicBezTo>
                <a:lnTo>
                  <a:pt x="6665519" y="2722247"/>
                </a:lnTo>
                <a:lnTo>
                  <a:pt x="6677977" y="2722247"/>
                </a:lnTo>
                <a:cubicBezTo>
                  <a:pt x="6677977" y="2722247"/>
                  <a:pt x="6677977" y="2718095"/>
                  <a:pt x="6677977" y="2709789"/>
                </a:cubicBezTo>
                <a:cubicBezTo>
                  <a:pt x="6694589" y="2693177"/>
                  <a:pt x="6711201" y="2676565"/>
                  <a:pt x="6727813" y="2659953"/>
                </a:cubicBezTo>
                <a:cubicBezTo>
                  <a:pt x="6744425" y="2651647"/>
                  <a:pt x="6761037" y="2637112"/>
                  <a:pt x="6777647" y="2616346"/>
                </a:cubicBezTo>
                <a:cubicBezTo>
                  <a:pt x="6794259" y="2595582"/>
                  <a:pt x="6810871" y="2576894"/>
                  <a:pt x="6827484" y="2560282"/>
                </a:cubicBezTo>
                <a:cubicBezTo>
                  <a:pt x="6844096" y="2543670"/>
                  <a:pt x="6852402" y="2535364"/>
                  <a:pt x="6852402" y="2535364"/>
                </a:cubicBezTo>
                <a:close/>
                <a:moveTo>
                  <a:pt x="6603224" y="2522905"/>
                </a:moveTo>
                <a:lnTo>
                  <a:pt x="6603224" y="2547822"/>
                </a:lnTo>
                <a:cubicBezTo>
                  <a:pt x="6594918" y="2556128"/>
                  <a:pt x="6590764" y="2560282"/>
                  <a:pt x="6590764" y="2560282"/>
                </a:cubicBezTo>
                <a:cubicBezTo>
                  <a:pt x="6590764" y="2560282"/>
                  <a:pt x="6590764" y="2556128"/>
                  <a:pt x="6590764" y="2547822"/>
                </a:cubicBezTo>
                <a:close/>
                <a:moveTo>
                  <a:pt x="6447487" y="2522905"/>
                </a:moveTo>
                <a:cubicBezTo>
                  <a:pt x="6443335" y="2522905"/>
                  <a:pt x="6443335" y="2527058"/>
                  <a:pt x="6447487" y="2535364"/>
                </a:cubicBezTo>
                <a:cubicBezTo>
                  <a:pt x="6451641" y="2543670"/>
                  <a:pt x="6453717" y="2547822"/>
                  <a:pt x="6453717" y="2547822"/>
                </a:cubicBezTo>
                <a:cubicBezTo>
                  <a:pt x="6453717" y="2547822"/>
                  <a:pt x="6453717" y="2543670"/>
                  <a:pt x="6453717" y="2535364"/>
                </a:cubicBezTo>
                <a:cubicBezTo>
                  <a:pt x="6453717" y="2527058"/>
                  <a:pt x="6451641" y="2522905"/>
                  <a:pt x="6447487" y="2522905"/>
                </a:cubicBezTo>
                <a:close/>
                <a:moveTo>
                  <a:pt x="9543526" y="2510446"/>
                </a:moveTo>
                <a:cubicBezTo>
                  <a:pt x="9535220" y="2510446"/>
                  <a:pt x="9531068" y="2512522"/>
                  <a:pt x="9531068" y="2516676"/>
                </a:cubicBezTo>
                <a:cubicBezTo>
                  <a:pt x="9531068" y="2520828"/>
                  <a:pt x="9533146" y="2522905"/>
                  <a:pt x="9537298" y="2522905"/>
                </a:cubicBezTo>
                <a:cubicBezTo>
                  <a:pt x="9541450" y="2522905"/>
                  <a:pt x="9543526" y="2518751"/>
                  <a:pt x="9543526" y="2510446"/>
                </a:cubicBezTo>
                <a:close/>
                <a:moveTo>
                  <a:pt x="7512723" y="2510446"/>
                </a:moveTo>
                <a:lnTo>
                  <a:pt x="7512723" y="2535364"/>
                </a:lnTo>
                <a:cubicBezTo>
                  <a:pt x="7521029" y="2527058"/>
                  <a:pt x="7525183" y="2527058"/>
                  <a:pt x="7525183" y="2535364"/>
                </a:cubicBezTo>
                <a:lnTo>
                  <a:pt x="7537641" y="2535364"/>
                </a:lnTo>
                <a:lnTo>
                  <a:pt x="7550100" y="2510446"/>
                </a:lnTo>
                <a:cubicBezTo>
                  <a:pt x="7541794" y="2510446"/>
                  <a:pt x="7529335" y="2510446"/>
                  <a:pt x="7512723" y="2510446"/>
                </a:cubicBezTo>
                <a:close/>
                <a:moveTo>
                  <a:pt x="6877320" y="2510446"/>
                </a:moveTo>
                <a:lnTo>
                  <a:pt x="6839943" y="2572740"/>
                </a:lnTo>
                <a:cubicBezTo>
                  <a:pt x="6848249" y="2572740"/>
                  <a:pt x="6852402" y="2568588"/>
                  <a:pt x="6852402" y="2560282"/>
                </a:cubicBezTo>
                <a:cubicBezTo>
                  <a:pt x="6852402" y="2551976"/>
                  <a:pt x="6856554" y="2547822"/>
                  <a:pt x="6864860" y="2547822"/>
                </a:cubicBezTo>
                <a:cubicBezTo>
                  <a:pt x="6864860" y="2547822"/>
                  <a:pt x="6862784" y="2549900"/>
                  <a:pt x="6858632" y="2554052"/>
                </a:cubicBezTo>
                <a:cubicBezTo>
                  <a:pt x="6854478" y="2558204"/>
                  <a:pt x="6852402" y="2564434"/>
                  <a:pt x="6852402" y="2572740"/>
                </a:cubicBezTo>
                <a:cubicBezTo>
                  <a:pt x="6844096" y="2581046"/>
                  <a:pt x="6835790" y="2585200"/>
                  <a:pt x="6827484" y="2585200"/>
                </a:cubicBezTo>
                <a:cubicBezTo>
                  <a:pt x="6827484" y="2593506"/>
                  <a:pt x="6821254" y="2603888"/>
                  <a:pt x="6808795" y="2616346"/>
                </a:cubicBezTo>
                <a:cubicBezTo>
                  <a:pt x="6796337" y="2628806"/>
                  <a:pt x="6794259" y="2639188"/>
                  <a:pt x="6802565" y="2647495"/>
                </a:cubicBezTo>
                <a:lnTo>
                  <a:pt x="6852402" y="2585200"/>
                </a:lnTo>
                <a:cubicBezTo>
                  <a:pt x="6885626" y="2551976"/>
                  <a:pt x="6902238" y="2533288"/>
                  <a:pt x="6902238" y="2529134"/>
                </a:cubicBezTo>
                <a:cubicBezTo>
                  <a:pt x="6902238" y="2524982"/>
                  <a:pt x="6902238" y="2522905"/>
                  <a:pt x="6902238" y="2522905"/>
                </a:cubicBezTo>
                <a:lnTo>
                  <a:pt x="6889779" y="2522905"/>
                </a:lnTo>
                <a:cubicBezTo>
                  <a:pt x="6889779" y="2514599"/>
                  <a:pt x="6889779" y="2510446"/>
                  <a:pt x="6889779" y="2510446"/>
                </a:cubicBezTo>
                <a:cubicBezTo>
                  <a:pt x="6889779" y="2510446"/>
                  <a:pt x="6885626" y="2510446"/>
                  <a:pt x="6877320" y="2510446"/>
                </a:cubicBezTo>
                <a:close/>
                <a:moveTo>
                  <a:pt x="6503553" y="2510446"/>
                </a:moveTo>
                <a:lnTo>
                  <a:pt x="6491093" y="2535364"/>
                </a:lnTo>
                <a:cubicBezTo>
                  <a:pt x="6474481" y="2551976"/>
                  <a:pt x="6468253" y="2562358"/>
                  <a:pt x="6472405" y="2566510"/>
                </a:cubicBezTo>
                <a:cubicBezTo>
                  <a:pt x="6476557" y="2570664"/>
                  <a:pt x="6484863" y="2564434"/>
                  <a:pt x="6497323" y="2547822"/>
                </a:cubicBezTo>
                <a:cubicBezTo>
                  <a:pt x="6509781" y="2531211"/>
                  <a:pt x="6518087" y="2522905"/>
                  <a:pt x="6522241" y="2522905"/>
                </a:cubicBezTo>
                <a:cubicBezTo>
                  <a:pt x="6526393" y="2522905"/>
                  <a:pt x="6524317" y="2531211"/>
                  <a:pt x="6516011" y="2547822"/>
                </a:cubicBezTo>
                <a:lnTo>
                  <a:pt x="6510672" y="2558502"/>
                </a:lnTo>
                <a:lnTo>
                  <a:pt x="6516011" y="2554052"/>
                </a:lnTo>
                <a:cubicBezTo>
                  <a:pt x="6524317" y="2549900"/>
                  <a:pt x="6528469" y="2547822"/>
                  <a:pt x="6528469" y="2547822"/>
                </a:cubicBezTo>
                <a:cubicBezTo>
                  <a:pt x="6545081" y="2539516"/>
                  <a:pt x="6549235" y="2531211"/>
                  <a:pt x="6540929" y="2522905"/>
                </a:cubicBezTo>
                <a:cubicBezTo>
                  <a:pt x="6532623" y="2514599"/>
                  <a:pt x="6524317" y="2512522"/>
                  <a:pt x="6516011" y="2516676"/>
                </a:cubicBezTo>
                <a:cubicBezTo>
                  <a:pt x="6507705" y="2520828"/>
                  <a:pt x="6503553" y="2518751"/>
                  <a:pt x="6503553" y="2510446"/>
                </a:cubicBezTo>
                <a:close/>
                <a:moveTo>
                  <a:pt x="1706869" y="2510446"/>
                </a:moveTo>
                <a:lnTo>
                  <a:pt x="1706869" y="2522905"/>
                </a:lnTo>
                <a:lnTo>
                  <a:pt x="1694411" y="2522905"/>
                </a:lnTo>
                <a:close/>
                <a:moveTo>
                  <a:pt x="9515494" y="2505774"/>
                </a:moveTo>
                <a:cubicBezTo>
                  <a:pt x="9513418" y="2504736"/>
                  <a:pt x="9510304" y="2506293"/>
                  <a:pt x="9506150" y="2510446"/>
                </a:cubicBezTo>
                <a:cubicBezTo>
                  <a:pt x="9497844" y="2518751"/>
                  <a:pt x="9493692" y="2522905"/>
                  <a:pt x="9493692" y="2522905"/>
                </a:cubicBezTo>
                <a:cubicBezTo>
                  <a:pt x="9485384" y="2522905"/>
                  <a:pt x="9481232" y="2522905"/>
                  <a:pt x="9481232" y="2522905"/>
                </a:cubicBezTo>
                <a:cubicBezTo>
                  <a:pt x="9489540" y="2531211"/>
                  <a:pt x="9495768" y="2533288"/>
                  <a:pt x="9499920" y="2529134"/>
                </a:cubicBezTo>
                <a:cubicBezTo>
                  <a:pt x="9504074" y="2524982"/>
                  <a:pt x="9508228" y="2524982"/>
                  <a:pt x="9512380" y="2529134"/>
                </a:cubicBezTo>
                <a:cubicBezTo>
                  <a:pt x="9516532" y="2533288"/>
                  <a:pt x="9518610" y="2529134"/>
                  <a:pt x="9518610" y="2516676"/>
                </a:cubicBezTo>
                <a:cubicBezTo>
                  <a:pt x="9518610" y="2510446"/>
                  <a:pt x="9517570" y="2506812"/>
                  <a:pt x="9515494" y="2505774"/>
                </a:cubicBezTo>
                <a:close/>
                <a:moveTo>
                  <a:pt x="9717952" y="2497987"/>
                </a:moveTo>
                <a:lnTo>
                  <a:pt x="9717952" y="2522905"/>
                </a:lnTo>
                <a:cubicBezTo>
                  <a:pt x="9709644" y="2531211"/>
                  <a:pt x="9697186" y="2535364"/>
                  <a:pt x="9680575" y="2535364"/>
                </a:cubicBezTo>
                <a:lnTo>
                  <a:pt x="9668116" y="2547822"/>
                </a:lnTo>
                <a:cubicBezTo>
                  <a:pt x="9668116" y="2547822"/>
                  <a:pt x="9663963" y="2547822"/>
                  <a:pt x="9655657" y="2547822"/>
                </a:cubicBezTo>
                <a:lnTo>
                  <a:pt x="9643199" y="2547822"/>
                </a:lnTo>
                <a:cubicBezTo>
                  <a:pt x="9643199" y="2539516"/>
                  <a:pt x="9639047" y="2535364"/>
                  <a:pt x="9630739" y="2535364"/>
                </a:cubicBezTo>
                <a:lnTo>
                  <a:pt x="9643199" y="2522905"/>
                </a:lnTo>
                <a:lnTo>
                  <a:pt x="9668116" y="2522905"/>
                </a:lnTo>
                <a:cubicBezTo>
                  <a:pt x="9676423" y="2522905"/>
                  <a:pt x="9693034" y="2514599"/>
                  <a:pt x="9717952" y="2497987"/>
                </a:cubicBezTo>
                <a:close/>
                <a:moveTo>
                  <a:pt x="9655657" y="2497987"/>
                </a:moveTo>
                <a:lnTo>
                  <a:pt x="9668116" y="2497987"/>
                </a:lnTo>
                <a:lnTo>
                  <a:pt x="9655657" y="2510446"/>
                </a:lnTo>
                <a:cubicBezTo>
                  <a:pt x="9647351" y="2510446"/>
                  <a:pt x="9645275" y="2508369"/>
                  <a:pt x="9649427" y="2504216"/>
                </a:cubicBezTo>
                <a:cubicBezTo>
                  <a:pt x="9653580" y="2500063"/>
                  <a:pt x="9655657" y="2497987"/>
                  <a:pt x="9655657" y="2497987"/>
                </a:cubicBezTo>
                <a:close/>
                <a:moveTo>
                  <a:pt x="8609109" y="2497987"/>
                </a:moveTo>
                <a:cubicBezTo>
                  <a:pt x="8600803" y="2497987"/>
                  <a:pt x="8596650" y="2500063"/>
                  <a:pt x="8596650" y="2504216"/>
                </a:cubicBezTo>
                <a:cubicBezTo>
                  <a:pt x="8596650" y="2508369"/>
                  <a:pt x="8596650" y="2510446"/>
                  <a:pt x="8596650" y="2510446"/>
                </a:cubicBezTo>
                <a:cubicBezTo>
                  <a:pt x="8596650" y="2510446"/>
                  <a:pt x="8600803" y="2510446"/>
                  <a:pt x="8609109" y="2510446"/>
                </a:cubicBezTo>
                <a:cubicBezTo>
                  <a:pt x="8609109" y="2502140"/>
                  <a:pt x="8609109" y="2497987"/>
                  <a:pt x="8609109" y="2497987"/>
                </a:cubicBezTo>
                <a:close/>
                <a:moveTo>
                  <a:pt x="7313381" y="2497987"/>
                </a:moveTo>
                <a:lnTo>
                  <a:pt x="7313381" y="2510446"/>
                </a:lnTo>
                <a:cubicBezTo>
                  <a:pt x="7313381" y="2510446"/>
                  <a:pt x="7317534" y="2506293"/>
                  <a:pt x="7325840" y="2497987"/>
                </a:cubicBezTo>
                <a:cubicBezTo>
                  <a:pt x="7325840" y="2497987"/>
                  <a:pt x="7321688" y="2497987"/>
                  <a:pt x="7313381" y="2497987"/>
                </a:cubicBezTo>
                <a:close/>
                <a:moveTo>
                  <a:pt x="7064203" y="2497987"/>
                </a:moveTo>
                <a:cubicBezTo>
                  <a:pt x="7072509" y="2497987"/>
                  <a:pt x="7076662" y="2497987"/>
                  <a:pt x="7076662" y="2497987"/>
                </a:cubicBezTo>
                <a:cubicBezTo>
                  <a:pt x="7076662" y="2497987"/>
                  <a:pt x="7070433" y="2506293"/>
                  <a:pt x="7057973" y="2522905"/>
                </a:cubicBezTo>
                <a:cubicBezTo>
                  <a:pt x="7045515" y="2539516"/>
                  <a:pt x="7037209" y="2547822"/>
                  <a:pt x="7033055" y="2547822"/>
                </a:cubicBezTo>
                <a:cubicBezTo>
                  <a:pt x="7028903" y="2547822"/>
                  <a:pt x="7022673" y="2547822"/>
                  <a:pt x="7014367" y="2547822"/>
                </a:cubicBezTo>
                <a:lnTo>
                  <a:pt x="7014367" y="2560282"/>
                </a:lnTo>
                <a:cubicBezTo>
                  <a:pt x="7022673" y="2560282"/>
                  <a:pt x="7026827" y="2562358"/>
                  <a:pt x="7026827" y="2566510"/>
                </a:cubicBezTo>
                <a:cubicBezTo>
                  <a:pt x="7026827" y="2570664"/>
                  <a:pt x="7022673" y="2572740"/>
                  <a:pt x="7014367" y="2572740"/>
                </a:cubicBezTo>
                <a:cubicBezTo>
                  <a:pt x="7006061" y="2572740"/>
                  <a:pt x="7001909" y="2576894"/>
                  <a:pt x="7001909" y="2585200"/>
                </a:cubicBezTo>
                <a:cubicBezTo>
                  <a:pt x="7001909" y="2593506"/>
                  <a:pt x="7001909" y="2597658"/>
                  <a:pt x="7001909" y="2597658"/>
                </a:cubicBezTo>
                <a:cubicBezTo>
                  <a:pt x="7001909" y="2597658"/>
                  <a:pt x="6997755" y="2593506"/>
                  <a:pt x="6989449" y="2585200"/>
                </a:cubicBezTo>
                <a:cubicBezTo>
                  <a:pt x="6981143" y="2585200"/>
                  <a:pt x="6974915" y="2591428"/>
                  <a:pt x="6970761" y="2603888"/>
                </a:cubicBezTo>
                <a:cubicBezTo>
                  <a:pt x="6966609" y="2616346"/>
                  <a:pt x="6956227" y="2628806"/>
                  <a:pt x="6939615" y="2641265"/>
                </a:cubicBezTo>
                <a:cubicBezTo>
                  <a:pt x="6923003" y="2653723"/>
                  <a:pt x="6918849" y="2662029"/>
                  <a:pt x="6927155" y="2666182"/>
                </a:cubicBezTo>
                <a:cubicBezTo>
                  <a:pt x="6935461" y="2670335"/>
                  <a:pt x="6935461" y="2672411"/>
                  <a:pt x="6927155" y="2672411"/>
                </a:cubicBezTo>
                <a:cubicBezTo>
                  <a:pt x="6918849" y="2672411"/>
                  <a:pt x="6912621" y="2672411"/>
                  <a:pt x="6908467" y="2672411"/>
                </a:cubicBezTo>
                <a:cubicBezTo>
                  <a:pt x="6904315" y="2672411"/>
                  <a:pt x="6902238" y="2678641"/>
                  <a:pt x="6902238" y="2691101"/>
                </a:cubicBezTo>
                <a:cubicBezTo>
                  <a:pt x="6902238" y="2703559"/>
                  <a:pt x="6902238" y="2709789"/>
                  <a:pt x="6902238" y="2709789"/>
                </a:cubicBezTo>
                <a:cubicBezTo>
                  <a:pt x="6893932" y="2709789"/>
                  <a:pt x="6889779" y="2705635"/>
                  <a:pt x="6889779" y="2697329"/>
                </a:cubicBezTo>
                <a:lnTo>
                  <a:pt x="6877320" y="2697329"/>
                </a:lnTo>
                <a:lnTo>
                  <a:pt x="6864860" y="2709789"/>
                </a:lnTo>
                <a:cubicBezTo>
                  <a:pt x="6856554" y="2701483"/>
                  <a:pt x="6885626" y="2664105"/>
                  <a:pt x="6952073" y="2597658"/>
                </a:cubicBezTo>
                <a:cubicBezTo>
                  <a:pt x="7018521" y="2531211"/>
                  <a:pt x="7055897" y="2497987"/>
                  <a:pt x="7064203" y="2497987"/>
                </a:cubicBezTo>
                <a:close/>
                <a:moveTo>
                  <a:pt x="6263717" y="2491757"/>
                </a:moveTo>
                <a:cubicBezTo>
                  <a:pt x="6261641" y="2491757"/>
                  <a:pt x="6258527" y="2493833"/>
                  <a:pt x="6254373" y="2497987"/>
                </a:cubicBezTo>
                <a:cubicBezTo>
                  <a:pt x="6246067" y="2497987"/>
                  <a:pt x="6241915" y="2502140"/>
                  <a:pt x="6241915" y="2510446"/>
                </a:cubicBezTo>
                <a:cubicBezTo>
                  <a:pt x="6250221" y="2518751"/>
                  <a:pt x="6258527" y="2514599"/>
                  <a:pt x="6266833" y="2497987"/>
                </a:cubicBezTo>
                <a:cubicBezTo>
                  <a:pt x="6266833" y="2493833"/>
                  <a:pt x="6265795" y="2491757"/>
                  <a:pt x="6263717" y="2491757"/>
                </a:cubicBezTo>
                <a:close/>
                <a:moveTo>
                  <a:pt x="8484520" y="2485527"/>
                </a:moveTo>
                <a:cubicBezTo>
                  <a:pt x="8476213" y="2493833"/>
                  <a:pt x="8472060" y="2497987"/>
                  <a:pt x="8472060" y="2497987"/>
                </a:cubicBezTo>
                <a:cubicBezTo>
                  <a:pt x="8472060" y="2497987"/>
                  <a:pt x="8474137" y="2497987"/>
                  <a:pt x="8478290" y="2497987"/>
                </a:cubicBezTo>
                <a:cubicBezTo>
                  <a:pt x="8482442" y="2497987"/>
                  <a:pt x="8484520" y="2493833"/>
                  <a:pt x="8484520" y="2485527"/>
                </a:cubicBezTo>
                <a:close/>
                <a:moveTo>
                  <a:pt x="8665173" y="2473069"/>
                </a:moveTo>
                <a:cubicBezTo>
                  <a:pt x="8661021" y="2473069"/>
                  <a:pt x="8656867" y="2477221"/>
                  <a:pt x="8652715" y="2485527"/>
                </a:cubicBezTo>
                <a:cubicBezTo>
                  <a:pt x="8648563" y="2493833"/>
                  <a:pt x="8650637" y="2497987"/>
                  <a:pt x="8658945" y="2497987"/>
                </a:cubicBezTo>
                <a:cubicBezTo>
                  <a:pt x="8667251" y="2497987"/>
                  <a:pt x="8671403" y="2493833"/>
                  <a:pt x="8671403" y="2485527"/>
                </a:cubicBezTo>
                <a:cubicBezTo>
                  <a:pt x="8671403" y="2477221"/>
                  <a:pt x="8669325" y="2473069"/>
                  <a:pt x="8665173" y="2473069"/>
                </a:cubicBezTo>
                <a:close/>
                <a:moveTo>
                  <a:pt x="7587478" y="2473069"/>
                </a:moveTo>
                <a:lnTo>
                  <a:pt x="7575018" y="2485527"/>
                </a:lnTo>
                <a:cubicBezTo>
                  <a:pt x="7575018" y="2493833"/>
                  <a:pt x="7579171" y="2493833"/>
                  <a:pt x="7587478" y="2485527"/>
                </a:cubicBezTo>
                <a:cubicBezTo>
                  <a:pt x="7587478" y="2477221"/>
                  <a:pt x="7587478" y="2473069"/>
                  <a:pt x="7587478" y="2473069"/>
                </a:cubicBezTo>
                <a:close/>
                <a:moveTo>
                  <a:pt x="7437971" y="2473069"/>
                </a:moveTo>
                <a:lnTo>
                  <a:pt x="7437971" y="2485527"/>
                </a:lnTo>
                <a:lnTo>
                  <a:pt x="7413053" y="2497987"/>
                </a:lnTo>
                <a:cubicBezTo>
                  <a:pt x="7413053" y="2489681"/>
                  <a:pt x="7417205" y="2483451"/>
                  <a:pt x="7425511" y="2479299"/>
                </a:cubicBezTo>
                <a:cubicBezTo>
                  <a:pt x="7433819" y="2475145"/>
                  <a:pt x="7437971" y="2473069"/>
                  <a:pt x="7437971" y="2473069"/>
                </a:cubicBezTo>
                <a:close/>
                <a:moveTo>
                  <a:pt x="7101580" y="2473069"/>
                </a:moveTo>
                <a:lnTo>
                  <a:pt x="7114039" y="2473069"/>
                </a:lnTo>
                <a:lnTo>
                  <a:pt x="7101580" y="2485527"/>
                </a:lnTo>
                <a:cubicBezTo>
                  <a:pt x="7101580" y="2485527"/>
                  <a:pt x="7101580" y="2481375"/>
                  <a:pt x="7101580" y="2473069"/>
                </a:cubicBezTo>
                <a:close/>
                <a:moveTo>
                  <a:pt x="6920927" y="2473069"/>
                </a:moveTo>
                <a:cubicBezTo>
                  <a:pt x="6916773" y="2473069"/>
                  <a:pt x="6910545" y="2477221"/>
                  <a:pt x="6902238" y="2485527"/>
                </a:cubicBezTo>
                <a:cubicBezTo>
                  <a:pt x="6910545" y="2485527"/>
                  <a:pt x="6914697" y="2485527"/>
                  <a:pt x="6914697" y="2485527"/>
                </a:cubicBezTo>
                <a:cubicBezTo>
                  <a:pt x="6923003" y="2485527"/>
                  <a:pt x="6927155" y="2483451"/>
                  <a:pt x="6927155" y="2479299"/>
                </a:cubicBezTo>
                <a:cubicBezTo>
                  <a:pt x="6927155" y="2475145"/>
                  <a:pt x="6925079" y="2473069"/>
                  <a:pt x="6920927" y="2473069"/>
                </a:cubicBezTo>
                <a:close/>
                <a:moveTo>
                  <a:pt x="6553387" y="2473069"/>
                </a:moveTo>
                <a:cubicBezTo>
                  <a:pt x="6545081" y="2473069"/>
                  <a:pt x="6545081" y="2477221"/>
                  <a:pt x="6553387" y="2485527"/>
                </a:cubicBezTo>
                <a:cubicBezTo>
                  <a:pt x="6561693" y="2485527"/>
                  <a:pt x="6565847" y="2483451"/>
                  <a:pt x="6565847" y="2479299"/>
                </a:cubicBezTo>
                <a:cubicBezTo>
                  <a:pt x="6565847" y="2475145"/>
                  <a:pt x="6561693" y="2473069"/>
                  <a:pt x="6553387" y="2473069"/>
                </a:cubicBezTo>
                <a:close/>
                <a:moveTo>
                  <a:pt x="6192079" y="2473069"/>
                </a:moveTo>
                <a:cubicBezTo>
                  <a:pt x="6183773" y="2473069"/>
                  <a:pt x="6179621" y="2477221"/>
                  <a:pt x="6179621" y="2485527"/>
                </a:cubicBezTo>
                <a:lnTo>
                  <a:pt x="6192079" y="2485527"/>
                </a:lnTo>
                <a:cubicBezTo>
                  <a:pt x="6200385" y="2477221"/>
                  <a:pt x="6200385" y="2473069"/>
                  <a:pt x="6192079" y="2473069"/>
                </a:cubicBezTo>
                <a:close/>
                <a:moveTo>
                  <a:pt x="7399794" y="2461569"/>
                </a:moveTo>
                <a:lnTo>
                  <a:pt x="7399035" y="2468396"/>
                </a:lnTo>
                <a:cubicBezTo>
                  <a:pt x="7397997" y="2471512"/>
                  <a:pt x="7396441" y="2473069"/>
                  <a:pt x="7394365" y="2473069"/>
                </a:cubicBezTo>
                <a:cubicBezTo>
                  <a:pt x="7392289" y="2473069"/>
                  <a:pt x="7391769" y="2472031"/>
                  <a:pt x="7392807" y="2469955"/>
                </a:cubicBezTo>
                <a:close/>
                <a:moveTo>
                  <a:pt x="9531068" y="2460611"/>
                </a:moveTo>
                <a:cubicBezTo>
                  <a:pt x="9531068" y="2460611"/>
                  <a:pt x="9531068" y="2464763"/>
                  <a:pt x="9531068" y="2473069"/>
                </a:cubicBezTo>
                <a:cubicBezTo>
                  <a:pt x="9531068" y="2481375"/>
                  <a:pt x="9531068" y="2487605"/>
                  <a:pt x="9531068" y="2491757"/>
                </a:cubicBezTo>
                <a:cubicBezTo>
                  <a:pt x="9531068" y="2495910"/>
                  <a:pt x="9535220" y="2497987"/>
                  <a:pt x="9543526" y="2497987"/>
                </a:cubicBezTo>
                <a:cubicBezTo>
                  <a:pt x="9551834" y="2497987"/>
                  <a:pt x="9555986" y="2497987"/>
                  <a:pt x="9555986" y="2497987"/>
                </a:cubicBezTo>
                <a:lnTo>
                  <a:pt x="9543526" y="2485527"/>
                </a:lnTo>
                <a:lnTo>
                  <a:pt x="9543526" y="2473069"/>
                </a:lnTo>
                <a:close/>
                <a:moveTo>
                  <a:pt x="9443856" y="2460611"/>
                </a:moveTo>
                <a:cubicBezTo>
                  <a:pt x="9394021" y="2460611"/>
                  <a:pt x="9369103" y="2481375"/>
                  <a:pt x="9369103" y="2522905"/>
                </a:cubicBezTo>
                <a:lnTo>
                  <a:pt x="9418937" y="2497987"/>
                </a:lnTo>
                <a:close/>
                <a:moveTo>
                  <a:pt x="7399901" y="2460611"/>
                </a:moveTo>
                <a:lnTo>
                  <a:pt x="7400595" y="2460611"/>
                </a:lnTo>
                <a:lnTo>
                  <a:pt x="7399794" y="2461569"/>
                </a:lnTo>
                <a:close/>
                <a:moveTo>
                  <a:pt x="6839943" y="2460611"/>
                </a:moveTo>
                <a:lnTo>
                  <a:pt x="6827484" y="2473069"/>
                </a:lnTo>
                <a:cubicBezTo>
                  <a:pt x="6819177" y="2473069"/>
                  <a:pt x="6815025" y="2477221"/>
                  <a:pt x="6815025" y="2485527"/>
                </a:cubicBezTo>
                <a:cubicBezTo>
                  <a:pt x="6815025" y="2493833"/>
                  <a:pt x="6812948" y="2497987"/>
                  <a:pt x="6808795" y="2497987"/>
                </a:cubicBezTo>
                <a:cubicBezTo>
                  <a:pt x="6804643" y="2497987"/>
                  <a:pt x="6802565" y="2493833"/>
                  <a:pt x="6802565" y="2485527"/>
                </a:cubicBezTo>
                <a:close/>
                <a:moveTo>
                  <a:pt x="6993114" y="2459144"/>
                </a:moveTo>
                <a:lnTo>
                  <a:pt x="7001909" y="2460611"/>
                </a:lnTo>
                <a:cubicBezTo>
                  <a:pt x="7010215" y="2460611"/>
                  <a:pt x="7014367" y="2464763"/>
                  <a:pt x="7014367" y="2473069"/>
                </a:cubicBezTo>
                <a:lnTo>
                  <a:pt x="7014367" y="2485527"/>
                </a:lnTo>
                <a:cubicBezTo>
                  <a:pt x="7014367" y="2485527"/>
                  <a:pt x="7010215" y="2485527"/>
                  <a:pt x="7001909" y="2485527"/>
                </a:cubicBezTo>
                <a:close/>
                <a:moveTo>
                  <a:pt x="9481232" y="2448151"/>
                </a:moveTo>
                <a:cubicBezTo>
                  <a:pt x="9472926" y="2448151"/>
                  <a:pt x="9468774" y="2452305"/>
                  <a:pt x="9468774" y="2460611"/>
                </a:cubicBezTo>
                <a:cubicBezTo>
                  <a:pt x="9468774" y="2468917"/>
                  <a:pt x="9470851" y="2473069"/>
                  <a:pt x="9475004" y="2473069"/>
                </a:cubicBezTo>
                <a:cubicBezTo>
                  <a:pt x="9479156" y="2473069"/>
                  <a:pt x="9483310" y="2468917"/>
                  <a:pt x="9487462" y="2460611"/>
                </a:cubicBezTo>
                <a:cubicBezTo>
                  <a:pt x="9491614" y="2452305"/>
                  <a:pt x="9489540" y="2448151"/>
                  <a:pt x="9481232" y="2448151"/>
                </a:cubicBezTo>
                <a:close/>
                <a:moveTo>
                  <a:pt x="7481577" y="2448151"/>
                </a:moveTo>
                <a:cubicBezTo>
                  <a:pt x="7485729" y="2448151"/>
                  <a:pt x="7489883" y="2452305"/>
                  <a:pt x="7494035" y="2460611"/>
                </a:cubicBezTo>
                <a:cubicBezTo>
                  <a:pt x="7498187" y="2468917"/>
                  <a:pt x="7496113" y="2473069"/>
                  <a:pt x="7487805" y="2473069"/>
                </a:cubicBezTo>
                <a:cubicBezTo>
                  <a:pt x="7479499" y="2481375"/>
                  <a:pt x="7475347" y="2481375"/>
                  <a:pt x="7475347" y="2473069"/>
                </a:cubicBezTo>
                <a:cubicBezTo>
                  <a:pt x="7467041" y="2473069"/>
                  <a:pt x="7464965" y="2468917"/>
                  <a:pt x="7469117" y="2460611"/>
                </a:cubicBezTo>
                <a:cubicBezTo>
                  <a:pt x="7473269" y="2452305"/>
                  <a:pt x="7477425" y="2448151"/>
                  <a:pt x="7481577" y="2448151"/>
                </a:cubicBezTo>
                <a:close/>
                <a:moveTo>
                  <a:pt x="6989449" y="2448151"/>
                </a:moveTo>
                <a:lnTo>
                  <a:pt x="6993114" y="2459144"/>
                </a:lnTo>
                <a:lnTo>
                  <a:pt x="6992565" y="2459052"/>
                </a:lnTo>
                <a:cubicBezTo>
                  <a:pt x="6990487" y="2458014"/>
                  <a:pt x="6989449" y="2456457"/>
                  <a:pt x="6989449" y="2454381"/>
                </a:cubicBezTo>
                <a:cubicBezTo>
                  <a:pt x="6989449" y="2450227"/>
                  <a:pt x="6989449" y="2448151"/>
                  <a:pt x="6989449" y="2448151"/>
                </a:cubicBezTo>
                <a:close/>
                <a:moveTo>
                  <a:pt x="1831458" y="2448151"/>
                </a:moveTo>
                <a:lnTo>
                  <a:pt x="1769164" y="2522905"/>
                </a:lnTo>
                <a:cubicBezTo>
                  <a:pt x="1752553" y="2547822"/>
                  <a:pt x="1752553" y="2556128"/>
                  <a:pt x="1769164" y="2547822"/>
                </a:cubicBezTo>
                <a:cubicBezTo>
                  <a:pt x="1777470" y="2539516"/>
                  <a:pt x="1781624" y="2533288"/>
                  <a:pt x="1781624" y="2529134"/>
                </a:cubicBezTo>
                <a:cubicBezTo>
                  <a:pt x="1781624" y="2524982"/>
                  <a:pt x="1789930" y="2514599"/>
                  <a:pt x="1806542" y="2497987"/>
                </a:cubicBezTo>
                <a:cubicBezTo>
                  <a:pt x="1823152" y="2481375"/>
                  <a:pt x="1831458" y="2470993"/>
                  <a:pt x="1831458" y="2466839"/>
                </a:cubicBezTo>
                <a:cubicBezTo>
                  <a:pt x="1831458" y="2462687"/>
                  <a:pt x="1831458" y="2456457"/>
                  <a:pt x="1831458" y="2448151"/>
                </a:cubicBezTo>
                <a:close/>
                <a:moveTo>
                  <a:pt x="6517959" y="2440754"/>
                </a:moveTo>
                <a:cubicBezTo>
                  <a:pt x="6512507" y="2441533"/>
                  <a:pt x="6503553" y="2448151"/>
                  <a:pt x="6491093" y="2460611"/>
                </a:cubicBezTo>
                <a:cubicBezTo>
                  <a:pt x="6474481" y="2477221"/>
                  <a:pt x="6466175" y="2489681"/>
                  <a:pt x="6466175" y="2497987"/>
                </a:cubicBezTo>
                <a:cubicBezTo>
                  <a:pt x="6482787" y="2489681"/>
                  <a:pt x="6499399" y="2477221"/>
                  <a:pt x="6516011" y="2460611"/>
                </a:cubicBezTo>
                <a:cubicBezTo>
                  <a:pt x="6524317" y="2452305"/>
                  <a:pt x="6526393" y="2446075"/>
                  <a:pt x="6522241" y="2441921"/>
                </a:cubicBezTo>
                <a:cubicBezTo>
                  <a:pt x="6521203" y="2440883"/>
                  <a:pt x="6519775" y="2440495"/>
                  <a:pt x="6517959" y="2440754"/>
                </a:cubicBezTo>
                <a:close/>
                <a:moveTo>
                  <a:pt x="9107465" y="2435693"/>
                </a:moveTo>
                <a:lnTo>
                  <a:pt x="9095007" y="2448151"/>
                </a:lnTo>
                <a:cubicBezTo>
                  <a:pt x="9095007" y="2448151"/>
                  <a:pt x="9090854" y="2452305"/>
                  <a:pt x="9082547" y="2460611"/>
                </a:cubicBezTo>
                <a:cubicBezTo>
                  <a:pt x="9082547" y="2468917"/>
                  <a:pt x="9086699" y="2468917"/>
                  <a:pt x="9095007" y="2460611"/>
                </a:cubicBezTo>
                <a:lnTo>
                  <a:pt x="9095007" y="2473069"/>
                </a:lnTo>
                <a:cubicBezTo>
                  <a:pt x="9095007" y="2481375"/>
                  <a:pt x="9090854" y="2485527"/>
                  <a:pt x="9082547" y="2485527"/>
                </a:cubicBezTo>
                <a:cubicBezTo>
                  <a:pt x="9074241" y="2485527"/>
                  <a:pt x="9070088" y="2485527"/>
                  <a:pt x="9070088" y="2485527"/>
                </a:cubicBezTo>
                <a:lnTo>
                  <a:pt x="9057630" y="2485527"/>
                </a:lnTo>
                <a:cubicBezTo>
                  <a:pt x="9057630" y="2493833"/>
                  <a:pt x="9053476" y="2502140"/>
                  <a:pt x="9045170" y="2510446"/>
                </a:cubicBezTo>
                <a:lnTo>
                  <a:pt x="9057630" y="2510446"/>
                </a:lnTo>
                <a:cubicBezTo>
                  <a:pt x="9065936" y="2502140"/>
                  <a:pt x="9072166" y="2497987"/>
                  <a:pt x="9076318" y="2497987"/>
                </a:cubicBezTo>
                <a:cubicBezTo>
                  <a:pt x="9080471" y="2497987"/>
                  <a:pt x="9088777" y="2493833"/>
                  <a:pt x="9101235" y="2485527"/>
                </a:cubicBezTo>
                <a:cubicBezTo>
                  <a:pt x="9113695" y="2477221"/>
                  <a:pt x="9117847" y="2470993"/>
                  <a:pt x="9113695" y="2466839"/>
                </a:cubicBezTo>
                <a:cubicBezTo>
                  <a:pt x="9109543" y="2462687"/>
                  <a:pt x="9109543" y="2456457"/>
                  <a:pt x="9113695" y="2448151"/>
                </a:cubicBezTo>
                <a:cubicBezTo>
                  <a:pt x="9117847" y="2439845"/>
                  <a:pt x="9115771" y="2435693"/>
                  <a:pt x="9107465" y="2435693"/>
                </a:cubicBezTo>
                <a:close/>
                <a:moveTo>
                  <a:pt x="8683861" y="2435693"/>
                </a:moveTo>
                <a:cubicBezTo>
                  <a:pt x="8683861" y="2435693"/>
                  <a:pt x="8683861" y="2439845"/>
                  <a:pt x="8683861" y="2448151"/>
                </a:cubicBezTo>
                <a:cubicBezTo>
                  <a:pt x="8683861" y="2448151"/>
                  <a:pt x="8685939" y="2448151"/>
                  <a:pt x="8690091" y="2448151"/>
                </a:cubicBezTo>
                <a:cubicBezTo>
                  <a:pt x="8694243" y="2448151"/>
                  <a:pt x="8696321" y="2448151"/>
                  <a:pt x="8696321" y="2448151"/>
                </a:cubicBezTo>
                <a:close/>
                <a:moveTo>
                  <a:pt x="7624855" y="2435693"/>
                </a:moveTo>
                <a:cubicBezTo>
                  <a:pt x="7616549" y="2435693"/>
                  <a:pt x="7612395" y="2439845"/>
                  <a:pt x="7612395" y="2448151"/>
                </a:cubicBezTo>
                <a:cubicBezTo>
                  <a:pt x="7612395" y="2456457"/>
                  <a:pt x="7616549" y="2456457"/>
                  <a:pt x="7624855" y="2448151"/>
                </a:cubicBezTo>
                <a:cubicBezTo>
                  <a:pt x="7633161" y="2439845"/>
                  <a:pt x="7633161" y="2435693"/>
                  <a:pt x="7624855" y="2435693"/>
                </a:cubicBezTo>
                <a:close/>
                <a:moveTo>
                  <a:pt x="7537641" y="2435693"/>
                </a:moveTo>
                <a:cubicBezTo>
                  <a:pt x="7537641" y="2435693"/>
                  <a:pt x="7533489" y="2437769"/>
                  <a:pt x="7525183" y="2441921"/>
                </a:cubicBezTo>
                <a:cubicBezTo>
                  <a:pt x="7516875" y="2446075"/>
                  <a:pt x="7516875" y="2448151"/>
                  <a:pt x="7525183" y="2448151"/>
                </a:cubicBezTo>
                <a:lnTo>
                  <a:pt x="7550100" y="2448151"/>
                </a:lnTo>
                <a:close/>
                <a:moveTo>
                  <a:pt x="7014367" y="2435693"/>
                </a:moveTo>
                <a:lnTo>
                  <a:pt x="7026827" y="2448151"/>
                </a:lnTo>
                <a:lnTo>
                  <a:pt x="7014367" y="2448151"/>
                </a:lnTo>
                <a:close/>
                <a:moveTo>
                  <a:pt x="6896008" y="2435693"/>
                </a:moveTo>
                <a:cubicBezTo>
                  <a:pt x="6900161" y="2435693"/>
                  <a:pt x="6902238" y="2443999"/>
                  <a:pt x="6902238" y="2460611"/>
                </a:cubicBezTo>
                <a:lnTo>
                  <a:pt x="6877320" y="2460611"/>
                </a:lnTo>
                <a:lnTo>
                  <a:pt x="6864860" y="2460611"/>
                </a:lnTo>
                <a:lnTo>
                  <a:pt x="6877320" y="2448151"/>
                </a:lnTo>
                <a:cubicBezTo>
                  <a:pt x="6885626" y="2439845"/>
                  <a:pt x="6891855" y="2435693"/>
                  <a:pt x="6896008" y="2435693"/>
                </a:cubicBezTo>
                <a:close/>
                <a:moveTo>
                  <a:pt x="5955361" y="2435693"/>
                </a:moveTo>
                <a:cubicBezTo>
                  <a:pt x="5955361" y="2443999"/>
                  <a:pt x="5955361" y="2448151"/>
                  <a:pt x="5955361" y="2448151"/>
                </a:cubicBezTo>
                <a:cubicBezTo>
                  <a:pt x="5955361" y="2448151"/>
                  <a:pt x="5957437" y="2446075"/>
                  <a:pt x="5961589" y="2441921"/>
                </a:cubicBezTo>
                <a:cubicBezTo>
                  <a:pt x="5965743" y="2437769"/>
                  <a:pt x="5967819" y="2435693"/>
                  <a:pt x="5967819" y="2435693"/>
                </a:cubicBezTo>
                <a:close/>
                <a:moveTo>
                  <a:pt x="6444373" y="2429463"/>
                </a:moveTo>
                <a:cubicBezTo>
                  <a:pt x="6446449" y="2429463"/>
                  <a:pt x="6449563" y="2431539"/>
                  <a:pt x="6453717" y="2435693"/>
                </a:cubicBezTo>
                <a:lnTo>
                  <a:pt x="6453717" y="2448151"/>
                </a:lnTo>
                <a:cubicBezTo>
                  <a:pt x="6445411" y="2448151"/>
                  <a:pt x="6441259" y="2443999"/>
                  <a:pt x="6441259" y="2435693"/>
                </a:cubicBezTo>
                <a:cubicBezTo>
                  <a:pt x="6441259" y="2431539"/>
                  <a:pt x="6442297" y="2429463"/>
                  <a:pt x="6444373" y="2429463"/>
                </a:cubicBezTo>
                <a:close/>
                <a:moveTo>
                  <a:pt x="9680575" y="2423233"/>
                </a:moveTo>
                <a:cubicBezTo>
                  <a:pt x="9672268" y="2439845"/>
                  <a:pt x="9666039" y="2448151"/>
                  <a:pt x="9661887" y="2448151"/>
                </a:cubicBezTo>
                <a:cubicBezTo>
                  <a:pt x="9657735" y="2448151"/>
                  <a:pt x="9655657" y="2452305"/>
                  <a:pt x="9655657" y="2460611"/>
                </a:cubicBezTo>
                <a:cubicBezTo>
                  <a:pt x="9655657" y="2468917"/>
                  <a:pt x="9651505" y="2473069"/>
                  <a:pt x="9643199" y="2473069"/>
                </a:cubicBezTo>
                <a:lnTo>
                  <a:pt x="9618281" y="2485527"/>
                </a:lnTo>
                <a:lnTo>
                  <a:pt x="9630739" y="2460611"/>
                </a:lnTo>
                <a:cubicBezTo>
                  <a:pt x="9647351" y="2452305"/>
                  <a:pt x="9663963" y="2439845"/>
                  <a:pt x="9680575" y="2423233"/>
                </a:cubicBezTo>
                <a:close/>
                <a:moveTo>
                  <a:pt x="9593363" y="2423233"/>
                </a:moveTo>
                <a:lnTo>
                  <a:pt x="9605821" y="2423233"/>
                </a:lnTo>
                <a:cubicBezTo>
                  <a:pt x="9605821" y="2423233"/>
                  <a:pt x="9605821" y="2425311"/>
                  <a:pt x="9605821" y="2429463"/>
                </a:cubicBezTo>
                <a:cubicBezTo>
                  <a:pt x="9605821" y="2433615"/>
                  <a:pt x="9601669" y="2435693"/>
                  <a:pt x="9593363" y="2435693"/>
                </a:cubicBezTo>
                <a:close/>
                <a:moveTo>
                  <a:pt x="9481232" y="2423233"/>
                </a:moveTo>
                <a:cubicBezTo>
                  <a:pt x="9456315" y="2423233"/>
                  <a:pt x="9443856" y="2431539"/>
                  <a:pt x="9443856" y="2448151"/>
                </a:cubicBezTo>
                <a:lnTo>
                  <a:pt x="9468774" y="2435693"/>
                </a:lnTo>
                <a:close/>
                <a:moveTo>
                  <a:pt x="9119925" y="2423233"/>
                </a:moveTo>
                <a:lnTo>
                  <a:pt x="9119925" y="2435693"/>
                </a:lnTo>
                <a:lnTo>
                  <a:pt x="9132383" y="2435693"/>
                </a:lnTo>
                <a:cubicBezTo>
                  <a:pt x="9132383" y="2427387"/>
                  <a:pt x="9128231" y="2423233"/>
                  <a:pt x="9119925" y="2423233"/>
                </a:cubicBezTo>
                <a:close/>
                <a:moveTo>
                  <a:pt x="7562560" y="2423233"/>
                </a:moveTo>
                <a:cubicBezTo>
                  <a:pt x="7554252" y="2423233"/>
                  <a:pt x="7552177" y="2425311"/>
                  <a:pt x="7556330" y="2429463"/>
                </a:cubicBezTo>
                <a:cubicBezTo>
                  <a:pt x="7560482" y="2433615"/>
                  <a:pt x="7562560" y="2435693"/>
                  <a:pt x="7562560" y="2435693"/>
                </a:cubicBezTo>
                <a:cubicBezTo>
                  <a:pt x="7570866" y="2435693"/>
                  <a:pt x="7575018" y="2435693"/>
                  <a:pt x="7575018" y="2435693"/>
                </a:cubicBezTo>
                <a:cubicBezTo>
                  <a:pt x="7575018" y="2435693"/>
                  <a:pt x="7570866" y="2431539"/>
                  <a:pt x="7562560" y="2423233"/>
                </a:cubicBezTo>
                <a:close/>
                <a:moveTo>
                  <a:pt x="7226169" y="2423233"/>
                </a:moveTo>
                <a:cubicBezTo>
                  <a:pt x="7234475" y="2423233"/>
                  <a:pt x="7238629" y="2425311"/>
                  <a:pt x="7238629" y="2429463"/>
                </a:cubicBezTo>
                <a:cubicBezTo>
                  <a:pt x="7238629" y="2433615"/>
                  <a:pt x="7238629" y="2435693"/>
                  <a:pt x="7238629" y="2435693"/>
                </a:cubicBezTo>
                <a:cubicBezTo>
                  <a:pt x="7238629" y="2435693"/>
                  <a:pt x="7234475" y="2435693"/>
                  <a:pt x="7226169" y="2435693"/>
                </a:cubicBezTo>
                <a:cubicBezTo>
                  <a:pt x="7226169" y="2427387"/>
                  <a:pt x="7226169" y="2423233"/>
                  <a:pt x="7226169" y="2423233"/>
                </a:cubicBezTo>
                <a:close/>
                <a:moveTo>
                  <a:pt x="7014367" y="2423233"/>
                </a:moveTo>
                <a:lnTo>
                  <a:pt x="7026827" y="2423233"/>
                </a:lnTo>
                <a:cubicBezTo>
                  <a:pt x="7035133" y="2423233"/>
                  <a:pt x="7041361" y="2425311"/>
                  <a:pt x="7045515" y="2429463"/>
                </a:cubicBezTo>
                <a:cubicBezTo>
                  <a:pt x="7049667" y="2433615"/>
                  <a:pt x="7047591" y="2435693"/>
                  <a:pt x="7039285" y="2435693"/>
                </a:cubicBezTo>
                <a:cubicBezTo>
                  <a:pt x="7030979" y="2427387"/>
                  <a:pt x="7022673" y="2423233"/>
                  <a:pt x="7014367" y="2423233"/>
                </a:cubicBezTo>
                <a:close/>
                <a:moveTo>
                  <a:pt x="6329127" y="2423233"/>
                </a:moveTo>
                <a:lnTo>
                  <a:pt x="6304209" y="2435693"/>
                </a:lnTo>
                <a:cubicBezTo>
                  <a:pt x="6287597" y="2452305"/>
                  <a:pt x="6279291" y="2464763"/>
                  <a:pt x="6279291" y="2473069"/>
                </a:cubicBezTo>
                <a:lnTo>
                  <a:pt x="6304209" y="2460611"/>
                </a:lnTo>
                <a:lnTo>
                  <a:pt x="6316667" y="2435693"/>
                </a:lnTo>
                <a:close/>
                <a:moveTo>
                  <a:pt x="8708779" y="2410774"/>
                </a:moveTo>
                <a:lnTo>
                  <a:pt x="8709307" y="2410950"/>
                </a:lnTo>
                <a:lnTo>
                  <a:pt x="8708779" y="2411397"/>
                </a:lnTo>
                <a:close/>
                <a:moveTo>
                  <a:pt x="7525183" y="2410774"/>
                </a:moveTo>
                <a:cubicBezTo>
                  <a:pt x="7516875" y="2410774"/>
                  <a:pt x="7514801" y="2412851"/>
                  <a:pt x="7518953" y="2417005"/>
                </a:cubicBezTo>
                <a:cubicBezTo>
                  <a:pt x="7523105" y="2421157"/>
                  <a:pt x="7527259" y="2423233"/>
                  <a:pt x="7531411" y="2423233"/>
                </a:cubicBezTo>
                <a:cubicBezTo>
                  <a:pt x="7535564" y="2423233"/>
                  <a:pt x="7537641" y="2423233"/>
                  <a:pt x="7537641" y="2423233"/>
                </a:cubicBezTo>
                <a:close/>
                <a:moveTo>
                  <a:pt x="7276003" y="2410774"/>
                </a:moveTo>
                <a:lnTo>
                  <a:pt x="7300922" y="2410774"/>
                </a:lnTo>
                <a:cubicBezTo>
                  <a:pt x="7300922" y="2419080"/>
                  <a:pt x="7298845" y="2421157"/>
                  <a:pt x="7294693" y="2417005"/>
                </a:cubicBezTo>
                <a:cubicBezTo>
                  <a:pt x="7290539" y="2412851"/>
                  <a:pt x="7284311" y="2414927"/>
                  <a:pt x="7276003" y="2423233"/>
                </a:cubicBezTo>
                <a:cubicBezTo>
                  <a:pt x="7267699" y="2423233"/>
                  <a:pt x="7267699" y="2419080"/>
                  <a:pt x="7276003" y="2410774"/>
                </a:cubicBezTo>
                <a:close/>
                <a:moveTo>
                  <a:pt x="6718469" y="2402988"/>
                </a:moveTo>
                <a:cubicBezTo>
                  <a:pt x="6720545" y="2401949"/>
                  <a:pt x="6723659" y="2402469"/>
                  <a:pt x="6727813" y="2404545"/>
                </a:cubicBezTo>
                <a:cubicBezTo>
                  <a:pt x="6736119" y="2408699"/>
                  <a:pt x="6740271" y="2410774"/>
                  <a:pt x="6740271" y="2410774"/>
                </a:cubicBezTo>
                <a:lnTo>
                  <a:pt x="6740271" y="2423233"/>
                </a:lnTo>
                <a:cubicBezTo>
                  <a:pt x="6740271" y="2431539"/>
                  <a:pt x="6734043" y="2439845"/>
                  <a:pt x="6721583" y="2448151"/>
                </a:cubicBezTo>
                <a:cubicBezTo>
                  <a:pt x="6709125" y="2456457"/>
                  <a:pt x="6707047" y="2460611"/>
                  <a:pt x="6715353" y="2460611"/>
                </a:cubicBezTo>
                <a:lnTo>
                  <a:pt x="6727813" y="2473069"/>
                </a:lnTo>
                <a:lnTo>
                  <a:pt x="6715353" y="2473069"/>
                </a:lnTo>
                <a:cubicBezTo>
                  <a:pt x="6707047" y="2464763"/>
                  <a:pt x="6700819" y="2460611"/>
                  <a:pt x="6696665" y="2460611"/>
                </a:cubicBezTo>
                <a:cubicBezTo>
                  <a:pt x="6692513" y="2460611"/>
                  <a:pt x="6690437" y="2464763"/>
                  <a:pt x="6690437" y="2473069"/>
                </a:cubicBezTo>
                <a:cubicBezTo>
                  <a:pt x="6690437" y="2473069"/>
                  <a:pt x="6686283" y="2477221"/>
                  <a:pt x="6677977" y="2485527"/>
                </a:cubicBezTo>
                <a:lnTo>
                  <a:pt x="6665519" y="2485527"/>
                </a:lnTo>
                <a:lnTo>
                  <a:pt x="6677977" y="2460611"/>
                </a:lnTo>
                <a:cubicBezTo>
                  <a:pt x="6686283" y="2443999"/>
                  <a:pt x="6692513" y="2433615"/>
                  <a:pt x="6696665" y="2429463"/>
                </a:cubicBezTo>
                <a:cubicBezTo>
                  <a:pt x="6700819" y="2425311"/>
                  <a:pt x="6707047" y="2419080"/>
                  <a:pt x="6715353" y="2410774"/>
                </a:cubicBezTo>
                <a:cubicBezTo>
                  <a:pt x="6715353" y="2406622"/>
                  <a:pt x="6716391" y="2404026"/>
                  <a:pt x="6718469" y="2402988"/>
                </a:cubicBezTo>
                <a:close/>
                <a:moveTo>
                  <a:pt x="8820910" y="2398316"/>
                </a:moveTo>
                <a:cubicBezTo>
                  <a:pt x="8820910" y="2398316"/>
                  <a:pt x="8818833" y="2400393"/>
                  <a:pt x="8814680" y="2404545"/>
                </a:cubicBezTo>
                <a:cubicBezTo>
                  <a:pt x="8810528" y="2408699"/>
                  <a:pt x="8810528" y="2410774"/>
                  <a:pt x="8814680" y="2410774"/>
                </a:cubicBezTo>
                <a:cubicBezTo>
                  <a:pt x="8818833" y="2410774"/>
                  <a:pt x="8820910" y="2406622"/>
                  <a:pt x="8820910" y="2398316"/>
                </a:cubicBezTo>
                <a:close/>
                <a:moveTo>
                  <a:pt x="8571732" y="2398316"/>
                </a:moveTo>
                <a:cubicBezTo>
                  <a:pt x="8571732" y="2398316"/>
                  <a:pt x="8567580" y="2402469"/>
                  <a:pt x="8559272" y="2410774"/>
                </a:cubicBezTo>
                <a:lnTo>
                  <a:pt x="8546814" y="2423233"/>
                </a:lnTo>
                <a:lnTo>
                  <a:pt x="8571732" y="2410774"/>
                </a:lnTo>
                <a:close/>
                <a:moveTo>
                  <a:pt x="7425511" y="2398316"/>
                </a:moveTo>
                <a:cubicBezTo>
                  <a:pt x="7408901" y="2398316"/>
                  <a:pt x="7396441" y="2406622"/>
                  <a:pt x="7388135" y="2423233"/>
                </a:cubicBezTo>
                <a:cubicBezTo>
                  <a:pt x="7371524" y="2448151"/>
                  <a:pt x="7375677" y="2448151"/>
                  <a:pt x="7400595" y="2423233"/>
                </a:cubicBezTo>
                <a:lnTo>
                  <a:pt x="7413053" y="2423233"/>
                </a:lnTo>
                <a:cubicBezTo>
                  <a:pt x="7413053" y="2431539"/>
                  <a:pt x="7410975" y="2435693"/>
                  <a:pt x="7406823" y="2435693"/>
                </a:cubicBezTo>
                <a:cubicBezTo>
                  <a:pt x="7402671" y="2435693"/>
                  <a:pt x="7400595" y="2441921"/>
                  <a:pt x="7400595" y="2454381"/>
                </a:cubicBezTo>
                <a:lnTo>
                  <a:pt x="7399901" y="2460611"/>
                </a:lnTo>
                <a:lnTo>
                  <a:pt x="7388135" y="2460611"/>
                </a:lnTo>
                <a:cubicBezTo>
                  <a:pt x="7388135" y="2460611"/>
                  <a:pt x="7386059" y="2462687"/>
                  <a:pt x="7381905" y="2466839"/>
                </a:cubicBezTo>
                <a:cubicBezTo>
                  <a:pt x="7377753" y="2470993"/>
                  <a:pt x="7371524" y="2473069"/>
                  <a:pt x="7363217" y="2473069"/>
                </a:cubicBezTo>
                <a:lnTo>
                  <a:pt x="7375677" y="2485527"/>
                </a:lnTo>
                <a:cubicBezTo>
                  <a:pt x="7383983" y="2493833"/>
                  <a:pt x="7388135" y="2497987"/>
                  <a:pt x="7388135" y="2497987"/>
                </a:cubicBezTo>
                <a:cubicBezTo>
                  <a:pt x="7379829" y="2497987"/>
                  <a:pt x="7375677" y="2500063"/>
                  <a:pt x="7375677" y="2504216"/>
                </a:cubicBezTo>
                <a:cubicBezTo>
                  <a:pt x="7375677" y="2508369"/>
                  <a:pt x="7371524" y="2506293"/>
                  <a:pt x="7363217" y="2497987"/>
                </a:cubicBezTo>
                <a:lnTo>
                  <a:pt x="7363217" y="2510446"/>
                </a:lnTo>
                <a:cubicBezTo>
                  <a:pt x="7363217" y="2510446"/>
                  <a:pt x="7361141" y="2514599"/>
                  <a:pt x="7356988" y="2522905"/>
                </a:cubicBezTo>
                <a:cubicBezTo>
                  <a:pt x="7352836" y="2531211"/>
                  <a:pt x="7346606" y="2531211"/>
                  <a:pt x="7338298" y="2522905"/>
                </a:cubicBezTo>
                <a:cubicBezTo>
                  <a:pt x="7329994" y="2514599"/>
                  <a:pt x="7321688" y="2518751"/>
                  <a:pt x="7313381" y="2535364"/>
                </a:cubicBezTo>
                <a:lnTo>
                  <a:pt x="7300922" y="2547822"/>
                </a:lnTo>
                <a:cubicBezTo>
                  <a:pt x="7300922" y="2556128"/>
                  <a:pt x="7292617" y="2560282"/>
                  <a:pt x="7276003" y="2560282"/>
                </a:cubicBezTo>
                <a:cubicBezTo>
                  <a:pt x="7276003" y="2560282"/>
                  <a:pt x="7276003" y="2556128"/>
                  <a:pt x="7276003" y="2547822"/>
                </a:cubicBezTo>
                <a:cubicBezTo>
                  <a:pt x="7276003" y="2547822"/>
                  <a:pt x="7271851" y="2547822"/>
                  <a:pt x="7263545" y="2547822"/>
                </a:cubicBezTo>
                <a:cubicBezTo>
                  <a:pt x="7263545" y="2556128"/>
                  <a:pt x="7267699" y="2560282"/>
                  <a:pt x="7276003" y="2560282"/>
                </a:cubicBezTo>
                <a:cubicBezTo>
                  <a:pt x="7267699" y="2560282"/>
                  <a:pt x="7263545" y="2562358"/>
                  <a:pt x="7263545" y="2566510"/>
                </a:cubicBezTo>
                <a:cubicBezTo>
                  <a:pt x="7263545" y="2570664"/>
                  <a:pt x="7263545" y="2572740"/>
                  <a:pt x="7263545" y="2572740"/>
                </a:cubicBezTo>
                <a:cubicBezTo>
                  <a:pt x="7263545" y="2581046"/>
                  <a:pt x="7267699" y="2585200"/>
                  <a:pt x="7276003" y="2585200"/>
                </a:cubicBezTo>
                <a:lnTo>
                  <a:pt x="7276003" y="2597658"/>
                </a:lnTo>
                <a:cubicBezTo>
                  <a:pt x="7276003" y="2605964"/>
                  <a:pt x="7273927" y="2605964"/>
                  <a:pt x="7269775" y="2597658"/>
                </a:cubicBezTo>
                <a:cubicBezTo>
                  <a:pt x="7265623" y="2589352"/>
                  <a:pt x="7261469" y="2587276"/>
                  <a:pt x="7257315" y="2591428"/>
                </a:cubicBezTo>
                <a:cubicBezTo>
                  <a:pt x="7253163" y="2595582"/>
                  <a:pt x="7246935" y="2597658"/>
                  <a:pt x="7238629" y="2597658"/>
                </a:cubicBezTo>
                <a:cubicBezTo>
                  <a:pt x="7230321" y="2597658"/>
                  <a:pt x="7222017" y="2601810"/>
                  <a:pt x="7213711" y="2610116"/>
                </a:cubicBezTo>
                <a:cubicBezTo>
                  <a:pt x="7205405" y="2618422"/>
                  <a:pt x="7201251" y="2626728"/>
                  <a:pt x="7201251" y="2635035"/>
                </a:cubicBezTo>
                <a:lnTo>
                  <a:pt x="7188793" y="2647495"/>
                </a:lnTo>
                <a:cubicBezTo>
                  <a:pt x="7180487" y="2647495"/>
                  <a:pt x="7174257" y="2651647"/>
                  <a:pt x="7170105" y="2659953"/>
                </a:cubicBezTo>
                <a:cubicBezTo>
                  <a:pt x="7165951" y="2668259"/>
                  <a:pt x="7168027" y="2672411"/>
                  <a:pt x="7176333" y="2672411"/>
                </a:cubicBezTo>
                <a:lnTo>
                  <a:pt x="7176333" y="2684871"/>
                </a:lnTo>
                <a:cubicBezTo>
                  <a:pt x="7168027" y="2684871"/>
                  <a:pt x="7163875" y="2689023"/>
                  <a:pt x="7163875" y="2697329"/>
                </a:cubicBezTo>
                <a:cubicBezTo>
                  <a:pt x="7163875" y="2697329"/>
                  <a:pt x="7159723" y="2697329"/>
                  <a:pt x="7151417" y="2697329"/>
                </a:cubicBezTo>
                <a:cubicBezTo>
                  <a:pt x="7143111" y="2697329"/>
                  <a:pt x="7143111" y="2693177"/>
                  <a:pt x="7151417" y="2684871"/>
                </a:cubicBezTo>
                <a:cubicBezTo>
                  <a:pt x="7143111" y="2684871"/>
                  <a:pt x="7138957" y="2691101"/>
                  <a:pt x="7138957" y="2703559"/>
                </a:cubicBezTo>
                <a:cubicBezTo>
                  <a:pt x="7138957" y="2716017"/>
                  <a:pt x="7143111" y="2722247"/>
                  <a:pt x="7151417" y="2722247"/>
                </a:cubicBezTo>
                <a:lnTo>
                  <a:pt x="7151417" y="2734705"/>
                </a:lnTo>
                <a:cubicBezTo>
                  <a:pt x="7143111" y="2743013"/>
                  <a:pt x="7132728" y="2753395"/>
                  <a:pt x="7120268" y="2765853"/>
                </a:cubicBezTo>
                <a:cubicBezTo>
                  <a:pt x="7107810" y="2778312"/>
                  <a:pt x="7099504" y="2784542"/>
                  <a:pt x="7095350" y="2784542"/>
                </a:cubicBezTo>
                <a:cubicBezTo>
                  <a:pt x="7091198" y="2784542"/>
                  <a:pt x="7089122" y="2780390"/>
                  <a:pt x="7089122" y="2772084"/>
                </a:cubicBezTo>
                <a:cubicBezTo>
                  <a:pt x="7097428" y="2763778"/>
                  <a:pt x="7099504" y="2759624"/>
                  <a:pt x="7095350" y="2759624"/>
                </a:cubicBezTo>
                <a:cubicBezTo>
                  <a:pt x="7091198" y="2759624"/>
                  <a:pt x="7087044" y="2761701"/>
                  <a:pt x="7082892" y="2765853"/>
                </a:cubicBezTo>
                <a:cubicBezTo>
                  <a:pt x="7078739" y="2770006"/>
                  <a:pt x="7072509" y="2772084"/>
                  <a:pt x="7064203" y="2772084"/>
                </a:cubicBezTo>
                <a:lnTo>
                  <a:pt x="7026827" y="2821918"/>
                </a:lnTo>
                <a:cubicBezTo>
                  <a:pt x="7018521" y="2821918"/>
                  <a:pt x="7010215" y="2819842"/>
                  <a:pt x="7001909" y="2815690"/>
                </a:cubicBezTo>
                <a:cubicBezTo>
                  <a:pt x="6993603" y="2811536"/>
                  <a:pt x="6985297" y="2811536"/>
                  <a:pt x="6976991" y="2815690"/>
                </a:cubicBezTo>
                <a:cubicBezTo>
                  <a:pt x="6968685" y="2819842"/>
                  <a:pt x="6964533" y="2823996"/>
                  <a:pt x="6964533" y="2828148"/>
                </a:cubicBezTo>
                <a:cubicBezTo>
                  <a:pt x="6964533" y="2832300"/>
                  <a:pt x="6968685" y="2838530"/>
                  <a:pt x="6976991" y="2846836"/>
                </a:cubicBezTo>
                <a:lnTo>
                  <a:pt x="6989449" y="2834378"/>
                </a:lnTo>
                <a:cubicBezTo>
                  <a:pt x="6989449" y="2834378"/>
                  <a:pt x="6993603" y="2834378"/>
                  <a:pt x="7001909" y="2834378"/>
                </a:cubicBezTo>
                <a:cubicBezTo>
                  <a:pt x="7010215" y="2842684"/>
                  <a:pt x="7022673" y="2842684"/>
                  <a:pt x="7039285" y="2834378"/>
                </a:cubicBezTo>
                <a:cubicBezTo>
                  <a:pt x="7047591" y="2826072"/>
                  <a:pt x="7051743" y="2821918"/>
                  <a:pt x="7051743" y="2821918"/>
                </a:cubicBezTo>
                <a:cubicBezTo>
                  <a:pt x="7051743" y="2821918"/>
                  <a:pt x="7051743" y="2826072"/>
                  <a:pt x="7051743" y="2834378"/>
                </a:cubicBezTo>
                <a:cubicBezTo>
                  <a:pt x="7043437" y="2834378"/>
                  <a:pt x="7033055" y="2842684"/>
                  <a:pt x="7020597" y="2859296"/>
                </a:cubicBezTo>
                <a:cubicBezTo>
                  <a:pt x="7008139" y="2875907"/>
                  <a:pt x="6999831" y="2882137"/>
                  <a:pt x="6995679" y="2877984"/>
                </a:cubicBezTo>
                <a:cubicBezTo>
                  <a:pt x="6991527" y="2873830"/>
                  <a:pt x="6981143" y="2877984"/>
                  <a:pt x="6964533" y="2890443"/>
                </a:cubicBezTo>
                <a:cubicBezTo>
                  <a:pt x="6947921" y="2902901"/>
                  <a:pt x="6939615" y="2913285"/>
                  <a:pt x="6939615" y="2921591"/>
                </a:cubicBezTo>
                <a:cubicBezTo>
                  <a:pt x="6939615" y="2929897"/>
                  <a:pt x="6947921" y="2925743"/>
                  <a:pt x="6964533" y="2909131"/>
                </a:cubicBezTo>
                <a:cubicBezTo>
                  <a:pt x="6972839" y="2900825"/>
                  <a:pt x="6979067" y="2894595"/>
                  <a:pt x="6983221" y="2890443"/>
                </a:cubicBezTo>
                <a:cubicBezTo>
                  <a:pt x="6987373" y="2886291"/>
                  <a:pt x="6989449" y="2884213"/>
                  <a:pt x="6989449" y="2884213"/>
                </a:cubicBezTo>
                <a:cubicBezTo>
                  <a:pt x="6997755" y="2892519"/>
                  <a:pt x="6939615" y="2954813"/>
                  <a:pt x="6815025" y="3071096"/>
                </a:cubicBezTo>
                <a:cubicBezTo>
                  <a:pt x="6790107" y="3096014"/>
                  <a:pt x="6781801" y="3116780"/>
                  <a:pt x="6790107" y="3133391"/>
                </a:cubicBezTo>
                <a:lnTo>
                  <a:pt x="6803222" y="3132080"/>
                </a:lnTo>
                <a:lnTo>
                  <a:pt x="6815025" y="3108474"/>
                </a:lnTo>
                <a:lnTo>
                  <a:pt x="6827484" y="3096014"/>
                </a:lnTo>
                <a:cubicBezTo>
                  <a:pt x="6835790" y="3087708"/>
                  <a:pt x="6839943" y="3083556"/>
                  <a:pt x="6839943" y="3083556"/>
                </a:cubicBezTo>
                <a:cubicBezTo>
                  <a:pt x="6839943" y="3058638"/>
                  <a:pt x="6902238" y="2992191"/>
                  <a:pt x="7026827" y="2884213"/>
                </a:cubicBezTo>
                <a:cubicBezTo>
                  <a:pt x="7043437" y="2867602"/>
                  <a:pt x="7053821" y="2855142"/>
                  <a:pt x="7057973" y="2846836"/>
                </a:cubicBezTo>
                <a:lnTo>
                  <a:pt x="7059219" y="2839361"/>
                </a:lnTo>
                <a:lnTo>
                  <a:pt x="7064203" y="2840606"/>
                </a:lnTo>
                <a:cubicBezTo>
                  <a:pt x="7068356" y="2840608"/>
                  <a:pt x="7072509" y="2838530"/>
                  <a:pt x="7076662" y="2834378"/>
                </a:cubicBezTo>
                <a:lnTo>
                  <a:pt x="7101580" y="2809460"/>
                </a:lnTo>
                <a:cubicBezTo>
                  <a:pt x="7101580" y="2809460"/>
                  <a:pt x="7103656" y="2807384"/>
                  <a:pt x="7107810" y="2803230"/>
                </a:cubicBezTo>
                <a:cubicBezTo>
                  <a:pt x="7111962" y="2799078"/>
                  <a:pt x="7116116" y="2794924"/>
                  <a:pt x="7120268" y="2790772"/>
                </a:cubicBezTo>
                <a:cubicBezTo>
                  <a:pt x="7124422" y="2786618"/>
                  <a:pt x="7130651" y="2784542"/>
                  <a:pt x="7138957" y="2784542"/>
                </a:cubicBezTo>
                <a:lnTo>
                  <a:pt x="7138957" y="2797002"/>
                </a:lnTo>
                <a:cubicBezTo>
                  <a:pt x="7130651" y="2805308"/>
                  <a:pt x="7130651" y="2811536"/>
                  <a:pt x="7138957" y="2815690"/>
                </a:cubicBezTo>
                <a:cubicBezTo>
                  <a:pt x="7147263" y="2819842"/>
                  <a:pt x="7159723" y="2817766"/>
                  <a:pt x="7176333" y="2809460"/>
                </a:cubicBezTo>
                <a:cubicBezTo>
                  <a:pt x="7192945" y="2801154"/>
                  <a:pt x="7201251" y="2794924"/>
                  <a:pt x="7201251" y="2790772"/>
                </a:cubicBezTo>
                <a:cubicBezTo>
                  <a:pt x="7201251" y="2786618"/>
                  <a:pt x="7203329" y="2784542"/>
                  <a:pt x="7207481" y="2784542"/>
                </a:cubicBezTo>
                <a:cubicBezTo>
                  <a:pt x="7211633" y="2784542"/>
                  <a:pt x="7219939" y="2780390"/>
                  <a:pt x="7232399" y="2772084"/>
                </a:cubicBezTo>
                <a:cubicBezTo>
                  <a:pt x="7244857" y="2763778"/>
                  <a:pt x="7251087" y="2755472"/>
                  <a:pt x="7251087" y="2747165"/>
                </a:cubicBezTo>
                <a:lnTo>
                  <a:pt x="7251087" y="2734705"/>
                </a:lnTo>
                <a:cubicBezTo>
                  <a:pt x="7259393" y="2734705"/>
                  <a:pt x="7263545" y="2738859"/>
                  <a:pt x="7263545" y="2747165"/>
                </a:cubicBezTo>
                <a:cubicBezTo>
                  <a:pt x="7271851" y="2747165"/>
                  <a:pt x="7276003" y="2747165"/>
                  <a:pt x="7276003" y="2747165"/>
                </a:cubicBezTo>
                <a:cubicBezTo>
                  <a:pt x="7267699" y="2722247"/>
                  <a:pt x="7271851" y="2718095"/>
                  <a:pt x="7288463" y="2734705"/>
                </a:cubicBezTo>
                <a:cubicBezTo>
                  <a:pt x="7296769" y="2743013"/>
                  <a:pt x="7300922" y="2751318"/>
                  <a:pt x="7300922" y="2759624"/>
                </a:cubicBezTo>
                <a:lnTo>
                  <a:pt x="7313381" y="2759624"/>
                </a:lnTo>
                <a:cubicBezTo>
                  <a:pt x="7338298" y="2726399"/>
                  <a:pt x="7342452" y="2705635"/>
                  <a:pt x="7325840" y="2697329"/>
                </a:cubicBezTo>
                <a:cubicBezTo>
                  <a:pt x="7317534" y="2689023"/>
                  <a:pt x="7317534" y="2680717"/>
                  <a:pt x="7325840" y="2672411"/>
                </a:cubicBezTo>
                <a:lnTo>
                  <a:pt x="7338298" y="2647495"/>
                </a:lnTo>
                <a:cubicBezTo>
                  <a:pt x="7346606" y="2647495"/>
                  <a:pt x="7354912" y="2647495"/>
                  <a:pt x="7363217" y="2647495"/>
                </a:cubicBezTo>
                <a:lnTo>
                  <a:pt x="7363217" y="2622576"/>
                </a:lnTo>
                <a:cubicBezTo>
                  <a:pt x="7363217" y="2614270"/>
                  <a:pt x="7371524" y="2610116"/>
                  <a:pt x="7388135" y="2610116"/>
                </a:cubicBezTo>
                <a:lnTo>
                  <a:pt x="7400595" y="2597658"/>
                </a:lnTo>
                <a:cubicBezTo>
                  <a:pt x="7400595" y="2589352"/>
                  <a:pt x="7404747" y="2585200"/>
                  <a:pt x="7413053" y="2585200"/>
                </a:cubicBezTo>
                <a:cubicBezTo>
                  <a:pt x="7429663" y="2585200"/>
                  <a:pt x="7437971" y="2587276"/>
                  <a:pt x="7437971" y="2591428"/>
                </a:cubicBezTo>
                <a:cubicBezTo>
                  <a:pt x="7437971" y="2595582"/>
                  <a:pt x="7442123" y="2601810"/>
                  <a:pt x="7450429" y="2610116"/>
                </a:cubicBezTo>
                <a:cubicBezTo>
                  <a:pt x="7450429" y="2610116"/>
                  <a:pt x="7452507" y="2608040"/>
                  <a:pt x="7456659" y="2603888"/>
                </a:cubicBezTo>
                <a:cubicBezTo>
                  <a:pt x="7460811" y="2599734"/>
                  <a:pt x="7467041" y="2593506"/>
                  <a:pt x="7475347" y="2585200"/>
                </a:cubicBezTo>
                <a:lnTo>
                  <a:pt x="7475347" y="2560282"/>
                </a:lnTo>
                <a:cubicBezTo>
                  <a:pt x="7467041" y="2568588"/>
                  <a:pt x="7458735" y="2572740"/>
                  <a:pt x="7450429" y="2572740"/>
                </a:cubicBezTo>
                <a:cubicBezTo>
                  <a:pt x="7442123" y="2572740"/>
                  <a:pt x="7437971" y="2568588"/>
                  <a:pt x="7437971" y="2560282"/>
                </a:cubicBezTo>
                <a:lnTo>
                  <a:pt x="7487805" y="2522905"/>
                </a:lnTo>
                <a:cubicBezTo>
                  <a:pt x="7496113" y="2514599"/>
                  <a:pt x="7502341" y="2508369"/>
                  <a:pt x="7506493" y="2504216"/>
                </a:cubicBezTo>
                <a:cubicBezTo>
                  <a:pt x="7510647" y="2500063"/>
                  <a:pt x="7512723" y="2489681"/>
                  <a:pt x="7512723" y="2473069"/>
                </a:cubicBezTo>
                <a:cubicBezTo>
                  <a:pt x="7512723" y="2456457"/>
                  <a:pt x="7508571" y="2443999"/>
                  <a:pt x="7500265" y="2435693"/>
                </a:cubicBezTo>
                <a:cubicBezTo>
                  <a:pt x="7491957" y="2427387"/>
                  <a:pt x="7485729" y="2423233"/>
                  <a:pt x="7481577" y="2423233"/>
                </a:cubicBezTo>
                <a:cubicBezTo>
                  <a:pt x="7477425" y="2423233"/>
                  <a:pt x="7475347" y="2423233"/>
                  <a:pt x="7475347" y="2423233"/>
                </a:cubicBezTo>
                <a:lnTo>
                  <a:pt x="7462889" y="2410774"/>
                </a:lnTo>
                <a:cubicBezTo>
                  <a:pt x="7454581" y="2402469"/>
                  <a:pt x="7442123" y="2398316"/>
                  <a:pt x="7425511" y="2398316"/>
                </a:cubicBezTo>
                <a:close/>
                <a:moveTo>
                  <a:pt x="6864860" y="2398316"/>
                </a:moveTo>
                <a:cubicBezTo>
                  <a:pt x="6881472" y="2398316"/>
                  <a:pt x="6889779" y="2398316"/>
                  <a:pt x="6889779" y="2398316"/>
                </a:cubicBezTo>
                <a:lnTo>
                  <a:pt x="6852402" y="2448151"/>
                </a:lnTo>
                <a:cubicBezTo>
                  <a:pt x="6852402" y="2439845"/>
                  <a:pt x="6852402" y="2431539"/>
                  <a:pt x="6852402" y="2423233"/>
                </a:cubicBezTo>
                <a:cubicBezTo>
                  <a:pt x="6852402" y="2423233"/>
                  <a:pt x="6848249" y="2423233"/>
                  <a:pt x="6839943" y="2423233"/>
                </a:cubicBezTo>
                <a:cubicBezTo>
                  <a:pt x="6839943" y="2423233"/>
                  <a:pt x="6839943" y="2419080"/>
                  <a:pt x="6839943" y="2410774"/>
                </a:cubicBezTo>
                <a:cubicBezTo>
                  <a:pt x="6848249" y="2410774"/>
                  <a:pt x="6856554" y="2406622"/>
                  <a:pt x="6864860" y="2398316"/>
                </a:cubicBezTo>
                <a:close/>
                <a:moveTo>
                  <a:pt x="5986507" y="2398316"/>
                </a:moveTo>
                <a:cubicBezTo>
                  <a:pt x="5982355" y="2398316"/>
                  <a:pt x="5980277" y="2402469"/>
                  <a:pt x="5980277" y="2410774"/>
                </a:cubicBezTo>
                <a:cubicBezTo>
                  <a:pt x="5980277" y="2410774"/>
                  <a:pt x="5982355" y="2408699"/>
                  <a:pt x="5986507" y="2404545"/>
                </a:cubicBezTo>
                <a:cubicBezTo>
                  <a:pt x="5990659" y="2400393"/>
                  <a:pt x="5990659" y="2398316"/>
                  <a:pt x="5986507" y="2398316"/>
                </a:cubicBezTo>
                <a:close/>
                <a:moveTo>
                  <a:pt x="10091719" y="2385857"/>
                </a:moveTo>
                <a:cubicBezTo>
                  <a:pt x="10091719" y="2385857"/>
                  <a:pt x="10095871" y="2390009"/>
                  <a:pt x="10104179" y="2398316"/>
                </a:cubicBezTo>
                <a:cubicBezTo>
                  <a:pt x="10104179" y="2406622"/>
                  <a:pt x="10100027" y="2410774"/>
                  <a:pt x="10091719" y="2410774"/>
                </a:cubicBezTo>
                <a:cubicBezTo>
                  <a:pt x="10083411" y="2410774"/>
                  <a:pt x="10079259" y="2410774"/>
                  <a:pt x="10079259" y="2410774"/>
                </a:cubicBezTo>
                <a:close/>
                <a:moveTo>
                  <a:pt x="7550100" y="2385857"/>
                </a:moveTo>
                <a:cubicBezTo>
                  <a:pt x="7541794" y="2385857"/>
                  <a:pt x="7537641" y="2390009"/>
                  <a:pt x="7537641" y="2398316"/>
                </a:cubicBezTo>
                <a:cubicBezTo>
                  <a:pt x="7537641" y="2406622"/>
                  <a:pt x="7541794" y="2410774"/>
                  <a:pt x="7550100" y="2410774"/>
                </a:cubicBezTo>
                <a:cubicBezTo>
                  <a:pt x="7558407" y="2410774"/>
                  <a:pt x="7562560" y="2406622"/>
                  <a:pt x="7562560" y="2398316"/>
                </a:cubicBezTo>
                <a:close/>
                <a:moveTo>
                  <a:pt x="7163875" y="2385857"/>
                </a:moveTo>
                <a:lnTo>
                  <a:pt x="7176333" y="2385857"/>
                </a:lnTo>
                <a:lnTo>
                  <a:pt x="7163875" y="2398316"/>
                </a:lnTo>
                <a:lnTo>
                  <a:pt x="7151417" y="2423233"/>
                </a:lnTo>
                <a:cubicBezTo>
                  <a:pt x="7134804" y="2448151"/>
                  <a:pt x="7126498" y="2460611"/>
                  <a:pt x="7126498" y="2460611"/>
                </a:cubicBezTo>
                <a:lnTo>
                  <a:pt x="7114039" y="2448151"/>
                </a:lnTo>
                <a:cubicBezTo>
                  <a:pt x="7114039" y="2448151"/>
                  <a:pt x="7109886" y="2452305"/>
                  <a:pt x="7101580" y="2460611"/>
                </a:cubicBezTo>
                <a:lnTo>
                  <a:pt x="7089122" y="2460611"/>
                </a:lnTo>
                <a:cubicBezTo>
                  <a:pt x="7097428" y="2452305"/>
                  <a:pt x="7101580" y="2443999"/>
                  <a:pt x="7101580" y="2435693"/>
                </a:cubicBezTo>
                <a:cubicBezTo>
                  <a:pt x="7118192" y="2427387"/>
                  <a:pt x="7130651" y="2423233"/>
                  <a:pt x="7138957" y="2423233"/>
                </a:cubicBezTo>
                <a:cubicBezTo>
                  <a:pt x="7138957" y="2414927"/>
                  <a:pt x="7147263" y="2402469"/>
                  <a:pt x="7163875" y="2385857"/>
                </a:cubicBezTo>
                <a:close/>
                <a:moveTo>
                  <a:pt x="7051743" y="2385857"/>
                </a:moveTo>
                <a:lnTo>
                  <a:pt x="7064203" y="2385857"/>
                </a:lnTo>
                <a:lnTo>
                  <a:pt x="7076662" y="2398316"/>
                </a:lnTo>
                <a:cubicBezTo>
                  <a:pt x="7076662" y="2398316"/>
                  <a:pt x="7080815" y="2398316"/>
                  <a:pt x="7089122" y="2398316"/>
                </a:cubicBezTo>
                <a:lnTo>
                  <a:pt x="7101580" y="2385857"/>
                </a:lnTo>
                <a:cubicBezTo>
                  <a:pt x="7101580" y="2394163"/>
                  <a:pt x="7101580" y="2398316"/>
                  <a:pt x="7101580" y="2398316"/>
                </a:cubicBezTo>
                <a:lnTo>
                  <a:pt x="7076662" y="2410774"/>
                </a:lnTo>
                <a:cubicBezTo>
                  <a:pt x="7060050" y="2410774"/>
                  <a:pt x="7051743" y="2410774"/>
                  <a:pt x="7051743" y="2410774"/>
                </a:cubicBezTo>
                <a:cubicBezTo>
                  <a:pt x="7035133" y="2410774"/>
                  <a:pt x="7030979" y="2406622"/>
                  <a:pt x="7039285" y="2398316"/>
                </a:cubicBezTo>
                <a:close/>
                <a:moveTo>
                  <a:pt x="6752731" y="2385857"/>
                </a:moveTo>
                <a:cubicBezTo>
                  <a:pt x="6761037" y="2385857"/>
                  <a:pt x="6765189" y="2385857"/>
                  <a:pt x="6765189" y="2385857"/>
                </a:cubicBezTo>
                <a:cubicBezTo>
                  <a:pt x="6765189" y="2385857"/>
                  <a:pt x="6765189" y="2390009"/>
                  <a:pt x="6765189" y="2398316"/>
                </a:cubicBezTo>
                <a:lnTo>
                  <a:pt x="6752731" y="2410774"/>
                </a:lnTo>
                <a:lnTo>
                  <a:pt x="6752731" y="2398316"/>
                </a:lnTo>
                <a:close/>
                <a:moveTo>
                  <a:pt x="7462889" y="2373398"/>
                </a:moveTo>
                <a:cubicBezTo>
                  <a:pt x="7462889" y="2381704"/>
                  <a:pt x="7464965" y="2385857"/>
                  <a:pt x="7469117" y="2385857"/>
                </a:cubicBezTo>
                <a:cubicBezTo>
                  <a:pt x="7473269" y="2385857"/>
                  <a:pt x="7475347" y="2385857"/>
                  <a:pt x="7475347" y="2385857"/>
                </a:cubicBezTo>
                <a:lnTo>
                  <a:pt x="7475347" y="2373398"/>
                </a:lnTo>
                <a:cubicBezTo>
                  <a:pt x="7467041" y="2373398"/>
                  <a:pt x="7462889" y="2373398"/>
                  <a:pt x="7462889" y="2373398"/>
                </a:cubicBezTo>
                <a:close/>
                <a:moveTo>
                  <a:pt x="6790107" y="2373398"/>
                </a:moveTo>
                <a:cubicBezTo>
                  <a:pt x="6798413" y="2373398"/>
                  <a:pt x="6802565" y="2373398"/>
                  <a:pt x="6802565" y="2373398"/>
                </a:cubicBezTo>
                <a:lnTo>
                  <a:pt x="6790107" y="2385857"/>
                </a:lnTo>
                <a:cubicBezTo>
                  <a:pt x="6790107" y="2385857"/>
                  <a:pt x="6790107" y="2381704"/>
                  <a:pt x="6790107" y="2373398"/>
                </a:cubicBezTo>
                <a:close/>
                <a:moveTo>
                  <a:pt x="6603224" y="2373398"/>
                </a:moveTo>
                <a:lnTo>
                  <a:pt x="6615682" y="2373398"/>
                </a:lnTo>
                <a:lnTo>
                  <a:pt x="6603224" y="2385857"/>
                </a:lnTo>
                <a:close/>
                <a:moveTo>
                  <a:pt x="1881295" y="2373398"/>
                </a:moveTo>
                <a:lnTo>
                  <a:pt x="1870219" y="2381704"/>
                </a:lnTo>
                <a:lnTo>
                  <a:pt x="1871951" y="2376512"/>
                </a:lnTo>
                <a:cubicBezTo>
                  <a:pt x="1874027" y="2374436"/>
                  <a:pt x="1877143" y="2373398"/>
                  <a:pt x="1881295" y="2373398"/>
                </a:cubicBezTo>
                <a:close/>
                <a:moveTo>
                  <a:pt x="7637313" y="2360938"/>
                </a:moveTo>
                <a:cubicBezTo>
                  <a:pt x="7645621" y="2360938"/>
                  <a:pt x="7649773" y="2365092"/>
                  <a:pt x="7649773" y="2373398"/>
                </a:cubicBezTo>
                <a:cubicBezTo>
                  <a:pt x="7649773" y="2373398"/>
                  <a:pt x="7645621" y="2373398"/>
                  <a:pt x="7637313" y="2373398"/>
                </a:cubicBezTo>
                <a:cubicBezTo>
                  <a:pt x="7637313" y="2373398"/>
                  <a:pt x="7637313" y="2369244"/>
                  <a:pt x="7637313" y="2360938"/>
                </a:cubicBezTo>
                <a:close/>
                <a:moveTo>
                  <a:pt x="7014367" y="2360938"/>
                </a:moveTo>
                <a:cubicBezTo>
                  <a:pt x="7014367" y="2360938"/>
                  <a:pt x="7018521" y="2360938"/>
                  <a:pt x="7026827" y="2360938"/>
                </a:cubicBezTo>
                <a:lnTo>
                  <a:pt x="7026827" y="2373398"/>
                </a:lnTo>
                <a:cubicBezTo>
                  <a:pt x="7018521" y="2373398"/>
                  <a:pt x="7014367" y="2373398"/>
                  <a:pt x="7014367" y="2373398"/>
                </a:cubicBezTo>
                <a:cubicBezTo>
                  <a:pt x="7014367" y="2365092"/>
                  <a:pt x="7014367" y="2360938"/>
                  <a:pt x="7014367" y="2360938"/>
                </a:cubicBezTo>
                <a:close/>
                <a:moveTo>
                  <a:pt x="6715353" y="2360938"/>
                </a:moveTo>
                <a:cubicBezTo>
                  <a:pt x="6715353" y="2360938"/>
                  <a:pt x="6719507" y="2360938"/>
                  <a:pt x="6727813" y="2360938"/>
                </a:cubicBezTo>
                <a:cubicBezTo>
                  <a:pt x="6727813" y="2369244"/>
                  <a:pt x="6723659" y="2373398"/>
                  <a:pt x="6715353" y="2373398"/>
                </a:cubicBezTo>
                <a:cubicBezTo>
                  <a:pt x="6707047" y="2373398"/>
                  <a:pt x="6707047" y="2369244"/>
                  <a:pt x="6715353" y="2360938"/>
                </a:cubicBezTo>
                <a:close/>
                <a:moveTo>
                  <a:pt x="9616724" y="2353151"/>
                </a:moveTo>
                <a:cubicBezTo>
                  <a:pt x="9615684" y="2352113"/>
                  <a:pt x="9614127" y="2352634"/>
                  <a:pt x="9612051" y="2354710"/>
                </a:cubicBezTo>
                <a:cubicBezTo>
                  <a:pt x="9607899" y="2358862"/>
                  <a:pt x="9605821" y="2365092"/>
                  <a:pt x="9605821" y="2373398"/>
                </a:cubicBezTo>
                <a:lnTo>
                  <a:pt x="9593363" y="2385857"/>
                </a:lnTo>
                <a:cubicBezTo>
                  <a:pt x="9568445" y="2385857"/>
                  <a:pt x="9560139" y="2394163"/>
                  <a:pt x="9568445" y="2410774"/>
                </a:cubicBezTo>
                <a:cubicBezTo>
                  <a:pt x="9568445" y="2419080"/>
                  <a:pt x="9568445" y="2423233"/>
                  <a:pt x="9568445" y="2423233"/>
                </a:cubicBezTo>
                <a:cubicBezTo>
                  <a:pt x="9560139" y="2423233"/>
                  <a:pt x="9555986" y="2427387"/>
                  <a:pt x="9555986" y="2435693"/>
                </a:cubicBezTo>
                <a:cubicBezTo>
                  <a:pt x="9555986" y="2443999"/>
                  <a:pt x="9555986" y="2448151"/>
                  <a:pt x="9555986" y="2448151"/>
                </a:cubicBezTo>
                <a:cubicBezTo>
                  <a:pt x="9555986" y="2456457"/>
                  <a:pt x="9555986" y="2460611"/>
                  <a:pt x="9555986" y="2460611"/>
                </a:cubicBezTo>
                <a:cubicBezTo>
                  <a:pt x="9555986" y="2468917"/>
                  <a:pt x="9560139" y="2468917"/>
                  <a:pt x="9568445" y="2460611"/>
                </a:cubicBezTo>
                <a:lnTo>
                  <a:pt x="9568445" y="2473069"/>
                </a:lnTo>
                <a:lnTo>
                  <a:pt x="9568445" y="2485527"/>
                </a:lnTo>
                <a:cubicBezTo>
                  <a:pt x="9585057" y="2468917"/>
                  <a:pt x="9601669" y="2456457"/>
                  <a:pt x="9618281" y="2448151"/>
                </a:cubicBezTo>
                <a:cubicBezTo>
                  <a:pt x="9651505" y="2414927"/>
                  <a:pt x="9659809" y="2398316"/>
                  <a:pt x="9643199" y="2398316"/>
                </a:cubicBezTo>
                <a:cubicBezTo>
                  <a:pt x="9643199" y="2398316"/>
                  <a:pt x="9639047" y="2402469"/>
                  <a:pt x="9630739" y="2410774"/>
                </a:cubicBezTo>
                <a:lnTo>
                  <a:pt x="9624511" y="2398316"/>
                </a:lnTo>
                <a:lnTo>
                  <a:pt x="9629182" y="2393644"/>
                </a:lnTo>
                <a:cubicBezTo>
                  <a:pt x="9630220" y="2390529"/>
                  <a:pt x="9630739" y="2385857"/>
                  <a:pt x="9630739" y="2379626"/>
                </a:cubicBezTo>
                <a:cubicBezTo>
                  <a:pt x="9630739" y="2367168"/>
                  <a:pt x="9630739" y="2360938"/>
                  <a:pt x="9630739" y="2360938"/>
                </a:cubicBezTo>
                <a:cubicBezTo>
                  <a:pt x="9622433" y="2360938"/>
                  <a:pt x="9618281" y="2360938"/>
                  <a:pt x="9618281" y="2360938"/>
                </a:cubicBezTo>
                <a:cubicBezTo>
                  <a:pt x="9618281" y="2356786"/>
                  <a:pt x="9617762" y="2354191"/>
                  <a:pt x="9616724" y="2353151"/>
                </a:cubicBezTo>
                <a:close/>
                <a:moveTo>
                  <a:pt x="10079259" y="2348480"/>
                </a:moveTo>
                <a:lnTo>
                  <a:pt x="10079259" y="2360938"/>
                </a:lnTo>
                <a:lnTo>
                  <a:pt x="10066801" y="2360938"/>
                </a:lnTo>
                <a:cubicBezTo>
                  <a:pt x="10066801" y="2352632"/>
                  <a:pt x="10070955" y="2348480"/>
                  <a:pt x="10079259" y="2348480"/>
                </a:cubicBezTo>
                <a:close/>
                <a:moveTo>
                  <a:pt x="9182219" y="2348480"/>
                </a:moveTo>
                <a:lnTo>
                  <a:pt x="9182219" y="2373398"/>
                </a:lnTo>
                <a:cubicBezTo>
                  <a:pt x="9182219" y="2373398"/>
                  <a:pt x="9184295" y="2371320"/>
                  <a:pt x="9188447" y="2367168"/>
                </a:cubicBezTo>
                <a:cubicBezTo>
                  <a:pt x="9192600" y="2363016"/>
                  <a:pt x="9194677" y="2360938"/>
                  <a:pt x="9194677" y="2360938"/>
                </a:cubicBezTo>
                <a:cubicBezTo>
                  <a:pt x="9194677" y="2352632"/>
                  <a:pt x="9190525" y="2348480"/>
                  <a:pt x="9182219" y="2348480"/>
                </a:cubicBezTo>
                <a:close/>
                <a:moveTo>
                  <a:pt x="7101580" y="2348480"/>
                </a:moveTo>
                <a:lnTo>
                  <a:pt x="7114039" y="2348480"/>
                </a:lnTo>
                <a:cubicBezTo>
                  <a:pt x="7114039" y="2356786"/>
                  <a:pt x="7109886" y="2360938"/>
                  <a:pt x="7101580" y="2360938"/>
                </a:cubicBezTo>
                <a:cubicBezTo>
                  <a:pt x="7101580" y="2352632"/>
                  <a:pt x="7101580" y="2348480"/>
                  <a:pt x="7101580" y="2348480"/>
                </a:cubicBezTo>
                <a:close/>
                <a:moveTo>
                  <a:pt x="6914697" y="2348480"/>
                </a:moveTo>
                <a:cubicBezTo>
                  <a:pt x="6923003" y="2348480"/>
                  <a:pt x="6923003" y="2352632"/>
                  <a:pt x="6914697" y="2360938"/>
                </a:cubicBezTo>
                <a:lnTo>
                  <a:pt x="6902238" y="2373398"/>
                </a:lnTo>
                <a:cubicBezTo>
                  <a:pt x="6902238" y="2365092"/>
                  <a:pt x="6904315" y="2358862"/>
                  <a:pt x="6908467" y="2354710"/>
                </a:cubicBezTo>
                <a:cubicBezTo>
                  <a:pt x="6912621" y="2350556"/>
                  <a:pt x="6914697" y="2348480"/>
                  <a:pt x="6914697" y="2348480"/>
                </a:cubicBezTo>
                <a:close/>
                <a:moveTo>
                  <a:pt x="6030113" y="2348480"/>
                </a:moveTo>
                <a:lnTo>
                  <a:pt x="6005195" y="2373398"/>
                </a:lnTo>
                <a:lnTo>
                  <a:pt x="6017655" y="2373398"/>
                </a:lnTo>
                <a:cubicBezTo>
                  <a:pt x="6025961" y="2365092"/>
                  <a:pt x="6030113" y="2356786"/>
                  <a:pt x="6030113" y="2348480"/>
                </a:cubicBezTo>
                <a:close/>
                <a:moveTo>
                  <a:pt x="1744246" y="2348480"/>
                </a:moveTo>
                <a:lnTo>
                  <a:pt x="1731787" y="2398316"/>
                </a:lnTo>
                <a:cubicBezTo>
                  <a:pt x="1715175" y="2414927"/>
                  <a:pt x="1694411" y="2435693"/>
                  <a:pt x="1669493" y="2460611"/>
                </a:cubicBezTo>
                <a:cubicBezTo>
                  <a:pt x="1644575" y="2493833"/>
                  <a:pt x="1630039" y="2508369"/>
                  <a:pt x="1625887" y="2504216"/>
                </a:cubicBezTo>
                <a:cubicBezTo>
                  <a:pt x="1621735" y="2500063"/>
                  <a:pt x="1627964" y="2489681"/>
                  <a:pt x="1644575" y="2473069"/>
                </a:cubicBezTo>
                <a:cubicBezTo>
                  <a:pt x="1702717" y="2390009"/>
                  <a:pt x="1735941" y="2348480"/>
                  <a:pt x="1744246" y="2348480"/>
                </a:cubicBezTo>
                <a:close/>
                <a:moveTo>
                  <a:pt x="9717952" y="2336020"/>
                </a:moveTo>
                <a:cubicBezTo>
                  <a:pt x="9726258" y="2336020"/>
                  <a:pt x="9730410" y="2336020"/>
                  <a:pt x="9730410" y="2336020"/>
                </a:cubicBezTo>
                <a:cubicBezTo>
                  <a:pt x="9705492" y="2369244"/>
                  <a:pt x="9693034" y="2381704"/>
                  <a:pt x="9693034" y="2373398"/>
                </a:cubicBezTo>
                <a:close/>
                <a:moveTo>
                  <a:pt x="8733698" y="2336020"/>
                </a:moveTo>
                <a:cubicBezTo>
                  <a:pt x="8725392" y="2336020"/>
                  <a:pt x="8721239" y="2340174"/>
                  <a:pt x="8721239" y="2348480"/>
                </a:cubicBezTo>
                <a:lnTo>
                  <a:pt x="8733698" y="2348480"/>
                </a:lnTo>
                <a:cubicBezTo>
                  <a:pt x="8733698" y="2348480"/>
                  <a:pt x="8733698" y="2344328"/>
                  <a:pt x="8733698" y="2336020"/>
                </a:cubicBezTo>
                <a:close/>
                <a:moveTo>
                  <a:pt x="7550100" y="2336020"/>
                </a:moveTo>
                <a:lnTo>
                  <a:pt x="7562560" y="2360938"/>
                </a:lnTo>
                <a:cubicBezTo>
                  <a:pt x="7570866" y="2360938"/>
                  <a:pt x="7575018" y="2358862"/>
                  <a:pt x="7575018" y="2354710"/>
                </a:cubicBezTo>
                <a:cubicBezTo>
                  <a:pt x="7575018" y="2350556"/>
                  <a:pt x="7570866" y="2346404"/>
                  <a:pt x="7562560" y="2342250"/>
                </a:cubicBezTo>
                <a:cubicBezTo>
                  <a:pt x="7554252" y="2338098"/>
                  <a:pt x="7550100" y="2336020"/>
                  <a:pt x="7550100" y="2336020"/>
                </a:cubicBezTo>
                <a:close/>
                <a:moveTo>
                  <a:pt x="7487805" y="2336020"/>
                </a:moveTo>
                <a:cubicBezTo>
                  <a:pt x="7479499" y="2336020"/>
                  <a:pt x="7475347" y="2340174"/>
                  <a:pt x="7475347" y="2348480"/>
                </a:cubicBezTo>
                <a:lnTo>
                  <a:pt x="7487805" y="2348480"/>
                </a:lnTo>
                <a:cubicBezTo>
                  <a:pt x="7487805" y="2348480"/>
                  <a:pt x="7487805" y="2344328"/>
                  <a:pt x="7487805" y="2336020"/>
                </a:cubicBezTo>
                <a:close/>
                <a:moveTo>
                  <a:pt x="6615682" y="2336020"/>
                </a:moveTo>
                <a:lnTo>
                  <a:pt x="6628142" y="2348480"/>
                </a:lnTo>
                <a:cubicBezTo>
                  <a:pt x="6636448" y="2356786"/>
                  <a:pt x="6636448" y="2360938"/>
                  <a:pt x="6628142" y="2360938"/>
                </a:cubicBezTo>
                <a:cubicBezTo>
                  <a:pt x="6619836" y="2352632"/>
                  <a:pt x="6615682" y="2344328"/>
                  <a:pt x="6615682" y="2336020"/>
                </a:cubicBezTo>
                <a:close/>
                <a:moveTo>
                  <a:pt x="6441259" y="2336020"/>
                </a:moveTo>
                <a:lnTo>
                  <a:pt x="6453717" y="2348480"/>
                </a:lnTo>
                <a:lnTo>
                  <a:pt x="6453717" y="2336020"/>
                </a:lnTo>
                <a:close/>
                <a:moveTo>
                  <a:pt x="9840985" y="2328235"/>
                </a:moveTo>
                <a:cubicBezTo>
                  <a:pt x="9844097" y="2327197"/>
                  <a:pt x="9846693" y="2327716"/>
                  <a:pt x="9848769" y="2329792"/>
                </a:cubicBezTo>
                <a:cubicBezTo>
                  <a:pt x="9852921" y="2333944"/>
                  <a:pt x="9855001" y="2336020"/>
                  <a:pt x="9855001" y="2336020"/>
                </a:cubicBezTo>
                <a:cubicBezTo>
                  <a:pt x="9855001" y="2344328"/>
                  <a:pt x="9848769" y="2354710"/>
                  <a:pt x="9836311" y="2367168"/>
                </a:cubicBezTo>
                <a:cubicBezTo>
                  <a:pt x="9823853" y="2379626"/>
                  <a:pt x="9813471" y="2385857"/>
                  <a:pt x="9805164" y="2385857"/>
                </a:cubicBezTo>
                <a:cubicBezTo>
                  <a:pt x="9796857" y="2385857"/>
                  <a:pt x="9796857" y="2381704"/>
                  <a:pt x="9805164" y="2373398"/>
                </a:cubicBezTo>
                <a:lnTo>
                  <a:pt x="9817623" y="2360938"/>
                </a:lnTo>
                <a:cubicBezTo>
                  <a:pt x="9825929" y="2360938"/>
                  <a:pt x="9830081" y="2356786"/>
                  <a:pt x="9830081" y="2348480"/>
                </a:cubicBezTo>
                <a:cubicBezTo>
                  <a:pt x="9830081" y="2340174"/>
                  <a:pt x="9825929" y="2336020"/>
                  <a:pt x="9817623" y="2336020"/>
                </a:cubicBezTo>
                <a:lnTo>
                  <a:pt x="9830081" y="2336020"/>
                </a:lnTo>
                <a:cubicBezTo>
                  <a:pt x="9834235" y="2331868"/>
                  <a:pt x="9837869" y="2329273"/>
                  <a:pt x="9840985" y="2328235"/>
                </a:cubicBezTo>
                <a:close/>
                <a:moveTo>
                  <a:pt x="9244514" y="2323562"/>
                </a:moveTo>
                <a:lnTo>
                  <a:pt x="9232054" y="2336020"/>
                </a:lnTo>
                <a:cubicBezTo>
                  <a:pt x="9240362" y="2336020"/>
                  <a:pt x="9246590" y="2336020"/>
                  <a:pt x="9250742" y="2336020"/>
                </a:cubicBezTo>
                <a:cubicBezTo>
                  <a:pt x="9254894" y="2336020"/>
                  <a:pt x="9252820" y="2331868"/>
                  <a:pt x="9244514" y="2323562"/>
                </a:cubicBezTo>
                <a:close/>
                <a:moveTo>
                  <a:pt x="7512723" y="2323562"/>
                </a:moveTo>
                <a:lnTo>
                  <a:pt x="7537641" y="2373398"/>
                </a:lnTo>
                <a:lnTo>
                  <a:pt x="7562560" y="2373398"/>
                </a:lnTo>
                <a:cubicBezTo>
                  <a:pt x="7562560" y="2373398"/>
                  <a:pt x="7560482" y="2371320"/>
                  <a:pt x="7556330" y="2367168"/>
                </a:cubicBezTo>
                <a:cubicBezTo>
                  <a:pt x="7552177" y="2363016"/>
                  <a:pt x="7548024" y="2360938"/>
                  <a:pt x="7543871" y="2360938"/>
                </a:cubicBezTo>
                <a:cubicBezTo>
                  <a:pt x="7539719" y="2360938"/>
                  <a:pt x="7537641" y="2360938"/>
                  <a:pt x="7537641" y="2360938"/>
                </a:cubicBezTo>
                <a:cubicBezTo>
                  <a:pt x="7537641" y="2360938"/>
                  <a:pt x="7537641" y="2356786"/>
                  <a:pt x="7537641" y="2348480"/>
                </a:cubicBezTo>
                <a:close/>
                <a:moveTo>
                  <a:pt x="6802565" y="2323562"/>
                </a:moveTo>
                <a:cubicBezTo>
                  <a:pt x="6810871" y="2323562"/>
                  <a:pt x="6806719" y="2336020"/>
                  <a:pt x="6790107" y="2360938"/>
                </a:cubicBezTo>
                <a:lnTo>
                  <a:pt x="6765189" y="2360938"/>
                </a:lnTo>
                <a:cubicBezTo>
                  <a:pt x="6765189" y="2336020"/>
                  <a:pt x="6777647" y="2323562"/>
                  <a:pt x="6802565" y="2323562"/>
                </a:cubicBezTo>
                <a:close/>
                <a:moveTo>
                  <a:pt x="6640600" y="2323562"/>
                </a:moveTo>
                <a:cubicBezTo>
                  <a:pt x="6640600" y="2323562"/>
                  <a:pt x="6642677" y="2323562"/>
                  <a:pt x="6646830" y="2323562"/>
                </a:cubicBezTo>
                <a:cubicBezTo>
                  <a:pt x="6650983" y="2323562"/>
                  <a:pt x="6653059" y="2327714"/>
                  <a:pt x="6653059" y="2336020"/>
                </a:cubicBezTo>
                <a:cubicBezTo>
                  <a:pt x="6653059" y="2336020"/>
                  <a:pt x="6648906" y="2336020"/>
                  <a:pt x="6640600" y="2336020"/>
                </a:cubicBezTo>
                <a:cubicBezTo>
                  <a:pt x="6640600" y="2327714"/>
                  <a:pt x="6640600" y="2323562"/>
                  <a:pt x="6640600" y="2323562"/>
                </a:cubicBezTo>
                <a:close/>
                <a:moveTo>
                  <a:pt x="9680575" y="2317332"/>
                </a:moveTo>
                <a:cubicBezTo>
                  <a:pt x="9678498" y="2317332"/>
                  <a:pt x="9676422" y="2319410"/>
                  <a:pt x="9674345" y="2323562"/>
                </a:cubicBezTo>
                <a:cubicBezTo>
                  <a:pt x="9670193" y="2331868"/>
                  <a:pt x="9668116" y="2336020"/>
                  <a:pt x="9668116" y="2336020"/>
                </a:cubicBezTo>
                <a:cubicBezTo>
                  <a:pt x="9668116" y="2336020"/>
                  <a:pt x="9668116" y="2331868"/>
                  <a:pt x="9668116" y="2323562"/>
                </a:cubicBezTo>
                <a:lnTo>
                  <a:pt x="9655657" y="2323562"/>
                </a:lnTo>
                <a:cubicBezTo>
                  <a:pt x="9655657" y="2331868"/>
                  <a:pt x="9659809" y="2336020"/>
                  <a:pt x="9668116" y="2336020"/>
                </a:cubicBezTo>
                <a:cubicBezTo>
                  <a:pt x="9668116" y="2336020"/>
                  <a:pt x="9663963" y="2340174"/>
                  <a:pt x="9655657" y="2348480"/>
                </a:cubicBezTo>
                <a:lnTo>
                  <a:pt x="9680575" y="2348480"/>
                </a:lnTo>
                <a:cubicBezTo>
                  <a:pt x="9688881" y="2340174"/>
                  <a:pt x="9690956" y="2331868"/>
                  <a:pt x="9686804" y="2323562"/>
                </a:cubicBezTo>
                <a:cubicBezTo>
                  <a:pt x="9684728" y="2319410"/>
                  <a:pt x="9682652" y="2317332"/>
                  <a:pt x="9680575" y="2317332"/>
                </a:cubicBezTo>
                <a:close/>
                <a:moveTo>
                  <a:pt x="8721239" y="2311104"/>
                </a:moveTo>
                <a:lnTo>
                  <a:pt x="8646485" y="2398316"/>
                </a:lnTo>
                <a:lnTo>
                  <a:pt x="8671403" y="2385857"/>
                </a:lnTo>
                <a:lnTo>
                  <a:pt x="8683861" y="2360938"/>
                </a:lnTo>
                <a:close/>
                <a:moveTo>
                  <a:pt x="6316667" y="2311104"/>
                </a:moveTo>
                <a:cubicBezTo>
                  <a:pt x="6316667" y="2319410"/>
                  <a:pt x="6318745" y="2321486"/>
                  <a:pt x="6322897" y="2317332"/>
                </a:cubicBezTo>
                <a:cubicBezTo>
                  <a:pt x="6327051" y="2313180"/>
                  <a:pt x="6329127" y="2311104"/>
                  <a:pt x="6329127" y="2311104"/>
                </a:cubicBezTo>
                <a:close/>
                <a:moveTo>
                  <a:pt x="9802050" y="2308766"/>
                </a:moveTo>
                <a:cubicBezTo>
                  <a:pt x="9804126" y="2308247"/>
                  <a:pt x="9805164" y="2309028"/>
                  <a:pt x="9805164" y="2311104"/>
                </a:cubicBezTo>
                <a:lnTo>
                  <a:pt x="9792705" y="2336020"/>
                </a:lnTo>
                <a:cubicBezTo>
                  <a:pt x="9784399" y="2336020"/>
                  <a:pt x="9780246" y="2340174"/>
                  <a:pt x="9780246" y="2348480"/>
                </a:cubicBezTo>
                <a:lnTo>
                  <a:pt x="9767788" y="2360938"/>
                </a:lnTo>
                <a:lnTo>
                  <a:pt x="9755328" y="2373398"/>
                </a:lnTo>
                <a:cubicBezTo>
                  <a:pt x="9755328" y="2373398"/>
                  <a:pt x="9753252" y="2373398"/>
                  <a:pt x="9749100" y="2373398"/>
                </a:cubicBezTo>
                <a:cubicBezTo>
                  <a:pt x="9744948" y="2373398"/>
                  <a:pt x="9736640" y="2377550"/>
                  <a:pt x="9724180" y="2385857"/>
                </a:cubicBezTo>
                <a:cubicBezTo>
                  <a:pt x="9711722" y="2394163"/>
                  <a:pt x="9709644" y="2394163"/>
                  <a:pt x="9717952" y="2385857"/>
                </a:cubicBezTo>
                <a:cubicBezTo>
                  <a:pt x="9726258" y="2377550"/>
                  <a:pt x="9738716" y="2365092"/>
                  <a:pt x="9755328" y="2348480"/>
                </a:cubicBezTo>
                <a:cubicBezTo>
                  <a:pt x="9780246" y="2323562"/>
                  <a:pt x="9795819" y="2310325"/>
                  <a:pt x="9802050" y="2308766"/>
                </a:cubicBezTo>
                <a:close/>
                <a:moveTo>
                  <a:pt x="6110317" y="2307209"/>
                </a:moveTo>
                <a:cubicBezTo>
                  <a:pt x="6108761" y="2307728"/>
                  <a:pt x="6106943" y="2309028"/>
                  <a:pt x="6104867" y="2311104"/>
                </a:cubicBezTo>
                <a:lnTo>
                  <a:pt x="6092407" y="2323562"/>
                </a:lnTo>
                <a:lnTo>
                  <a:pt x="6117326" y="2323562"/>
                </a:lnTo>
                <a:cubicBezTo>
                  <a:pt x="6117326" y="2311104"/>
                  <a:pt x="6114990" y="2305652"/>
                  <a:pt x="6110317" y="2307209"/>
                </a:cubicBezTo>
                <a:close/>
                <a:moveTo>
                  <a:pt x="9591806" y="2303707"/>
                </a:moveTo>
                <a:cubicBezTo>
                  <a:pt x="9588690" y="2304485"/>
                  <a:pt x="9580905" y="2311104"/>
                  <a:pt x="9568445" y="2323562"/>
                </a:cubicBezTo>
                <a:cubicBezTo>
                  <a:pt x="9551834" y="2340174"/>
                  <a:pt x="9535220" y="2356786"/>
                  <a:pt x="9518610" y="2373398"/>
                </a:cubicBezTo>
                <a:cubicBezTo>
                  <a:pt x="9501998" y="2390009"/>
                  <a:pt x="9493692" y="2398316"/>
                  <a:pt x="9493692" y="2398316"/>
                </a:cubicBezTo>
                <a:lnTo>
                  <a:pt x="9531068" y="2385857"/>
                </a:lnTo>
                <a:cubicBezTo>
                  <a:pt x="9531068" y="2385857"/>
                  <a:pt x="9535220" y="2381704"/>
                  <a:pt x="9543526" y="2373398"/>
                </a:cubicBezTo>
                <a:cubicBezTo>
                  <a:pt x="9551834" y="2365092"/>
                  <a:pt x="9560139" y="2356786"/>
                  <a:pt x="9568445" y="2348480"/>
                </a:cubicBezTo>
                <a:cubicBezTo>
                  <a:pt x="9585057" y="2323562"/>
                  <a:pt x="9593363" y="2309026"/>
                  <a:pt x="9593363" y="2304874"/>
                </a:cubicBezTo>
                <a:cubicBezTo>
                  <a:pt x="9593363" y="2303836"/>
                  <a:pt x="9592844" y="2303446"/>
                  <a:pt x="9591806" y="2303707"/>
                </a:cubicBezTo>
                <a:close/>
                <a:moveTo>
                  <a:pt x="6070605" y="2298646"/>
                </a:moveTo>
                <a:cubicBezTo>
                  <a:pt x="6068527" y="2298646"/>
                  <a:pt x="6067489" y="2302797"/>
                  <a:pt x="6067489" y="2311104"/>
                </a:cubicBezTo>
                <a:lnTo>
                  <a:pt x="6079949" y="2311104"/>
                </a:lnTo>
                <a:cubicBezTo>
                  <a:pt x="6075795" y="2302797"/>
                  <a:pt x="6072681" y="2298646"/>
                  <a:pt x="6070605" y="2298646"/>
                </a:cubicBezTo>
                <a:close/>
                <a:moveTo>
                  <a:pt x="9830081" y="2298644"/>
                </a:moveTo>
                <a:lnTo>
                  <a:pt x="9830081" y="2311104"/>
                </a:lnTo>
                <a:cubicBezTo>
                  <a:pt x="9830081" y="2319410"/>
                  <a:pt x="9825929" y="2323562"/>
                  <a:pt x="9817623" y="2323562"/>
                </a:cubicBezTo>
                <a:cubicBezTo>
                  <a:pt x="9817623" y="2323562"/>
                  <a:pt x="9819700" y="2319410"/>
                  <a:pt x="9823853" y="2311104"/>
                </a:cubicBezTo>
                <a:cubicBezTo>
                  <a:pt x="9828005" y="2302797"/>
                  <a:pt x="9830081" y="2298644"/>
                  <a:pt x="9830081" y="2298644"/>
                </a:cubicBezTo>
                <a:close/>
                <a:moveTo>
                  <a:pt x="9630739" y="2298644"/>
                </a:moveTo>
                <a:cubicBezTo>
                  <a:pt x="9630739" y="2298644"/>
                  <a:pt x="9630739" y="2300722"/>
                  <a:pt x="9630739" y="2304874"/>
                </a:cubicBezTo>
                <a:cubicBezTo>
                  <a:pt x="9630739" y="2309026"/>
                  <a:pt x="9630739" y="2311104"/>
                  <a:pt x="9630739" y="2311104"/>
                </a:cubicBezTo>
                <a:lnTo>
                  <a:pt x="9643199" y="2298644"/>
                </a:lnTo>
                <a:close/>
                <a:moveTo>
                  <a:pt x="8496978" y="2298644"/>
                </a:moveTo>
                <a:cubicBezTo>
                  <a:pt x="8488672" y="2306950"/>
                  <a:pt x="8484520" y="2311104"/>
                  <a:pt x="8484520" y="2311104"/>
                </a:cubicBezTo>
                <a:lnTo>
                  <a:pt x="8509438" y="2311104"/>
                </a:lnTo>
                <a:cubicBezTo>
                  <a:pt x="8509438" y="2302797"/>
                  <a:pt x="8509438" y="2298644"/>
                  <a:pt x="8509438" y="2298644"/>
                </a:cubicBezTo>
                <a:cubicBezTo>
                  <a:pt x="8509438" y="2298644"/>
                  <a:pt x="8505285" y="2298644"/>
                  <a:pt x="8496978" y="2298644"/>
                </a:cubicBezTo>
                <a:close/>
                <a:moveTo>
                  <a:pt x="7437971" y="2298644"/>
                </a:moveTo>
                <a:cubicBezTo>
                  <a:pt x="7437971" y="2306950"/>
                  <a:pt x="7437971" y="2311104"/>
                  <a:pt x="7437971" y="2311104"/>
                </a:cubicBezTo>
                <a:cubicBezTo>
                  <a:pt x="7437971" y="2311104"/>
                  <a:pt x="7442123" y="2311104"/>
                  <a:pt x="7450429" y="2311104"/>
                </a:cubicBezTo>
                <a:lnTo>
                  <a:pt x="7450429" y="2298644"/>
                </a:lnTo>
                <a:cubicBezTo>
                  <a:pt x="7442123" y="2298644"/>
                  <a:pt x="7437971" y="2298644"/>
                  <a:pt x="7437971" y="2298644"/>
                </a:cubicBezTo>
                <a:close/>
                <a:moveTo>
                  <a:pt x="9867457" y="2276842"/>
                </a:moveTo>
                <a:cubicBezTo>
                  <a:pt x="9867457" y="2278918"/>
                  <a:pt x="9867457" y="2282032"/>
                  <a:pt x="9867457" y="2286186"/>
                </a:cubicBezTo>
                <a:cubicBezTo>
                  <a:pt x="9867457" y="2294492"/>
                  <a:pt x="9863305" y="2298644"/>
                  <a:pt x="9855001" y="2298644"/>
                </a:cubicBezTo>
                <a:lnTo>
                  <a:pt x="9855001" y="2286186"/>
                </a:lnTo>
                <a:cubicBezTo>
                  <a:pt x="9859153" y="2282032"/>
                  <a:pt x="9863305" y="2278918"/>
                  <a:pt x="9867457" y="2276842"/>
                </a:cubicBezTo>
                <a:close/>
                <a:moveTo>
                  <a:pt x="9839427" y="2276842"/>
                </a:moveTo>
                <a:cubicBezTo>
                  <a:pt x="9841503" y="2276842"/>
                  <a:pt x="9842541" y="2277880"/>
                  <a:pt x="9842541" y="2279956"/>
                </a:cubicBezTo>
                <a:cubicBezTo>
                  <a:pt x="9842541" y="2284110"/>
                  <a:pt x="9838389" y="2286186"/>
                  <a:pt x="9830081" y="2286186"/>
                </a:cubicBezTo>
                <a:cubicBezTo>
                  <a:pt x="9821775" y="2286186"/>
                  <a:pt x="9817623" y="2286186"/>
                  <a:pt x="9817623" y="2286186"/>
                </a:cubicBezTo>
                <a:cubicBezTo>
                  <a:pt x="9817623" y="2286186"/>
                  <a:pt x="9821775" y="2284110"/>
                  <a:pt x="9830081" y="2279956"/>
                </a:cubicBezTo>
                <a:cubicBezTo>
                  <a:pt x="9834235" y="2277880"/>
                  <a:pt x="9837351" y="2276842"/>
                  <a:pt x="9839427" y="2276842"/>
                </a:cubicBezTo>
                <a:close/>
                <a:moveTo>
                  <a:pt x="9867457" y="2273726"/>
                </a:moveTo>
                <a:lnTo>
                  <a:pt x="9879917" y="2273726"/>
                </a:lnTo>
                <a:cubicBezTo>
                  <a:pt x="9875765" y="2273726"/>
                  <a:pt x="9871613" y="2274765"/>
                  <a:pt x="9867457" y="2276842"/>
                </a:cubicBezTo>
                <a:cubicBezTo>
                  <a:pt x="9867457" y="2274765"/>
                  <a:pt x="9867457" y="2273726"/>
                  <a:pt x="9867457" y="2273726"/>
                </a:cubicBezTo>
                <a:close/>
                <a:moveTo>
                  <a:pt x="9256972" y="2273726"/>
                </a:moveTo>
                <a:lnTo>
                  <a:pt x="9244514" y="2298644"/>
                </a:lnTo>
                <a:lnTo>
                  <a:pt x="9256972" y="2286186"/>
                </a:lnTo>
                <a:close/>
                <a:moveTo>
                  <a:pt x="8746156" y="2273726"/>
                </a:moveTo>
                <a:lnTo>
                  <a:pt x="8733698" y="2286186"/>
                </a:lnTo>
                <a:lnTo>
                  <a:pt x="8733698" y="2298644"/>
                </a:lnTo>
                <a:cubicBezTo>
                  <a:pt x="8733698" y="2298644"/>
                  <a:pt x="8737850" y="2294492"/>
                  <a:pt x="8746156" y="2286186"/>
                </a:cubicBezTo>
                <a:close/>
                <a:moveTo>
                  <a:pt x="9805164" y="2261267"/>
                </a:moveTo>
                <a:cubicBezTo>
                  <a:pt x="9805164" y="2261267"/>
                  <a:pt x="9805164" y="2265420"/>
                  <a:pt x="9805164" y="2273726"/>
                </a:cubicBezTo>
                <a:lnTo>
                  <a:pt x="9792705" y="2273726"/>
                </a:lnTo>
                <a:cubicBezTo>
                  <a:pt x="9792705" y="2265420"/>
                  <a:pt x="9796857" y="2261267"/>
                  <a:pt x="9805164" y="2261267"/>
                </a:cubicBezTo>
                <a:close/>
                <a:moveTo>
                  <a:pt x="8839598" y="2261267"/>
                </a:moveTo>
                <a:cubicBezTo>
                  <a:pt x="8835446" y="2261267"/>
                  <a:pt x="8829216" y="2265420"/>
                  <a:pt x="8820910" y="2273726"/>
                </a:cubicBezTo>
                <a:cubicBezTo>
                  <a:pt x="8812604" y="2282032"/>
                  <a:pt x="8810528" y="2288262"/>
                  <a:pt x="8814680" y="2292416"/>
                </a:cubicBezTo>
                <a:cubicBezTo>
                  <a:pt x="8818833" y="2296568"/>
                  <a:pt x="8825062" y="2296568"/>
                  <a:pt x="8833369" y="2292416"/>
                </a:cubicBezTo>
                <a:cubicBezTo>
                  <a:pt x="8841676" y="2288262"/>
                  <a:pt x="8845828" y="2282032"/>
                  <a:pt x="8845828" y="2273726"/>
                </a:cubicBezTo>
                <a:cubicBezTo>
                  <a:pt x="8845828" y="2265420"/>
                  <a:pt x="8843751" y="2261267"/>
                  <a:pt x="8839598" y="2261267"/>
                </a:cubicBezTo>
                <a:close/>
                <a:moveTo>
                  <a:pt x="8534354" y="2261267"/>
                </a:moveTo>
                <a:lnTo>
                  <a:pt x="8521896" y="2273726"/>
                </a:lnTo>
                <a:cubicBezTo>
                  <a:pt x="8521896" y="2282032"/>
                  <a:pt x="8523974" y="2284110"/>
                  <a:pt x="8528126" y="2279956"/>
                </a:cubicBezTo>
                <a:cubicBezTo>
                  <a:pt x="8532278" y="2275803"/>
                  <a:pt x="8534354" y="2273726"/>
                  <a:pt x="8534354" y="2273726"/>
                </a:cubicBezTo>
                <a:close/>
                <a:moveTo>
                  <a:pt x="7001909" y="2261267"/>
                </a:moveTo>
                <a:lnTo>
                  <a:pt x="7001909" y="2286186"/>
                </a:lnTo>
                <a:lnTo>
                  <a:pt x="6989449" y="2298644"/>
                </a:lnTo>
                <a:lnTo>
                  <a:pt x="6989449" y="2286186"/>
                </a:lnTo>
                <a:cubicBezTo>
                  <a:pt x="6989449" y="2277880"/>
                  <a:pt x="6991527" y="2273726"/>
                  <a:pt x="6995679" y="2273726"/>
                </a:cubicBezTo>
                <a:cubicBezTo>
                  <a:pt x="6999831" y="2273726"/>
                  <a:pt x="7001909" y="2269574"/>
                  <a:pt x="7001909" y="2261267"/>
                </a:cubicBezTo>
                <a:close/>
                <a:moveTo>
                  <a:pt x="6777647" y="2261267"/>
                </a:moveTo>
                <a:lnTo>
                  <a:pt x="6765189" y="2286186"/>
                </a:lnTo>
                <a:cubicBezTo>
                  <a:pt x="6748577" y="2311104"/>
                  <a:pt x="6740271" y="2319410"/>
                  <a:pt x="6740271" y="2311104"/>
                </a:cubicBezTo>
                <a:cubicBezTo>
                  <a:pt x="6740271" y="2302797"/>
                  <a:pt x="6746501" y="2292416"/>
                  <a:pt x="6758959" y="2279956"/>
                </a:cubicBezTo>
                <a:cubicBezTo>
                  <a:pt x="6771419" y="2267497"/>
                  <a:pt x="6777647" y="2261267"/>
                  <a:pt x="6777647" y="2261267"/>
                </a:cubicBezTo>
                <a:close/>
                <a:moveTo>
                  <a:pt x="1744246" y="2261267"/>
                </a:moveTo>
                <a:cubicBezTo>
                  <a:pt x="1744246" y="2261267"/>
                  <a:pt x="1740093" y="2265420"/>
                  <a:pt x="1731787" y="2273726"/>
                </a:cubicBezTo>
                <a:cubicBezTo>
                  <a:pt x="1731787" y="2273726"/>
                  <a:pt x="1735941" y="2273726"/>
                  <a:pt x="1744246" y="2273726"/>
                </a:cubicBezTo>
                <a:cubicBezTo>
                  <a:pt x="1744246" y="2265420"/>
                  <a:pt x="1744246" y="2261267"/>
                  <a:pt x="1744246" y="2261267"/>
                </a:cubicBezTo>
                <a:close/>
                <a:moveTo>
                  <a:pt x="9304891" y="2256475"/>
                </a:moveTo>
                <a:lnTo>
                  <a:pt x="9306808" y="2261267"/>
                </a:lnTo>
                <a:lnTo>
                  <a:pt x="9319266" y="2261267"/>
                </a:lnTo>
                <a:close/>
                <a:moveTo>
                  <a:pt x="9281890" y="2248809"/>
                </a:moveTo>
                <a:cubicBezTo>
                  <a:pt x="9273584" y="2257115"/>
                  <a:pt x="9271508" y="2263343"/>
                  <a:pt x="9275660" y="2267497"/>
                </a:cubicBezTo>
                <a:cubicBezTo>
                  <a:pt x="9279812" y="2271649"/>
                  <a:pt x="9277738" y="2277880"/>
                  <a:pt x="9269430" y="2286186"/>
                </a:cubicBezTo>
                <a:lnTo>
                  <a:pt x="9281890" y="2273726"/>
                </a:lnTo>
                <a:cubicBezTo>
                  <a:pt x="9281890" y="2265420"/>
                  <a:pt x="9286042" y="2259191"/>
                  <a:pt x="9294348" y="2255038"/>
                </a:cubicBezTo>
                <a:lnTo>
                  <a:pt x="9298502" y="2254346"/>
                </a:lnTo>
                <a:close/>
                <a:moveTo>
                  <a:pt x="8658945" y="2248809"/>
                </a:moveTo>
                <a:lnTo>
                  <a:pt x="8609109" y="2298644"/>
                </a:lnTo>
                <a:lnTo>
                  <a:pt x="8658945" y="2261267"/>
                </a:lnTo>
                <a:cubicBezTo>
                  <a:pt x="8667251" y="2252961"/>
                  <a:pt x="8667251" y="2248809"/>
                  <a:pt x="8658945" y="2248809"/>
                </a:cubicBezTo>
                <a:close/>
                <a:moveTo>
                  <a:pt x="7288463" y="2248809"/>
                </a:moveTo>
                <a:cubicBezTo>
                  <a:pt x="7288463" y="2248809"/>
                  <a:pt x="7292617" y="2252961"/>
                  <a:pt x="7300922" y="2261267"/>
                </a:cubicBezTo>
                <a:lnTo>
                  <a:pt x="7300922" y="2273726"/>
                </a:lnTo>
                <a:lnTo>
                  <a:pt x="7288463" y="2273726"/>
                </a:lnTo>
                <a:lnTo>
                  <a:pt x="7263545" y="2286186"/>
                </a:lnTo>
                <a:cubicBezTo>
                  <a:pt x="7263545" y="2277880"/>
                  <a:pt x="7265623" y="2271649"/>
                  <a:pt x="7269775" y="2267497"/>
                </a:cubicBezTo>
                <a:cubicBezTo>
                  <a:pt x="7273927" y="2263343"/>
                  <a:pt x="7276003" y="2261267"/>
                  <a:pt x="7276003" y="2261267"/>
                </a:cubicBezTo>
                <a:cubicBezTo>
                  <a:pt x="7284311" y="2252961"/>
                  <a:pt x="7288463" y="2248809"/>
                  <a:pt x="7288463" y="2248809"/>
                </a:cubicBezTo>
                <a:close/>
                <a:moveTo>
                  <a:pt x="6702895" y="2248809"/>
                </a:moveTo>
                <a:cubicBezTo>
                  <a:pt x="6694589" y="2257115"/>
                  <a:pt x="6694589" y="2263343"/>
                  <a:pt x="6702895" y="2267497"/>
                </a:cubicBezTo>
                <a:cubicBezTo>
                  <a:pt x="6711201" y="2271649"/>
                  <a:pt x="6711201" y="2275803"/>
                  <a:pt x="6702895" y="2279956"/>
                </a:cubicBezTo>
                <a:cubicBezTo>
                  <a:pt x="6694589" y="2284110"/>
                  <a:pt x="6688359" y="2284110"/>
                  <a:pt x="6684207" y="2279956"/>
                </a:cubicBezTo>
                <a:cubicBezTo>
                  <a:pt x="6680055" y="2275803"/>
                  <a:pt x="6682131" y="2269574"/>
                  <a:pt x="6690437" y="2261267"/>
                </a:cubicBezTo>
                <a:close/>
                <a:moveTo>
                  <a:pt x="6114211" y="2244136"/>
                </a:moveTo>
                <a:cubicBezTo>
                  <a:pt x="6112134" y="2243098"/>
                  <a:pt x="6109020" y="2244655"/>
                  <a:pt x="6104867" y="2248809"/>
                </a:cubicBezTo>
                <a:lnTo>
                  <a:pt x="6104867" y="2273726"/>
                </a:lnTo>
                <a:cubicBezTo>
                  <a:pt x="6113173" y="2273726"/>
                  <a:pt x="6117326" y="2267497"/>
                  <a:pt x="6117326" y="2255038"/>
                </a:cubicBezTo>
                <a:cubicBezTo>
                  <a:pt x="6117326" y="2248809"/>
                  <a:pt x="6116288" y="2245174"/>
                  <a:pt x="6114211" y="2244136"/>
                </a:cubicBezTo>
                <a:close/>
                <a:moveTo>
                  <a:pt x="7561003" y="2239465"/>
                </a:moveTo>
                <a:cubicBezTo>
                  <a:pt x="7557887" y="2239465"/>
                  <a:pt x="7554254" y="2240503"/>
                  <a:pt x="7550100" y="2242579"/>
                </a:cubicBezTo>
                <a:cubicBezTo>
                  <a:pt x="7541794" y="2246731"/>
                  <a:pt x="7537641" y="2252961"/>
                  <a:pt x="7537641" y="2261267"/>
                </a:cubicBezTo>
                <a:lnTo>
                  <a:pt x="7562560" y="2261267"/>
                </a:lnTo>
                <a:cubicBezTo>
                  <a:pt x="7570866" y="2252961"/>
                  <a:pt x="7572942" y="2246731"/>
                  <a:pt x="7568790" y="2242579"/>
                </a:cubicBezTo>
                <a:cubicBezTo>
                  <a:pt x="7566712" y="2240503"/>
                  <a:pt x="7564117" y="2239465"/>
                  <a:pt x="7561003" y="2239465"/>
                </a:cubicBezTo>
                <a:close/>
                <a:moveTo>
                  <a:pt x="9337955" y="2236349"/>
                </a:moveTo>
                <a:cubicBezTo>
                  <a:pt x="9333802" y="2236349"/>
                  <a:pt x="9331725" y="2240503"/>
                  <a:pt x="9331725" y="2248809"/>
                </a:cubicBezTo>
                <a:cubicBezTo>
                  <a:pt x="9340032" y="2248809"/>
                  <a:pt x="9344185" y="2246731"/>
                  <a:pt x="9344185" y="2242579"/>
                </a:cubicBezTo>
                <a:cubicBezTo>
                  <a:pt x="9344185" y="2238427"/>
                  <a:pt x="9342107" y="2236349"/>
                  <a:pt x="9337955" y="2236349"/>
                </a:cubicBezTo>
                <a:close/>
                <a:moveTo>
                  <a:pt x="7587478" y="2236349"/>
                </a:moveTo>
                <a:lnTo>
                  <a:pt x="7575018" y="2248809"/>
                </a:lnTo>
                <a:lnTo>
                  <a:pt x="7587478" y="2248809"/>
                </a:lnTo>
                <a:cubicBezTo>
                  <a:pt x="7587478" y="2240503"/>
                  <a:pt x="7587478" y="2236349"/>
                  <a:pt x="7587478" y="2236349"/>
                </a:cubicBezTo>
                <a:close/>
                <a:moveTo>
                  <a:pt x="7269775" y="2236349"/>
                </a:moveTo>
                <a:cubicBezTo>
                  <a:pt x="7273927" y="2236349"/>
                  <a:pt x="7276003" y="2238427"/>
                  <a:pt x="7276003" y="2242579"/>
                </a:cubicBezTo>
                <a:cubicBezTo>
                  <a:pt x="7276003" y="2246731"/>
                  <a:pt x="7271851" y="2248809"/>
                  <a:pt x="7263545" y="2248809"/>
                </a:cubicBezTo>
                <a:cubicBezTo>
                  <a:pt x="7263545" y="2240503"/>
                  <a:pt x="7265623" y="2236349"/>
                  <a:pt x="7269775" y="2236349"/>
                </a:cubicBezTo>
                <a:close/>
                <a:moveTo>
                  <a:pt x="6453717" y="2236349"/>
                </a:moveTo>
                <a:cubicBezTo>
                  <a:pt x="6453717" y="2252961"/>
                  <a:pt x="6451641" y="2261267"/>
                  <a:pt x="6447487" y="2261267"/>
                </a:cubicBezTo>
                <a:cubicBezTo>
                  <a:pt x="6443335" y="2261267"/>
                  <a:pt x="6435029" y="2269574"/>
                  <a:pt x="6422569" y="2286186"/>
                </a:cubicBezTo>
                <a:cubicBezTo>
                  <a:pt x="6410111" y="2302797"/>
                  <a:pt x="6403881" y="2315256"/>
                  <a:pt x="6403881" y="2323562"/>
                </a:cubicBezTo>
                <a:lnTo>
                  <a:pt x="6416340" y="2311104"/>
                </a:lnTo>
                <a:lnTo>
                  <a:pt x="6441259" y="2286186"/>
                </a:lnTo>
                <a:lnTo>
                  <a:pt x="6428799" y="2311104"/>
                </a:lnTo>
                <a:lnTo>
                  <a:pt x="6416340" y="2323562"/>
                </a:lnTo>
                <a:lnTo>
                  <a:pt x="6441259" y="2311104"/>
                </a:lnTo>
                <a:lnTo>
                  <a:pt x="6478635" y="2273726"/>
                </a:lnTo>
                <a:lnTo>
                  <a:pt x="6478635" y="2248809"/>
                </a:lnTo>
                <a:lnTo>
                  <a:pt x="6478635" y="2236349"/>
                </a:lnTo>
                <a:close/>
                <a:moveTo>
                  <a:pt x="6682649" y="2232457"/>
                </a:moveTo>
                <a:cubicBezTo>
                  <a:pt x="6685763" y="2230899"/>
                  <a:pt x="6684207" y="2236351"/>
                  <a:pt x="6677977" y="2248809"/>
                </a:cubicBezTo>
                <a:lnTo>
                  <a:pt x="6653059" y="2261267"/>
                </a:lnTo>
                <a:cubicBezTo>
                  <a:pt x="6661365" y="2252961"/>
                  <a:pt x="6669671" y="2244655"/>
                  <a:pt x="6677977" y="2236349"/>
                </a:cubicBezTo>
                <a:cubicBezTo>
                  <a:pt x="6680055" y="2234273"/>
                  <a:pt x="6681611" y="2232976"/>
                  <a:pt x="6682649" y="2232457"/>
                </a:cubicBezTo>
                <a:close/>
                <a:moveTo>
                  <a:pt x="9879917" y="2223891"/>
                </a:moveTo>
                <a:lnTo>
                  <a:pt x="9879917" y="2236349"/>
                </a:lnTo>
                <a:cubicBezTo>
                  <a:pt x="9879917" y="2244655"/>
                  <a:pt x="9877841" y="2248809"/>
                  <a:pt x="9873689" y="2248809"/>
                </a:cubicBezTo>
                <a:cubicBezTo>
                  <a:pt x="9869537" y="2248809"/>
                  <a:pt x="9867457" y="2244655"/>
                  <a:pt x="9867457" y="2236349"/>
                </a:cubicBezTo>
                <a:cubicBezTo>
                  <a:pt x="9875765" y="2228043"/>
                  <a:pt x="9879917" y="2223891"/>
                  <a:pt x="9879917" y="2223891"/>
                </a:cubicBezTo>
                <a:close/>
                <a:moveTo>
                  <a:pt x="8970417" y="2223891"/>
                </a:moveTo>
                <a:cubicBezTo>
                  <a:pt x="8970417" y="2223891"/>
                  <a:pt x="8966265" y="2228043"/>
                  <a:pt x="8957958" y="2236349"/>
                </a:cubicBezTo>
                <a:lnTo>
                  <a:pt x="8957958" y="2248809"/>
                </a:lnTo>
                <a:cubicBezTo>
                  <a:pt x="8957958" y="2248809"/>
                  <a:pt x="8962110" y="2244655"/>
                  <a:pt x="8970417" y="2236349"/>
                </a:cubicBezTo>
                <a:close/>
                <a:moveTo>
                  <a:pt x="8559272" y="2223891"/>
                </a:moveTo>
                <a:lnTo>
                  <a:pt x="8559272" y="2248809"/>
                </a:lnTo>
                <a:lnTo>
                  <a:pt x="8571732" y="2236349"/>
                </a:lnTo>
                <a:close/>
                <a:moveTo>
                  <a:pt x="6428799" y="2223891"/>
                </a:moveTo>
                <a:lnTo>
                  <a:pt x="6366504" y="2298644"/>
                </a:lnTo>
                <a:lnTo>
                  <a:pt x="6378962" y="2298644"/>
                </a:lnTo>
                <a:cubicBezTo>
                  <a:pt x="6412187" y="2257115"/>
                  <a:pt x="6428799" y="2232197"/>
                  <a:pt x="6428799" y="2223891"/>
                </a:cubicBezTo>
                <a:close/>
                <a:moveTo>
                  <a:pt x="1582280" y="2223891"/>
                </a:moveTo>
                <a:lnTo>
                  <a:pt x="1532446" y="2261267"/>
                </a:lnTo>
                <a:lnTo>
                  <a:pt x="1532446" y="2248809"/>
                </a:lnTo>
                <a:close/>
                <a:moveTo>
                  <a:pt x="9855777" y="2219218"/>
                </a:moveTo>
                <a:lnTo>
                  <a:pt x="9855001" y="2223891"/>
                </a:lnTo>
                <a:cubicBezTo>
                  <a:pt x="9855001" y="2232197"/>
                  <a:pt x="9850847" y="2236349"/>
                  <a:pt x="9842541" y="2236349"/>
                </a:cubicBezTo>
                <a:cubicBezTo>
                  <a:pt x="9834233" y="2236349"/>
                  <a:pt x="9830081" y="2236349"/>
                  <a:pt x="9830081" y="2236349"/>
                </a:cubicBezTo>
                <a:close/>
                <a:moveTo>
                  <a:pt x="9861229" y="2211431"/>
                </a:moveTo>
                <a:cubicBezTo>
                  <a:pt x="9865381" y="2211431"/>
                  <a:pt x="9867457" y="2211431"/>
                  <a:pt x="9867457" y="2211431"/>
                </a:cubicBezTo>
                <a:lnTo>
                  <a:pt x="9855777" y="2219218"/>
                </a:lnTo>
                <a:lnTo>
                  <a:pt x="9856557" y="2214547"/>
                </a:lnTo>
                <a:cubicBezTo>
                  <a:pt x="9857597" y="2212471"/>
                  <a:pt x="9859153" y="2211431"/>
                  <a:pt x="9861229" y="2211431"/>
                </a:cubicBezTo>
                <a:close/>
                <a:moveTo>
                  <a:pt x="8883205" y="2211431"/>
                </a:moveTo>
                <a:cubicBezTo>
                  <a:pt x="8874899" y="2219737"/>
                  <a:pt x="8870745" y="2223891"/>
                  <a:pt x="8870745" y="2223891"/>
                </a:cubicBezTo>
                <a:lnTo>
                  <a:pt x="8883205" y="2236349"/>
                </a:lnTo>
                <a:cubicBezTo>
                  <a:pt x="8883205" y="2236349"/>
                  <a:pt x="8887357" y="2232197"/>
                  <a:pt x="8895663" y="2223891"/>
                </a:cubicBezTo>
                <a:cubicBezTo>
                  <a:pt x="8887357" y="2215585"/>
                  <a:pt x="8883205" y="2211431"/>
                  <a:pt x="8883205" y="2211431"/>
                </a:cubicBezTo>
                <a:close/>
                <a:moveTo>
                  <a:pt x="8067146" y="2211431"/>
                </a:moveTo>
                <a:cubicBezTo>
                  <a:pt x="8062994" y="2211431"/>
                  <a:pt x="8060916" y="2215585"/>
                  <a:pt x="8060916" y="2223891"/>
                </a:cubicBezTo>
                <a:cubicBezTo>
                  <a:pt x="8060916" y="2223891"/>
                  <a:pt x="8062994" y="2223891"/>
                  <a:pt x="8067146" y="2223891"/>
                </a:cubicBezTo>
                <a:cubicBezTo>
                  <a:pt x="8071298" y="2223891"/>
                  <a:pt x="8073375" y="2219737"/>
                  <a:pt x="8073375" y="2211431"/>
                </a:cubicBezTo>
                <a:cubicBezTo>
                  <a:pt x="8073375" y="2211431"/>
                  <a:pt x="8071298" y="2211431"/>
                  <a:pt x="8067146" y="2211431"/>
                </a:cubicBezTo>
                <a:close/>
                <a:moveTo>
                  <a:pt x="7462889" y="2211431"/>
                </a:moveTo>
                <a:cubicBezTo>
                  <a:pt x="7454581" y="2219737"/>
                  <a:pt x="7454581" y="2228043"/>
                  <a:pt x="7462889" y="2236349"/>
                </a:cubicBezTo>
                <a:lnTo>
                  <a:pt x="7450429" y="2248809"/>
                </a:lnTo>
                <a:cubicBezTo>
                  <a:pt x="7442123" y="2240503"/>
                  <a:pt x="7440047" y="2232197"/>
                  <a:pt x="7444199" y="2223891"/>
                </a:cubicBezTo>
                <a:cubicBezTo>
                  <a:pt x="7448353" y="2215585"/>
                  <a:pt x="7454581" y="2211431"/>
                  <a:pt x="7462889" y="2211431"/>
                </a:cubicBezTo>
                <a:close/>
                <a:moveTo>
                  <a:pt x="6553387" y="2211431"/>
                </a:moveTo>
                <a:cubicBezTo>
                  <a:pt x="6553387" y="2211431"/>
                  <a:pt x="6551311" y="2213509"/>
                  <a:pt x="6547157" y="2217661"/>
                </a:cubicBezTo>
                <a:cubicBezTo>
                  <a:pt x="6543005" y="2221813"/>
                  <a:pt x="6543005" y="2223891"/>
                  <a:pt x="6547157" y="2223891"/>
                </a:cubicBezTo>
                <a:cubicBezTo>
                  <a:pt x="6551311" y="2223891"/>
                  <a:pt x="6553387" y="2219737"/>
                  <a:pt x="6553387" y="2211431"/>
                </a:cubicBezTo>
                <a:close/>
                <a:moveTo>
                  <a:pt x="9131921" y="2199743"/>
                </a:moveTo>
                <a:lnTo>
                  <a:pt x="9128490" y="2203256"/>
                </a:lnTo>
                <a:cubicBezTo>
                  <a:pt x="9114473" y="2218051"/>
                  <a:pt x="9107465" y="2227005"/>
                  <a:pt x="9107465" y="2230121"/>
                </a:cubicBezTo>
                <a:cubicBezTo>
                  <a:pt x="9107465" y="2234273"/>
                  <a:pt x="9103313" y="2238427"/>
                  <a:pt x="9095007" y="2242579"/>
                </a:cubicBezTo>
                <a:cubicBezTo>
                  <a:pt x="9086699" y="2246731"/>
                  <a:pt x="9082547" y="2252961"/>
                  <a:pt x="9082547" y="2261267"/>
                </a:cubicBezTo>
                <a:lnTo>
                  <a:pt x="9107465" y="2261267"/>
                </a:lnTo>
                <a:cubicBezTo>
                  <a:pt x="9115771" y="2244655"/>
                  <a:pt x="9119925" y="2236349"/>
                  <a:pt x="9119925" y="2236349"/>
                </a:cubicBezTo>
                <a:cubicBezTo>
                  <a:pt x="9119925" y="2228043"/>
                  <a:pt x="9120963" y="2220775"/>
                  <a:pt x="9123039" y="2214547"/>
                </a:cubicBezTo>
                <a:close/>
                <a:moveTo>
                  <a:pt x="7338298" y="2198973"/>
                </a:moveTo>
                <a:lnTo>
                  <a:pt x="7363217" y="2211431"/>
                </a:lnTo>
                <a:lnTo>
                  <a:pt x="7350758" y="2211431"/>
                </a:lnTo>
                <a:lnTo>
                  <a:pt x="7338298" y="2223891"/>
                </a:lnTo>
                <a:lnTo>
                  <a:pt x="7325840" y="2223891"/>
                </a:lnTo>
                <a:cubicBezTo>
                  <a:pt x="7325840" y="2215585"/>
                  <a:pt x="7329994" y="2207279"/>
                  <a:pt x="7338298" y="2198973"/>
                </a:cubicBezTo>
                <a:close/>
                <a:moveTo>
                  <a:pt x="7213711" y="2198973"/>
                </a:moveTo>
                <a:cubicBezTo>
                  <a:pt x="7213711" y="2198973"/>
                  <a:pt x="7217863" y="2198973"/>
                  <a:pt x="7226169" y="2198973"/>
                </a:cubicBezTo>
                <a:cubicBezTo>
                  <a:pt x="7226169" y="2207279"/>
                  <a:pt x="7226169" y="2211431"/>
                  <a:pt x="7226169" y="2211431"/>
                </a:cubicBezTo>
                <a:cubicBezTo>
                  <a:pt x="7217863" y="2211431"/>
                  <a:pt x="7213711" y="2207279"/>
                  <a:pt x="7213711" y="2198973"/>
                </a:cubicBezTo>
                <a:close/>
                <a:moveTo>
                  <a:pt x="8970417" y="2186515"/>
                </a:moveTo>
                <a:cubicBezTo>
                  <a:pt x="8962110" y="2186515"/>
                  <a:pt x="8957958" y="2188591"/>
                  <a:pt x="8957958" y="2192743"/>
                </a:cubicBezTo>
                <a:cubicBezTo>
                  <a:pt x="8957958" y="2196897"/>
                  <a:pt x="8960035" y="2198973"/>
                  <a:pt x="8964188" y="2198973"/>
                </a:cubicBezTo>
                <a:cubicBezTo>
                  <a:pt x="8968340" y="2198973"/>
                  <a:pt x="8970417" y="2194821"/>
                  <a:pt x="8970417" y="2186515"/>
                </a:cubicBezTo>
                <a:close/>
                <a:moveTo>
                  <a:pt x="6464618" y="2179118"/>
                </a:moveTo>
                <a:cubicBezTo>
                  <a:pt x="6461503" y="2179896"/>
                  <a:pt x="6453717" y="2186515"/>
                  <a:pt x="6441259" y="2198973"/>
                </a:cubicBezTo>
                <a:lnTo>
                  <a:pt x="6428799" y="2211431"/>
                </a:lnTo>
                <a:lnTo>
                  <a:pt x="6453717" y="2198973"/>
                </a:lnTo>
                <a:cubicBezTo>
                  <a:pt x="6462023" y="2190667"/>
                  <a:pt x="6466175" y="2184437"/>
                  <a:pt x="6466175" y="2180285"/>
                </a:cubicBezTo>
                <a:cubicBezTo>
                  <a:pt x="6466175" y="2179247"/>
                  <a:pt x="6465656" y="2178857"/>
                  <a:pt x="6464618" y="2179118"/>
                </a:cubicBezTo>
                <a:close/>
                <a:moveTo>
                  <a:pt x="9531068" y="2174055"/>
                </a:moveTo>
                <a:lnTo>
                  <a:pt x="9518610" y="2186515"/>
                </a:lnTo>
                <a:cubicBezTo>
                  <a:pt x="9526916" y="2186515"/>
                  <a:pt x="9531068" y="2184437"/>
                  <a:pt x="9531068" y="2180285"/>
                </a:cubicBezTo>
                <a:cubicBezTo>
                  <a:pt x="9531068" y="2176132"/>
                  <a:pt x="9531068" y="2174055"/>
                  <a:pt x="9531068" y="2174055"/>
                </a:cubicBezTo>
                <a:close/>
                <a:moveTo>
                  <a:pt x="9443856" y="2174055"/>
                </a:moveTo>
                <a:cubicBezTo>
                  <a:pt x="9443856" y="2182361"/>
                  <a:pt x="9448008" y="2186515"/>
                  <a:pt x="9456315" y="2186515"/>
                </a:cubicBezTo>
                <a:lnTo>
                  <a:pt x="9456315" y="2174055"/>
                </a:lnTo>
                <a:close/>
                <a:moveTo>
                  <a:pt x="7761901" y="2174055"/>
                </a:moveTo>
                <a:lnTo>
                  <a:pt x="7761901" y="2198973"/>
                </a:lnTo>
                <a:lnTo>
                  <a:pt x="7749443" y="2211431"/>
                </a:lnTo>
                <a:cubicBezTo>
                  <a:pt x="7741137" y="2211431"/>
                  <a:pt x="7736983" y="2211431"/>
                  <a:pt x="7736983" y="2211431"/>
                </a:cubicBezTo>
                <a:lnTo>
                  <a:pt x="7749443" y="2198973"/>
                </a:lnTo>
                <a:cubicBezTo>
                  <a:pt x="7749443" y="2198973"/>
                  <a:pt x="7749443" y="2194821"/>
                  <a:pt x="7749443" y="2186515"/>
                </a:cubicBezTo>
                <a:cubicBezTo>
                  <a:pt x="7749443" y="2186515"/>
                  <a:pt x="7749443" y="2184437"/>
                  <a:pt x="7749443" y="2180285"/>
                </a:cubicBezTo>
                <a:cubicBezTo>
                  <a:pt x="7749443" y="2176132"/>
                  <a:pt x="7753595" y="2174055"/>
                  <a:pt x="7761901" y="2174055"/>
                </a:cubicBezTo>
                <a:close/>
                <a:moveTo>
                  <a:pt x="9344185" y="2161597"/>
                </a:moveTo>
                <a:cubicBezTo>
                  <a:pt x="9344185" y="2161597"/>
                  <a:pt x="9344185" y="2169903"/>
                  <a:pt x="9344185" y="2186515"/>
                </a:cubicBezTo>
                <a:cubicBezTo>
                  <a:pt x="9352491" y="2186515"/>
                  <a:pt x="9354567" y="2188591"/>
                  <a:pt x="9350415" y="2192743"/>
                </a:cubicBezTo>
                <a:cubicBezTo>
                  <a:pt x="9346262" y="2196897"/>
                  <a:pt x="9344185" y="2201049"/>
                  <a:pt x="9344185" y="2205203"/>
                </a:cubicBezTo>
                <a:cubicBezTo>
                  <a:pt x="9344185" y="2209355"/>
                  <a:pt x="9342107" y="2211431"/>
                  <a:pt x="9337955" y="2211431"/>
                </a:cubicBezTo>
                <a:cubicBezTo>
                  <a:pt x="9333802" y="2211431"/>
                  <a:pt x="9331725" y="2207279"/>
                  <a:pt x="9331725" y="2198973"/>
                </a:cubicBezTo>
                <a:lnTo>
                  <a:pt x="9319266" y="2211431"/>
                </a:lnTo>
                <a:cubicBezTo>
                  <a:pt x="9327573" y="2211431"/>
                  <a:pt x="9327573" y="2215585"/>
                  <a:pt x="9319266" y="2223891"/>
                </a:cubicBezTo>
                <a:lnTo>
                  <a:pt x="9331725" y="2223891"/>
                </a:lnTo>
                <a:cubicBezTo>
                  <a:pt x="9348337" y="2215585"/>
                  <a:pt x="9356643" y="2211431"/>
                  <a:pt x="9356643" y="2211431"/>
                </a:cubicBezTo>
                <a:lnTo>
                  <a:pt x="9369103" y="2198973"/>
                </a:lnTo>
                <a:lnTo>
                  <a:pt x="9356643" y="2186515"/>
                </a:lnTo>
                <a:lnTo>
                  <a:pt x="9356643" y="2174055"/>
                </a:lnTo>
                <a:close/>
                <a:moveTo>
                  <a:pt x="9182219" y="2161597"/>
                </a:moveTo>
                <a:lnTo>
                  <a:pt x="9144841" y="2186515"/>
                </a:lnTo>
                <a:lnTo>
                  <a:pt x="9133084" y="2198552"/>
                </a:lnTo>
                <a:lnTo>
                  <a:pt x="9147957" y="2189629"/>
                </a:lnTo>
                <a:cubicBezTo>
                  <a:pt x="9154185" y="2187553"/>
                  <a:pt x="9161453" y="2186515"/>
                  <a:pt x="9169759" y="2186515"/>
                </a:cubicBezTo>
                <a:lnTo>
                  <a:pt x="9182219" y="2174055"/>
                </a:lnTo>
                <a:cubicBezTo>
                  <a:pt x="9173911" y="2174055"/>
                  <a:pt x="9173911" y="2169903"/>
                  <a:pt x="9182219" y="2161597"/>
                </a:cubicBezTo>
                <a:close/>
                <a:moveTo>
                  <a:pt x="9605821" y="2149137"/>
                </a:moveTo>
                <a:cubicBezTo>
                  <a:pt x="9614129" y="2149137"/>
                  <a:pt x="9616203" y="2151214"/>
                  <a:pt x="9612051" y="2155367"/>
                </a:cubicBezTo>
                <a:cubicBezTo>
                  <a:pt x="9607899" y="2159519"/>
                  <a:pt x="9603745" y="2161597"/>
                  <a:pt x="9599593" y="2161597"/>
                </a:cubicBezTo>
                <a:cubicBezTo>
                  <a:pt x="9595441" y="2161597"/>
                  <a:pt x="9593363" y="2159519"/>
                  <a:pt x="9593363" y="2155367"/>
                </a:cubicBezTo>
                <a:cubicBezTo>
                  <a:pt x="9593363" y="2151214"/>
                  <a:pt x="9597515" y="2149137"/>
                  <a:pt x="9605821" y="2149137"/>
                </a:cubicBezTo>
                <a:close/>
                <a:moveTo>
                  <a:pt x="9468774" y="2149137"/>
                </a:moveTo>
                <a:cubicBezTo>
                  <a:pt x="9468774" y="2149137"/>
                  <a:pt x="9468774" y="2153290"/>
                  <a:pt x="9468774" y="2161597"/>
                </a:cubicBezTo>
                <a:cubicBezTo>
                  <a:pt x="9477080" y="2161597"/>
                  <a:pt x="9481232" y="2161597"/>
                  <a:pt x="9481232" y="2161597"/>
                </a:cubicBezTo>
                <a:cubicBezTo>
                  <a:pt x="9481232" y="2161597"/>
                  <a:pt x="9481232" y="2157443"/>
                  <a:pt x="9481232" y="2149137"/>
                </a:cubicBezTo>
                <a:cubicBezTo>
                  <a:pt x="9481232" y="2149137"/>
                  <a:pt x="9477080" y="2149137"/>
                  <a:pt x="9468774" y="2149137"/>
                </a:cubicBezTo>
                <a:close/>
                <a:moveTo>
                  <a:pt x="7898951" y="2149137"/>
                </a:moveTo>
                <a:cubicBezTo>
                  <a:pt x="7898951" y="2157443"/>
                  <a:pt x="7898951" y="2161597"/>
                  <a:pt x="7898951" y="2161597"/>
                </a:cubicBezTo>
                <a:lnTo>
                  <a:pt x="7911409" y="2161597"/>
                </a:lnTo>
                <a:cubicBezTo>
                  <a:pt x="7911409" y="2161597"/>
                  <a:pt x="7907257" y="2157443"/>
                  <a:pt x="7898951" y="2149137"/>
                </a:cubicBezTo>
                <a:close/>
                <a:moveTo>
                  <a:pt x="7786820" y="2149137"/>
                </a:moveTo>
                <a:cubicBezTo>
                  <a:pt x="7786820" y="2149137"/>
                  <a:pt x="7788897" y="2151214"/>
                  <a:pt x="7793050" y="2155367"/>
                </a:cubicBezTo>
                <a:cubicBezTo>
                  <a:pt x="7797202" y="2159519"/>
                  <a:pt x="7799279" y="2161597"/>
                  <a:pt x="7799279" y="2161597"/>
                </a:cubicBezTo>
                <a:cubicBezTo>
                  <a:pt x="7799279" y="2169903"/>
                  <a:pt x="7795126" y="2174055"/>
                  <a:pt x="7786820" y="2174055"/>
                </a:cubicBezTo>
                <a:cubicBezTo>
                  <a:pt x="7786820" y="2174055"/>
                  <a:pt x="7786820" y="2169903"/>
                  <a:pt x="7786820" y="2161597"/>
                </a:cubicBezTo>
                <a:cubicBezTo>
                  <a:pt x="7786820" y="2153290"/>
                  <a:pt x="7786820" y="2149137"/>
                  <a:pt x="7786820" y="2149137"/>
                </a:cubicBezTo>
                <a:close/>
                <a:moveTo>
                  <a:pt x="7687149" y="2149137"/>
                </a:moveTo>
                <a:cubicBezTo>
                  <a:pt x="7687149" y="2157443"/>
                  <a:pt x="7687149" y="2161597"/>
                  <a:pt x="7687149" y="2161597"/>
                </a:cubicBezTo>
                <a:cubicBezTo>
                  <a:pt x="7687149" y="2161597"/>
                  <a:pt x="7682997" y="2165749"/>
                  <a:pt x="7674689" y="2174055"/>
                </a:cubicBezTo>
                <a:cubicBezTo>
                  <a:pt x="7674689" y="2182361"/>
                  <a:pt x="7674689" y="2186515"/>
                  <a:pt x="7674689" y="2186515"/>
                </a:cubicBezTo>
                <a:lnTo>
                  <a:pt x="7674689" y="2198973"/>
                </a:lnTo>
                <a:cubicBezTo>
                  <a:pt x="7674689" y="2198973"/>
                  <a:pt x="7672613" y="2194821"/>
                  <a:pt x="7668461" y="2186515"/>
                </a:cubicBezTo>
                <a:cubicBezTo>
                  <a:pt x="7664309" y="2178209"/>
                  <a:pt x="7658079" y="2178209"/>
                  <a:pt x="7649773" y="2186515"/>
                </a:cubicBezTo>
                <a:cubicBezTo>
                  <a:pt x="7649773" y="2186515"/>
                  <a:pt x="7647695" y="2186515"/>
                  <a:pt x="7643543" y="2186515"/>
                </a:cubicBezTo>
                <a:cubicBezTo>
                  <a:pt x="7639391" y="2186515"/>
                  <a:pt x="7639391" y="2184437"/>
                  <a:pt x="7643543" y="2180285"/>
                </a:cubicBezTo>
                <a:cubicBezTo>
                  <a:pt x="7647695" y="2176132"/>
                  <a:pt x="7653925" y="2169903"/>
                  <a:pt x="7662231" y="2161597"/>
                </a:cubicBezTo>
                <a:cubicBezTo>
                  <a:pt x="7670537" y="2153290"/>
                  <a:pt x="7678843" y="2149137"/>
                  <a:pt x="7687149" y="2149137"/>
                </a:cubicBezTo>
                <a:close/>
                <a:moveTo>
                  <a:pt x="7400595" y="2149137"/>
                </a:moveTo>
                <a:cubicBezTo>
                  <a:pt x="7400595" y="2157443"/>
                  <a:pt x="7398517" y="2161597"/>
                  <a:pt x="7394365" y="2161597"/>
                </a:cubicBezTo>
                <a:cubicBezTo>
                  <a:pt x="7390213" y="2161597"/>
                  <a:pt x="7390213" y="2159519"/>
                  <a:pt x="7394365" y="2155367"/>
                </a:cubicBezTo>
                <a:cubicBezTo>
                  <a:pt x="7398517" y="2151214"/>
                  <a:pt x="7400595" y="2149137"/>
                  <a:pt x="7400595" y="2149137"/>
                </a:cubicBezTo>
                <a:close/>
                <a:moveTo>
                  <a:pt x="6740271" y="2149137"/>
                </a:moveTo>
                <a:cubicBezTo>
                  <a:pt x="6748577" y="2149137"/>
                  <a:pt x="6752731" y="2149137"/>
                  <a:pt x="6752731" y="2149137"/>
                </a:cubicBezTo>
                <a:lnTo>
                  <a:pt x="6690437" y="2223891"/>
                </a:lnTo>
                <a:cubicBezTo>
                  <a:pt x="6690437" y="2215585"/>
                  <a:pt x="6698743" y="2201049"/>
                  <a:pt x="6715353" y="2180285"/>
                </a:cubicBezTo>
                <a:cubicBezTo>
                  <a:pt x="6731965" y="2159519"/>
                  <a:pt x="6740271" y="2149137"/>
                  <a:pt x="6740271" y="2149137"/>
                </a:cubicBezTo>
                <a:close/>
                <a:moveTo>
                  <a:pt x="9867457" y="2136678"/>
                </a:moveTo>
                <a:cubicBezTo>
                  <a:pt x="9875765" y="2161597"/>
                  <a:pt x="9871611" y="2178209"/>
                  <a:pt x="9855001" y="2186515"/>
                </a:cubicBezTo>
                <a:cubicBezTo>
                  <a:pt x="9846693" y="2194821"/>
                  <a:pt x="9840465" y="2198973"/>
                  <a:pt x="9836311" y="2198973"/>
                </a:cubicBezTo>
                <a:cubicBezTo>
                  <a:pt x="9832159" y="2198973"/>
                  <a:pt x="9830081" y="2194821"/>
                  <a:pt x="9830081" y="2186515"/>
                </a:cubicBezTo>
                <a:lnTo>
                  <a:pt x="9842541" y="2174055"/>
                </a:lnTo>
                <a:cubicBezTo>
                  <a:pt x="9850847" y="2190667"/>
                  <a:pt x="9855001" y="2190667"/>
                  <a:pt x="9855001" y="2174055"/>
                </a:cubicBezTo>
                <a:lnTo>
                  <a:pt x="9842541" y="2161597"/>
                </a:lnTo>
                <a:lnTo>
                  <a:pt x="9855001" y="2149137"/>
                </a:lnTo>
                <a:cubicBezTo>
                  <a:pt x="9863305" y="2140831"/>
                  <a:pt x="9867457" y="2136678"/>
                  <a:pt x="9867457" y="2136678"/>
                </a:cubicBezTo>
                <a:close/>
                <a:moveTo>
                  <a:pt x="8933039" y="2136678"/>
                </a:moveTo>
                <a:cubicBezTo>
                  <a:pt x="8941347" y="2136678"/>
                  <a:pt x="8945499" y="2138754"/>
                  <a:pt x="8945499" y="2142908"/>
                </a:cubicBezTo>
                <a:cubicBezTo>
                  <a:pt x="8945499" y="2147061"/>
                  <a:pt x="8945499" y="2149137"/>
                  <a:pt x="8945499" y="2149137"/>
                </a:cubicBezTo>
                <a:cubicBezTo>
                  <a:pt x="8937193" y="2149137"/>
                  <a:pt x="8933039" y="2144984"/>
                  <a:pt x="8933039" y="2136678"/>
                </a:cubicBezTo>
                <a:close/>
                <a:moveTo>
                  <a:pt x="7749443" y="2136678"/>
                </a:moveTo>
                <a:cubicBezTo>
                  <a:pt x="7757749" y="2136678"/>
                  <a:pt x="7761901" y="2136678"/>
                  <a:pt x="7761901" y="2136678"/>
                </a:cubicBezTo>
                <a:cubicBezTo>
                  <a:pt x="7761901" y="2144984"/>
                  <a:pt x="7761901" y="2149137"/>
                  <a:pt x="7761901" y="2149137"/>
                </a:cubicBezTo>
                <a:cubicBezTo>
                  <a:pt x="7753595" y="2157443"/>
                  <a:pt x="7745291" y="2161597"/>
                  <a:pt x="7736983" y="2161597"/>
                </a:cubicBezTo>
                <a:cubicBezTo>
                  <a:pt x="7720373" y="2178209"/>
                  <a:pt x="7707915" y="2182361"/>
                  <a:pt x="7699607" y="2174055"/>
                </a:cubicBezTo>
                <a:cubicBezTo>
                  <a:pt x="7699607" y="2174055"/>
                  <a:pt x="7703759" y="2171978"/>
                  <a:pt x="7712067" y="2167825"/>
                </a:cubicBezTo>
                <a:cubicBezTo>
                  <a:pt x="7720373" y="2163672"/>
                  <a:pt x="7724525" y="2159519"/>
                  <a:pt x="7724525" y="2155367"/>
                </a:cubicBezTo>
                <a:cubicBezTo>
                  <a:pt x="7724525" y="2151214"/>
                  <a:pt x="7728677" y="2149137"/>
                  <a:pt x="7736983" y="2149137"/>
                </a:cubicBezTo>
                <a:cubicBezTo>
                  <a:pt x="7736983" y="2149137"/>
                  <a:pt x="7739061" y="2147061"/>
                  <a:pt x="7743213" y="2142908"/>
                </a:cubicBezTo>
                <a:cubicBezTo>
                  <a:pt x="7747365" y="2138754"/>
                  <a:pt x="7749443" y="2136678"/>
                  <a:pt x="7749443" y="2136678"/>
                </a:cubicBezTo>
                <a:close/>
                <a:moveTo>
                  <a:pt x="6889779" y="2136678"/>
                </a:moveTo>
                <a:lnTo>
                  <a:pt x="6889779" y="2161597"/>
                </a:lnTo>
                <a:cubicBezTo>
                  <a:pt x="6873166" y="2169903"/>
                  <a:pt x="6864860" y="2178209"/>
                  <a:pt x="6864860" y="2186515"/>
                </a:cubicBezTo>
                <a:lnTo>
                  <a:pt x="6864860" y="2174055"/>
                </a:lnTo>
                <a:close/>
                <a:moveTo>
                  <a:pt x="6702895" y="2136678"/>
                </a:moveTo>
                <a:cubicBezTo>
                  <a:pt x="6711201" y="2136678"/>
                  <a:pt x="6715353" y="2138754"/>
                  <a:pt x="6715353" y="2142908"/>
                </a:cubicBezTo>
                <a:cubicBezTo>
                  <a:pt x="6715353" y="2147061"/>
                  <a:pt x="6713277" y="2149137"/>
                  <a:pt x="6709125" y="2149137"/>
                </a:cubicBezTo>
                <a:cubicBezTo>
                  <a:pt x="6704971" y="2149137"/>
                  <a:pt x="6702895" y="2144984"/>
                  <a:pt x="6702895" y="2136678"/>
                </a:cubicBezTo>
                <a:close/>
                <a:moveTo>
                  <a:pt x="6827484" y="2124220"/>
                </a:moveTo>
                <a:cubicBezTo>
                  <a:pt x="6827484" y="2124220"/>
                  <a:pt x="6827484" y="2128372"/>
                  <a:pt x="6827484" y="2136678"/>
                </a:cubicBezTo>
                <a:cubicBezTo>
                  <a:pt x="6819177" y="2136678"/>
                  <a:pt x="6817101" y="2134602"/>
                  <a:pt x="6821254" y="2130448"/>
                </a:cubicBezTo>
                <a:cubicBezTo>
                  <a:pt x="6825407" y="2126296"/>
                  <a:pt x="6827484" y="2124220"/>
                  <a:pt x="6827484" y="2124220"/>
                </a:cubicBezTo>
                <a:close/>
                <a:moveTo>
                  <a:pt x="6223227" y="2124220"/>
                </a:moveTo>
                <a:cubicBezTo>
                  <a:pt x="6219075" y="2124220"/>
                  <a:pt x="6208691" y="2132526"/>
                  <a:pt x="6192079" y="2149137"/>
                </a:cubicBezTo>
                <a:cubicBezTo>
                  <a:pt x="6175468" y="2165749"/>
                  <a:pt x="6158856" y="2184437"/>
                  <a:pt x="6142244" y="2205203"/>
                </a:cubicBezTo>
                <a:cubicBezTo>
                  <a:pt x="6125632" y="2225967"/>
                  <a:pt x="6117326" y="2240503"/>
                  <a:pt x="6117326" y="2248809"/>
                </a:cubicBezTo>
                <a:cubicBezTo>
                  <a:pt x="6133938" y="2240503"/>
                  <a:pt x="6146396" y="2232197"/>
                  <a:pt x="6154702" y="2223891"/>
                </a:cubicBezTo>
                <a:cubicBezTo>
                  <a:pt x="6163009" y="2215585"/>
                  <a:pt x="6171315" y="2207279"/>
                  <a:pt x="6179621" y="2198973"/>
                </a:cubicBezTo>
                <a:cubicBezTo>
                  <a:pt x="6187927" y="2190667"/>
                  <a:pt x="6192079" y="2182361"/>
                  <a:pt x="6192079" y="2174055"/>
                </a:cubicBezTo>
                <a:cubicBezTo>
                  <a:pt x="6200385" y="2174055"/>
                  <a:pt x="6204539" y="2169903"/>
                  <a:pt x="6204539" y="2161597"/>
                </a:cubicBezTo>
                <a:cubicBezTo>
                  <a:pt x="6204539" y="2153290"/>
                  <a:pt x="6208691" y="2144984"/>
                  <a:pt x="6216997" y="2136678"/>
                </a:cubicBezTo>
                <a:cubicBezTo>
                  <a:pt x="6225303" y="2128372"/>
                  <a:pt x="6227379" y="2124220"/>
                  <a:pt x="6223227" y="2124220"/>
                </a:cubicBezTo>
                <a:close/>
                <a:moveTo>
                  <a:pt x="8696321" y="2111760"/>
                </a:moveTo>
                <a:lnTo>
                  <a:pt x="8671403" y="2124220"/>
                </a:lnTo>
                <a:lnTo>
                  <a:pt x="8683861" y="2124220"/>
                </a:lnTo>
                <a:close/>
                <a:moveTo>
                  <a:pt x="8484520" y="2111760"/>
                </a:moveTo>
                <a:lnTo>
                  <a:pt x="8484520" y="2136678"/>
                </a:lnTo>
                <a:cubicBezTo>
                  <a:pt x="8492826" y="2136678"/>
                  <a:pt x="8496978" y="2132526"/>
                  <a:pt x="8496978" y="2124220"/>
                </a:cubicBezTo>
                <a:cubicBezTo>
                  <a:pt x="8496978" y="2115914"/>
                  <a:pt x="8494902" y="2111760"/>
                  <a:pt x="8490749" y="2111760"/>
                </a:cubicBezTo>
                <a:cubicBezTo>
                  <a:pt x="8486596" y="2111760"/>
                  <a:pt x="8484520" y="2111760"/>
                  <a:pt x="8484520" y="2111760"/>
                </a:cubicBezTo>
                <a:close/>
                <a:moveTo>
                  <a:pt x="7749443" y="2111760"/>
                </a:moveTo>
                <a:cubicBezTo>
                  <a:pt x="7749443" y="2111760"/>
                  <a:pt x="7753595" y="2111760"/>
                  <a:pt x="7761901" y="2111760"/>
                </a:cubicBezTo>
                <a:cubicBezTo>
                  <a:pt x="7761901" y="2120066"/>
                  <a:pt x="7761901" y="2124220"/>
                  <a:pt x="7761901" y="2124220"/>
                </a:cubicBezTo>
                <a:cubicBezTo>
                  <a:pt x="7753595" y="2115914"/>
                  <a:pt x="7749443" y="2111760"/>
                  <a:pt x="7749443" y="2111760"/>
                </a:cubicBezTo>
                <a:close/>
                <a:moveTo>
                  <a:pt x="1968507" y="2111760"/>
                </a:moveTo>
                <a:lnTo>
                  <a:pt x="1943589" y="2149137"/>
                </a:lnTo>
                <a:lnTo>
                  <a:pt x="1956047" y="2136678"/>
                </a:lnTo>
                <a:cubicBezTo>
                  <a:pt x="1972659" y="2120066"/>
                  <a:pt x="1976813" y="2111760"/>
                  <a:pt x="1968507" y="2111760"/>
                </a:cubicBezTo>
                <a:close/>
                <a:moveTo>
                  <a:pt x="9840823" y="2110042"/>
                </a:moveTo>
                <a:lnTo>
                  <a:pt x="9842541" y="2111760"/>
                </a:lnTo>
                <a:lnTo>
                  <a:pt x="9837679" y="2114191"/>
                </a:lnTo>
                <a:close/>
                <a:moveTo>
                  <a:pt x="9780246" y="2099302"/>
                </a:moveTo>
                <a:cubicBezTo>
                  <a:pt x="9771940" y="2107608"/>
                  <a:pt x="9765710" y="2115914"/>
                  <a:pt x="9761558" y="2124220"/>
                </a:cubicBezTo>
                <a:cubicBezTo>
                  <a:pt x="9757404" y="2132526"/>
                  <a:pt x="9751176" y="2136678"/>
                  <a:pt x="9742868" y="2136678"/>
                </a:cubicBezTo>
                <a:cubicBezTo>
                  <a:pt x="9742868" y="2136678"/>
                  <a:pt x="9751176" y="2128372"/>
                  <a:pt x="9767788" y="2111760"/>
                </a:cubicBezTo>
                <a:close/>
                <a:moveTo>
                  <a:pt x="9232054" y="2099302"/>
                </a:moveTo>
                <a:cubicBezTo>
                  <a:pt x="9198830" y="2099302"/>
                  <a:pt x="9182219" y="2115914"/>
                  <a:pt x="9182219" y="2149137"/>
                </a:cubicBezTo>
                <a:lnTo>
                  <a:pt x="9194677" y="2149137"/>
                </a:lnTo>
                <a:lnTo>
                  <a:pt x="9207136" y="2136678"/>
                </a:lnTo>
                <a:cubicBezTo>
                  <a:pt x="9215443" y="2136678"/>
                  <a:pt x="9219596" y="2132526"/>
                  <a:pt x="9219596" y="2124220"/>
                </a:cubicBezTo>
                <a:lnTo>
                  <a:pt x="9232054" y="2111760"/>
                </a:lnTo>
                <a:cubicBezTo>
                  <a:pt x="9240362" y="2103454"/>
                  <a:pt x="9240362" y="2099302"/>
                  <a:pt x="9232054" y="2099302"/>
                </a:cubicBezTo>
                <a:close/>
                <a:moveTo>
                  <a:pt x="6254373" y="2099302"/>
                </a:moveTo>
                <a:cubicBezTo>
                  <a:pt x="6246067" y="2107608"/>
                  <a:pt x="6246067" y="2111760"/>
                  <a:pt x="6254373" y="2111760"/>
                </a:cubicBezTo>
                <a:cubicBezTo>
                  <a:pt x="6262679" y="2103454"/>
                  <a:pt x="6266833" y="2099302"/>
                  <a:pt x="6266833" y="2099302"/>
                </a:cubicBezTo>
                <a:cubicBezTo>
                  <a:pt x="6266833" y="2099302"/>
                  <a:pt x="6262679" y="2099302"/>
                  <a:pt x="6254373" y="2099302"/>
                </a:cubicBezTo>
                <a:close/>
                <a:moveTo>
                  <a:pt x="1806542" y="2099302"/>
                </a:moveTo>
                <a:cubicBezTo>
                  <a:pt x="1798236" y="2099302"/>
                  <a:pt x="1794082" y="2103454"/>
                  <a:pt x="1794082" y="2111760"/>
                </a:cubicBezTo>
                <a:cubicBezTo>
                  <a:pt x="1794082" y="2120066"/>
                  <a:pt x="1798236" y="2120066"/>
                  <a:pt x="1806542" y="2111760"/>
                </a:cubicBezTo>
                <a:close/>
                <a:moveTo>
                  <a:pt x="9580905" y="2086842"/>
                </a:moveTo>
                <a:lnTo>
                  <a:pt x="9593363" y="2099302"/>
                </a:lnTo>
                <a:lnTo>
                  <a:pt x="9580905" y="2111760"/>
                </a:lnTo>
                <a:cubicBezTo>
                  <a:pt x="9580905" y="2103454"/>
                  <a:pt x="9580905" y="2095148"/>
                  <a:pt x="9580905" y="2086842"/>
                </a:cubicBezTo>
                <a:close/>
                <a:moveTo>
                  <a:pt x="9406479" y="2086842"/>
                </a:moveTo>
                <a:lnTo>
                  <a:pt x="9418937" y="2124220"/>
                </a:lnTo>
                <a:lnTo>
                  <a:pt x="9406479" y="2099302"/>
                </a:lnTo>
                <a:close/>
                <a:moveTo>
                  <a:pt x="9200907" y="2086842"/>
                </a:moveTo>
                <a:cubicBezTo>
                  <a:pt x="9196755" y="2086842"/>
                  <a:pt x="9194677" y="2090996"/>
                  <a:pt x="9194677" y="2099302"/>
                </a:cubicBezTo>
                <a:cubicBezTo>
                  <a:pt x="9194677" y="2099302"/>
                  <a:pt x="9196755" y="2099302"/>
                  <a:pt x="9200907" y="2099302"/>
                </a:cubicBezTo>
                <a:cubicBezTo>
                  <a:pt x="9205060" y="2099302"/>
                  <a:pt x="9207136" y="2099302"/>
                  <a:pt x="9207136" y="2099302"/>
                </a:cubicBezTo>
                <a:cubicBezTo>
                  <a:pt x="9207136" y="2090996"/>
                  <a:pt x="9207136" y="2086842"/>
                  <a:pt x="9207136" y="2086842"/>
                </a:cubicBezTo>
                <a:cubicBezTo>
                  <a:pt x="9207136" y="2086842"/>
                  <a:pt x="9205060" y="2086842"/>
                  <a:pt x="9200907" y="2086842"/>
                </a:cubicBezTo>
                <a:close/>
                <a:moveTo>
                  <a:pt x="7736983" y="2086842"/>
                </a:moveTo>
                <a:lnTo>
                  <a:pt x="7736983" y="2099302"/>
                </a:lnTo>
                <a:cubicBezTo>
                  <a:pt x="7736983" y="2107608"/>
                  <a:pt x="7736983" y="2111760"/>
                  <a:pt x="7736983" y="2111760"/>
                </a:cubicBezTo>
                <a:cubicBezTo>
                  <a:pt x="7712067" y="2128372"/>
                  <a:pt x="7699607" y="2132526"/>
                  <a:pt x="7699607" y="2124220"/>
                </a:cubicBezTo>
                <a:cubicBezTo>
                  <a:pt x="7699607" y="2124220"/>
                  <a:pt x="7701685" y="2122142"/>
                  <a:pt x="7705837" y="2117990"/>
                </a:cubicBezTo>
                <a:cubicBezTo>
                  <a:pt x="7709989" y="2113836"/>
                  <a:pt x="7712067" y="2107608"/>
                  <a:pt x="7712067" y="2099302"/>
                </a:cubicBezTo>
                <a:close/>
                <a:moveTo>
                  <a:pt x="6864860" y="2086842"/>
                </a:moveTo>
                <a:cubicBezTo>
                  <a:pt x="6864860" y="2095148"/>
                  <a:pt x="6860708" y="2103454"/>
                  <a:pt x="6852402" y="2111760"/>
                </a:cubicBezTo>
                <a:lnTo>
                  <a:pt x="6839943" y="2111760"/>
                </a:lnTo>
                <a:cubicBezTo>
                  <a:pt x="6839943" y="2111760"/>
                  <a:pt x="6844096" y="2107608"/>
                  <a:pt x="6852402" y="2099302"/>
                </a:cubicBezTo>
                <a:close/>
                <a:moveTo>
                  <a:pt x="6615682" y="2086842"/>
                </a:moveTo>
                <a:cubicBezTo>
                  <a:pt x="6615682" y="2095148"/>
                  <a:pt x="6615682" y="2099302"/>
                  <a:pt x="6615682" y="2099302"/>
                </a:cubicBezTo>
                <a:cubicBezTo>
                  <a:pt x="6623988" y="2099302"/>
                  <a:pt x="6628142" y="2095148"/>
                  <a:pt x="6628142" y="2086842"/>
                </a:cubicBezTo>
                <a:close/>
                <a:moveTo>
                  <a:pt x="6316667" y="2086842"/>
                </a:moveTo>
                <a:lnTo>
                  <a:pt x="6316667" y="2099302"/>
                </a:lnTo>
                <a:lnTo>
                  <a:pt x="6329127" y="2099302"/>
                </a:lnTo>
                <a:cubicBezTo>
                  <a:pt x="6329127" y="2090996"/>
                  <a:pt x="6324973" y="2086842"/>
                  <a:pt x="6316667" y="2086842"/>
                </a:cubicBezTo>
                <a:close/>
                <a:moveTo>
                  <a:pt x="6266833" y="2074384"/>
                </a:moveTo>
                <a:cubicBezTo>
                  <a:pt x="6266833" y="2082690"/>
                  <a:pt x="6270985" y="2086842"/>
                  <a:pt x="6279291" y="2086842"/>
                </a:cubicBezTo>
                <a:cubicBezTo>
                  <a:pt x="6279291" y="2086842"/>
                  <a:pt x="6279291" y="2082690"/>
                  <a:pt x="6279291" y="2074384"/>
                </a:cubicBezTo>
                <a:close/>
                <a:moveTo>
                  <a:pt x="9568445" y="2061926"/>
                </a:moveTo>
                <a:cubicBezTo>
                  <a:pt x="9585057" y="2061926"/>
                  <a:pt x="9593363" y="2061926"/>
                  <a:pt x="9593363" y="2061926"/>
                </a:cubicBezTo>
                <a:lnTo>
                  <a:pt x="9580905" y="2074384"/>
                </a:lnTo>
                <a:cubicBezTo>
                  <a:pt x="9572597" y="2074384"/>
                  <a:pt x="9568445" y="2074384"/>
                  <a:pt x="9568445" y="2074384"/>
                </a:cubicBezTo>
                <a:close/>
                <a:moveTo>
                  <a:pt x="8908123" y="2061926"/>
                </a:moveTo>
                <a:cubicBezTo>
                  <a:pt x="8899815" y="2070232"/>
                  <a:pt x="8895663" y="2074384"/>
                  <a:pt x="8895663" y="2074384"/>
                </a:cubicBezTo>
                <a:lnTo>
                  <a:pt x="8908123" y="2074384"/>
                </a:lnTo>
                <a:close/>
                <a:moveTo>
                  <a:pt x="7462889" y="2061926"/>
                </a:moveTo>
                <a:lnTo>
                  <a:pt x="7437971" y="2124220"/>
                </a:lnTo>
                <a:lnTo>
                  <a:pt x="7425511" y="2124220"/>
                </a:lnTo>
                <a:cubicBezTo>
                  <a:pt x="7425511" y="2115914"/>
                  <a:pt x="7427589" y="2109684"/>
                  <a:pt x="7431741" y="2105530"/>
                </a:cubicBezTo>
                <a:cubicBezTo>
                  <a:pt x="7435893" y="2101378"/>
                  <a:pt x="7435893" y="2097224"/>
                  <a:pt x="7431741" y="2093072"/>
                </a:cubicBezTo>
                <a:cubicBezTo>
                  <a:pt x="7427589" y="2088920"/>
                  <a:pt x="7427589" y="2084766"/>
                  <a:pt x="7431741" y="2080614"/>
                </a:cubicBezTo>
                <a:cubicBezTo>
                  <a:pt x="7435893" y="2076460"/>
                  <a:pt x="7437971" y="2074384"/>
                  <a:pt x="7437971" y="2074384"/>
                </a:cubicBezTo>
                <a:lnTo>
                  <a:pt x="7450429" y="2074384"/>
                </a:lnTo>
                <a:close/>
                <a:moveTo>
                  <a:pt x="6329127" y="2061926"/>
                </a:moveTo>
                <a:lnTo>
                  <a:pt x="6329127" y="2074384"/>
                </a:lnTo>
                <a:lnTo>
                  <a:pt x="6341586" y="2074384"/>
                </a:lnTo>
                <a:cubicBezTo>
                  <a:pt x="6341586" y="2066078"/>
                  <a:pt x="6337433" y="2061926"/>
                  <a:pt x="6329127" y="2061926"/>
                </a:cubicBezTo>
                <a:close/>
                <a:moveTo>
                  <a:pt x="9306808" y="2049465"/>
                </a:moveTo>
                <a:lnTo>
                  <a:pt x="9319266" y="2061926"/>
                </a:lnTo>
                <a:cubicBezTo>
                  <a:pt x="9319266" y="2061926"/>
                  <a:pt x="9315114" y="2061926"/>
                  <a:pt x="9306808" y="2061926"/>
                </a:cubicBezTo>
                <a:cubicBezTo>
                  <a:pt x="9306808" y="2053619"/>
                  <a:pt x="9306808" y="2049465"/>
                  <a:pt x="9306808" y="2049465"/>
                </a:cubicBezTo>
                <a:close/>
                <a:moveTo>
                  <a:pt x="9132383" y="2049465"/>
                </a:moveTo>
                <a:lnTo>
                  <a:pt x="9082547" y="2086842"/>
                </a:lnTo>
                <a:lnTo>
                  <a:pt x="9107465" y="2086842"/>
                </a:lnTo>
                <a:cubicBezTo>
                  <a:pt x="9124077" y="2070232"/>
                  <a:pt x="9132383" y="2057772"/>
                  <a:pt x="9132383" y="2049465"/>
                </a:cubicBezTo>
                <a:close/>
                <a:moveTo>
                  <a:pt x="7961245" y="2049465"/>
                </a:moveTo>
                <a:lnTo>
                  <a:pt x="7961245" y="2061926"/>
                </a:lnTo>
                <a:cubicBezTo>
                  <a:pt x="7952937" y="2061926"/>
                  <a:pt x="7948785" y="2066078"/>
                  <a:pt x="7948785" y="2074384"/>
                </a:cubicBezTo>
                <a:lnTo>
                  <a:pt x="7936327" y="2086842"/>
                </a:lnTo>
                <a:cubicBezTo>
                  <a:pt x="7928021" y="2086842"/>
                  <a:pt x="7923869" y="2086842"/>
                  <a:pt x="7923869" y="2086842"/>
                </a:cubicBezTo>
                <a:cubicBezTo>
                  <a:pt x="7923869" y="2061926"/>
                  <a:pt x="7936327" y="2049465"/>
                  <a:pt x="7961245" y="2049465"/>
                </a:cubicBezTo>
                <a:close/>
                <a:moveTo>
                  <a:pt x="7799279" y="2049465"/>
                </a:moveTo>
                <a:cubicBezTo>
                  <a:pt x="7803432" y="2049465"/>
                  <a:pt x="7806547" y="2050504"/>
                  <a:pt x="7808624" y="2052580"/>
                </a:cubicBezTo>
                <a:lnTo>
                  <a:pt x="7810353" y="2057772"/>
                </a:lnTo>
                <a:lnTo>
                  <a:pt x="7805508" y="2054138"/>
                </a:lnTo>
                <a:cubicBezTo>
                  <a:pt x="7801356" y="2051023"/>
                  <a:pt x="7799279" y="2049465"/>
                  <a:pt x="7799279" y="2049465"/>
                </a:cubicBezTo>
                <a:close/>
                <a:moveTo>
                  <a:pt x="6129784" y="2049465"/>
                </a:moveTo>
                <a:lnTo>
                  <a:pt x="6104867" y="2061926"/>
                </a:lnTo>
                <a:lnTo>
                  <a:pt x="6092407" y="2086842"/>
                </a:lnTo>
                <a:lnTo>
                  <a:pt x="6104867" y="2074384"/>
                </a:lnTo>
                <a:lnTo>
                  <a:pt x="6117326" y="2061926"/>
                </a:lnTo>
                <a:cubicBezTo>
                  <a:pt x="6125632" y="2061926"/>
                  <a:pt x="6129784" y="2059848"/>
                  <a:pt x="6129784" y="2055695"/>
                </a:cubicBezTo>
                <a:cubicBezTo>
                  <a:pt x="6129784" y="2051542"/>
                  <a:pt x="6129784" y="2049465"/>
                  <a:pt x="6129784" y="2049465"/>
                </a:cubicBezTo>
                <a:close/>
                <a:moveTo>
                  <a:pt x="9443856" y="2037007"/>
                </a:moveTo>
                <a:lnTo>
                  <a:pt x="9456315" y="2037007"/>
                </a:lnTo>
                <a:lnTo>
                  <a:pt x="9443856" y="2049465"/>
                </a:lnTo>
                <a:cubicBezTo>
                  <a:pt x="9443856" y="2049465"/>
                  <a:pt x="9437626" y="2051542"/>
                  <a:pt x="9425167" y="2055695"/>
                </a:cubicBezTo>
                <a:cubicBezTo>
                  <a:pt x="9412709" y="2059848"/>
                  <a:pt x="9402327" y="2070232"/>
                  <a:pt x="9394021" y="2086842"/>
                </a:cubicBezTo>
                <a:cubicBezTo>
                  <a:pt x="9394021" y="2095148"/>
                  <a:pt x="9391943" y="2101378"/>
                  <a:pt x="9387791" y="2105530"/>
                </a:cubicBezTo>
                <a:cubicBezTo>
                  <a:pt x="9383639" y="2109684"/>
                  <a:pt x="9381561" y="2109684"/>
                  <a:pt x="9381561" y="2105530"/>
                </a:cubicBezTo>
                <a:cubicBezTo>
                  <a:pt x="9381561" y="2101378"/>
                  <a:pt x="9379483" y="2099302"/>
                  <a:pt x="9375331" y="2099302"/>
                </a:cubicBezTo>
                <a:cubicBezTo>
                  <a:pt x="9371179" y="2099302"/>
                  <a:pt x="9369103" y="2103454"/>
                  <a:pt x="9369103" y="2111760"/>
                </a:cubicBezTo>
                <a:lnTo>
                  <a:pt x="9356643" y="2111760"/>
                </a:lnTo>
                <a:cubicBezTo>
                  <a:pt x="9356643" y="2111760"/>
                  <a:pt x="9358721" y="2109684"/>
                  <a:pt x="9362873" y="2105530"/>
                </a:cubicBezTo>
                <a:cubicBezTo>
                  <a:pt x="9367025" y="2101378"/>
                  <a:pt x="9369103" y="2095148"/>
                  <a:pt x="9369103" y="2086842"/>
                </a:cubicBezTo>
                <a:cubicBezTo>
                  <a:pt x="9377409" y="2078536"/>
                  <a:pt x="9385713" y="2070232"/>
                  <a:pt x="9394021" y="2061926"/>
                </a:cubicBezTo>
                <a:cubicBezTo>
                  <a:pt x="9402327" y="2053619"/>
                  <a:pt x="9408557" y="2047390"/>
                  <a:pt x="9412709" y="2043236"/>
                </a:cubicBezTo>
                <a:cubicBezTo>
                  <a:pt x="9416861" y="2039084"/>
                  <a:pt x="9427245" y="2037007"/>
                  <a:pt x="9443856" y="2037007"/>
                </a:cubicBezTo>
                <a:close/>
                <a:moveTo>
                  <a:pt x="7849115" y="2037007"/>
                </a:moveTo>
                <a:lnTo>
                  <a:pt x="7836656" y="2049465"/>
                </a:lnTo>
                <a:cubicBezTo>
                  <a:pt x="7828349" y="2057772"/>
                  <a:pt x="7824196" y="2057772"/>
                  <a:pt x="7824196" y="2049465"/>
                </a:cubicBezTo>
                <a:cubicBezTo>
                  <a:pt x="7824196" y="2041159"/>
                  <a:pt x="7832504" y="2037007"/>
                  <a:pt x="7849115" y="2037007"/>
                </a:cubicBezTo>
                <a:close/>
                <a:moveTo>
                  <a:pt x="7649773" y="2037007"/>
                </a:moveTo>
                <a:cubicBezTo>
                  <a:pt x="7649773" y="2037007"/>
                  <a:pt x="7653925" y="2037007"/>
                  <a:pt x="7662231" y="2037007"/>
                </a:cubicBezTo>
                <a:cubicBezTo>
                  <a:pt x="7670537" y="2037007"/>
                  <a:pt x="7674689" y="2037007"/>
                  <a:pt x="7674689" y="2037007"/>
                </a:cubicBezTo>
                <a:lnTo>
                  <a:pt x="7662231" y="2049465"/>
                </a:lnTo>
                <a:cubicBezTo>
                  <a:pt x="7653925" y="2041159"/>
                  <a:pt x="7649773" y="2037007"/>
                  <a:pt x="7649773" y="2037007"/>
                </a:cubicBezTo>
                <a:close/>
                <a:moveTo>
                  <a:pt x="7487805" y="2037007"/>
                </a:moveTo>
                <a:lnTo>
                  <a:pt x="7500265" y="2037007"/>
                </a:lnTo>
                <a:cubicBezTo>
                  <a:pt x="7500265" y="2045313"/>
                  <a:pt x="7496113" y="2049465"/>
                  <a:pt x="7487805" y="2049465"/>
                </a:cubicBezTo>
                <a:close/>
                <a:moveTo>
                  <a:pt x="6839943" y="2037007"/>
                </a:moveTo>
                <a:cubicBezTo>
                  <a:pt x="6839943" y="2045313"/>
                  <a:pt x="6837866" y="2051542"/>
                  <a:pt x="6833713" y="2055695"/>
                </a:cubicBezTo>
                <a:cubicBezTo>
                  <a:pt x="6829560" y="2059848"/>
                  <a:pt x="6827484" y="2061926"/>
                  <a:pt x="6827484" y="2061926"/>
                </a:cubicBezTo>
                <a:lnTo>
                  <a:pt x="6827484" y="2049465"/>
                </a:lnTo>
                <a:close/>
                <a:moveTo>
                  <a:pt x="6478635" y="2037007"/>
                </a:moveTo>
                <a:lnTo>
                  <a:pt x="6466175" y="2049465"/>
                </a:lnTo>
                <a:lnTo>
                  <a:pt x="6466175" y="2061926"/>
                </a:lnTo>
                <a:cubicBezTo>
                  <a:pt x="6474481" y="2053619"/>
                  <a:pt x="6478635" y="2045313"/>
                  <a:pt x="6478635" y="2037007"/>
                </a:cubicBezTo>
                <a:close/>
                <a:moveTo>
                  <a:pt x="6366504" y="2037007"/>
                </a:moveTo>
                <a:lnTo>
                  <a:pt x="6354045" y="2049465"/>
                </a:lnTo>
                <a:cubicBezTo>
                  <a:pt x="6362352" y="2049465"/>
                  <a:pt x="6370656" y="2045313"/>
                  <a:pt x="6378962" y="2037007"/>
                </a:cubicBezTo>
                <a:close/>
                <a:moveTo>
                  <a:pt x="6291751" y="2037007"/>
                </a:moveTo>
                <a:cubicBezTo>
                  <a:pt x="6283445" y="2037007"/>
                  <a:pt x="6279291" y="2041159"/>
                  <a:pt x="6279291" y="2049465"/>
                </a:cubicBezTo>
                <a:cubicBezTo>
                  <a:pt x="6287597" y="2057772"/>
                  <a:pt x="6291751" y="2053619"/>
                  <a:pt x="6291751" y="2037007"/>
                </a:cubicBezTo>
                <a:close/>
                <a:moveTo>
                  <a:pt x="9855001" y="2024547"/>
                </a:moveTo>
                <a:cubicBezTo>
                  <a:pt x="9855001" y="2028701"/>
                  <a:pt x="9852925" y="2032853"/>
                  <a:pt x="9848769" y="2037007"/>
                </a:cubicBezTo>
                <a:lnTo>
                  <a:pt x="9830081" y="2049465"/>
                </a:lnTo>
                <a:close/>
                <a:moveTo>
                  <a:pt x="9082547" y="2024547"/>
                </a:moveTo>
                <a:cubicBezTo>
                  <a:pt x="9082547" y="2024547"/>
                  <a:pt x="9080471" y="2026625"/>
                  <a:pt x="9076318" y="2030778"/>
                </a:cubicBezTo>
                <a:cubicBezTo>
                  <a:pt x="9072166" y="2034930"/>
                  <a:pt x="9070088" y="2037007"/>
                  <a:pt x="9070088" y="2037007"/>
                </a:cubicBezTo>
                <a:cubicBezTo>
                  <a:pt x="9070088" y="2037007"/>
                  <a:pt x="9070088" y="2034930"/>
                  <a:pt x="9070088" y="2030778"/>
                </a:cubicBezTo>
                <a:cubicBezTo>
                  <a:pt x="9070088" y="2026625"/>
                  <a:pt x="9074241" y="2024547"/>
                  <a:pt x="9082547" y="2024547"/>
                </a:cubicBezTo>
                <a:close/>
                <a:moveTo>
                  <a:pt x="6665519" y="2024547"/>
                </a:moveTo>
                <a:cubicBezTo>
                  <a:pt x="6657213" y="2024547"/>
                  <a:pt x="6648906" y="2028701"/>
                  <a:pt x="6640600" y="2037007"/>
                </a:cubicBezTo>
                <a:lnTo>
                  <a:pt x="6615682" y="2037007"/>
                </a:lnTo>
                <a:cubicBezTo>
                  <a:pt x="6607376" y="2037007"/>
                  <a:pt x="6607376" y="2041159"/>
                  <a:pt x="6615682" y="2049465"/>
                </a:cubicBezTo>
                <a:lnTo>
                  <a:pt x="6590764" y="2086842"/>
                </a:lnTo>
                <a:cubicBezTo>
                  <a:pt x="6565847" y="2111760"/>
                  <a:pt x="6547157" y="2130448"/>
                  <a:pt x="6534699" y="2142908"/>
                </a:cubicBezTo>
                <a:cubicBezTo>
                  <a:pt x="6522241" y="2155367"/>
                  <a:pt x="6513935" y="2167825"/>
                  <a:pt x="6509781" y="2180285"/>
                </a:cubicBezTo>
                <a:cubicBezTo>
                  <a:pt x="6505629" y="2192743"/>
                  <a:pt x="6503553" y="2198973"/>
                  <a:pt x="6503553" y="2198973"/>
                </a:cubicBezTo>
                <a:cubicBezTo>
                  <a:pt x="6503553" y="2207279"/>
                  <a:pt x="6503553" y="2211431"/>
                  <a:pt x="6503553" y="2211431"/>
                </a:cubicBezTo>
                <a:cubicBezTo>
                  <a:pt x="6503553" y="2203125"/>
                  <a:pt x="6501475" y="2198973"/>
                  <a:pt x="6497323" y="2198973"/>
                </a:cubicBezTo>
                <a:cubicBezTo>
                  <a:pt x="6493169" y="2198973"/>
                  <a:pt x="6489017" y="2201049"/>
                  <a:pt x="6484863" y="2205203"/>
                </a:cubicBezTo>
                <a:cubicBezTo>
                  <a:pt x="6480711" y="2209355"/>
                  <a:pt x="6482787" y="2215585"/>
                  <a:pt x="6491093" y="2223891"/>
                </a:cubicBezTo>
                <a:cubicBezTo>
                  <a:pt x="6499399" y="2232197"/>
                  <a:pt x="6503553" y="2236349"/>
                  <a:pt x="6503553" y="2236349"/>
                </a:cubicBezTo>
                <a:cubicBezTo>
                  <a:pt x="6503553" y="2236349"/>
                  <a:pt x="6507705" y="2228043"/>
                  <a:pt x="6516011" y="2211431"/>
                </a:cubicBezTo>
                <a:lnTo>
                  <a:pt x="6578305" y="2149137"/>
                </a:lnTo>
                <a:cubicBezTo>
                  <a:pt x="6603224" y="2124220"/>
                  <a:pt x="6611530" y="2111760"/>
                  <a:pt x="6603224" y="2111760"/>
                </a:cubicBezTo>
                <a:cubicBezTo>
                  <a:pt x="6586611" y="2103454"/>
                  <a:pt x="6586611" y="2090996"/>
                  <a:pt x="6603224" y="2074384"/>
                </a:cubicBezTo>
                <a:cubicBezTo>
                  <a:pt x="6619836" y="2066078"/>
                  <a:pt x="6630218" y="2064001"/>
                  <a:pt x="6634370" y="2068154"/>
                </a:cubicBezTo>
                <a:cubicBezTo>
                  <a:pt x="6638524" y="2072308"/>
                  <a:pt x="6644753" y="2070232"/>
                  <a:pt x="6653059" y="2061926"/>
                </a:cubicBezTo>
                <a:cubicBezTo>
                  <a:pt x="6677977" y="2037007"/>
                  <a:pt x="6682131" y="2024547"/>
                  <a:pt x="6665519" y="2024547"/>
                </a:cubicBezTo>
                <a:close/>
                <a:moveTo>
                  <a:pt x="6565847" y="2024547"/>
                </a:moveTo>
                <a:cubicBezTo>
                  <a:pt x="6565847" y="2032853"/>
                  <a:pt x="6565847" y="2037007"/>
                  <a:pt x="6565847" y="2037007"/>
                </a:cubicBezTo>
                <a:cubicBezTo>
                  <a:pt x="6565847" y="2045313"/>
                  <a:pt x="6565847" y="2049465"/>
                  <a:pt x="6565847" y="2049465"/>
                </a:cubicBezTo>
                <a:cubicBezTo>
                  <a:pt x="6565847" y="2049465"/>
                  <a:pt x="6567923" y="2047390"/>
                  <a:pt x="6572075" y="2043236"/>
                </a:cubicBezTo>
                <a:cubicBezTo>
                  <a:pt x="6576229" y="2039084"/>
                  <a:pt x="6578305" y="2037007"/>
                  <a:pt x="6578305" y="2037007"/>
                </a:cubicBezTo>
                <a:cubicBezTo>
                  <a:pt x="6578305" y="2028701"/>
                  <a:pt x="6574153" y="2024547"/>
                  <a:pt x="6565847" y="2024547"/>
                </a:cubicBezTo>
                <a:close/>
                <a:moveTo>
                  <a:pt x="7537641" y="1999631"/>
                </a:moveTo>
                <a:lnTo>
                  <a:pt x="7537641" y="2012089"/>
                </a:lnTo>
                <a:cubicBezTo>
                  <a:pt x="7537641" y="2012089"/>
                  <a:pt x="7535564" y="2010013"/>
                  <a:pt x="7531411" y="2005859"/>
                </a:cubicBezTo>
                <a:cubicBezTo>
                  <a:pt x="7527259" y="2001707"/>
                  <a:pt x="7529335" y="1999631"/>
                  <a:pt x="7537641" y="1999631"/>
                </a:cubicBezTo>
                <a:close/>
                <a:moveTo>
                  <a:pt x="9331725" y="1987171"/>
                </a:moveTo>
                <a:lnTo>
                  <a:pt x="9331725" y="1999631"/>
                </a:lnTo>
                <a:cubicBezTo>
                  <a:pt x="9331725" y="2007937"/>
                  <a:pt x="9329649" y="2010013"/>
                  <a:pt x="9325496" y="2005859"/>
                </a:cubicBezTo>
                <a:cubicBezTo>
                  <a:pt x="9321344" y="2001707"/>
                  <a:pt x="9323419" y="1995477"/>
                  <a:pt x="9331725" y="1987171"/>
                </a:cubicBezTo>
                <a:close/>
                <a:moveTo>
                  <a:pt x="6335357" y="1987171"/>
                </a:moveTo>
                <a:cubicBezTo>
                  <a:pt x="6331203" y="1987171"/>
                  <a:pt x="6324973" y="1991325"/>
                  <a:pt x="6316667" y="1999631"/>
                </a:cubicBezTo>
                <a:cubicBezTo>
                  <a:pt x="6308361" y="2016241"/>
                  <a:pt x="6306285" y="2026625"/>
                  <a:pt x="6310439" y="2030778"/>
                </a:cubicBezTo>
                <a:cubicBezTo>
                  <a:pt x="6314591" y="2034930"/>
                  <a:pt x="6316667" y="2032853"/>
                  <a:pt x="6316667" y="2024547"/>
                </a:cubicBezTo>
                <a:lnTo>
                  <a:pt x="6329127" y="2012089"/>
                </a:lnTo>
                <a:cubicBezTo>
                  <a:pt x="6337433" y="2012089"/>
                  <a:pt x="6341586" y="2007937"/>
                  <a:pt x="6341586" y="1999631"/>
                </a:cubicBezTo>
                <a:cubicBezTo>
                  <a:pt x="6341586" y="1991325"/>
                  <a:pt x="6339509" y="1987171"/>
                  <a:pt x="6335357" y="1987171"/>
                </a:cubicBezTo>
                <a:close/>
                <a:moveTo>
                  <a:pt x="9649427" y="1974713"/>
                </a:moveTo>
                <a:cubicBezTo>
                  <a:pt x="9653580" y="1974713"/>
                  <a:pt x="9649427" y="1983019"/>
                  <a:pt x="9636969" y="1999631"/>
                </a:cubicBezTo>
                <a:cubicBezTo>
                  <a:pt x="9624511" y="2016241"/>
                  <a:pt x="9618281" y="2024547"/>
                  <a:pt x="9618281" y="2024547"/>
                </a:cubicBezTo>
                <a:lnTo>
                  <a:pt x="9605821" y="2024547"/>
                </a:lnTo>
                <a:cubicBezTo>
                  <a:pt x="9605821" y="2024547"/>
                  <a:pt x="9612051" y="2018319"/>
                  <a:pt x="9624511" y="2005859"/>
                </a:cubicBezTo>
                <a:cubicBezTo>
                  <a:pt x="9636969" y="1993401"/>
                  <a:pt x="9643199" y="1985095"/>
                  <a:pt x="9643199" y="1980941"/>
                </a:cubicBezTo>
                <a:cubicBezTo>
                  <a:pt x="9643199" y="1976789"/>
                  <a:pt x="9645275" y="1974713"/>
                  <a:pt x="9649427" y="1974713"/>
                </a:cubicBezTo>
                <a:close/>
                <a:moveTo>
                  <a:pt x="9506150" y="1974713"/>
                </a:moveTo>
                <a:lnTo>
                  <a:pt x="9506150" y="1987171"/>
                </a:lnTo>
                <a:lnTo>
                  <a:pt x="9506150" y="1999631"/>
                </a:lnTo>
                <a:cubicBezTo>
                  <a:pt x="9506150" y="1999631"/>
                  <a:pt x="9508228" y="1997553"/>
                  <a:pt x="9512380" y="1993401"/>
                </a:cubicBezTo>
                <a:cubicBezTo>
                  <a:pt x="9516532" y="1989247"/>
                  <a:pt x="9518610" y="1991323"/>
                  <a:pt x="9518610" y="1999631"/>
                </a:cubicBezTo>
                <a:lnTo>
                  <a:pt x="9506150" y="2012089"/>
                </a:lnTo>
                <a:lnTo>
                  <a:pt x="9493692" y="1999631"/>
                </a:lnTo>
                <a:close/>
                <a:moveTo>
                  <a:pt x="8621567" y="1974713"/>
                </a:moveTo>
                <a:lnTo>
                  <a:pt x="8609109" y="1999631"/>
                </a:lnTo>
                <a:cubicBezTo>
                  <a:pt x="8617415" y="1999631"/>
                  <a:pt x="8621567" y="1995477"/>
                  <a:pt x="8621567" y="1987171"/>
                </a:cubicBezTo>
                <a:close/>
                <a:moveTo>
                  <a:pt x="7836656" y="1974713"/>
                </a:moveTo>
                <a:lnTo>
                  <a:pt x="7824196" y="1987171"/>
                </a:lnTo>
                <a:lnTo>
                  <a:pt x="7811738" y="1999631"/>
                </a:lnTo>
                <a:cubicBezTo>
                  <a:pt x="7811738" y="1991323"/>
                  <a:pt x="7815890" y="1985095"/>
                  <a:pt x="7824196" y="1980941"/>
                </a:cubicBezTo>
                <a:cubicBezTo>
                  <a:pt x="7832504" y="1976789"/>
                  <a:pt x="7836656" y="1974713"/>
                  <a:pt x="7836656" y="1974713"/>
                </a:cubicBezTo>
                <a:close/>
                <a:moveTo>
                  <a:pt x="6677977" y="1974713"/>
                </a:moveTo>
                <a:cubicBezTo>
                  <a:pt x="6677977" y="1974713"/>
                  <a:pt x="6675901" y="1976789"/>
                  <a:pt x="6671749" y="1980941"/>
                </a:cubicBezTo>
                <a:cubicBezTo>
                  <a:pt x="6667595" y="1985095"/>
                  <a:pt x="6661365" y="1987171"/>
                  <a:pt x="6653059" y="1987171"/>
                </a:cubicBezTo>
                <a:lnTo>
                  <a:pt x="6640600" y="2024547"/>
                </a:lnTo>
                <a:lnTo>
                  <a:pt x="6665519" y="2012089"/>
                </a:lnTo>
                <a:cubicBezTo>
                  <a:pt x="6690437" y="1987171"/>
                  <a:pt x="6694589" y="1974713"/>
                  <a:pt x="6677977" y="1974713"/>
                </a:cubicBezTo>
                <a:close/>
                <a:moveTo>
                  <a:pt x="6615682" y="1974713"/>
                </a:moveTo>
                <a:cubicBezTo>
                  <a:pt x="6590764" y="1999631"/>
                  <a:pt x="6582458" y="2012089"/>
                  <a:pt x="6590764" y="2012089"/>
                </a:cubicBezTo>
                <a:cubicBezTo>
                  <a:pt x="6599070" y="2012089"/>
                  <a:pt x="6607376" y="2003783"/>
                  <a:pt x="6615682" y="1987171"/>
                </a:cubicBezTo>
                <a:close/>
                <a:moveTo>
                  <a:pt x="6428799" y="1974713"/>
                </a:moveTo>
                <a:lnTo>
                  <a:pt x="6391422" y="1999631"/>
                </a:lnTo>
                <a:lnTo>
                  <a:pt x="6416340" y="1999631"/>
                </a:lnTo>
                <a:cubicBezTo>
                  <a:pt x="6424647" y="1983019"/>
                  <a:pt x="6428799" y="1974713"/>
                  <a:pt x="6428799" y="1974713"/>
                </a:cubicBezTo>
                <a:close/>
                <a:moveTo>
                  <a:pt x="1918671" y="1974713"/>
                </a:moveTo>
                <a:lnTo>
                  <a:pt x="1893753" y="1987171"/>
                </a:lnTo>
                <a:cubicBezTo>
                  <a:pt x="1893753" y="1995477"/>
                  <a:pt x="1891677" y="2001707"/>
                  <a:pt x="1887525" y="2005859"/>
                </a:cubicBezTo>
                <a:cubicBezTo>
                  <a:pt x="1883371" y="2010013"/>
                  <a:pt x="1877143" y="2020395"/>
                  <a:pt x="1868837" y="2037007"/>
                </a:cubicBezTo>
                <a:lnTo>
                  <a:pt x="1843918" y="2049465"/>
                </a:lnTo>
                <a:lnTo>
                  <a:pt x="1831458" y="2074384"/>
                </a:lnTo>
                <a:cubicBezTo>
                  <a:pt x="1831458" y="2082690"/>
                  <a:pt x="1835612" y="2082690"/>
                  <a:pt x="1843918" y="2074384"/>
                </a:cubicBezTo>
                <a:cubicBezTo>
                  <a:pt x="1835612" y="2082690"/>
                  <a:pt x="1831458" y="2095148"/>
                  <a:pt x="1831458" y="2111760"/>
                </a:cubicBezTo>
                <a:cubicBezTo>
                  <a:pt x="1831458" y="2128372"/>
                  <a:pt x="1823152" y="2142908"/>
                  <a:pt x="1806542" y="2155367"/>
                </a:cubicBezTo>
                <a:cubicBezTo>
                  <a:pt x="1789930" y="2167825"/>
                  <a:pt x="1785776" y="2178209"/>
                  <a:pt x="1794082" y="2186515"/>
                </a:cubicBezTo>
                <a:cubicBezTo>
                  <a:pt x="1785776" y="2194821"/>
                  <a:pt x="1783700" y="2201049"/>
                  <a:pt x="1787852" y="2205203"/>
                </a:cubicBezTo>
                <a:cubicBezTo>
                  <a:pt x="1792006" y="2209355"/>
                  <a:pt x="1787852" y="2215585"/>
                  <a:pt x="1775394" y="2223891"/>
                </a:cubicBezTo>
                <a:cubicBezTo>
                  <a:pt x="1762936" y="2232197"/>
                  <a:pt x="1756706" y="2240503"/>
                  <a:pt x="1756706" y="2248809"/>
                </a:cubicBezTo>
                <a:lnTo>
                  <a:pt x="1769164" y="2236349"/>
                </a:lnTo>
                <a:lnTo>
                  <a:pt x="1769164" y="2261267"/>
                </a:lnTo>
                <a:cubicBezTo>
                  <a:pt x="1752553" y="2277880"/>
                  <a:pt x="1744246" y="2286186"/>
                  <a:pt x="1744246" y="2286186"/>
                </a:cubicBezTo>
                <a:lnTo>
                  <a:pt x="1731787" y="2298644"/>
                </a:lnTo>
                <a:cubicBezTo>
                  <a:pt x="1731787" y="2298644"/>
                  <a:pt x="1727635" y="2298644"/>
                  <a:pt x="1719329" y="2298644"/>
                </a:cubicBezTo>
                <a:cubicBezTo>
                  <a:pt x="1711023" y="2298644"/>
                  <a:pt x="1702717" y="2306950"/>
                  <a:pt x="1694411" y="2323562"/>
                </a:cubicBezTo>
                <a:cubicBezTo>
                  <a:pt x="1677799" y="2356786"/>
                  <a:pt x="1661187" y="2373398"/>
                  <a:pt x="1644575" y="2373398"/>
                </a:cubicBezTo>
                <a:lnTo>
                  <a:pt x="1632117" y="2398316"/>
                </a:lnTo>
                <a:cubicBezTo>
                  <a:pt x="1623811" y="2406622"/>
                  <a:pt x="1619657" y="2410774"/>
                  <a:pt x="1619657" y="2410774"/>
                </a:cubicBezTo>
                <a:cubicBezTo>
                  <a:pt x="1611351" y="2410774"/>
                  <a:pt x="1600969" y="2419080"/>
                  <a:pt x="1588510" y="2435693"/>
                </a:cubicBezTo>
                <a:cubicBezTo>
                  <a:pt x="1576052" y="2452305"/>
                  <a:pt x="1569822" y="2464763"/>
                  <a:pt x="1569822" y="2473069"/>
                </a:cubicBezTo>
                <a:cubicBezTo>
                  <a:pt x="1578128" y="2481375"/>
                  <a:pt x="1578128" y="2489681"/>
                  <a:pt x="1569822" y="2497987"/>
                </a:cubicBezTo>
                <a:cubicBezTo>
                  <a:pt x="1544904" y="2514599"/>
                  <a:pt x="1532446" y="2531211"/>
                  <a:pt x="1532446" y="2547822"/>
                </a:cubicBezTo>
                <a:cubicBezTo>
                  <a:pt x="1532446" y="2556128"/>
                  <a:pt x="1534522" y="2560282"/>
                  <a:pt x="1538674" y="2560282"/>
                </a:cubicBezTo>
                <a:cubicBezTo>
                  <a:pt x="1542828" y="2560282"/>
                  <a:pt x="1544904" y="2556128"/>
                  <a:pt x="1544904" y="2547822"/>
                </a:cubicBezTo>
                <a:lnTo>
                  <a:pt x="1544904" y="2560282"/>
                </a:lnTo>
                <a:cubicBezTo>
                  <a:pt x="1544904" y="2568588"/>
                  <a:pt x="1544904" y="2576894"/>
                  <a:pt x="1544904" y="2585200"/>
                </a:cubicBezTo>
                <a:cubicBezTo>
                  <a:pt x="1544904" y="2593506"/>
                  <a:pt x="1542828" y="2597658"/>
                  <a:pt x="1538674" y="2597658"/>
                </a:cubicBezTo>
                <a:cubicBezTo>
                  <a:pt x="1534522" y="2597658"/>
                  <a:pt x="1528292" y="2610116"/>
                  <a:pt x="1519986" y="2635035"/>
                </a:cubicBezTo>
                <a:cubicBezTo>
                  <a:pt x="1511680" y="2643341"/>
                  <a:pt x="1505450" y="2651647"/>
                  <a:pt x="1501298" y="2659953"/>
                </a:cubicBezTo>
                <a:cubicBezTo>
                  <a:pt x="1497145" y="2668259"/>
                  <a:pt x="1495068" y="2672411"/>
                  <a:pt x="1495068" y="2672411"/>
                </a:cubicBezTo>
                <a:cubicBezTo>
                  <a:pt x="1495068" y="2672411"/>
                  <a:pt x="1486762" y="2680717"/>
                  <a:pt x="1470151" y="2697329"/>
                </a:cubicBezTo>
                <a:cubicBezTo>
                  <a:pt x="1453539" y="2713941"/>
                  <a:pt x="1436927" y="2732629"/>
                  <a:pt x="1420316" y="2753395"/>
                </a:cubicBezTo>
                <a:cubicBezTo>
                  <a:pt x="1403703" y="2774159"/>
                  <a:pt x="1397475" y="2784542"/>
                  <a:pt x="1401627" y="2784542"/>
                </a:cubicBezTo>
                <a:cubicBezTo>
                  <a:pt x="1405779" y="2784542"/>
                  <a:pt x="1412009" y="2776236"/>
                  <a:pt x="1420316" y="2759624"/>
                </a:cubicBezTo>
                <a:lnTo>
                  <a:pt x="1432774" y="2784542"/>
                </a:lnTo>
                <a:cubicBezTo>
                  <a:pt x="1424467" y="2792848"/>
                  <a:pt x="1420316" y="2801154"/>
                  <a:pt x="1420316" y="2809460"/>
                </a:cubicBezTo>
                <a:cubicBezTo>
                  <a:pt x="1412009" y="2817766"/>
                  <a:pt x="1407857" y="2823996"/>
                  <a:pt x="1407857" y="2828148"/>
                </a:cubicBezTo>
                <a:cubicBezTo>
                  <a:pt x="1407857" y="2832300"/>
                  <a:pt x="1403703" y="2838530"/>
                  <a:pt x="1395397" y="2846836"/>
                </a:cubicBezTo>
                <a:lnTo>
                  <a:pt x="1382939" y="2859296"/>
                </a:lnTo>
                <a:lnTo>
                  <a:pt x="1358021" y="2896673"/>
                </a:lnTo>
                <a:cubicBezTo>
                  <a:pt x="1349714" y="2896673"/>
                  <a:pt x="1337256" y="2904978"/>
                  <a:pt x="1320644" y="2921591"/>
                </a:cubicBezTo>
                <a:lnTo>
                  <a:pt x="1308185" y="2921591"/>
                </a:lnTo>
                <a:lnTo>
                  <a:pt x="1320644" y="2896673"/>
                </a:lnTo>
                <a:cubicBezTo>
                  <a:pt x="1320644" y="2888367"/>
                  <a:pt x="1320644" y="2884213"/>
                  <a:pt x="1320644" y="2884213"/>
                </a:cubicBezTo>
                <a:cubicBezTo>
                  <a:pt x="1320644" y="2884213"/>
                  <a:pt x="1324796" y="2884213"/>
                  <a:pt x="1333102" y="2884213"/>
                </a:cubicBezTo>
                <a:cubicBezTo>
                  <a:pt x="1333102" y="2884213"/>
                  <a:pt x="1333102" y="2880061"/>
                  <a:pt x="1333102" y="2871755"/>
                </a:cubicBezTo>
                <a:cubicBezTo>
                  <a:pt x="1333102" y="2846836"/>
                  <a:pt x="1308185" y="2863448"/>
                  <a:pt x="1258350" y="2921591"/>
                </a:cubicBezTo>
                <a:cubicBezTo>
                  <a:pt x="1233431" y="2938201"/>
                  <a:pt x="1220973" y="2946507"/>
                  <a:pt x="1220973" y="2946507"/>
                </a:cubicBezTo>
                <a:cubicBezTo>
                  <a:pt x="1237584" y="2921591"/>
                  <a:pt x="1245890" y="2909131"/>
                  <a:pt x="1245890" y="2909131"/>
                </a:cubicBezTo>
                <a:cubicBezTo>
                  <a:pt x="1245890" y="2900825"/>
                  <a:pt x="1266656" y="2875907"/>
                  <a:pt x="1308185" y="2834378"/>
                </a:cubicBezTo>
                <a:cubicBezTo>
                  <a:pt x="1349714" y="2792848"/>
                  <a:pt x="1378785" y="2759624"/>
                  <a:pt x="1395397" y="2734705"/>
                </a:cubicBezTo>
                <a:cubicBezTo>
                  <a:pt x="1403703" y="2726399"/>
                  <a:pt x="1414085" y="2713941"/>
                  <a:pt x="1426545" y="2697329"/>
                </a:cubicBezTo>
                <a:cubicBezTo>
                  <a:pt x="1439003" y="2680717"/>
                  <a:pt x="1453539" y="2664105"/>
                  <a:pt x="1470151" y="2647495"/>
                </a:cubicBezTo>
                <a:cubicBezTo>
                  <a:pt x="1519986" y="2589352"/>
                  <a:pt x="1540752" y="2560282"/>
                  <a:pt x="1532446" y="2560282"/>
                </a:cubicBezTo>
                <a:cubicBezTo>
                  <a:pt x="1524140" y="2560282"/>
                  <a:pt x="1515834" y="2564434"/>
                  <a:pt x="1507527" y="2572740"/>
                </a:cubicBezTo>
                <a:cubicBezTo>
                  <a:pt x="1499221" y="2581046"/>
                  <a:pt x="1495068" y="2585200"/>
                  <a:pt x="1495068" y="2585200"/>
                </a:cubicBezTo>
                <a:cubicBezTo>
                  <a:pt x="1478457" y="2576894"/>
                  <a:pt x="1470151" y="2585200"/>
                  <a:pt x="1470151" y="2610116"/>
                </a:cubicBezTo>
                <a:cubicBezTo>
                  <a:pt x="1461845" y="2610116"/>
                  <a:pt x="1455615" y="2616346"/>
                  <a:pt x="1451463" y="2628806"/>
                </a:cubicBezTo>
                <a:cubicBezTo>
                  <a:pt x="1447309" y="2641265"/>
                  <a:pt x="1439003" y="2653723"/>
                  <a:pt x="1426545" y="2666182"/>
                </a:cubicBezTo>
                <a:cubicBezTo>
                  <a:pt x="1414085" y="2678641"/>
                  <a:pt x="1399550" y="2693177"/>
                  <a:pt x="1382939" y="2709789"/>
                </a:cubicBezTo>
                <a:cubicBezTo>
                  <a:pt x="1366327" y="2726399"/>
                  <a:pt x="1351791" y="2740936"/>
                  <a:pt x="1339333" y="2753395"/>
                </a:cubicBezTo>
                <a:cubicBezTo>
                  <a:pt x="1326872" y="2765853"/>
                  <a:pt x="1320644" y="2772084"/>
                  <a:pt x="1320644" y="2772084"/>
                </a:cubicBezTo>
                <a:cubicBezTo>
                  <a:pt x="1312338" y="2780390"/>
                  <a:pt x="1299878" y="2792848"/>
                  <a:pt x="1283268" y="2809460"/>
                </a:cubicBezTo>
                <a:cubicBezTo>
                  <a:pt x="1266656" y="2826072"/>
                  <a:pt x="1258350" y="2838530"/>
                  <a:pt x="1258350" y="2846836"/>
                </a:cubicBezTo>
                <a:lnTo>
                  <a:pt x="1245890" y="2863448"/>
                </a:lnTo>
                <a:lnTo>
                  <a:pt x="1245890" y="2857739"/>
                </a:lnTo>
                <a:cubicBezTo>
                  <a:pt x="1245890" y="2854623"/>
                  <a:pt x="1245890" y="2850990"/>
                  <a:pt x="1245890" y="2846836"/>
                </a:cubicBezTo>
                <a:lnTo>
                  <a:pt x="1233431" y="2859296"/>
                </a:lnTo>
                <a:cubicBezTo>
                  <a:pt x="1225125" y="2867602"/>
                  <a:pt x="1220973" y="2871755"/>
                  <a:pt x="1220973" y="2871755"/>
                </a:cubicBezTo>
                <a:lnTo>
                  <a:pt x="1233431" y="2871755"/>
                </a:lnTo>
                <a:lnTo>
                  <a:pt x="1240550" y="2870567"/>
                </a:lnTo>
                <a:lnTo>
                  <a:pt x="1220973" y="2896673"/>
                </a:lnTo>
                <a:cubicBezTo>
                  <a:pt x="1121301" y="2988038"/>
                  <a:pt x="1071466" y="3033720"/>
                  <a:pt x="1071466" y="3033720"/>
                </a:cubicBezTo>
                <a:cubicBezTo>
                  <a:pt x="1071466" y="3042026"/>
                  <a:pt x="1069389" y="3050332"/>
                  <a:pt x="1065236" y="3058638"/>
                </a:cubicBezTo>
                <a:cubicBezTo>
                  <a:pt x="1061082" y="3066944"/>
                  <a:pt x="1050700" y="3075250"/>
                  <a:pt x="1034089" y="3083556"/>
                </a:cubicBezTo>
                <a:lnTo>
                  <a:pt x="1046548" y="3071096"/>
                </a:lnTo>
                <a:lnTo>
                  <a:pt x="1021630" y="3083556"/>
                </a:lnTo>
                <a:lnTo>
                  <a:pt x="1034089" y="3083556"/>
                </a:lnTo>
                <a:cubicBezTo>
                  <a:pt x="1000864" y="3125085"/>
                  <a:pt x="992559" y="3154157"/>
                  <a:pt x="1009170" y="3170769"/>
                </a:cubicBezTo>
                <a:cubicBezTo>
                  <a:pt x="1017476" y="3187381"/>
                  <a:pt x="1009170" y="3195687"/>
                  <a:pt x="984253" y="3195687"/>
                </a:cubicBezTo>
                <a:lnTo>
                  <a:pt x="971793" y="3208145"/>
                </a:lnTo>
                <a:cubicBezTo>
                  <a:pt x="971793" y="3216451"/>
                  <a:pt x="973871" y="3220603"/>
                  <a:pt x="978024" y="3220603"/>
                </a:cubicBezTo>
                <a:cubicBezTo>
                  <a:pt x="982176" y="3220603"/>
                  <a:pt x="988406" y="3216451"/>
                  <a:pt x="996712" y="3208145"/>
                </a:cubicBezTo>
                <a:lnTo>
                  <a:pt x="1009170" y="3208145"/>
                </a:lnTo>
                <a:lnTo>
                  <a:pt x="996712" y="3233063"/>
                </a:lnTo>
                <a:cubicBezTo>
                  <a:pt x="988406" y="3241370"/>
                  <a:pt x="984253" y="3249676"/>
                  <a:pt x="984253" y="3257982"/>
                </a:cubicBezTo>
                <a:cubicBezTo>
                  <a:pt x="984253" y="3266288"/>
                  <a:pt x="986329" y="3272517"/>
                  <a:pt x="990482" y="3276670"/>
                </a:cubicBezTo>
                <a:cubicBezTo>
                  <a:pt x="994636" y="3280822"/>
                  <a:pt x="1000864" y="3282898"/>
                  <a:pt x="1009170" y="3282898"/>
                </a:cubicBezTo>
                <a:lnTo>
                  <a:pt x="996712" y="3295358"/>
                </a:lnTo>
                <a:lnTo>
                  <a:pt x="959335" y="3257982"/>
                </a:lnTo>
                <a:lnTo>
                  <a:pt x="959335" y="3307816"/>
                </a:lnTo>
                <a:cubicBezTo>
                  <a:pt x="967642" y="3316122"/>
                  <a:pt x="975948" y="3316122"/>
                  <a:pt x="984253" y="3307816"/>
                </a:cubicBezTo>
                <a:lnTo>
                  <a:pt x="996712" y="3307816"/>
                </a:lnTo>
                <a:lnTo>
                  <a:pt x="1021630" y="3270440"/>
                </a:lnTo>
                <a:cubicBezTo>
                  <a:pt x="1021630" y="3262134"/>
                  <a:pt x="1025783" y="3253828"/>
                  <a:pt x="1034089" y="3245522"/>
                </a:cubicBezTo>
                <a:lnTo>
                  <a:pt x="1046548" y="3245522"/>
                </a:lnTo>
                <a:cubicBezTo>
                  <a:pt x="1046548" y="3245522"/>
                  <a:pt x="1050700" y="3249676"/>
                  <a:pt x="1059007" y="3257982"/>
                </a:cubicBezTo>
                <a:cubicBezTo>
                  <a:pt x="1067312" y="3257982"/>
                  <a:pt x="1071466" y="3262134"/>
                  <a:pt x="1071466" y="3270440"/>
                </a:cubicBezTo>
                <a:lnTo>
                  <a:pt x="1071466" y="3282898"/>
                </a:lnTo>
                <a:cubicBezTo>
                  <a:pt x="1079770" y="3282898"/>
                  <a:pt x="1083924" y="3287052"/>
                  <a:pt x="1083924" y="3295358"/>
                </a:cubicBezTo>
                <a:lnTo>
                  <a:pt x="1108842" y="3270440"/>
                </a:lnTo>
                <a:lnTo>
                  <a:pt x="1146219" y="3245522"/>
                </a:lnTo>
                <a:cubicBezTo>
                  <a:pt x="1137913" y="3253828"/>
                  <a:pt x="1125455" y="3268363"/>
                  <a:pt x="1108842" y="3289128"/>
                </a:cubicBezTo>
                <a:cubicBezTo>
                  <a:pt x="1092231" y="3309894"/>
                  <a:pt x="1083924" y="3324428"/>
                  <a:pt x="1083924" y="3332734"/>
                </a:cubicBezTo>
                <a:lnTo>
                  <a:pt x="1096383" y="3345193"/>
                </a:lnTo>
                <a:cubicBezTo>
                  <a:pt x="1096383" y="3345193"/>
                  <a:pt x="1100536" y="3345193"/>
                  <a:pt x="1108842" y="3345193"/>
                </a:cubicBezTo>
                <a:cubicBezTo>
                  <a:pt x="1133761" y="3345193"/>
                  <a:pt x="1154525" y="3324428"/>
                  <a:pt x="1171138" y="3282898"/>
                </a:cubicBezTo>
                <a:lnTo>
                  <a:pt x="1183596" y="3245522"/>
                </a:lnTo>
                <a:cubicBezTo>
                  <a:pt x="1183596" y="3237216"/>
                  <a:pt x="1183596" y="3230987"/>
                  <a:pt x="1183596" y="3226834"/>
                </a:cubicBezTo>
                <a:cubicBezTo>
                  <a:pt x="1183596" y="3222681"/>
                  <a:pt x="1185672" y="3220603"/>
                  <a:pt x="1189825" y="3220603"/>
                </a:cubicBezTo>
                <a:cubicBezTo>
                  <a:pt x="1193978" y="3220603"/>
                  <a:pt x="1198131" y="3216451"/>
                  <a:pt x="1202283" y="3208145"/>
                </a:cubicBezTo>
                <a:cubicBezTo>
                  <a:pt x="1206437" y="3199839"/>
                  <a:pt x="1208513" y="3195687"/>
                  <a:pt x="1208513" y="3195687"/>
                </a:cubicBezTo>
                <a:cubicBezTo>
                  <a:pt x="1208513" y="3187381"/>
                  <a:pt x="1204362" y="3185305"/>
                  <a:pt x="1196054" y="3189457"/>
                </a:cubicBezTo>
                <a:cubicBezTo>
                  <a:pt x="1187749" y="3193609"/>
                  <a:pt x="1179444" y="3199839"/>
                  <a:pt x="1171138" y="3208145"/>
                </a:cubicBezTo>
                <a:cubicBezTo>
                  <a:pt x="1187749" y="3191533"/>
                  <a:pt x="1196054" y="3183227"/>
                  <a:pt x="1196054" y="3183227"/>
                </a:cubicBezTo>
                <a:lnTo>
                  <a:pt x="1208513" y="3170769"/>
                </a:lnTo>
                <a:lnTo>
                  <a:pt x="1220973" y="3158309"/>
                </a:lnTo>
                <a:cubicBezTo>
                  <a:pt x="1229278" y="3150005"/>
                  <a:pt x="1239660" y="3139621"/>
                  <a:pt x="1252120" y="3127163"/>
                </a:cubicBezTo>
                <a:cubicBezTo>
                  <a:pt x="1264578" y="3114703"/>
                  <a:pt x="1268732" y="3106397"/>
                  <a:pt x="1264578" y="3102244"/>
                </a:cubicBezTo>
                <a:cubicBezTo>
                  <a:pt x="1260426" y="3098092"/>
                  <a:pt x="1262502" y="3093938"/>
                  <a:pt x="1270808" y="3089786"/>
                </a:cubicBezTo>
                <a:cubicBezTo>
                  <a:pt x="1279114" y="3085632"/>
                  <a:pt x="1287420" y="3083556"/>
                  <a:pt x="1295727" y="3083556"/>
                </a:cubicBezTo>
                <a:cubicBezTo>
                  <a:pt x="1295727" y="3083556"/>
                  <a:pt x="1299878" y="3079402"/>
                  <a:pt x="1308185" y="3071096"/>
                </a:cubicBezTo>
                <a:lnTo>
                  <a:pt x="1320644" y="3071096"/>
                </a:lnTo>
                <a:lnTo>
                  <a:pt x="1333102" y="3058638"/>
                </a:lnTo>
                <a:cubicBezTo>
                  <a:pt x="1333102" y="3058638"/>
                  <a:pt x="1333102" y="3054486"/>
                  <a:pt x="1333102" y="3046180"/>
                </a:cubicBezTo>
                <a:lnTo>
                  <a:pt x="1333102" y="3033720"/>
                </a:lnTo>
                <a:cubicBezTo>
                  <a:pt x="1341409" y="3033720"/>
                  <a:pt x="1345561" y="3033720"/>
                  <a:pt x="1345561" y="3033720"/>
                </a:cubicBezTo>
                <a:cubicBezTo>
                  <a:pt x="1345561" y="3025414"/>
                  <a:pt x="1349714" y="3015032"/>
                  <a:pt x="1358021" y="3002574"/>
                </a:cubicBezTo>
                <a:cubicBezTo>
                  <a:pt x="1366327" y="2990114"/>
                  <a:pt x="1378785" y="2979731"/>
                  <a:pt x="1395397" y="2971425"/>
                </a:cubicBezTo>
                <a:cubicBezTo>
                  <a:pt x="1428621" y="2938201"/>
                  <a:pt x="1447309" y="2913285"/>
                  <a:pt x="1451463" y="2896673"/>
                </a:cubicBezTo>
                <a:cubicBezTo>
                  <a:pt x="1455615" y="2880061"/>
                  <a:pt x="1470151" y="2859296"/>
                  <a:pt x="1495068" y="2834378"/>
                </a:cubicBezTo>
                <a:cubicBezTo>
                  <a:pt x="1528292" y="2801154"/>
                  <a:pt x="1544904" y="2776236"/>
                  <a:pt x="1544904" y="2759624"/>
                </a:cubicBezTo>
                <a:cubicBezTo>
                  <a:pt x="1544904" y="2767930"/>
                  <a:pt x="1546980" y="2772084"/>
                  <a:pt x="1551134" y="2772084"/>
                </a:cubicBezTo>
                <a:cubicBezTo>
                  <a:pt x="1555286" y="2772084"/>
                  <a:pt x="1561516" y="2767930"/>
                  <a:pt x="1569822" y="2759624"/>
                </a:cubicBezTo>
                <a:cubicBezTo>
                  <a:pt x="1569822" y="2759624"/>
                  <a:pt x="1571898" y="2755472"/>
                  <a:pt x="1576052" y="2747165"/>
                </a:cubicBezTo>
                <a:cubicBezTo>
                  <a:pt x="1580204" y="2738859"/>
                  <a:pt x="1582280" y="2734705"/>
                  <a:pt x="1582280" y="2734705"/>
                </a:cubicBezTo>
                <a:cubicBezTo>
                  <a:pt x="1590586" y="2726399"/>
                  <a:pt x="1598892" y="2722247"/>
                  <a:pt x="1607199" y="2722247"/>
                </a:cubicBezTo>
                <a:lnTo>
                  <a:pt x="1594739" y="2734705"/>
                </a:lnTo>
                <a:cubicBezTo>
                  <a:pt x="1586434" y="2743013"/>
                  <a:pt x="1582280" y="2747165"/>
                  <a:pt x="1582280" y="2747165"/>
                </a:cubicBezTo>
                <a:lnTo>
                  <a:pt x="1644575" y="2697329"/>
                </a:lnTo>
                <a:cubicBezTo>
                  <a:pt x="1644575" y="2697329"/>
                  <a:pt x="1648729" y="2693177"/>
                  <a:pt x="1657035" y="2684871"/>
                </a:cubicBezTo>
                <a:cubicBezTo>
                  <a:pt x="1665341" y="2676565"/>
                  <a:pt x="1673647" y="2664105"/>
                  <a:pt x="1681953" y="2647495"/>
                </a:cubicBezTo>
                <a:lnTo>
                  <a:pt x="1731787" y="2585200"/>
                </a:lnTo>
                <a:cubicBezTo>
                  <a:pt x="1723481" y="2585200"/>
                  <a:pt x="1721405" y="2581046"/>
                  <a:pt x="1725557" y="2572740"/>
                </a:cubicBezTo>
                <a:cubicBezTo>
                  <a:pt x="1729711" y="2564434"/>
                  <a:pt x="1731787" y="2556128"/>
                  <a:pt x="1731787" y="2547822"/>
                </a:cubicBezTo>
                <a:cubicBezTo>
                  <a:pt x="1740093" y="2531211"/>
                  <a:pt x="1769164" y="2493833"/>
                  <a:pt x="1819000" y="2435693"/>
                </a:cubicBezTo>
                <a:lnTo>
                  <a:pt x="1831458" y="2410774"/>
                </a:lnTo>
                <a:lnTo>
                  <a:pt x="1870219" y="2381704"/>
                </a:lnTo>
                <a:lnTo>
                  <a:pt x="1868837" y="2385857"/>
                </a:lnTo>
                <a:lnTo>
                  <a:pt x="1881295" y="2385857"/>
                </a:lnTo>
                <a:cubicBezTo>
                  <a:pt x="1881295" y="2377550"/>
                  <a:pt x="1883371" y="2371320"/>
                  <a:pt x="1887525" y="2367168"/>
                </a:cubicBezTo>
                <a:cubicBezTo>
                  <a:pt x="1891677" y="2363016"/>
                  <a:pt x="1893753" y="2352632"/>
                  <a:pt x="1893753" y="2336020"/>
                </a:cubicBezTo>
                <a:cubicBezTo>
                  <a:pt x="1902059" y="2319410"/>
                  <a:pt x="1914519" y="2298644"/>
                  <a:pt x="1931131" y="2273726"/>
                </a:cubicBezTo>
                <a:cubicBezTo>
                  <a:pt x="1947741" y="2248809"/>
                  <a:pt x="1956047" y="2234273"/>
                  <a:pt x="1956047" y="2230121"/>
                </a:cubicBezTo>
                <a:cubicBezTo>
                  <a:pt x="1956047" y="2225967"/>
                  <a:pt x="1939437" y="2240503"/>
                  <a:pt x="1906213" y="2273726"/>
                </a:cubicBezTo>
                <a:lnTo>
                  <a:pt x="1843918" y="2336020"/>
                </a:lnTo>
                <a:cubicBezTo>
                  <a:pt x="1843918" y="2344328"/>
                  <a:pt x="1843918" y="2348480"/>
                  <a:pt x="1843918" y="2348480"/>
                </a:cubicBezTo>
                <a:cubicBezTo>
                  <a:pt x="1843918" y="2348480"/>
                  <a:pt x="1839765" y="2352632"/>
                  <a:pt x="1831458" y="2360938"/>
                </a:cubicBezTo>
                <a:lnTo>
                  <a:pt x="1819000" y="2360938"/>
                </a:lnTo>
                <a:lnTo>
                  <a:pt x="1831458" y="2348480"/>
                </a:lnTo>
                <a:lnTo>
                  <a:pt x="1831458" y="2323562"/>
                </a:lnTo>
                <a:cubicBezTo>
                  <a:pt x="1823152" y="2331868"/>
                  <a:pt x="1819000" y="2336020"/>
                  <a:pt x="1819000" y="2336020"/>
                </a:cubicBezTo>
                <a:lnTo>
                  <a:pt x="1856377" y="2273726"/>
                </a:lnTo>
                <a:cubicBezTo>
                  <a:pt x="1872989" y="2257115"/>
                  <a:pt x="1889601" y="2236349"/>
                  <a:pt x="1906213" y="2211431"/>
                </a:cubicBezTo>
                <a:cubicBezTo>
                  <a:pt x="1922825" y="2186515"/>
                  <a:pt x="1931131" y="2174055"/>
                  <a:pt x="1931131" y="2174055"/>
                </a:cubicBezTo>
                <a:lnTo>
                  <a:pt x="1868837" y="2236349"/>
                </a:lnTo>
                <a:cubicBezTo>
                  <a:pt x="1835612" y="2277880"/>
                  <a:pt x="1814848" y="2298644"/>
                  <a:pt x="1806542" y="2298644"/>
                </a:cubicBezTo>
                <a:lnTo>
                  <a:pt x="1781624" y="2323562"/>
                </a:lnTo>
                <a:lnTo>
                  <a:pt x="1756706" y="2336020"/>
                </a:lnTo>
                <a:cubicBezTo>
                  <a:pt x="1756706" y="2327714"/>
                  <a:pt x="1769164" y="2311104"/>
                  <a:pt x="1794082" y="2286186"/>
                </a:cubicBezTo>
                <a:cubicBezTo>
                  <a:pt x="1810694" y="2269574"/>
                  <a:pt x="1827306" y="2250885"/>
                  <a:pt x="1843918" y="2230121"/>
                </a:cubicBezTo>
                <a:cubicBezTo>
                  <a:pt x="1860529" y="2209355"/>
                  <a:pt x="1875065" y="2188591"/>
                  <a:pt x="1887525" y="2167825"/>
                </a:cubicBezTo>
                <a:cubicBezTo>
                  <a:pt x="1899983" y="2147061"/>
                  <a:pt x="1910365" y="2130448"/>
                  <a:pt x="1918671" y="2117990"/>
                </a:cubicBezTo>
                <a:cubicBezTo>
                  <a:pt x="1926977" y="2105530"/>
                  <a:pt x="1931131" y="2099302"/>
                  <a:pt x="1931131" y="2099302"/>
                </a:cubicBezTo>
                <a:lnTo>
                  <a:pt x="1881295" y="2124220"/>
                </a:lnTo>
                <a:cubicBezTo>
                  <a:pt x="1856377" y="2149137"/>
                  <a:pt x="1839765" y="2161597"/>
                  <a:pt x="1831458" y="2161597"/>
                </a:cubicBezTo>
                <a:cubicBezTo>
                  <a:pt x="1823152" y="2161597"/>
                  <a:pt x="1819000" y="2161597"/>
                  <a:pt x="1819000" y="2161597"/>
                </a:cubicBezTo>
                <a:cubicBezTo>
                  <a:pt x="1819000" y="2153290"/>
                  <a:pt x="1825230" y="2142908"/>
                  <a:pt x="1837688" y="2130448"/>
                </a:cubicBezTo>
                <a:cubicBezTo>
                  <a:pt x="1850148" y="2117990"/>
                  <a:pt x="1858453" y="2111760"/>
                  <a:pt x="1862607" y="2111760"/>
                </a:cubicBezTo>
                <a:cubicBezTo>
                  <a:pt x="1866759" y="2111760"/>
                  <a:pt x="1875065" y="2103454"/>
                  <a:pt x="1887525" y="2086842"/>
                </a:cubicBezTo>
                <a:cubicBezTo>
                  <a:pt x="1899983" y="2070232"/>
                  <a:pt x="1906213" y="2066078"/>
                  <a:pt x="1906213" y="2074384"/>
                </a:cubicBezTo>
                <a:cubicBezTo>
                  <a:pt x="1906213" y="2082690"/>
                  <a:pt x="1906213" y="2086842"/>
                  <a:pt x="1906213" y="2086842"/>
                </a:cubicBezTo>
                <a:cubicBezTo>
                  <a:pt x="1914519" y="2086842"/>
                  <a:pt x="1918671" y="2086842"/>
                  <a:pt x="1918671" y="2086842"/>
                </a:cubicBezTo>
                <a:cubicBezTo>
                  <a:pt x="1918671" y="2078536"/>
                  <a:pt x="1931131" y="2066078"/>
                  <a:pt x="1956047" y="2049465"/>
                </a:cubicBezTo>
                <a:cubicBezTo>
                  <a:pt x="1980966" y="2007937"/>
                  <a:pt x="1985119" y="1991323"/>
                  <a:pt x="1968507" y="1999631"/>
                </a:cubicBezTo>
                <a:cubicBezTo>
                  <a:pt x="1968507" y="1999631"/>
                  <a:pt x="1964353" y="1995477"/>
                  <a:pt x="1956047" y="1987171"/>
                </a:cubicBezTo>
                <a:lnTo>
                  <a:pt x="1931131" y="2012089"/>
                </a:lnTo>
                <a:lnTo>
                  <a:pt x="1906213" y="2024547"/>
                </a:lnTo>
                <a:cubicBezTo>
                  <a:pt x="1906213" y="2016241"/>
                  <a:pt x="1910365" y="2010013"/>
                  <a:pt x="1918671" y="2005859"/>
                </a:cubicBezTo>
                <a:cubicBezTo>
                  <a:pt x="1926977" y="2001707"/>
                  <a:pt x="1931131" y="1997553"/>
                  <a:pt x="1931131" y="1993401"/>
                </a:cubicBezTo>
                <a:cubicBezTo>
                  <a:pt x="1931131" y="1989247"/>
                  <a:pt x="1926977" y="1983019"/>
                  <a:pt x="1918671" y="1974713"/>
                </a:cubicBezTo>
                <a:close/>
                <a:moveTo>
                  <a:pt x="8060916" y="1962253"/>
                </a:moveTo>
                <a:cubicBezTo>
                  <a:pt x="8052610" y="1970559"/>
                  <a:pt x="8050534" y="1976789"/>
                  <a:pt x="8054686" y="1980941"/>
                </a:cubicBezTo>
                <a:cubicBezTo>
                  <a:pt x="8058839" y="1985095"/>
                  <a:pt x="8060916" y="1987171"/>
                  <a:pt x="8060916" y="1987171"/>
                </a:cubicBezTo>
                <a:cubicBezTo>
                  <a:pt x="8060916" y="1987171"/>
                  <a:pt x="8062994" y="1987171"/>
                  <a:pt x="8067146" y="1987171"/>
                </a:cubicBezTo>
                <a:cubicBezTo>
                  <a:pt x="8071298" y="1987171"/>
                  <a:pt x="8073375" y="1983019"/>
                  <a:pt x="8073375" y="1974713"/>
                </a:cubicBezTo>
                <a:cubicBezTo>
                  <a:pt x="8073375" y="1966407"/>
                  <a:pt x="8071298" y="1962253"/>
                  <a:pt x="8067146" y="1962253"/>
                </a:cubicBezTo>
                <a:cubicBezTo>
                  <a:pt x="8062994" y="1962253"/>
                  <a:pt x="8060916" y="1962253"/>
                  <a:pt x="8060916" y="1962253"/>
                </a:cubicBezTo>
                <a:close/>
                <a:moveTo>
                  <a:pt x="7961245" y="1962253"/>
                </a:moveTo>
                <a:cubicBezTo>
                  <a:pt x="7961245" y="1962253"/>
                  <a:pt x="7961245" y="1966407"/>
                  <a:pt x="7961245" y="1974713"/>
                </a:cubicBezTo>
                <a:cubicBezTo>
                  <a:pt x="7952937" y="1974713"/>
                  <a:pt x="7948785" y="1972635"/>
                  <a:pt x="7948785" y="1968483"/>
                </a:cubicBezTo>
                <a:cubicBezTo>
                  <a:pt x="7948785" y="1964329"/>
                  <a:pt x="7952937" y="1962253"/>
                  <a:pt x="7961245" y="1962253"/>
                </a:cubicBezTo>
                <a:close/>
                <a:moveTo>
                  <a:pt x="1931131" y="1962253"/>
                </a:moveTo>
                <a:lnTo>
                  <a:pt x="1943589" y="1974713"/>
                </a:lnTo>
                <a:cubicBezTo>
                  <a:pt x="1943589" y="1966407"/>
                  <a:pt x="1943589" y="1962253"/>
                  <a:pt x="1943589" y="1962253"/>
                </a:cubicBezTo>
                <a:close/>
                <a:moveTo>
                  <a:pt x="9219596" y="1949795"/>
                </a:moveTo>
                <a:lnTo>
                  <a:pt x="9207136" y="1962253"/>
                </a:lnTo>
                <a:cubicBezTo>
                  <a:pt x="9207136" y="1962253"/>
                  <a:pt x="9207136" y="1960177"/>
                  <a:pt x="9207136" y="1956023"/>
                </a:cubicBezTo>
                <a:cubicBezTo>
                  <a:pt x="9207136" y="1951871"/>
                  <a:pt x="9211290" y="1949795"/>
                  <a:pt x="9219596" y="1949795"/>
                </a:cubicBezTo>
                <a:close/>
                <a:moveTo>
                  <a:pt x="6553387" y="1949795"/>
                </a:moveTo>
                <a:lnTo>
                  <a:pt x="6528469" y="1962253"/>
                </a:lnTo>
                <a:lnTo>
                  <a:pt x="6503553" y="1999631"/>
                </a:lnTo>
                <a:cubicBezTo>
                  <a:pt x="6503553" y="2016241"/>
                  <a:pt x="6516011" y="2012089"/>
                  <a:pt x="6540929" y="1987171"/>
                </a:cubicBezTo>
                <a:cubicBezTo>
                  <a:pt x="6549235" y="1970559"/>
                  <a:pt x="6553387" y="1958101"/>
                  <a:pt x="6553387" y="1949795"/>
                </a:cubicBezTo>
                <a:close/>
                <a:moveTo>
                  <a:pt x="1993425" y="1949795"/>
                </a:moveTo>
                <a:cubicBezTo>
                  <a:pt x="1993425" y="1949795"/>
                  <a:pt x="1989272" y="1953947"/>
                  <a:pt x="1980966" y="1962253"/>
                </a:cubicBezTo>
                <a:cubicBezTo>
                  <a:pt x="1972659" y="1970559"/>
                  <a:pt x="1968507" y="1978865"/>
                  <a:pt x="1968507" y="1987171"/>
                </a:cubicBezTo>
                <a:cubicBezTo>
                  <a:pt x="1985119" y="1978865"/>
                  <a:pt x="1993425" y="1974713"/>
                  <a:pt x="1993425" y="1974713"/>
                </a:cubicBezTo>
                <a:close/>
                <a:moveTo>
                  <a:pt x="7920753" y="1943565"/>
                </a:moveTo>
                <a:cubicBezTo>
                  <a:pt x="7922831" y="1943565"/>
                  <a:pt x="7923869" y="1945641"/>
                  <a:pt x="7923869" y="1949795"/>
                </a:cubicBezTo>
                <a:lnTo>
                  <a:pt x="7911409" y="1974713"/>
                </a:lnTo>
                <a:lnTo>
                  <a:pt x="7898951" y="1962253"/>
                </a:lnTo>
                <a:cubicBezTo>
                  <a:pt x="7898951" y="1962253"/>
                  <a:pt x="7903103" y="1958101"/>
                  <a:pt x="7911409" y="1949795"/>
                </a:cubicBezTo>
                <a:cubicBezTo>
                  <a:pt x="7915563" y="1945641"/>
                  <a:pt x="7918677" y="1943565"/>
                  <a:pt x="7920753" y="1943565"/>
                </a:cubicBezTo>
                <a:close/>
                <a:moveTo>
                  <a:pt x="9942213" y="1937335"/>
                </a:moveTo>
                <a:cubicBezTo>
                  <a:pt x="9942213" y="1937335"/>
                  <a:pt x="9940133" y="1939413"/>
                  <a:pt x="9935981" y="1943565"/>
                </a:cubicBezTo>
                <a:cubicBezTo>
                  <a:pt x="9931829" y="1947717"/>
                  <a:pt x="9929753" y="1949795"/>
                  <a:pt x="9929753" y="1949795"/>
                </a:cubicBezTo>
                <a:cubicBezTo>
                  <a:pt x="9913141" y="1958101"/>
                  <a:pt x="9906913" y="1964329"/>
                  <a:pt x="9911065" y="1968483"/>
                </a:cubicBezTo>
                <a:cubicBezTo>
                  <a:pt x="9915217" y="1972635"/>
                  <a:pt x="9913141" y="1974713"/>
                  <a:pt x="9904835" y="1974713"/>
                </a:cubicBezTo>
                <a:lnTo>
                  <a:pt x="9904835" y="1999631"/>
                </a:lnTo>
                <a:lnTo>
                  <a:pt x="9879917" y="2049465"/>
                </a:lnTo>
                <a:cubicBezTo>
                  <a:pt x="9869537" y="2068154"/>
                  <a:pt x="9859413" y="2084506"/>
                  <a:pt x="9849549" y="2098523"/>
                </a:cubicBezTo>
                <a:lnTo>
                  <a:pt x="9840823" y="2110042"/>
                </a:lnTo>
                <a:lnTo>
                  <a:pt x="9830081" y="2099302"/>
                </a:lnTo>
                <a:lnTo>
                  <a:pt x="9817623" y="2124220"/>
                </a:lnTo>
                <a:lnTo>
                  <a:pt x="9837679" y="2114191"/>
                </a:lnTo>
                <a:lnTo>
                  <a:pt x="9834949" y="2117796"/>
                </a:lnTo>
                <a:cubicBezTo>
                  <a:pt x="9810941" y="2146995"/>
                  <a:pt x="9788552" y="2161597"/>
                  <a:pt x="9767788" y="2161597"/>
                </a:cubicBezTo>
                <a:cubicBezTo>
                  <a:pt x="9759480" y="2153290"/>
                  <a:pt x="9757404" y="2147061"/>
                  <a:pt x="9761558" y="2142908"/>
                </a:cubicBezTo>
                <a:cubicBezTo>
                  <a:pt x="9765710" y="2138754"/>
                  <a:pt x="9771940" y="2136678"/>
                  <a:pt x="9780246" y="2136678"/>
                </a:cubicBezTo>
                <a:lnTo>
                  <a:pt x="9792705" y="2124220"/>
                </a:lnTo>
                <a:lnTo>
                  <a:pt x="9842541" y="2074384"/>
                </a:lnTo>
                <a:cubicBezTo>
                  <a:pt x="9875765" y="2041159"/>
                  <a:pt x="9892377" y="2020395"/>
                  <a:pt x="9892377" y="2012089"/>
                </a:cubicBezTo>
                <a:cubicBezTo>
                  <a:pt x="9884069" y="2012089"/>
                  <a:pt x="9879917" y="2012089"/>
                  <a:pt x="9879917" y="2012089"/>
                </a:cubicBezTo>
                <a:cubicBezTo>
                  <a:pt x="9879917" y="2012089"/>
                  <a:pt x="9875765" y="2012089"/>
                  <a:pt x="9867457" y="2012089"/>
                </a:cubicBezTo>
                <a:lnTo>
                  <a:pt x="9879917" y="1987171"/>
                </a:lnTo>
                <a:cubicBezTo>
                  <a:pt x="9888225" y="1978865"/>
                  <a:pt x="9894453" y="1968483"/>
                  <a:pt x="9898605" y="1956023"/>
                </a:cubicBezTo>
                <a:cubicBezTo>
                  <a:pt x="9902757" y="1943565"/>
                  <a:pt x="9908989" y="1939413"/>
                  <a:pt x="9917293" y="1943565"/>
                </a:cubicBezTo>
                <a:cubicBezTo>
                  <a:pt x="9925601" y="1947717"/>
                  <a:pt x="9933905" y="1945641"/>
                  <a:pt x="9942213" y="1937335"/>
                </a:cubicBezTo>
                <a:close/>
                <a:moveTo>
                  <a:pt x="9007794" y="1937335"/>
                </a:moveTo>
                <a:lnTo>
                  <a:pt x="8995336" y="1949795"/>
                </a:lnTo>
                <a:cubicBezTo>
                  <a:pt x="8987028" y="1958101"/>
                  <a:pt x="8982876" y="1958101"/>
                  <a:pt x="8982876" y="1949795"/>
                </a:cubicBezTo>
                <a:lnTo>
                  <a:pt x="8982876" y="1962253"/>
                </a:lnTo>
                <a:cubicBezTo>
                  <a:pt x="8982876" y="1970559"/>
                  <a:pt x="8987028" y="1970559"/>
                  <a:pt x="8995336" y="1962253"/>
                </a:cubicBezTo>
                <a:close/>
                <a:moveTo>
                  <a:pt x="8173047" y="1937335"/>
                </a:moveTo>
                <a:cubicBezTo>
                  <a:pt x="8173047" y="1945641"/>
                  <a:pt x="8168895" y="1949795"/>
                  <a:pt x="8160587" y="1949795"/>
                </a:cubicBezTo>
                <a:cubicBezTo>
                  <a:pt x="8160587" y="1958101"/>
                  <a:pt x="8164739" y="1962253"/>
                  <a:pt x="8173047" y="1962253"/>
                </a:cubicBezTo>
                <a:cubicBezTo>
                  <a:pt x="8173047" y="1962253"/>
                  <a:pt x="8173047" y="1958101"/>
                  <a:pt x="8173047" y="1949795"/>
                </a:cubicBezTo>
                <a:cubicBezTo>
                  <a:pt x="8173047" y="1941489"/>
                  <a:pt x="8173047" y="1937335"/>
                  <a:pt x="8173047" y="1937335"/>
                </a:cubicBezTo>
                <a:close/>
                <a:moveTo>
                  <a:pt x="8048458" y="1937335"/>
                </a:moveTo>
                <a:cubicBezTo>
                  <a:pt x="8048458" y="1945641"/>
                  <a:pt x="8052610" y="1949795"/>
                  <a:pt x="8060916" y="1949795"/>
                </a:cubicBezTo>
                <a:cubicBezTo>
                  <a:pt x="8060916" y="1949795"/>
                  <a:pt x="8060916" y="1945641"/>
                  <a:pt x="8060916" y="1937335"/>
                </a:cubicBezTo>
                <a:cubicBezTo>
                  <a:pt x="8052610" y="1937335"/>
                  <a:pt x="8048458" y="1937335"/>
                  <a:pt x="8048458" y="1937335"/>
                </a:cubicBezTo>
                <a:close/>
                <a:moveTo>
                  <a:pt x="6715353" y="1937335"/>
                </a:moveTo>
                <a:lnTo>
                  <a:pt x="6715353" y="1949795"/>
                </a:lnTo>
                <a:cubicBezTo>
                  <a:pt x="6723659" y="1949795"/>
                  <a:pt x="6727813" y="1949795"/>
                  <a:pt x="6727813" y="1949795"/>
                </a:cubicBezTo>
                <a:close/>
                <a:moveTo>
                  <a:pt x="1893753" y="1937335"/>
                </a:moveTo>
                <a:lnTo>
                  <a:pt x="1893753" y="1949795"/>
                </a:lnTo>
                <a:cubicBezTo>
                  <a:pt x="1893753" y="1958101"/>
                  <a:pt x="1895831" y="1962253"/>
                  <a:pt x="1899983" y="1962253"/>
                </a:cubicBezTo>
                <a:cubicBezTo>
                  <a:pt x="1904135" y="1962253"/>
                  <a:pt x="1906213" y="1958101"/>
                  <a:pt x="1906213" y="1949795"/>
                </a:cubicBezTo>
                <a:cubicBezTo>
                  <a:pt x="1906213" y="1941489"/>
                  <a:pt x="1902059" y="1937335"/>
                  <a:pt x="1893753" y="1937335"/>
                </a:cubicBezTo>
                <a:close/>
                <a:moveTo>
                  <a:pt x="9269430" y="1924876"/>
                </a:moveTo>
                <a:cubicBezTo>
                  <a:pt x="9269430" y="1933182"/>
                  <a:pt x="9267354" y="1941489"/>
                  <a:pt x="9263202" y="1949795"/>
                </a:cubicBezTo>
                <a:cubicBezTo>
                  <a:pt x="9259050" y="1958101"/>
                  <a:pt x="9252820" y="1962253"/>
                  <a:pt x="9244514" y="1962253"/>
                </a:cubicBezTo>
                <a:lnTo>
                  <a:pt x="9244514" y="1949795"/>
                </a:lnTo>
                <a:cubicBezTo>
                  <a:pt x="9252820" y="1949795"/>
                  <a:pt x="9256972" y="1945641"/>
                  <a:pt x="9256972" y="1937335"/>
                </a:cubicBezTo>
                <a:close/>
                <a:moveTo>
                  <a:pt x="8920581" y="1924876"/>
                </a:moveTo>
                <a:cubicBezTo>
                  <a:pt x="8920581" y="1933182"/>
                  <a:pt x="8920581" y="1937335"/>
                  <a:pt x="8920581" y="1937335"/>
                </a:cubicBezTo>
                <a:cubicBezTo>
                  <a:pt x="8920581" y="1937335"/>
                  <a:pt x="8922659" y="1935259"/>
                  <a:pt x="8926811" y="1931107"/>
                </a:cubicBezTo>
                <a:cubicBezTo>
                  <a:pt x="8930963" y="1926953"/>
                  <a:pt x="8933039" y="1924876"/>
                  <a:pt x="8933039" y="1924876"/>
                </a:cubicBezTo>
                <a:close/>
                <a:moveTo>
                  <a:pt x="2025351" y="1920984"/>
                </a:moveTo>
                <a:cubicBezTo>
                  <a:pt x="2020679" y="1919425"/>
                  <a:pt x="2018342" y="1924876"/>
                  <a:pt x="2018342" y="1937335"/>
                </a:cubicBezTo>
                <a:lnTo>
                  <a:pt x="2030802" y="1937335"/>
                </a:lnTo>
                <a:lnTo>
                  <a:pt x="2030802" y="1924876"/>
                </a:lnTo>
                <a:cubicBezTo>
                  <a:pt x="2028726" y="1922801"/>
                  <a:pt x="2026907" y="1921503"/>
                  <a:pt x="2025351" y="1920984"/>
                </a:cubicBezTo>
                <a:close/>
                <a:moveTo>
                  <a:pt x="9119925" y="1912418"/>
                </a:moveTo>
                <a:lnTo>
                  <a:pt x="9132383" y="1912418"/>
                </a:lnTo>
                <a:lnTo>
                  <a:pt x="9107465" y="1924876"/>
                </a:lnTo>
                <a:cubicBezTo>
                  <a:pt x="9107465" y="1924876"/>
                  <a:pt x="9111617" y="1920724"/>
                  <a:pt x="9119925" y="1912418"/>
                </a:cubicBezTo>
                <a:close/>
                <a:moveTo>
                  <a:pt x="8696321" y="1912418"/>
                </a:moveTo>
                <a:cubicBezTo>
                  <a:pt x="8696321" y="1912418"/>
                  <a:pt x="8694243" y="1914494"/>
                  <a:pt x="8690091" y="1918647"/>
                </a:cubicBezTo>
                <a:cubicBezTo>
                  <a:pt x="8685939" y="1922801"/>
                  <a:pt x="8685939" y="1924876"/>
                  <a:pt x="8690091" y="1924876"/>
                </a:cubicBezTo>
                <a:cubicBezTo>
                  <a:pt x="8694243" y="1924876"/>
                  <a:pt x="8696321" y="1920724"/>
                  <a:pt x="8696321" y="1912418"/>
                </a:cubicBezTo>
                <a:close/>
                <a:moveTo>
                  <a:pt x="6752731" y="1912418"/>
                </a:moveTo>
                <a:cubicBezTo>
                  <a:pt x="6752731" y="1912418"/>
                  <a:pt x="6752731" y="1914494"/>
                  <a:pt x="6752731" y="1918647"/>
                </a:cubicBezTo>
                <a:cubicBezTo>
                  <a:pt x="6752731" y="1922801"/>
                  <a:pt x="6748577" y="1924876"/>
                  <a:pt x="6740271" y="1924876"/>
                </a:cubicBezTo>
                <a:lnTo>
                  <a:pt x="6752731" y="1937335"/>
                </a:lnTo>
                <a:lnTo>
                  <a:pt x="6765189" y="1924876"/>
                </a:lnTo>
                <a:cubicBezTo>
                  <a:pt x="6765189" y="1916570"/>
                  <a:pt x="6763113" y="1912418"/>
                  <a:pt x="6758959" y="1912418"/>
                </a:cubicBezTo>
                <a:cubicBezTo>
                  <a:pt x="6754807" y="1912418"/>
                  <a:pt x="6752731" y="1912418"/>
                  <a:pt x="6752731" y="1912418"/>
                </a:cubicBezTo>
                <a:close/>
                <a:moveTo>
                  <a:pt x="6715353" y="1912418"/>
                </a:moveTo>
                <a:cubicBezTo>
                  <a:pt x="6707047" y="1912418"/>
                  <a:pt x="6702895" y="1916570"/>
                  <a:pt x="6702895" y="1924876"/>
                </a:cubicBezTo>
                <a:cubicBezTo>
                  <a:pt x="6702895" y="1933182"/>
                  <a:pt x="6702895" y="1937335"/>
                  <a:pt x="6702895" y="1937335"/>
                </a:cubicBezTo>
                <a:cubicBezTo>
                  <a:pt x="6702895" y="1937335"/>
                  <a:pt x="6704971" y="1933182"/>
                  <a:pt x="6709125" y="1924876"/>
                </a:cubicBezTo>
                <a:cubicBezTo>
                  <a:pt x="6713277" y="1916570"/>
                  <a:pt x="6715353" y="1912418"/>
                  <a:pt x="6715353" y="1912418"/>
                </a:cubicBezTo>
                <a:close/>
                <a:moveTo>
                  <a:pt x="1991867" y="1908524"/>
                </a:moveTo>
                <a:cubicBezTo>
                  <a:pt x="1988753" y="1906967"/>
                  <a:pt x="1980966" y="1912418"/>
                  <a:pt x="1968507" y="1924876"/>
                </a:cubicBezTo>
                <a:cubicBezTo>
                  <a:pt x="1951895" y="1933182"/>
                  <a:pt x="1945665" y="1941489"/>
                  <a:pt x="1949819" y="1949795"/>
                </a:cubicBezTo>
                <a:cubicBezTo>
                  <a:pt x="1953971" y="1958101"/>
                  <a:pt x="1960201" y="1958101"/>
                  <a:pt x="1968507" y="1949795"/>
                </a:cubicBezTo>
                <a:lnTo>
                  <a:pt x="1980966" y="1937335"/>
                </a:lnTo>
                <a:cubicBezTo>
                  <a:pt x="1980966" y="1929029"/>
                  <a:pt x="1983043" y="1924876"/>
                  <a:pt x="1987195" y="1924876"/>
                </a:cubicBezTo>
                <a:cubicBezTo>
                  <a:pt x="1991348" y="1924876"/>
                  <a:pt x="1993425" y="1920724"/>
                  <a:pt x="1993425" y="1912418"/>
                </a:cubicBezTo>
                <a:cubicBezTo>
                  <a:pt x="1993425" y="1910341"/>
                  <a:pt x="1992907" y="1909043"/>
                  <a:pt x="1991867" y="1908524"/>
                </a:cubicBezTo>
                <a:close/>
                <a:moveTo>
                  <a:pt x="8146349" y="1905298"/>
                </a:moveTo>
                <a:lnTo>
                  <a:pt x="8145015" y="1909303"/>
                </a:lnTo>
                <a:cubicBezTo>
                  <a:pt x="8142939" y="1911380"/>
                  <a:pt x="8139823" y="1912418"/>
                  <a:pt x="8135669" y="1912418"/>
                </a:cubicBezTo>
                <a:close/>
                <a:moveTo>
                  <a:pt x="9107465" y="1899959"/>
                </a:moveTo>
                <a:lnTo>
                  <a:pt x="9103313" y="1904112"/>
                </a:lnTo>
                <a:lnTo>
                  <a:pt x="9104351" y="1903072"/>
                </a:lnTo>
                <a:cubicBezTo>
                  <a:pt x="9106427" y="1900997"/>
                  <a:pt x="9107465" y="1899959"/>
                  <a:pt x="9107465" y="1899959"/>
                </a:cubicBezTo>
                <a:close/>
                <a:moveTo>
                  <a:pt x="8148129" y="1899959"/>
                </a:moveTo>
                <a:lnTo>
                  <a:pt x="8150620" y="1902450"/>
                </a:lnTo>
                <a:lnTo>
                  <a:pt x="8146349" y="1905298"/>
                </a:lnTo>
                <a:close/>
                <a:moveTo>
                  <a:pt x="8023539" y="1899959"/>
                </a:moveTo>
                <a:cubicBezTo>
                  <a:pt x="8031845" y="1899959"/>
                  <a:pt x="8035998" y="1904112"/>
                  <a:pt x="8035998" y="1912418"/>
                </a:cubicBezTo>
                <a:cubicBezTo>
                  <a:pt x="8035998" y="1912418"/>
                  <a:pt x="8033922" y="1912418"/>
                  <a:pt x="8029769" y="1912418"/>
                </a:cubicBezTo>
                <a:cubicBezTo>
                  <a:pt x="8025616" y="1912418"/>
                  <a:pt x="8023539" y="1912418"/>
                  <a:pt x="8023539" y="1912418"/>
                </a:cubicBezTo>
                <a:cubicBezTo>
                  <a:pt x="8023539" y="1904112"/>
                  <a:pt x="8023539" y="1899959"/>
                  <a:pt x="8023539" y="1899959"/>
                </a:cubicBezTo>
                <a:close/>
                <a:moveTo>
                  <a:pt x="6677977" y="1899959"/>
                </a:moveTo>
                <a:lnTo>
                  <a:pt x="6665519" y="1912418"/>
                </a:lnTo>
                <a:cubicBezTo>
                  <a:pt x="6657213" y="1920724"/>
                  <a:pt x="6653059" y="1924876"/>
                  <a:pt x="6653059" y="1924876"/>
                </a:cubicBezTo>
                <a:lnTo>
                  <a:pt x="6665519" y="1924876"/>
                </a:lnTo>
                <a:cubicBezTo>
                  <a:pt x="6673825" y="1916570"/>
                  <a:pt x="6677977" y="1908265"/>
                  <a:pt x="6677977" y="1899959"/>
                </a:cubicBezTo>
                <a:close/>
                <a:moveTo>
                  <a:pt x="9244514" y="1887500"/>
                </a:moveTo>
                <a:cubicBezTo>
                  <a:pt x="9252820" y="1887500"/>
                  <a:pt x="9254894" y="1889576"/>
                  <a:pt x="9250742" y="1893728"/>
                </a:cubicBezTo>
                <a:cubicBezTo>
                  <a:pt x="9246590" y="1897882"/>
                  <a:pt x="9244514" y="1899959"/>
                  <a:pt x="9244514" y="1899959"/>
                </a:cubicBezTo>
                <a:cubicBezTo>
                  <a:pt x="9244514" y="1899959"/>
                  <a:pt x="9244514" y="1895806"/>
                  <a:pt x="9244514" y="1887500"/>
                </a:cubicBezTo>
                <a:close/>
                <a:moveTo>
                  <a:pt x="8708779" y="1887500"/>
                </a:moveTo>
                <a:lnTo>
                  <a:pt x="8683861" y="1899959"/>
                </a:lnTo>
                <a:lnTo>
                  <a:pt x="8696321" y="1899959"/>
                </a:lnTo>
                <a:cubicBezTo>
                  <a:pt x="8704627" y="1891652"/>
                  <a:pt x="8708779" y="1887500"/>
                  <a:pt x="8708779" y="1887500"/>
                </a:cubicBezTo>
                <a:close/>
                <a:moveTo>
                  <a:pt x="7836656" y="1875040"/>
                </a:moveTo>
                <a:cubicBezTo>
                  <a:pt x="7828349" y="1875040"/>
                  <a:pt x="7828349" y="1879194"/>
                  <a:pt x="7836656" y="1887500"/>
                </a:cubicBezTo>
                <a:cubicBezTo>
                  <a:pt x="7844962" y="1879194"/>
                  <a:pt x="7853267" y="1881270"/>
                  <a:pt x="7861574" y="1893728"/>
                </a:cubicBezTo>
                <a:cubicBezTo>
                  <a:pt x="7869881" y="1906188"/>
                  <a:pt x="7869881" y="1914494"/>
                  <a:pt x="7861574" y="1918647"/>
                </a:cubicBezTo>
                <a:cubicBezTo>
                  <a:pt x="7853267" y="1922801"/>
                  <a:pt x="7849115" y="1920724"/>
                  <a:pt x="7849115" y="1912418"/>
                </a:cubicBezTo>
                <a:cubicBezTo>
                  <a:pt x="7849115" y="1912418"/>
                  <a:pt x="7847038" y="1912418"/>
                  <a:pt x="7842885" y="1912418"/>
                </a:cubicBezTo>
                <a:cubicBezTo>
                  <a:pt x="7838732" y="1912418"/>
                  <a:pt x="7832504" y="1908265"/>
                  <a:pt x="7824196" y="1899959"/>
                </a:cubicBezTo>
                <a:cubicBezTo>
                  <a:pt x="7815890" y="1899959"/>
                  <a:pt x="7803432" y="1908265"/>
                  <a:pt x="7786820" y="1924876"/>
                </a:cubicBezTo>
                <a:cubicBezTo>
                  <a:pt x="7770209" y="1941489"/>
                  <a:pt x="7761901" y="1953947"/>
                  <a:pt x="7761901" y="1962253"/>
                </a:cubicBezTo>
                <a:cubicBezTo>
                  <a:pt x="7753595" y="1978865"/>
                  <a:pt x="7745291" y="1987171"/>
                  <a:pt x="7736983" y="1987171"/>
                </a:cubicBezTo>
                <a:cubicBezTo>
                  <a:pt x="7728677" y="1987171"/>
                  <a:pt x="7720373" y="1987171"/>
                  <a:pt x="7712067" y="1987171"/>
                </a:cubicBezTo>
                <a:lnTo>
                  <a:pt x="7712067" y="1999631"/>
                </a:lnTo>
                <a:cubicBezTo>
                  <a:pt x="7712067" y="2007937"/>
                  <a:pt x="7714143" y="2012089"/>
                  <a:pt x="7718295" y="2012089"/>
                </a:cubicBezTo>
                <a:cubicBezTo>
                  <a:pt x="7722447" y="2012089"/>
                  <a:pt x="7724525" y="2007937"/>
                  <a:pt x="7724525" y="1999631"/>
                </a:cubicBezTo>
                <a:lnTo>
                  <a:pt x="7749443" y="1999631"/>
                </a:lnTo>
                <a:cubicBezTo>
                  <a:pt x="7766054" y="1999631"/>
                  <a:pt x="7776437" y="1997553"/>
                  <a:pt x="7780590" y="1993401"/>
                </a:cubicBezTo>
                <a:cubicBezTo>
                  <a:pt x="7784742" y="1989247"/>
                  <a:pt x="7782667" y="1987171"/>
                  <a:pt x="7774361" y="1987171"/>
                </a:cubicBezTo>
                <a:cubicBezTo>
                  <a:pt x="7766054" y="1987171"/>
                  <a:pt x="7761901" y="1985095"/>
                  <a:pt x="7761901" y="1980941"/>
                </a:cubicBezTo>
                <a:cubicBezTo>
                  <a:pt x="7761901" y="1976789"/>
                  <a:pt x="7766054" y="1974713"/>
                  <a:pt x="7774361" y="1974713"/>
                </a:cubicBezTo>
                <a:cubicBezTo>
                  <a:pt x="7782667" y="1974713"/>
                  <a:pt x="7793050" y="1972635"/>
                  <a:pt x="7805508" y="1968483"/>
                </a:cubicBezTo>
                <a:cubicBezTo>
                  <a:pt x="7817968" y="1964329"/>
                  <a:pt x="7824196" y="1962253"/>
                  <a:pt x="7824196" y="1962253"/>
                </a:cubicBezTo>
                <a:cubicBezTo>
                  <a:pt x="7824196" y="1962253"/>
                  <a:pt x="7822120" y="1966407"/>
                  <a:pt x="7817968" y="1974713"/>
                </a:cubicBezTo>
                <a:cubicBezTo>
                  <a:pt x="7813815" y="1983019"/>
                  <a:pt x="7811738" y="1991323"/>
                  <a:pt x="7811738" y="1999631"/>
                </a:cubicBezTo>
                <a:cubicBezTo>
                  <a:pt x="7811738" y="2007937"/>
                  <a:pt x="7807586" y="2014165"/>
                  <a:pt x="7799279" y="2018319"/>
                </a:cubicBezTo>
                <a:cubicBezTo>
                  <a:pt x="7790972" y="2022471"/>
                  <a:pt x="7782667" y="2024547"/>
                  <a:pt x="7774361" y="2024547"/>
                </a:cubicBezTo>
                <a:cubicBezTo>
                  <a:pt x="7766054" y="2024547"/>
                  <a:pt x="7761901" y="2026625"/>
                  <a:pt x="7761901" y="2030778"/>
                </a:cubicBezTo>
                <a:cubicBezTo>
                  <a:pt x="7761901" y="2034930"/>
                  <a:pt x="7766054" y="2037007"/>
                  <a:pt x="7774361" y="2037007"/>
                </a:cubicBezTo>
                <a:lnTo>
                  <a:pt x="7786820" y="2037007"/>
                </a:lnTo>
                <a:cubicBezTo>
                  <a:pt x="7786820" y="2045313"/>
                  <a:pt x="7784742" y="2049465"/>
                  <a:pt x="7780590" y="2049465"/>
                </a:cubicBezTo>
                <a:cubicBezTo>
                  <a:pt x="7776437" y="2049465"/>
                  <a:pt x="7778514" y="2053619"/>
                  <a:pt x="7786820" y="2061926"/>
                </a:cubicBezTo>
                <a:lnTo>
                  <a:pt x="7811738" y="2061926"/>
                </a:lnTo>
                <a:lnTo>
                  <a:pt x="7810353" y="2057772"/>
                </a:lnTo>
                <a:lnTo>
                  <a:pt x="7824196" y="2068154"/>
                </a:lnTo>
                <a:cubicBezTo>
                  <a:pt x="7840809" y="2080614"/>
                  <a:pt x="7853267" y="2086842"/>
                  <a:pt x="7861574" y="2086842"/>
                </a:cubicBezTo>
                <a:lnTo>
                  <a:pt x="7861574" y="2099302"/>
                </a:lnTo>
                <a:cubicBezTo>
                  <a:pt x="7853267" y="2099302"/>
                  <a:pt x="7844962" y="2095148"/>
                  <a:pt x="7836656" y="2086842"/>
                </a:cubicBezTo>
                <a:lnTo>
                  <a:pt x="7824196" y="2086842"/>
                </a:lnTo>
                <a:lnTo>
                  <a:pt x="7811738" y="2086842"/>
                </a:lnTo>
                <a:cubicBezTo>
                  <a:pt x="7811738" y="2078536"/>
                  <a:pt x="7807586" y="2074384"/>
                  <a:pt x="7799279" y="2074384"/>
                </a:cubicBezTo>
                <a:cubicBezTo>
                  <a:pt x="7790972" y="2074384"/>
                  <a:pt x="7790972" y="2082690"/>
                  <a:pt x="7799279" y="2099302"/>
                </a:cubicBezTo>
                <a:lnTo>
                  <a:pt x="7774361" y="2099302"/>
                </a:lnTo>
                <a:cubicBezTo>
                  <a:pt x="7774361" y="2099302"/>
                  <a:pt x="7778514" y="2095148"/>
                  <a:pt x="7786820" y="2086842"/>
                </a:cubicBezTo>
                <a:cubicBezTo>
                  <a:pt x="7778514" y="2078536"/>
                  <a:pt x="7770209" y="2070232"/>
                  <a:pt x="7761901" y="2061926"/>
                </a:cubicBezTo>
                <a:lnTo>
                  <a:pt x="7724525" y="2074384"/>
                </a:lnTo>
                <a:lnTo>
                  <a:pt x="7712067" y="2074384"/>
                </a:lnTo>
                <a:cubicBezTo>
                  <a:pt x="7712067" y="2066078"/>
                  <a:pt x="7716219" y="2057772"/>
                  <a:pt x="7724525" y="2049465"/>
                </a:cubicBezTo>
                <a:cubicBezTo>
                  <a:pt x="7741137" y="2041159"/>
                  <a:pt x="7745291" y="2032853"/>
                  <a:pt x="7736983" y="2024547"/>
                </a:cubicBezTo>
                <a:cubicBezTo>
                  <a:pt x="7728677" y="2024547"/>
                  <a:pt x="7716219" y="2024547"/>
                  <a:pt x="7699607" y="2024547"/>
                </a:cubicBezTo>
                <a:lnTo>
                  <a:pt x="7662231" y="2012089"/>
                </a:lnTo>
                <a:cubicBezTo>
                  <a:pt x="7653925" y="1987171"/>
                  <a:pt x="7662231" y="1966407"/>
                  <a:pt x="7687149" y="1949795"/>
                </a:cubicBezTo>
                <a:cubicBezTo>
                  <a:pt x="7695455" y="1949795"/>
                  <a:pt x="7699607" y="1945641"/>
                  <a:pt x="7699607" y="1937335"/>
                </a:cubicBezTo>
                <a:lnTo>
                  <a:pt x="7699607" y="1924876"/>
                </a:lnTo>
                <a:cubicBezTo>
                  <a:pt x="7707915" y="1924876"/>
                  <a:pt x="7712067" y="1929029"/>
                  <a:pt x="7712067" y="1937335"/>
                </a:cubicBezTo>
                <a:lnTo>
                  <a:pt x="7724525" y="1962253"/>
                </a:lnTo>
                <a:lnTo>
                  <a:pt x="7724525" y="1937335"/>
                </a:lnTo>
                <a:lnTo>
                  <a:pt x="7724525" y="1912418"/>
                </a:lnTo>
                <a:cubicBezTo>
                  <a:pt x="7724525" y="1912418"/>
                  <a:pt x="7728677" y="1912418"/>
                  <a:pt x="7736983" y="1912418"/>
                </a:cubicBezTo>
                <a:cubicBezTo>
                  <a:pt x="7736983" y="1895806"/>
                  <a:pt x="7745291" y="1887500"/>
                  <a:pt x="7761901" y="1887500"/>
                </a:cubicBezTo>
                <a:lnTo>
                  <a:pt x="7761901" y="1899959"/>
                </a:lnTo>
                <a:lnTo>
                  <a:pt x="7761901" y="1912418"/>
                </a:lnTo>
                <a:cubicBezTo>
                  <a:pt x="7761901" y="1912418"/>
                  <a:pt x="7766054" y="1912418"/>
                  <a:pt x="7774361" y="1912418"/>
                </a:cubicBezTo>
                <a:cubicBezTo>
                  <a:pt x="7774361" y="1920724"/>
                  <a:pt x="7778514" y="1920724"/>
                  <a:pt x="7786820" y="1912418"/>
                </a:cubicBezTo>
                <a:lnTo>
                  <a:pt x="7786820" y="1887500"/>
                </a:lnTo>
                <a:cubicBezTo>
                  <a:pt x="7803432" y="1879194"/>
                  <a:pt x="7820044" y="1875040"/>
                  <a:pt x="7836656" y="1875040"/>
                </a:cubicBezTo>
                <a:close/>
                <a:moveTo>
                  <a:pt x="9057630" y="1862582"/>
                </a:moveTo>
                <a:cubicBezTo>
                  <a:pt x="9057630" y="1862582"/>
                  <a:pt x="9049322" y="1870888"/>
                  <a:pt x="9032712" y="1887500"/>
                </a:cubicBezTo>
                <a:cubicBezTo>
                  <a:pt x="9016100" y="1904112"/>
                  <a:pt x="9007794" y="1916570"/>
                  <a:pt x="9007794" y="1924876"/>
                </a:cubicBezTo>
                <a:lnTo>
                  <a:pt x="9032712" y="1912418"/>
                </a:lnTo>
                <a:cubicBezTo>
                  <a:pt x="9049322" y="1904112"/>
                  <a:pt x="9057630" y="1895806"/>
                  <a:pt x="9057630" y="1887500"/>
                </a:cubicBezTo>
                <a:lnTo>
                  <a:pt x="9070088" y="1887500"/>
                </a:lnTo>
                <a:cubicBezTo>
                  <a:pt x="9061782" y="1870888"/>
                  <a:pt x="9057630" y="1862582"/>
                  <a:pt x="9057630" y="1862582"/>
                </a:cubicBezTo>
                <a:close/>
                <a:moveTo>
                  <a:pt x="8721239" y="1850124"/>
                </a:moveTo>
                <a:cubicBezTo>
                  <a:pt x="8721239" y="1850124"/>
                  <a:pt x="8717086" y="1854276"/>
                  <a:pt x="8708779" y="1862582"/>
                </a:cubicBezTo>
                <a:cubicBezTo>
                  <a:pt x="8708779" y="1862582"/>
                  <a:pt x="8704627" y="1862582"/>
                  <a:pt x="8696321" y="1862582"/>
                </a:cubicBezTo>
                <a:cubicBezTo>
                  <a:pt x="8696321" y="1870888"/>
                  <a:pt x="8696321" y="1875040"/>
                  <a:pt x="8696321" y="1875040"/>
                </a:cubicBezTo>
                <a:cubicBezTo>
                  <a:pt x="8696321" y="1875040"/>
                  <a:pt x="8700473" y="1870888"/>
                  <a:pt x="8708779" y="1862582"/>
                </a:cubicBezTo>
                <a:cubicBezTo>
                  <a:pt x="8708779" y="1862582"/>
                  <a:pt x="8712932" y="1862582"/>
                  <a:pt x="8721239" y="1862582"/>
                </a:cubicBezTo>
                <a:cubicBezTo>
                  <a:pt x="8721239" y="1854276"/>
                  <a:pt x="8721239" y="1850124"/>
                  <a:pt x="8721239" y="1850124"/>
                </a:cubicBezTo>
                <a:close/>
                <a:moveTo>
                  <a:pt x="8048458" y="1850124"/>
                </a:moveTo>
                <a:cubicBezTo>
                  <a:pt x="8056764" y="1858430"/>
                  <a:pt x="8065068" y="1858430"/>
                  <a:pt x="8073375" y="1850124"/>
                </a:cubicBezTo>
                <a:cubicBezTo>
                  <a:pt x="8065068" y="1858430"/>
                  <a:pt x="8060916" y="1862582"/>
                  <a:pt x="8060916" y="1862582"/>
                </a:cubicBezTo>
                <a:cubicBezTo>
                  <a:pt x="8060916" y="1862582"/>
                  <a:pt x="8056764" y="1862582"/>
                  <a:pt x="8048458" y="1862582"/>
                </a:cubicBezTo>
                <a:cubicBezTo>
                  <a:pt x="8048458" y="1862582"/>
                  <a:pt x="8048458" y="1858430"/>
                  <a:pt x="8048458" y="1850124"/>
                </a:cubicBezTo>
                <a:close/>
                <a:moveTo>
                  <a:pt x="9082547" y="1837664"/>
                </a:moveTo>
                <a:cubicBezTo>
                  <a:pt x="9074241" y="1845970"/>
                  <a:pt x="9070088" y="1850124"/>
                  <a:pt x="9070088" y="1850124"/>
                </a:cubicBezTo>
                <a:cubicBezTo>
                  <a:pt x="9078394" y="1850124"/>
                  <a:pt x="9082547" y="1850124"/>
                  <a:pt x="9082547" y="1850124"/>
                </a:cubicBezTo>
                <a:cubicBezTo>
                  <a:pt x="9082547" y="1850124"/>
                  <a:pt x="9082547" y="1845970"/>
                  <a:pt x="9082547" y="1837664"/>
                </a:cubicBezTo>
                <a:close/>
                <a:moveTo>
                  <a:pt x="8870745" y="1837664"/>
                </a:moveTo>
                <a:cubicBezTo>
                  <a:pt x="8862439" y="1837664"/>
                  <a:pt x="8858287" y="1839742"/>
                  <a:pt x="8858287" y="1843894"/>
                </a:cubicBezTo>
                <a:cubicBezTo>
                  <a:pt x="8858287" y="1848046"/>
                  <a:pt x="8862439" y="1850124"/>
                  <a:pt x="8870745" y="1850124"/>
                </a:cubicBezTo>
                <a:cubicBezTo>
                  <a:pt x="8879053" y="1850124"/>
                  <a:pt x="8883205" y="1850124"/>
                  <a:pt x="8883205" y="1850124"/>
                </a:cubicBezTo>
                <a:close/>
                <a:moveTo>
                  <a:pt x="8123211" y="1837664"/>
                </a:moveTo>
                <a:cubicBezTo>
                  <a:pt x="8123211" y="1837664"/>
                  <a:pt x="8127363" y="1839742"/>
                  <a:pt x="8135669" y="1843894"/>
                </a:cubicBezTo>
                <a:cubicBezTo>
                  <a:pt x="8143977" y="1848046"/>
                  <a:pt x="8148129" y="1850124"/>
                  <a:pt x="8148129" y="1850124"/>
                </a:cubicBezTo>
                <a:lnTo>
                  <a:pt x="8123211" y="1850124"/>
                </a:lnTo>
                <a:cubicBezTo>
                  <a:pt x="8123211" y="1841816"/>
                  <a:pt x="8123211" y="1837664"/>
                  <a:pt x="8123211" y="1837664"/>
                </a:cubicBezTo>
                <a:close/>
                <a:moveTo>
                  <a:pt x="8023539" y="1837664"/>
                </a:moveTo>
                <a:cubicBezTo>
                  <a:pt x="8031845" y="1837664"/>
                  <a:pt x="8035998" y="1837664"/>
                  <a:pt x="8035998" y="1837664"/>
                </a:cubicBezTo>
                <a:cubicBezTo>
                  <a:pt x="8035998" y="1845970"/>
                  <a:pt x="8033922" y="1850124"/>
                  <a:pt x="8029769" y="1850124"/>
                </a:cubicBezTo>
                <a:cubicBezTo>
                  <a:pt x="8025616" y="1850124"/>
                  <a:pt x="8023539" y="1845970"/>
                  <a:pt x="8023539" y="1837664"/>
                </a:cubicBezTo>
                <a:close/>
                <a:moveTo>
                  <a:pt x="6889779" y="1837664"/>
                </a:moveTo>
                <a:lnTo>
                  <a:pt x="6864860" y="1875040"/>
                </a:lnTo>
                <a:lnTo>
                  <a:pt x="6889779" y="1862582"/>
                </a:lnTo>
                <a:cubicBezTo>
                  <a:pt x="6898085" y="1845970"/>
                  <a:pt x="6898085" y="1837664"/>
                  <a:pt x="6889779" y="1837664"/>
                </a:cubicBezTo>
                <a:close/>
                <a:moveTo>
                  <a:pt x="6765189" y="1837664"/>
                </a:moveTo>
                <a:cubicBezTo>
                  <a:pt x="6740271" y="1870888"/>
                  <a:pt x="6729889" y="1887500"/>
                  <a:pt x="6734043" y="1887500"/>
                </a:cubicBezTo>
                <a:cubicBezTo>
                  <a:pt x="6738195" y="1887500"/>
                  <a:pt x="6748577" y="1879194"/>
                  <a:pt x="6765189" y="1862582"/>
                </a:cubicBezTo>
                <a:close/>
                <a:moveTo>
                  <a:pt x="6727813" y="1825206"/>
                </a:moveTo>
                <a:lnTo>
                  <a:pt x="6702895" y="1875040"/>
                </a:lnTo>
                <a:cubicBezTo>
                  <a:pt x="6711201" y="1875040"/>
                  <a:pt x="6715353" y="1872964"/>
                  <a:pt x="6715353" y="1868812"/>
                </a:cubicBezTo>
                <a:cubicBezTo>
                  <a:pt x="6715353" y="1864658"/>
                  <a:pt x="6715353" y="1862582"/>
                  <a:pt x="6715353" y="1862582"/>
                </a:cubicBezTo>
                <a:lnTo>
                  <a:pt x="6740271" y="1837664"/>
                </a:lnTo>
                <a:close/>
                <a:moveTo>
                  <a:pt x="9107465" y="1812746"/>
                </a:moveTo>
                <a:cubicBezTo>
                  <a:pt x="9099159" y="1812746"/>
                  <a:pt x="9095007" y="1814824"/>
                  <a:pt x="9095007" y="1818976"/>
                </a:cubicBezTo>
                <a:cubicBezTo>
                  <a:pt x="9095007" y="1823128"/>
                  <a:pt x="9099159" y="1825206"/>
                  <a:pt x="9107465" y="1825206"/>
                </a:cubicBezTo>
                <a:close/>
                <a:moveTo>
                  <a:pt x="9051400" y="1812746"/>
                </a:moveTo>
                <a:cubicBezTo>
                  <a:pt x="9047248" y="1812746"/>
                  <a:pt x="9045170" y="1814824"/>
                  <a:pt x="9045170" y="1818976"/>
                </a:cubicBezTo>
                <a:cubicBezTo>
                  <a:pt x="9045170" y="1823128"/>
                  <a:pt x="9041018" y="1825206"/>
                  <a:pt x="9032712" y="1825206"/>
                </a:cubicBezTo>
                <a:lnTo>
                  <a:pt x="9020252" y="1850124"/>
                </a:lnTo>
                <a:lnTo>
                  <a:pt x="9045170" y="1837664"/>
                </a:lnTo>
                <a:cubicBezTo>
                  <a:pt x="9053476" y="1821053"/>
                  <a:pt x="9055552" y="1812746"/>
                  <a:pt x="9051400" y="1812746"/>
                </a:cubicBezTo>
                <a:close/>
                <a:moveTo>
                  <a:pt x="6740271" y="1812746"/>
                </a:moveTo>
                <a:cubicBezTo>
                  <a:pt x="6740271" y="1812746"/>
                  <a:pt x="6742349" y="1814824"/>
                  <a:pt x="6746501" y="1818976"/>
                </a:cubicBezTo>
                <a:cubicBezTo>
                  <a:pt x="6750653" y="1823128"/>
                  <a:pt x="6752731" y="1825206"/>
                  <a:pt x="6752731" y="1825206"/>
                </a:cubicBezTo>
                <a:cubicBezTo>
                  <a:pt x="6752731" y="1816898"/>
                  <a:pt x="6752731" y="1812746"/>
                  <a:pt x="6752731" y="1812746"/>
                </a:cubicBezTo>
                <a:cubicBezTo>
                  <a:pt x="6744425" y="1812746"/>
                  <a:pt x="6740271" y="1812746"/>
                  <a:pt x="6740271" y="1812746"/>
                </a:cubicBezTo>
                <a:close/>
                <a:moveTo>
                  <a:pt x="6653059" y="1812746"/>
                </a:moveTo>
                <a:cubicBezTo>
                  <a:pt x="6594918" y="1870888"/>
                  <a:pt x="6565847" y="1908265"/>
                  <a:pt x="6565847" y="1924876"/>
                </a:cubicBezTo>
                <a:cubicBezTo>
                  <a:pt x="6565847" y="1933182"/>
                  <a:pt x="6565847" y="1937335"/>
                  <a:pt x="6565847" y="1937335"/>
                </a:cubicBezTo>
                <a:cubicBezTo>
                  <a:pt x="6574153" y="1937335"/>
                  <a:pt x="6578305" y="1933182"/>
                  <a:pt x="6578305" y="1924876"/>
                </a:cubicBezTo>
                <a:cubicBezTo>
                  <a:pt x="6578305" y="1916570"/>
                  <a:pt x="6586611" y="1908265"/>
                  <a:pt x="6603224" y="1899959"/>
                </a:cubicBezTo>
                <a:cubicBezTo>
                  <a:pt x="6619836" y="1891652"/>
                  <a:pt x="6628142" y="1883346"/>
                  <a:pt x="6628142" y="1875040"/>
                </a:cubicBezTo>
                <a:cubicBezTo>
                  <a:pt x="6628142" y="1875040"/>
                  <a:pt x="6630218" y="1870888"/>
                  <a:pt x="6634370" y="1862582"/>
                </a:cubicBezTo>
                <a:cubicBezTo>
                  <a:pt x="6638524" y="1854276"/>
                  <a:pt x="6640600" y="1845970"/>
                  <a:pt x="6640600" y="1837664"/>
                </a:cubicBezTo>
                <a:close/>
                <a:moveTo>
                  <a:pt x="6478635" y="1812746"/>
                </a:moveTo>
                <a:lnTo>
                  <a:pt x="6466175" y="1825206"/>
                </a:lnTo>
                <a:cubicBezTo>
                  <a:pt x="6457869" y="1833512"/>
                  <a:pt x="6453717" y="1837664"/>
                  <a:pt x="6453717" y="1837664"/>
                </a:cubicBezTo>
                <a:lnTo>
                  <a:pt x="6441259" y="1850124"/>
                </a:lnTo>
                <a:cubicBezTo>
                  <a:pt x="6441259" y="1858430"/>
                  <a:pt x="6432951" y="1870888"/>
                  <a:pt x="6416340" y="1887500"/>
                </a:cubicBezTo>
                <a:cubicBezTo>
                  <a:pt x="6399728" y="1904112"/>
                  <a:pt x="6391422" y="1916570"/>
                  <a:pt x="6391422" y="1924876"/>
                </a:cubicBezTo>
                <a:cubicBezTo>
                  <a:pt x="6383116" y="1924876"/>
                  <a:pt x="6374810" y="1933182"/>
                  <a:pt x="6366504" y="1949795"/>
                </a:cubicBezTo>
                <a:cubicBezTo>
                  <a:pt x="6358198" y="1958101"/>
                  <a:pt x="6354045" y="1964329"/>
                  <a:pt x="6354045" y="1968483"/>
                </a:cubicBezTo>
                <a:cubicBezTo>
                  <a:pt x="6354045" y="1972635"/>
                  <a:pt x="6354045" y="1974713"/>
                  <a:pt x="6354045" y="1974713"/>
                </a:cubicBezTo>
                <a:cubicBezTo>
                  <a:pt x="6362352" y="1974713"/>
                  <a:pt x="6366504" y="1970559"/>
                  <a:pt x="6366504" y="1962253"/>
                </a:cubicBezTo>
                <a:lnTo>
                  <a:pt x="6378962" y="1949795"/>
                </a:lnTo>
                <a:cubicBezTo>
                  <a:pt x="6395575" y="1941489"/>
                  <a:pt x="6399728" y="1933182"/>
                  <a:pt x="6391422" y="1924876"/>
                </a:cubicBezTo>
                <a:lnTo>
                  <a:pt x="6403881" y="1924876"/>
                </a:lnTo>
                <a:cubicBezTo>
                  <a:pt x="6403881" y="1916570"/>
                  <a:pt x="6405958" y="1910341"/>
                  <a:pt x="6410111" y="1906188"/>
                </a:cubicBezTo>
                <a:cubicBezTo>
                  <a:pt x="6414263" y="1902034"/>
                  <a:pt x="6420493" y="1899959"/>
                  <a:pt x="6428799" y="1899959"/>
                </a:cubicBezTo>
                <a:lnTo>
                  <a:pt x="6453717" y="1850124"/>
                </a:lnTo>
                <a:lnTo>
                  <a:pt x="6466175" y="1850124"/>
                </a:lnTo>
                <a:cubicBezTo>
                  <a:pt x="6466175" y="1841816"/>
                  <a:pt x="6470329" y="1837664"/>
                  <a:pt x="6478635" y="1837664"/>
                </a:cubicBezTo>
                <a:close/>
                <a:moveTo>
                  <a:pt x="8771074" y="1800288"/>
                </a:moveTo>
                <a:lnTo>
                  <a:pt x="8758616" y="1812746"/>
                </a:lnTo>
                <a:lnTo>
                  <a:pt x="8746156" y="1812746"/>
                </a:lnTo>
                <a:cubicBezTo>
                  <a:pt x="8746156" y="1812746"/>
                  <a:pt x="8744080" y="1812746"/>
                  <a:pt x="8739928" y="1812746"/>
                </a:cubicBezTo>
                <a:cubicBezTo>
                  <a:pt x="8735775" y="1812746"/>
                  <a:pt x="8735775" y="1816898"/>
                  <a:pt x="8739928" y="1825206"/>
                </a:cubicBezTo>
                <a:cubicBezTo>
                  <a:pt x="8744080" y="1833512"/>
                  <a:pt x="8750308" y="1833512"/>
                  <a:pt x="8758616" y="1825206"/>
                </a:cubicBezTo>
                <a:close/>
                <a:moveTo>
                  <a:pt x="6565847" y="1800288"/>
                </a:moveTo>
                <a:lnTo>
                  <a:pt x="6565847" y="1812746"/>
                </a:lnTo>
                <a:lnTo>
                  <a:pt x="6578305" y="1800288"/>
                </a:lnTo>
                <a:cubicBezTo>
                  <a:pt x="6578305" y="1800288"/>
                  <a:pt x="6574153" y="1800288"/>
                  <a:pt x="6565847" y="1800288"/>
                </a:cubicBezTo>
                <a:close/>
                <a:moveTo>
                  <a:pt x="8310094" y="1775369"/>
                </a:moveTo>
                <a:lnTo>
                  <a:pt x="8297636" y="1812746"/>
                </a:lnTo>
                <a:lnTo>
                  <a:pt x="8310094" y="1800288"/>
                </a:lnTo>
                <a:cubicBezTo>
                  <a:pt x="8310094" y="1791982"/>
                  <a:pt x="8310094" y="1783676"/>
                  <a:pt x="8310094" y="1775369"/>
                </a:cubicBezTo>
                <a:close/>
                <a:moveTo>
                  <a:pt x="8173047" y="1775369"/>
                </a:moveTo>
                <a:lnTo>
                  <a:pt x="8185505" y="1787828"/>
                </a:lnTo>
                <a:cubicBezTo>
                  <a:pt x="8185505" y="1787828"/>
                  <a:pt x="8189657" y="1783676"/>
                  <a:pt x="8197965" y="1775369"/>
                </a:cubicBezTo>
                <a:lnTo>
                  <a:pt x="8222881" y="1775369"/>
                </a:lnTo>
                <a:cubicBezTo>
                  <a:pt x="8214575" y="1775369"/>
                  <a:pt x="8208345" y="1777447"/>
                  <a:pt x="8204193" y="1781599"/>
                </a:cubicBezTo>
                <a:cubicBezTo>
                  <a:pt x="8200041" y="1785751"/>
                  <a:pt x="8197965" y="1791982"/>
                  <a:pt x="8197965" y="1800288"/>
                </a:cubicBezTo>
                <a:lnTo>
                  <a:pt x="8185505" y="1800288"/>
                </a:lnTo>
                <a:cubicBezTo>
                  <a:pt x="8177199" y="1791982"/>
                  <a:pt x="8173047" y="1783676"/>
                  <a:pt x="8173047" y="1775369"/>
                </a:cubicBezTo>
                <a:close/>
                <a:moveTo>
                  <a:pt x="6864860" y="1775369"/>
                </a:moveTo>
                <a:lnTo>
                  <a:pt x="6889779" y="1787828"/>
                </a:lnTo>
                <a:cubicBezTo>
                  <a:pt x="6889779" y="1787828"/>
                  <a:pt x="6889779" y="1783676"/>
                  <a:pt x="6889779" y="1775369"/>
                </a:cubicBezTo>
                <a:close/>
                <a:moveTo>
                  <a:pt x="7936327" y="1767582"/>
                </a:moveTo>
                <a:cubicBezTo>
                  <a:pt x="7934249" y="1766544"/>
                  <a:pt x="7932173" y="1767063"/>
                  <a:pt x="7930097" y="1769139"/>
                </a:cubicBezTo>
                <a:cubicBezTo>
                  <a:pt x="7925945" y="1773291"/>
                  <a:pt x="7925945" y="1777447"/>
                  <a:pt x="7930097" y="1781599"/>
                </a:cubicBezTo>
                <a:cubicBezTo>
                  <a:pt x="7934249" y="1785751"/>
                  <a:pt x="7938405" y="1787828"/>
                  <a:pt x="7942557" y="1787828"/>
                </a:cubicBezTo>
                <a:cubicBezTo>
                  <a:pt x="7946709" y="1787828"/>
                  <a:pt x="7946709" y="1783676"/>
                  <a:pt x="7942557" y="1775369"/>
                </a:cubicBezTo>
                <a:cubicBezTo>
                  <a:pt x="7940481" y="1771216"/>
                  <a:pt x="7938403" y="1768622"/>
                  <a:pt x="7936327" y="1767582"/>
                </a:cubicBezTo>
                <a:close/>
                <a:moveTo>
                  <a:pt x="8815246" y="1764043"/>
                </a:moveTo>
                <a:lnTo>
                  <a:pt x="8820910" y="1775369"/>
                </a:lnTo>
                <a:cubicBezTo>
                  <a:pt x="8820910" y="1775369"/>
                  <a:pt x="8820910" y="1773291"/>
                  <a:pt x="8820910" y="1769139"/>
                </a:cubicBezTo>
                <a:cubicBezTo>
                  <a:pt x="8820910" y="1767063"/>
                  <a:pt x="8819872" y="1765506"/>
                  <a:pt x="8817794" y="1764468"/>
                </a:cubicBezTo>
                <a:close/>
                <a:moveTo>
                  <a:pt x="8833369" y="1762911"/>
                </a:moveTo>
                <a:cubicBezTo>
                  <a:pt x="8825062" y="1771217"/>
                  <a:pt x="8820910" y="1779522"/>
                  <a:pt x="8820910" y="1787828"/>
                </a:cubicBezTo>
                <a:lnTo>
                  <a:pt x="8833369" y="1775369"/>
                </a:lnTo>
                <a:lnTo>
                  <a:pt x="8858287" y="1762911"/>
                </a:lnTo>
                <a:close/>
                <a:moveTo>
                  <a:pt x="8347471" y="1762911"/>
                </a:moveTo>
                <a:lnTo>
                  <a:pt x="8359931" y="1775369"/>
                </a:lnTo>
                <a:cubicBezTo>
                  <a:pt x="8359931" y="1775369"/>
                  <a:pt x="8359931" y="1771217"/>
                  <a:pt x="8359931" y="1762911"/>
                </a:cubicBezTo>
                <a:close/>
                <a:moveTo>
                  <a:pt x="8322554" y="1762911"/>
                </a:moveTo>
                <a:cubicBezTo>
                  <a:pt x="8322554" y="1771217"/>
                  <a:pt x="8324630" y="1775369"/>
                  <a:pt x="8328783" y="1775369"/>
                </a:cubicBezTo>
                <a:cubicBezTo>
                  <a:pt x="8332935" y="1775369"/>
                  <a:pt x="8335013" y="1771217"/>
                  <a:pt x="8335013" y="1762911"/>
                </a:cubicBezTo>
                <a:cubicBezTo>
                  <a:pt x="8335013" y="1762911"/>
                  <a:pt x="8330860" y="1762911"/>
                  <a:pt x="8322554" y="1762911"/>
                </a:cubicBezTo>
                <a:close/>
                <a:moveTo>
                  <a:pt x="7948785" y="1762911"/>
                </a:moveTo>
                <a:cubicBezTo>
                  <a:pt x="7948785" y="1762911"/>
                  <a:pt x="7948785" y="1767063"/>
                  <a:pt x="7948785" y="1775369"/>
                </a:cubicBezTo>
                <a:cubicBezTo>
                  <a:pt x="7948785" y="1783676"/>
                  <a:pt x="7948785" y="1787828"/>
                  <a:pt x="7948785" y="1787828"/>
                </a:cubicBezTo>
                <a:lnTo>
                  <a:pt x="7961245" y="1787828"/>
                </a:lnTo>
                <a:cubicBezTo>
                  <a:pt x="7961245" y="1779522"/>
                  <a:pt x="7965397" y="1775369"/>
                  <a:pt x="7973703" y="1775369"/>
                </a:cubicBezTo>
                <a:lnTo>
                  <a:pt x="7973703" y="1762911"/>
                </a:lnTo>
                <a:cubicBezTo>
                  <a:pt x="7965397" y="1762911"/>
                  <a:pt x="7961245" y="1762911"/>
                  <a:pt x="7961245" y="1762911"/>
                </a:cubicBezTo>
                <a:cubicBezTo>
                  <a:pt x="7961245" y="1762911"/>
                  <a:pt x="7957093" y="1762911"/>
                  <a:pt x="7948785" y="1762911"/>
                </a:cubicBezTo>
                <a:close/>
                <a:moveTo>
                  <a:pt x="6341586" y="1762911"/>
                </a:moveTo>
                <a:cubicBezTo>
                  <a:pt x="6341586" y="1771217"/>
                  <a:pt x="6341586" y="1775369"/>
                  <a:pt x="6341586" y="1775369"/>
                </a:cubicBezTo>
                <a:cubicBezTo>
                  <a:pt x="6341586" y="1775369"/>
                  <a:pt x="6345739" y="1771217"/>
                  <a:pt x="6354045" y="1762911"/>
                </a:cubicBezTo>
                <a:cubicBezTo>
                  <a:pt x="6345739" y="1762911"/>
                  <a:pt x="6341586" y="1762911"/>
                  <a:pt x="6341586" y="1762911"/>
                </a:cubicBezTo>
                <a:close/>
                <a:moveTo>
                  <a:pt x="9060354" y="1755514"/>
                </a:moveTo>
                <a:cubicBezTo>
                  <a:pt x="9056462" y="1756293"/>
                  <a:pt x="9051400" y="1762911"/>
                  <a:pt x="9045170" y="1775369"/>
                </a:cubicBezTo>
                <a:lnTo>
                  <a:pt x="9057630" y="1775369"/>
                </a:lnTo>
                <a:cubicBezTo>
                  <a:pt x="9065936" y="1767063"/>
                  <a:pt x="9068011" y="1760833"/>
                  <a:pt x="9063858" y="1756681"/>
                </a:cubicBezTo>
                <a:cubicBezTo>
                  <a:pt x="9062820" y="1755643"/>
                  <a:pt x="9061653" y="1755255"/>
                  <a:pt x="9060354" y="1755514"/>
                </a:cubicBezTo>
                <a:close/>
                <a:moveTo>
                  <a:pt x="8447143" y="1750451"/>
                </a:moveTo>
                <a:lnTo>
                  <a:pt x="8434683" y="1775369"/>
                </a:lnTo>
                <a:lnTo>
                  <a:pt x="8447143" y="1762911"/>
                </a:lnTo>
                <a:cubicBezTo>
                  <a:pt x="8455449" y="1754603"/>
                  <a:pt x="8455449" y="1750451"/>
                  <a:pt x="8447143" y="1750451"/>
                </a:cubicBezTo>
                <a:close/>
                <a:moveTo>
                  <a:pt x="8285176" y="1750451"/>
                </a:moveTo>
                <a:lnTo>
                  <a:pt x="8285176" y="1762911"/>
                </a:lnTo>
                <a:lnTo>
                  <a:pt x="8297636" y="1762911"/>
                </a:lnTo>
                <a:close/>
                <a:moveTo>
                  <a:pt x="6540929" y="1750451"/>
                </a:moveTo>
                <a:lnTo>
                  <a:pt x="6540929" y="1762911"/>
                </a:lnTo>
                <a:cubicBezTo>
                  <a:pt x="6549235" y="1779522"/>
                  <a:pt x="6557541" y="1783676"/>
                  <a:pt x="6565847" y="1775369"/>
                </a:cubicBezTo>
                <a:lnTo>
                  <a:pt x="6565847" y="1762911"/>
                </a:lnTo>
                <a:lnTo>
                  <a:pt x="6553387" y="1762911"/>
                </a:lnTo>
                <a:cubicBezTo>
                  <a:pt x="6553387" y="1762911"/>
                  <a:pt x="6551311" y="1760833"/>
                  <a:pt x="6547157" y="1756681"/>
                </a:cubicBezTo>
                <a:cubicBezTo>
                  <a:pt x="6543005" y="1752529"/>
                  <a:pt x="6540929" y="1750451"/>
                  <a:pt x="6540929" y="1750451"/>
                </a:cubicBezTo>
                <a:close/>
                <a:moveTo>
                  <a:pt x="8185505" y="1737993"/>
                </a:moveTo>
                <a:lnTo>
                  <a:pt x="8197965" y="1750451"/>
                </a:lnTo>
                <a:lnTo>
                  <a:pt x="8185505" y="1750451"/>
                </a:lnTo>
                <a:cubicBezTo>
                  <a:pt x="8177199" y="1750451"/>
                  <a:pt x="8177199" y="1746299"/>
                  <a:pt x="8185505" y="1737993"/>
                </a:cubicBezTo>
                <a:close/>
                <a:moveTo>
                  <a:pt x="6852402" y="1737993"/>
                </a:moveTo>
                <a:cubicBezTo>
                  <a:pt x="6852402" y="1737993"/>
                  <a:pt x="6844096" y="1748375"/>
                  <a:pt x="6827484" y="1769139"/>
                </a:cubicBezTo>
                <a:cubicBezTo>
                  <a:pt x="6810871" y="1789905"/>
                  <a:pt x="6802565" y="1800288"/>
                  <a:pt x="6802565" y="1800288"/>
                </a:cubicBezTo>
                <a:lnTo>
                  <a:pt x="6815025" y="1825206"/>
                </a:lnTo>
                <a:cubicBezTo>
                  <a:pt x="6806719" y="1825206"/>
                  <a:pt x="6802565" y="1829358"/>
                  <a:pt x="6802565" y="1837664"/>
                </a:cubicBezTo>
                <a:cubicBezTo>
                  <a:pt x="6802565" y="1845970"/>
                  <a:pt x="6800489" y="1850124"/>
                  <a:pt x="6796337" y="1850124"/>
                </a:cubicBezTo>
                <a:cubicBezTo>
                  <a:pt x="6792183" y="1850124"/>
                  <a:pt x="6785955" y="1854276"/>
                  <a:pt x="6777647" y="1862582"/>
                </a:cubicBezTo>
                <a:lnTo>
                  <a:pt x="6790107" y="1887500"/>
                </a:lnTo>
                <a:cubicBezTo>
                  <a:pt x="6790107" y="1879194"/>
                  <a:pt x="6790107" y="1870888"/>
                  <a:pt x="6790107" y="1862582"/>
                </a:cubicBezTo>
                <a:lnTo>
                  <a:pt x="6802565" y="1862582"/>
                </a:lnTo>
                <a:cubicBezTo>
                  <a:pt x="6802565" y="1862582"/>
                  <a:pt x="6819177" y="1845970"/>
                  <a:pt x="6852402" y="1812746"/>
                </a:cubicBezTo>
                <a:cubicBezTo>
                  <a:pt x="6852402" y="1804440"/>
                  <a:pt x="6850326" y="1796135"/>
                  <a:pt x="6846172" y="1787828"/>
                </a:cubicBezTo>
                <a:cubicBezTo>
                  <a:pt x="6842020" y="1779522"/>
                  <a:pt x="6839943" y="1775369"/>
                  <a:pt x="6839943" y="1775369"/>
                </a:cubicBezTo>
                <a:close/>
                <a:moveTo>
                  <a:pt x="6372734" y="1737993"/>
                </a:moveTo>
                <a:cubicBezTo>
                  <a:pt x="6368580" y="1737993"/>
                  <a:pt x="6366504" y="1742145"/>
                  <a:pt x="6366504" y="1750451"/>
                </a:cubicBezTo>
                <a:cubicBezTo>
                  <a:pt x="6366504" y="1750451"/>
                  <a:pt x="6368580" y="1748375"/>
                  <a:pt x="6372734" y="1744223"/>
                </a:cubicBezTo>
                <a:cubicBezTo>
                  <a:pt x="6376886" y="1740069"/>
                  <a:pt x="6376886" y="1737993"/>
                  <a:pt x="6372734" y="1737993"/>
                </a:cubicBezTo>
                <a:close/>
                <a:moveTo>
                  <a:pt x="9418937" y="1725533"/>
                </a:moveTo>
                <a:lnTo>
                  <a:pt x="9431397" y="1725533"/>
                </a:lnTo>
                <a:cubicBezTo>
                  <a:pt x="9431397" y="1725533"/>
                  <a:pt x="9431397" y="1727611"/>
                  <a:pt x="9431397" y="1731763"/>
                </a:cubicBezTo>
                <a:cubicBezTo>
                  <a:pt x="9431397" y="1735915"/>
                  <a:pt x="9427245" y="1737993"/>
                  <a:pt x="9418937" y="1737993"/>
                </a:cubicBezTo>
                <a:cubicBezTo>
                  <a:pt x="9418937" y="1729687"/>
                  <a:pt x="9418937" y="1725533"/>
                  <a:pt x="9418937" y="1725533"/>
                </a:cubicBezTo>
                <a:close/>
                <a:moveTo>
                  <a:pt x="8359931" y="1725533"/>
                </a:moveTo>
                <a:cubicBezTo>
                  <a:pt x="8359931" y="1725533"/>
                  <a:pt x="8362007" y="1727611"/>
                  <a:pt x="8366161" y="1731763"/>
                </a:cubicBezTo>
                <a:cubicBezTo>
                  <a:pt x="8370313" y="1735915"/>
                  <a:pt x="8372389" y="1737993"/>
                  <a:pt x="8372389" y="1737993"/>
                </a:cubicBezTo>
                <a:lnTo>
                  <a:pt x="8372389" y="1725533"/>
                </a:lnTo>
                <a:cubicBezTo>
                  <a:pt x="8364083" y="1725533"/>
                  <a:pt x="8359931" y="1725533"/>
                  <a:pt x="8359931" y="1725533"/>
                </a:cubicBezTo>
                <a:close/>
                <a:moveTo>
                  <a:pt x="8272718" y="1725533"/>
                </a:moveTo>
                <a:cubicBezTo>
                  <a:pt x="8272718" y="1733841"/>
                  <a:pt x="8270640" y="1737993"/>
                  <a:pt x="8266488" y="1737993"/>
                </a:cubicBezTo>
                <a:cubicBezTo>
                  <a:pt x="8262335" y="1737993"/>
                  <a:pt x="8260259" y="1735915"/>
                  <a:pt x="8260259" y="1731763"/>
                </a:cubicBezTo>
                <a:cubicBezTo>
                  <a:pt x="8260259" y="1727611"/>
                  <a:pt x="8264411" y="1725533"/>
                  <a:pt x="8272718" y="1725533"/>
                </a:cubicBezTo>
                <a:close/>
                <a:moveTo>
                  <a:pt x="6590764" y="1725533"/>
                </a:moveTo>
                <a:cubicBezTo>
                  <a:pt x="6582458" y="1725533"/>
                  <a:pt x="6578305" y="1731763"/>
                  <a:pt x="6578305" y="1744223"/>
                </a:cubicBezTo>
                <a:cubicBezTo>
                  <a:pt x="6578305" y="1756681"/>
                  <a:pt x="6580382" y="1758759"/>
                  <a:pt x="6584535" y="1750451"/>
                </a:cubicBezTo>
                <a:cubicBezTo>
                  <a:pt x="6588688" y="1742145"/>
                  <a:pt x="6590764" y="1737993"/>
                  <a:pt x="6590764" y="1737993"/>
                </a:cubicBezTo>
                <a:close/>
                <a:moveTo>
                  <a:pt x="6821821" y="1724401"/>
                </a:moveTo>
                <a:lnTo>
                  <a:pt x="6815025" y="1725533"/>
                </a:lnTo>
                <a:cubicBezTo>
                  <a:pt x="6815025" y="1725533"/>
                  <a:pt x="6815025" y="1729687"/>
                  <a:pt x="6815025" y="1737993"/>
                </a:cubicBezTo>
                <a:cubicBezTo>
                  <a:pt x="6806719" y="1746299"/>
                  <a:pt x="6802565" y="1750451"/>
                  <a:pt x="6802565" y="1750451"/>
                </a:cubicBezTo>
                <a:cubicBezTo>
                  <a:pt x="6794259" y="1750451"/>
                  <a:pt x="6790107" y="1754603"/>
                  <a:pt x="6790107" y="1762911"/>
                </a:cubicBezTo>
                <a:cubicBezTo>
                  <a:pt x="6790107" y="1762911"/>
                  <a:pt x="6785955" y="1767063"/>
                  <a:pt x="6777647" y="1775369"/>
                </a:cubicBezTo>
                <a:lnTo>
                  <a:pt x="6777647" y="1787828"/>
                </a:lnTo>
                <a:cubicBezTo>
                  <a:pt x="6785955" y="1771217"/>
                  <a:pt x="6794259" y="1762911"/>
                  <a:pt x="6802565" y="1762911"/>
                </a:cubicBezTo>
                <a:lnTo>
                  <a:pt x="6815025" y="1737993"/>
                </a:lnTo>
                <a:close/>
                <a:moveTo>
                  <a:pt x="7948785" y="1713075"/>
                </a:moveTo>
                <a:lnTo>
                  <a:pt x="7961245" y="1725533"/>
                </a:lnTo>
                <a:cubicBezTo>
                  <a:pt x="7961245" y="1733841"/>
                  <a:pt x="7969551" y="1737993"/>
                  <a:pt x="7986163" y="1737993"/>
                </a:cubicBezTo>
                <a:lnTo>
                  <a:pt x="8011080" y="1737993"/>
                </a:lnTo>
                <a:cubicBezTo>
                  <a:pt x="8002773" y="1746299"/>
                  <a:pt x="8000699" y="1752529"/>
                  <a:pt x="8004851" y="1756681"/>
                </a:cubicBezTo>
                <a:cubicBezTo>
                  <a:pt x="8009003" y="1760833"/>
                  <a:pt x="8015233" y="1762911"/>
                  <a:pt x="8023539" y="1762911"/>
                </a:cubicBezTo>
                <a:lnTo>
                  <a:pt x="8035998" y="1762911"/>
                </a:lnTo>
                <a:cubicBezTo>
                  <a:pt x="8035998" y="1771217"/>
                  <a:pt x="8031845" y="1775369"/>
                  <a:pt x="8023539" y="1775369"/>
                </a:cubicBezTo>
                <a:cubicBezTo>
                  <a:pt x="8015233" y="1775369"/>
                  <a:pt x="8011080" y="1775369"/>
                  <a:pt x="8011080" y="1775369"/>
                </a:cubicBezTo>
                <a:cubicBezTo>
                  <a:pt x="8011080" y="1775369"/>
                  <a:pt x="8006927" y="1775369"/>
                  <a:pt x="7998621" y="1775369"/>
                </a:cubicBezTo>
                <a:cubicBezTo>
                  <a:pt x="7998621" y="1775369"/>
                  <a:pt x="7994469" y="1777447"/>
                  <a:pt x="7986163" y="1781599"/>
                </a:cubicBezTo>
                <a:cubicBezTo>
                  <a:pt x="7977855" y="1785751"/>
                  <a:pt x="7973703" y="1791982"/>
                  <a:pt x="7973703" y="1800288"/>
                </a:cubicBezTo>
                <a:cubicBezTo>
                  <a:pt x="7957093" y="1808593"/>
                  <a:pt x="7948785" y="1812746"/>
                  <a:pt x="7948785" y="1812746"/>
                </a:cubicBezTo>
                <a:cubicBezTo>
                  <a:pt x="7948785" y="1812746"/>
                  <a:pt x="7944633" y="1808593"/>
                  <a:pt x="7936327" y="1800288"/>
                </a:cubicBezTo>
                <a:cubicBezTo>
                  <a:pt x="7928021" y="1791982"/>
                  <a:pt x="7921791" y="1787828"/>
                  <a:pt x="7917639" y="1787828"/>
                </a:cubicBezTo>
                <a:cubicBezTo>
                  <a:pt x="7913487" y="1787828"/>
                  <a:pt x="7907257" y="1783676"/>
                  <a:pt x="7898951" y="1775369"/>
                </a:cubicBezTo>
                <a:lnTo>
                  <a:pt x="7886491" y="1750451"/>
                </a:lnTo>
                <a:lnTo>
                  <a:pt x="7923869" y="1737993"/>
                </a:lnTo>
                <a:close/>
                <a:moveTo>
                  <a:pt x="8070260" y="1706845"/>
                </a:moveTo>
                <a:cubicBezTo>
                  <a:pt x="8072338" y="1706845"/>
                  <a:pt x="8073375" y="1708921"/>
                  <a:pt x="8073375" y="1713075"/>
                </a:cubicBezTo>
                <a:lnTo>
                  <a:pt x="8060916" y="1725533"/>
                </a:lnTo>
                <a:lnTo>
                  <a:pt x="8048458" y="1737993"/>
                </a:lnTo>
                <a:cubicBezTo>
                  <a:pt x="8048458" y="1729687"/>
                  <a:pt x="8052610" y="1721381"/>
                  <a:pt x="8060916" y="1713075"/>
                </a:cubicBezTo>
                <a:cubicBezTo>
                  <a:pt x="8065070" y="1708921"/>
                  <a:pt x="8068184" y="1706845"/>
                  <a:pt x="8070260" y="1706845"/>
                </a:cubicBezTo>
                <a:close/>
                <a:moveTo>
                  <a:pt x="8842713" y="1705288"/>
                </a:moveTo>
                <a:cubicBezTo>
                  <a:pt x="8840637" y="1704250"/>
                  <a:pt x="8837522" y="1704769"/>
                  <a:pt x="8833369" y="1706845"/>
                </a:cubicBezTo>
                <a:cubicBezTo>
                  <a:pt x="8825062" y="1710997"/>
                  <a:pt x="8820910" y="1715153"/>
                  <a:pt x="8820910" y="1719305"/>
                </a:cubicBezTo>
                <a:cubicBezTo>
                  <a:pt x="8820910" y="1723457"/>
                  <a:pt x="8825062" y="1725533"/>
                  <a:pt x="8833369" y="1725533"/>
                </a:cubicBezTo>
                <a:cubicBezTo>
                  <a:pt x="8841676" y="1725533"/>
                  <a:pt x="8845828" y="1721381"/>
                  <a:pt x="8845828" y="1713075"/>
                </a:cubicBezTo>
                <a:cubicBezTo>
                  <a:pt x="8845828" y="1708921"/>
                  <a:pt x="8844789" y="1706326"/>
                  <a:pt x="8842713" y="1705288"/>
                </a:cubicBezTo>
                <a:close/>
                <a:moveTo>
                  <a:pt x="8384849" y="1700616"/>
                </a:moveTo>
                <a:cubicBezTo>
                  <a:pt x="8384849" y="1708922"/>
                  <a:pt x="8384849" y="1713075"/>
                  <a:pt x="8384849" y="1713075"/>
                </a:cubicBezTo>
                <a:lnTo>
                  <a:pt x="8397307" y="1700616"/>
                </a:lnTo>
                <a:cubicBezTo>
                  <a:pt x="8397307" y="1700616"/>
                  <a:pt x="8393155" y="1700616"/>
                  <a:pt x="8384849" y="1700616"/>
                </a:cubicBezTo>
                <a:close/>
                <a:moveTo>
                  <a:pt x="6964533" y="1700616"/>
                </a:moveTo>
                <a:cubicBezTo>
                  <a:pt x="6956227" y="1700616"/>
                  <a:pt x="6952073" y="1702693"/>
                  <a:pt x="6952073" y="1706845"/>
                </a:cubicBezTo>
                <a:cubicBezTo>
                  <a:pt x="6952073" y="1710997"/>
                  <a:pt x="6956227" y="1713075"/>
                  <a:pt x="6964533" y="1713075"/>
                </a:cubicBezTo>
                <a:cubicBezTo>
                  <a:pt x="6972839" y="1713075"/>
                  <a:pt x="6976991" y="1708922"/>
                  <a:pt x="6976991" y="1700616"/>
                </a:cubicBezTo>
                <a:cubicBezTo>
                  <a:pt x="6976991" y="1700616"/>
                  <a:pt x="6972839" y="1700616"/>
                  <a:pt x="6964533" y="1700616"/>
                </a:cubicBezTo>
                <a:close/>
                <a:moveTo>
                  <a:pt x="8982876" y="1688157"/>
                </a:moveTo>
                <a:cubicBezTo>
                  <a:pt x="8982876" y="1688157"/>
                  <a:pt x="8984953" y="1694386"/>
                  <a:pt x="8989106" y="1706845"/>
                </a:cubicBezTo>
                <a:cubicBezTo>
                  <a:pt x="8993258" y="1719305"/>
                  <a:pt x="8995336" y="1725533"/>
                  <a:pt x="8995336" y="1725533"/>
                </a:cubicBezTo>
                <a:lnTo>
                  <a:pt x="9007794" y="1713075"/>
                </a:lnTo>
                <a:lnTo>
                  <a:pt x="9032712" y="1688157"/>
                </a:lnTo>
                <a:lnTo>
                  <a:pt x="9020252" y="1700616"/>
                </a:lnTo>
                <a:cubicBezTo>
                  <a:pt x="9003642" y="1708922"/>
                  <a:pt x="8995336" y="1708922"/>
                  <a:pt x="8995336" y="1700616"/>
                </a:cubicBezTo>
                <a:close/>
                <a:moveTo>
                  <a:pt x="6628142" y="1688157"/>
                </a:moveTo>
                <a:lnTo>
                  <a:pt x="6603224" y="1700616"/>
                </a:lnTo>
                <a:cubicBezTo>
                  <a:pt x="6603224" y="1717227"/>
                  <a:pt x="6607376" y="1721381"/>
                  <a:pt x="6615682" y="1713075"/>
                </a:cubicBezTo>
                <a:cubicBezTo>
                  <a:pt x="6623988" y="1704769"/>
                  <a:pt x="6628142" y="1696465"/>
                  <a:pt x="6628142" y="1688157"/>
                </a:cubicBezTo>
                <a:close/>
                <a:moveTo>
                  <a:pt x="9244514" y="1675699"/>
                </a:moveTo>
                <a:lnTo>
                  <a:pt x="9269430" y="1675699"/>
                </a:lnTo>
                <a:cubicBezTo>
                  <a:pt x="9261124" y="1692309"/>
                  <a:pt x="9256972" y="1702693"/>
                  <a:pt x="9256972" y="1706845"/>
                </a:cubicBezTo>
                <a:cubicBezTo>
                  <a:pt x="9256972" y="1710997"/>
                  <a:pt x="9252820" y="1713075"/>
                  <a:pt x="9244514" y="1713075"/>
                </a:cubicBezTo>
                <a:lnTo>
                  <a:pt x="9232054" y="1737993"/>
                </a:lnTo>
                <a:lnTo>
                  <a:pt x="9207136" y="1762911"/>
                </a:lnTo>
                <a:cubicBezTo>
                  <a:pt x="9207136" y="1762911"/>
                  <a:pt x="9196755" y="1775369"/>
                  <a:pt x="9175989" y="1800288"/>
                </a:cubicBezTo>
                <a:cubicBezTo>
                  <a:pt x="9155223" y="1825206"/>
                  <a:pt x="9144841" y="1833512"/>
                  <a:pt x="9144841" y="1825206"/>
                </a:cubicBezTo>
                <a:cubicBezTo>
                  <a:pt x="9144841" y="1816898"/>
                  <a:pt x="9148993" y="1808593"/>
                  <a:pt x="9157301" y="1800288"/>
                </a:cubicBezTo>
                <a:cubicBezTo>
                  <a:pt x="9157301" y="1800288"/>
                  <a:pt x="9159377" y="1798210"/>
                  <a:pt x="9163531" y="1794057"/>
                </a:cubicBezTo>
                <a:cubicBezTo>
                  <a:pt x="9167683" y="1789905"/>
                  <a:pt x="9169759" y="1787828"/>
                  <a:pt x="9169759" y="1787828"/>
                </a:cubicBezTo>
                <a:cubicBezTo>
                  <a:pt x="9169759" y="1779522"/>
                  <a:pt x="9175989" y="1771217"/>
                  <a:pt x="9188447" y="1762911"/>
                </a:cubicBezTo>
                <a:cubicBezTo>
                  <a:pt x="9200907" y="1754603"/>
                  <a:pt x="9207136" y="1750451"/>
                  <a:pt x="9207136" y="1750451"/>
                </a:cubicBezTo>
                <a:cubicBezTo>
                  <a:pt x="9207136" y="1733841"/>
                  <a:pt x="9219596" y="1708922"/>
                  <a:pt x="9244514" y="1675699"/>
                </a:cubicBezTo>
                <a:close/>
                <a:moveTo>
                  <a:pt x="9157301" y="1675699"/>
                </a:moveTo>
                <a:cubicBezTo>
                  <a:pt x="9157301" y="1675699"/>
                  <a:pt x="9153149" y="1681928"/>
                  <a:pt x="9144841" y="1694386"/>
                </a:cubicBezTo>
                <a:cubicBezTo>
                  <a:pt x="9136535" y="1706845"/>
                  <a:pt x="9124077" y="1721381"/>
                  <a:pt x="9107465" y="1737993"/>
                </a:cubicBezTo>
                <a:lnTo>
                  <a:pt x="9119925" y="1750451"/>
                </a:lnTo>
                <a:cubicBezTo>
                  <a:pt x="9144841" y="1717227"/>
                  <a:pt x="9159377" y="1696465"/>
                  <a:pt x="9163531" y="1688157"/>
                </a:cubicBezTo>
                <a:cubicBezTo>
                  <a:pt x="9167683" y="1679851"/>
                  <a:pt x="9165607" y="1675699"/>
                  <a:pt x="9157301" y="1675699"/>
                </a:cubicBezTo>
                <a:close/>
                <a:moveTo>
                  <a:pt x="8048458" y="1663239"/>
                </a:moveTo>
                <a:lnTo>
                  <a:pt x="8060916" y="1675699"/>
                </a:lnTo>
                <a:cubicBezTo>
                  <a:pt x="8060916" y="1692309"/>
                  <a:pt x="8060916" y="1700616"/>
                  <a:pt x="8060916" y="1700616"/>
                </a:cubicBezTo>
                <a:lnTo>
                  <a:pt x="8048458" y="1688157"/>
                </a:lnTo>
                <a:cubicBezTo>
                  <a:pt x="8048458" y="1679851"/>
                  <a:pt x="8048458" y="1671546"/>
                  <a:pt x="8048458" y="1663239"/>
                </a:cubicBezTo>
                <a:close/>
                <a:moveTo>
                  <a:pt x="7039285" y="1641438"/>
                </a:moveTo>
                <a:cubicBezTo>
                  <a:pt x="7037209" y="1641438"/>
                  <a:pt x="7035133" y="1642474"/>
                  <a:pt x="7033055" y="1644550"/>
                </a:cubicBezTo>
                <a:cubicBezTo>
                  <a:pt x="7028903" y="1648703"/>
                  <a:pt x="7026827" y="1654932"/>
                  <a:pt x="7026827" y="1663239"/>
                </a:cubicBezTo>
                <a:lnTo>
                  <a:pt x="7039285" y="1663239"/>
                </a:lnTo>
                <a:cubicBezTo>
                  <a:pt x="7047591" y="1654932"/>
                  <a:pt x="7049667" y="1648703"/>
                  <a:pt x="7045515" y="1644550"/>
                </a:cubicBezTo>
                <a:cubicBezTo>
                  <a:pt x="7043437" y="1642474"/>
                  <a:pt x="7041361" y="1641438"/>
                  <a:pt x="7039285" y="1641438"/>
                </a:cubicBezTo>
                <a:close/>
                <a:moveTo>
                  <a:pt x="8073375" y="1638322"/>
                </a:moveTo>
                <a:cubicBezTo>
                  <a:pt x="8081682" y="1646628"/>
                  <a:pt x="8083757" y="1654932"/>
                  <a:pt x="8079604" y="1663239"/>
                </a:cubicBezTo>
                <a:cubicBezTo>
                  <a:pt x="8075452" y="1671546"/>
                  <a:pt x="8077528" y="1679851"/>
                  <a:pt x="8085834" y="1688157"/>
                </a:cubicBezTo>
                <a:lnTo>
                  <a:pt x="8060916" y="1675699"/>
                </a:lnTo>
                <a:cubicBezTo>
                  <a:pt x="8069222" y="1659086"/>
                  <a:pt x="8073375" y="1646628"/>
                  <a:pt x="8073375" y="1638322"/>
                </a:cubicBezTo>
                <a:close/>
                <a:moveTo>
                  <a:pt x="6933385" y="1638322"/>
                </a:moveTo>
                <a:cubicBezTo>
                  <a:pt x="6929233" y="1638322"/>
                  <a:pt x="6927155" y="1646628"/>
                  <a:pt x="6927155" y="1663239"/>
                </a:cubicBezTo>
                <a:lnTo>
                  <a:pt x="6914697" y="1675699"/>
                </a:lnTo>
                <a:cubicBezTo>
                  <a:pt x="6914697" y="1667391"/>
                  <a:pt x="6910545" y="1671546"/>
                  <a:pt x="6902238" y="1688157"/>
                </a:cubicBezTo>
                <a:lnTo>
                  <a:pt x="6902238" y="1700616"/>
                </a:lnTo>
                <a:lnTo>
                  <a:pt x="6902238" y="1713075"/>
                </a:lnTo>
                <a:lnTo>
                  <a:pt x="6902238" y="1750451"/>
                </a:lnTo>
                <a:cubicBezTo>
                  <a:pt x="6910545" y="1750451"/>
                  <a:pt x="6914697" y="1750451"/>
                  <a:pt x="6914697" y="1750451"/>
                </a:cubicBezTo>
                <a:cubicBezTo>
                  <a:pt x="6923003" y="1742145"/>
                  <a:pt x="6927155" y="1742145"/>
                  <a:pt x="6927155" y="1750451"/>
                </a:cubicBezTo>
                <a:lnTo>
                  <a:pt x="6952073" y="1725533"/>
                </a:lnTo>
                <a:cubicBezTo>
                  <a:pt x="6943767" y="1717227"/>
                  <a:pt x="6941691" y="1708922"/>
                  <a:pt x="6945843" y="1700616"/>
                </a:cubicBezTo>
                <a:cubicBezTo>
                  <a:pt x="6949997" y="1692309"/>
                  <a:pt x="6952073" y="1688157"/>
                  <a:pt x="6952073" y="1688157"/>
                </a:cubicBezTo>
                <a:cubicBezTo>
                  <a:pt x="6960379" y="1679851"/>
                  <a:pt x="6964533" y="1673621"/>
                  <a:pt x="6964533" y="1669468"/>
                </a:cubicBezTo>
                <a:cubicBezTo>
                  <a:pt x="6964533" y="1665316"/>
                  <a:pt x="6958303" y="1665316"/>
                  <a:pt x="6945843" y="1669468"/>
                </a:cubicBezTo>
                <a:cubicBezTo>
                  <a:pt x="6933385" y="1673621"/>
                  <a:pt x="6929233" y="1669468"/>
                  <a:pt x="6933385" y="1657010"/>
                </a:cubicBezTo>
                <a:cubicBezTo>
                  <a:pt x="6937537" y="1644550"/>
                  <a:pt x="6937537" y="1638322"/>
                  <a:pt x="6933385" y="1638322"/>
                </a:cubicBezTo>
                <a:close/>
                <a:moveTo>
                  <a:pt x="6902238" y="1613404"/>
                </a:moveTo>
                <a:cubicBezTo>
                  <a:pt x="6902238" y="1621710"/>
                  <a:pt x="6898085" y="1634170"/>
                  <a:pt x="6889779" y="1650780"/>
                </a:cubicBezTo>
                <a:cubicBezTo>
                  <a:pt x="6873166" y="1667391"/>
                  <a:pt x="6864860" y="1679851"/>
                  <a:pt x="6864860" y="1688157"/>
                </a:cubicBezTo>
                <a:lnTo>
                  <a:pt x="6852402" y="1700616"/>
                </a:lnTo>
                <a:cubicBezTo>
                  <a:pt x="6852402" y="1700616"/>
                  <a:pt x="6858632" y="1694386"/>
                  <a:pt x="6871090" y="1681928"/>
                </a:cubicBezTo>
                <a:cubicBezTo>
                  <a:pt x="6883549" y="1669468"/>
                  <a:pt x="6889779" y="1661162"/>
                  <a:pt x="6889779" y="1657010"/>
                </a:cubicBezTo>
                <a:cubicBezTo>
                  <a:pt x="6889779" y="1652858"/>
                  <a:pt x="6896008" y="1646628"/>
                  <a:pt x="6908467" y="1638322"/>
                </a:cubicBezTo>
                <a:cubicBezTo>
                  <a:pt x="6920927" y="1630014"/>
                  <a:pt x="6923003" y="1625862"/>
                  <a:pt x="6914697" y="1625862"/>
                </a:cubicBezTo>
                <a:cubicBezTo>
                  <a:pt x="6914697" y="1617556"/>
                  <a:pt x="6910545" y="1613404"/>
                  <a:pt x="6902238" y="1613404"/>
                </a:cubicBezTo>
                <a:close/>
                <a:moveTo>
                  <a:pt x="6279291" y="1613404"/>
                </a:moveTo>
                <a:lnTo>
                  <a:pt x="6266833" y="1638322"/>
                </a:lnTo>
                <a:lnTo>
                  <a:pt x="6279291" y="1625862"/>
                </a:lnTo>
                <a:close/>
                <a:moveTo>
                  <a:pt x="8870745" y="1600944"/>
                </a:moveTo>
                <a:cubicBezTo>
                  <a:pt x="8870745" y="1609252"/>
                  <a:pt x="8874899" y="1613404"/>
                  <a:pt x="8883205" y="1613404"/>
                </a:cubicBezTo>
                <a:lnTo>
                  <a:pt x="8883205" y="1600944"/>
                </a:lnTo>
                <a:close/>
                <a:moveTo>
                  <a:pt x="8123211" y="1600944"/>
                </a:moveTo>
                <a:cubicBezTo>
                  <a:pt x="8123211" y="1609252"/>
                  <a:pt x="8123211" y="1617556"/>
                  <a:pt x="8123211" y="1625862"/>
                </a:cubicBezTo>
                <a:cubicBezTo>
                  <a:pt x="8106600" y="1617556"/>
                  <a:pt x="8098293" y="1613404"/>
                  <a:pt x="8098293" y="1613404"/>
                </a:cubicBezTo>
                <a:cubicBezTo>
                  <a:pt x="8098293" y="1605096"/>
                  <a:pt x="8106600" y="1600944"/>
                  <a:pt x="8123211" y="1600944"/>
                </a:cubicBezTo>
                <a:close/>
                <a:moveTo>
                  <a:pt x="7026827" y="1600944"/>
                </a:moveTo>
                <a:lnTo>
                  <a:pt x="7026827" y="1613404"/>
                </a:lnTo>
                <a:cubicBezTo>
                  <a:pt x="7035133" y="1613404"/>
                  <a:pt x="7039285" y="1613404"/>
                  <a:pt x="7039285" y="1613404"/>
                </a:cubicBezTo>
                <a:close/>
                <a:moveTo>
                  <a:pt x="8833369" y="1598608"/>
                </a:moveTo>
                <a:cubicBezTo>
                  <a:pt x="8829216" y="1598089"/>
                  <a:pt x="8825062" y="1598868"/>
                  <a:pt x="8820910" y="1600944"/>
                </a:cubicBezTo>
                <a:lnTo>
                  <a:pt x="8820910" y="1613404"/>
                </a:lnTo>
                <a:cubicBezTo>
                  <a:pt x="8837521" y="1621710"/>
                  <a:pt x="8845828" y="1625862"/>
                  <a:pt x="8845828" y="1625862"/>
                </a:cubicBezTo>
                <a:cubicBezTo>
                  <a:pt x="8845828" y="1634170"/>
                  <a:pt x="8847905" y="1640398"/>
                  <a:pt x="8852057" y="1644550"/>
                </a:cubicBezTo>
                <a:cubicBezTo>
                  <a:pt x="8856209" y="1648703"/>
                  <a:pt x="8862439" y="1650780"/>
                  <a:pt x="8870745" y="1650780"/>
                </a:cubicBezTo>
                <a:lnTo>
                  <a:pt x="8870745" y="1638322"/>
                </a:lnTo>
                <a:cubicBezTo>
                  <a:pt x="8858288" y="1613404"/>
                  <a:pt x="8845828" y="1600166"/>
                  <a:pt x="8833369" y="1598608"/>
                </a:cubicBezTo>
                <a:close/>
                <a:moveTo>
                  <a:pt x="8110753" y="1588486"/>
                </a:moveTo>
                <a:cubicBezTo>
                  <a:pt x="8119059" y="1588486"/>
                  <a:pt x="8123211" y="1592638"/>
                  <a:pt x="8123211" y="1600944"/>
                </a:cubicBezTo>
                <a:lnTo>
                  <a:pt x="8110753" y="1600944"/>
                </a:lnTo>
                <a:close/>
                <a:moveTo>
                  <a:pt x="8822467" y="1580699"/>
                </a:moveTo>
                <a:cubicBezTo>
                  <a:pt x="8821429" y="1581737"/>
                  <a:pt x="8820910" y="1584332"/>
                  <a:pt x="8820910" y="1588486"/>
                </a:cubicBezTo>
                <a:cubicBezTo>
                  <a:pt x="8829216" y="1588486"/>
                  <a:pt x="8833369" y="1588486"/>
                  <a:pt x="8833369" y="1588486"/>
                </a:cubicBezTo>
                <a:cubicBezTo>
                  <a:pt x="8833369" y="1588486"/>
                  <a:pt x="8831292" y="1586408"/>
                  <a:pt x="8827140" y="1582256"/>
                </a:cubicBezTo>
                <a:cubicBezTo>
                  <a:pt x="8825062" y="1580180"/>
                  <a:pt x="8823505" y="1579661"/>
                  <a:pt x="8822467" y="1580699"/>
                </a:cubicBezTo>
                <a:close/>
                <a:moveTo>
                  <a:pt x="9244514" y="1576028"/>
                </a:moveTo>
                <a:lnTo>
                  <a:pt x="9219596" y="1600944"/>
                </a:lnTo>
                <a:cubicBezTo>
                  <a:pt x="9219596" y="1600944"/>
                  <a:pt x="9215443" y="1605096"/>
                  <a:pt x="9207136" y="1613404"/>
                </a:cubicBezTo>
                <a:cubicBezTo>
                  <a:pt x="9198830" y="1621710"/>
                  <a:pt x="9192600" y="1627940"/>
                  <a:pt x="9188447" y="1632092"/>
                </a:cubicBezTo>
                <a:cubicBezTo>
                  <a:pt x="9184295" y="1636244"/>
                  <a:pt x="9180141" y="1640398"/>
                  <a:pt x="9175989" y="1644550"/>
                </a:cubicBezTo>
                <a:cubicBezTo>
                  <a:pt x="9171837" y="1648703"/>
                  <a:pt x="9169759" y="1654932"/>
                  <a:pt x="9169759" y="1663239"/>
                </a:cubicBezTo>
                <a:lnTo>
                  <a:pt x="9219596" y="1613404"/>
                </a:lnTo>
                <a:cubicBezTo>
                  <a:pt x="9227902" y="1605096"/>
                  <a:pt x="9234132" y="1598868"/>
                  <a:pt x="9238284" y="1594716"/>
                </a:cubicBezTo>
                <a:cubicBezTo>
                  <a:pt x="9242436" y="1590563"/>
                  <a:pt x="9244514" y="1584334"/>
                  <a:pt x="9244514" y="1576028"/>
                </a:cubicBezTo>
                <a:close/>
                <a:moveTo>
                  <a:pt x="8945499" y="1576028"/>
                </a:moveTo>
                <a:cubicBezTo>
                  <a:pt x="8945499" y="1576028"/>
                  <a:pt x="8941347" y="1582256"/>
                  <a:pt x="8933039" y="1594716"/>
                </a:cubicBezTo>
                <a:cubicBezTo>
                  <a:pt x="8924733" y="1607174"/>
                  <a:pt x="8916429" y="1609252"/>
                  <a:pt x="8908123" y="1600944"/>
                </a:cubicBezTo>
                <a:lnTo>
                  <a:pt x="8908123" y="1613404"/>
                </a:lnTo>
                <a:cubicBezTo>
                  <a:pt x="8908123" y="1613404"/>
                  <a:pt x="8899815" y="1625862"/>
                  <a:pt x="8883205" y="1650780"/>
                </a:cubicBezTo>
                <a:cubicBezTo>
                  <a:pt x="8866593" y="1684005"/>
                  <a:pt x="8862439" y="1700616"/>
                  <a:pt x="8870745" y="1700616"/>
                </a:cubicBezTo>
                <a:cubicBezTo>
                  <a:pt x="8879053" y="1700616"/>
                  <a:pt x="8879053" y="1696465"/>
                  <a:pt x="8870745" y="1688157"/>
                </a:cubicBezTo>
                <a:cubicBezTo>
                  <a:pt x="8870745" y="1688157"/>
                  <a:pt x="8872823" y="1686080"/>
                  <a:pt x="8876975" y="1681928"/>
                </a:cubicBezTo>
                <a:cubicBezTo>
                  <a:pt x="8881127" y="1677774"/>
                  <a:pt x="8887357" y="1671546"/>
                  <a:pt x="8895663" y="1663239"/>
                </a:cubicBezTo>
                <a:lnTo>
                  <a:pt x="8920581" y="1650780"/>
                </a:lnTo>
                <a:cubicBezTo>
                  <a:pt x="8920581" y="1659086"/>
                  <a:pt x="8922659" y="1663239"/>
                  <a:pt x="8926811" y="1663239"/>
                </a:cubicBezTo>
                <a:cubicBezTo>
                  <a:pt x="8930963" y="1663239"/>
                  <a:pt x="8933039" y="1659086"/>
                  <a:pt x="8933039" y="1650780"/>
                </a:cubicBezTo>
                <a:cubicBezTo>
                  <a:pt x="8933039" y="1642474"/>
                  <a:pt x="8933039" y="1636244"/>
                  <a:pt x="8933039" y="1632092"/>
                </a:cubicBezTo>
                <a:cubicBezTo>
                  <a:pt x="8933039" y="1627940"/>
                  <a:pt x="8933039" y="1621710"/>
                  <a:pt x="8933039" y="1613404"/>
                </a:cubicBezTo>
                <a:cubicBezTo>
                  <a:pt x="8949652" y="1605096"/>
                  <a:pt x="8955881" y="1598868"/>
                  <a:pt x="8951729" y="1594716"/>
                </a:cubicBezTo>
                <a:cubicBezTo>
                  <a:pt x="8947577" y="1590563"/>
                  <a:pt x="8949652" y="1588486"/>
                  <a:pt x="8957958" y="1588486"/>
                </a:cubicBezTo>
                <a:lnTo>
                  <a:pt x="8970417" y="1576028"/>
                </a:lnTo>
                <a:close/>
                <a:moveTo>
                  <a:pt x="8733698" y="1576028"/>
                </a:moveTo>
                <a:cubicBezTo>
                  <a:pt x="8742004" y="1584334"/>
                  <a:pt x="8744080" y="1592638"/>
                  <a:pt x="8739928" y="1600944"/>
                </a:cubicBezTo>
                <a:cubicBezTo>
                  <a:pt x="8735775" y="1609252"/>
                  <a:pt x="8729545" y="1613404"/>
                  <a:pt x="8721239" y="1613404"/>
                </a:cubicBezTo>
                <a:cubicBezTo>
                  <a:pt x="8721239" y="1613404"/>
                  <a:pt x="8719162" y="1615480"/>
                  <a:pt x="8715009" y="1619632"/>
                </a:cubicBezTo>
                <a:cubicBezTo>
                  <a:pt x="8710857" y="1623786"/>
                  <a:pt x="8708779" y="1625862"/>
                  <a:pt x="8708779" y="1625862"/>
                </a:cubicBezTo>
                <a:cubicBezTo>
                  <a:pt x="8708779" y="1642474"/>
                  <a:pt x="8721239" y="1638322"/>
                  <a:pt x="8746156" y="1613404"/>
                </a:cubicBezTo>
                <a:lnTo>
                  <a:pt x="8758616" y="1588486"/>
                </a:lnTo>
                <a:lnTo>
                  <a:pt x="8746156" y="1588486"/>
                </a:lnTo>
                <a:close/>
                <a:moveTo>
                  <a:pt x="8521896" y="1576028"/>
                </a:moveTo>
                <a:cubicBezTo>
                  <a:pt x="8521896" y="1576028"/>
                  <a:pt x="8521896" y="1580180"/>
                  <a:pt x="8521896" y="1588486"/>
                </a:cubicBezTo>
                <a:lnTo>
                  <a:pt x="8534354" y="1576028"/>
                </a:lnTo>
                <a:cubicBezTo>
                  <a:pt x="8534354" y="1576028"/>
                  <a:pt x="8530202" y="1576028"/>
                  <a:pt x="8521896" y="1576028"/>
                </a:cubicBezTo>
                <a:close/>
                <a:moveTo>
                  <a:pt x="6765189" y="1576028"/>
                </a:moveTo>
                <a:cubicBezTo>
                  <a:pt x="6707047" y="1617556"/>
                  <a:pt x="6677977" y="1650780"/>
                  <a:pt x="6677977" y="1675699"/>
                </a:cubicBezTo>
                <a:lnTo>
                  <a:pt x="6690437" y="1663239"/>
                </a:lnTo>
                <a:lnTo>
                  <a:pt x="6727813" y="1625862"/>
                </a:lnTo>
                <a:cubicBezTo>
                  <a:pt x="6744425" y="1609252"/>
                  <a:pt x="6756883" y="1592638"/>
                  <a:pt x="6765189" y="1576028"/>
                </a:cubicBezTo>
                <a:close/>
                <a:moveTo>
                  <a:pt x="8148129" y="1563568"/>
                </a:moveTo>
                <a:cubicBezTo>
                  <a:pt x="8148129" y="1571874"/>
                  <a:pt x="8146051" y="1578103"/>
                  <a:pt x="8141899" y="1582256"/>
                </a:cubicBezTo>
                <a:cubicBezTo>
                  <a:pt x="8137747" y="1586408"/>
                  <a:pt x="8135669" y="1584334"/>
                  <a:pt x="8135669" y="1576028"/>
                </a:cubicBezTo>
                <a:close/>
                <a:moveTo>
                  <a:pt x="6715353" y="1563568"/>
                </a:moveTo>
                <a:cubicBezTo>
                  <a:pt x="6698743" y="1571874"/>
                  <a:pt x="6682131" y="1588486"/>
                  <a:pt x="6665519" y="1613404"/>
                </a:cubicBezTo>
                <a:lnTo>
                  <a:pt x="6653059" y="1650780"/>
                </a:lnTo>
                <a:lnTo>
                  <a:pt x="6640600" y="1663239"/>
                </a:lnTo>
                <a:cubicBezTo>
                  <a:pt x="6640600" y="1679851"/>
                  <a:pt x="6648906" y="1675699"/>
                  <a:pt x="6665519" y="1650780"/>
                </a:cubicBezTo>
                <a:cubicBezTo>
                  <a:pt x="6665519" y="1642474"/>
                  <a:pt x="6667595" y="1636244"/>
                  <a:pt x="6671749" y="1632092"/>
                </a:cubicBezTo>
                <a:cubicBezTo>
                  <a:pt x="6675901" y="1627940"/>
                  <a:pt x="6677977" y="1625862"/>
                  <a:pt x="6677977" y="1625862"/>
                </a:cubicBezTo>
                <a:lnTo>
                  <a:pt x="6702895" y="1613404"/>
                </a:lnTo>
                <a:cubicBezTo>
                  <a:pt x="6702895" y="1613404"/>
                  <a:pt x="6709125" y="1605096"/>
                  <a:pt x="6721583" y="1588486"/>
                </a:cubicBezTo>
                <a:cubicBezTo>
                  <a:pt x="6727813" y="1580180"/>
                  <a:pt x="6732484" y="1572913"/>
                  <a:pt x="6735600" y="1566683"/>
                </a:cubicBezTo>
                <a:lnTo>
                  <a:pt x="6736534" y="1563568"/>
                </a:lnTo>
                <a:lnTo>
                  <a:pt x="6734043" y="1563568"/>
                </a:lnTo>
                <a:cubicBezTo>
                  <a:pt x="6729889" y="1563568"/>
                  <a:pt x="6723659" y="1563568"/>
                  <a:pt x="6715353" y="1563568"/>
                </a:cubicBezTo>
                <a:close/>
                <a:moveTo>
                  <a:pt x="8995336" y="1551109"/>
                </a:moveTo>
                <a:cubicBezTo>
                  <a:pt x="8987028" y="1551109"/>
                  <a:pt x="8982876" y="1555261"/>
                  <a:pt x="8982876" y="1563568"/>
                </a:cubicBezTo>
                <a:cubicBezTo>
                  <a:pt x="8991182" y="1563568"/>
                  <a:pt x="8999488" y="1563568"/>
                  <a:pt x="9007794" y="1563568"/>
                </a:cubicBezTo>
                <a:cubicBezTo>
                  <a:pt x="9007794" y="1555261"/>
                  <a:pt x="9003642" y="1551109"/>
                  <a:pt x="8995336" y="1551109"/>
                </a:cubicBezTo>
                <a:close/>
                <a:moveTo>
                  <a:pt x="8584190" y="1551109"/>
                </a:moveTo>
                <a:cubicBezTo>
                  <a:pt x="8559272" y="1559415"/>
                  <a:pt x="8559272" y="1567720"/>
                  <a:pt x="8584190" y="1576028"/>
                </a:cubicBezTo>
                <a:cubicBezTo>
                  <a:pt x="8592496" y="1576028"/>
                  <a:pt x="8594573" y="1580180"/>
                  <a:pt x="8590420" y="1588486"/>
                </a:cubicBezTo>
                <a:cubicBezTo>
                  <a:pt x="8586268" y="1596792"/>
                  <a:pt x="8582113" y="1598868"/>
                  <a:pt x="8577960" y="1594716"/>
                </a:cubicBezTo>
                <a:cubicBezTo>
                  <a:pt x="8573808" y="1590563"/>
                  <a:pt x="8569654" y="1590563"/>
                  <a:pt x="8565502" y="1594716"/>
                </a:cubicBezTo>
                <a:cubicBezTo>
                  <a:pt x="8561350" y="1598868"/>
                  <a:pt x="8557196" y="1598868"/>
                  <a:pt x="8553044" y="1594716"/>
                </a:cubicBezTo>
                <a:cubicBezTo>
                  <a:pt x="8548892" y="1590563"/>
                  <a:pt x="8542662" y="1588486"/>
                  <a:pt x="8534354" y="1588486"/>
                </a:cubicBezTo>
                <a:cubicBezTo>
                  <a:pt x="8526048" y="1588486"/>
                  <a:pt x="8521896" y="1592638"/>
                  <a:pt x="8521896" y="1600944"/>
                </a:cubicBezTo>
                <a:cubicBezTo>
                  <a:pt x="8521896" y="1609252"/>
                  <a:pt x="8517744" y="1619632"/>
                  <a:pt x="8509438" y="1632092"/>
                </a:cubicBezTo>
                <a:cubicBezTo>
                  <a:pt x="8501130" y="1644550"/>
                  <a:pt x="8496978" y="1654932"/>
                  <a:pt x="8496978" y="1663239"/>
                </a:cubicBezTo>
                <a:cubicBezTo>
                  <a:pt x="8488672" y="1663239"/>
                  <a:pt x="8484520" y="1663239"/>
                  <a:pt x="8484520" y="1663239"/>
                </a:cubicBezTo>
                <a:cubicBezTo>
                  <a:pt x="8484520" y="1663239"/>
                  <a:pt x="8480367" y="1667391"/>
                  <a:pt x="8472060" y="1675699"/>
                </a:cubicBezTo>
                <a:cubicBezTo>
                  <a:pt x="8463754" y="1684005"/>
                  <a:pt x="8463754" y="1688157"/>
                  <a:pt x="8472060" y="1688157"/>
                </a:cubicBezTo>
                <a:cubicBezTo>
                  <a:pt x="8488672" y="1688157"/>
                  <a:pt x="8509438" y="1675699"/>
                  <a:pt x="8534354" y="1650780"/>
                </a:cubicBezTo>
                <a:cubicBezTo>
                  <a:pt x="8559272" y="1625862"/>
                  <a:pt x="8571732" y="1615480"/>
                  <a:pt x="8571732" y="1619632"/>
                </a:cubicBezTo>
                <a:cubicBezTo>
                  <a:pt x="8571732" y="1623786"/>
                  <a:pt x="8580038" y="1630014"/>
                  <a:pt x="8596650" y="1638322"/>
                </a:cubicBezTo>
                <a:lnTo>
                  <a:pt x="8621567" y="1650780"/>
                </a:lnTo>
                <a:lnTo>
                  <a:pt x="8634027" y="1625862"/>
                </a:lnTo>
                <a:lnTo>
                  <a:pt x="8658945" y="1613404"/>
                </a:lnTo>
                <a:cubicBezTo>
                  <a:pt x="8667251" y="1613404"/>
                  <a:pt x="8671403" y="1617556"/>
                  <a:pt x="8671403" y="1625862"/>
                </a:cubicBezTo>
                <a:lnTo>
                  <a:pt x="8683861" y="1613404"/>
                </a:lnTo>
                <a:lnTo>
                  <a:pt x="8671403" y="1588486"/>
                </a:lnTo>
                <a:cubicBezTo>
                  <a:pt x="8663097" y="1596792"/>
                  <a:pt x="8654791" y="1600944"/>
                  <a:pt x="8646485" y="1600944"/>
                </a:cubicBezTo>
                <a:lnTo>
                  <a:pt x="8634027" y="1613404"/>
                </a:lnTo>
                <a:cubicBezTo>
                  <a:pt x="8625719" y="1613404"/>
                  <a:pt x="8617415" y="1615480"/>
                  <a:pt x="8609109" y="1619632"/>
                </a:cubicBezTo>
                <a:cubicBezTo>
                  <a:pt x="8600803" y="1623786"/>
                  <a:pt x="8596650" y="1621710"/>
                  <a:pt x="8596650" y="1613404"/>
                </a:cubicBezTo>
                <a:cubicBezTo>
                  <a:pt x="8596650" y="1613404"/>
                  <a:pt x="8596650" y="1609252"/>
                  <a:pt x="8596650" y="1600944"/>
                </a:cubicBezTo>
                <a:cubicBezTo>
                  <a:pt x="8604956" y="1592638"/>
                  <a:pt x="8609109" y="1588486"/>
                  <a:pt x="8609109" y="1588486"/>
                </a:cubicBezTo>
                <a:cubicBezTo>
                  <a:pt x="8609109" y="1580180"/>
                  <a:pt x="8609109" y="1576028"/>
                  <a:pt x="8609109" y="1576028"/>
                </a:cubicBezTo>
                <a:cubicBezTo>
                  <a:pt x="8609109" y="1576028"/>
                  <a:pt x="8609109" y="1571874"/>
                  <a:pt x="8609109" y="1563568"/>
                </a:cubicBezTo>
                <a:lnTo>
                  <a:pt x="8596650" y="1563568"/>
                </a:lnTo>
                <a:close/>
                <a:moveTo>
                  <a:pt x="9269430" y="1538649"/>
                </a:moveTo>
                <a:lnTo>
                  <a:pt x="9281890" y="1538649"/>
                </a:lnTo>
                <a:cubicBezTo>
                  <a:pt x="9281890" y="1546957"/>
                  <a:pt x="9279812" y="1551109"/>
                  <a:pt x="9275660" y="1551109"/>
                </a:cubicBezTo>
                <a:cubicBezTo>
                  <a:pt x="9271508" y="1551109"/>
                  <a:pt x="9269430" y="1546957"/>
                  <a:pt x="9269430" y="1538649"/>
                </a:cubicBezTo>
                <a:close/>
                <a:moveTo>
                  <a:pt x="8048458" y="1538649"/>
                </a:moveTo>
                <a:cubicBezTo>
                  <a:pt x="8056764" y="1538649"/>
                  <a:pt x="8058839" y="1542802"/>
                  <a:pt x="8054686" y="1551109"/>
                </a:cubicBezTo>
                <a:cubicBezTo>
                  <a:pt x="8050534" y="1559415"/>
                  <a:pt x="8044305" y="1563568"/>
                  <a:pt x="8035998" y="1563568"/>
                </a:cubicBezTo>
                <a:lnTo>
                  <a:pt x="8035998" y="1551109"/>
                </a:lnTo>
                <a:cubicBezTo>
                  <a:pt x="8035998" y="1542802"/>
                  <a:pt x="8040150" y="1538649"/>
                  <a:pt x="8048458" y="1538649"/>
                </a:cubicBezTo>
                <a:close/>
                <a:moveTo>
                  <a:pt x="7126498" y="1538649"/>
                </a:moveTo>
                <a:lnTo>
                  <a:pt x="7126498" y="1563568"/>
                </a:lnTo>
                <a:cubicBezTo>
                  <a:pt x="7126498" y="1563568"/>
                  <a:pt x="7130651" y="1559415"/>
                  <a:pt x="7138957" y="1551109"/>
                </a:cubicBezTo>
                <a:close/>
                <a:moveTo>
                  <a:pt x="7051743" y="1538649"/>
                </a:moveTo>
                <a:cubicBezTo>
                  <a:pt x="7043437" y="1538649"/>
                  <a:pt x="7037209" y="1542802"/>
                  <a:pt x="7033055" y="1551109"/>
                </a:cubicBezTo>
                <a:cubicBezTo>
                  <a:pt x="7028903" y="1559415"/>
                  <a:pt x="7026827" y="1563568"/>
                  <a:pt x="7026827" y="1563568"/>
                </a:cubicBezTo>
                <a:lnTo>
                  <a:pt x="7014367" y="1588486"/>
                </a:lnTo>
                <a:lnTo>
                  <a:pt x="7026827" y="1588486"/>
                </a:lnTo>
                <a:lnTo>
                  <a:pt x="7039285" y="1576028"/>
                </a:lnTo>
                <a:lnTo>
                  <a:pt x="7051743" y="1588486"/>
                </a:lnTo>
                <a:cubicBezTo>
                  <a:pt x="7051743" y="1588486"/>
                  <a:pt x="7055897" y="1584334"/>
                  <a:pt x="7064203" y="1576028"/>
                </a:cubicBezTo>
                <a:cubicBezTo>
                  <a:pt x="7072509" y="1567720"/>
                  <a:pt x="7068356" y="1563568"/>
                  <a:pt x="7051743" y="1563568"/>
                </a:cubicBezTo>
                <a:cubicBezTo>
                  <a:pt x="7051743" y="1563568"/>
                  <a:pt x="7049667" y="1565645"/>
                  <a:pt x="7045515" y="1569797"/>
                </a:cubicBezTo>
                <a:cubicBezTo>
                  <a:pt x="7041361" y="1573950"/>
                  <a:pt x="7039285" y="1576028"/>
                  <a:pt x="7039285" y="1576028"/>
                </a:cubicBezTo>
                <a:lnTo>
                  <a:pt x="7039285" y="1563568"/>
                </a:lnTo>
                <a:close/>
                <a:moveTo>
                  <a:pt x="6677977" y="1538649"/>
                </a:moveTo>
                <a:cubicBezTo>
                  <a:pt x="6677977" y="1546957"/>
                  <a:pt x="6680055" y="1551109"/>
                  <a:pt x="6684207" y="1551109"/>
                </a:cubicBezTo>
                <a:cubicBezTo>
                  <a:pt x="6688359" y="1551109"/>
                  <a:pt x="6690437" y="1546957"/>
                  <a:pt x="6690437" y="1538649"/>
                </a:cubicBezTo>
                <a:close/>
                <a:moveTo>
                  <a:pt x="8652715" y="1526191"/>
                </a:moveTo>
                <a:cubicBezTo>
                  <a:pt x="8648563" y="1526191"/>
                  <a:pt x="8644409" y="1528269"/>
                  <a:pt x="8640255" y="1532421"/>
                </a:cubicBezTo>
                <a:cubicBezTo>
                  <a:pt x="8636103" y="1536573"/>
                  <a:pt x="8625719" y="1538649"/>
                  <a:pt x="8609109" y="1538649"/>
                </a:cubicBezTo>
                <a:lnTo>
                  <a:pt x="8646485" y="1538649"/>
                </a:lnTo>
                <a:cubicBezTo>
                  <a:pt x="8654791" y="1530343"/>
                  <a:pt x="8656867" y="1526191"/>
                  <a:pt x="8652715" y="1526191"/>
                </a:cubicBezTo>
                <a:close/>
                <a:moveTo>
                  <a:pt x="8110753" y="1526191"/>
                </a:moveTo>
                <a:cubicBezTo>
                  <a:pt x="8127363" y="1526191"/>
                  <a:pt x="8123211" y="1542802"/>
                  <a:pt x="8098293" y="1576028"/>
                </a:cubicBezTo>
                <a:cubicBezTo>
                  <a:pt x="8040150" y="1634170"/>
                  <a:pt x="8011080" y="1659086"/>
                  <a:pt x="8011080" y="1650780"/>
                </a:cubicBezTo>
                <a:cubicBezTo>
                  <a:pt x="8002773" y="1625862"/>
                  <a:pt x="8011080" y="1609252"/>
                  <a:pt x="8035998" y="1600944"/>
                </a:cubicBezTo>
                <a:cubicBezTo>
                  <a:pt x="8044305" y="1592638"/>
                  <a:pt x="8048458" y="1588486"/>
                  <a:pt x="8048458" y="1588486"/>
                </a:cubicBezTo>
                <a:cubicBezTo>
                  <a:pt x="8048458" y="1588486"/>
                  <a:pt x="8048458" y="1592638"/>
                  <a:pt x="8048458" y="1600944"/>
                </a:cubicBezTo>
                <a:lnTo>
                  <a:pt x="8060916" y="1600944"/>
                </a:lnTo>
                <a:cubicBezTo>
                  <a:pt x="8069222" y="1584334"/>
                  <a:pt x="8073375" y="1573950"/>
                  <a:pt x="8073375" y="1569797"/>
                </a:cubicBezTo>
                <a:cubicBezTo>
                  <a:pt x="8073375" y="1565645"/>
                  <a:pt x="8077528" y="1557338"/>
                  <a:pt x="8085834" y="1544879"/>
                </a:cubicBezTo>
                <a:cubicBezTo>
                  <a:pt x="8094141" y="1532421"/>
                  <a:pt x="8102445" y="1526191"/>
                  <a:pt x="8110753" y="1526191"/>
                </a:cubicBezTo>
                <a:close/>
                <a:moveTo>
                  <a:pt x="7026827" y="1526191"/>
                </a:moveTo>
                <a:cubicBezTo>
                  <a:pt x="7018521" y="1526191"/>
                  <a:pt x="7014367" y="1530343"/>
                  <a:pt x="7014367" y="1538649"/>
                </a:cubicBezTo>
                <a:cubicBezTo>
                  <a:pt x="7014367" y="1546957"/>
                  <a:pt x="7016445" y="1551109"/>
                  <a:pt x="7020597" y="1551109"/>
                </a:cubicBezTo>
                <a:cubicBezTo>
                  <a:pt x="7024749" y="1551109"/>
                  <a:pt x="7026827" y="1551109"/>
                  <a:pt x="7026827" y="1551109"/>
                </a:cubicBezTo>
                <a:cubicBezTo>
                  <a:pt x="7026827" y="1542802"/>
                  <a:pt x="7026827" y="1536573"/>
                  <a:pt x="7026827" y="1532421"/>
                </a:cubicBezTo>
                <a:cubicBezTo>
                  <a:pt x="7026827" y="1528269"/>
                  <a:pt x="7026827" y="1526191"/>
                  <a:pt x="7026827" y="1526191"/>
                </a:cubicBezTo>
                <a:close/>
                <a:moveTo>
                  <a:pt x="2155391" y="1526191"/>
                </a:moveTo>
                <a:lnTo>
                  <a:pt x="2167849" y="1538649"/>
                </a:lnTo>
                <a:cubicBezTo>
                  <a:pt x="2176155" y="1538649"/>
                  <a:pt x="2180309" y="1538649"/>
                  <a:pt x="2180309" y="1538649"/>
                </a:cubicBezTo>
                <a:cubicBezTo>
                  <a:pt x="2180309" y="1538649"/>
                  <a:pt x="2180309" y="1534497"/>
                  <a:pt x="2180309" y="1526191"/>
                </a:cubicBezTo>
                <a:cubicBezTo>
                  <a:pt x="2180309" y="1526191"/>
                  <a:pt x="2178231" y="1526191"/>
                  <a:pt x="2174079" y="1526191"/>
                </a:cubicBezTo>
                <a:cubicBezTo>
                  <a:pt x="2169925" y="1526191"/>
                  <a:pt x="2163697" y="1526191"/>
                  <a:pt x="2155391" y="1526191"/>
                </a:cubicBezTo>
                <a:close/>
                <a:moveTo>
                  <a:pt x="7014367" y="1513733"/>
                </a:moveTo>
                <a:lnTo>
                  <a:pt x="6976991" y="1538649"/>
                </a:lnTo>
                <a:cubicBezTo>
                  <a:pt x="6976991" y="1538649"/>
                  <a:pt x="6972839" y="1542802"/>
                  <a:pt x="6964533" y="1551109"/>
                </a:cubicBezTo>
                <a:cubicBezTo>
                  <a:pt x="6956227" y="1559415"/>
                  <a:pt x="6952073" y="1567720"/>
                  <a:pt x="6952073" y="1576028"/>
                </a:cubicBezTo>
                <a:cubicBezTo>
                  <a:pt x="6943767" y="1576028"/>
                  <a:pt x="6939615" y="1580180"/>
                  <a:pt x="6939615" y="1588486"/>
                </a:cubicBezTo>
                <a:cubicBezTo>
                  <a:pt x="6939615" y="1596792"/>
                  <a:pt x="6956227" y="1584334"/>
                  <a:pt x="6989449" y="1551109"/>
                </a:cubicBezTo>
                <a:cubicBezTo>
                  <a:pt x="7006061" y="1526191"/>
                  <a:pt x="7014367" y="1513733"/>
                  <a:pt x="7014367" y="1513733"/>
                </a:cubicBezTo>
                <a:close/>
                <a:moveTo>
                  <a:pt x="6952073" y="1513733"/>
                </a:moveTo>
                <a:cubicBezTo>
                  <a:pt x="6943767" y="1522039"/>
                  <a:pt x="6939615" y="1526191"/>
                  <a:pt x="6939615" y="1526191"/>
                </a:cubicBezTo>
                <a:cubicBezTo>
                  <a:pt x="6939615" y="1526191"/>
                  <a:pt x="6939615" y="1530343"/>
                  <a:pt x="6939615" y="1538649"/>
                </a:cubicBezTo>
                <a:close/>
                <a:moveTo>
                  <a:pt x="6702895" y="1513733"/>
                </a:moveTo>
                <a:cubicBezTo>
                  <a:pt x="6702895" y="1522039"/>
                  <a:pt x="6707047" y="1526191"/>
                  <a:pt x="6715353" y="1526191"/>
                </a:cubicBezTo>
                <a:lnTo>
                  <a:pt x="6727813" y="1551109"/>
                </a:lnTo>
                <a:cubicBezTo>
                  <a:pt x="6736119" y="1542802"/>
                  <a:pt x="6738195" y="1536573"/>
                  <a:pt x="6734043" y="1532421"/>
                </a:cubicBezTo>
                <a:cubicBezTo>
                  <a:pt x="6729889" y="1528269"/>
                  <a:pt x="6723659" y="1526191"/>
                  <a:pt x="6715353" y="1526191"/>
                </a:cubicBezTo>
                <a:lnTo>
                  <a:pt x="6727813" y="1513733"/>
                </a:lnTo>
                <a:close/>
                <a:moveTo>
                  <a:pt x="2080637" y="1513733"/>
                </a:moveTo>
                <a:lnTo>
                  <a:pt x="2068178" y="1538649"/>
                </a:lnTo>
                <a:cubicBezTo>
                  <a:pt x="2051566" y="1546957"/>
                  <a:pt x="2043260" y="1555261"/>
                  <a:pt x="2043260" y="1563568"/>
                </a:cubicBezTo>
                <a:lnTo>
                  <a:pt x="2043260" y="1551109"/>
                </a:lnTo>
                <a:cubicBezTo>
                  <a:pt x="2043260" y="1542802"/>
                  <a:pt x="2047414" y="1534497"/>
                  <a:pt x="2055720" y="1526191"/>
                </a:cubicBezTo>
                <a:close/>
                <a:moveTo>
                  <a:pt x="9009351" y="1505946"/>
                </a:moveTo>
                <a:cubicBezTo>
                  <a:pt x="9006235" y="1506984"/>
                  <a:pt x="9003640" y="1509579"/>
                  <a:pt x="9001564" y="1513733"/>
                </a:cubicBezTo>
                <a:lnTo>
                  <a:pt x="8999488" y="1522039"/>
                </a:lnTo>
                <a:lnTo>
                  <a:pt x="9007794" y="1513733"/>
                </a:lnTo>
                <a:cubicBezTo>
                  <a:pt x="9007794" y="1513733"/>
                  <a:pt x="9007794" y="1517885"/>
                  <a:pt x="9007794" y="1526191"/>
                </a:cubicBezTo>
                <a:lnTo>
                  <a:pt x="8998450" y="1526191"/>
                </a:lnTo>
                <a:lnTo>
                  <a:pt x="8995336" y="1538649"/>
                </a:lnTo>
                <a:cubicBezTo>
                  <a:pt x="8995336" y="1546957"/>
                  <a:pt x="9003642" y="1546957"/>
                  <a:pt x="9020252" y="1538649"/>
                </a:cubicBezTo>
                <a:cubicBezTo>
                  <a:pt x="9028560" y="1530343"/>
                  <a:pt x="9032712" y="1524114"/>
                  <a:pt x="9032712" y="1519961"/>
                </a:cubicBezTo>
                <a:cubicBezTo>
                  <a:pt x="9032712" y="1515809"/>
                  <a:pt x="9028560" y="1511655"/>
                  <a:pt x="9020252" y="1507503"/>
                </a:cubicBezTo>
                <a:cubicBezTo>
                  <a:pt x="9016100" y="1505427"/>
                  <a:pt x="9012465" y="1504908"/>
                  <a:pt x="9009351" y="1505946"/>
                </a:cubicBezTo>
                <a:close/>
                <a:moveTo>
                  <a:pt x="8433126" y="1505946"/>
                </a:moveTo>
                <a:cubicBezTo>
                  <a:pt x="8434164" y="1506984"/>
                  <a:pt x="8434683" y="1509579"/>
                  <a:pt x="8434683" y="1513733"/>
                </a:cubicBezTo>
                <a:cubicBezTo>
                  <a:pt x="8434683" y="1513733"/>
                  <a:pt x="8434683" y="1517885"/>
                  <a:pt x="8434683" y="1526191"/>
                </a:cubicBezTo>
                <a:lnTo>
                  <a:pt x="8422225" y="1513733"/>
                </a:lnTo>
                <a:cubicBezTo>
                  <a:pt x="8422225" y="1513733"/>
                  <a:pt x="8424301" y="1511655"/>
                  <a:pt x="8428455" y="1507503"/>
                </a:cubicBezTo>
                <a:cubicBezTo>
                  <a:pt x="8430531" y="1505427"/>
                  <a:pt x="8432088" y="1504908"/>
                  <a:pt x="8433126" y="1505946"/>
                </a:cubicBezTo>
                <a:close/>
                <a:moveTo>
                  <a:pt x="8571732" y="1501273"/>
                </a:moveTo>
                <a:lnTo>
                  <a:pt x="8559272" y="1513733"/>
                </a:lnTo>
                <a:cubicBezTo>
                  <a:pt x="8559272" y="1522039"/>
                  <a:pt x="8563424" y="1522039"/>
                  <a:pt x="8571732" y="1513733"/>
                </a:cubicBezTo>
                <a:cubicBezTo>
                  <a:pt x="8571732" y="1513733"/>
                  <a:pt x="8571732" y="1509579"/>
                  <a:pt x="8571732" y="1501273"/>
                </a:cubicBezTo>
                <a:close/>
                <a:moveTo>
                  <a:pt x="7039285" y="1501273"/>
                </a:moveTo>
                <a:cubicBezTo>
                  <a:pt x="7039285" y="1509579"/>
                  <a:pt x="7039285" y="1513733"/>
                  <a:pt x="7039285" y="1513733"/>
                </a:cubicBezTo>
                <a:cubicBezTo>
                  <a:pt x="7039285" y="1522039"/>
                  <a:pt x="7039285" y="1526191"/>
                  <a:pt x="7039285" y="1526191"/>
                </a:cubicBezTo>
                <a:cubicBezTo>
                  <a:pt x="7047591" y="1526191"/>
                  <a:pt x="7051743" y="1524114"/>
                  <a:pt x="7051743" y="1519961"/>
                </a:cubicBezTo>
                <a:cubicBezTo>
                  <a:pt x="7051743" y="1515809"/>
                  <a:pt x="7051743" y="1513733"/>
                  <a:pt x="7051743" y="1513733"/>
                </a:cubicBezTo>
                <a:cubicBezTo>
                  <a:pt x="7051743" y="1505425"/>
                  <a:pt x="7047591" y="1501273"/>
                  <a:pt x="7039285" y="1501273"/>
                </a:cubicBezTo>
                <a:close/>
                <a:moveTo>
                  <a:pt x="7151417" y="1495043"/>
                </a:moveTo>
                <a:lnTo>
                  <a:pt x="7151417" y="1501273"/>
                </a:lnTo>
                <a:lnTo>
                  <a:pt x="7138957" y="1501273"/>
                </a:lnTo>
                <a:cubicBezTo>
                  <a:pt x="7147263" y="1501273"/>
                  <a:pt x="7151417" y="1499197"/>
                  <a:pt x="7151417" y="1495043"/>
                </a:cubicBezTo>
                <a:close/>
                <a:moveTo>
                  <a:pt x="9020252" y="1488815"/>
                </a:moveTo>
                <a:cubicBezTo>
                  <a:pt x="9011946" y="1488815"/>
                  <a:pt x="9009872" y="1490891"/>
                  <a:pt x="9014024" y="1495043"/>
                </a:cubicBezTo>
                <a:cubicBezTo>
                  <a:pt x="9018176" y="1499197"/>
                  <a:pt x="9022330" y="1501273"/>
                  <a:pt x="9026482" y="1501273"/>
                </a:cubicBezTo>
                <a:cubicBezTo>
                  <a:pt x="9030634" y="1501273"/>
                  <a:pt x="9032712" y="1499197"/>
                  <a:pt x="9032712" y="1495043"/>
                </a:cubicBezTo>
                <a:cubicBezTo>
                  <a:pt x="9032712" y="1490891"/>
                  <a:pt x="9028560" y="1488815"/>
                  <a:pt x="9020252" y="1488815"/>
                </a:cubicBezTo>
                <a:close/>
                <a:moveTo>
                  <a:pt x="3874721" y="1488815"/>
                </a:moveTo>
                <a:cubicBezTo>
                  <a:pt x="3866415" y="1488815"/>
                  <a:pt x="3862261" y="1490891"/>
                  <a:pt x="3862261" y="1495043"/>
                </a:cubicBezTo>
                <a:cubicBezTo>
                  <a:pt x="3862261" y="1499197"/>
                  <a:pt x="3864337" y="1501273"/>
                  <a:pt x="3868491" y="1501273"/>
                </a:cubicBezTo>
                <a:cubicBezTo>
                  <a:pt x="3872645" y="1501273"/>
                  <a:pt x="3874721" y="1497121"/>
                  <a:pt x="3874721" y="1488815"/>
                </a:cubicBezTo>
                <a:close/>
                <a:moveTo>
                  <a:pt x="7151417" y="1476355"/>
                </a:moveTo>
                <a:lnTo>
                  <a:pt x="7151417" y="1488815"/>
                </a:lnTo>
                <a:cubicBezTo>
                  <a:pt x="7151417" y="1488815"/>
                  <a:pt x="7147263" y="1488815"/>
                  <a:pt x="7138957" y="1488815"/>
                </a:cubicBezTo>
                <a:cubicBezTo>
                  <a:pt x="7138957" y="1480507"/>
                  <a:pt x="7143111" y="1476355"/>
                  <a:pt x="7151417" y="1476355"/>
                </a:cubicBezTo>
                <a:close/>
                <a:moveTo>
                  <a:pt x="6665519" y="1476355"/>
                </a:moveTo>
                <a:lnTo>
                  <a:pt x="6677977" y="1488815"/>
                </a:lnTo>
                <a:lnTo>
                  <a:pt x="6677977" y="1476355"/>
                </a:lnTo>
                <a:cubicBezTo>
                  <a:pt x="6677977" y="1476355"/>
                  <a:pt x="6673825" y="1476355"/>
                  <a:pt x="6665519" y="1476355"/>
                </a:cubicBezTo>
                <a:close/>
                <a:moveTo>
                  <a:pt x="8571732" y="1463897"/>
                </a:moveTo>
                <a:lnTo>
                  <a:pt x="8584190" y="1476355"/>
                </a:lnTo>
                <a:cubicBezTo>
                  <a:pt x="8592496" y="1476355"/>
                  <a:pt x="8592496" y="1472203"/>
                  <a:pt x="8584190" y="1463897"/>
                </a:cubicBezTo>
                <a:cubicBezTo>
                  <a:pt x="8584190" y="1463897"/>
                  <a:pt x="8580038" y="1463897"/>
                  <a:pt x="8571732" y="1463897"/>
                </a:cubicBezTo>
                <a:close/>
                <a:moveTo>
                  <a:pt x="8635584" y="1454553"/>
                </a:moveTo>
                <a:cubicBezTo>
                  <a:pt x="8634546" y="1454553"/>
                  <a:pt x="8634027" y="1455591"/>
                  <a:pt x="8634027" y="1457667"/>
                </a:cubicBezTo>
                <a:cubicBezTo>
                  <a:pt x="8634027" y="1461819"/>
                  <a:pt x="8642333" y="1476355"/>
                  <a:pt x="8658945" y="1501273"/>
                </a:cubicBezTo>
                <a:cubicBezTo>
                  <a:pt x="8675555" y="1517885"/>
                  <a:pt x="8679709" y="1526191"/>
                  <a:pt x="8671403" y="1526191"/>
                </a:cubicBezTo>
                <a:cubicBezTo>
                  <a:pt x="8671403" y="1526191"/>
                  <a:pt x="8669325" y="1528269"/>
                  <a:pt x="8665173" y="1532421"/>
                </a:cubicBezTo>
                <a:cubicBezTo>
                  <a:pt x="8661021" y="1536573"/>
                  <a:pt x="8658945" y="1538649"/>
                  <a:pt x="8658945" y="1538649"/>
                </a:cubicBezTo>
                <a:lnTo>
                  <a:pt x="8646485" y="1563568"/>
                </a:lnTo>
                <a:lnTo>
                  <a:pt x="8646485" y="1582256"/>
                </a:lnTo>
                <a:cubicBezTo>
                  <a:pt x="8646485" y="1578103"/>
                  <a:pt x="8652715" y="1573950"/>
                  <a:pt x="8665173" y="1569797"/>
                </a:cubicBezTo>
                <a:cubicBezTo>
                  <a:pt x="8677633" y="1565645"/>
                  <a:pt x="8685939" y="1559415"/>
                  <a:pt x="8690091" y="1551109"/>
                </a:cubicBezTo>
                <a:cubicBezTo>
                  <a:pt x="8694243" y="1542802"/>
                  <a:pt x="8700473" y="1542802"/>
                  <a:pt x="8708779" y="1551109"/>
                </a:cubicBezTo>
                <a:cubicBezTo>
                  <a:pt x="8717086" y="1559415"/>
                  <a:pt x="8721239" y="1559415"/>
                  <a:pt x="8721239" y="1551109"/>
                </a:cubicBezTo>
                <a:cubicBezTo>
                  <a:pt x="8721239" y="1542802"/>
                  <a:pt x="8712932" y="1530343"/>
                  <a:pt x="8696321" y="1513733"/>
                </a:cubicBezTo>
                <a:lnTo>
                  <a:pt x="8671403" y="1488815"/>
                </a:lnTo>
                <a:lnTo>
                  <a:pt x="8658945" y="1488815"/>
                </a:lnTo>
                <a:cubicBezTo>
                  <a:pt x="8658945" y="1488815"/>
                  <a:pt x="8656867" y="1484663"/>
                  <a:pt x="8652715" y="1476355"/>
                </a:cubicBezTo>
                <a:cubicBezTo>
                  <a:pt x="8648563" y="1468049"/>
                  <a:pt x="8646485" y="1463897"/>
                  <a:pt x="8646485" y="1463897"/>
                </a:cubicBezTo>
                <a:cubicBezTo>
                  <a:pt x="8646485" y="1463897"/>
                  <a:pt x="8644409" y="1461819"/>
                  <a:pt x="8640255" y="1457667"/>
                </a:cubicBezTo>
                <a:cubicBezTo>
                  <a:pt x="8638179" y="1455591"/>
                  <a:pt x="8636622" y="1454553"/>
                  <a:pt x="8635584" y="1454553"/>
                </a:cubicBezTo>
                <a:close/>
                <a:moveTo>
                  <a:pt x="6989449" y="1451438"/>
                </a:moveTo>
                <a:cubicBezTo>
                  <a:pt x="6981143" y="1459745"/>
                  <a:pt x="6976991" y="1468049"/>
                  <a:pt x="6976991" y="1476355"/>
                </a:cubicBezTo>
                <a:cubicBezTo>
                  <a:pt x="6976991" y="1484663"/>
                  <a:pt x="6979067" y="1488815"/>
                  <a:pt x="6983221" y="1488815"/>
                </a:cubicBezTo>
                <a:cubicBezTo>
                  <a:pt x="6987373" y="1488815"/>
                  <a:pt x="6993603" y="1484663"/>
                  <a:pt x="7001909" y="1476355"/>
                </a:cubicBezTo>
                <a:cubicBezTo>
                  <a:pt x="7001909" y="1468049"/>
                  <a:pt x="7001909" y="1461819"/>
                  <a:pt x="7001909" y="1457667"/>
                </a:cubicBezTo>
                <a:cubicBezTo>
                  <a:pt x="7001909" y="1453514"/>
                  <a:pt x="7006061" y="1451438"/>
                  <a:pt x="7014367" y="1451438"/>
                </a:cubicBezTo>
                <a:close/>
                <a:moveTo>
                  <a:pt x="3899639" y="1451438"/>
                </a:moveTo>
                <a:lnTo>
                  <a:pt x="3887179" y="1463897"/>
                </a:lnTo>
                <a:lnTo>
                  <a:pt x="3887179" y="1488815"/>
                </a:lnTo>
                <a:lnTo>
                  <a:pt x="3874721" y="1513733"/>
                </a:lnTo>
                <a:lnTo>
                  <a:pt x="3887179" y="1501273"/>
                </a:lnTo>
                <a:lnTo>
                  <a:pt x="3887179" y="1488815"/>
                </a:lnTo>
                <a:lnTo>
                  <a:pt x="3899639" y="1463897"/>
                </a:lnTo>
                <a:cubicBezTo>
                  <a:pt x="3899639" y="1463897"/>
                  <a:pt x="3899639" y="1459745"/>
                  <a:pt x="3899639" y="1451438"/>
                </a:cubicBezTo>
                <a:close/>
                <a:moveTo>
                  <a:pt x="7140513" y="1447544"/>
                </a:moveTo>
                <a:cubicBezTo>
                  <a:pt x="7143629" y="1448063"/>
                  <a:pt x="7147263" y="1449361"/>
                  <a:pt x="7151417" y="1451438"/>
                </a:cubicBezTo>
                <a:cubicBezTo>
                  <a:pt x="7168027" y="1459745"/>
                  <a:pt x="7163875" y="1463897"/>
                  <a:pt x="7138957" y="1463897"/>
                </a:cubicBezTo>
                <a:cubicBezTo>
                  <a:pt x="7130651" y="1463897"/>
                  <a:pt x="7126498" y="1463897"/>
                  <a:pt x="7126498" y="1463897"/>
                </a:cubicBezTo>
                <a:cubicBezTo>
                  <a:pt x="7126498" y="1451438"/>
                  <a:pt x="7131169" y="1445987"/>
                  <a:pt x="7140513" y="1447544"/>
                </a:cubicBezTo>
                <a:close/>
                <a:moveTo>
                  <a:pt x="8845828" y="1438978"/>
                </a:moveTo>
                <a:cubicBezTo>
                  <a:pt x="8854134" y="1447285"/>
                  <a:pt x="8858287" y="1451438"/>
                  <a:pt x="8858287" y="1451438"/>
                </a:cubicBezTo>
                <a:cubicBezTo>
                  <a:pt x="8858287" y="1459745"/>
                  <a:pt x="8858287" y="1463897"/>
                  <a:pt x="8858287" y="1463897"/>
                </a:cubicBezTo>
                <a:cubicBezTo>
                  <a:pt x="8858287" y="1463897"/>
                  <a:pt x="8858287" y="1468049"/>
                  <a:pt x="8858287" y="1476355"/>
                </a:cubicBezTo>
                <a:lnTo>
                  <a:pt x="8845828" y="1488815"/>
                </a:lnTo>
                <a:lnTo>
                  <a:pt x="8833369" y="1488815"/>
                </a:lnTo>
                <a:lnTo>
                  <a:pt x="8820910" y="1501273"/>
                </a:lnTo>
                <a:cubicBezTo>
                  <a:pt x="8812604" y="1501273"/>
                  <a:pt x="8800144" y="1509579"/>
                  <a:pt x="8783534" y="1526191"/>
                </a:cubicBezTo>
                <a:lnTo>
                  <a:pt x="8771074" y="1526191"/>
                </a:lnTo>
                <a:cubicBezTo>
                  <a:pt x="8787686" y="1509579"/>
                  <a:pt x="8791840" y="1497121"/>
                  <a:pt x="8783534" y="1488815"/>
                </a:cubicBezTo>
                <a:cubicBezTo>
                  <a:pt x="8800144" y="1488815"/>
                  <a:pt x="8820910" y="1480507"/>
                  <a:pt x="8845828" y="1463897"/>
                </a:cubicBezTo>
                <a:cubicBezTo>
                  <a:pt x="8845828" y="1455591"/>
                  <a:pt x="8845828" y="1447285"/>
                  <a:pt x="8845828" y="1438978"/>
                </a:cubicBezTo>
                <a:close/>
                <a:moveTo>
                  <a:pt x="8795992" y="1438978"/>
                </a:moveTo>
                <a:cubicBezTo>
                  <a:pt x="8804298" y="1438978"/>
                  <a:pt x="8808450" y="1441056"/>
                  <a:pt x="8808450" y="1445209"/>
                </a:cubicBezTo>
                <a:cubicBezTo>
                  <a:pt x="8808450" y="1449361"/>
                  <a:pt x="8804298" y="1451438"/>
                  <a:pt x="8795992" y="1451438"/>
                </a:cubicBezTo>
                <a:cubicBezTo>
                  <a:pt x="8787686" y="1451438"/>
                  <a:pt x="8783534" y="1449361"/>
                  <a:pt x="8783534" y="1445209"/>
                </a:cubicBezTo>
                <a:cubicBezTo>
                  <a:pt x="8783534" y="1441056"/>
                  <a:pt x="8787686" y="1438978"/>
                  <a:pt x="8795992" y="1438978"/>
                </a:cubicBezTo>
                <a:close/>
                <a:moveTo>
                  <a:pt x="8634027" y="1438978"/>
                </a:moveTo>
                <a:cubicBezTo>
                  <a:pt x="8609109" y="1438978"/>
                  <a:pt x="8596650" y="1451438"/>
                  <a:pt x="8596650" y="1476355"/>
                </a:cubicBezTo>
                <a:lnTo>
                  <a:pt x="8621567" y="1463897"/>
                </a:lnTo>
                <a:close/>
                <a:moveTo>
                  <a:pt x="8247799" y="1438978"/>
                </a:moveTo>
                <a:lnTo>
                  <a:pt x="8260259" y="1438978"/>
                </a:lnTo>
                <a:lnTo>
                  <a:pt x="8272718" y="1438978"/>
                </a:lnTo>
                <a:cubicBezTo>
                  <a:pt x="8264411" y="1447285"/>
                  <a:pt x="8264411" y="1455591"/>
                  <a:pt x="8272718" y="1463897"/>
                </a:cubicBezTo>
                <a:cubicBezTo>
                  <a:pt x="8264411" y="1463897"/>
                  <a:pt x="8260259" y="1463897"/>
                  <a:pt x="8260259" y="1463897"/>
                </a:cubicBezTo>
                <a:cubicBezTo>
                  <a:pt x="8260259" y="1463897"/>
                  <a:pt x="8258182" y="1463897"/>
                  <a:pt x="8254029" y="1463897"/>
                </a:cubicBezTo>
                <a:cubicBezTo>
                  <a:pt x="8249877" y="1463897"/>
                  <a:pt x="8247799" y="1468049"/>
                  <a:pt x="8247799" y="1476355"/>
                </a:cubicBezTo>
                <a:lnTo>
                  <a:pt x="8235341" y="1476355"/>
                </a:lnTo>
                <a:cubicBezTo>
                  <a:pt x="8227033" y="1476355"/>
                  <a:pt x="8227033" y="1472203"/>
                  <a:pt x="8235341" y="1463897"/>
                </a:cubicBezTo>
                <a:cubicBezTo>
                  <a:pt x="8243647" y="1455591"/>
                  <a:pt x="8247799" y="1447285"/>
                  <a:pt x="8247799" y="1438978"/>
                </a:cubicBezTo>
                <a:close/>
                <a:moveTo>
                  <a:pt x="6888221" y="1429636"/>
                </a:moveTo>
                <a:cubicBezTo>
                  <a:pt x="6887183" y="1429636"/>
                  <a:pt x="6885626" y="1430672"/>
                  <a:pt x="6883549" y="1432749"/>
                </a:cubicBezTo>
                <a:cubicBezTo>
                  <a:pt x="6879396" y="1436901"/>
                  <a:pt x="6873166" y="1443131"/>
                  <a:pt x="6864860" y="1451438"/>
                </a:cubicBezTo>
                <a:cubicBezTo>
                  <a:pt x="6856554" y="1459745"/>
                  <a:pt x="6842020" y="1476355"/>
                  <a:pt x="6821254" y="1501273"/>
                </a:cubicBezTo>
                <a:cubicBezTo>
                  <a:pt x="6805681" y="1519961"/>
                  <a:pt x="6794779" y="1532811"/>
                  <a:pt x="6788551" y="1539820"/>
                </a:cubicBezTo>
                <a:lnTo>
                  <a:pt x="6783879" y="1544878"/>
                </a:lnTo>
                <a:lnTo>
                  <a:pt x="6788551" y="1540208"/>
                </a:lnTo>
                <a:cubicBezTo>
                  <a:pt x="6793741" y="1535016"/>
                  <a:pt x="6802565" y="1526191"/>
                  <a:pt x="6815025" y="1513733"/>
                </a:cubicBezTo>
                <a:cubicBezTo>
                  <a:pt x="6839943" y="1488815"/>
                  <a:pt x="6858632" y="1470127"/>
                  <a:pt x="6871090" y="1457667"/>
                </a:cubicBezTo>
                <a:cubicBezTo>
                  <a:pt x="6883549" y="1445209"/>
                  <a:pt x="6889779" y="1436901"/>
                  <a:pt x="6889779" y="1432749"/>
                </a:cubicBezTo>
                <a:cubicBezTo>
                  <a:pt x="6889779" y="1430672"/>
                  <a:pt x="6889259" y="1429636"/>
                  <a:pt x="6888221" y="1429636"/>
                </a:cubicBezTo>
                <a:close/>
                <a:moveTo>
                  <a:pt x="8771074" y="1426520"/>
                </a:moveTo>
                <a:cubicBezTo>
                  <a:pt x="8779382" y="1426520"/>
                  <a:pt x="8783534" y="1428596"/>
                  <a:pt x="8783534" y="1432749"/>
                </a:cubicBezTo>
                <a:cubicBezTo>
                  <a:pt x="8783534" y="1436901"/>
                  <a:pt x="8779382" y="1438978"/>
                  <a:pt x="8771074" y="1438978"/>
                </a:cubicBezTo>
                <a:cubicBezTo>
                  <a:pt x="8762768" y="1438978"/>
                  <a:pt x="8758616" y="1436901"/>
                  <a:pt x="8758616" y="1432749"/>
                </a:cubicBezTo>
                <a:cubicBezTo>
                  <a:pt x="8758616" y="1428596"/>
                  <a:pt x="8762768" y="1426520"/>
                  <a:pt x="8771074" y="1426520"/>
                </a:cubicBezTo>
                <a:close/>
                <a:moveTo>
                  <a:pt x="8210423" y="1426520"/>
                </a:moveTo>
                <a:cubicBezTo>
                  <a:pt x="8218729" y="1426520"/>
                  <a:pt x="8222881" y="1426520"/>
                  <a:pt x="8222881" y="1426520"/>
                </a:cubicBezTo>
                <a:lnTo>
                  <a:pt x="8210423" y="1438978"/>
                </a:lnTo>
                <a:cubicBezTo>
                  <a:pt x="8202117" y="1438978"/>
                  <a:pt x="8197965" y="1436901"/>
                  <a:pt x="8197965" y="1432749"/>
                </a:cubicBezTo>
                <a:cubicBezTo>
                  <a:pt x="8197965" y="1428596"/>
                  <a:pt x="8202117" y="1426520"/>
                  <a:pt x="8210423" y="1426520"/>
                </a:cubicBezTo>
                <a:close/>
                <a:moveTo>
                  <a:pt x="8833369" y="1414060"/>
                </a:moveTo>
                <a:lnTo>
                  <a:pt x="8845828" y="1414060"/>
                </a:lnTo>
                <a:lnTo>
                  <a:pt x="8833369" y="1426520"/>
                </a:lnTo>
                <a:cubicBezTo>
                  <a:pt x="8833369" y="1418213"/>
                  <a:pt x="8833369" y="1414060"/>
                  <a:pt x="8833369" y="1414060"/>
                </a:cubicBezTo>
                <a:close/>
                <a:moveTo>
                  <a:pt x="8671403" y="1414060"/>
                </a:moveTo>
                <a:lnTo>
                  <a:pt x="8671403" y="1426520"/>
                </a:lnTo>
                <a:cubicBezTo>
                  <a:pt x="8663097" y="1434826"/>
                  <a:pt x="8658945" y="1438978"/>
                  <a:pt x="8658945" y="1438978"/>
                </a:cubicBezTo>
                <a:lnTo>
                  <a:pt x="8658945" y="1426520"/>
                </a:lnTo>
                <a:cubicBezTo>
                  <a:pt x="8667251" y="1418213"/>
                  <a:pt x="8671403" y="1414060"/>
                  <a:pt x="8671403" y="1414060"/>
                </a:cubicBezTo>
                <a:close/>
                <a:moveTo>
                  <a:pt x="3961934" y="1414060"/>
                </a:moveTo>
                <a:lnTo>
                  <a:pt x="3937016" y="1438978"/>
                </a:lnTo>
                <a:lnTo>
                  <a:pt x="3937016" y="1463897"/>
                </a:lnTo>
                <a:cubicBezTo>
                  <a:pt x="3937016" y="1455591"/>
                  <a:pt x="3939092" y="1449361"/>
                  <a:pt x="3943244" y="1445209"/>
                </a:cubicBezTo>
                <a:cubicBezTo>
                  <a:pt x="3947398" y="1441056"/>
                  <a:pt x="3951550" y="1438978"/>
                  <a:pt x="3955704" y="1438978"/>
                </a:cubicBezTo>
                <a:cubicBezTo>
                  <a:pt x="3959858" y="1438978"/>
                  <a:pt x="3964010" y="1436901"/>
                  <a:pt x="3968162" y="1432749"/>
                </a:cubicBezTo>
                <a:cubicBezTo>
                  <a:pt x="3972316" y="1428596"/>
                  <a:pt x="3974392" y="1422368"/>
                  <a:pt x="3974392" y="1414060"/>
                </a:cubicBezTo>
                <a:cubicBezTo>
                  <a:pt x="3974392" y="1414060"/>
                  <a:pt x="3970238" y="1414060"/>
                  <a:pt x="3961934" y="1414060"/>
                </a:cubicBezTo>
                <a:close/>
                <a:moveTo>
                  <a:pt x="8883205" y="1401602"/>
                </a:moveTo>
                <a:lnTo>
                  <a:pt x="8883205" y="1414060"/>
                </a:lnTo>
                <a:cubicBezTo>
                  <a:pt x="8883205" y="1414060"/>
                  <a:pt x="8879053" y="1414060"/>
                  <a:pt x="8870745" y="1414060"/>
                </a:cubicBezTo>
                <a:close/>
                <a:moveTo>
                  <a:pt x="8795992" y="1389144"/>
                </a:moveTo>
                <a:lnTo>
                  <a:pt x="8783534" y="1401602"/>
                </a:lnTo>
                <a:lnTo>
                  <a:pt x="8771074" y="1401602"/>
                </a:lnTo>
                <a:cubicBezTo>
                  <a:pt x="8779382" y="1393296"/>
                  <a:pt x="8787686" y="1389144"/>
                  <a:pt x="8795992" y="1389144"/>
                </a:cubicBezTo>
                <a:close/>
                <a:moveTo>
                  <a:pt x="7213711" y="1389144"/>
                </a:moveTo>
                <a:cubicBezTo>
                  <a:pt x="7213711" y="1397450"/>
                  <a:pt x="7209557" y="1401602"/>
                  <a:pt x="7201251" y="1401602"/>
                </a:cubicBezTo>
                <a:cubicBezTo>
                  <a:pt x="7192945" y="1401602"/>
                  <a:pt x="7184641" y="1405754"/>
                  <a:pt x="7176333" y="1414060"/>
                </a:cubicBezTo>
                <a:lnTo>
                  <a:pt x="7151417" y="1426520"/>
                </a:lnTo>
                <a:lnTo>
                  <a:pt x="7176333" y="1401602"/>
                </a:lnTo>
                <a:close/>
                <a:moveTo>
                  <a:pt x="6839943" y="1389144"/>
                </a:moveTo>
                <a:cubicBezTo>
                  <a:pt x="6839943" y="1397450"/>
                  <a:pt x="6837866" y="1403680"/>
                  <a:pt x="6833713" y="1407832"/>
                </a:cubicBezTo>
                <a:cubicBezTo>
                  <a:pt x="6829560" y="1411984"/>
                  <a:pt x="6827484" y="1414060"/>
                  <a:pt x="6827484" y="1414060"/>
                </a:cubicBezTo>
                <a:lnTo>
                  <a:pt x="6815025" y="1426520"/>
                </a:lnTo>
                <a:cubicBezTo>
                  <a:pt x="6815025" y="1426520"/>
                  <a:pt x="6810871" y="1430672"/>
                  <a:pt x="6802565" y="1438978"/>
                </a:cubicBezTo>
                <a:cubicBezTo>
                  <a:pt x="6794259" y="1438978"/>
                  <a:pt x="6790107" y="1445209"/>
                  <a:pt x="6790107" y="1457667"/>
                </a:cubicBezTo>
                <a:cubicBezTo>
                  <a:pt x="6790107" y="1470127"/>
                  <a:pt x="6785955" y="1476355"/>
                  <a:pt x="6777647" y="1476355"/>
                </a:cubicBezTo>
                <a:cubicBezTo>
                  <a:pt x="6777647" y="1484663"/>
                  <a:pt x="6781801" y="1484663"/>
                  <a:pt x="6790107" y="1476355"/>
                </a:cubicBezTo>
                <a:lnTo>
                  <a:pt x="6790107" y="1488815"/>
                </a:lnTo>
                <a:cubicBezTo>
                  <a:pt x="6790107" y="1488815"/>
                  <a:pt x="6785955" y="1488815"/>
                  <a:pt x="6777647" y="1488815"/>
                </a:cubicBezTo>
                <a:cubicBezTo>
                  <a:pt x="6769341" y="1488815"/>
                  <a:pt x="6763113" y="1488815"/>
                  <a:pt x="6758959" y="1488815"/>
                </a:cubicBezTo>
                <a:cubicBezTo>
                  <a:pt x="6754807" y="1488815"/>
                  <a:pt x="6752731" y="1492967"/>
                  <a:pt x="6752731" y="1501273"/>
                </a:cubicBezTo>
                <a:lnTo>
                  <a:pt x="6740271" y="1538649"/>
                </a:lnTo>
                <a:cubicBezTo>
                  <a:pt x="6748577" y="1530343"/>
                  <a:pt x="6752731" y="1530343"/>
                  <a:pt x="6752731" y="1538649"/>
                </a:cubicBezTo>
                <a:lnTo>
                  <a:pt x="6765189" y="1538649"/>
                </a:lnTo>
                <a:lnTo>
                  <a:pt x="6777647" y="1526191"/>
                </a:lnTo>
                <a:lnTo>
                  <a:pt x="6765189" y="1526191"/>
                </a:lnTo>
                <a:lnTo>
                  <a:pt x="6765189" y="1513733"/>
                </a:lnTo>
                <a:lnTo>
                  <a:pt x="6777647" y="1513733"/>
                </a:lnTo>
                <a:cubicBezTo>
                  <a:pt x="6785955" y="1513733"/>
                  <a:pt x="6790107" y="1511655"/>
                  <a:pt x="6790107" y="1507503"/>
                </a:cubicBezTo>
                <a:cubicBezTo>
                  <a:pt x="6790107" y="1503351"/>
                  <a:pt x="6796337" y="1497121"/>
                  <a:pt x="6808795" y="1488815"/>
                </a:cubicBezTo>
                <a:cubicBezTo>
                  <a:pt x="6821254" y="1480507"/>
                  <a:pt x="6823331" y="1474279"/>
                  <a:pt x="6815025" y="1470127"/>
                </a:cubicBezTo>
                <a:cubicBezTo>
                  <a:pt x="6806719" y="1465974"/>
                  <a:pt x="6806719" y="1459745"/>
                  <a:pt x="6815025" y="1451438"/>
                </a:cubicBezTo>
                <a:cubicBezTo>
                  <a:pt x="6815025" y="1451438"/>
                  <a:pt x="6819177" y="1451438"/>
                  <a:pt x="6827484" y="1451438"/>
                </a:cubicBezTo>
                <a:cubicBezTo>
                  <a:pt x="6827484" y="1459745"/>
                  <a:pt x="6829560" y="1463897"/>
                  <a:pt x="6833713" y="1463897"/>
                </a:cubicBezTo>
                <a:cubicBezTo>
                  <a:pt x="6837866" y="1463897"/>
                  <a:pt x="6837866" y="1459745"/>
                  <a:pt x="6833713" y="1451438"/>
                </a:cubicBezTo>
                <a:cubicBezTo>
                  <a:pt x="6829560" y="1443131"/>
                  <a:pt x="6831636" y="1438978"/>
                  <a:pt x="6839943" y="1438978"/>
                </a:cubicBezTo>
                <a:cubicBezTo>
                  <a:pt x="6848249" y="1438978"/>
                  <a:pt x="6854478" y="1434826"/>
                  <a:pt x="6858632" y="1426520"/>
                </a:cubicBezTo>
                <a:cubicBezTo>
                  <a:pt x="6862784" y="1418213"/>
                  <a:pt x="6864860" y="1409908"/>
                  <a:pt x="6864860" y="1401602"/>
                </a:cubicBezTo>
                <a:cubicBezTo>
                  <a:pt x="6856554" y="1393296"/>
                  <a:pt x="6848249" y="1389144"/>
                  <a:pt x="6839943" y="1389144"/>
                </a:cubicBezTo>
                <a:close/>
                <a:moveTo>
                  <a:pt x="7138957" y="1376684"/>
                </a:moveTo>
                <a:cubicBezTo>
                  <a:pt x="7138957" y="1376684"/>
                  <a:pt x="7138957" y="1378762"/>
                  <a:pt x="7138957" y="1382914"/>
                </a:cubicBezTo>
                <a:cubicBezTo>
                  <a:pt x="7138957" y="1387066"/>
                  <a:pt x="7134804" y="1389144"/>
                  <a:pt x="7126498" y="1389144"/>
                </a:cubicBezTo>
                <a:cubicBezTo>
                  <a:pt x="7126498" y="1380836"/>
                  <a:pt x="7130651" y="1376684"/>
                  <a:pt x="7138957" y="1376684"/>
                </a:cubicBezTo>
                <a:close/>
                <a:moveTo>
                  <a:pt x="6889779" y="1376684"/>
                </a:moveTo>
                <a:cubicBezTo>
                  <a:pt x="6881472" y="1384990"/>
                  <a:pt x="6881472" y="1389144"/>
                  <a:pt x="6889779" y="1389144"/>
                </a:cubicBezTo>
                <a:cubicBezTo>
                  <a:pt x="6898085" y="1389144"/>
                  <a:pt x="6902238" y="1384990"/>
                  <a:pt x="6902238" y="1376684"/>
                </a:cubicBezTo>
                <a:close/>
                <a:moveTo>
                  <a:pt x="8808450" y="1364226"/>
                </a:moveTo>
                <a:cubicBezTo>
                  <a:pt x="8808450" y="1372532"/>
                  <a:pt x="8806374" y="1376684"/>
                  <a:pt x="8802222" y="1376684"/>
                </a:cubicBezTo>
                <a:cubicBezTo>
                  <a:pt x="8798070" y="1376684"/>
                  <a:pt x="8795992" y="1374606"/>
                  <a:pt x="8795992" y="1370454"/>
                </a:cubicBezTo>
                <a:cubicBezTo>
                  <a:pt x="8795992" y="1366302"/>
                  <a:pt x="8800144" y="1364226"/>
                  <a:pt x="8808450" y="1364226"/>
                </a:cubicBezTo>
                <a:close/>
                <a:moveTo>
                  <a:pt x="7064203" y="1364226"/>
                </a:moveTo>
                <a:lnTo>
                  <a:pt x="7064203" y="1376684"/>
                </a:lnTo>
                <a:cubicBezTo>
                  <a:pt x="7064203" y="1376684"/>
                  <a:pt x="7060050" y="1380836"/>
                  <a:pt x="7051743" y="1389144"/>
                </a:cubicBezTo>
                <a:lnTo>
                  <a:pt x="7051743" y="1401602"/>
                </a:lnTo>
                <a:cubicBezTo>
                  <a:pt x="7060050" y="1401602"/>
                  <a:pt x="7066279" y="1397450"/>
                  <a:pt x="7070433" y="1389144"/>
                </a:cubicBezTo>
                <a:cubicBezTo>
                  <a:pt x="7074586" y="1380836"/>
                  <a:pt x="7076662" y="1376684"/>
                  <a:pt x="7076662" y="1376684"/>
                </a:cubicBezTo>
                <a:cubicBezTo>
                  <a:pt x="7076662" y="1368378"/>
                  <a:pt x="7072509" y="1364226"/>
                  <a:pt x="7064203" y="1364226"/>
                </a:cubicBezTo>
                <a:close/>
                <a:moveTo>
                  <a:pt x="6939615" y="1364226"/>
                </a:moveTo>
                <a:lnTo>
                  <a:pt x="6914697" y="1401602"/>
                </a:lnTo>
                <a:lnTo>
                  <a:pt x="6927155" y="1389144"/>
                </a:lnTo>
                <a:cubicBezTo>
                  <a:pt x="6935461" y="1380836"/>
                  <a:pt x="6939615" y="1374606"/>
                  <a:pt x="6939615" y="1370454"/>
                </a:cubicBezTo>
                <a:cubicBezTo>
                  <a:pt x="6939615" y="1366302"/>
                  <a:pt x="6939615" y="1364226"/>
                  <a:pt x="6939615" y="1364226"/>
                </a:cubicBezTo>
                <a:close/>
                <a:moveTo>
                  <a:pt x="4005540" y="1364226"/>
                </a:moveTo>
                <a:cubicBezTo>
                  <a:pt x="4001386" y="1364226"/>
                  <a:pt x="3999310" y="1368378"/>
                  <a:pt x="3999310" y="1376684"/>
                </a:cubicBezTo>
                <a:cubicBezTo>
                  <a:pt x="4007616" y="1376684"/>
                  <a:pt x="4011769" y="1374606"/>
                  <a:pt x="4011769" y="1370454"/>
                </a:cubicBezTo>
                <a:cubicBezTo>
                  <a:pt x="4011769" y="1366302"/>
                  <a:pt x="4009693" y="1364226"/>
                  <a:pt x="4005540" y="1364226"/>
                </a:cubicBezTo>
                <a:close/>
                <a:moveTo>
                  <a:pt x="9394021" y="1351766"/>
                </a:moveTo>
                <a:lnTo>
                  <a:pt x="9381561" y="1376684"/>
                </a:lnTo>
                <a:lnTo>
                  <a:pt x="9356643" y="1401602"/>
                </a:lnTo>
                <a:cubicBezTo>
                  <a:pt x="9356643" y="1401602"/>
                  <a:pt x="9358721" y="1397450"/>
                  <a:pt x="9362873" y="1389144"/>
                </a:cubicBezTo>
                <a:cubicBezTo>
                  <a:pt x="9367025" y="1380836"/>
                  <a:pt x="9369103" y="1376684"/>
                  <a:pt x="9369103" y="1376684"/>
                </a:cubicBezTo>
                <a:close/>
                <a:moveTo>
                  <a:pt x="8310094" y="1351766"/>
                </a:moveTo>
                <a:cubicBezTo>
                  <a:pt x="8318400" y="1360074"/>
                  <a:pt x="8322554" y="1364226"/>
                  <a:pt x="8322554" y="1364226"/>
                </a:cubicBezTo>
                <a:lnTo>
                  <a:pt x="8310094" y="1376684"/>
                </a:lnTo>
                <a:cubicBezTo>
                  <a:pt x="8310094" y="1368378"/>
                  <a:pt x="8310094" y="1364226"/>
                  <a:pt x="8310094" y="1364226"/>
                </a:cubicBezTo>
                <a:cubicBezTo>
                  <a:pt x="8310094" y="1355918"/>
                  <a:pt x="8310094" y="1351766"/>
                  <a:pt x="8310094" y="1351766"/>
                </a:cubicBezTo>
                <a:close/>
                <a:moveTo>
                  <a:pt x="6864860" y="1351766"/>
                </a:moveTo>
                <a:cubicBezTo>
                  <a:pt x="6864860" y="1351766"/>
                  <a:pt x="6864860" y="1355918"/>
                  <a:pt x="6864860" y="1364226"/>
                </a:cubicBezTo>
                <a:lnTo>
                  <a:pt x="6877320" y="1364226"/>
                </a:lnTo>
                <a:close/>
                <a:moveTo>
                  <a:pt x="8690091" y="1339308"/>
                </a:moveTo>
                <a:cubicBezTo>
                  <a:pt x="8694243" y="1339308"/>
                  <a:pt x="8696321" y="1343460"/>
                  <a:pt x="8696321" y="1351766"/>
                </a:cubicBezTo>
                <a:cubicBezTo>
                  <a:pt x="8696321" y="1360074"/>
                  <a:pt x="8694243" y="1364226"/>
                  <a:pt x="8690091" y="1364226"/>
                </a:cubicBezTo>
                <a:cubicBezTo>
                  <a:pt x="8685939" y="1364226"/>
                  <a:pt x="8683861" y="1368378"/>
                  <a:pt x="8683861" y="1376684"/>
                </a:cubicBezTo>
                <a:cubicBezTo>
                  <a:pt x="8683861" y="1376684"/>
                  <a:pt x="8681785" y="1378762"/>
                  <a:pt x="8677633" y="1382914"/>
                </a:cubicBezTo>
                <a:cubicBezTo>
                  <a:pt x="8673481" y="1387066"/>
                  <a:pt x="8669325" y="1389144"/>
                  <a:pt x="8665173" y="1389144"/>
                </a:cubicBezTo>
                <a:cubicBezTo>
                  <a:pt x="8661021" y="1389144"/>
                  <a:pt x="8658945" y="1393296"/>
                  <a:pt x="8658945" y="1401602"/>
                </a:cubicBezTo>
                <a:cubicBezTo>
                  <a:pt x="8642333" y="1409908"/>
                  <a:pt x="8634027" y="1418213"/>
                  <a:pt x="8634027" y="1426520"/>
                </a:cubicBezTo>
                <a:cubicBezTo>
                  <a:pt x="8625719" y="1418213"/>
                  <a:pt x="8621567" y="1411984"/>
                  <a:pt x="8621567" y="1407832"/>
                </a:cubicBezTo>
                <a:cubicBezTo>
                  <a:pt x="8621567" y="1403680"/>
                  <a:pt x="8625719" y="1401602"/>
                  <a:pt x="8634027" y="1401602"/>
                </a:cubicBezTo>
                <a:lnTo>
                  <a:pt x="8658945" y="1376684"/>
                </a:lnTo>
                <a:cubicBezTo>
                  <a:pt x="8658945" y="1360074"/>
                  <a:pt x="8663097" y="1351766"/>
                  <a:pt x="8671403" y="1351766"/>
                </a:cubicBezTo>
                <a:cubicBezTo>
                  <a:pt x="8679709" y="1351766"/>
                  <a:pt x="8683861" y="1349690"/>
                  <a:pt x="8683861" y="1345538"/>
                </a:cubicBezTo>
                <a:cubicBezTo>
                  <a:pt x="8683861" y="1341384"/>
                  <a:pt x="8685939" y="1339308"/>
                  <a:pt x="8690091" y="1339308"/>
                </a:cubicBezTo>
                <a:close/>
                <a:moveTo>
                  <a:pt x="7114039" y="1339308"/>
                </a:moveTo>
                <a:cubicBezTo>
                  <a:pt x="7122345" y="1339308"/>
                  <a:pt x="7126498" y="1339308"/>
                  <a:pt x="7126498" y="1339308"/>
                </a:cubicBezTo>
                <a:cubicBezTo>
                  <a:pt x="7118192" y="1339308"/>
                  <a:pt x="7114039" y="1341384"/>
                  <a:pt x="7114039" y="1345538"/>
                </a:cubicBezTo>
                <a:cubicBezTo>
                  <a:pt x="7114039" y="1341384"/>
                  <a:pt x="7114039" y="1339308"/>
                  <a:pt x="7114039" y="1339308"/>
                </a:cubicBezTo>
                <a:close/>
                <a:moveTo>
                  <a:pt x="4024229" y="1339308"/>
                </a:moveTo>
                <a:cubicBezTo>
                  <a:pt x="4015922" y="1347614"/>
                  <a:pt x="4011769" y="1353844"/>
                  <a:pt x="4011769" y="1357996"/>
                </a:cubicBezTo>
                <a:cubicBezTo>
                  <a:pt x="4011769" y="1362148"/>
                  <a:pt x="4015922" y="1362148"/>
                  <a:pt x="4024229" y="1357996"/>
                </a:cubicBezTo>
                <a:cubicBezTo>
                  <a:pt x="4032533" y="1353844"/>
                  <a:pt x="4036687" y="1351766"/>
                  <a:pt x="4036687" y="1351766"/>
                </a:cubicBezTo>
                <a:close/>
                <a:moveTo>
                  <a:pt x="4695453" y="1317505"/>
                </a:moveTo>
                <a:cubicBezTo>
                  <a:pt x="4694413" y="1317505"/>
                  <a:pt x="4692856" y="1318543"/>
                  <a:pt x="4690780" y="1320619"/>
                </a:cubicBezTo>
                <a:cubicBezTo>
                  <a:pt x="4686626" y="1324772"/>
                  <a:pt x="4684550" y="1326848"/>
                  <a:pt x="4684550" y="1326848"/>
                </a:cubicBezTo>
                <a:cubicBezTo>
                  <a:pt x="4684550" y="1335155"/>
                  <a:pt x="4684550" y="1339308"/>
                  <a:pt x="4684550" y="1339308"/>
                </a:cubicBezTo>
                <a:cubicBezTo>
                  <a:pt x="4692856" y="1331002"/>
                  <a:pt x="4697010" y="1324772"/>
                  <a:pt x="4697010" y="1320619"/>
                </a:cubicBezTo>
                <a:cubicBezTo>
                  <a:pt x="4697010" y="1318543"/>
                  <a:pt x="4696491" y="1317505"/>
                  <a:pt x="4695453" y="1317505"/>
                </a:cubicBezTo>
                <a:close/>
                <a:moveTo>
                  <a:pt x="9132383" y="1314389"/>
                </a:moveTo>
                <a:lnTo>
                  <a:pt x="9132383" y="1326848"/>
                </a:lnTo>
                <a:lnTo>
                  <a:pt x="9119925" y="1339308"/>
                </a:lnTo>
                <a:close/>
                <a:moveTo>
                  <a:pt x="8858287" y="1314389"/>
                </a:moveTo>
                <a:lnTo>
                  <a:pt x="8858287" y="1326848"/>
                </a:lnTo>
                <a:cubicBezTo>
                  <a:pt x="8833369" y="1343460"/>
                  <a:pt x="8820910" y="1347614"/>
                  <a:pt x="8820910" y="1339308"/>
                </a:cubicBezTo>
                <a:close/>
                <a:moveTo>
                  <a:pt x="7251087" y="1314389"/>
                </a:moveTo>
                <a:lnTo>
                  <a:pt x="7238629" y="1339308"/>
                </a:lnTo>
                <a:cubicBezTo>
                  <a:pt x="7222017" y="1372532"/>
                  <a:pt x="7213711" y="1376684"/>
                  <a:pt x="7213711" y="1351766"/>
                </a:cubicBezTo>
                <a:cubicBezTo>
                  <a:pt x="7213711" y="1343460"/>
                  <a:pt x="7222017" y="1335155"/>
                  <a:pt x="7238629" y="1326848"/>
                </a:cubicBezTo>
                <a:close/>
                <a:moveTo>
                  <a:pt x="6914697" y="1314389"/>
                </a:moveTo>
                <a:lnTo>
                  <a:pt x="6902238" y="1326848"/>
                </a:lnTo>
                <a:cubicBezTo>
                  <a:pt x="6902238" y="1335155"/>
                  <a:pt x="6898085" y="1339308"/>
                  <a:pt x="6889779" y="1339308"/>
                </a:cubicBezTo>
                <a:lnTo>
                  <a:pt x="6902238" y="1339308"/>
                </a:lnTo>
                <a:cubicBezTo>
                  <a:pt x="6910545" y="1339308"/>
                  <a:pt x="6918849" y="1339308"/>
                  <a:pt x="6927155" y="1339308"/>
                </a:cubicBezTo>
                <a:close/>
                <a:moveTo>
                  <a:pt x="4472749" y="1301931"/>
                </a:moveTo>
                <a:cubicBezTo>
                  <a:pt x="4472749" y="1301931"/>
                  <a:pt x="4468596" y="1304007"/>
                  <a:pt x="4460290" y="1308160"/>
                </a:cubicBezTo>
                <a:cubicBezTo>
                  <a:pt x="4451984" y="1312312"/>
                  <a:pt x="4449907" y="1318542"/>
                  <a:pt x="4454060" y="1326848"/>
                </a:cubicBezTo>
                <a:cubicBezTo>
                  <a:pt x="4458214" y="1335155"/>
                  <a:pt x="4456136" y="1339308"/>
                  <a:pt x="4447830" y="1339308"/>
                </a:cubicBezTo>
                <a:cubicBezTo>
                  <a:pt x="4456136" y="1355918"/>
                  <a:pt x="4464443" y="1351766"/>
                  <a:pt x="4472749" y="1326848"/>
                </a:cubicBezTo>
                <a:close/>
                <a:moveTo>
                  <a:pt x="4422913" y="1301931"/>
                </a:moveTo>
                <a:cubicBezTo>
                  <a:pt x="4414607" y="1301931"/>
                  <a:pt x="4410454" y="1304007"/>
                  <a:pt x="4410454" y="1308160"/>
                </a:cubicBezTo>
                <a:cubicBezTo>
                  <a:pt x="4410454" y="1312312"/>
                  <a:pt x="4412530" y="1312312"/>
                  <a:pt x="4416684" y="1308160"/>
                </a:cubicBezTo>
                <a:cubicBezTo>
                  <a:pt x="4420837" y="1304007"/>
                  <a:pt x="4422913" y="1301931"/>
                  <a:pt x="4422913" y="1301931"/>
                </a:cubicBezTo>
                <a:close/>
                <a:moveTo>
                  <a:pt x="4236029" y="1301931"/>
                </a:moveTo>
                <a:cubicBezTo>
                  <a:pt x="4227724" y="1301931"/>
                  <a:pt x="4223570" y="1306083"/>
                  <a:pt x="4223570" y="1314389"/>
                </a:cubicBezTo>
                <a:cubicBezTo>
                  <a:pt x="4223570" y="1322695"/>
                  <a:pt x="4225647" y="1324772"/>
                  <a:pt x="4229800" y="1320619"/>
                </a:cubicBezTo>
                <a:cubicBezTo>
                  <a:pt x="4233953" y="1316467"/>
                  <a:pt x="4236029" y="1310237"/>
                  <a:pt x="4236029" y="1301931"/>
                </a:cubicBezTo>
                <a:close/>
                <a:moveTo>
                  <a:pt x="7310266" y="1283243"/>
                </a:moveTo>
                <a:cubicBezTo>
                  <a:pt x="7308190" y="1283243"/>
                  <a:pt x="7305075" y="1285319"/>
                  <a:pt x="7300922" y="1289471"/>
                </a:cubicBezTo>
                <a:lnTo>
                  <a:pt x="7313381" y="1289471"/>
                </a:lnTo>
                <a:cubicBezTo>
                  <a:pt x="7313381" y="1285319"/>
                  <a:pt x="7312343" y="1283243"/>
                  <a:pt x="7310266" y="1283243"/>
                </a:cubicBezTo>
                <a:close/>
                <a:moveTo>
                  <a:pt x="4541273" y="1277013"/>
                </a:moveTo>
                <a:cubicBezTo>
                  <a:pt x="4528815" y="1277013"/>
                  <a:pt x="4522585" y="1285319"/>
                  <a:pt x="4522585" y="1301931"/>
                </a:cubicBezTo>
                <a:cubicBezTo>
                  <a:pt x="4522585" y="1318542"/>
                  <a:pt x="4522585" y="1331002"/>
                  <a:pt x="4522585" y="1339308"/>
                </a:cubicBezTo>
                <a:lnTo>
                  <a:pt x="4535043" y="1326848"/>
                </a:lnTo>
                <a:cubicBezTo>
                  <a:pt x="4535043" y="1318542"/>
                  <a:pt x="4537119" y="1312312"/>
                  <a:pt x="4541273" y="1308160"/>
                </a:cubicBezTo>
                <a:cubicBezTo>
                  <a:pt x="4545427" y="1304007"/>
                  <a:pt x="4549579" y="1297779"/>
                  <a:pt x="4553731" y="1289471"/>
                </a:cubicBezTo>
                <a:cubicBezTo>
                  <a:pt x="4557885" y="1281165"/>
                  <a:pt x="4553731" y="1277013"/>
                  <a:pt x="4541273" y="1277013"/>
                </a:cubicBezTo>
                <a:close/>
                <a:moveTo>
                  <a:pt x="7307152" y="1273119"/>
                </a:moveTo>
                <a:cubicBezTo>
                  <a:pt x="7313381" y="1271562"/>
                  <a:pt x="7319610" y="1277013"/>
                  <a:pt x="7325840" y="1289471"/>
                </a:cubicBezTo>
                <a:cubicBezTo>
                  <a:pt x="7325840" y="1297779"/>
                  <a:pt x="7323764" y="1304007"/>
                  <a:pt x="7319610" y="1308160"/>
                </a:cubicBezTo>
                <a:cubicBezTo>
                  <a:pt x="7315458" y="1312312"/>
                  <a:pt x="7309229" y="1310237"/>
                  <a:pt x="7300922" y="1301931"/>
                </a:cubicBezTo>
                <a:cubicBezTo>
                  <a:pt x="7292617" y="1301931"/>
                  <a:pt x="7288463" y="1299853"/>
                  <a:pt x="7288463" y="1295701"/>
                </a:cubicBezTo>
                <a:cubicBezTo>
                  <a:pt x="7288463" y="1291549"/>
                  <a:pt x="7292617" y="1285319"/>
                  <a:pt x="7300922" y="1277013"/>
                </a:cubicBezTo>
                <a:cubicBezTo>
                  <a:pt x="7302999" y="1274937"/>
                  <a:pt x="7305075" y="1273638"/>
                  <a:pt x="7307152" y="1273119"/>
                </a:cubicBezTo>
                <a:close/>
                <a:moveTo>
                  <a:pt x="6964533" y="1267669"/>
                </a:moveTo>
                <a:cubicBezTo>
                  <a:pt x="6966609" y="1267669"/>
                  <a:pt x="6968685" y="1268707"/>
                  <a:pt x="6970761" y="1270783"/>
                </a:cubicBezTo>
                <a:cubicBezTo>
                  <a:pt x="6974915" y="1274935"/>
                  <a:pt x="6972839" y="1277013"/>
                  <a:pt x="6964533" y="1277013"/>
                </a:cubicBezTo>
                <a:lnTo>
                  <a:pt x="6952073" y="1277013"/>
                </a:lnTo>
                <a:cubicBezTo>
                  <a:pt x="6952073" y="1277013"/>
                  <a:pt x="6954151" y="1274935"/>
                  <a:pt x="6958303" y="1270783"/>
                </a:cubicBezTo>
                <a:cubicBezTo>
                  <a:pt x="6960379" y="1268707"/>
                  <a:pt x="6962455" y="1267669"/>
                  <a:pt x="6964533" y="1267669"/>
                </a:cubicBezTo>
                <a:close/>
                <a:moveTo>
                  <a:pt x="4647173" y="1264553"/>
                </a:moveTo>
                <a:cubicBezTo>
                  <a:pt x="4638867" y="1264553"/>
                  <a:pt x="4634714" y="1266631"/>
                  <a:pt x="4634714" y="1270783"/>
                </a:cubicBezTo>
                <a:cubicBezTo>
                  <a:pt x="4634714" y="1274935"/>
                  <a:pt x="4636791" y="1277013"/>
                  <a:pt x="4640943" y="1277013"/>
                </a:cubicBezTo>
                <a:cubicBezTo>
                  <a:pt x="4645097" y="1277013"/>
                  <a:pt x="4647173" y="1272861"/>
                  <a:pt x="4647173" y="1264553"/>
                </a:cubicBezTo>
                <a:close/>
                <a:moveTo>
                  <a:pt x="7314939" y="1256768"/>
                </a:moveTo>
                <a:cubicBezTo>
                  <a:pt x="7315977" y="1255730"/>
                  <a:pt x="7317534" y="1256249"/>
                  <a:pt x="7319610" y="1258325"/>
                </a:cubicBezTo>
                <a:cubicBezTo>
                  <a:pt x="7323764" y="1262477"/>
                  <a:pt x="7325840" y="1264553"/>
                  <a:pt x="7325840" y="1264553"/>
                </a:cubicBezTo>
                <a:cubicBezTo>
                  <a:pt x="7325840" y="1264553"/>
                  <a:pt x="7321688" y="1264553"/>
                  <a:pt x="7313381" y="1264553"/>
                </a:cubicBezTo>
                <a:cubicBezTo>
                  <a:pt x="7313381" y="1260401"/>
                  <a:pt x="7313901" y="1257806"/>
                  <a:pt x="7314939" y="1256768"/>
                </a:cubicBezTo>
                <a:close/>
                <a:moveTo>
                  <a:pt x="4460290" y="1255211"/>
                </a:moveTo>
                <a:cubicBezTo>
                  <a:pt x="4456136" y="1255211"/>
                  <a:pt x="4451984" y="1256249"/>
                  <a:pt x="4447830" y="1258325"/>
                </a:cubicBezTo>
                <a:cubicBezTo>
                  <a:pt x="4439526" y="1262477"/>
                  <a:pt x="4435372" y="1268705"/>
                  <a:pt x="4435372" y="1277013"/>
                </a:cubicBezTo>
                <a:cubicBezTo>
                  <a:pt x="4435372" y="1277013"/>
                  <a:pt x="4437448" y="1279089"/>
                  <a:pt x="4441602" y="1283243"/>
                </a:cubicBezTo>
                <a:cubicBezTo>
                  <a:pt x="4445754" y="1287395"/>
                  <a:pt x="4447830" y="1289471"/>
                  <a:pt x="4447830" y="1289471"/>
                </a:cubicBezTo>
                <a:lnTo>
                  <a:pt x="4460290" y="1289471"/>
                </a:lnTo>
                <a:lnTo>
                  <a:pt x="4472749" y="1289471"/>
                </a:lnTo>
                <a:lnTo>
                  <a:pt x="4472749" y="1277013"/>
                </a:lnTo>
                <a:cubicBezTo>
                  <a:pt x="4481055" y="1277013"/>
                  <a:pt x="4485208" y="1274935"/>
                  <a:pt x="4485208" y="1270783"/>
                </a:cubicBezTo>
                <a:cubicBezTo>
                  <a:pt x="4485208" y="1266631"/>
                  <a:pt x="4481055" y="1262477"/>
                  <a:pt x="4472749" y="1258325"/>
                </a:cubicBezTo>
                <a:cubicBezTo>
                  <a:pt x="4468596" y="1256249"/>
                  <a:pt x="4464443" y="1255211"/>
                  <a:pt x="4460290" y="1255211"/>
                </a:cubicBezTo>
                <a:close/>
                <a:moveTo>
                  <a:pt x="8833369" y="1252095"/>
                </a:moveTo>
                <a:cubicBezTo>
                  <a:pt x="8841676" y="1252095"/>
                  <a:pt x="8843751" y="1254173"/>
                  <a:pt x="8839598" y="1258325"/>
                </a:cubicBezTo>
                <a:cubicBezTo>
                  <a:pt x="8835446" y="1262477"/>
                  <a:pt x="8829216" y="1264553"/>
                  <a:pt x="8820910" y="1264553"/>
                </a:cubicBezTo>
                <a:cubicBezTo>
                  <a:pt x="8820910" y="1256247"/>
                  <a:pt x="8825062" y="1252095"/>
                  <a:pt x="8833369" y="1252095"/>
                </a:cubicBezTo>
                <a:close/>
                <a:moveTo>
                  <a:pt x="7039285" y="1252095"/>
                </a:moveTo>
                <a:lnTo>
                  <a:pt x="7001909" y="1289471"/>
                </a:lnTo>
                <a:lnTo>
                  <a:pt x="7026827" y="1277013"/>
                </a:lnTo>
                <a:cubicBezTo>
                  <a:pt x="7026827" y="1268705"/>
                  <a:pt x="7030979" y="1260401"/>
                  <a:pt x="7039285" y="1252095"/>
                </a:cubicBezTo>
                <a:close/>
                <a:moveTo>
                  <a:pt x="8895663" y="1239637"/>
                </a:moveTo>
                <a:cubicBezTo>
                  <a:pt x="8903971" y="1239637"/>
                  <a:pt x="8908123" y="1239637"/>
                  <a:pt x="8908123" y="1239637"/>
                </a:cubicBezTo>
                <a:lnTo>
                  <a:pt x="8895663" y="1252095"/>
                </a:lnTo>
                <a:cubicBezTo>
                  <a:pt x="8895663" y="1252095"/>
                  <a:pt x="8895663" y="1247943"/>
                  <a:pt x="8895663" y="1239637"/>
                </a:cubicBezTo>
                <a:close/>
                <a:moveTo>
                  <a:pt x="8795992" y="1239637"/>
                </a:moveTo>
                <a:lnTo>
                  <a:pt x="8795992" y="1252095"/>
                </a:lnTo>
                <a:lnTo>
                  <a:pt x="8783534" y="1264553"/>
                </a:lnTo>
                <a:lnTo>
                  <a:pt x="8783534" y="1252095"/>
                </a:lnTo>
                <a:cubicBezTo>
                  <a:pt x="8791840" y="1243789"/>
                  <a:pt x="8795992" y="1239637"/>
                  <a:pt x="8795992" y="1239637"/>
                </a:cubicBezTo>
                <a:close/>
                <a:moveTo>
                  <a:pt x="4759305" y="1239637"/>
                </a:moveTo>
                <a:cubicBezTo>
                  <a:pt x="4759305" y="1239637"/>
                  <a:pt x="4757229" y="1241713"/>
                  <a:pt x="4753075" y="1245865"/>
                </a:cubicBezTo>
                <a:cubicBezTo>
                  <a:pt x="4748921" y="1250017"/>
                  <a:pt x="4750999" y="1252095"/>
                  <a:pt x="4759305" y="1252095"/>
                </a:cubicBezTo>
                <a:cubicBezTo>
                  <a:pt x="4767611" y="1243789"/>
                  <a:pt x="4767611" y="1239637"/>
                  <a:pt x="4759305" y="1239637"/>
                </a:cubicBezTo>
                <a:close/>
                <a:moveTo>
                  <a:pt x="7108589" y="1236521"/>
                </a:moveTo>
                <a:cubicBezTo>
                  <a:pt x="7103915" y="1236521"/>
                  <a:pt x="7101580" y="1245865"/>
                  <a:pt x="7101580" y="1264553"/>
                </a:cubicBezTo>
                <a:lnTo>
                  <a:pt x="7114039" y="1252095"/>
                </a:lnTo>
                <a:lnTo>
                  <a:pt x="7114039" y="1239637"/>
                </a:lnTo>
                <a:cubicBezTo>
                  <a:pt x="7111962" y="1237561"/>
                  <a:pt x="7110145" y="1236521"/>
                  <a:pt x="7108589" y="1236521"/>
                </a:cubicBezTo>
                <a:close/>
                <a:moveTo>
                  <a:pt x="8771074" y="1227177"/>
                </a:moveTo>
                <a:cubicBezTo>
                  <a:pt x="8771074" y="1227177"/>
                  <a:pt x="8771074" y="1231329"/>
                  <a:pt x="8771074" y="1239637"/>
                </a:cubicBezTo>
                <a:cubicBezTo>
                  <a:pt x="8771074" y="1247943"/>
                  <a:pt x="8768998" y="1252095"/>
                  <a:pt x="8764846" y="1252095"/>
                </a:cubicBezTo>
                <a:cubicBezTo>
                  <a:pt x="8760692" y="1252095"/>
                  <a:pt x="8758616" y="1247943"/>
                  <a:pt x="8758616" y="1239637"/>
                </a:cubicBezTo>
                <a:close/>
                <a:moveTo>
                  <a:pt x="4541273" y="1227177"/>
                </a:moveTo>
                <a:cubicBezTo>
                  <a:pt x="4537119" y="1227177"/>
                  <a:pt x="4535043" y="1231329"/>
                  <a:pt x="4535043" y="1239637"/>
                </a:cubicBezTo>
                <a:cubicBezTo>
                  <a:pt x="4535043" y="1247943"/>
                  <a:pt x="4535043" y="1252095"/>
                  <a:pt x="4535043" y="1252095"/>
                </a:cubicBezTo>
                <a:cubicBezTo>
                  <a:pt x="4535043" y="1252095"/>
                  <a:pt x="4537119" y="1247943"/>
                  <a:pt x="4541273" y="1239637"/>
                </a:cubicBezTo>
                <a:cubicBezTo>
                  <a:pt x="4545427" y="1231329"/>
                  <a:pt x="4545427" y="1227177"/>
                  <a:pt x="4541273" y="1227177"/>
                </a:cubicBezTo>
                <a:close/>
                <a:moveTo>
                  <a:pt x="4485208" y="1227177"/>
                </a:moveTo>
                <a:cubicBezTo>
                  <a:pt x="4476902" y="1227177"/>
                  <a:pt x="4472749" y="1231329"/>
                  <a:pt x="4472749" y="1239637"/>
                </a:cubicBezTo>
                <a:cubicBezTo>
                  <a:pt x="4472749" y="1247943"/>
                  <a:pt x="4474825" y="1250017"/>
                  <a:pt x="4478979" y="1245865"/>
                </a:cubicBezTo>
                <a:cubicBezTo>
                  <a:pt x="4483132" y="1241713"/>
                  <a:pt x="4485208" y="1235484"/>
                  <a:pt x="4485208" y="1227177"/>
                </a:cubicBezTo>
                <a:close/>
                <a:moveTo>
                  <a:pt x="7300922" y="1219390"/>
                </a:moveTo>
                <a:cubicBezTo>
                  <a:pt x="7305075" y="1218353"/>
                  <a:pt x="7309228" y="1218871"/>
                  <a:pt x="7313381" y="1220947"/>
                </a:cubicBezTo>
                <a:cubicBezTo>
                  <a:pt x="7321688" y="1225101"/>
                  <a:pt x="7323764" y="1229255"/>
                  <a:pt x="7319610" y="1233407"/>
                </a:cubicBezTo>
                <a:cubicBezTo>
                  <a:pt x="7315458" y="1237559"/>
                  <a:pt x="7313381" y="1235484"/>
                  <a:pt x="7313381" y="1227177"/>
                </a:cubicBezTo>
                <a:lnTo>
                  <a:pt x="7300922" y="1239637"/>
                </a:lnTo>
                <a:cubicBezTo>
                  <a:pt x="7292617" y="1247943"/>
                  <a:pt x="7288463" y="1256247"/>
                  <a:pt x="7288463" y="1264553"/>
                </a:cubicBezTo>
                <a:lnTo>
                  <a:pt x="7276003" y="1277013"/>
                </a:lnTo>
                <a:lnTo>
                  <a:pt x="7276003" y="1270783"/>
                </a:lnTo>
                <a:cubicBezTo>
                  <a:pt x="7276003" y="1266631"/>
                  <a:pt x="7276003" y="1262477"/>
                  <a:pt x="7276003" y="1258325"/>
                </a:cubicBezTo>
                <a:cubicBezTo>
                  <a:pt x="7276003" y="1254173"/>
                  <a:pt x="7278081" y="1247943"/>
                  <a:pt x="7282233" y="1239637"/>
                </a:cubicBezTo>
                <a:cubicBezTo>
                  <a:pt x="7286387" y="1231329"/>
                  <a:pt x="7288463" y="1227177"/>
                  <a:pt x="7288463" y="1227177"/>
                </a:cubicBezTo>
                <a:cubicBezTo>
                  <a:pt x="7292617" y="1223025"/>
                  <a:pt x="7296769" y="1220430"/>
                  <a:pt x="7300922" y="1219390"/>
                </a:cubicBezTo>
                <a:close/>
                <a:moveTo>
                  <a:pt x="8802915" y="1217947"/>
                </a:moveTo>
                <a:lnTo>
                  <a:pt x="8795992" y="1227177"/>
                </a:lnTo>
                <a:lnTo>
                  <a:pt x="8783534" y="1227177"/>
                </a:lnTo>
                <a:cubicBezTo>
                  <a:pt x="8789762" y="1225101"/>
                  <a:pt x="8795214" y="1222765"/>
                  <a:pt x="8799885" y="1220168"/>
                </a:cubicBezTo>
                <a:close/>
                <a:moveTo>
                  <a:pt x="8845828" y="1214719"/>
                </a:moveTo>
                <a:cubicBezTo>
                  <a:pt x="8854134" y="1214719"/>
                  <a:pt x="8860364" y="1216795"/>
                  <a:pt x="8864517" y="1220947"/>
                </a:cubicBezTo>
                <a:cubicBezTo>
                  <a:pt x="8868669" y="1225101"/>
                  <a:pt x="8870745" y="1227177"/>
                  <a:pt x="8870745" y="1227177"/>
                </a:cubicBezTo>
                <a:cubicBezTo>
                  <a:pt x="8879053" y="1227177"/>
                  <a:pt x="8883205" y="1227177"/>
                  <a:pt x="8883205" y="1227177"/>
                </a:cubicBezTo>
                <a:cubicBezTo>
                  <a:pt x="8883205" y="1227177"/>
                  <a:pt x="8883205" y="1231329"/>
                  <a:pt x="8883205" y="1239637"/>
                </a:cubicBezTo>
                <a:lnTo>
                  <a:pt x="8858287" y="1239637"/>
                </a:lnTo>
                <a:lnTo>
                  <a:pt x="8845828" y="1239637"/>
                </a:lnTo>
                <a:lnTo>
                  <a:pt x="8833369" y="1239637"/>
                </a:lnTo>
                <a:cubicBezTo>
                  <a:pt x="8841676" y="1231329"/>
                  <a:pt x="8845828" y="1227177"/>
                  <a:pt x="8845828" y="1227177"/>
                </a:cubicBezTo>
                <a:cubicBezTo>
                  <a:pt x="8845828" y="1227177"/>
                  <a:pt x="8845828" y="1223025"/>
                  <a:pt x="8845828" y="1214719"/>
                </a:cubicBezTo>
                <a:close/>
                <a:moveTo>
                  <a:pt x="4871435" y="1214719"/>
                </a:moveTo>
                <a:cubicBezTo>
                  <a:pt x="4863127" y="1214719"/>
                  <a:pt x="4858975" y="1218871"/>
                  <a:pt x="4858975" y="1227177"/>
                </a:cubicBezTo>
                <a:cubicBezTo>
                  <a:pt x="4858975" y="1235484"/>
                  <a:pt x="4861051" y="1237559"/>
                  <a:pt x="4865205" y="1233407"/>
                </a:cubicBezTo>
                <a:cubicBezTo>
                  <a:pt x="4869357" y="1229255"/>
                  <a:pt x="4871435" y="1223025"/>
                  <a:pt x="4871435" y="1214719"/>
                </a:cubicBezTo>
                <a:close/>
                <a:moveTo>
                  <a:pt x="4771763" y="1214719"/>
                </a:moveTo>
                <a:lnTo>
                  <a:pt x="4771763" y="1227177"/>
                </a:lnTo>
                <a:cubicBezTo>
                  <a:pt x="4780069" y="1227177"/>
                  <a:pt x="4784221" y="1227177"/>
                  <a:pt x="4784221" y="1227177"/>
                </a:cubicBezTo>
                <a:close/>
                <a:moveTo>
                  <a:pt x="4753075" y="1214719"/>
                </a:moveTo>
                <a:cubicBezTo>
                  <a:pt x="4748921" y="1214719"/>
                  <a:pt x="4746845" y="1218871"/>
                  <a:pt x="4746845" y="1227177"/>
                </a:cubicBezTo>
                <a:cubicBezTo>
                  <a:pt x="4755151" y="1227177"/>
                  <a:pt x="4759305" y="1225101"/>
                  <a:pt x="4759305" y="1220947"/>
                </a:cubicBezTo>
                <a:cubicBezTo>
                  <a:pt x="4759305" y="1216795"/>
                  <a:pt x="4757229" y="1214719"/>
                  <a:pt x="4753075" y="1214719"/>
                </a:cubicBezTo>
                <a:close/>
                <a:moveTo>
                  <a:pt x="7338298" y="1189800"/>
                </a:moveTo>
                <a:lnTo>
                  <a:pt x="7350758" y="1202259"/>
                </a:lnTo>
                <a:lnTo>
                  <a:pt x="7325840" y="1214719"/>
                </a:lnTo>
                <a:lnTo>
                  <a:pt x="7313381" y="1214719"/>
                </a:lnTo>
                <a:lnTo>
                  <a:pt x="7313381" y="1202259"/>
                </a:lnTo>
                <a:cubicBezTo>
                  <a:pt x="7321688" y="1193953"/>
                  <a:pt x="7329994" y="1189800"/>
                  <a:pt x="7338298" y="1189800"/>
                </a:cubicBezTo>
                <a:close/>
                <a:moveTo>
                  <a:pt x="4298325" y="1189800"/>
                </a:moveTo>
                <a:cubicBezTo>
                  <a:pt x="4298325" y="1189800"/>
                  <a:pt x="4292095" y="1193953"/>
                  <a:pt x="4279635" y="1202259"/>
                </a:cubicBezTo>
                <a:cubicBezTo>
                  <a:pt x="4267177" y="1210566"/>
                  <a:pt x="4256795" y="1220947"/>
                  <a:pt x="4248489" y="1233407"/>
                </a:cubicBezTo>
                <a:cubicBezTo>
                  <a:pt x="4240183" y="1245865"/>
                  <a:pt x="4236029" y="1256247"/>
                  <a:pt x="4236029" y="1264553"/>
                </a:cubicBezTo>
                <a:lnTo>
                  <a:pt x="4260947" y="1252095"/>
                </a:lnTo>
                <a:lnTo>
                  <a:pt x="4260947" y="1277013"/>
                </a:lnTo>
                <a:lnTo>
                  <a:pt x="4260947" y="1289471"/>
                </a:lnTo>
                <a:lnTo>
                  <a:pt x="4248489" y="1314389"/>
                </a:lnTo>
                <a:lnTo>
                  <a:pt x="4273407" y="1301931"/>
                </a:lnTo>
                <a:cubicBezTo>
                  <a:pt x="4281711" y="1293624"/>
                  <a:pt x="4290019" y="1289471"/>
                  <a:pt x="4298325" y="1289471"/>
                </a:cubicBezTo>
                <a:cubicBezTo>
                  <a:pt x="4306629" y="1289471"/>
                  <a:pt x="4310783" y="1283243"/>
                  <a:pt x="4310783" y="1270783"/>
                </a:cubicBezTo>
                <a:cubicBezTo>
                  <a:pt x="4310783" y="1258325"/>
                  <a:pt x="4306629" y="1252095"/>
                  <a:pt x="4298325" y="1252095"/>
                </a:cubicBezTo>
                <a:cubicBezTo>
                  <a:pt x="4281711" y="1260401"/>
                  <a:pt x="4285865" y="1252095"/>
                  <a:pt x="4310783" y="1227177"/>
                </a:cubicBezTo>
                <a:lnTo>
                  <a:pt x="4323241" y="1202259"/>
                </a:lnTo>
                <a:cubicBezTo>
                  <a:pt x="4314937" y="1193953"/>
                  <a:pt x="4310783" y="1193953"/>
                  <a:pt x="4310783" y="1202259"/>
                </a:cubicBezTo>
                <a:lnTo>
                  <a:pt x="4298325" y="1202259"/>
                </a:lnTo>
                <a:close/>
                <a:moveTo>
                  <a:pt x="8819353" y="1180458"/>
                </a:moveTo>
                <a:cubicBezTo>
                  <a:pt x="8820391" y="1180458"/>
                  <a:pt x="8820910" y="1181494"/>
                  <a:pt x="8820910" y="1183570"/>
                </a:cubicBezTo>
                <a:cubicBezTo>
                  <a:pt x="8820910" y="1187723"/>
                  <a:pt x="8820910" y="1189800"/>
                  <a:pt x="8820910" y="1189800"/>
                </a:cubicBezTo>
                <a:cubicBezTo>
                  <a:pt x="8820910" y="1198107"/>
                  <a:pt x="8817794" y="1205374"/>
                  <a:pt x="8811566" y="1211603"/>
                </a:cubicBezTo>
                <a:lnTo>
                  <a:pt x="8802915" y="1217947"/>
                </a:lnTo>
                <a:lnTo>
                  <a:pt x="8805336" y="1214719"/>
                </a:lnTo>
                <a:cubicBezTo>
                  <a:pt x="8807414" y="1210566"/>
                  <a:pt x="8808450" y="1206412"/>
                  <a:pt x="8808450" y="1202259"/>
                </a:cubicBezTo>
                <a:cubicBezTo>
                  <a:pt x="8808450" y="1193953"/>
                  <a:pt x="8808450" y="1189800"/>
                  <a:pt x="8808450" y="1189800"/>
                </a:cubicBezTo>
                <a:cubicBezTo>
                  <a:pt x="8808450" y="1189800"/>
                  <a:pt x="8810528" y="1187723"/>
                  <a:pt x="8814680" y="1183570"/>
                </a:cubicBezTo>
                <a:cubicBezTo>
                  <a:pt x="8816756" y="1181494"/>
                  <a:pt x="8818313" y="1180458"/>
                  <a:pt x="8819353" y="1180458"/>
                </a:cubicBezTo>
                <a:close/>
                <a:moveTo>
                  <a:pt x="6989449" y="1177342"/>
                </a:moveTo>
                <a:cubicBezTo>
                  <a:pt x="6989449" y="1185648"/>
                  <a:pt x="6985297" y="1189800"/>
                  <a:pt x="6976991" y="1189800"/>
                </a:cubicBezTo>
                <a:cubicBezTo>
                  <a:pt x="6976991" y="1198107"/>
                  <a:pt x="6981143" y="1202259"/>
                  <a:pt x="6989449" y="1202259"/>
                </a:cubicBezTo>
                <a:lnTo>
                  <a:pt x="6964533" y="1239637"/>
                </a:lnTo>
                <a:cubicBezTo>
                  <a:pt x="6956227" y="1247943"/>
                  <a:pt x="6952073" y="1252095"/>
                  <a:pt x="6952073" y="1252095"/>
                </a:cubicBezTo>
                <a:lnTo>
                  <a:pt x="6939615" y="1264553"/>
                </a:lnTo>
                <a:cubicBezTo>
                  <a:pt x="6931309" y="1264553"/>
                  <a:pt x="6931309" y="1268705"/>
                  <a:pt x="6939615" y="1277013"/>
                </a:cubicBezTo>
                <a:lnTo>
                  <a:pt x="6927155" y="1277013"/>
                </a:lnTo>
                <a:lnTo>
                  <a:pt x="6902238" y="1289471"/>
                </a:lnTo>
                <a:cubicBezTo>
                  <a:pt x="6910545" y="1289471"/>
                  <a:pt x="6914697" y="1289471"/>
                  <a:pt x="6914697" y="1289471"/>
                </a:cubicBezTo>
                <a:cubicBezTo>
                  <a:pt x="6914697" y="1289471"/>
                  <a:pt x="6916773" y="1291549"/>
                  <a:pt x="6920927" y="1295701"/>
                </a:cubicBezTo>
                <a:cubicBezTo>
                  <a:pt x="6925079" y="1299853"/>
                  <a:pt x="6927155" y="1297779"/>
                  <a:pt x="6927155" y="1289471"/>
                </a:cubicBezTo>
                <a:cubicBezTo>
                  <a:pt x="6935461" y="1289471"/>
                  <a:pt x="6943767" y="1293624"/>
                  <a:pt x="6952073" y="1301931"/>
                </a:cubicBezTo>
                <a:lnTo>
                  <a:pt x="6964533" y="1301931"/>
                </a:lnTo>
                <a:lnTo>
                  <a:pt x="6976991" y="1289471"/>
                </a:lnTo>
                <a:lnTo>
                  <a:pt x="6989449" y="1277013"/>
                </a:lnTo>
                <a:cubicBezTo>
                  <a:pt x="6997755" y="1268705"/>
                  <a:pt x="7001909" y="1264553"/>
                  <a:pt x="7001909" y="1264553"/>
                </a:cubicBezTo>
                <a:cubicBezTo>
                  <a:pt x="7001909" y="1264553"/>
                  <a:pt x="6997755" y="1260401"/>
                  <a:pt x="6989449" y="1252095"/>
                </a:cubicBezTo>
                <a:cubicBezTo>
                  <a:pt x="6989449" y="1252095"/>
                  <a:pt x="6991527" y="1247943"/>
                  <a:pt x="6995679" y="1239637"/>
                </a:cubicBezTo>
                <a:cubicBezTo>
                  <a:pt x="6999831" y="1231329"/>
                  <a:pt x="7001909" y="1231329"/>
                  <a:pt x="7001909" y="1239637"/>
                </a:cubicBezTo>
                <a:lnTo>
                  <a:pt x="7014367" y="1252095"/>
                </a:lnTo>
                <a:cubicBezTo>
                  <a:pt x="7014367" y="1243789"/>
                  <a:pt x="7014367" y="1239637"/>
                  <a:pt x="7014367" y="1239637"/>
                </a:cubicBezTo>
                <a:lnTo>
                  <a:pt x="7026827" y="1227177"/>
                </a:lnTo>
                <a:cubicBezTo>
                  <a:pt x="7018521" y="1218871"/>
                  <a:pt x="7014367" y="1208489"/>
                  <a:pt x="7014367" y="1196030"/>
                </a:cubicBezTo>
                <a:cubicBezTo>
                  <a:pt x="7014367" y="1183570"/>
                  <a:pt x="7010215" y="1177342"/>
                  <a:pt x="7001909" y="1177342"/>
                </a:cubicBezTo>
                <a:close/>
                <a:moveTo>
                  <a:pt x="5164218" y="1177342"/>
                </a:moveTo>
                <a:cubicBezTo>
                  <a:pt x="5168372" y="1177342"/>
                  <a:pt x="5170448" y="1179418"/>
                  <a:pt x="5170448" y="1183570"/>
                </a:cubicBezTo>
                <a:cubicBezTo>
                  <a:pt x="5170448" y="1187723"/>
                  <a:pt x="5166294" y="1189800"/>
                  <a:pt x="5157990" y="1189800"/>
                </a:cubicBezTo>
                <a:cubicBezTo>
                  <a:pt x="5157990" y="1181494"/>
                  <a:pt x="5160066" y="1177342"/>
                  <a:pt x="5164218" y="1177342"/>
                </a:cubicBezTo>
                <a:close/>
                <a:moveTo>
                  <a:pt x="4348159" y="1177342"/>
                </a:moveTo>
                <a:cubicBezTo>
                  <a:pt x="4339853" y="1177342"/>
                  <a:pt x="4335701" y="1179418"/>
                  <a:pt x="4335701" y="1183570"/>
                </a:cubicBezTo>
                <a:cubicBezTo>
                  <a:pt x="4335701" y="1187723"/>
                  <a:pt x="4337777" y="1189800"/>
                  <a:pt x="4341929" y="1189800"/>
                </a:cubicBezTo>
                <a:cubicBezTo>
                  <a:pt x="4346083" y="1189800"/>
                  <a:pt x="4348159" y="1185648"/>
                  <a:pt x="4348159" y="1177342"/>
                </a:cubicBezTo>
                <a:close/>
                <a:moveTo>
                  <a:pt x="7099087" y="1167374"/>
                </a:moveTo>
                <a:lnTo>
                  <a:pt x="7101580" y="1167998"/>
                </a:lnTo>
                <a:cubicBezTo>
                  <a:pt x="7105732" y="1170074"/>
                  <a:pt x="7109886" y="1173188"/>
                  <a:pt x="7114039" y="1177342"/>
                </a:cubicBezTo>
                <a:close/>
                <a:moveTo>
                  <a:pt x="5257661" y="1164882"/>
                </a:moveTo>
                <a:cubicBezTo>
                  <a:pt x="5257661" y="1164882"/>
                  <a:pt x="5257661" y="1169035"/>
                  <a:pt x="5257661" y="1177342"/>
                </a:cubicBezTo>
                <a:lnTo>
                  <a:pt x="5245201" y="1189800"/>
                </a:lnTo>
                <a:cubicBezTo>
                  <a:pt x="5236897" y="1189800"/>
                  <a:pt x="5236897" y="1185648"/>
                  <a:pt x="5245201" y="1177342"/>
                </a:cubicBezTo>
                <a:close/>
                <a:moveTo>
                  <a:pt x="4572419" y="1164882"/>
                </a:moveTo>
                <a:lnTo>
                  <a:pt x="4559961" y="1177342"/>
                </a:lnTo>
                <a:cubicBezTo>
                  <a:pt x="4559961" y="1177342"/>
                  <a:pt x="4557885" y="1179418"/>
                  <a:pt x="4553731" y="1183570"/>
                </a:cubicBezTo>
                <a:cubicBezTo>
                  <a:pt x="4549579" y="1187723"/>
                  <a:pt x="4547503" y="1191878"/>
                  <a:pt x="4547503" y="1196030"/>
                </a:cubicBezTo>
                <a:cubicBezTo>
                  <a:pt x="4547503" y="1200182"/>
                  <a:pt x="4547503" y="1202259"/>
                  <a:pt x="4547503" y="1202259"/>
                </a:cubicBezTo>
                <a:cubicBezTo>
                  <a:pt x="4539197" y="1210566"/>
                  <a:pt x="4539197" y="1218871"/>
                  <a:pt x="4547503" y="1227177"/>
                </a:cubicBezTo>
                <a:cubicBezTo>
                  <a:pt x="4555807" y="1218871"/>
                  <a:pt x="4564115" y="1210566"/>
                  <a:pt x="4572419" y="1202259"/>
                </a:cubicBezTo>
                <a:lnTo>
                  <a:pt x="4584879" y="1177342"/>
                </a:lnTo>
                <a:lnTo>
                  <a:pt x="4597337" y="1164882"/>
                </a:lnTo>
                <a:close/>
                <a:moveTo>
                  <a:pt x="4547503" y="1164882"/>
                </a:moveTo>
                <a:lnTo>
                  <a:pt x="4522585" y="1177342"/>
                </a:lnTo>
                <a:cubicBezTo>
                  <a:pt x="4522585" y="1185648"/>
                  <a:pt x="4520509" y="1189800"/>
                  <a:pt x="4516355" y="1189800"/>
                </a:cubicBezTo>
                <a:cubicBezTo>
                  <a:pt x="4512201" y="1189800"/>
                  <a:pt x="4510125" y="1193953"/>
                  <a:pt x="4510125" y="1202259"/>
                </a:cubicBezTo>
                <a:lnTo>
                  <a:pt x="4522585" y="1202259"/>
                </a:lnTo>
                <a:cubicBezTo>
                  <a:pt x="4522585" y="1193953"/>
                  <a:pt x="4524661" y="1189800"/>
                  <a:pt x="4528815" y="1189800"/>
                </a:cubicBezTo>
                <a:cubicBezTo>
                  <a:pt x="4532967" y="1189800"/>
                  <a:pt x="4535043" y="1185648"/>
                  <a:pt x="4535043" y="1177342"/>
                </a:cubicBezTo>
                <a:cubicBezTo>
                  <a:pt x="4543349" y="1177342"/>
                  <a:pt x="4547503" y="1173188"/>
                  <a:pt x="4547503" y="1164882"/>
                </a:cubicBezTo>
                <a:close/>
                <a:moveTo>
                  <a:pt x="4335701" y="1164882"/>
                </a:moveTo>
                <a:lnTo>
                  <a:pt x="4310783" y="1177342"/>
                </a:lnTo>
                <a:lnTo>
                  <a:pt x="4323241" y="1177342"/>
                </a:lnTo>
                <a:cubicBezTo>
                  <a:pt x="4331547" y="1169035"/>
                  <a:pt x="4335701" y="1164882"/>
                  <a:pt x="4335701" y="1164882"/>
                </a:cubicBezTo>
                <a:close/>
                <a:moveTo>
                  <a:pt x="8858287" y="1152424"/>
                </a:moveTo>
                <a:cubicBezTo>
                  <a:pt x="8866593" y="1152424"/>
                  <a:pt x="8870745" y="1152424"/>
                  <a:pt x="8870745" y="1152424"/>
                </a:cubicBezTo>
                <a:cubicBezTo>
                  <a:pt x="8870745" y="1152424"/>
                  <a:pt x="8866593" y="1156576"/>
                  <a:pt x="8858287" y="1164882"/>
                </a:cubicBezTo>
                <a:close/>
                <a:moveTo>
                  <a:pt x="7076662" y="1152424"/>
                </a:moveTo>
                <a:lnTo>
                  <a:pt x="7099087" y="1167374"/>
                </a:lnTo>
                <a:lnTo>
                  <a:pt x="7089122" y="1164882"/>
                </a:lnTo>
                <a:close/>
                <a:moveTo>
                  <a:pt x="4472749" y="1152424"/>
                </a:moveTo>
                <a:cubicBezTo>
                  <a:pt x="4464443" y="1160730"/>
                  <a:pt x="4460290" y="1169035"/>
                  <a:pt x="4460290" y="1177342"/>
                </a:cubicBezTo>
                <a:lnTo>
                  <a:pt x="4472749" y="1189800"/>
                </a:lnTo>
                <a:lnTo>
                  <a:pt x="4472749" y="1177342"/>
                </a:lnTo>
                <a:cubicBezTo>
                  <a:pt x="4472749" y="1169035"/>
                  <a:pt x="4472749" y="1164882"/>
                  <a:pt x="4472749" y="1164882"/>
                </a:cubicBezTo>
                <a:cubicBezTo>
                  <a:pt x="4472749" y="1164882"/>
                  <a:pt x="4476902" y="1164882"/>
                  <a:pt x="4485208" y="1164882"/>
                </a:cubicBezTo>
                <a:cubicBezTo>
                  <a:pt x="4493513" y="1164882"/>
                  <a:pt x="4497667" y="1160730"/>
                  <a:pt x="4497667" y="1152424"/>
                </a:cubicBezTo>
                <a:close/>
                <a:moveTo>
                  <a:pt x="8929925" y="1146194"/>
                </a:moveTo>
                <a:cubicBezTo>
                  <a:pt x="8932001" y="1146194"/>
                  <a:pt x="8933039" y="1148270"/>
                  <a:pt x="8933039" y="1152424"/>
                </a:cubicBezTo>
                <a:lnTo>
                  <a:pt x="8920581" y="1152424"/>
                </a:lnTo>
                <a:cubicBezTo>
                  <a:pt x="8924735" y="1148270"/>
                  <a:pt x="8927849" y="1146194"/>
                  <a:pt x="8929925" y="1146194"/>
                </a:cubicBezTo>
                <a:close/>
                <a:moveTo>
                  <a:pt x="5133071" y="1139964"/>
                </a:moveTo>
                <a:cubicBezTo>
                  <a:pt x="5133071" y="1139964"/>
                  <a:pt x="5135147" y="1144116"/>
                  <a:pt x="5139300" y="1152424"/>
                </a:cubicBezTo>
                <a:cubicBezTo>
                  <a:pt x="5143454" y="1160730"/>
                  <a:pt x="5145530" y="1164882"/>
                  <a:pt x="5145530" y="1164882"/>
                </a:cubicBezTo>
                <a:lnTo>
                  <a:pt x="5133071" y="1164882"/>
                </a:lnTo>
                <a:close/>
                <a:moveTo>
                  <a:pt x="5020941" y="1139964"/>
                </a:moveTo>
                <a:cubicBezTo>
                  <a:pt x="5020941" y="1148272"/>
                  <a:pt x="5025095" y="1152424"/>
                  <a:pt x="5033399" y="1152424"/>
                </a:cubicBezTo>
                <a:lnTo>
                  <a:pt x="5020941" y="1152424"/>
                </a:lnTo>
                <a:cubicBezTo>
                  <a:pt x="5012635" y="1144116"/>
                  <a:pt x="5012635" y="1139964"/>
                  <a:pt x="5020941" y="1139964"/>
                </a:cubicBezTo>
                <a:close/>
                <a:moveTo>
                  <a:pt x="8945499" y="1127506"/>
                </a:moveTo>
                <a:lnTo>
                  <a:pt x="8957958" y="1152424"/>
                </a:lnTo>
                <a:lnTo>
                  <a:pt x="8933039" y="1152424"/>
                </a:lnTo>
                <a:cubicBezTo>
                  <a:pt x="8941347" y="1152424"/>
                  <a:pt x="8945499" y="1150346"/>
                  <a:pt x="8945499" y="1146194"/>
                </a:cubicBezTo>
                <a:cubicBezTo>
                  <a:pt x="8945499" y="1142042"/>
                  <a:pt x="8945499" y="1139964"/>
                  <a:pt x="8945499" y="1139964"/>
                </a:cubicBezTo>
                <a:cubicBezTo>
                  <a:pt x="8937193" y="1131658"/>
                  <a:pt x="8937193" y="1127506"/>
                  <a:pt x="8945499" y="1127506"/>
                </a:cubicBezTo>
                <a:close/>
                <a:moveTo>
                  <a:pt x="8883205" y="1115048"/>
                </a:moveTo>
                <a:cubicBezTo>
                  <a:pt x="8883205" y="1115048"/>
                  <a:pt x="8887357" y="1115048"/>
                  <a:pt x="8895663" y="1115048"/>
                </a:cubicBezTo>
                <a:lnTo>
                  <a:pt x="8883205" y="1127506"/>
                </a:lnTo>
                <a:cubicBezTo>
                  <a:pt x="8883205" y="1127506"/>
                  <a:pt x="8883205" y="1123354"/>
                  <a:pt x="8883205" y="1115048"/>
                </a:cubicBezTo>
                <a:close/>
                <a:moveTo>
                  <a:pt x="4877663" y="1115048"/>
                </a:moveTo>
                <a:cubicBezTo>
                  <a:pt x="4881817" y="1115048"/>
                  <a:pt x="4883893" y="1119200"/>
                  <a:pt x="4883893" y="1127506"/>
                </a:cubicBezTo>
                <a:lnTo>
                  <a:pt x="4871435" y="1127506"/>
                </a:lnTo>
                <a:cubicBezTo>
                  <a:pt x="4871435" y="1119200"/>
                  <a:pt x="4873509" y="1115048"/>
                  <a:pt x="4877663" y="1115048"/>
                </a:cubicBezTo>
                <a:close/>
                <a:moveTo>
                  <a:pt x="4759305" y="1115048"/>
                </a:moveTo>
                <a:cubicBezTo>
                  <a:pt x="4767611" y="1115048"/>
                  <a:pt x="4767611" y="1119200"/>
                  <a:pt x="4759305" y="1127506"/>
                </a:cubicBezTo>
                <a:lnTo>
                  <a:pt x="4746845" y="1127506"/>
                </a:lnTo>
                <a:cubicBezTo>
                  <a:pt x="4746845" y="1127506"/>
                  <a:pt x="4746845" y="1125428"/>
                  <a:pt x="4746845" y="1121276"/>
                </a:cubicBezTo>
                <a:cubicBezTo>
                  <a:pt x="4746845" y="1117124"/>
                  <a:pt x="4750999" y="1115048"/>
                  <a:pt x="4759305" y="1115048"/>
                </a:cubicBezTo>
                <a:close/>
                <a:moveTo>
                  <a:pt x="8933039" y="1106742"/>
                </a:moveTo>
                <a:lnTo>
                  <a:pt x="8933039" y="1115048"/>
                </a:lnTo>
                <a:lnTo>
                  <a:pt x="8933039" y="1127506"/>
                </a:lnTo>
                <a:cubicBezTo>
                  <a:pt x="8924733" y="1127506"/>
                  <a:pt x="8920581" y="1123354"/>
                  <a:pt x="8920581" y="1115048"/>
                </a:cubicBezTo>
                <a:close/>
                <a:moveTo>
                  <a:pt x="5594051" y="1102588"/>
                </a:moveTo>
                <a:cubicBezTo>
                  <a:pt x="5585745" y="1102588"/>
                  <a:pt x="5577439" y="1106740"/>
                  <a:pt x="5569133" y="1115048"/>
                </a:cubicBezTo>
                <a:lnTo>
                  <a:pt x="5569133" y="1127506"/>
                </a:lnTo>
                <a:cubicBezTo>
                  <a:pt x="5577439" y="1127506"/>
                  <a:pt x="5581591" y="1123354"/>
                  <a:pt x="5581591" y="1115048"/>
                </a:cubicBezTo>
                <a:close/>
                <a:moveTo>
                  <a:pt x="5008483" y="1102588"/>
                </a:moveTo>
                <a:lnTo>
                  <a:pt x="5008483" y="1115048"/>
                </a:lnTo>
                <a:cubicBezTo>
                  <a:pt x="5000177" y="1115048"/>
                  <a:pt x="4996023" y="1115048"/>
                  <a:pt x="4996023" y="1115048"/>
                </a:cubicBezTo>
                <a:cubicBezTo>
                  <a:pt x="5004329" y="1106740"/>
                  <a:pt x="5008483" y="1102588"/>
                  <a:pt x="5008483" y="1102588"/>
                </a:cubicBezTo>
                <a:close/>
                <a:moveTo>
                  <a:pt x="4186194" y="1102588"/>
                </a:moveTo>
                <a:cubicBezTo>
                  <a:pt x="4186194" y="1102588"/>
                  <a:pt x="4186194" y="1106740"/>
                  <a:pt x="4186194" y="1115048"/>
                </a:cubicBezTo>
                <a:lnTo>
                  <a:pt x="4173734" y="1115048"/>
                </a:lnTo>
                <a:cubicBezTo>
                  <a:pt x="4173734" y="1106740"/>
                  <a:pt x="4177888" y="1102588"/>
                  <a:pt x="4186194" y="1102588"/>
                </a:cubicBezTo>
                <a:close/>
                <a:moveTo>
                  <a:pt x="8943942" y="1096358"/>
                </a:moveTo>
                <a:lnTo>
                  <a:pt x="8946964" y="1097458"/>
                </a:lnTo>
                <a:lnTo>
                  <a:pt x="8933039" y="1106742"/>
                </a:lnTo>
                <a:lnTo>
                  <a:pt x="8933039" y="1102588"/>
                </a:lnTo>
                <a:cubicBezTo>
                  <a:pt x="8937193" y="1098434"/>
                  <a:pt x="8940828" y="1096358"/>
                  <a:pt x="8943942" y="1096358"/>
                </a:cubicBezTo>
                <a:close/>
                <a:moveTo>
                  <a:pt x="4117669" y="1096358"/>
                </a:moveTo>
                <a:lnTo>
                  <a:pt x="4098981" y="1127506"/>
                </a:lnTo>
                <a:lnTo>
                  <a:pt x="4111439" y="1102588"/>
                </a:lnTo>
                <a:close/>
                <a:moveTo>
                  <a:pt x="5500609" y="1090130"/>
                </a:moveTo>
                <a:cubicBezTo>
                  <a:pt x="5504763" y="1090130"/>
                  <a:pt x="5504763" y="1092206"/>
                  <a:pt x="5500609" y="1096358"/>
                </a:cubicBezTo>
                <a:cubicBezTo>
                  <a:pt x="5496457" y="1100512"/>
                  <a:pt x="5494381" y="1102588"/>
                  <a:pt x="5494381" y="1102588"/>
                </a:cubicBezTo>
                <a:cubicBezTo>
                  <a:pt x="5494381" y="1094282"/>
                  <a:pt x="5496457" y="1090130"/>
                  <a:pt x="5500609" y="1090130"/>
                </a:cubicBezTo>
                <a:close/>
                <a:moveTo>
                  <a:pt x="5083235" y="1090130"/>
                </a:moveTo>
                <a:cubicBezTo>
                  <a:pt x="5083235" y="1090130"/>
                  <a:pt x="5087389" y="1090130"/>
                  <a:pt x="5095695" y="1090130"/>
                </a:cubicBezTo>
                <a:lnTo>
                  <a:pt x="5083235" y="1102588"/>
                </a:lnTo>
                <a:close/>
                <a:moveTo>
                  <a:pt x="4777993" y="1090130"/>
                </a:moveTo>
                <a:cubicBezTo>
                  <a:pt x="4782145" y="1090130"/>
                  <a:pt x="4784221" y="1092206"/>
                  <a:pt x="4784221" y="1096358"/>
                </a:cubicBezTo>
                <a:cubicBezTo>
                  <a:pt x="4784221" y="1100512"/>
                  <a:pt x="4780069" y="1102588"/>
                  <a:pt x="4771763" y="1102588"/>
                </a:cubicBezTo>
                <a:cubicBezTo>
                  <a:pt x="4771763" y="1094282"/>
                  <a:pt x="4773839" y="1090130"/>
                  <a:pt x="4777993" y="1090130"/>
                </a:cubicBezTo>
                <a:close/>
                <a:moveTo>
                  <a:pt x="8967302" y="1087015"/>
                </a:moveTo>
                <a:lnTo>
                  <a:pt x="8964188" y="1096358"/>
                </a:lnTo>
                <a:cubicBezTo>
                  <a:pt x="8960035" y="1108818"/>
                  <a:pt x="8955881" y="1110894"/>
                  <a:pt x="8951729" y="1102588"/>
                </a:cubicBezTo>
                <a:cubicBezTo>
                  <a:pt x="8950691" y="1100512"/>
                  <a:pt x="8949523" y="1098955"/>
                  <a:pt x="8948225" y="1097916"/>
                </a:cubicBezTo>
                <a:lnTo>
                  <a:pt x="8946964" y="1097458"/>
                </a:lnTo>
                <a:lnTo>
                  <a:pt x="8957958" y="1090130"/>
                </a:lnTo>
                <a:close/>
                <a:moveTo>
                  <a:pt x="8970417" y="1077670"/>
                </a:moveTo>
                <a:cubicBezTo>
                  <a:pt x="8970417" y="1077670"/>
                  <a:pt x="8969898" y="1079227"/>
                  <a:pt x="8968860" y="1082343"/>
                </a:cubicBezTo>
                <a:lnTo>
                  <a:pt x="8967302" y="1087015"/>
                </a:lnTo>
                <a:lnTo>
                  <a:pt x="8967302" y="1087014"/>
                </a:lnTo>
                <a:cubicBezTo>
                  <a:pt x="8969379" y="1084938"/>
                  <a:pt x="8970417" y="1081824"/>
                  <a:pt x="8970417" y="1077670"/>
                </a:cubicBezTo>
                <a:close/>
                <a:moveTo>
                  <a:pt x="5108153" y="1077670"/>
                </a:moveTo>
                <a:cubicBezTo>
                  <a:pt x="5116459" y="1077670"/>
                  <a:pt x="5120613" y="1079747"/>
                  <a:pt x="5120613" y="1083899"/>
                </a:cubicBezTo>
                <a:cubicBezTo>
                  <a:pt x="5120613" y="1088052"/>
                  <a:pt x="5118535" y="1090130"/>
                  <a:pt x="5114383" y="1090130"/>
                </a:cubicBezTo>
                <a:cubicBezTo>
                  <a:pt x="5110229" y="1090130"/>
                  <a:pt x="5108153" y="1085977"/>
                  <a:pt x="5108153" y="1077670"/>
                </a:cubicBezTo>
                <a:close/>
                <a:moveTo>
                  <a:pt x="4971105" y="1077670"/>
                </a:moveTo>
                <a:lnTo>
                  <a:pt x="4971105" y="1115048"/>
                </a:lnTo>
                <a:cubicBezTo>
                  <a:pt x="4962800" y="1115048"/>
                  <a:pt x="4956570" y="1119200"/>
                  <a:pt x="4952417" y="1127506"/>
                </a:cubicBezTo>
                <a:cubicBezTo>
                  <a:pt x="4948264" y="1135812"/>
                  <a:pt x="4946188" y="1139964"/>
                  <a:pt x="4946188" y="1139964"/>
                </a:cubicBezTo>
                <a:lnTo>
                  <a:pt x="4933728" y="1139964"/>
                </a:lnTo>
                <a:cubicBezTo>
                  <a:pt x="4917116" y="1139964"/>
                  <a:pt x="4912964" y="1131658"/>
                  <a:pt x="4921270" y="1115048"/>
                </a:cubicBezTo>
                <a:cubicBezTo>
                  <a:pt x="4929576" y="1115048"/>
                  <a:pt x="4937882" y="1110894"/>
                  <a:pt x="4946188" y="1102588"/>
                </a:cubicBezTo>
                <a:cubicBezTo>
                  <a:pt x="4946188" y="1110894"/>
                  <a:pt x="4946188" y="1115048"/>
                  <a:pt x="4946188" y="1115048"/>
                </a:cubicBezTo>
                <a:cubicBezTo>
                  <a:pt x="4954493" y="1115048"/>
                  <a:pt x="4958647" y="1110894"/>
                  <a:pt x="4958647" y="1102588"/>
                </a:cubicBezTo>
                <a:close/>
                <a:moveTo>
                  <a:pt x="4516355" y="1071441"/>
                </a:moveTo>
                <a:lnTo>
                  <a:pt x="4510125" y="1077670"/>
                </a:lnTo>
                <a:cubicBezTo>
                  <a:pt x="4501821" y="1085977"/>
                  <a:pt x="4497667" y="1090130"/>
                  <a:pt x="4497667" y="1090130"/>
                </a:cubicBezTo>
                <a:lnTo>
                  <a:pt x="4510125" y="1090130"/>
                </a:lnTo>
                <a:cubicBezTo>
                  <a:pt x="4510125" y="1085976"/>
                  <a:pt x="4510645" y="1082343"/>
                  <a:pt x="4511683" y="1079227"/>
                </a:cubicBezTo>
                <a:close/>
                <a:moveTo>
                  <a:pt x="7226169" y="1065211"/>
                </a:moveTo>
                <a:lnTo>
                  <a:pt x="7213711" y="1090130"/>
                </a:lnTo>
                <a:cubicBezTo>
                  <a:pt x="7205405" y="1098435"/>
                  <a:pt x="7201251" y="1106740"/>
                  <a:pt x="7201251" y="1115048"/>
                </a:cubicBezTo>
                <a:cubicBezTo>
                  <a:pt x="7201251" y="1131658"/>
                  <a:pt x="7192945" y="1135812"/>
                  <a:pt x="7176333" y="1127506"/>
                </a:cubicBezTo>
                <a:cubicBezTo>
                  <a:pt x="7176333" y="1119200"/>
                  <a:pt x="7174257" y="1110894"/>
                  <a:pt x="7170105" y="1102588"/>
                </a:cubicBezTo>
                <a:cubicBezTo>
                  <a:pt x="7165951" y="1094282"/>
                  <a:pt x="7168027" y="1090130"/>
                  <a:pt x="7176333" y="1090130"/>
                </a:cubicBezTo>
                <a:lnTo>
                  <a:pt x="7176333" y="1102588"/>
                </a:lnTo>
                <a:lnTo>
                  <a:pt x="7201251" y="1090130"/>
                </a:lnTo>
                <a:close/>
                <a:moveTo>
                  <a:pt x="4734387" y="1065211"/>
                </a:moveTo>
                <a:lnTo>
                  <a:pt x="4721927" y="1090130"/>
                </a:lnTo>
                <a:lnTo>
                  <a:pt x="4734387" y="1077670"/>
                </a:lnTo>
                <a:cubicBezTo>
                  <a:pt x="4734387" y="1077670"/>
                  <a:pt x="4734387" y="1073517"/>
                  <a:pt x="4734387" y="1065211"/>
                </a:cubicBezTo>
                <a:close/>
                <a:moveTo>
                  <a:pt x="4522585" y="1065211"/>
                </a:moveTo>
                <a:cubicBezTo>
                  <a:pt x="4522585" y="1065211"/>
                  <a:pt x="4522065" y="1065730"/>
                  <a:pt x="4521027" y="1066768"/>
                </a:cubicBezTo>
                <a:lnTo>
                  <a:pt x="4517135" y="1070661"/>
                </a:lnTo>
                <a:close/>
                <a:moveTo>
                  <a:pt x="4136357" y="1065211"/>
                </a:moveTo>
                <a:cubicBezTo>
                  <a:pt x="4136357" y="1073517"/>
                  <a:pt x="4134281" y="1079747"/>
                  <a:pt x="4130129" y="1083899"/>
                </a:cubicBezTo>
                <a:cubicBezTo>
                  <a:pt x="4128051" y="1085976"/>
                  <a:pt x="4125457" y="1088572"/>
                  <a:pt x="4122342" y="1091687"/>
                </a:cubicBezTo>
                <a:lnTo>
                  <a:pt x="4117669" y="1096358"/>
                </a:lnTo>
                <a:close/>
                <a:moveTo>
                  <a:pt x="7054859" y="1057424"/>
                </a:moveTo>
                <a:cubicBezTo>
                  <a:pt x="7056935" y="1056386"/>
                  <a:pt x="7060050" y="1056905"/>
                  <a:pt x="7064203" y="1058981"/>
                </a:cubicBezTo>
                <a:cubicBezTo>
                  <a:pt x="7072509" y="1063134"/>
                  <a:pt x="7076662" y="1065211"/>
                  <a:pt x="7076662" y="1065211"/>
                </a:cubicBezTo>
                <a:lnTo>
                  <a:pt x="7064203" y="1077670"/>
                </a:lnTo>
                <a:cubicBezTo>
                  <a:pt x="7064203" y="1077670"/>
                  <a:pt x="7064203" y="1079747"/>
                  <a:pt x="7064203" y="1083899"/>
                </a:cubicBezTo>
                <a:cubicBezTo>
                  <a:pt x="7064203" y="1088052"/>
                  <a:pt x="7060050" y="1090130"/>
                  <a:pt x="7051743" y="1090130"/>
                </a:cubicBezTo>
                <a:cubicBezTo>
                  <a:pt x="7043437" y="1098435"/>
                  <a:pt x="7039285" y="1098435"/>
                  <a:pt x="7039285" y="1090130"/>
                </a:cubicBezTo>
                <a:lnTo>
                  <a:pt x="7051743" y="1077670"/>
                </a:lnTo>
                <a:cubicBezTo>
                  <a:pt x="7051743" y="1077670"/>
                  <a:pt x="7051743" y="1073517"/>
                  <a:pt x="7051743" y="1065211"/>
                </a:cubicBezTo>
                <a:cubicBezTo>
                  <a:pt x="7051743" y="1061058"/>
                  <a:pt x="7052782" y="1058462"/>
                  <a:pt x="7054859" y="1057424"/>
                </a:cubicBezTo>
                <a:close/>
                <a:moveTo>
                  <a:pt x="4477940" y="1054829"/>
                </a:moveTo>
                <a:lnTo>
                  <a:pt x="4471191" y="1062097"/>
                </a:lnTo>
                <a:lnTo>
                  <a:pt x="4466520" y="1065211"/>
                </a:lnTo>
                <a:lnTo>
                  <a:pt x="4474307" y="1055867"/>
                </a:lnTo>
                <a:close/>
                <a:moveTo>
                  <a:pt x="5319955" y="1052753"/>
                </a:moveTo>
                <a:cubicBezTo>
                  <a:pt x="5328261" y="1052753"/>
                  <a:pt x="5336567" y="1052753"/>
                  <a:pt x="5344873" y="1052753"/>
                </a:cubicBezTo>
                <a:cubicBezTo>
                  <a:pt x="5336567" y="1069364"/>
                  <a:pt x="5336567" y="1081822"/>
                  <a:pt x="5344873" y="1090130"/>
                </a:cubicBezTo>
                <a:cubicBezTo>
                  <a:pt x="5353177" y="1090130"/>
                  <a:pt x="5357331" y="1094282"/>
                  <a:pt x="5357331" y="1102588"/>
                </a:cubicBezTo>
                <a:cubicBezTo>
                  <a:pt x="5357331" y="1102588"/>
                  <a:pt x="5355255" y="1102588"/>
                  <a:pt x="5351101" y="1102588"/>
                </a:cubicBezTo>
                <a:cubicBezTo>
                  <a:pt x="5346949" y="1102588"/>
                  <a:pt x="5344873" y="1106740"/>
                  <a:pt x="5344873" y="1115048"/>
                </a:cubicBezTo>
                <a:lnTo>
                  <a:pt x="5319955" y="1090130"/>
                </a:lnTo>
                <a:lnTo>
                  <a:pt x="5307495" y="1077670"/>
                </a:lnTo>
                <a:cubicBezTo>
                  <a:pt x="5307495" y="1077670"/>
                  <a:pt x="5309571" y="1085977"/>
                  <a:pt x="5313725" y="1102588"/>
                </a:cubicBezTo>
                <a:cubicBezTo>
                  <a:pt x="5317879" y="1119200"/>
                  <a:pt x="5324109" y="1127506"/>
                  <a:pt x="5332413" y="1127506"/>
                </a:cubicBezTo>
                <a:lnTo>
                  <a:pt x="5307495" y="1127506"/>
                </a:lnTo>
                <a:lnTo>
                  <a:pt x="5270119" y="1115048"/>
                </a:lnTo>
                <a:cubicBezTo>
                  <a:pt x="5261813" y="1123354"/>
                  <a:pt x="5261813" y="1131658"/>
                  <a:pt x="5270119" y="1139964"/>
                </a:cubicBezTo>
                <a:cubicBezTo>
                  <a:pt x="5286731" y="1156576"/>
                  <a:pt x="5282579" y="1160730"/>
                  <a:pt x="5257661" y="1152424"/>
                </a:cubicBezTo>
                <a:cubicBezTo>
                  <a:pt x="5257661" y="1152424"/>
                  <a:pt x="5255585" y="1154500"/>
                  <a:pt x="5251431" y="1158652"/>
                </a:cubicBezTo>
                <a:cubicBezTo>
                  <a:pt x="5247277" y="1162806"/>
                  <a:pt x="5241049" y="1164882"/>
                  <a:pt x="5232743" y="1164882"/>
                </a:cubicBezTo>
                <a:cubicBezTo>
                  <a:pt x="5224438" y="1164882"/>
                  <a:pt x="5220285" y="1164882"/>
                  <a:pt x="5220285" y="1164882"/>
                </a:cubicBezTo>
                <a:lnTo>
                  <a:pt x="5207825" y="1139964"/>
                </a:lnTo>
                <a:cubicBezTo>
                  <a:pt x="5199519" y="1123354"/>
                  <a:pt x="5191213" y="1115048"/>
                  <a:pt x="5182907" y="1115048"/>
                </a:cubicBezTo>
                <a:cubicBezTo>
                  <a:pt x="5174602" y="1115048"/>
                  <a:pt x="5162142" y="1110894"/>
                  <a:pt x="5145530" y="1102588"/>
                </a:cubicBezTo>
                <a:lnTo>
                  <a:pt x="5133071" y="1077670"/>
                </a:lnTo>
                <a:lnTo>
                  <a:pt x="5145530" y="1077670"/>
                </a:lnTo>
                <a:cubicBezTo>
                  <a:pt x="5153836" y="1077670"/>
                  <a:pt x="5157990" y="1077670"/>
                  <a:pt x="5157990" y="1077670"/>
                </a:cubicBezTo>
                <a:lnTo>
                  <a:pt x="5232743" y="1077670"/>
                </a:lnTo>
                <a:cubicBezTo>
                  <a:pt x="5232743" y="1085977"/>
                  <a:pt x="5234819" y="1092206"/>
                  <a:pt x="5238973" y="1096358"/>
                </a:cubicBezTo>
                <a:cubicBezTo>
                  <a:pt x="5243125" y="1100512"/>
                  <a:pt x="5247277" y="1102588"/>
                  <a:pt x="5251431" y="1102588"/>
                </a:cubicBezTo>
                <a:cubicBezTo>
                  <a:pt x="5255585" y="1102588"/>
                  <a:pt x="5259737" y="1102588"/>
                  <a:pt x="5263891" y="1102588"/>
                </a:cubicBezTo>
                <a:cubicBezTo>
                  <a:pt x="5268043" y="1102588"/>
                  <a:pt x="5270119" y="1102588"/>
                  <a:pt x="5270119" y="1102588"/>
                </a:cubicBezTo>
                <a:lnTo>
                  <a:pt x="5282579" y="1077670"/>
                </a:lnTo>
                <a:lnTo>
                  <a:pt x="5307495" y="1065211"/>
                </a:lnTo>
                <a:cubicBezTo>
                  <a:pt x="5315801" y="1065211"/>
                  <a:pt x="5319955" y="1061059"/>
                  <a:pt x="5319955" y="1052753"/>
                </a:cubicBezTo>
                <a:close/>
                <a:moveTo>
                  <a:pt x="5643886" y="1040293"/>
                </a:moveTo>
                <a:cubicBezTo>
                  <a:pt x="5643886" y="1040293"/>
                  <a:pt x="5643886" y="1044445"/>
                  <a:pt x="5643886" y="1052753"/>
                </a:cubicBezTo>
                <a:lnTo>
                  <a:pt x="5656346" y="1040293"/>
                </a:lnTo>
                <a:close/>
                <a:moveTo>
                  <a:pt x="4921270" y="1040293"/>
                </a:moveTo>
                <a:lnTo>
                  <a:pt x="4921270" y="1065211"/>
                </a:lnTo>
                <a:lnTo>
                  <a:pt x="4908810" y="1065211"/>
                </a:lnTo>
                <a:cubicBezTo>
                  <a:pt x="4908810" y="1056905"/>
                  <a:pt x="4912964" y="1048599"/>
                  <a:pt x="4921270" y="1040293"/>
                </a:cubicBezTo>
                <a:close/>
                <a:moveTo>
                  <a:pt x="5681264" y="1027835"/>
                </a:moveTo>
                <a:cubicBezTo>
                  <a:pt x="5681264" y="1027835"/>
                  <a:pt x="5675034" y="1034063"/>
                  <a:pt x="5662576" y="1046523"/>
                </a:cubicBezTo>
                <a:cubicBezTo>
                  <a:pt x="5650116" y="1058981"/>
                  <a:pt x="5643886" y="1069364"/>
                  <a:pt x="5643886" y="1077670"/>
                </a:cubicBezTo>
                <a:cubicBezTo>
                  <a:pt x="5660498" y="1061059"/>
                  <a:pt x="5672958" y="1052753"/>
                  <a:pt x="5681264" y="1052753"/>
                </a:cubicBezTo>
                <a:close/>
                <a:moveTo>
                  <a:pt x="5357331" y="1027835"/>
                </a:moveTo>
                <a:cubicBezTo>
                  <a:pt x="5357331" y="1027835"/>
                  <a:pt x="5369790" y="1031987"/>
                  <a:pt x="5394708" y="1040293"/>
                </a:cubicBezTo>
                <a:cubicBezTo>
                  <a:pt x="5394708" y="1040293"/>
                  <a:pt x="5394708" y="1036141"/>
                  <a:pt x="5394708" y="1027835"/>
                </a:cubicBezTo>
                <a:close/>
                <a:moveTo>
                  <a:pt x="7274447" y="995130"/>
                </a:moveTo>
                <a:cubicBezTo>
                  <a:pt x="7277563" y="994092"/>
                  <a:pt x="7280157" y="994611"/>
                  <a:pt x="7282233" y="996687"/>
                </a:cubicBezTo>
                <a:cubicBezTo>
                  <a:pt x="7286387" y="1000839"/>
                  <a:pt x="7284311" y="1007069"/>
                  <a:pt x="7276003" y="1015375"/>
                </a:cubicBezTo>
                <a:lnTo>
                  <a:pt x="7263545" y="1002917"/>
                </a:lnTo>
                <a:cubicBezTo>
                  <a:pt x="7267699" y="998763"/>
                  <a:pt x="7271333" y="996168"/>
                  <a:pt x="7274447" y="995130"/>
                </a:cubicBezTo>
                <a:close/>
                <a:moveTo>
                  <a:pt x="5718641" y="990457"/>
                </a:moveTo>
                <a:cubicBezTo>
                  <a:pt x="5718641" y="998765"/>
                  <a:pt x="5722793" y="1002917"/>
                  <a:pt x="5731099" y="1002917"/>
                </a:cubicBezTo>
                <a:cubicBezTo>
                  <a:pt x="5731099" y="1002917"/>
                  <a:pt x="5731099" y="998765"/>
                  <a:pt x="5731099" y="990457"/>
                </a:cubicBezTo>
                <a:cubicBezTo>
                  <a:pt x="5722793" y="990457"/>
                  <a:pt x="5718641" y="990457"/>
                  <a:pt x="5718641" y="990457"/>
                </a:cubicBezTo>
                <a:close/>
                <a:moveTo>
                  <a:pt x="5419626" y="990457"/>
                </a:moveTo>
                <a:cubicBezTo>
                  <a:pt x="5419626" y="990457"/>
                  <a:pt x="5421702" y="992535"/>
                  <a:pt x="5425856" y="996687"/>
                </a:cubicBezTo>
                <a:cubicBezTo>
                  <a:pt x="5430010" y="1000839"/>
                  <a:pt x="5432085" y="1002917"/>
                  <a:pt x="5432085" y="1002917"/>
                </a:cubicBezTo>
                <a:cubicBezTo>
                  <a:pt x="5432085" y="1002917"/>
                  <a:pt x="5427932" y="1002917"/>
                  <a:pt x="5419626" y="1002917"/>
                </a:cubicBezTo>
                <a:cubicBezTo>
                  <a:pt x="5411320" y="1002917"/>
                  <a:pt x="5407168" y="1002917"/>
                  <a:pt x="5407168" y="1002917"/>
                </a:cubicBezTo>
                <a:cubicBezTo>
                  <a:pt x="5407168" y="994611"/>
                  <a:pt x="5411320" y="990457"/>
                  <a:pt x="5419626" y="990457"/>
                </a:cubicBezTo>
                <a:close/>
                <a:moveTo>
                  <a:pt x="4547503" y="990457"/>
                </a:moveTo>
                <a:lnTo>
                  <a:pt x="4510125" y="1027835"/>
                </a:lnTo>
                <a:cubicBezTo>
                  <a:pt x="4510125" y="1044445"/>
                  <a:pt x="4518431" y="1040293"/>
                  <a:pt x="4535043" y="1015375"/>
                </a:cubicBezTo>
                <a:cubicBezTo>
                  <a:pt x="4543349" y="998765"/>
                  <a:pt x="4547503" y="990457"/>
                  <a:pt x="4547503" y="990457"/>
                </a:cubicBezTo>
                <a:close/>
                <a:moveTo>
                  <a:pt x="9107465" y="977999"/>
                </a:moveTo>
                <a:cubicBezTo>
                  <a:pt x="9107465" y="986305"/>
                  <a:pt x="9105389" y="990457"/>
                  <a:pt x="9101235" y="990457"/>
                </a:cubicBezTo>
                <a:cubicBezTo>
                  <a:pt x="9097083" y="990457"/>
                  <a:pt x="9095007" y="988381"/>
                  <a:pt x="9095007" y="984229"/>
                </a:cubicBezTo>
                <a:cubicBezTo>
                  <a:pt x="9095007" y="980076"/>
                  <a:pt x="9099159" y="977999"/>
                  <a:pt x="9107465" y="977999"/>
                </a:cubicBezTo>
                <a:close/>
                <a:moveTo>
                  <a:pt x="7014367" y="977999"/>
                </a:moveTo>
                <a:cubicBezTo>
                  <a:pt x="7006061" y="977999"/>
                  <a:pt x="7001909" y="982151"/>
                  <a:pt x="7001909" y="990457"/>
                </a:cubicBezTo>
                <a:cubicBezTo>
                  <a:pt x="7001909" y="990457"/>
                  <a:pt x="7006061" y="990457"/>
                  <a:pt x="7014367" y="990457"/>
                </a:cubicBezTo>
                <a:cubicBezTo>
                  <a:pt x="7014367" y="990457"/>
                  <a:pt x="7014367" y="986305"/>
                  <a:pt x="7014367" y="977999"/>
                </a:cubicBezTo>
                <a:close/>
                <a:moveTo>
                  <a:pt x="5706181" y="977999"/>
                </a:moveTo>
                <a:lnTo>
                  <a:pt x="5693723" y="990457"/>
                </a:lnTo>
                <a:cubicBezTo>
                  <a:pt x="5693723" y="990457"/>
                  <a:pt x="5695799" y="990457"/>
                  <a:pt x="5699953" y="990457"/>
                </a:cubicBezTo>
                <a:cubicBezTo>
                  <a:pt x="5704105" y="990457"/>
                  <a:pt x="5706181" y="986305"/>
                  <a:pt x="5706181" y="977999"/>
                </a:cubicBezTo>
                <a:close/>
                <a:moveTo>
                  <a:pt x="5506839" y="977999"/>
                </a:moveTo>
                <a:lnTo>
                  <a:pt x="5519297" y="977999"/>
                </a:lnTo>
                <a:cubicBezTo>
                  <a:pt x="5519297" y="986305"/>
                  <a:pt x="5521373" y="990457"/>
                  <a:pt x="5525527" y="990457"/>
                </a:cubicBezTo>
                <a:cubicBezTo>
                  <a:pt x="5529681" y="990457"/>
                  <a:pt x="5535909" y="990457"/>
                  <a:pt x="5544215" y="990457"/>
                </a:cubicBezTo>
                <a:lnTo>
                  <a:pt x="5531757" y="1002917"/>
                </a:lnTo>
                <a:lnTo>
                  <a:pt x="5519297" y="1002917"/>
                </a:lnTo>
                <a:cubicBezTo>
                  <a:pt x="5527603" y="1011223"/>
                  <a:pt x="5529681" y="1019527"/>
                  <a:pt x="5525527" y="1027835"/>
                </a:cubicBezTo>
                <a:cubicBezTo>
                  <a:pt x="5521373" y="1036141"/>
                  <a:pt x="5519297" y="1044445"/>
                  <a:pt x="5519297" y="1052753"/>
                </a:cubicBezTo>
                <a:lnTo>
                  <a:pt x="5506839" y="1052753"/>
                </a:lnTo>
                <a:cubicBezTo>
                  <a:pt x="5498533" y="1052753"/>
                  <a:pt x="5492303" y="1052753"/>
                  <a:pt x="5488151" y="1052753"/>
                </a:cubicBezTo>
                <a:cubicBezTo>
                  <a:pt x="5483997" y="1052753"/>
                  <a:pt x="5481921" y="1056905"/>
                  <a:pt x="5481921" y="1065211"/>
                </a:cubicBezTo>
                <a:cubicBezTo>
                  <a:pt x="5481921" y="1065211"/>
                  <a:pt x="5479845" y="1065211"/>
                  <a:pt x="5475691" y="1065211"/>
                </a:cubicBezTo>
                <a:cubicBezTo>
                  <a:pt x="5471539" y="1065211"/>
                  <a:pt x="5467387" y="1065211"/>
                  <a:pt x="5463233" y="1065211"/>
                </a:cubicBezTo>
                <a:cubicBezTo>
                  <a:pt x="5459079" y="1065211"/>
                  <a:pt x="5457003" y="1069364"/>
                  <a:pt x="5457003" y="1077670"/>
                </a:cubicBezTo>
                <a:lnTo>
                  <a:pt x="5432085" y="1065211"/>
                </a:lnTo>
                <a:cubicBezTo>
                  <a:pt x="5432085" y="1048599"/>
                  <a:pt x="5419626" y="1044445"/>
                  <a:pt x="5394708" y="1052753"/>
                </a:cubicBezTo>
                <a:lnTo>
                  <a:pt x="5357331" y="1040293"/>
                </a:lnTo>
                <a:cubicBezTo>
                  <a:pt x="5349025" y="1031987"/>
                  <a:pt x="5340719" y="1027835"/>
                  <a:pt x="5332413" y="1027835"/>
                </a:cubicBezTo>
                <a:cubicBezTo>
                  <a:pt x="5340719" y="1019527"/>
                  <a:pt x="5349025" y="1011223"/>
                  <a:pt x="5357331" y="1002917"/>
                </a:cubicBezTo>
                <a:cubicBezTo>
                  <a:pt x="5349025" y="1002917"/>
                  <a:pt x="5344873" y="1002917"/>
                  <a:pt x="5344873" y="1002917"/>
                </a:cubicBezTo>
                <a:cubicBezTo>
                  <a:pt x="5353177" y="994611"/>
                  <a:pt x="5369790" y="998765"/>
                  <a:pt x="5394708" y="1015375"/>
                </a:cubicBezTo>
                <a:cubicBezTo>
                  <a:pt x="5394708" y="1015375"/>
                  <a:pt x="5396784" y="1017453"/>
                  <a:pt x="5400938" y="1021605"/>
                </a:cubicBezTo>
                <a:cubicBezTo>
                  <a:pt x="5405092" y="1025757"/>
                  <a:pt x="5409244" y="1027835"/>
                  <a:pt x="5413396" y="1027835"/>
                </a:cubicBezTo>
                <a:cubicBezTo>
                  <a:pt x="5417550" y="1027835"/>
                  <a:pt x="5419626" y="1029911"/>
                  <a:pt x="5419626" y="1034063"/>
                </a:cubicBezTo>
                <a:cubicBezTo>
                  <a:pt x="5419626" y="1038216"/>
                  <a:pt x="5419626" y="1040293"/>
                  <a:pt x="5419626" y="1040293"/>
                </a:cubicBezTo>
                <a:cubicBezTo>
                  <a:pt x="5427932" y="1040293"/>
                  <a:pt x="5438315" y="1038216"/>
                  <a:pt x="5450774" y="1034063"/>
                </a:cubicBezTo>
                <a:cubicBezTo>
                  <a:pt x="5463233" y="1029911"/>
                  <a:pt x="5469463" y="1025757"/>
                  <a:pt x="5469463" y="1021605"/>
                </a:cubicBezTo>
                <a:cubicBezTo>
                  <a:pt x="5469463" y="1017453"/>
                  <a:pt x="5465309" y="1011223"/>
                  <a:pt x="5457003" y="1002917"/>
                </a:cubicBezTo>
                <a:lnTo>
                  <a:pt x="5469463" y="1002917"/>
                </a:lnTo>
                <a:cubicBezTo>
                  <a:pt x="5486075" y="1011223"/>
                  <a:pt x="5494381" y="1015375"/>
                  <a:pt x="5494381" y="1015375"/>
                </a:cubicBezTo>
                <a:lnTo>
                  <a:pt x="5506839" y="1027835"/>
                </a:lnTo>
                <a:cubicBezTo>
                  <a:pt x="5515145" y="1011223"/>
                  <a:pt x="5517221" y="1000839"/>
                  <a:pt x="5513069" y="996687"/>
                </a:cubicBezTo>
                <a:cubicBezTo>
                  <a:pt x="5508915" y="992535"/>
                  <a:pt x="5506839" y="986305"/>
                  <a:pt x="5506839" y="977999"/>
                </a:cubicBezTo>
                <a:close/>
                <a:moveTo>
                  <a:pt x="4933728" y="977999"/>
                </a:moveTo>
                <a:lnTo>
                  <a:pt x="4921270" y="1002917"/>
                </a:lnTo>
                <a:cubicBezTo>
                  <a:pt x="4921270" y="1011223"/>
                  <a:pt x="4919194" y="1017453"/>
                  <a:pt x="4915040" y="1021605"/>
                </a:cubicBezTo>
                <a:cubicBezTo>
                  <a:pt x="4910886" y="1025757"/>
                  <a:pt x="4904658" y="1027835"/>
                  <a:pt x="4896352" y="1027835"/>
                </a:cubicBezTo>
                <a:cubicBezTo>
                  <a:pt x="4904658" y="1019527"/>
                  <a:pt x="4912964" y="1009147"/>
                  <a:pt x="4921270" y="996687"/>
                </a:cubicBezTo>
                <a:cubicBezTo>
                  <a:pt x="4929576" y="984229"/>
                  <a:pt x="4933728" y="977999"/>
                  <a:pt x="4933728" y="977999"/>
                </a:cubicBezTo>
                <a:close/>
                <a:moveTo>
                  <a:pt x="4612911" y="957753"/>
                </a:moveTo>
                <a:cubicBezTo>
                  <a:pt x="4610835" y="958791"/>
                  <a:pt x="4609797" y="961387"/>
                  <a:pt x="4609797" y="965540"/>
                </a:cubicBezTo>
                <a:lnTo>
                  <a:pt x="4609797" y="977999"/>
                </a:lnTo>
                <a:cubicBezTo>
                  <a:pt x="4609797" y="986305"/>
                  <a:pt x="4607721" y="990457"/>
                  <a:pt x="4603567" y="990457"/>
                </a:cubicBezTo>
                <a:cubicBezTo>
                  <a:pt x="4599413" y="990457"/>
                  <a:pt x="4597337" y="994611"/>
                  <a:pt x="4597337" y="1002917"/>
                </a:cubicBezTo>
                <a:lnTo>
                  <a:pt x="4584879" y="1002917"/>
                </a:lnTo>
                <a:cubicBezTo>
                  <a:pt x="4576573" y="1002917"/>
                  <a:pt x="4570343" y="1004995"/>
                  <a:pt x="4566191" y="1009147"/>
                </a:cubicBezTo>
                <a:cubicBezTo>
                  <a:pt x="4562037" y="1013299"/>
                  <a:pt x="4564115" y="1015375"/>
                  <a:pt x="4572419" y="1015375"/>
                </a:cubicBezTo>
                <a:cubicBezTo>
                  <a:pt x="4580725" y="1015375"/>
                  <a:pt x="4582803" y="1017453"/>
                  <a:pt x="4578649" y="1021605"/>
                </a:cubicBezTo>
                <a:cubicBezTo>
                  <a:pt x="4574497" y="1025757"/>
                  <a:pt x="4572419" y="1031987"/>
                  <a:pt x="4572419" y="1040293"/>
                </a:cubicBezTo>
                <a:lnTo>
                  <a:pt x="4572419" y="1065211"/>
                </a:lnTo>
                <a:lnTo>
                  <a:pt x="4584879" y="1052753"/>
                </a:lnTo>
                <a:cubicBezTo>
                  <a:pt x="4593185" y="1044445"/>
                  <a:pt x="4603567" y="1034063"/>
                  <a:pt x="4616025" y="1021605"/>
                </a:cubicBezTo>
                <a:cubicBezTo>
                  <a:pt x="4628485" y="1009147"/>
                  <a:pt x="4634714" y="1000839"/>
                  <a:pt x="4634714" y="996687"/>
                </a:cubicBezTo>
                <a:cubicBezTo>
                  <a:pt x="4634714" y="992535"/>
                  <a:pt x="4638867" y="986305"/>
                  <a:pt x="4647173" y="977999"/>
                </a:cubicBezTo>
                <a:lnTo>
                  <a:pt x="4647173" y="965540"/>
                </a:lnTo>
                <a:cubicBezTo>
                  <a:pt x="4638867" y="965540"/>
                  <a:pt x="4630561" y="963463"/>
                  <a:pt x="4622255" y="959310"/>
                </a:cubicBezTo>
                <a:cubicBezTo>
                  <a:pt x="4618103" y="957234"/>
                  <a:pt x="4614987" y="956715"/>
                  <a:pt x="4612911" y="957753"/>
                </a:cubicBezTo>
                <a:close/>
                <a:moveTo>
                  <a:pt x="4225127" y="957753"/>
                </a:moveTo>
                <a:cubicBezTo>
                  <a:pt x="4226165" y="956715"/>
                  <a:pt x="4227723" y="957234"/>
                  <a:pt x="4229800" y="959310"/>
                </a:cubicBezTo>
                <a:cubicBezTo>
                  <a:pt x="4233953" y="963463"/>
                  <a:pt x="4236029" y="965540"/>
                  <a:pt x="4236029" y="965540"/>
                </a:cubicBezTo>
                <a:cubicBezTo>
                  <a:pt x="4236029" y="965540"/>
                  <a:pt x="4231877" y="965540"/>
                  <a:pt x="4223570" y="965540"/>
                </a:cubicBezTo>
                <a:cubicBezTo>
                  <a:pt x="4223570" y="961387"/>
                  <a:pt x="4224089" y="958791"/>
                  <a:pt x="4225127" y="957753"/>
                </a:cubicBezTo>
                <a:close/>
                <a:moveTo>
                  <a:pt x="7363217" y="956196"/>
                </a:moveTo>
                <a:cubicBezTo>
                  <a:pt x="7365294" y="956196"/>
                  <a:pt x="7367370" y="957234"/>
                  <a:pt x="7369447" y="959310"/>
                </a:cubicBezTo>
                <a:cubicBezTo>
                  <a:pt x="7373600" y="963463"/>
                  <a:pt x="7375677" y="965540"/>
                  <a:pt x="7375677" y="965540"/>
                </a:cubicBezTo>
                <a:cubicBezTo>
                  <a:pt x="7367370" y="965540"/>
                  <a:pt x="7361141" y="967616"/>
                  <a:pt x="7356988" y="971769"/>
                </a:cubicBezTo>
                <a:cubicBezTo>
                  <a:pt x="7352836" y="975921"/>
                  <a:pt x="7350758" y="973847"/>
                  <a:pt x="7350758" y="965540"/>
                </a:cubicBezTo>
                <a:cubicBezTo>
                  <a:pt x="7350758" y="965540"/>
                  <a:pt x="7352836" y="963463"/>
                  <a:pt x="7356988" y="959310"/>
                </a:cubicBezTo>
                <a:cubicBezTo>
                  <a:pt x="7359064" y="957234"/>
                  <a:pt x="7361141" y="956196"/>
                  <a:pt x="7363217" y="956196"/>
                </a:cubicBezTo>
                <a:close/>
                <a:moveTo>
                  <a:pt x="7176333" y="953080"/>
                </a:moveTo>
                <a:cubicBezTo>
                  <a:pt x="7184641" y="961388"/>
                  <a:pt x="7188793" y="965540"/>
                  <a:pt x="7188793" y="965540"/>
                </a:cubicBezTo>
                <a:cubicBezTo>
                  <a:pt x="7188793" y="965540"/>
                  <a:pt x="7186717" y="967616"/>
                  <a:pt x="7182563" y="971769"/>
                </a:cubicBezTo>
                <a:cubicBezTo>
                  <a:pt x="7178411" y="975921"/>
                  <a:pt x="7176333" y="977999"/>
                  <a:pt x="7176333" y="977999"/>
                </a:cubicBezTo>
                <a:cubicBezTo>
                  <a:pt x="7176333" y="977999"/>
                  <a:pt x="7176333" y="973847"/>
                  <a:pt x="7176333" y="965540"/>
                </a:cubicBezTo>
                <a:cubicBezTo>
                  <a:pt x="7176333" y="965540"/>
                  <a:pt x="7176333" y="961388"/>
                  <a:pt x="7176333" y="953080"/>
                </a:cubicBezTo>
                <a:close/>
                <a:moveTo>
                  <a:pt x="7064203" y="953080"/>
                </a:moveTo>
                <a:lnTo>
                  <a:pt x="7076662" y="953080"/>
                </a:lnTo>
                <a:cubicBezTo>
                  <a:pt x="7076662" y="961388"/>
                  <a:pt x="7078739" y="963463"/>
                  <a:pt x="7082892" y="959310"/>
                </a:cubicBezTo>
                <a:cubicBezTo>
                  <a:pt x="7087044" y="955158"/>
                  <a:pt x="7093274" y="953080"/>
                  <a:pt x="7101580" y="953080"/>
                </a:cubicBezTo>
                <a:lnTo>
                  <a:pt x="7101580" y="965540"/>
                </a:lnTo>
                <a:cubicBezTo>
                  <a:pt x="7109886" y="973847"/>
                  <a:pt x="7109886" y="980076"/>
                  <a:pt x="7101580" y="984229"/>
                </a:cubicBezTo>
                <a:cubicBezTo>
                  <a:pt x="7093274" y="988381"/>
                  <a:pt x="7084968" y="986305"/>
                  <a:pt x="7076662" y="977999"/>
                </a:cubicBezTo>
                <a:cubicBezTo>
                  <a:pt x="7068356" y="977999"/>
                  <a:pt x="7064203" y="977999"/>
                  <a:pt x="7064203" y="977999"/>
                </a:cubicBezTo>
                <a:cubicBezTo>
                  <a:pt x="7064203" y="977999"/>
                  <a:pt x="7064203" y="973847"/>
                  <a:pt x="7064203" y="965540"/>
                </a:cubicBezTo>
                <a:cubicBezTo>
                  <a:pt x="7064203" y="965540"/>
                  <a:pt x="7064203" y="961388"/>
                  <a:pt x="7064203" y="953080"/>
                </a:cubicBezTo>
                <a:close/>
                <a:moveTo>
                  <a:pt x="5594051" y="953080"/>
                </a:moveTo>
                <a:lnTo>
                  <a:pt x="5594051" y="959310"/>
                </a:lnTo>
                <a:cubicBezTo>
                  <a:pt x="5594051" y="963463"/>
                  <a:pt x="5594051" y="967616"/>
                  <a:pt x="5594051" y="971769"/>
                </a:cubicBezTo>
                <a:cubicBezTo>
                  <a:pt x="5594051" y="975921"/>
                  <a:pt x="5598203" y="977999"/>
                  <a:pt x="5606509" y="977999"/>
                </a:cubicBezTo>
                <a:cubicBezTo>
                  <a:pt x="5614816" y="986305"/>
                  <a:pt x="5614816" y="990457"/>
                  <a:pt x="5606509" y="990457"/>
                </a:cubicBezTo>
                <a:lnTo>
                  <a:pt x="5594051" y="977999"/>
                </a:lnTo>
                <a:cubicBezTo>
                  <a:pt x="5585745" y="969693"/>
                  <a:pt x="5583667" y="965540"/>
                  <a:pt x="5587821" y="965540"/>
                </a:cubicBezTo>
                <a:cubicBezTo>
                  <a:pt x="5591975" y="965540"/>
                  <a:pt x="5594051" y="961388"/>
                  <a:pt x="5594051" y="953080"/>
                </a:cubicBezTo>
                <a:close/>
                <a:moveTo>
                  <a:pt x="5525527" y="953080"/>
                </a:moveTo>
                <a:cubicBezTo>
                  <a:pt x="5529681" y="953080"/>
                  <a:pt x="5531757" y="953080"/>
                  <a:pt x="5531757" y="953080"/>
                </a:cubicBezTo>
                <a:lnTo>
                  <a:pt x="5531757" y="965540"/>
                </a:lnTo>
                <a:cubicBezTo>
                  <a:pt x="5523451" y="957233"/>
                  <a:pt x="5521373" y="953080"/>
                  <a:pt x="5525527" y="953080"/>
                </a:cubicBezTo>
                <a:close/>
                <a:moveTo>
                  <a:pt x="5382250" y="953080"/>
                </a:moveTo>
                <a:cubicBezTo>
                  <a:pt x="5382250" y="961388"/>
                  <a:pt x="5382250" y="965540"/>
                  <a:pt x="5382250" y="965540"/>
                </a:cubicBezTo>
                <a:cubicBezTo>
                  <a:pt x="5382250" y="965540"/>
                  <a:pt x="5380173" y="963463"/>
                  <a:pt x="5376020" y="959310"/>
                </a:cubicBezTo>
                <a:cubicBezTo>
                  <a:pt x="5371867" y="955158"/>
                  <a:pt x="5373943" y="953080"/>
                  <a:pt x="5382250" y="953080"/>
                </a:cubicBezTo>
                <a:close/>
                <a:moveTo>
                  <a:pt x="4535043" y="953080"/>
                </a:moveTo>
                <a:cubicBezTo>
                  <a:pt x="4518431" y="961388"/>
                  <a:pt x="4505973" y="967616"/>
                  <a:pt x="4497667" y="971769"/>
                </a:cubicBezTo>
                <a:cubicBezTo>
                  <a:pt x="4489361" y="975921"/>
                  <a:pt x="4485208" y="977999"/>
                  <a:pt x="4485208" y="977999"/>
                </a:cubicBezTo>
                <a:lnTo>
                  <a:pt x="4460290" y="1002917"/>
                </a:lnTo>
                <a:cubicBezTo>
                  <a:pt x="4460290" y="1002917"/>
                  <a:pt x="4454060" y="1009147"/>
                  <a:pt x="4441602" y="1021605"/>
                </a:cubicBezTo>
                <a:cubicBezTo>
                  <a:pt x="4429142" y="1034063"/>
                  <a:pt x="4414607" y="1052753"/>
                  <a:pt x="4397995" y="1077670"/>
                </a:cubicBezTo>
                <a:cubicBezTo>
                  <a:pt x="4364771" y="1119200"/>
                  <a:pt x="4352313" y="1144116"/>
                  <a:pt x="4360619" y="1152424"/>
                </a:cubicBezTo>
                <a:lnTo>
                  <a:pt x="4373077" y="1152424"/>
                </a:lnTo>
                <a:cubicBezTo>
                  <a:pt x="4373077" y="1152424"/>
                  <a:pt x="4373077" y="1156576"/>
                  <a:pt x="4373077" y="1164882"/>
                </a:cubicBezTo>
                <a:lnTo>
                  <a:pt x="4397995" y="1152424"/>
                </a:lnTo>
                <a:cubicBezTo>
                  <a:pt x="4397995" y="1144116"/>
                  <a:pt x="4393841" y="1144116"/>
                  <a:pt x="4385535" y="1152424"/>
                </a:cubicBezTo>
                <a:cubicBezTo>
                  <a:pt x="4377231" y="1152424"/>
                  <a:pt x="4397995" y="1127506"/>
                  <a:pt x="4447830" y="1077670"/>
                </a:cubicBezTo>
                <a:lnTo>
                  <a:pt x="4466520" y="1065211"/>
                </a:lnTo>
                <a:lnTo>
                  <a:pt x="4460290" y="1077670"/>
                </a:lnTo>
                <a:cubicBezTo>
                  <a:pt x="4460290" y="1077670"/>
                  <a:pt x="4464443" y="1077670"/>
                  <a:pt x="4472749" y="1077670"/>
                </a:cubicBezTo>
                <a:lnTo>
                  <a:pt x="4497667" y="1065211"/>
                </a:lnTo>
                <a:cubicBezTo>
                  <a:pt x="4497667" y="1056905"/>
                  <a:pt x="4493513" y="1052753"/>
                  <a:pt x="4485208" y="1052753"/>
                </a:cubicBezTo>
                <a:lnTo>
                  <a:pt x="4477940" y="1054829"/>
                </a:lnTo>
                <a:lnTo>
                  <a:pt x="4491437" y="1040293"/>
                </a:lnTo>
                <a:cubicBezTo>
                  <a:pt x="4503897" y="1023683"/>
                  <a:pt x="4510125" y="1011223"/>
                  <a:pt x="4510125" y="1002917"/>
                </a:cubicBezTo>
                <a:lnTo>
                  <a:pt x="4535043" y="977999"/>
                </a:lnTo>
                <a:cubicBezTo>
                  <a:pt x="4543349" y="977999"/>
                  <a:pt x="4547503" y="973847"/>
                  <a:pt x="4547503" y="965540"/>
                </a:cubicBezTo>
                <a:cubicBezTo>
                  <a:pt x="4547503" y="957233"/>
                  <a:pt x="4543349" y="953080"/>
                  <a:pt x="4535043" y="953080"/>
                </a:cubicBezTo>
                <a:close/>
                <a:moveTo>
                  <a:pt x="5506839" y="940622"/>
                </a:moveTo>
                <a:lnTo>
                  <a:pt x="5519297" y="940622"/>
                </a:lnTo>
                <a:lnTo>
                  <a:pt x="5506839" y="953080"/>
                </a:lnTo>
                <a:cubicBezTo>
                  <a:pt x="5506839" y="961388"/>
                  <a:pt x="5502685" y="965540"/>
                  <a:pt x="5494381" y="965540"/>
                </a:cubicBezTo>
                <a:cubicBezTo>
                  <a:pt x="5486075" y="965540"/>
                  <a:pt x="5481921" y="963463"/>
                  <a:pt x="5481921" y="959310"/>
                </a:cubicBezTo>
                <a:cubicBezTo>
                  <a:pt x="5481921" y="955158"/>
                  <a:pt x="5490227" y="948928"/>
                  <a:pt x="5506839" y="940622"/>
                </a:cubicBezTo>
                <a:close/>
                <a:moveTo>
                  <a:pt x="5618969" y="928162"/>
                </a:moveTo>
                <a:cubicBezTo>
                  <a:pt x="5627275" y="928162"/>
                  <a:pt x="5631428" y="936470"/>
                  <a:pt x="5631428" y="953080"/>
                </a:cubicBezTo>
                <a:cubicBezTo>
                  <a:pt x="5631428" y="961388"/>
                  <a:pt x="5631428" y="965540"/>
                  <a:pt x="5631428" y="965540"/>
                </a:cubicBezTo>
                <a:cubicBezTo>
                  <a:pt x="5631428" y="965540"/>
                  <a:pt x="5629352" y="961388"/>
                  <a:pt x="5625198" y="953080"/>
                </a:cubicBezTo>
                <a:cubicBezTo>
                  <a:pt x="5621045" y="944774"/>
                  <a:pt x="5618969" y="936470"/>
                  <a:pt x="5618969" y="928162"/>
                </a:cubicBezTo>
                <a:close/>
                <a:moveTo>
                  <a:pt x="5432085" y="915704"/>
                </a:moveTo>
                <a:cubicBezTo>
                  <a:pt x="5440391" y="915704"/>
                  <a:pt x="5444545" y="915704"/>
                  <a:pt x="5444545" y="915704"/>
                </a:cubicBezTo>
                <a:cubicBezTo>
                  <a:pt x="5444545" y="924010"/>
                  <a:pt x="5444545" y="928162"/>
                  <a:pt x="5444545" y="928162"/>
                </a:cubicBezTo>
                <a:close/>
                <a:moveTo>
                  <a:pt x="4834057" y="915704"/>
                </a:moveTo>
                <a:lnTo>
                  <a:pt x="4858975" y="928162"/>
                </a:lnTo>
                <a:cubicBezTo>
                  <a:pt x="4858975" y="928162"/>
                  <a:pt x="4854821" y="932316"/>
                  <a:pt x="4846515" y="940622"/>
                </a:cubicBezTo>
                <a:cubicBezTo>
                  <a:pt x="4838211" y="948928"/>
                  <a:pt x="4834057" y="957233"/>
                  <a:pt x="4834057" y="965540"/>
                </a:cubicBezTo>
                <a:cubicBezTo>
                  <a:pt x="4834057" y="973847"/>
                  <a:pt x="4829903" y="982151"/>
                  <a:pt x="4821599" y="990457"/>
                </a:cubicBezTo>
                <a:cubicBezTo>
                  <a:pt x="4813293" y="998765"/>
                  <a:pt x="4809139" y="1002917"/>
                  <a:pt x="4809139" y="1002917"/>
                </a:cubicBezTo>
                <a:lnTo>
                  <a:pt x="4809139" y="990457"/>
                </a:lnTo>
                <a:lnTo>
                  <a:pt x="4821599" y="965540"/>
                </a:lnTo>
                <a:cubicBezTo>
                  <a:pt x="4813293" y="965540"/>
                  <a:pt x="4809139" y="965540"/>
                  <a:pt x="4809139" y="965540"/>
                </a:cubicBezTo>
                <a:cubicBezTo>
                  <a:pt x="4809139" y="965540"/>
                  <a:pt x="4809139" y="961388"/>
                  <a:pt x="4809139" y="953080"/>
                </a:cubicBezTo>
                <a:cubicBezTo>
                  <a:pt x="4809139" y="944774"/>
                  <a:pt x="4813293" y="940622"/>
                  <a:pt x="4821599" y="940622"/>
                </a:cubicBezTo>
                <a:cubicBezTo>
                  <a:pt x="4821599" y="948928"/>
                  <a:pt x="4823675" y="948928"/>
                  <a:pt x="4827827" y="940622"/>
                </a:cubicBezTo>
                <a:cubicBezTo>
                  <a:pt x="4831981" y="932316"/>
                  <a:pt x="4834057" y="924010"/>
                  <a:pt x="4834057" y="915704"/>
                </a:cubicBezTo>
                <a:close/>
                <a:moveTo>
                  <a:pt x="5284136" y="907917"/>
                </a:moveTo>
                <a:cubicBezTo>
                  <a:pt x="5287250" y="908955"/>
                  <a:pt x="5290885" y="911550"/>
                  <a:pt x="5295037" y="915704"/>
                </a:cubicBezTo>
                <a:lnTo>
                  <a:pt x="5257661" y="953080"/>
                </a:lnTo>
                <a:cubicBezTo>
                  <a:pt x="5257661" y="953080"/>
                  <a:pt x="5255585" y="951005"/>
                  <a:pt x="5251431" y="946852"/>
                </a:cubicBezTo>
                <a:cubicBezTo>
                  <a:pt x="5247277" y="942698"/>
                  <a:pt x="5245201" y="940622"/>
                  <a:pt x="5245201" y="940622"/>
                </a:cubicBezTo>
                <a:cubicBezTo>
                  <a:pt x="5245201" y="932316"/>
                  <a:pt x="5251431" y="928162"/>
                  <a:pt x="5263891" y="928162"/>
                </a:cubicBezTo>
                <a:cubicBezTo>
                  <a:pt x="5276349" y="928162"/>
                  <a:pt x="5280503" y="926086"/>
                  <a:pt x="5276349" y="921934"/>
                </a:cubicBezTo>
                <a:cubicBezTo>
                  <a:pt x="5272195" y="917782"/>
                  <a:pt x="5272195" y="913626"/>
                  <a:pt x="5276349" y="909474"/>
                </a:cubicBezTo>
                <a:cubicBezTo>
                  <a:pt x="5278425" y="907398"/>
                  <a:pt x="5281022" y="906879"/>
                  <a:pt x="5284136" y="907917"/>
                </a:cubicBezTo>
                <a:close/>
                <a:moveTo>
                  <a:pt x="7176333" y="903246"/>
                </a:moveTo>
                <a:cubicBezTo>
                  <a:pt x="7184641" y="911552"/>
                  <a:pt x="7188793" y="915704"/>
                  <a:pt x="7188793" y="915704"/>
                </a:cubicBezTo>
                <a:lnTo>
                  <a:pt x="7176333" y="915704"/>
                </a:lnTo>
                <a:close/>
                <a:moveTo>
                  <a:pt x="5333971" y="870541"/>
                </a:moveTo>
                <a:cubicBezTo>
                  <a:pt x="5335009" y="869503"/>
                  <a:pt x="5336567" y="870022"/>
                  <a:pt x="5338643" y="872098"/>
                </a:cubicBezTo>
                <a:cubicBezTo>
                  <a:pt x="5342797" y="876250"/>
                  <a:pt x="5344873" y="878328"/>
                  <a:pt x="5344873" y="878328"/>
                </a:cubicBezTo>
                <a:cubicBezTo>
                  <a:pt x="5344873" y="878328"/>
                  <a:pt x="5344873" y="882480"/>
                  <a:pt x="5344873" y="890786"/>
                </a:cubicBezTo>
                <a:lnTo>
                  <a:pt x="5332413" y="878328"/>
                </a:lnTo>
                <a:cubicBezTo>
                  <a:pt x="5332413" y="874174"/>
                  <a:pt x="5332933" y="871579"/>
                  <a:pt x="5333971" y="870541"/>
                </a:cubicBezTo>
                <a:close/>
                <a:moveTo>
                  <a:pt x="5419626" y="865868"/>
                </a:moveTo>
                <a:cubicBezTo>
                  <a:pt x="5419626" y="874176"/>
                  <a:pt x="5419626" y="878328"/>
                  <a:pt x="5419626" y="878328"/>
                </a:cubicBezTo>
                <a:cubicBezTo>
                  <a:pt x="5427932" y="878328"/>
                  <a:pt x="5432085" y="876250"/>
                  <a:pt x="5432085" y="872098"/>
                </a:cubicBezTo>
                <a:cubicBezTo>
                  <a:pt x="5432085" y="867946"/>
                  <a:pt x="5432085" y="865868"/>
                  <a:pt x="5432085" y="865868"/>
                </a:cubicBezTo>
                <a:close/>
                <a:moveTo>
                  <a:pt x="4678322" y="847180"/>
                </a:moveTo>
                <a:cubicBezTo>
                  <a:pt x="4674168" y="847180"/>
                  <a:pt x="4667938" y="853410"/>
                  <a:pt x="4659632" y="865868"/>
                </a:cubicBezTo>
                <a:lnTo>
                  <a:pt x="4659632" y="890786"/>
                </a:lnTo>
                <a:lnTo>
                  <a:pt x="4672092" y="890786"/>
                </a:lnTo>
                <a:cubicBezTo>
                  <a:pt x="4680396" y="890786"/>
                  <a:pt x="4684550" y="882480"/>
                  <a:pt x="4684550" y="865868"/>
                </a:cubicBezTo>
                <a:cubicBezTo>
                  <a:pt x="4684550" y="853410"/>
                  <a:pt x="4682474" y="847180"/>
                  <a:pt x="4678322" y="847180"/>
                </a:cubicBezTo>
                <a:close/>
                <a:moveTo>
                  <a:pt x="5195366" y="828491"/>
                </a:moveTo>
                <a:cubicBezTo>
                  <a:pt x="5203672" y="828491"/>
                  <a:pt x="5207825" y="830569"/>
                  <a:pt x="5207825" y="834721"/>
                </a:cubicBezTo>
                <a:cubicBezTo>
                  <a:pt x="5207825" y="838874"/>
                  <a:pt x="5203672" y="840951"/>
                  <a:pt x="5195366" y="840951"/>
                </a:cubicBezTo>
                <a:close/>
                <a:moveTo>
                  <a:pt x="5980277" y="816033"/>
                </a:moveTo>
                <a:lnTo>
                  <a:pt x="5955361" y="853410"/>
                </a:lnTo>
                <a:cubicBezTo>
                  <a:pt x="5963667" y="853410"/>
                  <a:pt x="5967819" y="851332"/>
                  <a:pt x="5967819" y="847180"/>
                </a:cubicBezTo>
                <a:cubicBezTo>
                  <a:pt x="5967819" y="843028"/>
                  <a:pt x="5971971" y="840951"/>
                  <a:pt x="5980277" y="840951"/>
                </a:cubicBezTo>
                <a:cubicBezTo>
                  <a:pt x="5996889" y="840951"/>
                  <a:pt x="6001043" y="836799"/>
                  <a:pt x="5992737" y="828491"/>
                </a:cubicBezTo>
                <a:cubicBezTo>
                  <a:pt x="5992737" y="820185"/>
                  <a:pt x="5988583" y="816033"/>
                  <a:pt x="5980277" y="816033"/>
                </a:cubicBezTo>
                <a:close/>
                <a:moveTo>
                  <a:pt x="5419626" y="816033"/>
                </a:moveTo>
                <a:cubicBezTo>
                  <a:pt x="5427932" y="816033"/>
                  <a:pt x="5430010" y="820185"/>
                  <a:pt x="5425856" y="828491"/>
                </a:cubicBezTo>
                <a:cubicBezTo>
                  <a:pt x="5421702" y="836799"/>
                  <a:pt x="5423780" y="845104"/>
                  <a:pt x="5432085" y="853410"/>
                </a:cubicBezTo>
                <a:cubicBezTo>
                  <a:pt x="5440391" y="861716"/>
                  <a:pt x="5448698" y="861716"/>
                  <a:pt x="5457003" y="853410"/>
                </a:cubicBezTo>
                <a:cubicBezTo>
                  <a:pt x="5448698" y="861716"/>
                  <a:pt x="5442468" y="867946"/>
                  <a:pt x="5438315" y="872098"/>
                </a:cubicBezTo>
                <a:cubicBezTo>
                  <a:pt x="5434162" y="876250"/>
                  <a:pt x="5432085" y="882480"/>
                  <a:pt x="5432085" y="890786"/>
                </a:cubicBezTo>
                <a:lnTo>
                  <a:pt x="5419626" y="890786"/>
                </a:lnTo>
                <a:lnTo>
                  <a:pt x="5407168" y="890786"/>
                </a:lnTo>
                <a:lnTo>
                  <a:pt x="5394708" y="890786"/>
                </a:lnTo>
                <a:cubicBezTo>
                  <a:pt x="5394708" y="890786"/>
                  <a:pt x="5392632" y="892864"/>
                  <a:pt x="5388479" y="897016"/>
                </a:cubicBezTo>
                <a:cubicBezTo>
                  <a:pt x="5384326" y="901168"/>
                  <a:pt x="5378096" y="903246"/>
                  <a:pt x="5369790" y="903246"/>
                </a:cubicBezTo>
                <a:lnTo>
                  <a:pt x="5382250" y="878328"/>
                </a:lnTo>
                <a:cubicBezTo>
                  <a:pt x="5407168" y="853410"/>
                  <a:pt x="5419626" y="836799"/>
                  <a:pt x="5419626" y="828491"/>
                </a:cubicBezTo>
                <a:close/>
                <a:moveTo>
                  <a:pt x="6216997" y="803573"/>
                </a:moveTo>
                <a:lnTo>
                  <a:pt x="6167162" y="865868"/>
                </a:lnTo>
                <a:lnTo>
                  <a:pt x="6167162" y="878328"/>
                </a:lnTo>
                <a:lnTo>
                  <a:pt x="6179621" y="878328"/>
                </a:lnTo>
                <a:cubicBezTo>
                  <a:pt x="6171315" y="886634"/>
                  <a:pt x="6167162" y="890786"/>
                  <a:pt x="6167162" y="890786"/>
                </a:cubicBezTo>
                <a:cubicBezTo>
                  <a:pt x="6167162" y="890786"/>
                  <a:pt x="6171315" y="890786"/>
                  <a:pt x="6179621" y="890786"/>
                </a:cubicBezTo>
                <a:cubicBezTo>
                  <a:pt x="6196233" y="890786"/>
                  <a:pt x="6206615" y="886634"/>
                  <a:pt x="6210769" y="878328"/>
                </a:cubicBezTo>
                <a:cubicBezTo>
                  <a:pt x="6214921" y="870020"/>
                  <a:pt x="6212845" y="865868"/>
                  <a:pt x="6204539" y="865868"/>
                </a:cubicBezTo>
                <a:lnTo>
                  <a:pt x="6192079" y="840951"/>
                </a:lnTo>
                <a:lnTo>
                  <a:pt x="6204539" y="828491"/>
                </a:lnTo>
                <a:lnTo>
                  <a:pt x="6216997" y="816033"/>
                </a:lnTo>
                <a:cubicBezTo>
                  <a:pt x="6216997" y="816033"/>
                  <a:pt x="6216997" y="811881"/>
                  <a:pt x="6216997" y="803573"/>
                </a:cubicBezTo>
                <a:close/>
                <a:moveTo>
                  <a:pt x="6192079" y="803573"/>
                </a:moveTo>
                <a:cubicBezTo>
                  <a:pt x="6167162" y="803573"/>
                  <a:pt x="6154702" y="816033"/>
                  <a:pt x="6154702" y="840951"/>
                </a:cubicBezTo>
                <a:lnTo>
                  <a:pt x="6167162" y="828491"/>
                </a:lnTo>
                <a:cubicBezTo>
                  <a:pt x="6175468" y="828491"/>
                  <a:pt x="6179621" y="824339"/>
                  <a:pt x="6179621" y="816033"/>
                </a:cubicBezTo>
                <a:close/>
                <a:moveTo>
                  <a:pt x="5033399" y="803573"/>
                </a:moveTo>
                <a:lnTo>
                  <a:pt x="5045859" y="803573"/>
                </a:lnTo>
                <a:lnTo>
                  <a:pt x="5058317" y="803573"/>
                </a:lnTo>
                <a:lnTo>
                  <a:pt x="5045859" y="816033"/>
                </a:lnTo>
                <a:cubicBezTo>
                  <a:pt x="5045859" y="816033"/>
                  <a:pt x="5043783" y="816033"/>
                  <a:pt x="5039629" y="816033"/>
                </a:cubicBezTo>
                <a:cubicBezTo>
                  <a:pt x="5035477" y="816033"/>
                  <a:pt x="5033399" y="811881"/>
                  <a:pt x="5033399" y="803573"/>
                </a:cubicBezTo>
                <a:close/>
                <a:moveTo>
                  <a:pt x="4815369" y="803573"/>
                </a:moveTo>
                <a:cubicBezTo>
                  <a:pt x="4819523" y="803573"/>
                  <a:pt x="4821599" y="803573"/>
                  <a:pt x="4821599" y="803573"/>
                </a:cubicBezTo>
                <a:cubicBezTo>
                  <a:pt x="4821599" y="803573"/>
                  <a:pt x="4821599" y="805651"/>
                  <a:pt x="4821599" y="809803"/>
                </a:cubicBezTo>
                <a:cubicBezTo>
                  <a:pt x="4821599" y="813955"/>
                  <a:pt x="4817445" y="816033"/>
                  <a:pt x="4809139" y="816033"/>
                </a:cubicBezTo>
                <a:cubicBezTo>
                  <a:pt x="4809139" y="807725"/>
                  <a:pt x="4811215" y="803573"/>
                  <a:pt x="4815369" y="803573"/>
                </a:cubicBezTo>
                <a:close/>
                <a:moveTo>
                  <a:pt x="2885794" y="781773"/>
                </a:moveTo>
                <a:cubicBezTo>
                  <a:pt x="2882680" y="781773"/>
                  <a:pt x="2878007" y="782809"/>
                  <a:pt x="2871779" y="784885"/>
                </a:cubicBezTo>
                <a:cubicBezTo>
                  <a:pt x="2859319" y="789037"/>
                  <a:pt x="2853091" y="795267"/>
                  <a:pt x="2853091" y="803573"/>
                </a:cubicBezTo>
                <a:cubicBezTo>
                  <a:pt x="2869701" y="803573"/>
                  <a:pt x="2878007" y="803573"/>
                  <a:pt x="2878007" y="803573"/>
                </a:cubicBezTo>
                <a:cubicBezTo>
                  <a:pt x="2886313" y="795267"/>
                  <a:pt x="2890467" y="789037"/>
                  <a:pt x="2890467" y="784885"/>
                </a:cubicBezTo>
                <a:cubicBezTo>
                  <a:pt x="2890467" y="782809"/>
                  <a:pt x="2888910" y="781773"/>
                  <a:pt x="2885794" y="781773"/>
                </a:cubicBezTo>
                <a:close/>
                <a:moveTo>
                  <a:pt x="5905524" y="778657"/>
                </a:moveTo>
                <a:cubicBezTo>
                  <a:pt x="5872300" y="786963"/>
                  <a:pt x="5855688" y="795267"/>
                  <a:pt x="5855688" y="803573"/>
                </a:cubicBezTo>
                <a:lnTo>
                  <a:pt x="5855688" y="816033"/>
                </a:lnTo>
                <a:cubicBezTo>
                  <a:pt x="5847382" y="816033"/>
                  <a:pt x="5836999" y="820185"/>
                  <a:pt x="5824541" y="828491"/>
                </a:cubicBezTo>
                <a:cubicBezTo>
                  <a:pt x="5812081" y="836799"/>
                  <a:pt x="5805853" y="845104"/>
                  <a:pt x="5805853" y="853410"/>
                </a:cubicBezTo>
                <a:lnTo>
                  <a:pt x="5805853" y="865868"/>
                </a:lnTo>
                <a:cubicBezTo>
                  <a:pt x="5805853" y="865868"/>
                  <a:pt x="5797547" y="874176"/>
                  <a:pt x="5780935" y="890786"/>
                </a:cubicBezTo>
                <a:cubicBezTo>
                  <a:pt x="5764323" y="907398"/>
                  <a:pt x="5756017" y="915704"/>
                  <a:pt x="5756017" y="915704"/>
                </a:cubicBezTo>
                <a:cubicBezTo>
                  <a:pt x="5756017" y="915704"/>
                  <a:pt x="5751865" y="924010"/>
                  <a:pt x="5743559" y="940622"/>
                </a:cubicBezTo>
                <a:lnTo>
                  <a:pt x="5731099" y="953080"/>
                </a:lnTo>
                <a:lnTo>
                  <a:pt x="5743559" y="965540"/>
                </a:lnTo>
                <a:cubicBezTo>
                  <a:pt x="5735253" y="973847"/>
                  <a:pt x="5735253" y="977999"/>
                  <a:pt x="5743559" y="977999"/>
                </a:cubicBezTo>
                <a:cubicBezTo>
                  <a:pt x="5760169" y="961388"/>
                  <a:pt x="5776781" y="944774"/>
                  <a:pt x="5793393" y="928162"/>
                </a:cubicBezTo>
                <a:cubicBezTo>
                  <a:pt x="5810005" y="911550"/>
                  <a:pt x="5823503" y="898054"/>
                  <a:pt x="5833885" y="887672"/>
                </a:cubicBezTo>
                <a:lnTo>
                  <a:pt x="5843229" y="878328"/>
                </a:lnTo>
                <a:lnTo>
                  <a:pt x="5843229" y="890786"/>
                </a:lnTo>
                <a:cubicBezTo>
                  <a:pt x="5851535" y="890786"/>
                  <a:pt x="5855688" y="890786"/>
                  <a:pt x="5855688" y="890786"/>
                </a:cubicBezTo>
                <a:lnTo>
                  <a:pt x="5843229" y="878328"/>
                </a:lnTo>
                <a:lnTo>
                  <a:pt x="5847123" y="874433"/>
                </a:lnTo>
                <a:cubicBezTo>
                  <a:pt x="5850757" y="870800"/>
                  <a:pt x="5853611" y="867946"/>
                  <a:pt x="5855688" y="865868"/>
                </a:cubicBezTo>
                <a:lnTo>
                  <a:pt x="5880606" y="840951"/>
                </a:lnTo>
                <a:cubicBezTo>
                  <a:pt x="5880606" y="832644"/>
                  <a:pt x="5884758" y="824339"/>
                  <a:pt x="5893066" y="816033"/>
                </a:cubicBezTo>
                <a:close/>
                <a:moveTo>
                  <a:pt x="6042571" y="741279"/>
                </a:moveTo>
                <a:cubicBezTo>
                  <a:pt x="6042571" y="749586"/>
                  <a:pt x="6038419" y="753739"/>
                  <a:pt x="6030113" y="753739"/>
                </a:cubicBezTo>
                <a:lnTo>
                  <a:pt x="6042571" y="766197"/>
                </a:lnTo>
                <a:cubicBezTo>
                  <a:pt x="6050877" y="766197"/>
                  <a:pt x="6055031" y="762045"/>
                  <a:pt x="6055031" y="753739"/>
                </a:cubicBezTo>
                <a:cubicBezTo>
                  <a:pt x="6055031" y="753739"/>
                  <a:pt x="6055031" y="751661"/>
                  <a:pt x="6055031" y="747509"/>
                </a:cubicBezTo>
                <a:cubicBezTo>
                  <a:pt x="6055031" y="743357"/>
                  <a:pt x="6050877" y="741279"/>
                  <a:pt x="6042571" y="741279"/>
                </a:cubicBezTo>
                <a:close/>
                <a:moveTo>
                  <a:pt x="5319955" y="741279"/>
                </a:moveTo>
                <a:cubicBezTo>
                  <a:pt x="5328261" y="741279"/>
                  <a:pt x="5334489" y="741279"/>
                  <a:pt x="5338643" y="741279"/>
                </a:cubicBezTo>
                <a:cubicBezTo>
                  <a:pt x="5342797" y="741279"/>
                  <a:pt x="5344873" y="745431"/>
                  <a:pt x="5344873" y="753739"/>
                </a:cubicBezTo>
                <a:lnTo>
                  <a:pt x="5332413" y="753739"/>
                </a:lnTo>
                <a:cubicBezTo>
                  <a:pt x="5324109" y="753739"/>
                  <a:pt x="5319955" y="753739"/>
                  <a:pt x="5319955" y="753739"/>
                </a:cubicBezTo>
                <a:lnTo>
                  <a:pt x="5307495" y="753739"/>
                </a:lnTo>
                <a:cubicBezTo>
                  <a:pt x="5307495" y="745431"/>
                  <a:pt x="5311649" y="741279"/>
                  <a:pt x="5319955" y="741279"/>
                </a:cubicBezTo>
                <a:close/>
                <a:moveTo>
                  <a:pt x="4771763" y="716362"/>
                </a:moveTo>
                <a:cubicBezTo>
                  <a:pt x="4771763" y="724668"/>
                  <a:pt x="4767611" y="732973"/>
                  <a:pt x="4759305" y="741279"/>
                </a:cubicBezTo>
                <a:cubicBezTo>
                  <a:pt x="4767611" y="741279"/>
                  <a:pt x="4771763" y="745431"/>
                  <a:pt x="4771763" y="753739"/>
                </a:cubicBezTo>
                <a:lnTo>
                  <a:pt x="4784221" y="753739"/>
                </a:lnTo>
                <a:cubicBezTo>
                  <a:pt x="4792527" y="745431"/>
                  <a:pt x="4796681" y="737127"/>
                  <a:pt x="4796681" y="728821"/>
                </a:cubicBezTo>
                <a:close/>
                <a:moveTo>
                  <a:pt x="5432085" y="691444"/>
                </a:moveTo>
                <a:cubicBezTo>
                  <a:pt x="5440391" y="691444"/>
                  <a:pt x="5442468" y="693520"/>
                  <a:pt x="5438315" y="697672"/>
                </a:cubicBezTo>
                <a:cubicBezTo>
                  <a:pt x="5434162" y="701826"/>
                  <a:pt x="5430010" y="703902"/>
                  <a:pt x="5425856" y="703902"/>
                </a:cubicBezTo>
                <a:cubicBezTo>
                  <a:pt x="5421702" y="703902"/>
                  <a:pt x="5419626" y="701826"/>
                  <a:pt x="5419626" y="697672"/>
                </a:cubicBezTo>
                <a:cubicBezTo>
                  <a:pt x="5419626" y="693520"/>
                  <a:pt x="5423780" y="691444"/>
                  <a:pt x="5432085" y="691444"/>
                </a:cubicBezTo>
                <a:close/>
                <a:moveTo>
                  <a:pt x="2915385" y="691444"/>
                </a:moveTo>
                <a:lnTo>
                  <a:pt x="2902925" y="716362"/>
                </a:lnTo>
                <a:lnTo>
                  <a:pt x="2915385" y="716362"/>
                </a:lnTo>
                <a:cubicBezTo>
                  <a:pt x="2923689" y="699750"/>
                  <a:pt x="2923689" y="691444"/>
                  <a:pt x="2915385" y="691444"/>
                </a:cubicBezTo>
                <a:close/>
                <a:moveTo>
                  <a:pt x="6235685" y="678984"/>
                </a:moveTo>
                <a:cubicBezTo>
                  <a:pt x="6231533" y="678984"/>
                  <a:pt x="6229457" y="683138"/>
                  <a:pt x="6229457" y="691444"/>
                </a:cubicBezTo>
                <a:lnTo>
                  <a:pt x="6241915" y="691444"/>
                </a:lnTo>
                <a:cubicBezTo>
                  <a:pt x="6241915" y="683138"/>
                  <a:pt x="6239839" y="678984"/>
                  <a:pt x="6235685" y="678984"/>
                </a:cubicBezTo>
                <a:close/>
                <a:moveTo>
                  <a:pt x="6104867" y="678984"/>
                </a:moveTo>
                <a:cubicBezTo>
                  <a:pt x="6104867" y="678984"/>
                  <a:pt x="6104867" y="681062"/>
                  <a:pt x="6104867" y="685214"/>
                </a:cubicBezTo>
                <a:cubicBezTo>
                  <a:pt x="6104867" y="689366"/>
                  <a:pt x="6100713" y="691444"/>
                  <a:pt x="6092407" y="691444"/>
                </a:cubicBezTo>
                <a:cubicBezTo>
                  <a:pt x="6084101" y="691444"/>
                  <a:pt x="6079949" y="695596"/>
                  <a:pt x="6079949" y="703902"/>
                </a:cubicBezTo>
                <a:cubicBezTo>
                  <a:pt x="6088255" y="712208"/>
                  <a:pt x="6100713" y="708055"/>
                  <a:pt x="6117326" y="691444"/>
                </a:cubicBezTo>
                <a:lnTo>
                  <a:pt x="6117326" y="678984"/>
                </a:lnTo>
                <a:cubicBezTo>
                  <a:pt x="6109020" y="678984"/>
                  <a:pt x="6104867" y="678984"/>
                  <a:pt x="6104867" y="678984"/>
                </a:cubicBezTo>
                <a:close/>
                <a:moveTo>
                  <a:pt x="6055031" y="678984"/>
                </a:moveTo>
                <a:lnTo>
                  <a:pt x="6030113" y="703902"/>
                </a:lnTo>
                <a:lnTo>
                  <a:pt x="6042571" y="703902"/>
                </a:lnTo>
                <a:close/>
                <a:moveTo>
                  <a:pt x="4784221" y="678984"/>
                </a:moveTo>
                <a:cubicBezTo>
                  <a:pt x="4775917" y="678984"/>
                  <a:pt x="4771763" y="681062"/>
                  <a:pt x="4771763" y="685214"/>
                </a:cubicBezTo>
                <a:cubicBezTo>
                  <a:pt x="4771763" y="689366"/>
                  <a:pt x="4775917" y="691444"/>
                  <a:pt x="4784221" y="691444"/>
                </a:cubicBezTo>
                <a:lnTo>
                  <a:pt x="4796681" y="691444"/>
                </a:lnTo>
                <a:cubicBezTo>
                  <a:pt x="4796681" y="683138"/>
                  <a:pt x="4792527" y="678984"/>
                  <a:pt x="4784221" y="678984"/>
                </a:cubicBezTo>
                <a:close/>
                <a:moveTo>
                  <a:pt x="4933728" y="666526"/>
                </a:moveTo>
                <a:lnTo>
                  <a:pt x="4921270" y="691444"/>
                </a:lnTo>
                <a:lnTo>
                  <a:pt x="4908810" y="703902"/>
                </a:lnTo>
                <a:lnTo>
                  <a:pt x="4921270" y="703902"/>
                </a:lnTo>
                <a:lnTo>
                  <a:pt x="4933728" y="703902"/>
                </a:lnTo>
                <a:lnTo>
                  <a:pt x="4921270" y="716362"/>
                </a:lnTo>
                <a:lnTo>
                  <a:pt x="4908810" y="728821"/>
                </a:lnTo>
                <a:lnTo>
                  <a:pt x="4883893" y="753739"/>
                </a:lnTo>
                <a:lnTo>
                  <a:pt x="4846515" y="791115"/>
                </a:lnTo>
                <a:cubicBezTo>
                  <a:pt x="4846515" y="799421"/>
                  <a:pt x="4846515" y="803573"/>
                  <a:pt x="4846515" y="803573"/>
                </a:cubicBezTo>
                <a:lnTo>
                  <a:pt x="4834057" y="778657"/>
                </a:lnTo>
                <a:cubicBezTo>
                  <a:pt x="4834057" y="770349"/>
                  <a:pt x="4842363" y="757891"/>
                  <a:pt x="4858975" y="741279"/>
                </a:cubicBezTo>
                <a:cubicBezTo>
                  <a:pt x="4867281" y="732973"/>
                  <a:pt x="4873509" y="724668"/>
                  <a:pt x="4877663" y="716362"/>
                </a:cubicBezTo>
                <a:cubicBezTo>
                  <a:pt x="4881817" y="708055"/>
                  <a:pt x="4883893" y="703902"/>
                  <a:pt x="4883893" y="703902"/>
                </a:cubicBezTo>
                <a:cubicBezTo>
                  <a:pt x="4883893" y="703902"/>
                  <a:pt x="4892198" y="695596"/>
                  <a:pt x="4908810" y="678984"/>
                </a:cubicBezTo>
                <a:close/>
                <a:moveTo>
                  <a:pt x="6341586" y="654068"/>
                </a:moveTo>
                <a:cubicBezTo>
                  <a:pt x="6341586" y="662374"/>
                  <a:pt x="6341586" y="666526"/>
                  <a:pt x="6341586" y="666526"/>
                </a:cubicBezTo>
                <a:cubicBezTo>
                  <a:pt x="6341586" y="666526"/>
                  <a:pt x="6341586" y="670678"/>
                  <a:pt x="6341586" y="678984"/>
                </a:cubicBezTo>
                <a:lnTo>
                  <a:pt x="6329127" y="678984"/>
                </a:lnTo>
                <a:cubicBezTo>
                  <a:pt x="6329127" y="670678"/>
                  <a:pt x="6333279" y="662374"/>
                  <a:pt x="6341586" y="654068"/>
                </a:cubicBezTo>
                <a:close/>
                <a:moveTo>
                  <a:pt x="2952761" y="654068"/>
                </a:moveTo>
                <a:cubicBezTo>
                  <a:pt x="2944455" y="654068"/>
                  <a:pt x="2940302" y="656144"/>
                  <a:pt x="2940302" y="660296"/>
                </a:cubicBezTo>
                <a:cubicBezTo>
                  <a:pt x="2940302" y="664448"/>
                  <a:pt x="2938225" y="666526"/>
                  <a:pt x="2934073" y="666526"/>
                </a:cubicBezTo>
                <a:cubicBezTo>
                  <a:pt x="2929919" y="666526"/>
                  <a:pt x="2923689" y="670678"/>
                  <a:pt x="2915385" y="678984"/>
                </a:cubicBezTo>
                <a:lnTo>
                  <a:pt x="2952761" y="678984"/>
                </a:lnTo>
                <a:cubicBezTo>
                  <a:pt x="2961067" y="662374"/>
                  <a:pt x="2961067" y="654068"/>
                  <a:pt x="2952761" y="654068"/>
                </a:cubicBezTo>
                <a:close/>
                <a:moveTo>
                  <a:pt x="2895713" y="636362"/>
                </a:moveTo>
                <a:lnTo>
                  <a:pt x="2890467" y="641608"/>
                </a:lnTo>
                <a:cubicBezTo>
                  <a:pt x="2890467" y="641608"/>
                  <a:pt x="2890986" y="641089"/>
                  <a:pt x="2892024" y="640051"/>
                </a:cubicBezTo>
                <a:close/>
                <a:moveTo>
                  <a:pt x="7076662" y="629150"/>
                </a:moveTo>
                <a:lnTo>
                  <a:pt x="7064203" y="641608"/>
                </a:lnTo>
                <a:cubicBezTo>
                  <a:pt x="7072509" y="641608"/>
                  <a:pt x="7076662" y="641608"/>
                  <a:pt x="7076662" y="641608"/>
                </a:cubicBezTo>
                <a:close/>
                <a:moveTo>
                  <a:pt x="4958647" y="629150"/>
                </a:moveTo>
                <a:cubicBezTo>
                  <a:pt x="4966953" y="629150"/>
                  <a:pt x="4971105" y="633302"/>
                  <a:pt x="4971105" y="641608"/>
                </a:cubicBezTo>
                <a:lnTo>
                  <a:pt x="4958647" y="641608"/>
                </a:lnTo>
                <a:close/>
                <a:moveTo>
                  <a:pt x="2902925" y="629150"/>
                </a:moveTo>
                <a:cubicBezTo>
                  <a:pt x="2902925" y="629150"/>
                  <a:pt x="2901887" y="630188"/>
                  <a:pt x="2899811" y="632264"/>
                </a:cubicBezTo>
                <a:lnTo>
                  <a:pt x="2895713" y="636362"/>
                </a:lnTo>
                <a:lnTo>
                  <a:pt x="2896695" y="635378"/>
                </a:lnTo>
                <a:cubicBezTo>
                  <a:pt x="2900849" y="631226"/>
                  <a:pt x="2902925" y="629150"/>
                  <a:pt x="2902925" y="629150"/>
                </a:cubicBezTo>
                <a:close/>
                <a:moveTo>
                  <a:pt x="4287422" y="612797"/>
                </a:moveTo>
                <a:cubicBezTo>
                  <a:pt x="4278077" y="611240"/>
                  <a:pt x="4273407" y="616691"/>
                  <a:pt x="4273407" y="629150"/>
                </a:cubicBezTo>
                <a:lnTo>
                  <a:pt x="4298325" y="629150"/>
                </a:lnTo>
                <a:cubicBezTo>
                  <a:pt x="4306629" y="629150"/>
                  <a:pt x="4306629" y="624997"/>
                  <a:pt x="4298325" y="616690"/>
                </a:cubicBezTo>
                <a:cubicBezTo>
                  <a:pt x="4294171" y="614614"/>
                  <a:pt x="4290537" y="613316"/>
                  <a:pt x="4287422" y="612797"/>
                </a:cubicBezTo>
                <a:close/>
                <a:moveTo>
                  <a:pt x="6861746" y="610461"/>
                </a:moveTo>
                <a:cubicBezTo>
                  <a:pt x="6859670" y="610461"/>
                  <a:pt x="6856556" y="612537"/>
                  <a:pt x="6852402" y="616690"/>
                </a:cubicBezTo>
                <a:lnTo>
                  <a:pt x="6839943" y="641608"/>
                </a:lnTo>
                <a:lnTo>
                  <a:pt x="6864860" y="641608"/>
                </a:lnTo>
                <a:cubicBezTo>
                  <a:pt x="6864860" y="633302"/>
                  <a:pt x="6864860" y="624997"/>
                  <a:pt x="6864860" y="616690"/>
                </a:cubicBezTo>
                <a:cubicBezTo>
                  <a:pt x="6864860" y="612537"/>
                  <a:pt x="6863822" y="610461"/>
                  <a:pt x="6861746" y="610461"/>
                </a:cubicBezTo>
                <a:close/>
                <a:moveTo>
                  <a:pt x="6815025" y="604231"/>
                </a:moveTo>
                <a:cubicBezTo>
                  <a:pt x="6806719" y="604231"/>
                  <a:pt x="6802565" y="606309"/>
                  <a:pt x="6802565" y="610461"/>
                </a:cubicBezTo>
                <a:cubicBezTo>
                  <a:pt x="6802565" y="614614"/>
                  <a:pt x="6802565" y="616690"/>
                  <a:pt x="6802565" y="616690"/>
                </a:cubicBezTo>
                <a:cubicBezTo>
                  <a:pt x="6802565" y="616690"/>
                  <a:pt x="6804643" y="616690"/>
                  <a:pt x="6808795" y="616690"/>
                </a:cubicBezTo>
                <a:cubicBezTo>
                  <a:pt x="6812948" y="616690"/>
                  <a:pt x="6815025" y="612537"/>
                  <a:pt x="6815025" y="604231"/>
                </a:cubicBezTo>
                <a:close/>
                <a:moveTo>
                  <a:pt x="6478635" y="604231"/>
                </a:moveTo>
                <a:lnTo>
                  <a:pt x="6466175" y="616690"/>
                </a:lnTo>
                <a:cubicBezTo>
                  <a:pt x="6466175" y="624997"/>
                  <a:pt x="6470329" y="624997"/>
                  <a:pt x="6478635" y="616690"/>
                </a:cubicBezTo>
                <a:close/>
                <a:moveTo>
                  <a:pt x="6204539" y="604231"/>
                </a:moveTo>
                <a:cubicBezTo>
                  <a:pt x="6204539" y="604231"/>
                  <a:pt x="6204539" y="608384"/>
                  <a:pt x="6204539" y="616690"/>
                </a:cubicBezTo>
                <a:cubicBezTo>
                  <a:pt x="6204539" y="624997"/>
                  <a:pt x="6204539" y="629150"/>
                  <a:pt x="6204539" y="629150"/>
                </a:cubicBezTo>
                <a:cubicBezTo>
                  <a:pt x="6212845" y="620842"/>
                  <a:pt x="6216997" y="616690"/>
                  <a:pt x="6216997" y="616690"/>
                </a:cubicBezTo>
                <a:cubicBezTo>
                  <a:pt x="6208691" y="608384"/>
                  <a:pt x="6204539" y="604231"/>
                  <a:pt x="6204539" y="604231"/>
                </a:cubicBezTo>
                <a:close/>
                <a:moveTo>
                  <a:pt x="4896352" y="604231"/>
                </a:moveTo>
                <a:lnTo>
                  <a:pt x="4858975" y="629150"/>
                </a:lnTo>
                <a:lnTo>
                  <a:pt x="4896352" y="616690"/>
                </a:lnTo>
                <a:cubicBezTo>
                  <a:pt x="4896352" y="608384"/>
                  <a:pt x="4896352" y="604231"/>
                  <a:pt x="4896352" y="604231"/>
                </a:cubicBezTo>
                <a:close/>
                <a:moveTo>
                  <a:pt x="6447487" y="591772"/>
                </a:moveTo>
                <a:cubicBezTo>
                  <a:pt x="6443335" y="591772"/>
                  <a:pt x="6437105" y="595926"/>
                  <a:pt x="6428799" y="604231"/>
                </a:cubicBezTo>
                <a:lnTo>
                  <a:pt x="6441259" y="604231"/>
                </a:lnTo>
                <a:cubicBezTo>
                  <a:pt x="6449565" y="604231"/>
                  <a:pt x="6453717" y="604231"/>
                  <a:pt x="6453717" y="604231"/>
                </a:cubicBezTo>
                <a:cubicBezTo>
                  <a:pt x="6453717" y="595926"/>
                  <a:pt x="6451641" y="591772"/>
                  <a:pt x="6447487" y="591772"/>
                </a:cubicBezTo>
                <a:close/>
                <a:moveTo>
                  <a:pt x="2965220" y="591772"/>
                </a:moveTo>
                <a:cubicBezTo>
                  <a:pt x="2973526" y="591772"/>
                  <a:pt x="2977680" y="595926"/>
                  <a:pt x="2977680" y="604231"/>
                </a:cubicBezTo>
                <a:cubicBezTo>
                  <a:pt x="2969374" y="604231"/>
                  <a:pt x="2963144" y="602154"/>
                  <a:pt x="2958991" y="598001"/>
                </a:cubicBezTo>
                <a:cubicBezTo>
                  <a:pt x="2954838" y="593849"/>
                  <a:pt x="2956914" y="591772"/>
                  <a:pt x="2965220" y="591772"/>
                </a:cubicBezTo>
                <a:close/>
                <a:moveTo>
                  <a:pt x="6914697" y="579313"/>
                </a:moveTo>
                <a:cubicBezTo>
                  <a:pt x="6906391" y="587619"/>
                  <a:pt x="6902238" y="593849"/>
                  <a:pt x="6902238" y="598001"/>
                </a:cubicBezTo>
                <a:cubicBezTo>
                  <a:pt x="6902238" y="602154"/>
                  <a:pt x="6904315" y="606309"/>
                  <a:pt x="6908467" y="610461"/>
                </a:cubicBezTo>
                <a:cubicBezTo>
                  <a:pt x="6912621" y="614614"/>
                  <a:pt x="6914697" y="618768"/>
                  <a:pt x="6914697" y="622920"/>
                </a:cubicBezTo>
                <a:cubicBezTo>
                  <a:pt x="6914697" y="627072"/>
                  <a:pt x="6914697" y="629150"/>
                  <a:pt x="6914697" y="629150"/>
                </a:cubicBezTo>
                <a:lnTo>
                  <a:pt x="6939615" y="616690"/>
                </a:lnTo>
                <a:cubicBezTo>
                  <a:pt x="6947921" y="583466"/>
                  <a:pt x="6943767" y="575161"/>
                  <a:pt x="6927155" y="591772"/>
                </a:cubicBezTo>
                <a:lnTo>
                  <a:pt x="6914697" y="591772"/>
                </a:lnTo>
                <a:cubicBezTo>
                  <a:pt x="6914697" y="583466"/>
                  <a:pt x="6914697" y="579313"/>
                  <a:pt x="6914697" y="579313"/>
                </a:cubicBezTo>
                <a:close/>
                <a:moveTo>
                  <a:pt x="4260947" y="579313"/>
                </a:moveTo>
                <a:lnTo>
                  <a:pt x="4273407" y="591772"/>
                </a:lnTo>
                <a:cubicBezTo>
                  <a:pt x="4273407" y="591772"/>
                  <a:pt x="4273407" y="587619"/>
                  <a:pt x="4273407" y="579313"/>
                </a:cubicBezTo>
                <a:cubicBezTo>
                  <a:pt x="4265101" y="579313"/>
                  <a:pt x="4260947" y="579313"/>
                  <a:pt x="4260947" y="579313"/>
                </a:cubicBezTo>
                <a:close/>
                <a:moveTo>
                  <a:pt x="4248489" y="579313"/>
                </a:moveTo>
                <a:lnTo>
                  <a:pt x="4236029" y="604231"/>
                </a:lnTo>
                <a:lnTo>
                  <a:pt x="4223570" y="616690"/>
                </a:lnTo>
                <a:cubicBezTo>
                  <a:pt x="4223570" y="616690"/>
                  <a:pt x="4225647" y="616690"/>
                  <a:pt x="4229800" y="616690"/>
                </a:cubicBezTo>
                <a:cubicBezTo>
                  <a:pt x="4233953" y="616690"/>
                  <a:pt x="4238106" y="612537"/>
                  <a:pt x="4242259" y="604231"/>
                </a:cubicBezTo>
                <a:cubicBezTo>
                  <a:pt x="4246413" y="595926"/>
                  <a:pt x="4248489" y="591772"/>
                  <a:pt x="4248489" y="591772"/>
                </a:cubicBezTo>
                <a:cubicBezTo>
                  <a:pt x="4248489" y="591772"/>
                  <a:pt x="4248489" y="587619"/>
                  <a:pt x="4248489" y="579313"/>
                </a:cubicBezTo>
                <a:close/>
                <a:moveTo>
                  <a:pt x="7039285" y="566855"/>
                </a:moveTo>
                <a:cubicBezTo>
                  <a:pt x="7030979" y="566855"/>
                  <a:pt x="7026827" y="568931"/>
                  <a:pt x="7026827" y="573083"/>
                </a:cubicBezTo>
                <a:cubicBezTo>
                  <a:pt x="7026827" y="577236"/>
                  <a:pt x="7028903" y="579313"/>
                  <a:pt x="7033055" y="579313"/>
                </a:cubicBezTo>
                <a:cubicBezTo>
                  <a:pt x="7037209" y="579313"/>
                  <a:pt x="7039285" y="575161"/>
                  <a:pt x="7039285" y="566855"/>
                </a:cubicBezTo>
                <a:close/>
                <a:moveTo>
                  <a:pt x="6553387" y="566855"/>
                </a:moveTo>
                <a:lnTo>
                  <a:pt x="6516011" y="579313"/>
                </a:lnTo>
                <a:cubicBezTo>
                  <a:pt x="6516011" y="587619"/>
                  <a:pt x="6511859" y="595926"/>
                  <a:pt x="6503553" y="604231"/>
                </a:cubicBezTo>
                <a:cubicBezTo>
                  <a:pt x="6495247" y="612537"/>
                  <a:pt x="6486941" y="620842"/>
                  <a:pt x="6478635" y="629150"/>
                </a:cubicBezTo>
                <a:lnTo>
                  <a:pt x="6503553" y="616690"/>
                </a:lnTo>
                <a:cubicBezTo>
                  <a:pt x="6536775" y="591772"/>
                  <a:pt x="6553387" y="575161"/>
                  <a:pt x="6553387" y="566855"/>
                </a:cubicBezTo>
                <a:close/>
                <a:moveTo>
                  <a:pt x="6428799" y="566855"/>
                </a:moveTo>
                <a:cubicBezTo>
                  <a:pt x="6412187" y="566855"/>
                  <a:pt x="6399728" y="568931"/>
                  <a:pt x="6391422" y="573083"/>
                </a:cubicBezTo>
                <a:cubicBezTo>
                  <a:pt x="6383116" y="577236"/>
                  <a:pt x="6378962" y="583466"/>
                  <a:pt x="6378962" y="591772"/>
                </a:cubicBezTo>
                <a:cubicBezTo>
                  <a:pt x="6378962" y="600079"/>
                  <a:pt x="6374810" y="604231"/>
                  <a:pt x="6366504" y="604231"/>
                </a:cubicBezTo>
                <a:cubicBezTo>
                  <a:pt x="6358198" y="604231"/>
                  <a:pt x="6337433" y="627072"/>
                  <a:pt x="6304209" y="672756"/>
                </a:cubicBezTo>
                <a:cubicBezTo>
                  <a:pt x="6270985" y="718438"/>
                  <a:pt x="6256451" y="743357"/>
                  <a:pt x="6260603" y="747509"/>
                </a:cubicBezTo>
                <a:cubicBezTo>
                  <a:pt x="6264757" y="751661"/>
                  <a:pt x="6266833" y="753739"/>
                  <a:pt x="6266833" y="753739"/>
                </a:cubicBezTo>
                <a:lnTo>
                  <a:pt x="6279291" y="766197"/>
                </a:lnTo>
                <a:lnTo>
                  <a:pt x="6304209" y="766197"/>
                </a:lnTo>
                <a:lnTo>
                  <a:pt x="6291751" y="753739"/>
                </a:lnTo>
                <a:lnTo>
                  <a:pt x="6291751" y="741279"/>
                </a:lnTo>
                <a:lnTo>
                  <a:pt x="6291751" y="728821"/>
                </a:lnTo>
                <a:lnTo>
                  <a:pt x="6304209" y="728821"/>
                </a:lnTo>
                <a:lnTo>
                  <a:pt x="6341586" y="691444"/>
                </a:lnTo>
                <a:lnTo>
                  <a:pt x="6366504" y="678984"/>
                </a:lnTo>
                <a:lnTo>
                  <a:pt x="6378962" y="678984"/>
                </a:lnTo>
                <a:lnTo>
                  <a:pt x="6378962" y="666526"/>
                </a:lnTo>
                <a:lnTo>
                  <a:pt x="6391422" y="641608"/>
                </a:lnTo>
                <a:cubicBezTo>
                  <a:pt x="6399728" y="633302"/>
                  <a:pt x="6403881" y="627072"/>
                  <a:pt x="6403881" y="622920"/>
                </a:cubicBezTo>
                <a:cubicBezTo>
                  <a:pt x="6403881" y="618768"/>
                  <a:pt x="6403881" y="616690"/>
                  <a:pt x="6403881" y="616690"/>
                </a:cubicBezTo>
                <a:cubicBezTo>
                  <a:pt x="6395575" y="608384"/>
                  <a:pt x="6395575" y="600079"/>
                  <a:pt x="6403881" y="591772"/>
                </a:cubicBezTo>
                <a:lnTo>
                  <a:pt x="6428799" y="591772"/>
                </a:lnTo>
                <a:cubicBezTo>
                  <a:pt x="6428799" y="575161"/>
                  <a:pt x="6428799" y="566855"/>
                  <a:pt x="6428799" y="566855"/>
                </a:cubicBezTo>
                <a:close/>
                <a:moveTo>
                  <a:pt x="6316667" y="566855"/>
                </a:moveTo>
                <a:cubicBezTo>
                  <a:pt x="6324973" y="566855"/>
                  <a:pt x="6329127" y="571007"/>
                  <a:pt x="6329127" y="579313"/>
                </a:cubicBezTo>
                <a:cubicBezTo>
                  <a:pt x="6329127" y="587619"/>
                  <a:pt x="6324973" y="591772"/>
                  <a:pt x="6316667" y="591772"/>
                </a:cubicBezTo>
                <a:cubicBezTo>
                  <a:pt x="6316667" y="591772"/>
                  <a:pt x="6314591" y="591772"/>
                  <a:pt x="6310439" y="591772"/>
                </a:cubicBezTo>
                <a:cubicBezTo>
                  <a:pt x="6306285" y="591772"/>
                  <a:pt x="6304209" y="595926"/>
                  <a:pt x="6304209" y="604231"/>
                </a:cubicBezTo>
                <a:cubicBezTo>
                  <a:pt x="6295903" y="629150"/>
                  <a:pt x="6287597" y="641608"/>
                  <a:pt x="6279291" y="641608"/>
                </a:cubicBezTo>
                <a:cubicBezTo>
                  <a:pt x="6270985" y="641608"/>
                  <a:pt x="6268909" y="635378"/>
                  <a:pt x="6273063" y="622920"/>
                </a:cubicBezTo>
                <a:cubicBezTo>
                  <a:pt x="6277215" y="610461"/>
                  <a:pt x="6275139" y="608384"/>
                  <a:pt x="6266833" y="616690"/>
                </a:cubicBezTo>
                <a:lnTo>
                  <a:pt x="6254373" y="604231"/>
                </a:lnTo>
                <a:lnTo>
                  <a:pt x="6266833" y="604231"/>
                </a:lnTo>
                <a:cubicBezTo>
                  <a:pt x="6283445" y="604231"/>
                  <a:pt x="6291751" y="600079"/>
                  <a:pt x="6291751" y="591772"/>
                </a:cubicBezTo>
                <a:cubicBezTo>
                  <a:pt x="6291751" y="583466"/>
                  <a:pt x="6300057" y="575161"/>
                  <a:pt x="6316667" y="566855"/>
                </a:cubicBezTo>
                <a:close/>
                <a:moveTo>
                  <a:pt x="6855516" y="560625"/>
                </a:moveTo>
                <a:cubicBezTo>
                  <a:pt x="6853440" y="560625"/>
                  <a:pt x="6852402" y="562701"/>
                  <a:pt x="6852402" y="566855"/>
                </a:cubicBezTo>
                <a:cubicBezTo>
                  <a:pt x="6844096" y="566855"/>
                  <a:pt x="6837866" y="568931"/>
                  <a:pt x="6833713" y="573083"/>
                </a:cubicBezTo>
                <a:cubicBezTo>
                  <a:pt x="6829560" y="577236"/>
                  <a:pt x="6831636" y="579313"/>
                  <a:pt x="6839943" y="579313"/>
                </a:cubicBezTo>
                <a:cubicBezTo>
                  <a:pt x="6848249" y="587619"/>
                  <a:pt x="6856554" y="589695"/>
                  <a:pt x="6864860" y="585543"/>
                </a:cubicBezTo>
                <a:cubicBezTo>
                  <a:pt x="6873166" y="581391"/>
                  <a:pt x="6873166" y="575161"/>
                  <a:pt x="6864860" y="566855"/>
                </a:cubicBezTo>
                <a:cubicBezTo>
                  <a:pt x="6860708" y="562701"/>
                  <a:pt x="6857594" y="560625"/>
                  <a:pt x="6855516" y="560625"/>
                </a:cubicBezTo>
                <a:close/>
                <a:moveTo>
                  <a:pt x="6528469" y="554395"/>
                </a:moveTo>
                <a:cubicBezTo>
                  <a:pt x="6520163" y="554395"/>
                  <a:pt x="6516011" y="558547"/>
                  <a:pt x="6516011" y="566855"/>
                </a:cubicBezTo>
                <a:cubicBezTo>
                  <a:pt x="6524317" y="566855"/>
                  <a:pt x="6528469" y="566855"/>
                  <a:pt x="6528469" y="566855"/>
                </a:cubicBezTo>
                <a:cubicBezTo>
                  <a:pt x="6528469" y="558547"/>
                  <a:pt x="6528469" y="554395"/>
                  <a:pt x="6528469" y="554395"/>
                </a:cubicBezTo>
                <a:close/>
                <a:moveTo>
                  <a:pt x="6136014" y="554395"/>
                </a:moveTo>
                <a:cubicBezTo>
                  <a:pt x="6131862" y="554395"/>
                  <a:pt x="6129784" y="556473"/>
                  <a:pt x="6129784" y="560625"/>
                </a:cubicBezTo>
                <a:cubicBezTo>
                  <a:pt x="6129784" y="564777"/>
                  <a:pt x="6133938" y="566855"/>
                  <a:pt x="6142244" y="566855"/>
                </a:cubicBezTo>
                <a:cubicBezTo>
                  <a:pt x="6142244" y="558547"/>
                  <a:pt x="6140166" y="554395"/>
                  <a:pt x="6136014" y="554395"/>
                </a:cubicBezTo>
                <a:close/>
                <a:moveTo>
                  <a:pt x="6229457" y="541937"/>
                </a:moveTo>
                <a:lnTo>
                  <a:pt x="6241915" y="554395"/>
                </a:lnTo>
                <a:lnTo>
                  <a:pt x="6241915" y="541937"/>
                </a:lnTo>
                <a:close/>
                <a:moveTo>
                  <a:pt x="5058317" y="541937"/>
                </a:moveTo>
                <a:cubicBezTo>
                  <a:pt x="5066623" y="541937"/>
                  <a:pt x="5070777" y="541937"/>
                  <a:pt x="5070777" y="541937"/>
                </a:cubicBezTo>
                <a:cubicBezTo>
                  <a:pt x="5070777" y="550243"/>
                  <a:pt x="5068701" y="554395"/>
                  <a:pt x="5064547" y="554395"/>
                </a:cubicBezTo>
                <a:cubicBezTo>
                  <a:pt x="5060393" y="554395"/>
                  <a:pt x="5058317" y="554395"/>
                  <a:pt x="5058317" y="554395"/>
                </a:cubicBezTo>
                <a:cubicBezTo>
                  <a:pt x="5050013" y="554395"/>
                  <a:pt x="5045859" y="558547"/>
                  <a:pt x="5045859" y="566855"/>
                </a:cubicBezTo>
                <a:lnTo>
                  <a:pt x="5033399" y="591772"/>
                </a:lnTo>
                <a:lnTo>
                  <a:pt x="5020941" y="604231"/>
                </a:lnTo>
                <a:lnTo>
                  <a:pt x="5020941" y="591772"/>
                </a:lnTo>
                <a:cubicBezTo>
                  <a:pt x="5020941" y="583466"/>
                  <a:pt x="5020941" y="577236"/>
                  <a:pt x="5020941" y="573083"/>
                </a:cubicBezTo>
                <a:cubicBezTo>
                  <a:pt x="5020941" y="568931"/>
                  <a:pt x="5020941" y="566855"/>
                  <a:pt x="5020941" y="566855"/>
                </a:cubicBezTo>
                <a:cubicBezTo>
                  <a:pt x="5029247" y="566855"/>
                  <a:pt x="5033399" y="562703"/>
                  <a:pt x="5033399" y="554395"/>
                </a:cubicBezTo>
                <a:close/>
                <a:moveTo>
                  <a:pt x="4298325" y="541937"/>
                </a:moveTo>
                <a:cubicBezTo>
                  <a:pt x="4290019" y="541937"/>
                  <a:pt x="4285865" y="546089"/>
                  <a:pt x="4285865" y="554395"/>
                </a:cubicBezTo>
                <a:lnTo>
                  <a:pt x="4310783" y="554395"/>
                </a:lnTo>
                <a:cubicBezTo>
                  <a:pt x="4310783" y="554395"/>
                  <a:pt x="4308707" y="552319"/>
                  <a:pt x="4304553" y="548167"/>
                </a:cubicBezTo>
                <a:cubicBezTo>
                  <a:pt x="4300401" y="544013"/>
                  <a:pt x="4298325" y="541937"/>
                  <a:pt x="4298325" y="541937"/>
                </a:cubicBezTo>
                <a:close/>
                <a:moveTo>
                  <a:pt x="2940302" y="541937"/>
                </a:moveTo>
                <a:cubicBezTo>
                  <a:pt x="2940302" y="550243"/>
                  <a:pt x="2940302" y="558547"/>
                  <a:pt x="2940302" y="566855"/>
                </a:cubicBezTo>
                <a:lnTo>
                  <a:pt x="2927843" y="566855"/>
                </a:lnTo>
                <a:close/>
                <a:moveTo>
                  <a:pt x="6946623" y="538043"/>
                </a:moveTo>
                <a:cubicBezTo>
                  <a:pt x="6941950" y="536485"/>
                  <a:pt x="6939615" y="541937"/>
                  <a:pt x="6939615" y="554395"/>
                </a:cubicBezTo>
                <a:lnTo>
                  <a:pt x="6952073" y="554395"/>
                </a:lnTo>
                <a:lnTo>
                  <a:pt x="6952073" y="541937"/>
                </a:lnTo>
                <a:cubicBezTo>
                  <a:pt x="6949997" y="539861"/>
                  <a:pt x="6948180" y="538562"/>
                  <a:pt x="6946623" y="538043"/>
                </a:cubicBezTo>
                <a:close/>
                <a:moveTo>
                  <a:pt x="7126498" y="529477"/>
                </a:moveTo>
                <a:lnTo>
                  <a:pt x="7126498" y="541937"/>
                </a:lnTo>
                <a:cubicBezTo>
                  <a:pt x="7134804" y="541937"/>
                  <a:pt x="7138957" y="537785"/>
                  <a:pt x="7138957" y="529477"/>
                </a:cubicBezTo>
                <a:close/>
                <a:moveTo>
                  <a:pt x="6864860" y="529477"/>
                </a:moveTo>
                <a:cubicBezTo>
                  <a:pt x="6864860" y="529477"/>
                  <a:pt x="6864860" y="533631"/>
                  <a:pt x="6864860" y="541937"/>
                </a:cubicBezTo>
                <a:cubicBezTo>
                  <a:pt x="6864860" y="541937"/>
                  <a:pt x="6866938" y="539859"/>
                  <a:pt x="6871090" y="535707"/>
                </a:cubicBezTo>
                <a:cubicBezTo>
                  <a:pt x="6875243" y="531555"/>
                  <a:pt x="6873166" y="529477"/>
                  <a:pt x="6864860" y="529477"/>
                </a:cubicBezTo>
                <a:close/>
                <a:moveTo>
                  <a:pt x="6179621" y="529477"/>
                </a:moveTo>
                <a:lnTo>
                  <a:pt x="6154702" y="541937"/>
                </a:lnTo>
                <a:cubicBezTo>
                  <a:pt x="6154702" y="541937"/>
                  <a:pt x="6152626" y="546089"/>
                  <a:pt x="6148473" y="554395"/>
                </a:cubicBezTo>
                <a:cubicBezTo>
                  <a:pt x="6144320" y="562703"/>
                  <a:pt x="6142244" y="571007"/>
                  <a:pt x="6142244" y="579313"/>
                </a:cubicBezTo>
                <a:lnTo>
                  <a:pt x="6154702" y="579313"/>
                </a:lnTo>
                <a:lnTo>
                  <a:pt x="6179621" y="554395"/>
                </a:lnTo>
                <a:cubicBezTo>
                  <a:pt x="6179621" y="546089"/>
                  <a:pt x="6175468" y="546089"/>
                  <a:pt x="6167162" y="554395"/>
                </a:cubicBezTo>
                <a:lnTo>
                  <a:pt x="6167162" y="541937"/>
                </a:lnTo>
                <a:cubicBezTo>
                  <a:pt x="6175468" y="541937"/>
                  <a:pt x="6179621" y="537785"/>
                  <a:pt x="6179621" y="529477"/>
                </a:cubicBezTo>
                <a:close/>
                <a:moveTo>
                  <a:pt x="7098466" y="523249"/>
                </a:moveTo>
                <a:cubicBezTo>
                  <a:pt x="7096388" y="523249"/>
                  <a:pt x="7093274" y="525325"/>
                  <a:pt x="7089122" y="529477"/>
                </a:cubicBezTo>
                <a:cubicBezTo>
                  <a:pt x="7089122" y="537785"/>
                  <a:pt x="7093274" y="537785"/>
                  <a:pt x="7101580" y="529477"/>
                </a:cubicBezTo>
                <a:cubicBezTo>
                  <a:pt x="7101580" y="525325"/>
                  <a:pt x="7100542" y="523249"/>
                  <a:pt x="7098466" y="523249"/>
                </a:cubicBezTo>
                <a:close/>
                <a:moveTo>
                  <a:pt x="7263545" y="517019"/>
                </a:moveTo>
                <a:cubicBezTo>
                  <a:pt x="7255239" y="517019"/>
                  <a:pt x="7251087" y="519096"/>
                  <a:pt x="7251087" y="523249"/>
                </a:cubicBezTo>
                <a:cubicBezTo>
                  <a:pt x="7251087" y="527401"/>
                  <a:pt x="7251087" y="529477"/>
                  <a:pt x="7251087" y="529477"/>
                </a:cubicBezTo>
                <a:cubicBezTo>
                  <a:pt x="7251087" y="529477"/>
                  <a:pt x="7255239" y="529477"/>
                  <a:pt x="7263545" y="529477"/>
                </a:cubicBezTo>
                <a:cubicBezTo>
                  <a:pt x="7263545" y="521171"/>
                  <a:pt x="7263545" y="517019"/>
                  <a:pt x="7263545" y="517019"/>
                </a:cubicBezTo>
                <a:close/>
                <a:moveTo>
                  <a:pt x="6677977" y="504561"/>
                </a:moveTo>
                <a:lnTo>
                  <a:pt x="6628142" y="554395"/>
                </a:lnTo>
                <a:lnTo>
                  <a:pt x="6640600" y="566855"/>
                </a:lnTo>
                <a:lnTo>
                  <a:pt x="6653059" y="554395"/>
                </a:lnTo>
                <a:lnTo>
                  <a:pt x="6640600" y="579313"/>
                </a:lnTo>
                <a:cubicBezTo>
                  <a:pt x="6640600" y="587619"/>
                  <a:pt x="6640600" y="591772"/>
                  <a:pt x="6640600" y="591772"/>
                </a:cubicBezTo>
                <a:cubicBezTo>
                  <a:pt x="6648906" y="591772"/>
                  <a:pt x="6653059" y="587619"/>
                  <a:pt x="6653059" y="579313"/>
                </a:cubicBezTo>
                <a:lnTo>
                  <a:pt x="6665519" y="579313"/>
                </a:lnTo>
                <a:lnTo>
                  <a:pt x="6653059" y="591772"/>
                </a:lnTo>
                <a:cubicBezTo>
                  <a:pt x="6653059" y="600079"/>
                  <a:pt x="6650983" y="604231"/>
                  <a:pt x="6646830" y="604231"/>
                </a:cubicBezTo>
                <a:cubicBezTo>
                  <a:pt x="6642677" y="604231"/>
                  <a:pt x="6640600" y="608384"/>
                  <a:pt x="6640600" y="616690"/>
                </a:cubicBezTo>
                <a:lnTo>
                  <a:pt x="6653059" y="604231"/>
                </a:lnTo>
                <a:cubicBezTo>
                  <a:pt x="6661365" y="595926"/>
                  <a:pt x="6669671" y="591772"/>
                  <a:pt x="6677977" y="591772"/>
                </a:cubicBezTo>
                <a:cubicBezTo>
                  <a:pt x="6686283" y="591772"/>
                  <a:pt x="6692513" y="587619"/>
                  <a:pt x="6696665" y="579313"/>
                </a:cubicBezTo>
                <a:cubicBezTo>
                  <a:pt x="6700819" y="571007"/>
                  <a:pt x="6698743" y="566855"/>
                  <a:pt x="6690437" y="566855"/>
                </a:cubicBezTo>
                <a:lnTo>
                  <a:pt x="6677977" y="554395"/>
                </a:lnTo>
                <a:cubicBezTo>
                  <a:pt x="6677977" y="554395"/>
                  <a:pt x="6682131" y="550243"/>
                  <a:pt x="6690437" y="541937"/>
                </a:cubicBezTo>
                <a:lnTo>
                  <a:pt x="6702895" y="504561"/>
                </a:lnTo>
                <a:cubicBezTo>
                  <a:pt x="6694589" y="504561"/>
                  <a:pt x="6690437" y="508713"/>
                  <a:pt x="6690437" y="517019"/>
                </a:cubicBezTo>
                <a:cubicBezTo>
                  <a:pt x="6690437" y="517019"/>
                  <a:pt x="6686283" y="517019"/>
                  <a:pt x="6677977" y="517019"/>
                </a:cubicBezTo>
                <a:cubicBezTo>
                  <a:pt x="6686283" y="508713"/>
                  <a:pt x="6686283" y="504561"/>
                  <a:pt x="6677977" y="504561"/>
                </a:cubicBezTo>
                <a:close/>
                <a:moveTo>
                  <a:pt x="6466175" y="504561"/>
                </a:moveTo>
                <a:cubicBezTo>
                  <a:pt x="6466175" y="512867"/>
                  <a:pt x="6466175" y="517019"/>
                  <a:pt x="6466175" y="517019"/>
                </a:cubicBezTo>
                <a:cubicBezTo>
                  <a:pt x="6466175" y="517019"/>
                  <a:pt x="6468253" y="514941"/>
                  <a:pt x="6472405" y="510789"/>
                </a:cubicBezTo>
                <a:cubicBezTo>
                  <a:pt x="6476557" y="506637"/>
                  <a:pt x="6478635" y="504561"/>
                  <a:pt x="6478635" y="504561"/>
                </a:cubicBezTo>
                <a:cubicBezTo>
                  <a:pt x="6478635" y="504561"/>
                  <a:pt x="6474481" y="504561"/>
                  <a:pt x="6466175" y="504561"/>
                </a:cubicBezTo>
                <a:close/>
                <a:moveTo>
                  <a:pt x="6391422" y="504561"/>
                </a:moveTo>
                <a:cubicBezTo>
                  <a:pt x="6399728" y="504561"/>
                  <a:pt x="6401804" y="506637"/>
                  <a:pt x="6397652" y="510789"/>
                </a:cubicBezTo>
                <a:cubicBezTo>
                  <a:pt x="6393498" y="514941"/>
                  <a:pt x="6391422" y="517019"/>
                  <a:pt x="6391422" y="517019"/>
                </a:cubicBezTo>
                <a:cubicBezTo>
                  <a:pt x="6391422" y="517019"/>
                  <a:pt x="6391422" y="512867"/>
                  <a:pt x="6391422" y="504561"/>
                </a:cubicBezTo>
                <a:close/>
                <a:moveTo>
                  <a:pt x="6154702" y="504561"/>
                </a:moveTo>
                <a:cubicBezTo>
                  <a:pt x="6146396" y="512867"/>
                  <a:pt x="6146396" y="517019"/>
                  <a:pt x="6154702" y="517019"/>
                </a:cubicBezTo>
                <a:cubicBezTo>
                  <a:pt x="6163009" y="517019"/>
                  <a:pt x="6167162" y="514941"/>
                  <a:pt x="6167162" y="510789"/>
                </a:cubicBezTo>
                <a:cubicBezTo>
                  <a:pt x="6167162" y="506637"/>
                  <a:pt x="6163009" y="504561"/>
                  <a:pt x="6154702" y="504561"/>
                </a:cubicBezTo>
                <a:close/>
                <a:moveTo>
                  <a:pt x="7201251" y="492101"/>
                </a:moveTo>
                <a:lnTo>
                  <a:pt x="7126498" y="566855"/>
                </a:lnTo>
                <a:lnTo>
                  <a:pt x="7151417" y="554395"/>
                </a:lnTo>
                <a:cubicBezTo>
                  <a:pt x="7184641" y="521171"/>
                  <a:pt x="7201251" y="500408"/>
                  <a:pt x="7201251" y="492101"/>
                </a:cubicBezTo>
                <a:close/>
                <a:moveTo>
                  <a:pt x="6329127" y="492101"/>
                </a:moveTo>
                <a:lnTo>
                  <a:pt x="6314177" y="507052"/>
                </a:lnTo>
                <a:lnTo>
                  <a:pt x="6329127" y="504561"/>
                </a:lnTo>
                <a:close/>
                <a:moveTo>
                  <a:pt x="6852402" y="479642"/>
                </a:moveTo>
                <a:cubicBezTo>
                  <a:pt x="6844096" y="479642"/>
                  <a:pt x="6839943" y="481718"/>
                  <a:pt x="6839943" y="485872"/>
                </a:cubicBezTo>
                <a:cubicBezTo>
                  <a:pt x="6839943" y="490024"/>
                  <a:pt x="6844096" y="492101"/>
                  <a:pt x="6852402" y="492101"/>
                </a:cubicBezTo>
                <a:cubicBezTo>
                  <a:pt x="6860708" y="492101"/>
                  <a:pt x="6864860" y="490024"/>
                  <a:pt x="6864860" y="485872"/>
                </a:cubicBezTo>
                <a:cubicBezTo>
                  <a:pt x="6864860" y="481718"/>
                  <a:pt x="6860708" y="479642"/>
                  <a:pt x="6852402" y="479642"/>
                </a:cubicBezTo>
                <a:close/>
                <a:moveTo>
                  <a:pt x="6416340" y="479642"/>
                </a:moveTo>
                <a:lnTo>
                  <a:pt x="6416340" y="492101"/>
                </a:lnTo>
                <a:lnTo>
                  <a:pt x="6403881" y="492101"/>
                </a:lnTo>
                <a:close/>
                <a:moveTo>
                  <a:pt x="6790107" y="467182"/>
                </a:moveTo>
                <a:lnTo>
                  <a:pt x="6765189" y="479642"/>
                </a:lnTo>
                <a:cubicBezTo>
                  <a:pt x="6765189" y="479642"/>
                  <a:pt x="6769341" y="479642"/>
                  <a:pt x="6777647" y="479642"/>
                </a:cubicBezTo>
                <a:close/>
                <a:moveTo>
                  <a:pt x="6740271" y="467182"/>
                </a:moveTo>
                <a:cubicBezTo>
                  <a:pt x="6740271" y="467182"/>
                  <a:pt x="6738195" y="471335"/>
                  <a:pt x="6734043" y="479642"/>
                </a:cubicBezTo>
                <a:cubicBezTo>
                  <a:pt x="6729889" y="487949"/>
                  <a:pt x="6729889" y="492101"/>
                  <a:pt x="6734043" y="492101"/>
                </a:cubicBezTo>
                <a:cubicBezTo>
                  <a:pt x="6738195" y="492101"/>
                  <a:pt x="6740271" y="487949"/>
                  <a:pt x="6740271" y="479642"/>
                </a:cubicBezTo>
                <a:cubicBezTo>
                  <a:pt x="6740271" y="471335"/>
                  <a:pt x="6740271" y="467182"/>
                  <a:pt x="6740271" y="467182"/>
                </a:cubicBezTo>
                <a:close/>
                <a:moveTo>
                  <a:pt x="5083235" y="467182"/>
                </a:moveTo>
                <a:cubicBezTo>
                  <a:pt x="5083235" y="467182"/>
                  <a:pt x="5079081" y="471335"/>
                  <a:pt x="5070777" y="479642"/>
                </a:cubicBezTo>
                <a:lnTo>
                  <a:pt x="5058317" y="492101"/>
                </a:lnTo>
                <a:close/>
                <a:moveTo>
                  <a:pt x="6724699" y="460954"/>
                </a:moveTo>
                <a:cubicBezTo>
                  <a:pt x="6722621" y="460954"/>
                  <a:pt x="6719507" y="463030"/>
                  <a:pt x="6715353" y="467182"/>
                </a:cubicBezTo>
                <a:cubicBezTo>
                  <a:pt x="6707047" y="475490"/>
                  <a:pt x="6702895" y="481718"/>
                  <a:pt x="6702895" y="485872"/>
                </a:cubicBezTo>
                <a:cubicBezTo>
                  <a:pt x="6702895" y="490024"/>
                  <a:pt x="6707047" y="490024"/>
                  <a:pt x="6715353" y="485872"/>
                </a:cubicBezTo>
                <a:cubicBezTo>
                  <a:pt x="6723659" y="481718"/>
                  <a:pt x="6727813" y="475490"/>
                  <a:pt x="6727813" y="467182"/>
                </a:cubicBezTo>
                <a:cubicBezTo>
                  <a:pt x="6727813" y="463030"/>
                  <a:pt x="6726775" y="460954"/>
                  <a:pt x="6724699" y="460954"/>
                </a:cubicBezTo>
                <a:close/>
                <a:moveTo>
                  <a:pt x="6503553" y="459397"/>
                </a:moveTo>
                <a:cubicBezTo>
                  <a:pt x="6501475" y="458359"/>
                  <a:pt x="6499399" y="458878"/>
                  <a:pt x="6497323" y="460954"/>
                </a:cubicBezTo>
                <a:cubicBezTo>
                  <a:pt x="6493169" y="465106"/>
                  <a:pt x="6493169" y="469260"/>
                  <a:pt x="6497323" y="473412"/>
                </a:cubicBezTo>
                <a:cubicBezTo>
                  <a:pt x="6501475" y="477565"/>
                  <a:pt x="6499399" y="487949"/>
                  <a:pt x="6491093" y="504561"/>
                </a:cubicBezTo>
                <a:lnTo>
                  <a:pt x="6466175" y="529477"/>
                </a:lnTo>
                <a:lnTo>
                  <a:pt x="6516011" y="504561"/>
                </a:lnTo>
                <a:lnTo>
                  <a:pt x="6528469" y="479642"/>
                </a:lnTo>
                <a:cubicBezTo>
                  <a:pt x="6520163" y="479642"/>
                  <a:pt x="6513935" y="475490"/>
                  <a:pt x="6509781" y="467182"/>
                </a:cubicBezTo>
                <a:cubicBezTo>
                  <a:pt x="6507705" y="463030"/>
                  <a:pt x="6505629" y="460435"/>
                  <a:pt x="6503553" y="459397"/>
                </a:cubicBezTo>
                <a:close/>
                <a:moveTo>
                  <a:pt x="6964533" y="454724"/>
                </a:moveTo>
                <a:cubicBezTo>
                  <a:pt x="6972839" y="454724"/>
                  <a:pt x="6972839" y="458876"/>
                  <a:pt x="6964533" y="467182"/>
                </a:cubicBezTo>
                <a:cubicBezTo>
                  <a:pt x="6960379" y="467182"/>
                  <a:pt x="6957265" y="467182"/>
                  <a:pt x="6955189" y="467182"/>
                </a:cubicBezTo>
                <a:lnTo>
                  <a:pt x="6952073" y="467182"/>
                </a:lnTo>
                <a:close/>
                <a:moveTo>
                  <a:pt x="5033399" y="454724"/>
                </a:moveTo>
                <a:lnTo>
                  <a:pt x="5045859" y="454724"/>
                </a:lnTo>
                <a:cubicBezTo>
                  <a:pt x="5045859" y="463030"/>
                  <a:pt x="5043783" y="469260"/>
                  <a:pt x="5039629" y="473412"/>
                </a:cubicBezTo>
                <a:cubicBezTo>
                  <a:pt x="5035477" y="477565"/>
                  <a:pt x="5029247" y="487949"/>
                  <a:pt x="5020941" y="504561"/>
                </a:cubicBezTo>
                <a:cubicBezTo>
                  <a:pt x="5012635" y="504561"/>
                  <a:pt x="5004329" y="508713"/>
                  <a:pt x="4996023" y="517019"/>
                </a:cubicBezTo>
                <a:cubicBezTo>
                  <a:pt x="4996023" y="508713"/>
                  <a:pt x="4996023" y="500408"/>
                  <a:pt x="4996023" y="492101"/>
                </a:cubicBezTo>
                <a:lnTo>
                  <a:pt x="5008483" y="479642"/>
                </a:lnTo>
                <a:cubicBezTo>
                  <a:pt x="5016789" y="479642"/>
                  <a:pt x="5025095" y="471335"/>
                  <a:pt x="5033399" y="454724"/>
                </a:cubicBezTo>
                <a:close/>
                <a:moveTo>
                  <a:pt x="6877320" y="442266"/>
                </a:moveTo>
                <a:lnTo>
                  <a:pt x="6864860" y="467182"/>
                </a:lnTo>
                <a:lnTo>
                  <a:pt x="6877320" y="454724"/>
                </a:lnTo>
                <a:close/>
                <a:moveTo>
                  <a:pt x="6291751" y="429806"/>
                </a:moveTo>
                <a:cubicBezTo>
                  <a:pt x="6291751" y="438114"/>
                  <a:pt x="6291751" y="442266"/>
                  <a:pt x="6291751" y="442266"/>
                </a:cubicBezTo>
                <a:cubicBezTo>
                  <a:pt x="6291751" y="442266"/>
                  <a:pt x="6295903" y="442266"/>
                  <a:pt x="6304209" y="442266"/>
                </a:cubicBezTo>
                <a:cubicBezTo>
                  <a:pt x="6304209" y="433958"/>
                  <a:pt x="6300057" y="429806"/>
                  <a:pt x="6291751" y="429806"/>
                </a:cubicBezTo>
                <a:close/>
                <a:moveTo>
                  <a:pt x="6266833" y="429806"/>
                </a:moveTo>
                <a:cubicBezTo>
                  <a:pt x="6258527" y="429806"/>
                  <a:pt x="6250221" y="438114"/>
                  <a:pt x="6241915" y="454724"/>
                </a:cubicBezTo>
                <a:lnTo>
                  <a:pt x="6216997" y="467182"/>
                </a:lnTo>
                <a:cubicBezTo>
                  <a:pt x="6208691" y="458876"/>
                  <a:pt x="6204539" y="458876"/>
                  <a:pt x="6204539" y="467182"/>
                </a:cubicBezTo>
                <a:lnTo>
                  <a:pt x="6204539" y="479642"/>
                </a:lnTo>
                <a:cubicBezTo>
                  <a:pt x="6196233" y="487949"/>
                  <a:pt x="6196233" y="492101"/>
                  <a:pt x="6204539" y="492101"/>
                </a:cubicBezTo>
                <a:lnTo>
                  <a:pt x="6216997" y="504561"/>
                </a:lnTo>
                <a:lnTo>
                  <a:pt x="6204539" y="504561"/>
                </a:lnTo>
                <a:lnTo>
                  <a:pt x="6179621" y="517019"/>
                </a:lnTo>
                <a:cubicBezTo>
                  <a:pt x="6179621" y="517019"/>
                  <a:pt x="6183773" y="517019"/>
                  <a:pt x="6192079" y="517019"/>
                </a:cubicBezTo>
                <a:lnTo>
                  <a:pt x="6204539" y="517019"/>
                </a:lnTo>
                <a:lnTo>
                  <a:pt x="6216997" y="517019"/>
                </a:lnTo>
                <a:lnTo>
                  <a:pt x="6229457" y="517019"/>
                </a:lnTo>
                <a:cubicBezTo>
                  <a:pt x="6221151" y="525325"/>
                  <a:pt x="6221151" y="529477"/>
                  <a:pt x="6229457" y="529477"/>
                </a:cubicBezTo>
                <a:cubicBezTo>
                  <a:pt x="6237763" y="529477"/>
                  <a:pt x="6241915" y="529477"/>
                  <a:pt x="6241915" y="529477"/>
                </a:cubicBezTo>
                <a:cubicBezTo>
                  <a:pt x="6241915" y="529477"/>
                  <a:pt x="6241915" y="525325"/>
                  <a:pt x="6241915" y="517019"/>
                </a:cubicBezTo>
                <a:cubicBezTo>
                  <a:pt x="6241915" y="500408"/>
                  <a:pt x="6237763" y="487949"/>
                  <a:pt x="6229457" y="479642"/>
                </a:cubicBezTo>
                <a:cubicBezTo>
                  <a:pt x="6212845" y="479642"/>
                  <a:pt x="6221151" y="471335"/>
                  <a:pt x="6254373" y="454724"/>
                </a:cubicBezTo>
                <a:close/>
                <a:moveTo>
                  <a:pt x="5083235" y="429806"/>
                </a:moveTo>
                <a:cubicBezTo>
                  <a:pt x="5074929" y="429806"/>
                  <a:pt x="5070777" y="431884"/>
                  <a:pt x="5070777" y="436036"/>
                </a:cubicBezTo>
                <a:cubicBezTo>
                  <a:pt x="5070777" y="440188"/>
                  <a:pt x="5072853" y="442266"/>
                  <a:pt x="5077007" y="442266"/>
                </a:cubicBezTo>
                <a:cubicBezTo>
                  <a:pt x="5081159" y="442266"/>
                  <a:pt x="5083235" y="438114"/>
                  <a:pt x="5083235" y="429806"/>
                </a:cubicBezTo>
                <a:close/>
                <a:moveTo>
                  <a:pt x="6939615" y="417348"/>
                </a:moveTo>
                <a:lnTo>
                  <a:pt x="6927155" y="429806"/>
                </a:lnTo>
                <a:cubicBezTo>
                  <a:pt x="6935461" y="429806"/>
                  <a:pt x="6939615" y="429806"/>
                  <a:pt x="6939615" y="429806"/>
                </a:cubicBezTo>
                <a:close/>
                <a:moveTo>
                  <a:pt x="6902238" y="417348"/>
                </a:moveTo>
                <a:cubicBezTo>
                  <a:pt x="6902238" y="417348"/>
                  <a:pt x="6900161" y="419424"/>
                  <a:pt x="6896008" y="423576"/>
                </a:cubicBezTo>
                <a:cubicBezTo>
                  <a:pt x="6891855" y="427730"/>
                  <a:pt x="6891855" y="429806"/>
                  <a:pt x="6896008" y="429806"/>
                </a:cubicBezTo>
                <a:cubicBezTo>
                  <a:pt x="6900161" y="429806"/>
                  <a:pt x="6902238" y="425654"/>
                  <a:pt x="6902238" y="417348"/>
                </a:cubicBezTo>
                <a:close/>
                <a:moveTo>
                  <a:pt x="6416340" y="417348"/>
                </a:moveTo>
                <a:cubicBezTo>
                  <a:pt x="6416340" y="417348"/>
                  <a:pt x="6416340" y="421500"/>
                  <a:pt x="6416340" y="429806"/>
                </a:cubicBezTo>
                <a:cubicBezTo>
                  <a:pt x="6408034" y="429806"/>
                  <a:pt x="6405958" y="427730"/>
                  <a:pt x="6410111" y="423576"/>
                </a:cubicBezTo>
                <a:cubicBezTo>
                  <a:pt x="6414263" y="419424"/>
                  <a:pt x="6416340" y="417348"/>
                  <a:pt x="6416340" y="417348"/>
                </a:cubicBezTo>
                <a:close/>
                <a:moveTo>
                  <a:pt x="5095695" y="417348"/>
                </a:moveTo>
                <a:cubicBezTo>
                  <a:pt x="5095695" y="425654"/>
                  <a:pt x="5087389" y="438114"/>
                  <a:pt x="5070777" y="454724"/>
                </a:cubicBezTo>
                <a:cubicBezTo>
                  <a:pt x="5062471" y="454724"/>
                  <a:pt x="5058317" y="450572"/>
                  <a:pt x="5058317" y="442266"/>
                </a:cubicBezTo>
                <a:cubicBezTo>
                  <a:pt x="5066623" y="425654"/>
                  <a:pt x="5079081" y="417348"/>
                  <a:pt x="5095695" y="417348"/>
                </a:cubicBezTo>
                <a:close/>
                <a:moveTo>
                  <a:pt x="7313381" y="404888"/>
                </a:moveTo>
                <a:cubicBezTo>
                  <a:pt x="7321688" y="404888"/>
                  <a:pt x="7325840" y="409040"/>
                  <a:pt x="7325840" y="417348"/>
                </a:cubicBezTo>
                <a:lnTo>
                  <a:pt x="7300922" y="429806"/>
                </a:lnTo>
                <a:cubicBezTo>
                  <a:pt x="7300922" y="413196"/>
                  <a:pt x="7305075" y="404888"/>
                  <a:pt x="7313381" y="404888"/>
                </a:cubicBezTo>
                <a:close/>
                <a:moveTo>
                  <a:pt x="6466175" y="404888"/>
                </a:moveTo>
                <a:lnTo>
                  <a:pt x="6478635" y="404888"/>
                </a:lnTo>
                <a:cubicBezTo>
                  <a:pt x="6478635" y="404888"/>
                  <a:pt x="6476557" y="406966"/>
                  <a:pt x="6472405" y="411118"/>
                </a:cubicBezTo>
                <a:cubicBezTo>
                  <a:pt x="6468253" y="415270"/>
                  <a:pt x="6466175" y="417348"/>
                  <a:pt x="6466175" y="417348"/>
                </a:cubicBezTo>
                <a:lnTo>
                  <a:pt x="6453717" y="417348"/>
                </a:lnTo>
                <a:close/>
                <a:moveTo>
                  <a:pt x="7176333" y="392430"/>
                </a:moveTo>
                <a:cubicBezTo>
                  <a:pt x="7184641" y="392430"/>
                  <a:pt x="7176333" y="400736"/>
                  <a:pt x="7151417" y="417348"/>
                </a:cubicBezTo>
                <a:lnTo>
                  <a:pt x="7126498" y="442266"/>
                </a:lnTo>
                <a:cubicBezTo>
                  <a:pt x="7126498" y="433958"/>
                  <a:pt x="7134804" y="423576"/>
                  <a:pt x="7151417" y="411118"/>
                </a:cubicBezTo>
                <a:cubicBezTo>
                  <a:pt x="7168027" y="398660"/>
                  <a:pt x="7176333" y="392430"/>
                  <a:pt x="7176333" y="392430"/>
                </a:cubicBezTo>
                <a:close/>
                <a:moveTo>
                  <a:pt x="6334577" y="388537"/>
                </a:moveTo>
                <a:cubicBezTo>
                  <a:pt x="6326792" y="386978"/>
                  <a:pt x="6316667" y="392431"/>
                  <a:pt x="6304209" y="404888"/>
                </a:cubicBezTo>
                <a:lnTo>
                  <a:pt x="6304209" y="429806"/>
                </a:lnTo>
                <a:cubicBezTo>
                  <a:pt x="6304209" y="429806"/>
                  <a:pt x="6308361" y="425654"/>
                  <a:pt x="6316667" y="417348"/>
                </a:cubicBezTo>
                <a:lnTo>
                  <a:pt x="6341586" y="392430"/>
                </a:lnTo>
                <a:cubicBezTo>
                  <a:pt x="6339509" y="390354"/>
                  <a:pt x="6337174" y="389054"/>
                  <a:pt x="6334577" y="388537"/>
                </a:cubicBezTo>
                <a:close/>
                <a:moveTo>
                  <a:pt x="7123384" y="373742"/>
                </a:moveTo>
                <a:cubicBezTo>
                  <a:pt x="7121307" y="373742"/>
                  <a:pt x="7118192" y="375818"/>
                  <a:pt x="7114039" y="379972"/>
                </a:cubicBezTo>
                <a:cubicBezTo>
                  <a:pt x="7114039" y="388278"/>
                  <a:pt x="7114039" y="392430"/>
                  <a:pt x="7114039" y="392430"/>
                </a:cubicBezTo>
                <a:cubicBezTo>
                  <a:pt x="7122345" y="392430"/>
                  <a:pt x="7126498" y="390352"/>
                  <a:pt x="7126498" y="386200"/>
                </a:cubicBezTo>
                <a:cubicBezTo>
                  <a:pt x="7126498" y="382048"/>
                  <a:pt x="7126498" y="379972"/>
                  <a:pt x="7126498" y="379972"/>
                </a:cubicBezTo>
                <a:cubicBezTo>
                  <a:pt x="7126498" y="375818"/>
                  <a:pt x="7125460" y="373742"/>
                  <a:pt x="7123384" y="373742"/>
                </a:cubicBezTo>
                <a:close/>
                <a:moveTo>
                  <a:pt x="6902238" y="367511"/>
                </a:moveTo>
                <a:lnTo>
                  <a:pt x="6877320" y="404888"/>
                </a:lnTo>
                <a:lnTo>
                  <a:pt x="6902238" y="392430"/>
                </a:lnTo>
                <a:close/>
                <a:moveTo>
                  <a:pt x="6864860" y="367511"/>
                </a:moveTo>
                <a:lnTo>
                  <a:pt x="6864860" y="379972"/>
                </a:lnTo>
                <a:lnTo>
                  <a:pt x="6877320" y="379972"/>
                </a:lnTo>
                <a:cubicBezTo>
                  <a:pt x="6885626" y="371664"/>
                  <a:pt x="6885626" y="367511"/>
                  <a:pt x="6877320" y="367511"/>
                </a:cubicBezTo>
                <a:close/>
                <a:moveTo>
                  <a:pt x="3226858" y="367511"/>
                </a:moveTo>
                <a:lnTo>
                  <a:pt x="3216889" y="377478"/>
                </a:lnTo>
                <a:lnTo>
                  <a:pt x="3214398" y="373742"/>
                </a:lnTo>
                <a:cubicBezTo>
                  <a:pt x="3214398" y="369589"/>
                  <a:pt x="3218552" y="367511"/>
                  <a:pt x="3226858" y="367511"/>
                </a:cubicBezTo>
                <a:close/>
                <a:moveTo>
                  <a:pt x="6914697" y="355053"/>
                </a:moveTo>
                <a:cubicBezTo>
                  <a:pt x="6914697" y="363359"/>
                  <a:pt x="6916773" y="367511"/>
                  <a:pt x="6920927" y="367511"/>
                </a:cubicBezTo>
                <a:cubicBezTo>
                  <a:pt x="6925079" y="367511"/>
                  <a:pt x="6927155" y="363359"/>
                  <a:pt x="6927155" y="355053"/>
                </a:cubicBezTo>
                <a:cubicBezTo>
                  <a:pt x="6927155" y="355053"/>
                  <a:pt x="6925079" y="355053"/>
                  <a:pt x="6920927" y="355053"/>
                </a:cubicBezTo>
                <a:cubicBezTo>
                  <a:pt x="6916773" y="355053"/>
                  <a:pt x="6914697" y="355053"/>
                  <a:pt x="6914697" y="355053"/>
                </a:cubicBezTo>
                <a:close/>
                <a:moveTo>
                  <a:pt x="7313381" y="342593"/>
                </a:moveTo>
                <a:lnTo>
                  <a:pt x="7300922" y="367511"/>
                </a:lnTo>
                <a:lnTo>
                  <a:pt x="7300922" y="355053"/>
                </a:lnTo>
                <a:close/>
                <a:moveTo>
                  <a:pt x="6466175" y="342593"/>
                </a:moveTo>
                <a:lnTo>
                  <a:pt x="6478635" y="342593"/>
                </a:lnTo>
                <a:lnTo>
                  <a:pt x="6478635" y="355053"/>
                </a:lnTo>
                <a:cubicBezTo>
                  <a:pt x="6478635" y="355053"/>
                  <a:pt x="6474481" y="350901"/>
                  <a:pt x="6466175" y="342593"/>
                </a:cubicBezTo>
                <a:close/>
                <a:moveTo>
                  <a:pt x="5182907" y="342593"/>
                </a:moveTo>
                <a:cubicBezTo>
                  <a:pt x="5182907" y="350901"/>
                  <a:pt x="5180830" y="355053"/>
                  <a:pt x="5176678" y="355053"/>
                </a:cubicBezTo>
                <a:cubicBezTo>
                  <a:pt x="5172524" y="355053"/>
                  <a:pt x="5172524" y="352976"/>
                  <a:pt x="5176678" y="348823"/>
                </a:cubicBezTo>
                <a:cubicBezTo>
                  <a:pt x="5180830" y="344671"/>
                  <a:pt x="5182907" y="342593"/>
                  <a:pt x="5182907" y="342593"/>
                </a:cubicBezTo>
                <a:close/>
                <a:moveTo>
                  <a:pt x="3251774" y="342593"/>
                </a:moveTo>
                <a:cubicBezTo>
                  <a:pt x="3251774" y="346747"/>
                  <a:pt x="3250736" y="349861"/>
                  <a:pt x="3248660" y="351938"/>
                </a:cubicBezTo>
                <a:lnTo>
                  <a:pt x="3239316" y="355053"/>
                </a:lnTo>
                <a:close/>
                <a:moveTo>
                  <a:pt x="6677977" y="330135"/>
                </a:moveTo>
                <a:lnTo>
                  <a:pt x="6665519" y="355053"/>
                </a:lnTo>
                <a:cubicBezTo>
                  <a:pt x="6665519" y="355053"/>
                  <a:pt x="6665519" y="350901"/>
                  <a:pt x="6665519" y="342593"/>
                </a:cubicBezTo>
                <a:cubicBezTo>
                  <a:pt x="6665519" y="342593"/>
                  <a:pt x="6661365" y="342593"/>
                  <a:pt x="6653059" y="342593"/>
                </a:cubicBezTo>
                <a:lnTo>
                  <a:pt x="6665519" y="355053"/>
                </a:lnTo>
                <a:lnTo>
                  <a:pt x="6677977" y="355053"/>
                </a:lnTo>
                <a:cubicBezTo>
                  <a:pt x="6686283" y="346746"/>
                  <a:pt x="6694589" y="338441"/>
                  <a:pt x="6702895" y="330135"/>
                </a:cubicBezTo>
                <a:close/>
                <a:moveTo>
                  <a:pt x="6964533" y="305217"/>
                </a:moveTo>
                <a:cubicBezTo>
                  <a:pt x="6956227" y="305217"/>
                  <a:pt x="6952073" y="309369"/>
                  <a:pt x="6952073" y="317677"/>
                </a:cubicBezTo>
                <a:cubicBezTo>
                  <a:pt x="6952073" y="325983"/>
                  <a:pt x="6954151" y="330135"/>
                  <a:pt x="6958303" y="330135"/>
                </a:cubicBezTo>
                <a:cubicBezTo>
                  <a:pt x="6962455" y="330135"/>
                  <a:pt x="6964533" y="325983"/>
                  <a:pt x="6964533" y="317677"/>
                </a:cubicBezTo>
                <a:cubicBezTo>
                  <a:pt x="6964533" y="309369"/>
                  <a:pt x="6964533" y="305217"/>
                  <a:pt x="6964533" y="305217"/>
                </a:cubicBezTo>
                <a:close/>
                <a:moveTo>
                  <a:pt x="7203744" y="297741"/>
                </a:moveTo>
                <a:lnTo>
                  <a:pt x="7201251" y="305217"/>
                </a:lnTo>
                <a:lnTo>
                  <a:pt x="7188793" y="317677"/>
                </a:lnTo>
                <a:close/>
                <a:moveTo>
                  <a:pt x="6927155" y="292759"/>
                </a:moveTo>
                <a:cubicBezTo>
                  <a:pt x="6927155" y="292759"/>
                  <a:pt x="6923003" y="301065"/>
                  <a:pt x="6914697" y="317677"/>
                </a:cubicBezTo>
                <a:lnTo>
                  <a:pt x="6914697" y="330135"/>
                </a:lnTo>
                <a:cubicBezTo>
                  <a:pt x="6931309" y="305217"/>
                  <a:pt x="6935461" y="292759"/>
                  <a:pt x="6927155" y="292759"/>
                </a:cubicBezTo>
                <a:close/>
                <a:moveTo>
                  <a:pt x="6540929" y="292759"/>
                </a:moveTo>
                <a:cubicBezTo>
                  <a:pt x="6549235" y="292759"/>
                  <a:pt x="6551311" y="294835"/>
                  <a:pt x="6547157" y="298987"/>
                </a:cubicBezTo>
                <a:cubicBezTo>
                  <a:pt x="6543005" y="303141"/>
                  <a:pt x="6540929" y="305217"/>
                  <a:pt x="6540929" y="305217"/>
                </a:cubicBezTo>
                <a:lnTo>
                  <a:pt x="6528469" y="305217"/>
                </a:lnTo>
                <a:cubicBezTo>
                  <a:pt x="6528469" y="296911"/>
                  <a:pt x="6532623" y="292759"/>
                  <a:pt x="6540929" y="292759"/>
                </a:cubicBezTo>
                <a:close/>
                <a:moveTo>
                  <a:pt x="7350760" y="292756"/>
                </a:moveTo>
                <a:lnTo>
                  <a:pt x="7350758" y="292759"/>
                </a:lnTo>
                <a:lnTo>
                  <a:pt x="7338298" y="305217"/>
                </a:lnTo>
                <a:close/>
                <a:moveTo>
                  <a:pt x="7324283" y="284972"/>
                </a:moveTo>
                <a:cubicBezTo>
                  <a:pt x="7325321" y="286010"/>
                  <a:pt x="7325840" y="288607"/>
                  <a:pt x="7325840" y="292759"/>
                </a:cubicBezTo>
                <a:cubicBezTo>
                  <a:pt x="7325840" y="292759"/>
                  <a:pt x="7319610" y="301065"/>
                  <a:pt x="7307152" y="317677"/>
                </a:cubicBezTo>
                <a:cubicBezTo>
                  <a:pt x="7294693" y="334287"/>
                  <a:pt x="7288463" y="342593"/>
                  <a:pt x="7288463" y="342593"/>
                </a:cubicBezTo>
                <a:lnTo>
                  <a:pt x="7300922" y="317677"/>
                </a:lnTo>
                <a:cubicBezTo>
                  <a:pt x="7313381" y="292759"/>
                  <a:pt x="7321169" y="281856"/>
                  <a:pt x="7324283" y="284972"/>
                </a:cubicBezTo>
                <a:close/>
                <a:moveTo>
                  <a:pt x="6684456" y="282293"/>
                </a:moveTo>
                <a:lnTo>
                  <a:pt x="6680125" y="286315"/>
                </a:lnTo>
                <a:lnTo>
                  <a:pt x="6681093" y="283415"/>
                </a:lnTo>
                <a:close/>
                <a:moveTo>
                  <a:pt x="6721583" y="280299"/>
                </a:moveTo>
                <a:cubicBezTo>
                  <a:pt x="6717431" y="280299"/>
                  <a:pt x="6713277" y="282377"/>
                  <a:pt x="6709125" y="286529"/>
                </a:cubicBezTo>
                <a:cubicBezTo>
                  <a:pt x="6704971" y="290681"/>
                  <a:pt x="6707047" y="292759"/>
                  <a:pt x="6715353" y="292759"/>
                </a:cubicBezTo>
                <a:cubicBezTo>
                  <a:pt x="6723659" y="292759"/>
                  <a:pt x="6727813" y="290681"/>
                  <a:pt x="6727813" y="286529"/>
                </a:cubicBezTo>
                <a:cubicBezTo>
                  <a:pt x="6727813" y="282377"/>
                  <a:pt x="6725737" y="280299"/>
                  <a:pt x="6721583" y="280299"/>
                </a:cubicBezTo>
                <a:close/>
                <a:moveTo>
                  <a:pt x="7375677" y="267841"/>
                </a:moveTo>
                <a:lnTo>
                  <a:pt x="7350760" y="292756"/>
                </a:lnTo>
                <a:lnTo>
                  <a:pt x="7363217" y="274070"/>
                </a:lnTo>
                <a:cubicBezTo>
                  <a:pt x="7367370" y="269917"/>
                  <a:pt x="7371523" y="267841"/>
                  <a:pt x="7375677" y="267841"/>
                </a:cubicBezTo>
                <a:close/>
                <a:moveTo>
                  <a:pt x="6478635" y="267841"/>
                </a:moveTo>
                <a:lnTo>
                  <a:pt x="6491093" y="267841"/>
                </a:lnTo>
                <a:lnTo>
                  <a:pt x="6466175" y="280299"/>
                </a:lnTo>
                <a:cubicBezTo>
                  <a:pt x="6466175" y="271993"/>
                  <a:pt x="6470329" y="267841"/>
                  <a:pt x="6478635" y="267841"/>
                </a:cubicBezTo>
                <a:close/>
                <a:moveTo>
                  <a:pt x="6924819" y="263946"/>
                </a:moveTo>
                <a:cubicBezTo>
                  <a:pt x="6920148" y="262389"/>
                  <a:pt x="6908467" y="267841"/>
                  <a:pt x="6889779" y="280299"/>
                </a:cubicBezTo>
                <a:cubicBezTo>
                  <a:pt x="6873166" y="280299"/>
                  <a:pt x="6864860" y="284451"/>
                  <a:pt x="6864860" y="292759"/>
                </a:cubicBezTo>
                <a:cubicBezTo>
                  <a:pt x="6864860" y="301065"/>
                  <a:pt x="6864860" y="305217"/>
                  <a:pt x="6864860" y="305217"/>
                </a:cubicBezTo>
                <a:cubicBezTo>
                  <a:pt x="6839943" y="305217"/>
                  <a:pt x="6827484" y="317677"/>
                  <a:pt x="6827484" y="342593"/>
                </a:cubicBezTo>
                <a:cubicBezTo>
                  <a:pt x="6827484" y="342593"/>
                  <a:pt x="6810871" y="359205"/>
                  <a:pt x="6777647" y="392430"/>
                </a:cubicBezTo>
                <a:cubicBezTo>
                  <a:pt x="6769341" y="400736"/>
                  <a:pt x="6765189" y="409040"/>
                  <a:pt x="6765189" y="417348"/>
                </a:cubicBezTo>
                <a:lnTo>
                  <a:pt x="6740271" y="429806"/>
                </a:lnTo>
                <a:cubicBezTo>
                  <a:pt x="6740271" y="438114"/>
                  <a:pt x="6744425" y="446418"/>
                  <a:pt x="6752731" y="454724"/>
                </a:cubicBezTo>
                <a:cubicBezTo>
                  <a:pt x="6761037" y="463030"/>
                  <a:pt x="6771419" y="458876"/>
                  <a:pt x="6783877" y="442266"/>
                </a:cubicBezTo>
                <a:cubicBezTo>
                  <a:pt x="6796337" y="425654"/>
                  <a:pt x="6815025" y="404888"/>
                  <a:pt x="6839943" y="379972"/>
                </a:cubicBezTo>
                <a:cubicBezTo>
                  <a:pt x="6856554" y="355053"/>
                  <a:pt x="6869014" y="338441"/>
                  <a:pt x="6877320" y="330135"/>
                </a:cubicBezTo>
                <a:cubicBezTo>
                  <a:pt x="6885626" y="321829"/>
                  <a:pt x="6889779" y="317677"/>
                  <a:pt x="6889779" y="317677"/>
                </a:cubicBezTo>
                <a:lnTo>
                  <a:pt x="6889779" y="305217"/>
                </a:lnTo>
                <a:cubicBezTo>
                  <a:pt x="6889779" y="305217"/>
                  <a:pt x="6896008" y="301065"/>
                  <a:pt x="6908467" y="292759"/>
                </a:cubicBezTo>
                <a:cubicBezTo>
                  <a:pt x="6920927" y="284451"/>
                  <a:pt x="6927155" y="276147"/>
                  <a:pt x="6927155" y="267841"/>
                </a:cubicBezTo>
                <a:cubicBezTo>
                  <a:pt x="6927155" y="265765"/>
                  <a:pt x="6926376" y="264465"/>
                  <a:pt x="6924819" y="263946"/>
                </a:cubicBezTo>
                <a:close/>
                <a:moveTo>
                  <a:pt x="7238629" y="230464"/>
                </a:moveTo>
                <a:cubicBezTo>
                  <a:pt x="7238629" y="230464"/>
                  <a:pt x="7242781" y="230464"/>
                  <a:pt x="7251087" y="230464"/>
                </a:cubicBezTo>
                <a:lnTo>
                  <a:pt x="7238629" y="242922"/>
                </a:lnTo>
                <a:cubicBezTo>
                  <a:pt x="7238629" y="251229"/>
                  <a:pt x="7234475" y="255382"/>
                  <a:pt x="7226169" y="255382"/>
                </a:cubicBezTo>
                <a:cubicBezTo>
                  <a:pt x="7226169" y="255382"/>
                  <a:pt x="7226169" y="259535"/>
                  <a:pt x="7226169" y="267841"/>
                </a:cubicBezTo>
                <a:lnTo>
                  <a:pt x="7203744" y="297741"/>
                </a:lnTo>
                <a:lnTo>
                  <a:pt x="7213711" y="267841"/>
                </a:lnTo>
                <a:cubicBezTo>
                  <a:pt x="7205405" y="276147"/>
                  <a:pt x="7201251" y="276147"/>
                  <a:pt x="7201251" y="267841"/>
                </a:cubicBezTo>
                <a:close/>
                <a:moveTo>
                  <a:pt x="6478635" y="230464"/>
                </a:moveTo>
                <a:lnTo>
                  <a:pt x="6441259" y="267841"/>
                </a:lnTo>
                <a:cubicBezTo>
                  <a:pt x="6432951" y="276147"/>
                  <a:pt x="6428799" y="276147"/>
                  <a:pt x="6428799" y="267841"/>
                </a:cubicBezTo>
                <a:close/>
                <a:moveTo>
                  <a:pt x="6962457" y="205546"/>
                </a:moveTo>
                <a:lnTo>
                  <a:pt x="6964533" y="205546"/>
                </a:lnTo>
                <a:cubicBezTo>
                  <a:pt x="6964533" y="205546"/>
                  <a:pt x="6964533" y="207624"/>
                  <a:pt x="6964533" y="211776"/>
                </a:cubicBezTo>
                <a:cubicBezTo>
                  <a:pt x="6964533" y="213852"/>
                  <a:pt x="6963495" y="215409"/>
                  <a:pt x="6961417" y="216447"/>
                </a:cubicBezTo>
                <a:lnTo>
                  <a:pt x="6955016" y="217514"/>
                </a:lnTo>
                <a:lnTo>
                  <a:pt x="6955967" y="213333"/>
                </a:lnTo>
                <a:close/>
                <a:moveTo>
                  <a:pt x="7014367" y="180628"/>
                </a:moveTo>
                <a:cubicBezTo>
                  <a:pt x="6993603" y="184782"/>
                  <a:pt x="6978029" y="191010"/>
                  <a:pt x="6967647" y="199316"/>
                </a:cubicBezTo>
                <a:lnTo>
                  <a:pt x="6962457" y="205546"/>
                </a:lnTo>
                <a:lnTo>
                  <a:pt x="6961417" y="205546"/>
                </a:lnTo>
                <a:cubicBezTo>
                  <a:pt x="6959341" y="205546"/>
                  <a:pt x="6956227" y="205546"/>
                  <a:pt x="6952073" y="205546"/>
                </a:cubicBezTo>
                <a:cubicBezTo>
                  <a:pt x="6952073" y="213852"/>
                  <a:pt x="6952073" y="218004"/>
                  <a:pt x="6952073" y="218004"/>
                </a:cubicBezTo>
                <a:lnTo>
                  <a:pt x="6955016" y="217514"/>
                </a:lnTo>
                <a:lnTo>
                  <a:pt x="6952073" y="230464"/>
                </a:lnTo>
                <a:lnTo>
                  <a:pt x="7014367" y="205546"/>
                </a:lnTo>
                <a:cubicBezTo>
                  <a:pt x="7014367" y="188934"/>
                  <a:pt x="7014367" y="180628"/>
                  <a:pt x="7014367" y="180628"/>
                </a:cubicBezTo>
                <a:close/>
                <a:moveTo>
                  <a:pt x="6553387" y="155710"/>
                </a:moveTo>
                <a:cubicBezTo>
                  <a:pt x="6561693" y="155710"/>
                  <a:pt x="6561693" y="159862"/>
                  <a:pt x="6553387" y="168170"/>
                </a:cubicBezTo>
                <a:cubicBezTo>
                  <a:pt x="6545081" y="176476"/>
                  <a:pt x="6540929" y="180628"/>
                  <a:pt x="6540929" y="180628"/>
                </a:cubicBezTo>
                <a:lnTo>
                  <a:pt x="6540929" y="168170"/>
                </a:lnTo>
                <a:cubicBezTo>
                  <a:pt x="6549235" y="159862"/>
                  <a:pt x="6553387" y="155710"/>
                  <a:pt x="6553387" y="155710"/>
                </a:cubicBezTo>
                <a:close/>
                <a:moveTo>
                  <a:pt x="3407511" y="155710"/>
                </a:moveTo>
                <a:cubicBezTo>
                  <a:pt x="3411665" y="155710"/>
                  <a:pt x="3411665" y="159862"/>
                  <a:pt x="3407511" y="168170"/>
                </a:cubicBezTo>
                <a:cubicBezTo>
                  <a:pt x="3403357" y="176476"/>
                  <a:pt x="3399205" y="180628"/>
                  <a:pt x="3395053" y="180628"/>
                </a:cubicBezTo>
                <a:cubicBezTo>
                  <a:pt x="3390899" y="180628"/>
                  <a:pt x="3390899" y="176476"/>
                  <a:pt x="3395053" y="168170"/>
                </a:cubicBezTo>
                <a:cubicBezTo>
                  <a:pt x="3399205" y="159862"/>
                  <a:pt x="3403357" y="155710"/>
                  <a:pt x="3407511" y="155710"/>
                </a:cubicBezTo>
                <a:close/>
                <a:moveTo>
                  <a:pt x="7356988" y="143252"/>
                </a:moveTo>
                <a:cubicBezTo>
                  <a:pt x="7361141" y="143252"/>
                  <a:pt x="7363217" y="145328"/>
                  <a:pt x="7363217" y="149482"/>
                </a:cubicBezTo>
                <a:cubicBezTo>
                  <a:pt x="7363217" y="153634"/>
                  <a:pt x="7359064" y="155710"/>
                  <a:pt x="7350758" y="155710"/>
                </a:cubicBezTo>
                <a:cubicBezTo>
                  <a:pt x="7350758" y="147404"/>
                  <a:pt x="7352836" y="143252"/>
                  <a:pt x="7356988" y="143252"/>
                </a:cubicBezTo>
                <a:close/>
                <a:moveTo>
                  <a:pt x="7201251" y="105875"/>
                </a:moveTo>
                <a:cubicBezTo>
                  <a:pt x="7209557" y="105875"/>
                  <a:pt x="7213711" y="105875"/>
                  <a:pt x="7213711" y="105875"/>
                </a:cubicBezTo>
                <a:lnTo>
                  <a:pt x="7201251" y="118333"/>
                </a:lnTo>
                <a:cubicBezTo>
                  <a:pt x="7192945" y="118333"/>
                  <a:pt x="7192945" y="114181"/>
                  <a:pt x="7201251" y="105875"/>
                </a:cubicBezTo>
                <a:close/>
                <a:moveTo>
                  <a:pt x="6952376" y="105435"/>
                </a:moveTo>
                <a:lnTo>
                  <a:pt x="6952073" y="105875"/>
                </a:lnTo>
                <a:lnTo>
                  <a:pt x="6951823" y="105999"/>
                </a:lnTo>
                <a:close/>
                <a:moveTo>
                  <a:pt x="7436413" y="98088"/>
                </a:moveTo>
                <a:cubicBezTo>
                  <a:pt x="7439528" y="97050"/>
                  <a:pt x="7442123" y="97569"/>
                  <a:pt x="7444199" y="99645"/>
                </a:cubicBezTo>
                <a:cubicBezTo>
                  <a:pt x="7448353" y="103797"/>
                  <a:pt x="7448353" y="110027"/>
                  <a:pt x="7444199" y="118333"/>
                </a:cubicBezTo>
                <a:cubicBezTo>
                  <a:pt x="7440047" y="126639"/>
                  <a:pt x="7433819" y="128716"/>
                  <a:pt x="7425511" y="124563"/>
                </a:cubicBezTo>
                <a:cubicBezTo>
                  <a:pt x="7417205" y="120411"/>
                  <a:pt x="7417205" y="114181"/>
                  <a:pt x="7425511" y="105875"/>
                </a:cubicBezTo>
                <a:cubicBezTo>
                  <a:pt x="7429665" y="101721"/>
                  <a:pt x="7433299" y="99126"/>
                  <a:pt x="7436413" y="98088"/>
                </a:cubicBezTo>
                <a:close/>
                <a:moveTo>
                  <a:pt x="6983221" y="68497"/>
                </a:moveTo>
                <a:cubicBezTo>
                  <a:pt x="6986335" y="68497"/>
                  <a:pt x="6980105" y="76674"/>
                  <a:pt x="6964533" y="93027"/>
                </a:cubicBezTo>
                <a:lnTo>
                  <a:pt x="6952376" y="105435"/>
                </a:lnTo>
                <a:lnTo>
                  <a:pt x="6963364" y="89523"/>
                </a:lnTo>
                <a:cubicBezTo>
                  <a:pt x="6973487" y="75506"/>
                  <a:pt x="6980105" y="68497"/>
                  <a:pt x="6983221" y="68497"/>
                </a:cubicBezTo>
                <a:close/>
                <a:moveTo>
                  <a:pt x="7101580" y="43581"/>
                </a:moveTo>
                <a:cubicBezTo>
                  <a:pt x="7101580" y="51887"/>
                  <a:pt x="7101580" y="60191"/>
                  <a:pt x="7101580" y="68497"/>
                </a:cubicBezTo>
                <a:cubicBezTo>
                  <a:pt x="7093274" y="76805"/>
                  <a:pt x="7089122" y="80957"/>
                  <a:pt x="7089122" y="80957"/>
                </a:cubicBezTo>
                <a:cubicBezTo>
                  <a:pt x="7072509" y="89263"/>
                  <a:pt x="7064203" y="97568"/>
                  <a:pt x="7064203" y="105875"/>
                </a:cubicBezTo>
                <a:cubicBezTo>
                  <a:pt x="7064203" y="114181"/>
                  <a:pt x="7060050" y="114181"/>
                  <a:pt x="7051743" y="105875"/>
                </a:cubicBezTo>
                <a:cubicBezTo>
                  <a:pt x="7051743" y="105875"/>
                  <a:pt x="7053821" y="101723"/>
                  <a:pt x="7057973" y="93415"/>
                </a:cubicBezTo>
                <a:cubicBezTo>
                  <a:pt x="7062127" y="85109"/>
                  <a:pt x="7076662" y="68497"/>
                  <a:pt x="7101580" y="43581"/>
                </a:cubicBezTo>
                <a:close/>
                <a:moveTo>
                  <a:pt x="7017093" y="36182"/>
                </a:moveTo>
                <a:cubicBezTo>
                  <a:pt x="7018391" y="35924"/>
                  <a:pt x="7019559" y="36313"/>
                  <a:pt x="7020597" y="37351"/>
                </a:cubicBezTo>
                <a:cubicBezTo>
                  <a:pt x="7024749" y="41503"/>
                  <a:pt x="7018521" y="47733"/>
                  <a:pt x="7001909" y="56039"/>
                </a:cubicBezTo>
                <a:cubicBezTo>
                  <a:pt x="7008139" y="43581"/>
                  <a:pt x="7013201" y="36962"/>
                  <a:pt x="7017093" y="36182"/>
                </a:cubicBezTo>
                <a:close/>
                <a:moveTo>
                  <a:pt x="6991008" y="12432"/>
                </a:moveTo>
                <a:cubicBezTo>
                  <a:pt x="6994122" y="12432"/>
                  <a:pt x="6997755" y="14509"/>
                  <a:pt x="7001909" y="18663"/>
                </a:cubicBezTo>
                <a:lnTo>
                  <a:pt x="6976991" y="56039"/>
                </a:lnTo>
                <a:cubicBezTo>
                  <a:pt x="6968685" y="56039"/>
                  <a:pt x="6952073" y="68497"/>
                  <a:pt x="6927155" y="93415"/>
                </a:cubicBezTo>
                <a:lnTo>
                  <a:pt x="6902238" y="118333"/>
                </a:lnTo>
                <a:lnTo>
                  <a:pt x="6877320" y="105875"/>
                </a:lnTo>
                <a:cubicBezTo>
                  <a:pt x="6893932" y="89263"/>
                  <a:pt x="6906391" y="80957"/>
                  <a:pt x="6914697" y="80957"/>
                </a:cubicBezTo>
                <a:cubicBezTo>
                  <a:pt x="6931309" y="72649"/>
                  <a:pt x="6943767" y="66421"/>
                  <a:pt x="6952073" y="62269"/>
                </a:cubicBezTo>
                <a:cubicBezTo>
                  <a:pt x="6960379" y="58117"/>
                  <a:pt x="6964533" y="51887"/>
                  <a:pt x="6964533" y="43581"/>
                </a:cubicBezTo>
                <a:cubicBezTo>
                  <a:pt x="6964533" y="43581"/>
                  <a:pt x="6966609" y="39428"/>
                  <a:pt x="6970761" y="31121"/>
                </a:cubicBezTo>
                <a:cubicBezTo>
                  <a:pt x="6974915" y="22815"/>
                  <a:pt x="6976991" y="20739"/>
                  <a:pt x="6976991" y="24891"/>
                </a:cubicBezTo>
                <a:cubicBezTo>
                  <a:pt x="6976991" y="29045"/>
                  <a:pt x="6979067" y="26969"/>
                  <a:pt x="6983221" y="18663"/>
                </a:cubicBezTo>
                <a:cubicBezTo>
                  <a:pt x="6985297" y="14509"/>
                  <a:pt x="6987892" y="12432"/>
                  <a:pt x="6991008" y="12432"/>
                </a:cubicBezTo>
                <a:close/>
                <a:moveTo>
                  <a:pt x="7176333" y="6203"/>
                </a:moveTo>
                <a:cubicBezTo>
                  <a:pt x="7168027" y="6203"/>
                  <a:pt x="7163875" y="8280"/>
                  <a:pt x="7163875" y="12432"/>
                </a:cubicBezTo>
                <a:cubicBezTo>
                  <a:pt x="7163875" y="16585"/>
                  <a:pt x="7163875" y="22815"/>
                  <a:pt x="7163875" y="31121"/>
                </a:cubicBezTo>
                <a:cubicBezTo>
                  <a:pt x="7163875" y="47733"/>
                  <a:pt x="7163875" y="56039"/>
                  <a:pt x="7163875" y="56039"/>
                </a:cubicBezTo>
                <a:lnTo>
                  <a:pt x="7151417" y="68497"/>
                </a:lnTo>
                <a:lnTo>
                  <a:pt x="7176333" y="56039"/>
                </a:lnTo>
                <a:lnTo>
                  <a:pt x="7188793" y="43581"/>
                </a:lnTo>
                <a:cubicBezTo>
                  <a:pt x="7188793" y="35273"/>
                  <a:pt x="7188793" y="31121"/>
                  <a:pt x="7188793" y="31121"/>
                </a:cubicBezTo>
                <a:cubicBezTo>
                  <a:pt x="7180487" y="31121"/>
                  <a:pt x="7176333" y="31121"/>
                  <a:pt x="7176333" y="31121"/>
                </a:cubicBezTo>
                <a:cubicBezTo>
                  <a:pt x="7176333" y="31121"/>
                  <a:pt x="7176333" y="26969"/>
                  <a:pt x="7176333" y="18663"/>
                </a:cubicBezTo>
                <a:cubicBezTo>
                  <a:pt x="7184641" y="10355"/>
                  <a:pt x="7184641" y="6203"/>
                  <a:pt x="7176333" y="6203"/>
                </a:cubicBezTo>
                <a:close/>
                <a:moveTo>
                  <a:pt x="7294666" y="0"/>
                </a:moveTo>
                <a:lnTo>
                  <a:pt x="7313435" y="0"/>
                </a:lnTo>
                <a:lnTo>
                  <a:pt x="7325840" y="6203"/>
                </a:lnTo>
                <a:cubicBezTo>
                  <a:pt x="7317534" y="14510"/>
                  <a:pt x="7311305" y="18663"/>
                  <a:pt x="7307152" y="18663"/>
                </a:cubicBezTo>
                <a:cubicBezTo>
                  <a:pt x="7302999" y="18663"/>
                  <a:pt x="7300922" y="18663"/>
                  <a:pt x="7300922" y="18663"/>
                </a:cubicBezTo>
                <a:lnTo>
                  <a:pt x="7300922" y="31121"/>
                </a:lnTo>
                <a:cubicBezTo>
                  <a:pt x="7292617" y="39428"/>
                  <a:pt x="7280157" y="47733"/>
                  <a:pt x="7263545" y="56039"/>
                </a:cubicBezTo>
                <a:lnTo>
                  <a:pt x="7238629" y="93415"/>
                </a:lnTo>
                <a:lnTo>
                  <a:pt x="7226169" y="93415"/>
                </a:lnTo>
                <a:cubicBezTo>
                  <a:pt x="7226169" y="76805"/>
                  <a:pt x="7242781" y="51887"/>
                  <a:pt x="7276003" y="18663"/>
                </a:cubicBezTo>
                <a:close/>
                <a:moveTo>
                  <a:pt x="7251087" y="0"/>
                </a:moveTo>
                <a:lnTo>
                  <a:pt x="7257289" y="0"/>
                </a:lnTo>
                <a:lnTo>
                  <a:pt x="7251087" y="6203"/>
                </a:lnTo>
                <a:close/>
                <a:moveTo>
                  <a:pt x="3729342" y="0"/>
                </a:moveTo>
                <a:lnTo>
                  <a:pt x="4681606" y="0"/>
                </a:lnTo>
                <a:lnTo>
                  <a:pt x="4665861" y="33457"/>
                </a:lnTo>
                <a:cubicBezTo>
                  <a:pt x="4647173" y="69277"/>
                  <a:pt x="4628485" y="93416"/>
                  <a:pt x="4609797" y="105875"/>
                </a:cubicBezTo>
                <a:lnTo>
                  <a:pt x="4597337" y="118333"/>
                </a:lnTo>
                <a:lnTo>
                  <a:pt x="4597337" y="143252"/>
                </a:lnTo>
                <a:lnTo>
                  <a:pt x="4559961" y="193086"/>
                </a:lnTo>
                <a:cubicBezTo>
                  <a:pt x="4543349" y="234616"/>
                  <a:pt x="4532967" y="255382"/>
                  <a:pt x="4528815" y="255382"/>
                </a:cubicBezTo>
                <a:cubicBezTo>
                  <a:pt x="4524661" y="255382"/>
                  <a:pt x="4518431" y="267841"/>
                  <a:pt x="4510125" y="292759"/>
                </a:cubicBezTo>
                <a:cubicBezTo>
                  <a:pt x="4501821" y="301065"/>
                  <a:pt x="4489361" y="315599"/>
                  <a:pt x="4472749" y="336365"/>
                </a:cubicBezTo>
                <a:cubicBezTo>
                  <a:pt x="4456136" y="357129"/>
                  <a:pt x="4439526" y="379972"/>
                  <a:pt x="4422913" y="404888"/>
                </a:cubicBezTo>
                <a:lnTo>
                  <a:pt x="4373077" y="479642"/>
                </a:lnTo>
                <a:cubicBezTo>
                  <a:pt x="4373077" y="487949"/>
                  <a:pt x="4366847" y="496253"/>
                  <a:pt x="4354389" y="504561"/>
                </a:cubicBezTo>
                <a:cubicBezTo>
                  <a:pt x="4341929" y="512867"/>
                  <a:pt x="4335701" y="517019"/>
                  <a:pt x="4335701" y="517019"/>
                </a:cubicBezTo>
                <a:cubicBezTo>
                  <a:pt x="4327395" y="517019"/>
                  <a:pt x="4323241" y="519096"/>
                  <a:pt x="4323241" y="523249"/>
                </a:cubicBezTo>
                <a:cubicBezTo>
                  <a:pt x="4323241" y="527401"/>
                  <a:pt x="4325317" y="529477"/>
                  <a:pt x="4329471" y="529477"/>
                </a:cubicBezTo>
                <a:cubicBezTo>
                  <a:pt x="4333625" y="529477"/>
                  <a:pt x="4335701" y="533631"/>
                  <a:pt x="4335701" y="541937"/>
                </a:cubicBezTo>
                <a:lnTo>
                  <a:pt x="4360619" y="541937"/>
                </a:lnTo>
                <a:cubicBezTo>
                  <a:pt x="4352313" y="575161"/>
                  <a:pt x="4331547" y="612537"/>
                  <a:pt x="4298325" y="654068"/>
                </a:cubicBezTo>
                <a:cubicBezTo>
                  <a:pt x="4290019" y="662374"/>
                  <a:pt x="4287941" y="668604"/>
                  <a:pt x="4292095" y="672756"/>
                </a:cubicBezTo>
                <a:cubicBezTo>
                  <a:pt x="4296247" y="676908"/>
                  <a:pt x="4300401" y="674832"/>
                  <a:pt x="4304553" y="666526"/>
                </a:cubicBezTo>
                <a:cubicBezTo>
                  <a:pt x="4308707" y="658220"/>
                  <a:pt x="4310783" y="656144"/>
                  <a:pt x="4310783" y="660296"/>
                </a:cubicBezTo>
                <a:cubicBezTo>
                  <a:pt x="4310783" y="664448"/>
                  <a:pt x="4308707" y="670678"/>
                  <a:pt x="4304553" y="678984"/>
                </a:cubicBezTo>
                <a:cubicBezTo>
                  <a:pt x="4300401" y="687292"/>
                  <a:pt x="4292095" y="697672"/>
                  <a:pt x="4279635" y="710132"/>
                </a:cubicBezTo>
                <a:cubicBezTo>
                  <a:pt x="4267177" y="722591"/>
                  <a:pt x="4256795" y="732973"/>
                  <a:pt x="4248489" y="741279"/>
                </a:cubicBezTo>
                <a:cubicBezTo>
                  <a:pt x="4231877" y="749586"/>
                  <a:pt x="4223570" y="753739"/>
                  <a:pt x="4223570" y="753739"/>
                </a:cubicBezTo>
                <a:lnTo>
                  <a:pt x="4236029" y="753739"/>
                </a:lnTo>
                <a:lnTo>
                  <a:pt x="4248489" y="753739"/>
                </a:lnTo>
                <a:lnTo>
                  <a:pt x="4211112" y="791115"/>
                </a:lnTo>
                <a:cubicBezTo>
                  <a:pt x="4202806" y="791115"/>
                  <a:pt x="4190348" y="799421"/>
                  <a:pt x="4173734" y="816033"/>
                </a:cubicBezTo>
                <a:cubicBezTo>
                  <a:pt x="4173734" y="840951"/>
                  <a:pt x="4173734" y="853410"/>
                  <a:pt x="4173734" y="853410"/>
                </a:cubicBezTo>
                <a:lnTo>
                  <a:pt x="4173734" y="878328"/>
                </a:lnTo>
                <a:cubicBezTo>
                  <a:pt x="4165429" y="894938"/>
                  <a:pt x="4157122" y="911552"/>
                  <a:pt x="4148817" y="928162"/>
                </a:cubicBezTo>
                <a:cubicBezTo>
                  <a:pt x="4140511" y="944774"/>
                  <a:pt x="4128053" y="961388"/>
                  <a:pt x="4111439" y="977999"/>
                </a:cubicBezTo>
                <a:lnTo>
                  <a:pt x="4086523" y="1040293"/>
                </a:lnTo>
                <a:lnTo>
                  <a:pt x="4086523" y="1077670"/>
                </a:lnTo>
                <a:cubicBezTo>
                  <a:pt x="4078217" y="1069364"/>
                  <a:pt x="4069911" y="1069364"/>
                  <a:pt x="4061605" y="1077670"/>
                </a:cubicBezTo>
                <a:lnTo>
                  <a:pt x="4049147" y="1077670"/>
                </a:lnTo>
                <a:lnTo>
                  <a:pt x="4036687" y="1102588"/>
                </a:lnTo>
                <a:cubicBezTo>
                  <a:pt x="4044993" y="1110894"/>
                  <a:pt x="4044993" y="1115048"/>
                  <a:pt x="4036687" y="1115048"/>
                </a:cubicBezTo>
                <a:cubicBezTo>
                  <a:pt x="4028381" y="1115048"/>
                  <a:pt x="4028381" y="1119200"/>
                  <a:pt x="4036687" y="1127506"/>
                </a:cubicBezTo>
                <a:lnTo>
                  <a:pt x="4024229" y="1164882"/>
                </a:lnTo>
                <a:lnTo>
                  <a:pt x="4011769" y="1189800"/>
                </a:lnTo>
                <a:lnTo>
                  <a:pt x="4011769" y="1202259"/>
                </a:lnTo>
                <a:lnTo>
                  <a:pt x="4024229" y="1214719"/>
                </a:lnTo>
                <a:cubicBezTo>
                  <a:pt x="4024229" y="1223025"/>
                  <a:pt x="4020075" y="1229255"/>
                  <a:pt x="4011769" y="1233407"/>
                </a:cubicBezTo>
                <a:cubicBezTo>
                  <a:pt x="4003463" y="1237559"/>
                  <a:pt x="3999310" y="1243789"/>
                  <a:pt x="3999310" y="1252095"/>
                </a:cubicBezTo>
                <a:lnTo>
                  <a:pt x="3986850" y="1264553"/>
                </a:lnTo>
                <a:lnTo>
                  <a:pt x="3961934" y="1277013"/>
                </a:lnTo>
                <a:lnTo>
                  <a:pt x="3961934" y="1301931"/>
                </a:lnTo>
                <a:cubicBezTo>
                  <a:pt x="3970238" y="1301931"/>
                  <a:pt x="3976468" y="1299853"/>
                  <a:pt x="3980622" y="1295701"/>
                </a:cubicBezTo>
                <a:cubicBezTo>
                  <a:pt x="3984774" y="1291549"/>
                  <a:pt x="3991004" y="1285319"/>
                  <a:pt x="3999310" y="1277013"/>
                </a:cubicBezTo>
                <a:cubicBezTo>
                  <a:pt x="4015922" y="1268705"/>
                  <a:pt x="4028381" y="1256247"/>
                  <a:pt x="4036687" y="1239637"/>
                </a:cubicBezTo>
                <a:cubicBezTo>
                  <a:pt x="4044993" y="1223025"/>
                  <a:pt x="4044993" y="1210566"/>
                  <a:pt x="4036687" y="1202259"/>
                </a:cubicBezTo>
                <a:cubicBezTo>
                  <a:pt x="4036687" y="1202259"/>
                  <a:pt x="4038763" y="1200182"/>
                  <a:pt x="4042917" y="1196030"/>
                </a:cubicBezTo>
                <a:cubicBezTo>
                  <a:pt x="4047069" y="1191878"/>
                  <a:pt x="4049147" y="1189800"/>
                  <a:pt x="4049147" y="1189800"/>
                </a:cubicBezTo>
                <a:cubicBezTo>
                  <a:pt x="4057451" y="1189800"/>
                  <a:pt x="4065757" y="1183570"/>
                  <a:pt x="4074063" y="1171112"/>
                </a:cubicBezTo>
                <a:cubicBezTo>
                  <a:pt x="4082369" y="1158652"/>
                  <a:pt x="4086523" y="1148272"/>
                  <a:pt x="4086523" y="1139964"/>
                </a:cubicBezTo>
                <a:lnTo>
                  <a:pt x="4086523" y="1152424"/>
                </a:lnTo>
                <a:cubicBezTo>
                  <a:pt x="4086523" y="1160730"/>
                  <a:pt x="4086523" y="1169035"/>
                  <a:pt x="4086523" y="1177342"/>
                </a:cubicBezTo>
                <a:cubicBezTo>
                  <a:pt x="4086523" y="1185648"/>
                  <a:pt x="4084447" y="1189800"/>
                  <a:pt x="4080293" y="1189800"/>
                </a:cubicBezTo>
                <a:cubicBezTo>
                  <a:pt x="4076139" y="1189800"/>
                  <a:pt x="4076139" y="1193953"/>
                  <a:pt x="4080293" y="1202259"/>
                </a:cubicBezTo>
                <a:cubicBezTo>
                  <a:pt x="4084447" y="1210566"/>
                  <a:pt x="4082369" y="1214719"/>
                  <a:pt x="4074063" y="1214719"/>
                </a:cubicBezTo>
                <a:cubicBezTo>
                  <a:pt x="4074063" y="1214719"/>
                  <a:pt x="4069911" y="1216795"/>
                  <a:pt x="4061605" y="1220947"/>
                </a:cubicBezTo>
                <a:cubicBezTo>
                  <a:pt x="4053299" y="1225101"/>
                  <a:pt x="4049147" y="1231329"/>
                  <a:pt x="4049147" y="1239637"/>
                </a:cubicBezTo>
                <a:lnTo>
                  <a:pt x="4049147" y="1264553"/>
                </a:lnTo>
                <a:cubicBezTo>
                  <a:pt x="4049147" y="1256247"/>
                  <a:pt x="4055375" y="1252095"/>
                  <a:pt x="4067835" y="1252095"/>
                </a:cubicBezTo>
                <a:cubicBezTo>
                  <a:pt x="4080293" y="1252095"/>
                  <a:pt x="4086523" y="1256247"/>
                  <a:pt x="4086523" y="1264553"/>
                </a:cubicBezTo>
                <a:cubicBezTo>
                  <a:pt x="4086523" y="1289471"/>
                  <a:pt x="4078217" y="1310237"/>
                  <a:pt x="4061605" y="1326848"/>
                </a:cubicBezTo>
                <a:cubicBezTo>
                  <a:pt x="4036687" y="1335155"/>
                  <a:pt x="4032533" y="1343460"/>
                  <a:pt x="4049147" y="1351766"/>
                </a:cubicBezTo>
                <a:cubicBezTo>
                  <a:pt x="4057451" y="1351766"/>
                  <a:pt x="4063681" y="1349690"/>
                  <a:pt x="4067835" y="1345538"/>
                </a:cubicBezTo>
                <a:cubicBezTo>
                  <a:pt x="4071987" y="1341384"/>
                  <a:pt x="4078217" y="1339308"/>
                  <a:pt x="4086523" y="1339308"/>
                </a:cubicBezTo>
                <a:cubicBezTo>
                  <a:pt x="4094827" y="1339308"/>
                  <a:pt x="4101057" y="1337230"/>
                  <a:pt x="4105211" y="1333078"/>
                </a:cubicBezTo>
                <a:cubicBezTo>
                  <a:pt x="4109363" y="1328926"/>
                  <a:pt x="4109363" y="1322695"/>
                  <a:pt x="4105211" y="1314389"/>
                </a:cubicBezTo>
                <a:cubicBezTo>
                  <a:pt x="4101057" y="1306083"/>
                  <a:pt x="4103135" y="1301931"/>
                  <a:pt x="4111439" y="1301931"/>
                </a:cubicBezTo>
                <a:cubicBezTo>
                  <a:pt x="4119745" y="1301931"/>
                  <a:pt x="4144663" y="1281165"/>
                  <a:pt x="4186194" y="1239637"/>
                </a:cubicBezTo>
                <a:cubicBezTo>
                  <a:pt x="4202806" y="1223025"/>
                  <a:pt x="4227724" y="1200182"/>
                  <a:pt x="4260947" y="1171112"/>
                </a:cubicBezTo>
                <a:cubicBezTo>
                  <a:pt x="4294171" y="1142042"/>
                  <a:pt x="4325317" y="1112970"/>
                  <a:pt x="4354389" y="1083899"/>
                </a:cubicBezTo>
                <a:cubicBezTo>
                  <a:pt x="4383459" y="1054829"/>
                  <a:pt x="4414607" y="1023683"/>
                  <a:pt x="4447830" y="990457"/>
                </a:cubicBezTo>
                <a:cubicBezTo>
                  <a:pt x="4481055" y="957233"/>
                  <a:pt x="4505973" y="932316"/>
                  <a:pt x="4522585" y="915704"/>
                </a:cubicBezTo>
                <a:cubicBezTo>
                  <a:pt x="4564115" y="882480"/>
                  <a:pt x="4586955" y="867946"/>
                  <a:pt x="4591109" y="872098"/>
                </a:cubicBezTo>
                <a:cubicBezTo>
                  <a:pt x="4595261" y="876250"/>
                  <a:pt x="4597337" y="880404"/>
                  <a:pt x="4597337" y="884558"/>
                </a:cubicBezTo>
                <a:cubicBezTo>
                  <a:pt x="4597337" y="888710"/>
                  <a:pt x="4593185" y="892864"/>
                  <a:pt x="4584879" y="897016"/>
                </a:cubicBezTo>
                <a:cubicBezTo>
                  <a:pt x="4576573" y="901168"/>
                  <a:pt x="4572419" y="901168"/>
                  <a:pt x="4572419" y="897016"/>
                </a:cubicBezTo>
                <a:cubicBezTo>
                  <a:pt x="4572419" y="892864"/>
                  <a:pt x="4570343" y="892864"/>
                  <a:pt x="4566191" y="897016"/>
                </a:cubicBezTo>
                <a:cubicBezTo>
                  <a:pt x="4562037" y="901168"/>
                  <a:pt x="4562037" y="905322"/>
                  <a:pt x="4566191" y="909474"/>
                </a:cubicBezTo>
                <a:cubicBezTo>
                  <a:pt x="4570343" y="913626"/>
                  <a:pt x="4572419" y="919856"/>
                  <a:pt x="4572419" y="928162"/>
                </a:cubicBezTo>
                <a:lnTo>
                  <a:pt x="4609797" y="903246"/>
                </a:lnTo>
                <a:lnTo>
                  <a:pt x="4622255" y="878328"/>
                </a:lnTo>
                <a:cubicBezTo>
                  <a:pt x="4622255" y="878328"/>
                  <a:pt x="4620179" y="878328"/>
                  <a:pt x="4616025" y="878328"/>
                </a:cubicBezTo>
                <a:cubicBezTo>
                  <a:pt x="4611873" y="878328"/>
                  <a:pt x="4609797" y="874176"/>
                  <a:pt x="4609797" y="865868"/>
                </a:cubicBezTo>
                <a:cubicBezTo>
                  <a:pt x="4601491" y="857562"/>
                  <a:pt x="4605643" y="843028"/>
                  <a:pt x="4622255" y="822262"/>
                </a:cubicBezTo>
                <a:cubicBezTo>
                  <a:pt x="4638867" y="801497"/>
                  <a:pt x="4649250" y="795267"/>
                  <a:pt x="4653403" y="803573"/>
                </a:cubicBezTo>
                <a:cubicBezTo>
                  <a:pt x="4657556" y="811881"/>
                  <a:pt x="4657556" y="820185"/>
                  <a:pt x="4653403" y="828491"/>
                </a:cubicBezTo>
                <a:cubicBezTo>
                  <a:pt x="4649250" y="836799"/>
                  <a:pt x="4647173" y="840951"/>
                  <a:pt x="4647173" y="840951"/>
                </a:cubicBezTo>
                <a:cubicBezTo>
                  <a:pt x="4647173" y="840951"/>
                  <a:pt x="4651327" y="840951"/>
                  <a:pt x="4659632" y="840951"/>
                </a:cubicBezTo>
                <a:cubicBezTo>
                  <a:pt x="4667938" y="840951"/>
                  <a:pt x="4672092" y="838874"/>
                  <a:pt x="4672092" y="834721"/>
                </a:cubicBezTo>
                <a:cubicBezTo>
                  <a:pt x="4672092" y="830569"/>
                  <a:pt x="4678320" y="826415"/>
                  <a:pt x="4690780" y="822262"/>
                </a:cubicBezTo>
                <a:cubicBezTo>
                  <a:pt x="4703238" y="818109"/>
                  <a:pt x="4711545" y="813955"/>
                  <a:pt x="4715698" y="809803"/>
                </a:cubicBezTo>
                <a:cubicBezTo>
                  <a:pt x="4719851" y="805651"/>
                  <a:pt x="4726081" y="805651"/>
                  <a:pt x="4734387" y="809803"/>
                </a:cubicBezTo>
                <a:cubicBezTo>
                  <a:pt x="4742691" y="813955"/>
                  <a:pt x="4746845" y="811881"/>
                  <a:pt x="4746845" y="803573"/>
                </a:cubicBezTo>
                <a:cubicBezTo>
                  <a:pt x="4746845" y="786963"/>
                  <a:pt x="4738539" y="778657"/>
                  <a:pt x="4721927" y="778657"/>
                </a:cubicBezTo>
                <a:cubicBezTo>
                  <a:pt x="4721927" y="770349"/>
                  <a:pt x="4726081" y="762045"/>
                  <a:pt x="4734387" y="753739"/>
                </a:cubicBezTo>
                <a:lnTo>
                  <a:pt x="4709468" y="753739"/>
                </a:lnTo>
                <a:cubicBezTo>
                  <a:pt x="4709468" y="762045"/>
                  <a:pt x="4705315" y="766197"/>
                  <a:pt x="4697010" y="766197"/>
                </a:cubicBezTo>
                <a:cubicBezTo>
                  <a:pt x="4688704" y="766197"/>
                  <a:pt x="4682474" y="772427"/>
                  <a:pt x="4678320" y="784885"/>
                </a:cubicBezTo>
                <a:cubicBezTo>
                  <a:pt x="4674168" y="797345"/>
                  <a:pt x="4670015" y="801497"/>
                  <a:pt x="4665862" y="797345"/>
                </a:cubicBezTo>
                <a:cubicBezTo>
                  <a:pt x="4661708" y="793193"/>
                  <a:pt x="4674168" y="776579"/>
                  <a:pt x="4703238" y="747509"/>
                </a:cubicBezTo>
                <a:cubicBezTo>
                  <a:pt x="4732311" y="718438"/>
                  <a:pt x="4761381" y="691444"/>
                  <a:pt x="4790451" y="666526"/>
                </a:cubicBezTo>
                <a:cubicBezTo>
                  <a:pt x="4819523" y="641608"/>
                  <a:pt x="4836133" y="629150"/>
                  <a:pt x="4840287" y="629150"/>
                </a:cubicBezTo>
                <a:cubicBezTo>
                  <a:pt x="4844439" y="629150"/>
                  <a:pt x="4846515" y="629150"/>
                  <a:pt x="4846515" y="629150"/>
                </a:cubicBezTo>
                <a:cubicBezTo>
                  <a:pt x="4846515" y="620842"/>
                  <a:pt x="4879739" y="587619"/>
                  <a:pt x="4946188" y="529477"/>
                </a:cubicBezTo>
                <a:lnTo>
                  <a:pt x="4971105" y="504561"/>
                </a:lnTo>
                <a:lnTo>
                  <a:pt x="4971105" y="529477"/>
                </a:lnTo>
                <a:cubicBezTo>
                  <a:pt x="4979411" y="521171"/>
                  <a:pt x="4983565" y="521171"/>
                  <a:pt x="4983565" y="529477"/>
                </a:cubicBezTo>
                <a:lnTo>
                  <a:pt x="4996023" y="517019"/>
                </a:lnTo>
                <a:lnTo>
                  <a:pt x="5033399" y="504561"/>
                </a:lnTo>
                <a:lnTo>
                  <a:pt x="5045859" y="504561"/>
                </a:lnTo>
                <a:cubicBezTo>
                  <a:pt x="5037553" y="521171"/>
                  <a:pt x="5025095" y="533631"/>
                  <a:pt x="5008483" y="541937"/>
                </a:cubicBezTo>
                <a:cubicBezTo>
                  <a:pt x="5000177" y="550243"/>
                  <a:pt x="4993947" y="556473"/>
                  <a:pt x="4989795" y="560625"/>
                </a:cubicBezTo>
                <a:cubicBezTo>
                  <a:pt x="4985641" y="564777"/>
                  <a:pt x="4983565" y="564777"/>
                  <a:pt x="4983565" y="560625"/>
                </a:cubicBezTo>
                <a:cubicBezTo>
                  <a:pt x="4983565" y="556473"/>
                  <a:pt x="4979411" y="554395"/>
                  <a:pt x="4971105" y="554395"/>
                </a:cubicBezTo>
                <a:cubicBezTo>
                  <a:pt x="4971105" y="562703"/>
                  <a:pt x="4966953" y="566855"/>
                  <a:pt x="4958647" y="566855"/>
                </a:cubicBezTo>
                <a:cubicBezTo>
                  <a:pt x="4958647" y="566855"/>
                  <a:pt x="4956570" y="568931"/>
                  <a:pt x="4952417" y="573083"/>
                </a:cubicBezTo>
                <a:cubicBezTo>
                  <a:pt x="4948264" y="577236"/>
                  <a:pt x="4942034" y="579313"/>
                  <a:pt x="4933728" y="579313"/>
                </a:cubicBezTo>
                <a:lnTo>
                  <a:pt x="4921270" y="604231"/>
                </a:lnTo>
                <a:lnTo>
                  <a:pt x="4933728" y="604231"/>
                </a:lnTo>
                <a:lnTo>
                  <a:pt x="4958647" y="579313"/>
                </a:lnTo>
                <a:lnTo>
                  <a:pt x="4971105" y="566855"/>
                </a:lnTo>
                <a:lnTo>
                  <a:pt x="4971105" y="579313"/>
                </a:lnTo>
                <a:cubicBezTo>
                  <a:pt x="4962800" y="595926"/>
                  <a:pt x="4958647" y="604231"/>
                  <a:pt x="4958647" y="604231"/>
                </a:cubicBezTo>
                <a:lnTo>
                  <a:pt x="4946188" y="616690"/>
                </a:lnTo>
                <a:cubicBezTo>
                  <a:pt x="4946188" y="616690"/>
                  <a:pt x="4939958" y="620842"/>
                  <a:pt x="4927500" y="629150"/>
                </a:cubicBezTo>
                <a:cubicBezTo>
                  <a:pt x="4915040" y="637456"/>
                  <a:pt x="4908810" y="643686"/>
                  <a:pt x="4908810" y="647838"/>
                </a:cubicBezTo>
                <a:cubicBezTo>
                  <a:pt x="4908810" y="651990"/>
                  <a:pt x="4900505" y="662374"/>
                  <a:pt x="4883893" y="678984"/>
                </a:cubicBezTo>
                <a:cubicBezTo>
                  <a:pt x="4875587" y="695596"/>
                  <a:pt x="4869357" y="701826"/>
                  <a:pt x="4865205" y="697672"/>
                </a:cubicBezTo>
                <a:cubicBezTo>
                  <a:pt x="4861051" y="693520"/>
                  <a:pt x="4858975" y="678984"/>
                  <a:pt x="4858975" y="654068"/>
                </a:cubicBezTo>
                <a:lnTo>
                  <a:pt x="4846515" y="641608"/>
                </a:lnTo>
                <a:cubicBezTo>
                  <a:pt x="4846515" y="649914"/>
                  <a:pt x="4842363" y="651990"/>
                  <a:pt x="4834057" y="647838"/>
                </a:cubicBezTo>
                <a:cubicBezTo>
                  <a:pt x="4825751" y="643686"/>
                  <a:pt x="4821599" y="645760"/>
                  <a:pt x="4821599" y="654068"/>
                </a:cubicBezTo>
                <a:cubicBezTo>
                  <a:pt x="4821599" y="662374"/>
                  <a:pt x="4817445" y="670678"/>
                  <a:pt x="4809139" y="678984"/>
                </a:cubicBezTo>
                <a:lnTo>
                  <a:pt x="4809139" y="691444"/>
                </a:lnTo>
                <a:lnTo>
                  <a:pt x="4821599" y="691444"/>
                </a:lnTo>
                <a:cubicBezTo>
                  <a:pt x="4821599" y="683138"/>
                  <a:pt x="4821599" y="678984"/>
                  <a:pt x="4821599" y="678984"/>
                </a:cubicBezTo>
                <a:cubicBezTo>
                  <a:pt x="4821599" y="678984"/>
                  <a:pt x="4825751" y="678984"/>
                  <a:pt x="4834057" y="678984"/>
                </a:cubicBezTo>
                <a:cubicBezTo>
                  <a:pt x="4842363" y="678984"/>
                  <a:pt x="4842363" y="683138"/>
                  <a:pt x="4834057" y="691444"/>
                </a:cubicBezTo>
                <a:lnTo>
                  <a:pt x="4834057" y="703902"/>
                </a:lnTo>
                <a:cubicBezTo>
                  <a:pt x="4842363" y="695596"/>
                  <a:pt x="4846515" y="691444"/>
                  <a:pt x="4846515" y="691444"/>
                </a:cubicBezTo>
                <a:lnTo>
                  <a:pt x="4846515" y="703902"/>
                </a:lnTo>
                <a:cubicBezTo>
                  <a:pt x="4846515" y="712208"/>
                  <a:pt x="4846515" y="718438"/>
                  <a:pt x="4846515" y="722591"/>
                </a:cubicBezTo>
                <a:cubicBezTo>
                  <a:pt x="4846515" y="726743"/>
                  <a:pt x="4838211" y="737127"/>
                  <a:pt x="4821599" y="753739"/>
                </a:cubicBezTo>
                <a:lnTo>
                  <a:pt x="4796681" y="778657"/>
                </a:lnTo>
                <a:cubicBezTo>
                  <a:pt x="4796681" y="786963"/>
                  <a:pt x="4794605" y="791115"/>
                  <a:pt x="4790451" y="791115"/>
                </a:cubicBezTo>
                <a:cubicBezTo>
                  <a:pt x="4786297" y="791115"/>
                  <a:pt x="4777993" y="799421"/>
                  <a:pt x="4765533" y="816033"/>
                </a:cubicBezTo>
                <a:cubicBezTo>
                  <a:pt x="4753075" y="832644"/>
                  <a:pt x="4742691" y="840951"/>
                  <a:pt x="4734387" y="840951"/>
                </a:cubicBezTo>
                <a:lnTo>
                  <a:pt x="4721927" y="853410"/>
                </a:lnTo>
                <a:lnTo>
                  <a:pt x="4709468" y="878328"/>
                </a:lnTo>
                <a:cubicBezTo>
                  <a:pt x="4709468" y="878328"/>
                  <a:pt x="4705315" y="878328"/>
                  <a:pt x="4697010" y="878328"/>
                </a:cubicBezTo>
                <a:cubicBezTo>
                  <a:pt x="4697010" y="886634"/>
                  <a:pt x="4690780" y="899094"/>
                  <a:pt x="4678320" y="915704"/>
                </a:cubicBezTo>
                <a:cubicBezTo>
                  <a:pt x="4665862" y="932316"/>
                  <a:pt x="4663786" y="944774"/>
                  <a:pt x="4672092" y="953080"/>
                </a:cubicBezTo>
                <a:lnTo>
                  <a:pt x="4684550" y="940622"/>
                </a:lnTo>
                <a:cubicBezTo>
                  <a:pt x="4692856" y="932316"/>
                  <a:pt x="4705315" y="915704"/>
                  <a:pt x="4721927" y="890786"/>
                </a:cubicBezTo>
                <a:cubicBezTo>
                  <a:pt x="4730233" y="882480"/>
                  <a:pt x="4738539" y="876250"/>
                  <a:pt x="4746845" y="872098"/>
                </a:cubicBezTo>
                <a:cubicBezTo>
                  <a:pt x="4755151" y="867946"/>
                  <a:pt x="4759305" y="865868"/>
                  <a:pt x="4759305" y="865868"/>
                </a:cubicBezTo>
                <a:cubicBezTo>
                  <a:pt x="4759305" y="865868"/>
                  <a:pt x="4761381" y="861716"/>
                  <a:pt x="4765533" y="853410"/>
                </a:cubicBezTo>
                <a:cubicBezTo>
                  <a:pt x="4769687" y="845104"/>
                  <a:pt x="4771763" y="840951"/>
                  <a:pt x="4771763" y="840951"/>
                </a:cubicBezTo>
                <a:lnTo>
                  <a:pt x="4784221" y="840951"/>
                </a:lnTo>
                <a:lnTo>
                  <a:pt x="4796681" y="840951"/>
                </a:lnTo>
                <a:cubicBezTo>
                  <a:pt x="4796681" y="849257"/>
                  <a:pt x="4792527" y="859640"/>
                  <a:pt x="4784221" y="872098"/>
                </a:cubicBezTo>
                <a:cubicBezTo>
                  <a:pt x="4775917" y="884558"/>
                  <a:pt x="4767611" y="890786"/>
                  <a:pt x="4759305" y="890786"/>
                </a:cubicBezTo>
                <a:cubicBezTo>
                  <a:pt x="4750999" y="899094"/>
                  <a:pt x="4744769" y="907398"/>
                  <a:pt x="4740615" y="915704"/>
                </a:cubicBezTo>
                <a:cubicBezTo>
                  <a:pt x="4736463" y="924010"/>
                  <a:pt x="4732311" y="928162"/>
                  <a:pt x="4728157" y="928162"/>
                </a:cubicBezTo>
                <a:cubicBezTo>
                  <a:pt x="4724003" y="928162"/>
                  <a:pt x="4721927" y="928162"/>
                  <a:pt x="4721927" y="928162"/>
                </a:cubicBezTo>
                <a:lnTo>
                  <a:pt x="4697010" y="953080"/>
                </a:lnTo>
                <a:cubicBezTo>
                  <a:pt x="4688704" y="969693"/>
                  <a:pt x="4678320" y="982151"/>
                  <a:pt x="4665862" y="990457"/>
                </a:cubicBezTo>
                <a:cubicBezTo>
                  <a:pt x="4653403" y="998765"/>
                  <a:pt x="4645097" y="1009147"/>
                  <a:pt x="4640943" y="1021605"/>
                </a:cubicBezTo>
                <a:cubicBezTo>
                  <a:pt x="4636791" y="1034063"/>
                  <a:pt x="4630561" y="1040293"/>
                  <a:pt x="4622255" y="1040293"/>
                </a:cubicBezTo>
                <a:cubicBezTo>
                  <a:pt x="4605643" y="1040293"/>
                  <a:pt x="4589033" y="1056905"/>
                  <a:pt x="4572419" y="1090130"/>
                </a:cubicBezTo>
                <a:lnTo>
                  <a:pt x="4547503" y="1102588"/>
                </a:lnTo>
                <a:lnTo>
                  <a:pt x="4547503" y="1127506"/>
                </a:lnTo>
                <a:lnTo>
                  <a:pt x="4547503" y="1139964"/>
                </a:lnTo>
                <a:cubicBezTo>
                  <a:pt x="4547503" y="1148272"/>
                  <a:pt x="4549579" y="1152424"/>
                  <a:pt x="4553731" y="1152424"/>
                </a:cubicBezTo>
                <a:cubicBezTo>
                  <a:pt x="4557885" y="1152424"/>
                  <a:pt x="4559961" y="1152424"/>
                  <a:pt x="4559961" y="1152424"/>
                </a:cubicBezTo>
                <a:cubicBezTo>
                  <a:pt x="4559961" y="1144116"/>
                  <a:pt x="4564115" y="1139964"/>
                  <a:pt x="4572419" y="1139964"/>
                </a:cubicBezTo>
                <a:lnTo>
                  <a:pt x="4584879" y="1139964"/>
                </a:lnTo>
                <a:cubicBezTo>
                  <a:pt x="4576573" y="1156576"/>
                  <a:pt x="4580725" y="1160730"/>
                  <a:pt x="4597337" y="1152424"/>
                </a:cubicBezTo>
                <a:lnTo>
                  <a:pt x="4609797" y="1139964"/>
                </a:lnTo>
                <a:cubicBezTo>
                  <a:pt x="4601491" y="1148272"/>
                  <a:pt x="4601491" y="1156576"/>
                  <a:pt x="4609797" y="1164882"/>
                </a:cubicBezTo>
                <a:lnTo>
                  <a:pt x="4634714" y="1164882"/>
                </a:lnTo>
                <a:lnTo>
                  <a:pt x="4609797" y="1177342"/>
                </a:lnTo>
                <a:lnTo>
                  <a:pt x="4547503" y="1264553"/>
                </a:lnTo>
                <a:cubicBezTo>
                  <a:pt x="4547503" y="1264553"/>
                  <a:pt x="4555807" y="1256247"/>
                  <a:pt x="4572419" y="1239637"/>
                </a:cubicBezTo>
                <a:cubicBezTo>
                  <a:pt x="4580725" y="1239637"/>
                  <a:pt x="4586955" y="1235484"/>
                  <a:pt x="4591109" y="1227177"/>
                </a:cubicBezTo>
                <a:cubicBezTo>
                  <a:pt x="4595261" y="1218871"/>
                  <a:pt x="4601491" y="1210566"/>
                  <a:pt x="4609797" y="1202259"/>
                </a:cubicBezTo>
                <a:lnTo>
                  <a:pt x="4634714" y="1177342"/>
                </a:lnTo>
                <a:cubicBezTo>
                  <a:pt x="4634714" y="1177342"/>
                  <a:pt x="4638867" y="1171112"/>
                  <a:pt x="4647173" y="1158652"/>
                </a:cubicBezTo>
                <a:cubicBezTo>
                  <a:pt x="4655479" y="1146194"/>
                  <a:pt x="4663786" y="1135812"/>
                  <a:pt x="4672092" y="1127506"/>
                </a:cubicBezTo>
                <a:cubicBezTo>
                  <a:pt x="4680396" y="1119200"/>
                  <a:pt x="4688704" y="1108818"/>
                  <a:pt x="4697010" y="1096358"/>
                </a:cubicBezTo>
                <a:cubicBezTo>
                  <a:pt x="4705315" y="1083899"/>
                  <a:pt x="4711545" y="1075593"/>
                  <a:pt x="4715698" y="1071441"/>
                </a:cubicBezTo>
                <a:cubicBezTo>
                  <a:pt x="4719851" y="1067289"/>
                  <a:pt x="4724003" y="1061059"/>
                  <a:pt x="4728157" y="1052753"/>
                </a:cubicBezTo>
                <a:cubicBezTo>
                  <a:pt x="4732311" y="1044445"/>
                  <a:pt x="4738539" y="1040293"/>
                  <a:pt x="4746845" y="1040293"/>
                </a:cubicBezTo>
                <a:cubicBezTo>
                  <a:pt x="4755151" y="1031987"/>
                  <a:pt x="4759305" y="1023683"/>
                  <a:pt x="4759305" y="1015375"/>
                </a:cubicBezTo>
                <a:cubicBezTo>
                  <a:pt x="4767611" y="990457"/>
                  <a:pt x="4771763" y="990457"/>
                  <a:pt x="4771763" y="1015375"/>
                </a:cubicBezTo>
                <a:cubicBezTo>
                  <a:pt x="4771763" y="1023683"/>
                  <a:pt x="4771763" y="1036141"/>
                  <a:pt x="4771763" y="1052753"/>
                </a:cubicBezTo>
                <a:cubicBezTo>
                  <a:pt x="4771763" y="1061059"/>
                  <a:pt x="4763457" y="1073517"/>
                  <a:pt x="4746845" y="1090130"/>
                </a:cubicBezTo>
                <a:cubicBezTo>
                  <a:pt x="4730233" y="1106740"/>
                  <a:pt x="4721927" y="1110894"/>
                  <a:pt x="4721927" y="1102588"/>
                </a:cubicBezTo>
                <a:lnTo>
                  <a:pt x="4697010" y="1127506"/>
                </a:lnTo>
                <a:lnTo>
                  <a:pt x="4709468" y="1139964"/>
                </a:lnTo>
                <a:lnTo>
                  <a:pt x="4721927" y="1127506"/>
                </a:lnTo>
                <a:cubicBezTo>
                  <a:pt x="4721927" y="1135812"/>
                  <a:pt x="4719851" y="1142042"/>
                  <a:pt x="4715698" y="1146194"/>
                </a:cubicBezTo>
                <a:cubicBezTo>
                  <a:pt x="4711545" y="1150346"/>
                  <a:pt x="4705315" y="1156576"/>
                  <a:pt x="4697010" y="1164882"/>
                </a:cubicBezTo>
                <a:lnTo>
                  <a:pt x="4697010" y="1189800"/>
                </a:lnTo>
                <a:lnTo>
                  <a:pt x="4684550" y="1202259"/>
                </a:lnTo>
                <a:lnTo>
                  <a:pt x="4672092" y="1202259"/>
                </a:lnTo>
                <a:cubicBezTo>
                  <a:pt x="4672092" y="1210566"/>
                  <a:pt x="4678320" y="1212641"/>
                  <a:pt x="4690780" y="1208489"/>
                </a:cubicBezTo>
                <a:cubicBezTo>
                  <a:pt x="4703238" y="1204336"/>
                  <a:pt x="4713622" y="1202259"/>
                  <a:pt x="4721927" y="1202259"/>
                </a:cubicBezTo>
                <a:cubicBezTo>
                  <a:pt x="4730233" y="1202259"/>
                  <a:pt x="4736463" y="1202259"/>
                  <a:pt x="4740615" y="1202259"/>
                </a:cubicBezTo>
                <a:cubicBezTo>
                  <a:pt x="4744769" y="1202259"/>
                  <a:pt x="4750999" y="1189800"/>
                  <a:pt x="4759305" y="1164882"/>
                </a:cubicBezTo>
                <a:lnTo>
                  <a:pt x="4784221" y="1152424"/>
                </a:lnTo>
                <a:lnTo>
                  <a:pt x="4809139" y="1152424"/>
                </a:lnTo>
                <a:cubicBezTo>
                  <a:pt x="4825751" y="1135812"/>
                  <a:pt x="4829903" y="1125428"/>
                  <a:pt x="4821599" y="1121276"/>
                </a:cubicBezTo>
                <a:cubicBezTo>
                  <a:pt x="4813293" y="1117124"/>
                  <a:pt x="4809139" y="1115048"/>
                  <a:pt x="4809139" y="1115048"/>
                </a:cubicBezTo>
                <a:lnTo>
                  <a:pt x="4834057" y="1115048"/>
                </a:lnTo>
                <a:cubicBezTo>
                  <a:pt x="4842363" y="1115048"/>
                  <a:pt x="4846515" y="1110894"/>
                  <a:pt x="4846515" y="1102588"/>
                </a:cubicBezTo>
                <a:lnTo>
                  <a:pt x="4858975" y="1102588"/>
                </a:lnTo>
                <a:cubicBezTo>
                  <a:pt x="4858975" y="1102588"/>
                  <a:pt x="4850669" y="1115048"/>
                  <a:pt x="4834057" y="1139964"/>
                </a:cubicBezTo>
                <a:cubicBezTo>
                  <a:pt x="4825751" y="1148272"/>
                  <a:pt x="4819523" y="1156576"/>
                  <a:pt x="4815369" y="1164882"/>
                </a:cubicBezTo>
                <a:cubicBezTo>
                  <a:pt x="4811215" y="1173188"/>
                  <a:pt x="4809139" y="1177342"/>
                  <a:pt x="4809139" y="1177342"/>
                </a:cubicBezTo>
                <a:cubicBezTo>
                  <a:pt x="4817445" y="1177342"/>
                  <a:pt x="4827827" y="1171112"/>
                  <a:pt x="4840287" y="1158652"/>
                </a:cubicBezTo>
                <a:cubicBezTo>
                  <a:pt x="4852745" y="1146194"/>
                  <a:pt x="4858975" y="1139964"/>
                  <a:pt x="4858975" y="1139964"/>
                </a:cubicBezTo>
                <a:cubicBezTo>
                  <a:pt x="4858975" y="1139964"/>
                  <a:pt x="4856899" y="1144116"/>
                  <a:pt x="4852745" y="1152424"/>
                </a:cubicBezTo>
                <a:cubicBezTo>
                  <a:pt x="4848591" y="1160730"/>
                  <a:pt x="4842363" y="1169035"/>
                  <a:pt x="4834057" y="1177342"/>
                </a:cubicBezTo>
                <a:cubicBezTo>
                  <a:pt x="4817445" y="1193953"/>
                  <a:pt x="4809139" y="1206411"/>
                  <a:pt x="4809139" y="1214719"/>
                </a:cubicBezTo>
                <a:cubicBezTo>
                  <a:pt x="4809139" y="1223025"/>
                  <a:pt x="4800833" y="1235484"/>
                  <a:pt x="4784221" y="1252095"/>
                </a:cubicBezTo>
                <a:cubicBezTo>
                  <a:pt x="4784221" y="1252095"/>
                  <a:pt x="4782145" y="1256247"/>
                  <a:pt x="4777993" y="1264553"/>
                </a:cubicBezTo>
                <a:cubicBezTo>
                  <a:pt x="4773839" y="1272861"/>
                  <a:pt x="4771763" y="1277013"/>
                  <a:pt x="4771763" y="1277013"/>
                </a:cubicBezTo>
                <a:cubicBezTo>
                  <a:pt x="4771763" y="1285319"/>
                  <a:pt x="4780069" y="1279089"/>
                  <a:pt x="4796681" y="1258325"/>
                </a:cubicBezTo>
                <a:cubicBezTo>
                  <a:pt x="4813293" y="1237559"/>
                  <a:pt x="4821599" y="1231329"/>
                  <a:pt x="4821599" y="1239637"/>
                </a:cubicBezTo>
                <a:lnTo>
                  <a:pt x="4846515" y="1227177"/>
                </a:lnTo>
                <a:cubicBezTo>
                  <a:pt x="4846515" y="1210566"/>
                  <a:pt x="4850669" y="1202259"/>
                  <a:pt x="4858975" y="1202259"/>
                </a:cubicBezTo>
                <a:cubicBezTo>
                  <a:pt x="4858975" y="1202259"/>
                  <a:pt x="4861051" y="1202259"/>
                  <a:pt x="4865205" y="1202259"/>
                </a:cubicBezTo>
                <a:cubicBezTo>
                  <a:pt x="4869357" y="1202259"/>
                  <a:pt x="4871435" y="1198107"/>
                  <a:pt x="4871435" y="1189800"/>
                </a:cubicBezTo>
                <a:lnTo>
                  <a:pt x="4896352" y="1177342"/>
                </a:lnTo>
                <a:lnTo>
                  <a:pt x="4908810" y="1177342"/>
                </a:lnTo>
                <a:lnTo>
                  <a:pt x="4921270" y="1164882"/>
                </a:lnTo>
                <a:lnTo>
                  <a:pt x="4921270" y="1177342"/>
                </a:lnTo>
                <a:cubicBezTo>
                  <a:pt x="4921270" y="1193953"/>
                  <a:pt x="4917116" y="1208489"/>
                  <a:pt x="4908810" y="1220947"/>
                </a:cubicBezTo>
                <a:cubicBezTo>
                  <a:pt x="4900505" y="1233407"/>
                  <a:pt x="4892198" y="1247943"/>
                  <a:pt x="4883893" y="1264553"/>
                </a:cubicBezTo>
                <a:lnTo>
                  <a:pt x="4871435" y="1264553"/>
                </a:lnTo>
                <a:cubicBezTo>
                  <a:pt x="4871435" y="1256247"/>
                  <a:pt x="4865205" y="1252095"/>
                  <a:pt x="4852745" y="1252095"/>
                </a:cubicBezTo>
                <a:cubicBezTo>
                  <a:pt x="4840287" y="1252095"/>
                  <a:pt x="4834057" y="1258325"/>
                  <a:pt x="4834057" y="1270783"/>
                </a:cubicBezTo>
                <a:cubicBezTo>
                  <a:pt x="4834057" y="1283243"/>
                  <a:pt x="4838211" y="1289471"/>
                  <a:pt x="4846515" y="1289471"/>
                </a:cubicBezTo>
                <a:cubicBezTo>
                  <a:pt x="4846515" y="1297779"/>
                  <a:pt x="4844439" y="1304007"/>
                  <a:pt x="4840287" y="1308160"/>
                </a:cubicBezTo>
                <a:cubicBezTo>
                  <a:pt x="4836133" y="1312312"/>
                  <a:pt x="4834057" y="1318542"/>
                  <a:pt x="4834057" y="1326848"/>
                </a:cubicBezTo>
                <a:cubicBezTo>
                  <a:pt x="4825751" y="1351766"/>
                  <a:pt x="4815369" y="1370454"/>
                  <a:pt x="4802909" y="1382914"/>
                </a:cubicBezTo>
                <a:cubicBezTo>
                  <a:pt x="4790451" y="1395372"/>
                  <a:pt x="4786297" y="1403680"/>
                  <a:pt x="4790451" y="1407832"/>
                </a:cubicBezTo>
                <a:cubicBezTo>
                  <a:pt x="4794605" y="1411984"/>
                  <a:pt x="4796681" y="1409908"/>
                  <a:pt x="4796681" y="1401602"/>
                </a:cubicBezTo>
                <a:lnTo>
                  <a:pt x="4796681" y="1414060"/>
                </a:lnTo>
                <a:cubicBezTo>
                  <a:pt x="4788375" y="1422368"/>
                  <a:pt x="4784221" y="1430672"/>
                  <a:pt x="4784221" y="1438978"/>
                </a:cubicBezTo>
                <a:lnTo>
                  <a:pt x="4771763" y="1463897"/>
                </a:lnTo>
                <a:lnTo>
                  <a:pt x="4771763" y="1438978"/>
                </a:lnTo>
                <a:lnTo>
                  <a:pt x="4771763" y="1426520"/>
                </a:lnTo>
                <a:lnTo>
                  <a:pt x="4759305" y="1438978"/>
                </a:lnTo>
                <a:cubicBezTo>
                  <a:pt x="4726081" y="1472203"/>
                  <a:pt x="4713622" y="1492967"/>
                  <a:pt x="4721927" y="1501273"/>
                </a:cubicBezTo>
                <a:cubicBezTo>
                  <a:pt x="4730233" y="1501273"/>
                  <a:pt x="4767611" y="1480507"/>
                  <a:pt x="4834057" y="1438978"/>
                </a:cubicBezTo>
                <a:cubicBezTo>
                  <a:pt x="4900505" y="1397450"/>
                  <a:pt x="4933728" y="1372532"/>
                  <a:pt x="4933728" y="1364226"/>
                </a:cubicBezTo>
                <a:cubicBezTo>
                  <a:pt x="4933728" y="1364226"/>
                  <a:pt x="4933728" y="1362148"/>
                  <a:pt x="4933728" y="1357996"/>
                </a:cubicBezTo>
                <a:cubicBezTo>
                  <a:pt x="4933728" y="1353844"/>
                  <a:pt x="4929576" y="1351766"/>
                  <a:pt x="4921270" y="1351766"/>
                </a:cubicBezTo>
                <a:cubicBezTo>
                  <a:pt x="4912964" y="1351766"/>
                  <a:pt x="4908810" y="1351766"/>
                  <a:pt x="4908810" y="1351766"/>
                </a:cubicBezTo>
                <a:cubicBezTo>
                  <a:pt x="4908810" y="1351766"/>
                  <a:pt x="4908810" y="1347614"/>
                  <a:pt x="4908810" y="1339308"/>
                </a:cubicBezTo>
                <a:cubicBezTo>
                  <a:pt x="4908810" y="1322695"/>
                  <a:pt x="4917116" y="1314389"/>
                  <a:pt x="4933728" y="1314389"/>
                </a:cubicBezTo>
                <a:lnTo>
                  <a:pt x="4946188" y="1326848"/>
                </a:lnTo>
                <a:cubicBezTo>
                  <a:pt x="4946188" y="1335155"/>
                  <a:pt x="4948264" y="1341384"/>
                  <a:pt x="4952417" y="1345538"/>
                </a:cubicBezTo>
                <a:cubicBezTo>
                  <a:pt x="4956570" y="1349690"/>
                  <a:pt x="4962800" y="1351766"/>
                  <a:pt x="4971105" y="1351766"/>
                </a:cubicBezTo>
                <a:cubicBezTo>
                  <a:pt x="4971105" y="1351766"/>
                  <a:pt x="4975259" y="1349690"/>
                  <a:pt x="4983565" y="1345538"/>
                </a:cubicBezTo>
                <a:cubicBezTo>
                  <a:pt x="4991871" y="1341384"/>
                  <a:pt x="5000177" y="1335155"/>
                  <a:pt x="5008483" y="1326848"/>
                </a:cubicBezTo>
                <a:lnTo>
                  <a:pt x="5045859" y="1301931"/>
                </a:lnTo>
                <a:cubicBezTo>
                  <a:pt x="5054165" y="1301931"/>
                  <a:pt x="5060393" y="1299853"/>
                  <a:pt x="5064547" y="1295701"/>
                </a:cubicBezTo>
                <a:cubicBezTo>
                  <a:pt x="5068701" y="1291549"/>
                  <a:pt x="5074929" y="1289471"/>
                  <a:pt x="5083235" y="1289471"/>
                </a:cubicBezTo>
                <a:cubicBezTo>
                  <a:pt x="5108153" y="1306083"/>
                  <a:pt x="5128918" y="1293624"/>
                  <a:pt x="5145530" y="1252095"/>
                </a:cubicBezTo>
                <a:cubicBezTo>
                  <a:pt x="5153836" y="1243789"/>
                  <a:pt x="5164218" y="1237559"/>
                  <a:pt x="5176678" y="1233407"/>
                </a:cubicBezTo>
                <a:cubicBezTo>
                  <a:pt x="5189136" y="1229255"/>
                  <a:pt x="5191213" y="1223025"/>
                  <a:pt x="5182907" y="1214719"/>
                </a:cubicBezTo>
                <a:cubicBezTo>
                  <a:pt x="5182907" y="1214719"/>
                  <a:pt x="5191213" y="1214719"/>
                  <a:pt x="5207825" y="1214719"/>
                </a:cubicBezTo>
                <a:cubicBezTo>
                  <a:pt x="5224438" y="1214719"/>
                  <a:pt x="5234819" y="1212641"/>
                  <a:pt x="5238973" y="1208489"/>
                </a:cubicBezTo>
                <a:cubicBezTo>
                  <a:pt x="5243125" y="1204336"/>
                  <a:pt x="5249355" y="1202259"/>
                  <a:pt x="5257661" y="1202259"/>
                </a:cubicBezTo>
                <a:cubicBezTo>
                  <a:pt x="5265967" y="1202259"/>
                  <a:pt x="5292961" y="1196030"/>
                  <a:pt x="5338643" y="1183570"/>
                </a:cubicBezTo>
                <a:cubicBezTo>
                  <a:pt x="5384326" y="1171112"/>
                  <a:pt x="5411320" y="1160730"/>
                  <a:pt x="5419626" y="1152424"/>
                </a:cubicBezTo>
                <a:lnTo>
                  <a:pt x="5432085" y="1152424"/>
                </a:lnTo>
                <a:cubicBezTo>
                  <a:pt x="5440391" y="1177342"/>
                  <a:pt x="5469463" y="1164882"/>
                  <a:pt x="5519297" y="1115048"/>
                </a:cubicBezTo>
                <a:cubicBezTo>
                  <a:pt x="5535909" y="1090130"/>
                  <a:pt x="5542139" y="1071441"/>
                  <a:pt x="5537985" y="1058981"/>
                </a:cubicBezTo>
                <a:cubicBezTo>
                  <a:pt x="5533833" y="1046523"/>
                  <a:pt x="5540061" y="1036141"/>
                  <a:pt x="5556675" y="1027835"/>
                </a:cubicBezTo>
                <a:lnTo>
                  <a:pt x="5581591" y="1027835"/>
                </a:lnTo>
                <a:lnTo>
                  <a:pt x="5581591" y="1040293"/>
                </a:lnTo>
                <a:lnTo>
                  <a:pt x="5656346" y="965540"/>
                </a:lnTo>
                <a:cubicBezTo>
                  <a:pt x="5656346" y="957233"/>
                  <a:pt x="5656346" y="953080"/>
                  <a:pt x="5656346" y="953080"/>
                </a:cubicBezTo>
                <a:cubicBezTo>
                  <a:pt x="5656346" y="953080"/>
                  <a:pt x="5660498" y="953080"/>
                  <a:pt x="5668804" y="953080"/>
                </a:cubicBezTo>
                <a:cubicBezTo>
                  <a:pt x="5668804" y="961388"/>
                  <a:pt x="5681264" y="951005"/>
                  <a:pt x="5706181" y="921934"/>
                </a:cubicBezTo>
                <a:cubicBezTo>
                  <a:pt x="5731099" y="892864"/>
                  <a:pt x="5758093" y="865868"/>
                  <a:pt x="5787165" y="840951"/>
                </a:cubicBezTo>
                <a:cubicBezTo>
                  <a:pt x="5816235" y="816033"/>
                  <a:pt x="5851535" y="784885"/>
                  <a:pt x="5893066" y="747509"/>
                </a:cubicBezTo>
                <a:cubicBezTo>
                  <a:pt x="5934595" y="710132"/>
                  <a:pt x="5957437" y="691444"/>
                  <a:pt x="5961589" y="691444"/>
                </a:cubicBezTo>
                <a:cubicBezTo>
                  <a:pt x="5965743" y="691444"/>
                  <a:pt x="5967819" y="695596"/>
                  <a:pt x="5967819" y="703902"/>
                </a:cubicBezTo>
                <a:cubicBezTo>
                  <a:pt x="5976125" y="712208"/>
                  <a:pt x="5967819" y="716362"/>
                  <a:pt x="5942901" y="716362"/>
                </a:cubicBezTo>
                <a:cubicBezTo>
                  <a:pt x="5942901" y="716362"/>
                  <a:pt x="5942901" y="718438"/>
                  <a:pt x="5942901" y="722591"/>
                </a:cubicBezTo>
                <a:cubicBezTo>
                  <a:pt x="5942901" y="726743"/>
                  <a:pt x="5942901" y="732973"/>
                  <a:pt x="5942901" y="741279"/>
                </a:cubicBezTo>
                <a:lnTo>
                  <a:pt x="5942901" y="753739"/>
                </a:lnTo>
                <a:cubicBezTo>
                  <a:pt x="5942901" y="753739"/>
                  <a:pt x="5951207" y="749586"/>
                  <a:pt x="5967819" y="741279"/>
                </a:cubicBezTo>
                <a:cubicBezTo>
                  <a:pt x="5984431" y="732973"/>
                  <a:pt x="5992737" y="728821"/>
                  <a:pt x="5992737" y="728821"/>
                </a:cubicBezTo>
                <a:lnTo>
                  <a:pt x="6005195" y="691444"/>
                </a:lnTo>
                <a:cubicBezTo>
                  <a:pt x="5996889" y="691444"/>
                  <a:pt x="5988583" y="687292"/>
                  <a:pt x="5980277" y="678984"/>
                </a:cubicBezTo>
                <a:lnTo>
                  <a:pt x="6005195" y="641608"/>
                </a:lnTo>
                <a:cubicBezTo>
                  <a:pt x="6013501" y="633302"/>
                  <a:pt x="6019731" y="629150"/>
                  <a:pt x="6023883" y="629150"/>
                </a:cubicBezTo>
                <a:cubicBezTo>
                  <a:pt x="6028037" y="629150"/>
                  <a:pt x="6030113" y="629150"/>
                  <a:pt x="6030113" y="629150"/>
                </a:cubicBezTo>
                <a:lnTo>
                  <a:pt x="6030113" y="641608"/>
                </a:lnTo>
                <a:cubicBezTo>
                  <a:pt x="6021807" y="649914"/>
                  <a:pt x="6021807" y="658220"/>
                  <a:pt x="6030113" y="666526"/>
                </a:cubicBezTo>
                <a:lnTo>
                  <a:pt x="6055031" y="654068"/>
                </a:lnTo>
                <a:cubicBezTo>
                  <a:pt x="6055031" y="629150"/>
                  <a:pt x="6071643" y="620842"/>
                  <a:pt x="6104867" y="629150"/>
                </a:cubicBezTo>
                <a:cubicBezTo>
                  <a:pt x="6113173" y="629150"/>
                  <a:pt x="6117326" y="624997"/>
                  <a:pt x="6117326" y="616690"/>
                </a:cubicBezTo>
                <a:cubicBezTo>
                  <a:pt x="6117326" y="608384"/>
                  <a:pt x="6109020" y="604231"/>
                  <a:pt x="6092407" y="604231"/>
                </a:cubicBezTo>
                <a:cubicBezTo>
                  <a:pt x="6092407" y="595926"/>
                  <a:pt x="6096560" y="583466"/>
                  <a:pt x="6104867" y="566855"/>
                </a:cubicBezTo>
                <a:lnTo>
                  <a:pt x="6092407" y="566855"/>
                </a:lnTo>
                <a:cubicBezTo>
                  <a:pt x="6092407" y="566855"/>
                  <a:pt x="6090331" y="568931"/>
                  <a:pt x="6086177" y="573083"/>
                </a:cubicBezTo>
                <a:cubicBezTo>
                  <a:pt x="6082025" y="577236"/>
                  <a:pt x="6079949" y="581391"/>
                  <a:pt x="6079949" y="585543"/>
                </a:cubicBezTo>
                <a:cubicBezTo>
                  <a:pt x="6079949" y="589695"/>
                  <a:pt x="6077871" y="593849"/>
                  <a:pt x="6073719" y="598001"/>
                </a:cubicBezTo>
                <a:cubicBezTo>
                  <a:pt x="6069567" y="602154"/>
                  <a:pt x="6063337" y="604231"/>
                  <a:pt x="6055031" y="604231"/>
                </a:cubicBezTo>
                <a:cubicBezTo>
                  <a:pt x="6046725" y="620842"/>
                  <a:pt x="6040495" y="627072"/>
                  <a:pt x="6036343" y="622920"/>
                </a:cubicBezTo>
                <a:cubicBezTo>
                  <a:pt x="6032189" y="618768"/>
                  <a:pt x="6059183" y="589695"/>
                  <a:pt x="6117326" y="535707"/>
                </a:cubicBezTo>
                <a:cubicBezTo>
                  <a:pt x="6175468" y="481718"/>
                  <a:pt x="6208691" y="454724"/>
                  <a:pt x="6216997" y="454724"/>
                </a:cubicBezTo>
                <a:cubicBezTo>
                  <a:pt x="6225303" y="454724"/>
                  <a:pt x="6227379" y="452647"/>
                  <a:pt x="6223227" y="448494"/>
                </a:cubicBezTo>
                <a:cubicBezTo>
                  <a:pt x="6219075" y="444342"/>
                  <a:pt x="6223227" y="438114"/>
                  <a:pt x="6235685" y="429806"/>
                </a:cubicBezTo>
                <a:cubicBezTo>
                  <a:pt x="6248145" y="421500"/>
                  <a:pt x="6258527" y="409040"/>
                  <a:pt x="6266833" y="392430"/>
                </a:cubicBezTo>
                <a:cubicBezTo>
                  <a:pt x="6300057" y="367511"/>
                  <a:pt x="6320821" y="350901"/>
                  <a:pt x="6329127" y="342593"/>
                </a:cubicBezTo>
                <a:cubicBezTo>
                  <a:pt x="6329127" y="342593"/>
                  <a:pt x="6331203" y="340517"/>
                  <a:pt x="6335357" y="336365"/>
                </a:cubicBezTo>
                <a:cubicBezTo>
                  <a:pt x="6339509" y="332213"/>
                  <a:pt x="6345739" y="330135"/>
                  <a:pt x="6354045" y="330135"/>
                </a:cubicBezTo>
                <a:cubicBezTo>
                  <a:pt x="6345739" y="338441"/>
                  <a:pt x="6345739" y="344671"/>
                  <a:pt x="6354045" y="348823"/>
                </a:cubicBezTo>
                <a:cubicBezTo>
                  <a:pt x="6362352" y="352976"/>
                  <a:pt x="6368580" y="350901"/>
                  <a:pt x="6372734" y="342593"/>
                </a:cubicBezTo>
                <a:cubicBezTo>
                  <a:pt x="6376886" y="334287"/>
                  <a:pt x="6374810" y="325983"/>
                  <a:pt x="6366504" y="317677"/>
                </a:cubicBezTo>
                <a:lnTo>
                  <a:pt x="6378962" y="305217"/>
                </a:lnTo>
                <a:lnTo>
                  <a:pt x="6391422" y="305217"/>
                </a:lnTo>
                <a:lnTo>
                  <a:pt x="6403881" y="280299"/>
                </a:lnTo>
                <a:lnTo>
                  <a:pt x="6428799" y="280299"/>
                </a:lnTo>
                <a:cubicBezTo>
                  <a:pt x="6428799" y="288607"/>
                  <a:pt x="6420493" y="301065"/>
                  <a:pt x="6403881" y="317677"/>
                </a:cubicBezTo>
                <a:cubicBezTo>
                  <a:pt x="6387270" y="334287"/>
                  <a:pt x="6378962" y="342593"/>
                  <a:pt x="6378962" y="342593"/>
                </a:cubicBezTo>
                <a:lnTo>
                  <a:pt x="6403881" y="330135"/>
                </a:lnTo>
                <a:lnTo>
                  <a:pt x="6428799" y="305217"/>
                </a:lnTo>
                <a:lnTo>
                  <a:pt x="6416340" y="330135"/>
                </a:lnTo>
                <a:cubicBezTo>
                  <a:pt x="6383116" y="379972"/>
                  <a:pt x="6366504" y="396582"/>
                  <a:pt x="6366504" y="379972"/>
                </a:cubicBezTo>
                <a:lnTo>
                  <a:pt x="6341586" y="379972"/>
                </a:lnTo>
                <a:lnTo>
                  <a:pt x="6354045" y="392430"/>
                </a:lnTo>
                <a:lnTo>
                  <a:pt x="6341586" y="404888"/>
                </a:lnTo>
                <a:cubicBezTo>
                  <a:pt x="6341586" y="404888"/>
                  <a:pt x="6339509" y="406966"/>
                  <a:pt x="6335357" y="411118"/>
                </a:cubicBezTo>
                <a:cubicBezTo>
                  <a:pt x="6331203" y="415270"/>
                  <a:pt x="6329127" y="417348"/>
                  <a:pt x="6329127" y="417348"/>
                </a:cubicBezTo>
                <a:cubicBezTo>
                  <a:pt x="6329127" y="425654"/>
                  <a:pt x="6324973" y="433958"/>
                  <a:pt x="6316667" y="442266"/>
                </a:cubicBezTo>
                <a:cubicBezTo>
                  <a:pt x="6308361" y="450572"/>
                  <a:pt x="6302133" y="454724"/>
                  <a:pt x="6297979" y="454724"/>
                </a:cubicBezTo>
                <a:cubicBezTo>
                  <a:pt x="6293827" y="454724"/>
                  <a:pt x="6291751" y="458876"/>
                  <a:pt x="6291751" y="467182"/>
                </a:cubicBezTo>
                <a:lnTo>
                  <a:pt x="6266833" y="492101"/>
                </a:lnTo>
                <a:lnTo>
                  <a:pt x="6254373" y="517019"/>
                </a:lnTo>
                <a:lnTo>
                  <a:pt x="6316667" y="467182"/>
                </a:lnTo>
                <a:lnTo>
                  <a:pt x="6354045" y="442266"/>
                </a:lnTo>
                <a:cubicBezTo>
                  <a:pt x="6354045" y="450572"/>
                  <a:pt x="6358198" y="454724"/>
                  <a:pt x="6366504" y="454724"/>
                </a:cubicBezTo>
                <a:lnTo>
                  <a:pt x="6366504" y="442266"/>
                </a:lnTo>
                <a:lnTo>
                  <a:pt x="6378962" y="429806"/>
                </a:lnTo>
                <a:lnTo>
                  <a:pt x="6391422" y="404888"/>
                </a:lnTo>
                <a:lnTo>
                  <a:pt x="6391422" y="392430"/>
                </a:lnTo>
                <a:cubicBezTo>
                  <a:pt x="6399728" y="392430"/>
                  <a:pt x="6403881" y="388278"/>
                  <a:pt x="6403881" y="379972"/>
                </a:cubicBezTo>
                <a:cubicBezTo>
                  <a:pt x="6403881" y="371664"/>
                  <a:pt x="6408034" y="363359"/>
                  <a:pt x="6416340" y="355053"/>
                </a:cubicBezTo>
                <a:lnTo>
                  <a:pt x="6466175" y="355053"/>
                </a:lnTo>
                <a:cubicBezTo>
                  <a:pt x="6466175" y="355053"/>
                  <a:pt x="6445411" y="375818"/>
                  <a:pt x="6403881" y="417348"/>
                </a:cubicBezTo>
                <a:cubicBezTo>
                  <a:pt x="6362352" y="458876"/>
                  <a:pt x="6345739" y="479642"/>
                  <a:pt x="6354045" y="479642"/>
                </a:cubicBezTo>
                <a:lnTo>
                  <a:pt x="6366504" y="467182"/>
                </a:lnTo>
                <a:lnTo>
                  <a:pt x="6378962" y="467182"/>
                </a:lnTo>
                <a:cubicBezTo>
                  <a:pt x="6378962" y="492101"/>
                  <a:pt x="6358198" y="512867"/>
                  <a:pt x="6316667" y="529477"/>
                </a:cubicBezTo>
                <a:cubicBezTo>
                  <a:pt x="6308361" y="529477"/>
                  <a:pt x="6302133" y="531555"/>
                  <a:pt x="6297979" y="535707"/>
                </a:cubicBezTo>
                <a:cubicBezTo>
                  <a:pt x="6293827" y="539859"/>
                  <a:pt x="6291751" y="546089"/>
                  <a:pt x="6291751" y="554395"/>
                </a:cubicBezTo>
                <a:cubicBezTo>
                  <a:pt x="6283445" y="571007"/>
                  <a:pt x="6279291" y="579313"/>
                  <a:pt x="6279291" y="579313"/>
                </a:cubicBezTo>
                <a:cubicBezTo>
                  <a:pt x="6270985" y="579313"/>
                  <a:pt x="6266833" y="579313"/>
                  <a:pt x="6266833" y="579313"/>
                </a:cubicBezTo>
                <a:cubicBezTo>
                  <a:pt x="6266833" y="579313"/>
                  <a:pt x="6262679" y="583466"/>
                  <a:pt x="6254373" y="591772"/>
                </a:cubicBezTo>
                <a:cubicBezTo>
                  <a:pt x="6254373" y="600079"/>
                  <a:pt x="6250221" y="604231"/>
                  <a:pt x="6241915" y="604231"/>
                </a:cubicBezTo>
                <a:cubicBezTo>
                  <a:pt x="6241915" y="604231"/>
                  <a:pt x="6237763" y="608384"/>
                  <a:pt x="6229457" y="616690"/>
                </a:cubicBezTo>
                <a:cubicBezTo>
                  <a:pt x="6229457" y="616690"/>
                  <a:pt x="6233609" y="620842"/>
                  <a:pt x="6241915" y="629150"/>
                </a:cubicBezTo>
                <a:cubicBezTo>
                  <a:pt x="6250221" y="637456"/>
                  <a:pt x="6252297" y="641608"/>
                  <a:pt x="6248145" y="641608"/>
                </a:cubicBezTo>
                <a:cubicBezTo>
                  <a:pt x="6243991" y="641608"/>
                  <a:pt x="6237763" y="639530"/>
                  <a:pt x="6229457" y="635378"/>
                </a:cubicBezTo>
                <a:cubicBezTo>
                  <a:pt x="6221151" y="631226"/>
                  <a:pt x="6212845" y="635378"/>
                  <a:pt x="6204539" y="647838"/>
                </a:cubicBezTo>
                <a:cubicBezTo>
                  <a:pt x="6196233" y="660296"/>
                  <a:pt x="6192079" y="666526"/>
                  <a:pt x="6192079" y="666526"/>
                </a:cubicBezTo>
                <a:cubicBezTo>
                  <a:pt x="6192079" y="666526"/>
                  <a:pt x="6187927" y="670678"/>
                  <a:pt x="6179621" y="678984"/>
                </a:cubicBezTo>
                <a:cubicBezTo>
                  <a:pt x="6171315" y="678984"/>
                  <a:pt x="6167162" y="678984"/>
                  <a:pt x="6167162" y="678984"/>
                </a:cubicBezTo>
                <a:lnTo>
                  <a:pt x="6142244" y="716362"/>
                </a:lnTo>
                <a:lnTo>
                  <a:pt x="6079949" y="778657"/>
                </a:lnTo>
                <a:lnTo>
                  <a:pt x="6042571" y="828491"/>
                </a:lnTo>
                <a:cubicBezTo>
                  <a:pt x="6042571" y="828491"/>
                  <a:pt x="6042571" y="832644"/>
                  <a:pt x="6042571" y="840951"/>
                </a:cubicBezTo>
                <a:lnTo>
                  <a:pt x="6030113" y="853410"/>
                </a:lnTo>
                <a:cubicBezTo>
                  <a:pt x="6021807" y="861716"/>
                  <a:pt x="6017655" y="865868"/>
                  <a:pt x="6017655" y="865868"/>
                </a:cubicBezTo>
                <a:cubicBezTo>
                  <a:pt x="6009349" y="874176"/>
                  <a:pt x="6003119" y="878328"/>
                  <a:pt x="5998965" y="878328"/>
                </a:cubicBezTo>
                <a:cubicBezTo>
                  <a:pt x="5994813" y="878328"/>
                  <a:pt x="5988583" y="884558"/>
                  <a:pt x="5980277" y="897016"/>
                </a:cubicBezTo>
                <a:cubicBezTo>
                  <a:pt x="5971971" y="909474"/>
                  <a:pt x="5969895" y="917782"/>
                  <a:pt x="5974049" y="921934"/>
                </a:cubicBezTo>
                <a:cubicBezTo>
                  <a:pt x="5978201" y="926086"/>
                  <a:pt x="5984431" y="924010"/>
                  <a:pt x="5992737" y="915704"/>
                </a:cubicBezTo>
                <a:cubicBezTo>
                  <a:pt x="6001043" y="907398"/>
                  <a:pt x="6009349" y="899094"/>
                  <a:pt x="6017655" y="890786"/>
                </a:cubicBezTo>
                <a:cubicBezTo>
                  <a:pt x="6017655" y="882480"/>
                  <a:pt x="6025961" y="874176"/>
                  <a:pt x="6042571" y="865868"/>
                </a:cubicBezTo>
                <a:cubicBezTo>
                  <a:pt x="6042571" y="874176"/>
                  <a:pt x="6046725" y="876250"/>
                  <a:pt x="6055031" y="872098"/>
                </a:cubicBezTo>
                <a:cubicBezTo>
                  <a:pt x="6063337" y="867946"/>
                  <a:pt x="6067489" y="861716"/>
                  <a:pt x="6067489" y="853410"/>
                </a:cubicBezTo>
                <a:lnTo>
                  <a:pt x="6067489" y="840951"/>
                </a:lnTo>
                <a:lnTo>
                  <a:pt x="6079949" y="840951"/>
                </a:lnTo>
                <a:lnTo>
                  <a:pt x="6079949" y="853410"/>
                </a:lnTo>
                <a:lnTo>
                  <a:pt x="6092407" y="816033"/>
                </a:lnTo>
                <a:cubicBezTo>
                  <a:pt x="6092407" y="799421"/>
                  <a:pt x="6100713" y="782809"/>
                  <a:pt x="6117326" y="766197"/>
                </a:cubicBezTo>
                <a:cubicBezTo>
                  <a:pt x="6125632" y="766197"/>
                  <a:pt x="6133938" y="759967"/>
                  <a:pt x="6142244" y="747509"/>
                </a:cubicBezTo>
                <a:cubicBezTo>
                  <a:pt x="6150550" y="735051"/>
                  <a:pt x="6154702" y="728821"/>
                  <a:pt x="6154702" y="728821"/>
                </a:cubicBezTo>
                <a:cubicBezTo>
                  <a:pt x="6171315" y="712208"/>
                  <a:pt x="6179621" y="703902"/>
                  <a:pt x="6179621" y="703902"/>
                </a:cubicBezTo>
                <a:lnTo>
                  <a:pt x="6179621" y="716362"/>
                </a:lnTo>
                <a:lnTo>
                  <a:pt x="6192079" y="728821"/>
                </a:lnTo>
                <a:lnTo>
                  <a:pt x="6179621" y="753739"/>
                </a:lnTo>
                <a:cubicBezTo>
                  <a:pt x="6179621" y="753739"/>
                  <a:pt x="6175468" y="753739"/>
                  <a:pt x="6167162" y="753739"/>
                </a:cubicBezTo>
                <a:cubicBezTo>
                  <a:pt x="6158856" y="762045"/>
                  <a:pt x="6158856" y="766197"/>
                  <a:pt x="6167162" y="766197"/>
                </a:cubicBezTo>
                <a:cubicBezTo>
                  <a:pt x="6175468" y="766197"/>
                  <a:pt x="6179621" y="762045"/>
                  <a:pt x="6179621" y="753739"/>
                </a:cubicBezTo>
                <a:cubicBezTo>
                  <a:pt x="6204539" y="753739"/>
                  <a:pt x="6216997" y="732973"/>
                  <a:pt x="6216997" y="691444"/>
                </a:cubicBezTo>
                <a:lnTo>
                  <a:pt x="6204539" y="678984"/>
                </a:lnTo>
                <a:cubicBezTo>
                  <a:pt x="6212845" y="670678"/>
                  <a:pt x="6223227" y="668604"/>
                  <a:pt x="6235685" y="672756"/>
                </a:cubicBezTo>
                <a:cubicBezTo>
                  <a:pt x="6248145" y="676908"/>
                  <a:pt x="6262679" y="670678"/>
                  <a:pt x="6279291" y="654068"/>
                </a:cubicBezTo>
                <a:cubicBezTo>
                  <a:pt x="6370656" y="579313"/>
                  <a:pt x="6416340" y="533631"/>
                  <a:pt x="6416340" y="517019"/>
                </a:cubicBezTo>
                <a:cubicBezTo>
                  <a:pt x="6416340" y="508713"/>
                  <a:pt x="6418417" y="506637"/>
                  <a:pt x="6422569" y="510789"/>
                </a:cubicBezTo>
                <a:cubicBezTo>
                  <a:pt x="6426723" y="514941"/>
                  <a:pt x="6449565" y="498331"/>
                  <a:pt x="6491093" y="460954"/>
                </a:cubicBezTo>
                <a:cubicBezTo>
                  <a:pt x="6532623" y="423576"/>
                  <a:pt x="6555465" y="406966"/>
                  <a:pt x="6559617" y="411118"/>
                </a:cubicBezTo>
                <a:cubicBezTo>
                  <a:pt x="6563769" y="415270"/>
                  <a:pt x="6563769" y="419424"/>
                  <a:pt x="6559617" y="423576"/>
                </a:cubicBezTo>
                <a:cubicBezTo>
                  <a:pt x="6555465" y="427730"/>
                  <a:pt x="6553387" y="433958"/>
                  <a:pt x="6553387" y="442266"/>
                </a:cubicBezTo>
                <a:cubicBezTo>
                  <a:pt x="6578305" y="442266"/>
                  <a:pt x="6582458" y="450572"/>
                  <a:pt x="6565847" y="467182"/>
                </a:cubicBezTo>
                <a:cubicBezTo>
                  <a:pt x="6557541" y="483795"/>
                  <a:pt x="6553387" y="492101"/>
                  <a:pt x="6553387" y="492101"/>
                </a:cubicBezTo>
                <a:cubicBezTo>
                  <a:pt x="6553387" y="492101"/>
                  <a:pt x="6557541" y="492101"/>
                  <a:pt x="6565847" y="492101"/>
                </a:cubicBezTo>
                <a:cubicBezTo>
                  <a:pt x="6574153" y="492101"/>
                  <a:pt x="6578305" y="481718"/>
                  <a:pt x="6578305" y="460954"/>
                </a:cubicBezTo>
                <a:cubicBezTo>
                  <a:pt x="6578305" y="440188"/>
                  <a:pt x="6584535" y="425654"/>
                  <a:pt x="6596994" y="417348"/>
                </a:cubicBezTo>
                <a:cubicBezTo>
                  <a:pt x="6609454" y="409040"/>
                  <a:pt x="6623988" y="409040"/>
                  <a:pt x="6640600" y="417348"/>
                </a:cubicBezTo>
                <a:lnTo>
                  <a:pt x="6628142" y="392430"/>
                </a:lnTo>
                <a:cubicBezTo>
                  <a:pt x="6619836" y="384124"/>
                  <a:pt x="6615682" y="379972"/>
                  <a:pt x="6615682" y="379972"/>
                </a:cubicBezTo>
                <a:lnTo>
                  <a:pt x="6628142" y="342593"/>
                </a:lnTo>
                <a:lnTo>
                  <a:pt x="6565847" y="392430"/>
                </a:lnTo>
                <a:lnTo>
                  <a:pt x="6680125" y="286315"/>
                </a:lnTo>
                <a:lnTo>
                  <a:pt x="6677977" y="292759"/>
                </a:lnTo>
                <a:cubicBezTo>
                  <a:pt x="6686283" y="292759"/>
                  <a:pt x="6692513" y="290681"/>
                  <a:pt x="6696665" y="286529"/>
                </a:cubicBezTo>
                <a:cubicBezTo>
                  <a:pt x="6700819" y="282377"/>
                  <a:pt x="6698743" y="280299"/>
                  <a:pt x="6690437" y="280299"/>
                </a:cubicBezTo>
                <a:lnTo>
                  <a:pt x="6684456" y="282293"/>
                </a:lnTo>
                <a:lnTo>
                  <a:pt x="6740271" y="230464"/>
                </a:lnTo>
                <a:cubicBezTo>
                  <a:pt x="6748577" y="230464"/>
                  <a:pt x="6752731" y="230464"/>
                  <a:pt x="6752731" y="230464"/>
                </a:cubicBezTo>
                <a:cubicBezTo>
                  <a:pt x="6752731" y="222157"/>
                  <a:pt x="6758959" y="211776"/>
                  <a:pt x="6771419" y="199316"/>
                </a:cubicBezTo>
                <a:cubicBezTo>
                  <a:pt x="6783877" y="186858"/>
                  <a:pt x="6800489" y="172322"/>
                  <a:pt x="6821254" y="155710"/>
                </a:cubicBezTo>
                <a:cubicBezTo>
                  <a:pt x="6842020" y="139099"/>
                  <a:pt x="6860708" y="122486"/>
                  <a:pt x="6877320" y="105875"/>
                </a:cubicBezTo>
                <a:cubicBezTo>
                  <a:pt x="6869014" y="114181"/>
                  <a:pt x="6866938" y="120411"/>
                  <a:pt x="6871090" y="124563"/>
                </a:cubicBezTo>
                <a:cubicBezTo>
                  <a:pt x="6875243" y="128716"/>
                  <a:pt x="6881472" y="130792"/>
                  <a:pt x="6889779" y="130792"/>
                </a:cubicBezTo>
                <a:cubicBezTo>
                  <a:pt x="6898085" y="130792"/>
                  <a:pt x="6906391" y="128716"/>
                  <a:pt x="6914697" y="124563"/>
                </a:cubicBezTo>
                <a:cubicBezTo>
                  <a:pt x="6918849" y="122487"/>
                  <a:pt x="6924041" y="119892"/>
                  <a:pt x="6930271" y="116776"/>
                </a:cubicBezTo>
                <a:lnTo>
                  <a:pt x="6951823" y="105999"/>
                </a:lnTo>
                <a:lnTo>
                  <a:pt x="6945843" y="112103"/>
                </a:lnTo>
                <a:cubicBezTo>
                  <a:pt x="6916773" y="141174"/>
                  <a:pt x="6902238" y="155710"/>
                  <a:pt x="6902238" y="155710"/>
                </a:cubicBezTo>
                <a:lnTo>
                  <a:pt x="6889779" y="155710"/>
                </a:lnTo>
                <a:lnTo>
                  <a:pt x="6864860" y="168170"/>
                </a:lnTo>
                <a:lnTo>
                  <a:pt x="6839943" y="180628"/>
                </a:lnTo>
                <a:cubicBezTo>
                  <a:pt x="6839943" y="188934"/>
                  <a:pt x="6835790" y="195164"/>
                  <a:pt x="6827484" y="199316"/>
                </a:cubicBezTo>
                <a:cubicBezTo>
                  <a:pt x="6819177" y="203468"/>
                  <a:pt x="6819177" y="205546"/>
                  <a:pt x="6827484" y="205546"/>
                </a:cubicBezTo>
                <a:lnTo>
                  <a:pt x="6864860" y="168170"/>
                </a:lnTo>
                <a:lnTo>
                  <a:pt x="6867976" y="168170"/>
                </a:lnTo>
                <a:cubicBezTo>
                  <a:pt x="6870052" y="168170"/>
                  <a:pt x="6873166" y="168170"/>
                  <a:pt x="6877320" y="168170"/>
                </a:cubicBezTo>
                <a:cubicBezTo>
                  <a:pt x="6885626" y="168170"/>
                  <a:pt x="6885626" y="172322"/>
                  <a:pt x="6877320" y="180628"/>
                </a:cubicBezTo>
                <a:cubicBezTo>
                  <a:pt x="6869014" y="188934"/>
                  <a:pt x="6862784" y="193086"/>
                  <a:pt x="6858632" y="193086"/>
                </a:cubicBezTo>
                <a:cubicBezTo>
                  <a:pt x="6854478" y="193086"/>
                  <a:pt x="6852402" y="197240"/>
                  <a:pt x="6852402" y="205546"/>
                </a:cubicBezTo>
                <a:cubicBezTo>
                  <a:pt x="6852402" y="205546"/>
                  <a:pt x="6850326" y="207624"/>
                  <a:pt x="6846172" y="211776"/>
                </a:cubicBezTo>
                <a:cubicBezTo>
                  <a:pt x="6842020" y="215928"/>
                  <a:pt x="6837866" y="220082"/>
                  <a:pt x="6833713" y="224234"/>
                </a:cubicBezTo>
                <a:cubicBezTo>
                  <a:pt x="6829560" y="228386"/>
                  <a:pt x="6825407" y="234616"/>
                  <a:pt x="6821254" y="242922"/>
                </a:cubicBezTo>
                <a:cubicBezTo>
                  <a:pt x="6817101" y="251229"/>
                  <a:pt x="6815025" y="255382"/>
                  <a:pt x="6815025" y="255382"/>
                </a:cubicBezTo>
                <a:cubicBezTo>
                  <a:pt x="6815025" y="255382"/>
                  <a:pt x="6806719" y="263688"/>
                  <a:pt x="6790107" y="280299"/>
                </a:cubicBezTo>
                <a:cubicBezTo>
                  <a:pt x="6790107" y="280299"/>
                  <a:pt x="6785955" y="284451"/>
                  <a:pt x="6777647" y="292759"/>
                </a:cubicBezTo>
                <a:cubicBezTo>
                  <a:pt x="6777647" y="301065"/>
                  <a:pt x="6775571" y="305217"/>
                  <a:pt x="6771419" y="305217"/>
                </a:cubicBezTo>
                <a:cubicBezTo>
                  <a:pt x="6767265" y="305217"/>
                  <a:pt x="6765189" y="303141"/>
                  <a:pt x="6765189" y="298987"/>
                </a:cubicBezTo>
                <a:cubicBezTo>
                  <a:pt x="6765189" y="294835"/>
                  <a:pt x="6765189" y="288607"/>
                  <a:pt x="6765189" y="280299"/>
                </a:cubicBezTo>
                <a:cubicBezTo>
                  <a:pt x="6756883" y="263688"/>
                  <a:pt x="6761037" y="251229"/>
                  <a:pt x="6777647" y="242922"/>
                </a:cubicBezTo>
                <a:cubicBezTo>
                  <a:pt x="6785955" y="234616"/>
                  <a:pt x="6790107" y="228386"/>
                  <a:pt x="6790107" y="224234"/>
                </a:cubicBezTo>
                <a:cubicBezTo>
                  <a:pt x="6790107" y="220082"/>
                  <a:pt x="6790107" y="218004"/>
                  <a:pt x="6790107" y="218004"/>
                </a:cubicBezTo>
                <a:lnTo>
                  <a:pt x="6765189" y="230464"/>
                </a:lnTo>
                <a:lnTo>
                  <a:pt x="6740271" y="255382"/>
                </a:lnTo>
                <a:cubicBezTo>
                  <a:pt x="6740271" y="247075"/>
                  <a:pt x="6740271" y="242922"/>
                  <a:pt x="6740271" y="242922"/>
                </a:cubicBezTo>
                <a:lnTo>
                  <a:pt x="6727813" y="280299"/>
                </a:lnTo>
                <a:cubicBezTo>
                  <a:pt x="6736119" y="280299"/>
                  <a:pt x="6740271" y="280299"/>
                  <a:pt x="6740271" y="280299"/>
                </a:cubicBezTo>
                <a:cubicBezTo>
                  <a:pt x="6740271" y="280299"/>
                  <a:pt x="6740271" y="284451"/>
                  <a:pt x="6740271" y="292759"/>
                </a:cubicBezTo>
                <a:lnTo>
                  <a:pt x="6740271" y="305217"/>
                </a:lnTo>
                <a:lnTo>
                  <a:pt x="6752731" y="317677"/>
                </a:lnTo>
                <a:cubicBezTo>
                  <a:pt x="6752731" y="317677"/>
                  <a:pt x="6748577" y="323905"/>
                  <a:pt x="6740271" y="336365"/>
                </a:cubicBezTo>
                <a:cubicBezTo>
                  <a:pt x="6731965" y="348823"/>
                  <a:pt x="6723659" y="359205"/>
                  <a:pt x="6715353" y="367511"/>
                </a:cubicBezTo>
                <a:cubicBezTo>
                  <a:pt x="6707047" y="375818"/>
                  <a:pt x="6698743" y="386200"/>
                  <a:pt x="6690437" y="398660"/>
                </a:cubicBezTo>
                <a:cubicBezTo>
                  <a:pt x="6682131" y="411118"/>
                  <a:pt x="6675901" y="419424"/>
                  <a:pt x="6671749" y="423576"/>
                </a:cubicBezTo>
                <a:cubicBezTo>
                  <a:pt x="6667595" y="427730"/>
                  <a:pt x="6663442" y="431884"/>
                  <a:pt x="6659289" y="436036"/>
                </a:cubicBezTo>
                <a:cubicBezTo>
                  <a:pt x="6655136" y="440188"/>
                  <a:pt x="6648906" y="442266"/>
                  <a:pt x="6640600" y="442266"/>
                </a:cubicBezTo>
                <a:lnTo>
                  <a:pt x="6628142" y="454724"/>
                </a:lnTo>
                <a:cubicBezTo>
                  <a:pt x="6628142" y="446418"/>
                  <a:pt x="6628142" y="442266"/>
                  <a:pt x="6628142" y="442266"/>
                </a:cubicBezTo>
                <a:cubicBezTo>
                  <a:pt x="6628142" y="433958"/>
                  <a:pt x="6628142" y="429806"/>
                  <a:pt x="6628142" y="429806"/>
                </a:cubicBezTo>
                <a:cubicBezTo>
                  <a:pt x="6619836" y="438114"/>
                  <a:pt x="6615682" y="442266"/>
                  <a:pt x="6615682" y="442266"/>
                </a:cubicBezTo>
                <a:cubicBezTo>
                  <a:pt x="6615682" y="450572"/>
                  <a:pt x="6619836" y="454724"/>
                  <a:pt x="6628142" y="454724"/>
                </a:cubicBezTo>
                <a:lnTo>
                  <a:pt x="6615682" y="479642"/>
                </a:lnTo>
                <a:cubicBezTo>
                  <a:pt x="6615682" y="479642"/>
                  <a:pt x="6611530" y="479642"/>
                  <a:pt x="6603224" y="479642"/>
                </a:cubicBezTo>
                <a:cubicBezTo>
                  <a:pt x="6603224" y="487949"/>
                  <a:pt x="6594918" y="500408"/>
                  <a:pt x="6578305" y="517019"/>
                </a:cubicBezTo>
                <a:cubicBezTo>
                  <a:pt x="6561693" y="533631"/>
                  <a:pt x="6557541" y="544013"/>
                  <a:pt x="6565847" y="548167"/>
                </a:cubicBezTo>
                <a:cubicBezTo>
                  <a:pt x="6574153" y="552319"/>
                  <a:pt x="6601146" y="527401"/>
                  <a:pt x="6646830" y="473412"/>
                </a:cubicBezTo>
                <a:cubicBezTo>
                  <a:pt x="6692513" y="419424"/>
                  <a:pt x="6719507" y="392430"/>
                  <a:pt x="6727813" y="392430"/>
                </a:cubicBezTo>
                <a:cubicBezTo>
                  <a:pt x="6727813" y="392430"/>
                  <a:pt x="6729889" y="392430"/>
                  <a:pt x="6734043" y="392430"/>
                </a:cubicBezTo>
                <a:cubicBezTo>
                  <a:pt x="6738195" y="392430"/>
                  <a:pt x="6740271" y="388278"/>
                  <a:pt x="6740271" y="379972"/>
                </a:cubicBezTo>
                <a:cubicBezTo>
                  <a:pt x="6740271" y="363359"/>
                  <a:pt x="6756883" y="342593"/>
                  <a:pt x="6790107" y="317677"/>
                </a:cubicBezTo>
                <a:cubicBezTo>
                  <a:pt x="6831636" y="267841"/>
                  <a:pt x="6839943" y="259535"/>
                  <a:pt x="6815025" y="292759"/>
                </a:cubicBezTo>
                <a:lnTo>
                  <a:pt x="6839943" y="292759"/>
                </a:lnTo>
                <a:lnTo>
                  <a:pt x="6852402" y="242922"/>
                </a:lnTo>
                <a:lnTo>
                  <a:pt x="6864860" y="242922"/>
                </a:lnTo>
                <a:cubicBezTo>
                  <a:pt x="6873166" y="234616"/>
                  <a:pt x="6877320" y="230464"/>
                  <a:pt x="6877320" y="230464"/>
                </a:cubicBezTo>
                <a:cubicBezTo>
                  <a:pt x="6893932" y="230464"/>
                  <a:pt x="6906391" y="222157"/>
                  <a:pt x="6914697" y="205546"/>
                </a:cubicBezTo>
                <a:cubicBezTo>
                  <a:pt x="6914697" y="197240"/>
                  <a:pt x="6916773" y="191010"/>
                  <a:pt x="6920927" y="186858"/>
                </a:cubicBezTo>
                <a:cubicBezTo>
                  <a:pt x="6925079" y="182706"/>
                  <a:pt x="6925079" y="180628"/>
                  <a:pt x="6920927" y="180628"/>
                </a:cubicBezTo>
                <a:cubicBezTo>
                  <a:pt x="6916773" y="180628"/>
                  <a:pt x="6916773" y="178550"/>
                  <a:pt x="6920927" y="174398"/>
                </a:cubicBezTo>
                <a:cubicBezTo>
                  <a:pt x="6925079" y="170246"/>
                  <a:pt x="6927155" y="164017"/>
                  <a:pt x="6927155" y="155710"/>
                </a:cubicBezTo>
                <a:lnTo>
                  <a:pt x="6952073" y="155710"/>
                </a:lnTo>
                <a:cubicBezTo>
                  <a:pt x="6952073" y="155710"/>
                  <a:pt x="6952073" y="159862"/>
                  <a:pt x="6952073" y="168170"/>
                </a:cubicBezTo>
                <a:cubicBezTo>
                  <a:pt x="6952073" y="168170"/>
                  <a:pt x="6947921" y="172322"/>
                  <a:pt x="6939615" y="180628"/>
                </a:cubicBezTo>
                <a:lnTo>
                  <a:pt x="6952073" y="180628"/>
                </a:lnTo>
                <a:cubicBezTo>
                  <a:pt x="6968685" y="172322"/>
                  <a:pt x="6981143" y="168170"/>
                  <a:pt x="6989449" y="168170"/>
                </a:cubicBezTo>
                <a:cubicBezTo>
                  <a:pt x="6989449" y="151558"/>
                  <a:pt x="7006061" y="134946"/>
                  <a:pt x="7039285" y="118333"/>
                </a:cubicBezTo>
                <a:cubicBezTo>
                  <a:pt x="7047591" y="118333"/>
                  <a:pt x="7047591" y="122486"/>
                  <a:pt x="7039285" y="130792"/>
                </a:cubicBezTo>
                <a:cubicBezTo>
                  <a:pt x="7030979" y="139099"/>
                  <a:pt x="7035133" y="147404"/>
                  <a:pt x="7051743" y="155710"/>
                </a:cubicBezTo>
                <a:lnTo>
                  <a:pt x="7064203" y="155710"/>
                </a:lnTo>
                <a:lnTo>
                  <a:pt x="7051743" y="168170"/>
                </a:lnTo>
                <a:cubicBezTo>
                  <a:pt x="7043437" y="176476"/>
                  <a:pt x="7039285" y="182706"/>
                  <a:pt x="7039285" y="186858"/>
                </a:cubicBezTo>
                <a:cubicBezTo>
                  <a:pt x="7039285" y="191010"/>
                  <a:pt x="7043437" y="193086"/>
                  <a:pt x="7051743" y="193086"/>
                </a:cubicBezTo>
                <a:cubicBezTo>
                  <a:pt x="7060050" y="193086"/>
                  <a:pt x="7064203" y="191010"/>
                  <a:pt x="7064203" y="186858"/>
                </a:cubicBezTo>
                <a:cubicBezTo>
                  <a:pt x="7064203" y="182706"/>
                  <a:pt x="7064203" y="176476"/>
                  <a:pt x="7064203" y="168170"/>
                </a:cubicBezTo>
                <a:cubicBezTo>
                  <a:pt x="7064203" y="143252"/>
                  <a:pt x="7068356" y="130792"/>
                  <a:pt x="7076662" y="130792"/>
                </a:cubicBezTo>
                <a:cubicBezTo>
                  <a:pt x="7084968" y="130792"/>
                  <a:pt x="7091198" y="128716"/>
                  <a:pt x="7095350" y="124563"/>
                </a:cubicBezTo>
                <a:cubicBezTo>
                  <a:pt x="7099504" y="120411"/>
                  <a:pt x="7101580" y="118333"/>
                  <a:pt x="7101580" y="118333"/>
                </a:cubicBezTo>
                <a:cubicBezTo>
                  <a:pt x="7101580" y="110027"/>
                  <a:pt x="7107810" y="107951"/>
                  <a:pt x="7120268" y="112103"/>
                </a:cubicBezTo>
                <a:cubicBezTo>
                  <a:pt x="7132728" y="116256"/>
                  <a:pt x="7136881" y="112103"/>
                  <a:pt x="7132728" y="99645"/>
                </a:cubicBezTo>
                <a:cubicBezTo>
                  <a:pt x="7128575" y="87187"/>
                  <a:pt x="7124422" y="80957"/>
                  <a:pt x="7120268" y="80957"/>
                </a:cubicBezTo>
                <a:cubicBezTo>
                  <a:pt x="7116116" y="80957"/>
                  <a:pt x="7111962" y="76805"/>
                  <a:pt x="7107810" y="68497"/>
                </a:cubicBezTo>
                <a:cubicBezTo>
                  <a:pt x="7103656" y="60191"/>
                  <a:pt x="7105732" y="56039"/>
                  <a:pt x="7114039" y="56039"/>
                </a:cubicBezTo>
                <a:cubicBezTo>
                  <a:pt x="7114039" y="56039"/>
                  <a:pt x="7114039" y="51887"/>
                  <a:pt x="7114039" y="43581"/>
                </a:cubicBezTo>
                <a:lnTo>
                  <a:pt x="7101580" y="43581"/>
                </a:lnTo>
                <a:cubicBezTo>
                  <a:pt x="7116116" y="31122"/>
                  <a:pt x="7128315" y="20739"/>
                  <a:pt x="7138179" y="12433"/>
                </a:cubicBezTo>
                <a:lnTo>
                  <a:pt x="7153201" y="0"/>
                </a:lnTo>
                <a:lnTo>
                  <a:pt x="7191921" y="0"/>
                </a:lnTo>
                <a:lnTo>
                  <a:pt x="7195023" y="6203"/>
                </a:lnTo>
                <a:cubicBezTo>
                  <a:pt x="7199175" y="6203"/>
                  <a:pt x="7201251" y="6203"/>
                  <a:pt x="7201251" y="6203"/>
                </a:cubicBezTo>
                <a:lnTo>
                  <a:pt x="7207454" y="0"/>
                </a:lnTo>
                <a:lnTo>
                  <a:pt x="7219939" y="0"/>
                </a:lnTo>
                <a:lnTo>
                  <a:pt x="7219939" y="6203"/>
                </a:lnTo>
                <a:cubicBezTo>
                  <a:pt x="7224093" y="6203"/>
                  <a:pt x="7230321" y="6203"/>
                  <a:pt x="7238629" y="6203"/>
                </a:cubicBezTo>
                <a:cubicBezTo>
                  <a:pt x="7238629" y="6203"/>
                  <a:pt x="7238629" y="10355"/>
                  <a:pt x="7238629" y="18663"/>
                </a:cubicBezTo>
                <a:cubicBezTo>
                  <a:pt x="7238629" y="26969"/>
                  <a:pt x="7226169" y="43581"/>
                  <a:pt x="7201251" y="68497"/>
                </a:cubicBezTo>
                <a:cubicBezTo>
                  <a:pt x="7192945" y="85109"/>
                  <a:pt x="7182563" y="97568"/>
                  <a:pt x="7170105" y="105875"/>
                </a:cubicBezTo>
                <a:cubicBezTo>
                  <a:pt x="7157645" y="114181"/>
                  <a:pt x="7151417" y="122486"/>
                  <a:pt x="7151417" y="130792"/>
                </a:cubicBezTo>
                <a:cubicBezTo>
                  <a:pt x="7143111" y="139099"/>
                  <a:pt x="7134804" y="143252"/>
                  <a:pt x="7126498" y="143252"/>
                </a:cubicBezTo>
                <a:lnTo>
                  <a:pt x="7112260" y="150370"/>
                </a:lnTo>
                <a:lnTo>
                  <a:pt x="7113259" y="151039"/>
                </a:lnTo>
                <a:cubicBezTo>
                  <a:pt x="7113781" y="152077"/>
                  <a:pt x="7114039" y="153634"/>
                  <a:pt x="7114039" y="155710"/>
                </a:cubicBezTo>
                <a:cubicBezTo>
                  <a:pt x="7114039" y="164017"/>
                  <a:pt x="7114039" y="168170"/>
                  <a:pt x="7114039" y="168170"/>
                </a:cubicBezTo>
                <a:cubicBezTo>
                  <a:pt x="7114039" y="168170"/>
                  <a:pt x="7114039" y="172322"/>
                  <a:pt x="7114039" y="180628"/>
                </a:cubicBezTo>
                <a:cubicBezTo>
                  <a:pt x="7114039" y="180628"/>
                  <a:pt x="7109886" y="180628"/>
                  <a:pt x="7101580" y="180628"/>
                </a:cubicBezTo>
                <a:cubicBezTo>
                  <a:pt x="7093274" y="180628"/>
                  <a:pt x="7089122" y="182706"/>
                  <a:pt x="7089122" y="186858"/>
                </a:cubicBezTo>
                <a:cubicBezTo>
                  <a:pt x="7089122" y="191010"/>
                  <a:pt x="7080815" y="201394"/>
                  <a:pt x="7064203" y="218004"/>
                </a:cubicBezTo>
                <a:cubicBezTo>
                  <a:pt x="7047591" y="234616"/>
                  <a:pt x="7043437" y="242922"/>
                  <a:pt x="7051743" y="242922"/>
                </a:cubicBezTo>
                <a:cubicBezTo>
                  <a:pt x="7051743" y="242922"/>
                  <a:pt x="7055897" y="247075"/>
                  <a:pt x="7064203" y="255382"/>
                </a:cubicBezTo>
                <a:lnTo>
                  <a:pt x="7101580" y="218004"/>
                </a:lnTo>
                <a:cubicBezTo>
                  <a:pt x="7118192" y="193086"/>
                  <a:pt x="7128575" y="180628"/>
                  <a:pt x="7132728" y="180628"/>
                </a:cubicBezTo>
                <a:cubicBezTo>
                  <a:pt x="7136881" y="180628"/>
                  <a:pt x="7138957" y="178550"/>
                  <a:pt x="7138957" y="174398"/>
                </a:cubicBezTo>
                <a:cubicBezTo>
                  <a:pt x="7138957" y="170246"/>
                  <a:pt x="7147263" y="159862"/>
                  <a:pt x="7163875" y="143252"/>
                </a:cubicBezTo>
                <a:lnTo>
                  <a:pt x="7188793" y="130792"/>
                </a:lnTo>
                <a:cubicBezTo>
                  <a:pt x="7180487" y="139099"/>
                  <a:pt x="7178411" y="145328"/>
                  <a:pt x="7182563" y="149482"/>
                </a:cubicBezTo>
                <a:cubicBezTo>
                  <a:pt x="7186717" y="153634"/>
                  <a:pt x="7180487" y="166092"/>
                  <a:pt x="7163875" y="186858"/>
                </a:cubicBezTo>
                <a:cubicBezTo>
                  <a:pt x="7147263" y="207624"/>
                  <a:pt x="7134804" y="222157"/>
                  <a:pt x="7126498" y="230464"/>
                </a:cubicBezTo>
                <a:cubicBezTo>
                  <a:pt x="7118192" y="238770"/>
                  <a:pt x="7109886" y="242922"/>
                  <a:pt x="7101580" y="242922"/>
                </a:cubicBezTo>
                <a:cubicBezTo>
                  <a:pt x="7101580" y="234616"/>
                  <a:pt x="7099504" y="232540"/>
                  <a:pt x="7095350" y="236693"/>
                </a:cubicBezTo>
                <a:cubicBezTo>
                  <a:pt x="7091198" y="240845"/>
                  <a:pt x="7084968" y="251229"/>
                  <a:pt x="7076662" y="267841"/>
                </a:cubicBezTo>
                <a:cubicBezTo>
                  <a:pt x="7068356" y="284451"/>
                  <a:pt x="7060050" y="296911"/>
                  <a:pt x="7051743" y="305217"/>
                </a:cubicBezTo>
                <a:lnTo>
                  <a:pt x="7026827" y="330135"/>
                </a:lnTo>
                <a:cubicBezTo>
                  <a:pt x="7026827" y="346746"/>
                  <a:pt x="7022673" y="350901"/>
                  <a:pt x="7014367" y="342593"/>
                </a:cubicBezTo>
                <a:cubicBezTo>
                  <a:pt x="7014367" y="334287"/>
                  <a:pt x="7014367" y="325983"/>
                  <a:pt x="7014367" y="317677"/>
                </a:cubicBezTo>
                <a:cubicBezTo>
                  <a:pt x="7022673" y="309369"/>
                  <a:pt x="7026827" y="305217"/>
                  <a:pt x="7026827" y="305217"/>
                </a:cubicBezTo>
                <a:lnTo>
                  <a:pt x="7026827" y="292759"/>
                </a:lnTo>
                <a:cubicBezTo>
                  <a:pt x="7035133" y="284451"/>
                  <a:pt x="7039285" y="278223"/>
                  <a:pt x="7039285" y="274071"/>
                </a:cubicBezTo>
                <a:cubicBezTo>
                  <a:pt x="7039285" y="269918"/>
                  <a:pt x="7030979" y="267841"/>
                  <a:pt x="7014367" y="267841"/>
                </a:cubicBezTo>
                <a:cubicBezTo>
                  <a:pt x="7014367" y="267841"/>
                  <a:pt x="7010215" y="276147"/>
                  <a:pt x="7001909" y="292759"/>
                </a:cubicBezTo>
                <a:cubicBezTo>
                  <a:pt x="6993603" y="292759"/>
                  <a:pt x="6989449" y="294835"/>
                  <a:pt x="6989449" y="298987"/>
                </a:cubicBezTo>
                <a:cubicBezTo>
                  <a:pt x="6989449" y="303141"/>
                  <a:pt x="6989449" y="309369"/>
                  <a:pt x="6989449" y="317677"/>
                </a:cubicBezTo>
                <a:cubicBezTo>
                  <a:pt x="6989449" y="317677"/>
                  <a:pt x="6981143" y="325983"/>
                  <a:pt x="6964533" y="342593"/>
                </a:cubicBezTo>
                <a:cubicBezTo>
                  <a:pt x="6939615" y="350901"/>
                  <a:pt x="6935461" y="359205"/>
                  <a:pt x="6952073" y="367511"/>
                </a:cubicBezTo>
                <a:cubicBezTo>
                  <a:pt x="6960379" y="367511"/>
                  <a:pt x="6968685" y="363359"/>
                  <a:pt x="6976991" y="355053"/>
                </a:cubicBezTo>
                <a:lnTo>
                  <a:pt x="6989449" y="342593"/>
                </a:lnTo>
                <a:cubicBezTo>
                  <a:pt x="6989449" y="367511"/>
                  <a:pt x="6981143" y="379972"/>
                  <a:pt x="6964533" y="379972"/>
                </a:cubicBezTo>
                <a:lnTo>
                  <a:pt x="6964533" y="392430"/>
                </a:lnTo>
                <a:cubicBezTo>
                  <a:pt x="6972839" y="392430"/>
                  <a:pt x="6972839" y="396582"/>
                  <a:pt x="6964533" y="404888"/>
                </a:cubicBezTo>
                <a:cubicBezTo>
                  <a:pt x="6956227" y="413196"/>
                  <a:pt x="6949997" y="425654"/>
                  <a:pt x="6945843" y="442266"/>
                </a:cubicBezTo>
                <a:cubicBezTo>
                  <a:pt x="6941691" y="458876"/>
                  <a:pt x="6935461" y="467182"/>
                  <a:pt x="6927155" y="467182"/>
                </a:cubicBezTo>
                <a:lnTo>
                  <a:pt x="6914697" y="492101"/>
                </a:lnTo>
                <a:lnTo>
                  <a:pt x="6914697" y="504561"/>
                </a:lnTo>
                <a:cubicBezTo>
                  <a:pt x="6923003" y="504561"/>
                  <a:pt x="6927155" y="500408"/>
                  <a:pt x="6927155" y="492101"/>
                </a:cubicBezTo>
                <a:lnTo>
                  <a:pt x="6952073" y="467182"/>
                </a:lnTo>
                <a:lnTo>
                  <a:pt x="6952073" y="470298"/>
                </a:lnTo>
                <a:cubicBezTo>
                  <a:pt x="6952073" y="472374"/>
                  <a:pt x="6952073" y="475489"/>
                  <a:pt x="6952073" y="479642"/>
                </a:cubicBezTo>
                <a:cubicBezTo>
                  <a:pt x="6952073" y="479642"/>
                  <a:pt x="6949997" y="479642"/>
                  <a:pt x="6945843" y="479642"/>
                </a:cubicBezTo>
                <a:cubicBezTo>
                  <a:pt x="6941691" y="479642"/>
                  <a:pt x="6939615" y="483795"/>
                  <a:pt x="6939615" y="492101"/>
                </a:cubicBezTo>
                <a:lnTo>
                  <a:pt x="6939615" y="504561"/>
                </a:lnTo>
                <a:cubicBezTo>
                  <a:pt x="6931309" y="512867"/>
                  <a:pt x="6927155" y="519096"/>
                  <a:pt x="6927155" y="523249"/>
                </a:cubicBezTo>
                <a:cubicBezTo>
                  <a:pt x="6927155" y="527401"/>
                  <a:pt x="6931309" y="527401"/>
                  <a:pt x="6939615" y="523249"/>
                </a:cubicBezTo>
                <a:cubicBezTo>
                  <a:pt x="6947921" y="519096"/>
                  <a:pt x="6952073" y="512867"/>
                  <a:pt x="6952073" y="504561"/>
                </a:cubicBezTo>
                <a:lnTo>
                  <a:pt x="7001909" y="467182"/>
                </a:lnTo>
                <a:lnTo>
                  <a:pt x="6989449" y="479642"/>
                </a:lnTo>
                <a:cubicBezTo>
                  <a:pt x="6997755" y="479642"/>
                  <a:pt x="6993603" y="487949"/>
                  <a:pt x="6976991" y="504561"/>
                </a:cubicBezTo>
                <a:cubicBezTo>
                  <a:pt x="6960379" y="521171"/>
                  <a:pt x="6954151" y="529477"/>
                  <a:pt x="6958303" y="529477"/>
                </a:cubicBezTo>
                <a:cubicBezTo>
                  <a:pt x="6962455" y="529477"/>
                  <a:pt x="6972839" y="525325"/>
                  <a:pt x="6989449" y="517019"/>
                </a:cubicBezTo>
                <a:cubicBezTo>
                  <a:pt x="7006061" y="508713"/>
                  <a:pt x="7014367" y="504561"/>
                  <a:pt x="7014367" y="504561"/>
                </a:cubicBezTo>
                <a:cubicBezTo>
                  <a:pt x="7014367" y="504561"/>
                  <a:pt x="7018521" y="498331"/>
                  <a:pt x="7026827" y="485872"/>
                </a:cubicBezTo>
                <a:cubicBezTo>
                  <a:pt x="7035133" y="473412"/>
                  <a:pt x="7043437" y="458876"/>
                  <a:pt x="7051743" y="442266"/>
                </a:cubicBezTo>
                <a:cubicBezTo>
                  <a:pt x="7084968" y="417348"/>
                  <a:pt x="7103656" y="396582"/>
                  <a:pt x="7107810" y="379972"/>
                </a:cubicBezTo>
                <a:cubicBezTo>
                  <a:pt x="7111962" y="363359"/>
                  <a:pt x="7120268" y="352976"/>
                  <a:pt x="7132728" y="348823"/>
                </a:cubicBezTo>
                <a:cubicBezTo>
                  <a:pt x="7145187" y="344671"/>
                  <a:pt x="7151417" y="340517"/>
                  <a:pt x="7151417" y="336365"/>
                </a:cubicBezTo>
                <a:cubicBezTo>
                  <a:pt x="7151417" y="332213"/>
                  <a:pt x="7155569" y="325983"/>
                  <a:pt x="7163875" y="317677"/>
                </a:cubicBezTo>
                <a:lnTo>
                  <a:pt x="7163875" y="330135"/>
                </a:lnTo>
                <a:cubicBezTo>
                  <a:pt x="7163875" y="346746"/>
                  <a:pt x="7159723" y="361282"/>
                  <a:pt x="7151417" y="373742"/>
                </a:cubicBezTo>
                <a:cubicBezTo>
                  <a:pt x="7143111" y="386200"/>
                  <a:pt x="7130651" y="396582"/>
                  <a:pt x="7114039" y="404888"/>
                </a:cubicBezTo>
                <a:cubicBezTo>
                  <a:pt x="7089122" y="421500"/>
                  <a:pt x="7076662" y="433958"/>
                  <a:pt x="7076662" y="442266"/>
                </a:cubicBezTo>
                <a:cubicBezTo>
                  <a:pt x="7084968" y="450572"/>
                  <a:pt x="7093274" y="450572"/>
                  <a:pt x="7101580" y="442266"/>
                </a:cubicBezTo>
                <a:cubicBezTo>
                  <a:pt x="7101580" y="450572"/>
                  <a:pt x="7097428" y="458876"/>
                  <a:pt x="7089122" y="467182"/>
                </a:cubicBezTo>
                <a:cubicBezTo>
                  <a:pt x="7064203" y="483795"/>
                  <a:pt x="7060050" y="492101"/>
                  <a:pt x="7076662" y="492101"/>
                </a:cubicBezTo>
                <a:lnTo>
                  <a:pt x="7076662" y="504561"/>
                </a:lnTo>
                <a:cubicBezTo>
                  <a:pt x="7076662" y="504561"/>
                  <a:pt x="7072509" y="504561"/>
                  <a:pt x="7064203" y="504561"/>
                </a:cubicBezTo>
                <a:lnTo>
                  <a:pt x="7064203" y="529477"/>
                </a:lnTo>
                <a:lnTo>
                  <a:pt x="7076662" y="529477"/>
                </a:lnTo>
                <a:cubicBezTo>
                  <a:pt x="7084968" y="521171"/>
                  <a:pt x="7093274" y="514941"/>
                  <a:pt x="7101580" y="510789"/>
                </a:cubicBezTo>
                <a:cubicBezTo>
                  <a:pt x="7109886" y="506637"/>
                  <a:pt x="7114039" y="504561"/>
                  <a:pt x="7114039" y="504561"/>
                </a:cubicBezTo>
                <a:lnTo>
                  <a:pt x="7138957" y="492101"/>
                </a:lnTo>
                <a:cubicBezTo>
                  <a:pt x="7155569" y="475490"/>
                  <a:pt x="7165951" y="467182"/>
                  <a:pt x="7170105" y="467182"/>
                </a:cubicBezTo>
                <a:cubicBezTo>
                  <a:pt x="7174257" y="467182"/>
                  <a:pt x="7184641" y="463030"/>
                  <a:pt x="7201251" y="454724"/>
                </a:cubicBezTo>
                <a:lnTo>
                  <a:pt x="7213711" y="454724"/>
                </a:lnTo>
                <a:cubicBezTo>
                  <a:pt x="7213711" y="463030"/>
                  <a:pt x="7209557" y="467182"/>
                  <a:pt x="7201251" y="467182"/>
                </a:cubicBezTo>
                <a:lnTo>
                  <a:pt x="7213711" y="479642"/>
                </a:lnTo>
                <a:cubicBezTo>
                  <a:pt x="7213711" y="479642"/>
                  <a:pt x="7215787" y="477565"/>
                  <a:pt x="7219939" y="473412"/>
                </a:cubicBezTo>
                <a:cubicBezTo>
                  <a:pt x="7224093" y="469260"/>
                  <a:pt x="7226169" y="463030"/>
                  <a:pt x="7226169" y="454724"/>
                </a:cubicBezTo>
                <a:lnTo>
                  <a:pt x="7238629" y="442266"/>
                </a:lnTo>
                <a:lnTo>
                  <a:pt x="7226169" y="479642"/>
                </a:lnTo>
                <a:lnTo>
                  <a:pt x="7176333" y="541937"/>
                </a:lnTo>
                <a:lnTo>
                  <a:pt x="7151417" y="579313"/>
                </a:lnTo>
                <a:cubicBezTo>
                  <a:pt x="7151417" y="587619"/>
                  <a:pt x="7157645" y="587619"/>
                  <a:pt x="7170105" y="579313"/>
                </a:cubicBezTo>
                <a:cubicBezTo>
                  <a:pt x="7182563" y="571007"/>
                  <a:pt x="7192945" y="562703"/>
                  <a:pt x="7201251" y="554395"/>
                </a:cubicBezTo>
                <a:lnTo>
                  <a:pt x="7213711" y="541937"/>
                </a:lnTo>
                <a:cubicBezTo>
                  <a:pt x="7213711" y="550243"/>
                  <a:pt x="7215787" y="554395"/>
                  <a:pt x="7219939" y="554395"/>
                </a:cubicBezTo>
                <a:cubicBezTo>
                  <a:pt x="7224093" y="554395"/>
                  <a:pt x="7226169" y="550243"/>
                  <a:pt x="7226169" y="541937"/>
                </a:cubicBezTo>
                <a:cubicBezTo>
                  <a:pt x="7226169" y="533631"/>
                  <a:pt x="7226169" y="525325"/>
                  <a:pt x="7226169" y="517019"/>
                </a:cubicBezTo>
                <a:lnTo>
                  <a:pt x="7238629" y="517019"/>
                </a:lnTo>
                <a:cubicBezTo>
                  <a:pt x="7246935" y="517019"/>
                  <a:pt x="7251087" y="512867"/>
                  <a:pt x="7251087" y="504561"/>
                </a:cubicBezTo>
                <a:lnTo>
                  <a:pt x="7276003" y="492101"/>
                </a:lnTo>
                <a:cubicBezTo>
                  <a:pt x="7284311" y="492101"/>
                  <a:pt x="7288463" y="492101"/>
                  <a:pt x="7288463" y="492101"/>
                </a:cubicBezTo>
                <a:lnTo>
                  <a:pt x="7300922" y="517019"/>
                </a:lnTo>
                <a:lnTo>
                  <a:pt x="7288463" y="541937"/>
                </a:lnTo>
                <a:cubicBezTo>
                  <a:pt x="7271851" y="566855"/>
                  <a:pt x="7259393" y="575161"/>
                  <a:pt x="7251087" y="566855"/>
                </a:cubicBezTo>
                <a:cubicBezTo>
                  <a:pt x="7242781" y="566855"/>
                  <a:pt x="7234475" y="571007"/>
                  <a:pt x="7226169" y="579313"/>
                </a:cubicBezTo>
                <a:cubicBezTo>
                  <a:pt x="7226169" y="587619"/>
                  <a:pt x="7226169" y="591772"/>
                  <a:pt x="7226169" y="591772"/>
                </a:cubicBezTo>
                <a:cubicBezTo>
                  <a:pt x="7226169" y="591772"/>
                  <a:pt x="7234475" y="591772"/>
                  <a:pt x="7251087" y="591772"/>
                </a:cubicBezTo>
                <a:lnTo>
                  <a:pt x="7238629" y="604231"/>
                </a:lnTo>
                <a:cubicBezTo>
                  <a:pt x="7230321" y="612537"/>
                  <a:pt x="7224093" y="620842"/>
                  <a:pt x="7219939" y="629150"/>
                </a:cubicBezTo>
                <a:cubicBezTo>
                  <a:pt x="7215787" y="637456"/>
                  <a:pt x="7213711" y="641608"/>
                  <a:pt x="7213711" y="641608"/>
                </a:cubicBezTo>
                <a:cubicBezTo>
                  <a:pt x="7213711" y="649914"/>
                  <a:pt x="7205405" y="662374"/>
                  <a:pt x="7188793" y="678984"/>
                </a:cubicBezTo>
                <a:cubicBezTo>
                  <a:pt x="7172181" y="695596"/>
                  <a:pt x="7168027" y="708055"/>
                  <a:pt x="7176333" y="716362"/>
                </a:cubicBezTo>
                <a:cubicBezTo>
                  <a:pt x="7184641" y="716362"/>
                  <a:pt x="7186717" y="718438"/>
                  <a:pt x="7182563" y="722591"/>
                </a:cubicBezTo>
                <a:cubicBezTo>
                  <a:pt x="7178411" y="726743"/>
                  <a:pt x="7172181" y="728821"/>
                  <a:pt x="7163875" y="728821"/>
                </a:cubicBezTo>
                <a:cubicBezTo>
                  <a:pt x="7130651" y="745431"/>
                  <a:pt x="7114039" y="770349"/>
                  <a:pt x="7114039" y="803573"/>
                </a:cubicBezTo>
                <a:cubicBezTo>
                  <a:pt x="7114039" y="811881"/>
                  <a:pt x="7116116" y="816033"/>
                  <a:pt x="7120268" y="816033"/>
                </a:cubicBezTo>
                <a:cubicBezTo>
                  <a:pt x="7124422" y="816033"/>
                  <a:pt x="7126498" y="811881"/>
                  <a:pt x="7126498" y="803573"/>
                </a:cubicBezTo>
                <a:lnTo>
                  <a:pt x="7138957" y="803573"/>
                </a:lnTo>
                <a:cubicBezTo>
                  <a:pt x="7138957" y="803573"/>
                  <a:pt x="7134804" y="811881"/>
                  <a:pt x="7126498" y="828491"/>
                </a:cubicBezTo>
                <a:lnTo>
                  <a:pt x="7101580" y="878328"/>
                </a:lnTo>
                <a:cubicBezTo>
                  <a:pt x="7093274" y="894938"/>
                  <a:pt x="7082892" y="909474"/>
                  <a:pt x="7070433" y="921934"/>
                </a:cubicBezTo>
                <a:cubicBezTo>
                  <a:pt x="7057973" y="934392"/>
                  <a:pt x="7051743" y="940622"/>
                  <a:pt x="7051743" y="940622"/>
                </a:cubicBezTo>
                <a:lnTo>
                  <a:pt x="7039285" y="965540"/>
                </a:lnTo>
                <a:cubicBezTo>
                  <a:pt x="7039285" y="1007069"/>
                  <a:pt x="7030979" y="1027835"/>
                  <a:pt x="7014367" y="1027835"/>
                </a:cubicBezTo>
                <a:cubicBezTo>
                  <a:pt x="6997755" y="1027835"/>
                  <a:pt x="6989449" y="1031987"/>
                  <a:pt x="6989449" y="1040293"/>
                </a:cubicBezTo>
                <a:cubicBezTo>
                  <a:pt x="6997755" y="1048599"/>
                  <a:pt x="6997755" y="1052753"/>
                  <a:pt x="6989449" y="1052753"/>
                </a:cubicBezTo>
                <a:cubicBezTo>
                  <a:pt x="6989449" y="1052753"/>
                  <a:pt x="6989449" y="1054829"/>
                  <a:pt x="6989449" y="1058981"/>
                </a:cubicBezTo>
                <a:cubicBezTo>
                  <a:pt x="6989449" y="1063134"/>
                  <a:pt x="6989449" y="1069364"/>
                  <a:pt x="6989449" y="1077670"/>
                </a:cubicBezTo>
                <a:cubicBezTo>
                  <a:pt x="6989449" y="1085977"/>
                  <a:pt x="6987373" y="1092206"/>
                  <a:pt x="6983221" y="1096358"/>
                </a:cubicBezTo>
                <a:cubicBezTo>
                  <a:pt x="6979067" y="1100512"/>
                  <a:pt x="6976991" y="1102588"/>
                  <a:pt x="6976991" y="1102588"/>
                </a:cubicBezTo>
                <a:cubicBezTo>
                  <a:pt x="6976991" y="1110894"/>
                  <a:pt x="6976991" y="1115048"/>
                  <a:pt x="6976991" y="1115048"/>
                </a:cubicBezTo>
                <a:cubicBezTo>
                  <a:pt x="6976991" y="1115048"/>
                  <a:pt x="6974915" y="1115048"/>
                  <a:pt x="6970761" y="1115048"/>
                </a:cubicBezTo>
                <a:cubicBezTo>
                  <a:pt x="6966609" y="1115048"/>
                  <a:pt x="6964533" y="1119200"/>
                  <a:pt x="6964533" y="1127506"/>
                </a:cubicBezTo>
                <a:cubicBezTo>
                  <a:pt x="6964533" y="1127506"/>
                  <a:pt x="6968685" y="1127506"/>
                  <a:pt x="6976991" y="1127506"/>
                </a:cubicBezTo>
                <a:lnTo>
                  <a:pt x="6976991" y="1139964"/>
                </a:lnTo>
                <a:lnTo>
                  <a:pt x="6976991" y="1152424"/>
                </a:lnTo>
                <a:cubicBezTo>
                  <a:pt x="6976991" y="1152424"/>
                  <a:pt x="6979067" y="1150346"/>
                  <a:pt x="6983221" y="1146194"/>
                </a:cubicBezTo>
                <a:cubicBezTo>
                  <a:pt x="6987373" y="1142042"/>
                  <a:pt x="6989449" y="1135812"/>
                  <a:pt x="6989449" y="1127506"/>
                </a:cubicBezTo>
                <a:lnTo>
                  <a:pt x="7001909" y="1127506"/>
                </a:lnTo>
                <a:cubicBezTo>
                  <a:pt x="7001909" y="1152424"/>
                  <a:pt x="7006061" y="1164882"/>
                  <a:pt x="7014367" y="1164882"/>
                </a:cubicBezTo>
                <a:cubicBezTo>
                  <a:pt x="7014367" y="1164882"/>
                  <a:pt x="7016445" y="1160730"/>
                  <a:pt x="7020597" y="1152424"/>
                </a:cubicBezTo>
                <a:cubicBezTo>
                  <a:pt x="7024749" y="1144116"/>
                  <a:pt x="7026827" y="1135812"/>
                  <a:pt x="7026827" y="1127506"/>
                </a:cubicBezTo>
                <a:lnTo>
                  <a:pt x="7039285" y="1127506"/>
                </a:lnTo>
                <a:cubicBezTo>
                  <a:pt x="7047591" y="1135812"/>
                  <a:pt x="7055897" y="1135812"/>
                  <a:pt x="7064203" y="1127506"/>
                </a:cubicBezTo>
                <a:lnTo>
                  <a:pt x="7064203" y="1152424"/>
                </a:lnTo>
                <a:cubicBezTo>
                  <a:pt x="7055897" y="1152424"/>
                  <a:pt x="7051743" y="1152424"/>
                  <a:pt x="7051743" y="1152424"/>
                </a:cubicBezTo>
                <a:cubicBezTo>
                  <a:pt x="7051743" y="1144116"/>
                  <a:pt x="7051743" y="1139964"/>
                  <a:pt x="7051743" y="1139964"/>
                </a:cubicBezTo>
                <a:cubicBezTo>
                  <a:pt x="7051743" y="1139964"/>
                  <a:pt x="7047591" y="1139964"/>
                  <a:pt x="7039285" y="1139964"/>
                </a:cubicBezTo>
                <a:cubicBezTo>
                  <a:pt x="7039285" y="1139964"/>
                  <a:pt x="7039285" y="1148272"/>
                  <a:pt x="7039285" y="1164882"/>
                </a:cubicBezTo>
                <a:cubicBezTo>
                  <a:pt x="7047591" y="1164882"/>
                  <a:pt x="7051743" y="1166960"/>
                  <a:pt x="7051743" y="1171112"/>
                </a:cubicBezTo>
                <a:cubicBezTo>
                  <a:pt x="7051743" y="1175264"/>
                  <a:pt x="7047591" y="1177342"/>
                  <a:pt x="7039285" y="1177342"/>
                </a:cubicBezTo>
                <a:lnTo>
                  <a:pt x="7039285" y="1214719"/>
                </a:lnTo>
                <a:cubicBezTo>
                  <a:pt x="7047591" y="1214719"/>
                  <a:pt x="7051743" y="1218871"/>
                  <a:pt x="7051743" y="1227177"/>
                </a:cubicBezTo>
                <a:lnTo>
                  <a:pt x="7064203" y="1227177"/>
                </a:lnTo>
                <a:cubicBezTo>
                  <a:pt x="7072509" y="1218871"/>
                  <a:pt x="7072509" y="1210566"/>
                  <a:pt x="7064203" y="1202259"/>
                </a:cubicBezTo>
                <a:lnTo>
                  <a:pt x="7076662" y="1202259"/>
                </a:lnTo>
                <a:lnTo>
                  <a:pt x="7101580" y="1202259"/>
                </a:lnTo>
                <a:cubicBezTo>
                  <a:pt x="7109886" y="1202259"/>
                  <a:pt x="7122345" y="1202259"/>
                  <a:pt x="7138957" y="1202259"/>
                </a:cubicBezTo>
                <a:lnTo>
                  <a:pt x="7126498" y="1227177"/>
                </a:lnTo>
                <a:cubicBezTo>
                  <a:pt x="7134804" y="1227177"/>
                  <a:pt x="7138957" y="1223025"/>
                  <a:pt x="7138957" y="1214719"/>
                </a:cubicBezTo>
                <a:cubicBezTo>
                  <a:pt x="7138957" y="1206411"/>
                  <a:pt x="7143111" y="1202259"/>
                  <a:pt x="7151417" y="1202259"/>
                </a:cubicBezTo>
                <a:cubicBezTo>
                  <a:pt x="7151417" y="1210566"/>
                  <a:pt x="7155569" y="1208489"/>
                  <a:pt x="7163875" y="1196030"/>
                </a:cubicBezTo>
                <a:cubicBezTo>
                  <a:pt x="7172181" y="1183570"/>
                  <a:pt x="7174257" y="1175264"/>
                  <a:pt x="7170105" y="1171112"/>
                </a:cubicBezTo>
                <a:cubicBezTo>
                  <a:pt x="7165951" y="1166960"/>
                  <a:pt x="7159723" y="1169035"/>
                  <a:pt x="7151417" y="1177342"/>
                </a:cubicBezTo>
                <a:cubicBezTo>
                  <a:pt x="7143111" y="1185648"/>
                  <a:pt x="7138957" y="1185648"/>
                  <a:pt x="7138957" y="1177342"/>
                </a:cubicBezTo>
                <a:cubicBezTo>
                  <a:pt x="7138957" y="1177342"/>
                  <a:pt x="7138957" y="1173188"/>
                  <a:pt x="7138957" y="1164882"/>
                </a:cubicBezTo>
                <a:cubicBezTo>
                  <a:pt x="7138957" y="1156576"/>
                  <a:pt x="7138957" y="1152424"/>
                  <a:pt x="7138957" y="1152424"/>
                </a:cubicBezTo>
                <a:cubicBezTo>
                  <a:pt x="7114039" y="1169035"/>
                  <a:pt x="7101580" y="1169035"/>
                  <a:pt x="7101580" y="1152424"/>
                </a:cubicBezTo>
                <a:cubicBezTo>
                  <a:pt x="7101580" y="1144116"/>
                  <a:pt x="7097428" y="1139964"/>
                  <a:pt x="7089122" y="1139964"/>
                </a:cubicBezTo>
                <a:cubicBezTo>
                  <a:pt x="7089122" y="1139964"/>
                  <a:pt x="7087044" y="1139964"/>
                  <a:pt x="7082892" y="1139964"/>
                </a:cubicBezTo>
                <a:cubicBezTo>
                  <a:pt x="7078739" y="1139964"/>
                  <a:pt x="7076662" y="1135812"/>
                  <a:pt x="7076662" y="1127506"/>
                </a:cubicBezTo>
                <a:lnTo>
                  <a:pt x="7114039" y="1139964"/>
                </a:lnTo>
                <a:lnTo>
                  <a:pt x="7138957" y="1127506"/>
                </a:lnTo>
                <a:cubicBezTo>
                  <a:pt x="7147263" y="1127506"/>
                  <a:pt x="7151417" y="1123354"/>
                  <a:pt x="7151417" y="1115048"/>
                </a:cubicBezTo>
                <a:lnTo>
                  <a:pt x="7163875" y="1127506"/>
                </a:lnTo>
                <a:cubicBezTo>
                  <a:pt x="7180487" y="1135812"/>
                  <a:pt x="7184641" y="1144116"/>
                  <a:pt x="7176333" y="1152424"/>
                </a:cubicBezTo>
                <a:lnTo>
                  <a:pt x="7188793" y="1152424"/>
                </a:lnTo>
                <a:lnTo>
                  <a:pt x="7213711" y="1152424"/>
                </a:lnTo>
                <a:cubicBezTo>
                  <a:pt x="7213711" y="1160730"/>
                  <a:pt x="7215787" y="1169035"/>
                  <a:pt x="7219939" y="1177342"/>
                </a:cubicBezTo>
                <a:cubicBezTo>
                  <a:pt x="7224093" y="1185648"/>
                  <a:pt x="7230321" y="1185648"/>
                  <a:pt x="7238629" y="1177342"/>
                </a:cubicBezTo>
                <a:lnTo>
                  <a:pt x="7251087" y="1177342"/>
                </a:lnTo>
                <a:cubicBezTo>
                  <a:pt x="7242781" y="1185648"/>
                  <a:pt x="7234475" y="1189800"/>
                  <a:pt x="7226169" y="1189800"/>
                </a:cubicBezTo>
                <a:cubicBezTo>
                  <a:pt x="7217863" y="1189800"/>
                  <a:pt x="7211633" y="1189800"/>
                  <a:pt x="7207481" y="1189800"/>
                </a:cubicBezTo>
                <a:cubicBezTo>
                  <a:pt x="7203329" y="1189800"/>
                  <a:pt x="7197099" y="1193953"/>
                  <a:pt x="7188793" y="1202259"/>
                </a:cubicBezTo>
                <a:cubicBezTo>
                  <a:pt x="7163875" y="1218871"/>
                  <a:pt x="7159723" y="1231329"/>
                  <a:pt x="7176333" y="1239637"/>
                </a:cubicBezTo>
                <a:cubicBezTo>
                  <a:pt x="7184641" y="1247943"/>
                  <a:pt x="7184641" y="1252095"/>
                  <a:pt x="7176333" y="1252095"/>
                </a:cubicBezTo>
                <a:cubicBezTo>
                  <a:pt x="7176333" y="1252095"/>
                  <a:pt x="7176333" y="1256247"/>
                  <a:pt x="7176333" y="1264553"/>
                </a:cubicBezTo>
                <a:cubicBezTo>
                  <a:pt x="7184641" y="1272861"/>
                  <a:pt x="7186717" y="1279089"/>
                  <a:pt x="7182563" y="1283243"/>
                </a:cubicBezTo>
                <a:cubicBezTo>
                  <a:pt x="7178411" y="1287395"/>
                  <a:pt x="7172181" y="1289471"/>
                  <a:pt x="7163875" y="1289471"/>
                </a:cubicBezTo>
                <a:cubicBezTo>
                  <a:pt x="7155569" y="1289471"/>
                  <a:pt x="7155569" y="1293624"/>
                  <a:pt x="7163875" y="1301931"/>
                </a:cubicBezTo>
                <a:lnTo>
                  <a:pt x="7163875" y="1314389"/>
                </a:lnTo>
                <a:cubicBezTo>
                  <a:pt x="7147263" y="1314389"/>
                  <a:pt x="7143111" y="1301931"/>
                  <a:pt x="7151417" y="1277013"/>
                </a:cubicBezTo>
                <a:cubicBezTo>
                  <a:pt x="7151417" y="1277013"/>
                  <a:pt x="7151417" y="1272861"/>
                  <a:pt x="7151417" y="1264553"/>
                </a:cubicBezTo>
                <a:lnTo>
                  <a:pt x="7114039" y="1314389"/>
                </a:lnTo>
                <a:cubicBezTo>
                  <a:pt x="7114039" y="1314389"/>
                  <a:pt x="7109886" y="1318542"/>
                  <a:pt x="7101580" y="1326848"/>
                </a:cubicBezTo>
                <a:lnTo>
                  <a:pt x="7089122" y="1339308"/>
                </a:lnTo>
                <a:cubicBezTo>
                  <a:pt x="7089122" y="1347614"/>
                  <a:pt x="7087044" y="1351766"/>
                  <a:pt x="7082892" y="1351766"/>
                </a:cubicBezTo>
                <a:cubicBezTo>
                  <a:pt x="7078739" y="1351766"/>
                  <a:pt x="7076662" y="1355918"/>
                  <a:pt x="7076662" y="1364226"/>
                </a:cubicBezTo>
                <a:cubicBezTo>
                  <a:pt x="7076662" y="1364226"/>
                  <a:pt x="7078739" y="1364226"/>
                  <a:pt x="7082892" y="1364226"/>
                </a:cubicBezTo>
                <a:cubicBezTo>
                  <a:pt x="7087044" y="1364226"/>
                  <a:pt x="7091198" y="1362148"/>
                  <a:pt x="7095350" y="1357996"/>
                </a:cubicBezTo>
                <a:cubicBezTo>
                  <a:pt x="7099504" y="1353844"/>
                  <a:pt x="7101580" y="1351766"/>
                  <a:pt x="7101580" y="1351766"/>
                </a:cubicBezTo>
                <a:cubicBezTo>
                  <a:pt x="7101580" y="1351766"/>
                  <a:pt x="7105732" y="1351766"/>
                  <a:pt x="7114039" y="1351766"/>
                </a:cubicBezTo>
                <a:lnTo>
                  <a:pt x="7114039" y="1376684"/>
                </a:lnTo>
                <a:cubicBezTo>
                  <a:pt x="7105732" y="1376684"/>
                  <a:pt x="7101580" y="1376684"/>
                  <a:pt x="7101580" y="1376684"/>
                </a:cubicBezTo>
                <a:lnTo>
                  <a:pt x="7089122" y="1389144"/>
                </a:lnTo>
                <a:cubicBezTo>
                  <a:pt x="7097428" y="1389144"/>
                  <a:pt x="7097428" y="1393296"/>
                  <a:pt x="7089122" y="1401602"/>
                </a:cubicBezTo>
                <a:cubicBezTo>
                  <a:pt x="7080815" y="1409908"/>
                  <a:pt x="7076662" y="1409908"/>
                  <a:pt x="7076662" y="1401602"/>
                </a:cubicBezTo>
                <a:lnTo>
                  <a:pt x="7076662" y="1414060"/>
                </a:lnTo>
                <a:cubicBezTo>
                  <a:pt x="7076662" y="1414060"/>
                  <a:pt x="7074586" y="1416138"/>
                  <a:pt x="7070433" y="1420290"/>
                </a:cubicBezTo>
                <a:cubicBezTo>
                  <a:pt x="7066279" y="1424443"/>
                  <a:pt x="7060050" y="1426520"/>
                  <a:pt x="7051743" y="1426520"/>
                </a:cubicBezTo>
                <a:lnTo>
                  <a:pt x="7051743" y="1438978"/>
                </a:lnTo>
                <a:cubicBezTo>
                  <a:pt x="7051743" y="1447285"/>
                  <a:pt x="7051743" y="1451438"/>
                  <a:pt x="7051743" y="1451438"/>
                </a:cubicBezTo>
                <a:cubicBezTo>
                  <a:pt x="7051743" y="1451438"/>
                  <a:pt x="7055897" y="1449361"/>
                  <a:pt x="7064203" y="1445209"/>
                </a:cubicBezTo>
                <a:cubicBezTo>
                  <a:pt x="7072509" y="1441056"/>
                  <a:pt x="7080815" y="1434826"/>
                  <a:pt x="7089122" y="1426520"/>
                </a:cubicBezTo>
                <a:lnTo>
                  <a:pt x="7114039" y="1401602"/>
                </a:lnTo>
                <a:lnTo>
                  <a:pt x="7114039" y="1426520"/>
                </a:lnTo>
                <a:lnTo>
                  <a:pt x="7101580" y="1438978"/>
                </a:lnTo>
                <a:cubicBezTo>
                  <a:pt x="7093274" y="1438978"/>
                  <a:pt x="7089122" y="1443131"/>
                  <a:pt x="7089122" y="1451438"/>
                </a:cubicBezTo>
                <a:cubicBezTo>
                  <a:pt x="7080815" y="1459745"/>
                  <a:pt x="7080815" y="1463897"/>
                  <a:pt x="7089122" y="1463897"/>
                </a:cubicBezTo>
                <a:cubicBezTo>
                  <a:pt x="7089122" y="1472203"/>
                  <a:pt x="7089122" y="1476355"/>
                  <a:pt x="7089122" y="1476355"/>
                </a:cubicBezTo>
                <a:cubicBezTo>
                  <a:pt x="7089122" y="1476355"/>
                  <a:pt x="7089122" y="1480507"/>
                  <a:pt x="7089122" y="1488815"/>
                </a:cubicBezTo>
                <a:lnTo>
                  <a:pt x="7089122" y="1501273"/>
                </a:lnTo>
                <a:lnTo>
                  <a:pt x="7101580" y="1501273"/>
                </a:lnTo>
                <a:cubicBezTo>
                  <a:pt x="7101580" y="1509579"/>
                  <a:pt x="7099504" y="1515809"/>
                  <a:pt x="7095350" y="1519961"/>
                </a:cubicBezTo>
                <a:cubicBezTo>
                  <a:pt x="7091198" y="1524114"/>
                  <a:pt x="7087044" y="1528269"/>
                  <a:pt x="7082892" y="1532421"/>
                </a:cubicBezTo>
                <a:cubicBezTo>
                  <a:pt x="7078739" y="1536573"/>
                  <a:pt x="7076662" y="1540727"/>
                  <a:pt x="7076662" y="1544879"/>
                </a:cubicBezTo>
                <a:cubicBezTo>
                  <a:pt x="7076662" y="1549032"/>
                  <a:pt x="7076662" y="1551109"/>
                  <a:pt x="7076662" y="1551109"/>
                </a:cubicBezTo>
                <a:cubicBezTo>
                  <a:pt x="7076662" y="1551109"/>
                  <a:pt x="7080815" y="1546957"/>
                  <a:pt x="7089122" y="1538649"/>
                </a:cubicBezTo>
                <a:cubicBezTo>
                  <a:pt x="7097428" y="1530343"/>
                  <a:pt x="7103656" y="1528269"/>
                  <a:pt x="7107810" y="1532421"/>
                </a:cubicBezTo>
                <a:cubicBezTo>
                  <a:pt x="7111962" y="1536573"/>
                  <a:pt x="7114039" y="1534497"/>
                  <a:pt x="7114039" y="1526191"/>
                </a:cubicBezTo>
                <a:cubicBezTo>
                  <a:pt x="7105732" y="1526191"/>
                  <a:pt x="7105732" y="1522039"/>
                  <a:pt x="7114039" y="1513733"/>
                </a:cubicBezTo>
                <a:cubicBezTo>
                  <a:pt x="7122345" y="1513733"/>
                  <a:pt x="7126498" y="1517885"/>
                  <a:pt x="7126498" y="1526191"/>
                </a:cubicBezTo>
                <a:cubicBezTo>
                  <a:pt x="7134804" y="1534497"/>
                  <a:pt x="7147263" y="1526191"/>
                  <a:pt x="7163875" y="1501273"/>
                </a:cubicBezTo>
                <a:lnTo>
                  <a:pt x="7188793" y="1488815"/>
                </a:lnTo>
                <a:cubicBezTo>
                  <a:pt x="7188793" y="1488815"/>
                  <a:pt x="7182563" y="1497121"/>
                  <a:pt x="7170105" y="1513733"/>
                </a:cubicBezTo>
                <a:cubicBezTo>
                  <a:pt x="7157645" y="1530343"/>
                  <a:pt x="7149339" y="1544879"/>
                  <a:pt x="7145187" y="1557338"/>
                </a:cubicBezTo>
                <a:cubicBezTo>
                  <a:pt x="7141034" y="1569797"/>
                  <a:pt x="7136881" y="1576028"/>
                  <a:pt x="7132728" y="1576028"/>
                </a:cubicBezTo>
                <a:cubicBezTo>
                  <a:pt x="7128575" y="1576028"/>
                  <a:pt x="7124422" y="1580180"/>
                  <a:pt x="7120268" y="1588486"/>
                </a:cubicBezTo>
                <a:cubicBezTo>
                  <a:pt x="7116116" y="1596792"/>
                  <a:pt x="7095350" y="1621710"/>
                  <a:pt x="7057973" y="1663239"/>
                </a:cubicBezTo>
                <a:cubicBezTo>
                  <a:pt x="7020597" y="1704769"/>
                  <a:pt x="6999831" y="1723457"/>
                  <a:pt x="6995679" y="1719305"/>
                </a:cubicBezTo>
                <a:cubicBezTo>
                  <a:pt x="6991527" y="1715153"/>
                  <a:pt x="6985297" y="1715153"/>
                  <a:pt x="6976991" y="1719305"/>
                </a:cubicBezTo>
                <a:cubicBezTo>
                  <a:pt x="6968685" y="1723457"/>
                  <a:pt x="6968685" y="1729687"/>
                  <a:pt x="6976991" y="1737993"/>
                </a:cubicBezTo>
                <a:cubicBezTo>
                  <a:pt x="6985297" y="1746299"/>
                  <a:pt x="6985297" y="1754603"/>
                  <a:pt x="6976991" y="1762911"/>
                </a:cubicBezTo>
                <a:cubicBezTo>
                  <a:pt x="6968685" y="1771217"/>
                  <a:pt x="6964533" y="1771217"/>
                  <a:pt x="6964533" y="1762911"/>
                </a:cubicBezTo>
                <a:lnTo>
                  <a:pt x="6952073" y="1787828"/>
                </a:lnTo>
                <a:cubicBezTo>
                  <a:pt x="6943767" y="1796135"/>
                  <a:pt x="6939615" y="1802365"/>
                  <a:pt x="6939615" y="1806517"/>
                </a:cubicBezTo>
                <a:cubicBezTo>
                  <a:pt x="6939615" y="1810670"/>
                  <a:pt x="6939615" y="1816898"/>
                  <a:pt x="6939615" y="1825206"/>
                </a:cubicBezTo>
                <a:lnTo>
                  <a:pt x="6927155" y="1812746"/>
                </a:lnTo>
                <a:cubicBezTo>
                  <a:pt x="6927155" y="1804440"/>
                  <a:pt x="6925079" y="1802365"/>
                  <a:pt x="6920927" y="1806517"/>
                </a:cubicBezTo>
                <a:cubicBezTo>
                  <a:pt x="6916773" y="1810670"/>
                  <a:pt x="6914697" y="1816898"/>
                  <a:pt x="6914697" y="1825206"/>
                </a:cubicBezTo>
                <a:lnTo>
                  <a:pt x="6914697" y="1850124"/>
                </a:lnTo>
                <a:cubicBezTo>
                  <a:pt x="6914697" y="1850124"/>
                  <a:pt x="6906391" y="1856352"/>
                  <a:pt x="6889779" y="1868812"/>
                </a:cubicBezTo>
                <a:cubicBezTo>
                  <a:pt x="6873166" y="1881270"/>
                  <a:pt x="6860708" y="1887500"/>
                  <a:pt x="6852402" y="1887500"/>
                </a:cubicBezTo>
                <a:cubicBezTo>
                  <a:pt x="6844096" y="1887500"/>
                  <a:pt x="6839943" y="1889576"/>
                  <a:pt x="6839943" y="1893728"/>
                </a:cubicBezTo>
                <a:cubicBezTo>
                  <a:pt x="6839943" y="1897882"/>
                  <a:pt x="6839943" y="1902034"/>
                  <a:pt x="6839943" y="1906188"/>
                </a:cubicBezTo>
                <a:cubicBezTo>
                  <a:pt x="6839943" y="1910341"/>
                  <a:pt x="6837866" y="1916570"/>
                  <a:pt x="6833713" y="1924876"/>
                </a:cubicBezTo>
                <a:cubicBezTo>
                  <a:pt x="6829560" y="1933182"/>
                  <a:pt x="6823331" y="1941489"/>
                  <a:pt x="6815025" y="1949795"/>
                </a:cubicBezTo>
                <a:cubicBezTo>
                  <a:pt x="6798413" y="1958101"/>
                  <a:pt x="6790107" y="1966407"/>
                  <a:pt x="6790107" y="1974713"/>
                </a:cubicBezTo>
                <a:cubicBezTo>
                  <a:pt x="6790107" y="1983019"/>
                  <a:pt x="6790107" y="1987171"/>
                  <a:pt x="6790107" y="1987171"/>
                </a:cubicBezTo>
                <a:cubicBezTo>
                  <a:pt x="6790107" y="1987171"/>
                  <a:pt x="6785955" y="1993401"/>
                  <a:pt x="6777647" y="2005859"/>
                </a:cubicBezTo>
                <a:cubicBezTo>
                  <a:pt x="6769341" y="2018319"/>
                  <a:pt x="6765189" y="2020395"/>
                  <a:pt x="6765189" y="2012089"/>
                </a:cubicBezTo>
                <a:lnTo>
                  <a:pt x="6740271" y="2012089"/>
                </a:lnTo>
                <a:cubicBezTo>
                  <a:pt x="6740271" y="2020395"/>
                  <a:pt x="6736119" y="2028701"/>
                  <a:pt x="6727813" y="2037007"/>
                </a:cubicBezTo>
                <a:cubicBezTo>
                  <a:pt x="6719507" y="2045313"/>
                  <a:pt x="6711201" y="2049465"/>
                  <a:pt x="6702895" y="2049465"/>
                </a:cubicBezTo>
                <a:cubicBezTo>
                  <a:pt x="6694589" y="2049465"/>
                  <a:pt x="6690437" y="2053619"/>
                  <a:pt x="6690437" y="2061926"/>
                </a:cubicBezTo>
                <a:cubicBezTo>
                  <a:pt x="6690437" y="2086842"/>
                  <a:pt x="6673825" y="2111760"/>
                  <a:pt x="6640600" y="2136678"/>
                </a:cubicBezTo>
                <a:cubicBezTo>
                  <a:pt x="6640600" y="2136678"/>
                  <a:pt x="6640600" y="2140831"/>
                  <a:pt x="6640600" y="2149137"/>
                </a:cubicBezTo>
                <a:cubicBezTo>
                  <a:pt x="6640600" y="2157443"/>
                  <a:pt x="6638524" y="2161597"/>
                  <a:pt x="6634370" y="2161597"/>
                </a:cubicBezTo>
                <a:cubicBezTo>
                  <a:pt x="6630218" y="2161597"/>
                  <a:pt x="6628142" y="2161597"/>
                  <a:pt x="6628142" y="2161597"/>
                </a:cubicBezTo>
                <a:cubicBezTo>
                  <a:pt x="6619836" y="2161597"/>
                  <a:pt x="6611530" y="2169903"/>
                  <a:pt x="6603224" y="2186515"/>
                </a:cubicBezTo>
                <a:lnTo>
                  <a:pt x="6603224" y="2198973"/>
                </a:lnTo>
                <a:lnTo>
                  <a:pt x="6590764" y="2211431"/>
                </a:lnTo>
                <a:cubicBezTo>
                  <a:pt x="6590764" y="2219737"/>
                  <a:pt x="6586611" y="2228043"/>
                  <a:pt x="6578305" y="2236349"/>
                </a:cubicBezTo>
                <a:cubicBezTo>
                  <a:pt x="6569999" y="2244655"/>
                  <a:pt x="6565847" y="2248809"/>
                  <a:pt x="6565847" y="2248809"/>
                </a:cubicBezTo>
                <a:lnTo>
                  <a:pt x="6565847" y="2236349"/>
                </a:lnTo>
                <a:lnTo>
                  <a:pt x="6565847" y="2223891"/>
                </a:lnTo>
                <a:cubicBezTo>
                  <a:pt x="6565847" y="2223891"/>
                  <a:pt x="6559617" y="2232197"/>
                  <a:pt x="6547157" y="2248809"/>
                </a:cubicBezTo>
                <a:cubicBezTo>
                  <a:pt x="6534699" y="2265420"/>
                  <a:pt x="6520163" y="2282032"/>
                  <a:pt x="6503553" y="2298644"/>
                </a:cubicBezTo>
                <a:cubicBezTo>
                  <a:pt x="6486941" y="2315256"/>
                  <a:pt x="6476557" y="2327714"/>
                  <a:pt x="6472405" y="2336020"/>
                </a:cubicBezTo>
                <a:cubicBezTo>
                  <a:pt x="6468253" y="2344328"/>
                  <a:pt x="6466175" y="2352632"/>
                  <a:pt x="6466175" y="2360938"/>
                </a:cubicBezTo>
                <a:lnTo>
                  <a:pt x="6466175" y="2373398"/>
                </a:lnTo>
                <a:cubicBezTo>
                  <a:pt x="6457869" y="2381704"/>
                  <a:pt x="6453717" y="2385857"/>
                  <a:pt x="6453717" y="2385857"/>
                </a:cubicBezTo>
                <a:lnTo>
                  <a:pt x="6441259" y="2385857"/>
                </a:lnTo>
                <a:cubicBezTo>
                  <a:pt x="6441259" y="2394163"/>
                  <a:pt x="6439181" y="2402469"/>
                  <a:pt x="6435029" y="2410774"/>
                </a:cubicBezTo>
                <a:cubicBezTo>
                  <a:pt x="6430875" y="2419080"/>
                  <a:pt x="6424647" y="2423233"/>
                  <a:pt x="6416340" y="2423233"/>
                </a:cubicBezTo>
                <a:cubicBezTo>
                  <a:pt x="6408034" y="2423233"/>
                  <a:pt x="6403881" y="2423233"/>
                  <a:pt x="6403881" y="2423233"/>
                </a:cubicBezTo>
                <a:lnTo>
                  <a:pt x="6391422" y="2460611"/>
                </a:lnTo>
                <a:lnTo>
                  <a:pt x="6378962" y="2460611"/>
                </a:lnTo>
                <a:lnTo>
                  <a:pt x="6366504" y="2460611"/>
                </a:lnTo>
                <a:cubicBezTo>
                  <a:pt x="6341586" y="2485527"/>
                  <a:pt x="6329127" y="2502140"/>
                  <a:pt x="6329127" y="2510446"/>
                </a:cubicBezTo>
                <a:lnTo>
                  <a:pt x="6329127" y="2535364"/>
                </a:lnTo>
                <a:cubicBezTo>
                  <a:pt x="6320821" y="2527058"/>
                  <a:pt x="6312515" y="2527058"/>
                  <a:pt x="6304209" y="2535364"/>
                </a:cubicBezTo>
                <a:cubicBezTo>
                  <a:pt x="6295903" y="2543670"/>
                  <a:pt x="6291751" y="2549900"/>
                  <a:pt x="6291751" y="2554052"/>
                </a:cubicBezTo>
                <a:cubicBezTo>
                  <a:pt x="6291751" y="2558204"/>
                  <a:pt x="6293827" y="2560282"/>
                  <a:pt x="6297979" y="2560282"/>
                </a:cubicBezTo>
                <a:cubicBezTo>
                  <a:pt x="6302133" y="2560282"/>
                  <a:pt x="6306285" y="2558204"/>
                  <a:pt x="6310439" y="2554052"/>
                </a:cubicBezTo>
                <a:cubicBezTo>
                  <a:pt x="6314591" y="2549900"/>
                  <a:pt x="6320821" y="2547822"/>
                  <a:pt x="6329127" y="2547822"/>
                </a:cubicBezTo>
                <a:lnTo>
                  <a:pt x="6304209" y="2560282"/>
                </a:lnTo>
                <a:cubicBezTo>
                  <a:pt x="6287597" y="2568588"/>
                  <a:pt x="6275139" y="2576894"/>
                  <a:pt x="6266833" y="2585200"/>
                </a:cubicBezTo>
                <a:cubicBezTo>
                  <a:pt x="6258527" y="2593506"/>
                  <a:pt x="6241915" y="2610116"/>
                  <a:pt x="6216997" y="2635035"/>
                </a:cubicBezTo>
                <a:cubicBezTo>
                  <a:pt x="6175468" y="2693177"/>
                  <a:pt x="6146396" y="2722247"/>
                  <a:pt x="6129784" y="2722247"/>
                </a:cubicBezTo>
                <a:lnTo>
                  <a:pt x="6117326" y="2722247"/>
                </a:lnTo>
                <a:lnTo>
                  <a:pt x="6092407" y="2759624"/>
                </a:lnTo>
                <a:lnTo>
                  <a:pt x="6030113" y="2834378"/>
                </a:lnTo>
                <a:cubicBezTo>
                  <a:pt x="6030113" y="2834378"/>
                  <a:pt x="6021807" y="2842684"/>
                  <a:pt x="6005195" y="2859296"/>
                </a:cubicBezTo>
                <a:cubicBezTo>
                  <a:pt x="5988583" y="2892519"/>
                  <a:pt x="5988583" y="2904978"/>
                  <a:pt x="6005195" y="2896673"/>
                </a:cubicBezTo>
                <a:lnTo>
                  <a:pt x="6030113" y="2896673"/>
                </a:lnTo>
                <a:lnTo>
                  <a:pt x="6017655" y="2909131"/>
                </a:lnTo>
                <a:cubicBezTo>
                  <a:pt x="6001043" y="2917437"/>
                  <a:pt x="5992737" y="2921591"/>
                  <a:pt x="5992737" y="2921591"/>
                </a:cubicBezTo>
                <a:cubicBezTo>
                  <a:pt x="5992737" y="2921591"/>
                  <a:pt x="5982355" y="2931973"/>
                  <a:pt x="5961589" y="2952737"/>
                </a:cubicBezTo>
                <a:cubicBezTo>
                  <a:pt x="5940825" y="2973503"/>
                  <a:pt x="5930443" y="2983885"/>
                  <a:pt x="5930443" y="2983885"/>
                </a:cubicBezTo>
                <a:lnTo>
                  <a:pt x="5955361" y="2971425"/>
                </a:lnTo>
                <a:cubicBezTo>
                  <a:pt x="5971971" y="2954813"/>
                  <a:pt x="5980277" y="2946507"/>
                  <a:pt x="5980277" y="2946507"/>
                </a:cubicBezTo>
                <a:lnTo>
                  <a:pt x="6055031" y="2884213"/>
                </a:lnTo>
                <a:lnTo>
                  <a:pt x="6067489" y="2871755"/>
                </a:lnTo>
                <a:lnTo>
                  <a:pt x="6067489" y="2859296"/>
                </a:lnTo>
                <a:lnTo>
                  <a:pt x="6055031" y="2846836"/>
                </a:lnTo>
                <a:cubicBezTo>
                  <a:pt x="6063337" y="2846836"/>
                  <a:pt x="6067489" y="2842684"/>
                  <a:pt x="6067489" y="2834378"/>
                </a:cubicBezTo>
                <a:lnTo>
                  <a:pt x="6067489" y="2821918"/>
                </a:lnTo>
                <a:cubicBezTo>
                  <a:pt x="6075795" y="2813612"/>
                  <a:pt x="6098637" y="2790772"/>
                  <a:pt x="6136014" y="2753395"/>
                </a:cubicBezTo>
                <a:cubicBezTo>
                  <a:pt x="6173391" y="2716017"/>
                  <a:pt x="6192079" y="2697329"/>
                  <a:pt x="6192079" y="2697329"/>
                </a:cubicBezTo>
                <a:lnTo>
                  <a:pt x="6179621" y="2722247"/>
                </a:lnTo>
                <a:lnTo>
                  <a:pt x="6154702" y="2747165"/>
                </a:lnTo>
                <a:lnTo>
                  <a:pt x="6167162" y="2759624"/>
                </a:lnTo>
                <a:cubicBezTo>
                  <a:pt x="6183773" y="2767930"/>
                  <a:pt x="6192079" y="2774159"/>
                  <a:pt x="6192079" y="2778312"/>
                </a:cubicBezTo>
                <a:cubicBezTo>
                  <a:pt x="6192079" y="2782466"/>
                  <a:pt x="6196233" y="2784542"/>
                  <a:pt x="6204539" y="2784542"/>
                </a:cubicBezTo>
                <a:lnTo>
                  <a:pt x="6192079" y="2759624"/>
                </a:lnTo>
                <a:cubicBezTo>
                  <a:pt x="6183773" y="2759624"/>
                  <a:pt x="6183773" y="2755472"/>
                  <a:pt x="6192079" y="2747165"/>
                </a:cubicBezTo>
                <a:cubicBezTo>
                  <a:pt x="6192079" y="2738859"/>
                  <a:pt x="6194157" y="2732629"/>
                  <a:pt x="6198309" y="2728477"/>
                </a:cubicBezTo>
                <a:cubicBezTo>
                  <a:pt x="6202461" y="2724323"/>
                  <a:pt x="6204539" y="2722247"/>
                  <a:pt x="6204539" y="2722247"/>
                </a:cubicBezTo>
                <a:cubicBezTo>
                  <a:pt x="6204539" y="2722247"/>
                  <a:pt x="6206615" y="2720171"/>
                  <a:pt x="6210769" y="2716017"/>
                </a:cubicBezTo>
                <a:cubicBezTo>
                  <a:pt x="6214921" y="2711865"/>
                  <a:pt x="6216997" y="2705635"/>
                  <a:pt x="6216997" y="2697329"/>
                </a:cubicBezTo>
                <a:cubicBezTo>
                  <a:pt x="6225303" y="2689023"/>
                  <a:pt x="6225303" y="2684871"/>
                  <a:pt x="6216997" y="2684871"/>
                </a:cubicBezTo>
                <a:cubicBezTo>
                  <a:pt x="6216997" y="2676565"/>
                  <a:pt x="6216997" y="2672411"/>
                  <a:pt x="6216997" y="2672411"/>
                </a:cubicBezTo>
                <a:cubicBezTo>
                  <a:pt x="6216997" y="2672411"/>
                  <a:pt x="6216997" y="2668259"/>
                  <a:pt x="6216997" y="2659953"/>
                </a:cubicBezTo>
                <a:cubicBezTo>
                  <a:pt x="6225303" y="2668259"/>
                  <a:pt x="6229457" y="2672411"/>
                  <a:pt x="6229457" y="2672411"/>
                </a:cubicBezTo>
                <a:cubicBezTo>
                  <a:pt x="6229457" y="2680717"/>
                  <a:pt x="6231533" y="2682795"/>
                  <a:pt x="6235685" y="2678641"/>
                </a:cubicBezTo>
                <a:cubicBezTo>
                  <a:pt x="6239839" y="2674489"/>
                  <a:pt x="6239839" y="2670335"/>
                  <a:pt x="6235685" y="2666182"/>
                </a:cubicBezTo>
                <a:cubicBezTo>
                  <a:pt x="6231533" y="2662029"/>
                  <a:pt x="6233609" y="2655801"/>
                  <a:pt x="6241915" y="2647495"/>
                </a:cubicBezTo>
                <a:lnTo>
                  <a:pt x="6246365" y="2644824"/>
                </a:lnTo>
                <a:lnTo>
                  <a:pt x="6245029" y="2647495"/>
                </a:lnTo>
                <a:cubicBezTo>
                  <a:pt x="6245029" y="2649571"/>
                  <a:pt x="6246067" y="2651647"/>
                  <a:pt x="6248145" y="2653723"/>
                </a:cubicBezTo>
                <a:cubicBezTo>
                  <a:pt x="6252297" y="2657876"/>
                  <a:pt x="6256451" y="2657876"/>
                  <a:pt x="6260603" y="2653723"/>
                </a:cubicBezTo>
                <a:cubicBezTo>
                  <a:pt x="6264757" y="2649571"/>
                  <a:pt x="6264757" y="2645417"/>
                  <a:pt x="6260603" y="2641265"/>
                </a:cubicBezTo>
                <a:lnTo>
                  <a:pt x="6256073" y="2638999"/>
                </a:lnTo>
                <a:lnTo>
                  <a:pt x="6257489" y="2638150"/>
                </a:lnTo>
                <a:cubicBezTo>
                  <a:pt x="6263717" y="2636074"/>
                  <a:pt x="6270985" y="2635035"/>
                  <a:pt x="6279291" y="2635035"/>
                </a:cubicBezTo>
                <a:lnTo>
                  <a:pt x="6310439" y="2622576"/>
                </a:lnTo>
                <a:lnTo>
                  <a:pt x="6304209" y="2622576"/>
                </a:lnTo>
                <a:cubicBezTo>
                  <a:pt x="6304209" y="2616346"/>
                  <a:pt x="6306545" y="2614789"/>
                  <a:pt x="6311218" y="2617903"/>
                </a:cubicBezTo>
                <a:lnTo>
                  <a:pt x="6314687" y="2620877"/>
                </a:lnTo>
                <a:lnTo>
                  <a:pt x="6341586" y="2610116"/>
                </a:lnTo>
                <a:cubicBezTo>
                  <a:pt x="6374810" y="2576894"/>
                  <a:pt x="6383116" y="2560282"/>
                  <a:pt x="6366504" y="2560282"/>
                </a:cubicBezTo>
                <a:cubicBezTo>
                  <a:pt x="6358198" y="2560282"/>
                  <a:pt x="6349892" y="2564434"/>
                  <a:pt x="6341586" y="2572740"/>
                </a:cubicBezTo>
                <a:lnTo>
                  <a:pt x="6329127" y="2572740"/>
                </a:lnTo>
                <a:lnTo>
                  <a:pt x="6354045" y="2547822"/>
                </a:lnTo>
                <a:lnTo>
                  <a:pt x="6378962" y="2547822"/>
                </a:lnTo>
                <a:cubicBezTo>
                  <a:pt x="6378962" y="2556128"/>
                  <a:pt x="6389346" y="2549900"/>
                  <a:pt x="6410111" y="2529134"/>
                </a:cubicBezTo>
                <a:cubicBezTo>
                  <a:pt x="6430875" y="2508369"/>
                  <a:pt x="6441259" y="2497987"/>
                  <a:pt x="6441259" y="2497987"/>
                </a:cubicBezTo>
                <a:lnTo>
                  <a:pt x="6441259" y="2485527"/>
                </a:lnTo>
                <a:lnTo>
                  <a:pt x="6491093" y="2435693"/>
                </a:lnTo>
                <a:cubicBezTo>
                  <a:pt x="6524317" y="2410774"/>
                  <a:pt x="6540929" y="2402469"/>
                  <a:pt x="6540929" y="2410774"/>
                </a:cubicBezTo>
                <a:cubicBezTo>
                  <a:pt x="6540929" y="2427387"/>
                  <a:pt x="6540929" y="2435693"/>
                  <a:pt x="6540929" y="2435693"/>
                </a:cubicBezTo>
                <a:lnTo>
                  <a:pt x="6565847" y="2435693"/>
                </a:lnTo>
                <a:cubicBezTo>
                  <a:pt x="6565847" y="2443999"/>
                  <a:pt x="6563769" y="2452305"/>
                  <a:pt x="6559617" y="2460611"/>
                </a:cubicBezTo>
                <a:cubicBezTo>
                  <a:pt x="6555465" y="2468917"/>
                  <a:pt x="6557541" y="2473069"/>
                  <a:pt x="6565847" y="2473069"/>
                </a:cubicBezTo>
                <a:lnTo>
                  <a:pt x="6590764" y="2423233"/>
                </a:lnTo>
                <a:cubicBezTo>
                  <a:pt x="6582458" y="2423233"/>
                  <a:pt x="6582458" y="2419080"/>
                  <a:pt x="6590764" y="2410774"/>
                </a:cubicBezTo>
                <a:cubicBezTo>
                  <a:pt x="6582458" y="2410774"/>
                  <a:pt x="6578305" y="2410774"/>
                  <a:pt x="6578305" y="2410774"/>
                </a:cubicBezTo>
                <a:cubicBezTo>
                  <a:pt x="6578305" y="2410774"/>
                  <a:pt x="6574153" y="2406622"/>
                  <a:pt x="6565847" y="2398316"/>
                </a:cubicBezTo>
                <a:cubicBezTo>
                  <a:pt x="6565847" y="2390009"/>
                  <a:pt x="6574153" y="2390009"/>
                  <a:pt x="6590764" y="2398316"/>
                </a:cubicBezTo>
                <a:cubicBezTo>
                  <a:pt x="6599070" y="2398316"/>
                  <a:pt x="6603224" y="2402469"/>
                  <a:pt x="6603224" y="2410774"/>
                </a:cubicBezTo>
                <a:lnTo>
                  <a:pt x="6628142" y="2398316"/>
                </a:lnTo>
                <a:cubicBezTo>
                  <a:pt x="6644753" y="2381704"/>
                  <a:pt x="6657213" y="2375474"/>
                  <a:pt x="6665519" y="2379626"/>
                </a:cubicBezTo>
                <a:cubicBezTo>
                  <a:pt x="6673825" y="2383780"/>
                  <a:pt x="6680055" y="2383780"/>
                  <a:pt x="6684207" y="2379626"/>
                </a:cubicBezTo>
                <a:cubicBezTo>
                  <a:pt x="6688359" y="2375474"/>
                  <a:pt x="6694589" y="2369244"/>
                  <a:pt x="6702895" y="2360938"/>
                </a:cubicBezTo>
                <a:lnTo>
                  <a:pt x="6715353" y="2348480"/>
                </a:lnTo>
                <a:cubicBezTo>
                  <a:pt x="6707047" y="2356786"/>
                  <a:pt x="6702895" y="2369244"/>
                  <a:pt x="6702895" y="2385857"/>
                </a:cubicBezTo>
                <a:cubicBezTo>
                  <a:pt x="6677977" y="2377550"/>
                  <a:pt x="6661365" y="2390009"/>
                  <a:pt x="6653059" y="2423233"/>
                </a:cubicBezTo>
                <a:cubicBezTo>
                  <a:pt x="6653059" y="2431539"/>
                  <a:pt x="6653059" y="2435693"/>
                  <a:pt x="6653059" y="2435693"/>
                </a:cubicBezTo>
                <a:lnTo>
                  <a:pt x="6653059" y="2448151"/>
                </a:lnTo>
                <a:cubicBezTo>
                  <a:pt x="6661365" y="2448151"/>
                  <a:pt x="6663442" y="2450227"/>
                  <a:pt x="6659289" y="2454381"/>
                </a:cubicBezTo>
                <a:cubicBezTo>
                  <a:pt x="6655136" y="2458533"/>
                  <a:pt x="6648906" y="2460611"/>
                  <a:pt x="6640600" y="2460611"/>
                </a:cubicBezTo>
                <a:lnTo>
                  <a:pt x="6628142" y="2485527"/>
                </a:lnTo>
                <a:cubicBezTo>
                  <a:pt x="6611530" y="2493833"/>
                  <a:pt x="6603224" y="2500063"/>
                  <a:pt x="6603224" y="2504216"/>
                </a:cubicBezTo>
                <a:cubicBezTo>
                  <a:pt x="6603224" y="2508369"/>
                  <a:pt x="6599070" y="2512522"/>
                  <a:pt x="6590764" y="2516676"/>
                </a:cubicBezTo>
                <a:cubicBezTo>
                  <a:pt x="6582458" y="2520828"/>
                  <a:pt x="6574153" y="2527058"/>
                  <a:pt x="6565847" y="2535364"/>
                </a:cubicBezTo>
                <a:cubicBezTo>
                  <a:pt x="6565847" y="2543670"/>
                  <a:pt x="6565847" y="2547822"/>
                  <a:pt x="6565847" y="2547822"/>
                </a:cubicBezTo>
                <a:cubicBezTo>
                  <a:pt x="6557541" y="2547822"/>
                  <a:pt x="6545081" y="2560282"/>
                  <a:pt x="6528469" y="2585200"/>
                </a:cubicBezTo>
                <a:cubicBezTo>
                  <a:pt x="6511859" y="2610116"/>
                  <a:pt x="6507705" y="2622576"/>
                  <a:pt x="6516011" y="2622576"/>
                </a:cubicBezTo>
                <a:cubicBezTo>
                  <a:pt x="6516011" y="2614270"/>
                  <a:pt x="6518087" y="2610116"/>
                  <a:pt x="6522241" y="2610116"/>
                </a:cubicBezTo>
                <a:cubicBezTo>
                  <a:pt x="6526393" y="2610116"/>
                  <a:pt x="6528469" y="2610116"/>
                  <a:pt x="6528469" y="2610116"/>
                </a:cubicBezTo>
                <a:lnTo>
                  <a:pt x="6540929" y="2610116"/>
                </a:lnTo>
                <a:lnTo>
                  <a:pt x="6553387" y="2610116"/>
                </a:lnTo>
                <a:cubicBezTo>
                  <a:pt x="6553387" y="2610116"/>
                  <a:pt x="6557541" y="2610116"/>
                  <a:pt x="6565847" y="2610116"/>
                </a:cubicBezTo>
                <a:cubicBezTo>
                  <a:pt x="6557541" y="2626728"/>
                  <a:pt x="6549235" y="2643341"/>
                  <a:pt x="6540929" y="2659953"/>
                </a:cubicBezTo>
                <a:cubicBezTo>
                  <a:pt x="6516011" y="2684871"/>
                  <a:pt x="6499399" y="2697329"/>
                  <a:pt x="6491093" y="2697329"/>
                </a:cubicBezTo>
                <a:cubicBezTo>
                  <a:pt x="6474481" y="2705635"/>
                  <a:pt x="6466175" y="2713941"/>
                  <a:pt x="6466175" y="2722247"/>
                </a:cubicBezTo>
                <a:lnTo>
                  <a:pt x="6466175" y="2747165"/>
                </a:lnTo>
                <a:cubicBezTo>
                  <a:pt x="6457869" y="2747165"/>
                  <a:pt x="6453717" y="2751318"/>
                  <a:pt x="6453717" y="2759624"/>
                </a:cubicBezTo>
                <a:cubicBezTo>
                  <a:pt x="6453717" y="2767930"/>
                  <a:pt x="6437105" y="2788694"/>
                  <a:pt x="6403881" y="2821918"/>
                </a:cubicBezTo>
                <a:cubicBezTo>
                  <a:pt x="6370656" y="2855142"/>
                  <a:pt x="6349892" y="2871755"/>
                  <a:pt x="6341586" y="2871755"/>
                </a:cubicBezTo>
                <a:cubicBezTo>
                  <a:pt x="6341586" y="2871755"/>
                  <a:pt x="6337433" y="2880061"/>
                  <a:pt x="6329127" y="2896673"/>
                </a:cubicBezTo>
                <a:cubicBezTo>
                  <a:pt x="6320821" y="2913285"/>
                  <a:pt x="6312515" y="2921591"/>
                  <a:pt x="6304209" y="2921591"/>
                </a:cubicBezTo>
                <a:cubicBezTo>
                  <a:pt x="6295903" y="2921591"/>
                  <a:pt x="6295903" y="2925743"/>
                  <a:pt x="6304209" y="2934049"/>
                </a:cubicBezTo>
                <a:lnTo>
                  <a:pt x="6316667" y="2946507"/>
                </a:lnTo>
                <a:cubicBezTo>
                  <a:pt x="6308361" y="2946507"/>
                  <a:pt x="6300057" y="2946507"/>
                  <a:pt x="6291751" y="2946507"/>
                </a:cubicBezTo>
                <a:cubicBezTo>
                  <a:pt x="6291751" y="2963119"/>
                  <a:pt x="6287597" y="2971425"/>
                  <a:pt x="6279291" y="2971425"/>
                </a:cubicBezTo>
                <a:cubicBezTo>
                  <a:pt x="6270985" y="2971425"/>
                  <a:pt x="6266833" y="2971425"/>
                  <a:pt x="6266833" y="2971425"/>
                </a:cubicBezTo>
                <a:lnTo>
                  <a:pt x="6216997" y="3008802"/>
                </a:lnTo>
                <a:lnTo>
                  <a:pt x="6205369" y="3022092"/>
                </a:lnTo>
                <a:lnTo>
                  <a:pt x="6216997" y="3033720"/>
                </a:lnTo>
                <a:cubicBezTo>
                  <a:pt x="6216997" y="3033720"/>
                  <a:pt x="6212845" y="3033720"/>
                  <a:pt x="6204539" y="3033720"/>
                </a:cubicBezTo>
                <a:cubicBezTo>
                  <a:pt x="6204539" y="3029568"/>
                  <a:pt x="6204539" y="3026454"/>
                  <a:pt x="6204539" y="3024376"/>
                </a:cubicBezTo>
                <a:lnTo>
                  <a:pt x="6204539" y="3023041"/>
                </a:lnTo>
                <a:lnTo>
                  <a:pt x="6195195" y="3033720"/>
                </a:lnTo>
                <a:cubicBezTo>
                  <a:pt x="6188965" y="3042026"/>
                  <a:pt x="6183774" y="3050332"/>
                  <a:pt x="6179621" y="3058638"/>
                </a:cubicBezTo>
                <a:cubicBezTo>
                  <a:pt x="6171315" y="3083556"/>
                  <a:pt x="6163009" y="3093938"/>
                  <a:pt x="6154702" y="3089786"/>
                </a:cubicBezTo>
                <a:cubicBezTo>
                  <a:pt x="6146396" y="3085632"/>
                  <a:pt x="6142244" y="3085632"/>
                  <a:pt x="6142244" y="3089786"/>
                </a:cubicBezTo>
                <a:cubicBezTo>
                  <a:pt x="6142244" y="3093938"/>
                  <a:pt x="6138090" y="3100168"/>
                  <a:pt x="6129784" y="3108474"/>
                </a:cubicBezTo>
                <a:cubicBezTo>
                  <a:pt x="6121478" y="3116780"/>
                  <a:pt x="6100713" y="3137545"/>
                  <a:pt x="6067489" y="3170769"/>
                </a:cubicBezTo>
                <a:cubicBezTo>
                  <a:pt x="6059183" y="3179075"/>
                  <a:pt x="6052953" y="3187381"/>
                  <a:pt x="6048801" y="3195687"/>
                </a:cubicBezTo>
                <a:cubicBezTo>
                  <a:pt x="6044649" y="3203993"/>
                  <a:pt x="6042571" y="3208145"/>
                  <a:pt x="6042571" y="3208145"/>
                </a:cubicBezTo>
                <a:lnTo>
                  <a:pt x="6005195" y="3270440"/>
                </a:lnTo>
                <a:cubicBezTo>
                  <a:pt x="6005195" y="3278746"/>
                  <a:pt x="6003119" y="3284976"/>
                  <a:pt x="5998965" y="3289128"/>
                </a:cubicBezTo>
                <a:cubicBezTo>
                  <a:pt x="5994813" y="3293282"/>
                  <a:pt x="5992737" y="3295358"/>
                  <a:pt x="5992737" y="3295358"/>
                </a:cubicBezTo>
                <a:cubicBezTo>
                  <a:pt x="5992737" y="3295358"/>
                  <a:pt x="5988583" y="3299510"/>
                  <a:pt x="5980277" y="3307816"/>
                </a:cubicBezTo>
                <a:lnTo>
                  <a:pt x="5980277" y="3320276"/>
                </a:lnTo>
                <a:cubicBezTo>
                  <a:pt x="5988583" y="3320276"/>
                  <a:pt x="6009349" y="3299510"/>
                  <a:pt x="6042571" y="3257982"/>
                </a:cubicBezTo>
                <a:cubicBezTo>
                  <a:pt x="6050877" y="3241370"/>
                  <a:pt x="6059183" y="3233063"/>
                  <a:pt x="6067489" y="3233063"/>
                </a:cubicBezTo>
                <a:cubicBezTo>
                  <a:pt x="6067489" y="3224757"/>
                  <a:pt x="6069567" y="3218527"/>
                  <a:pt x="6073719" y="3214375"/>
                </a:cubicBezTo>
                <a:cubicBezTo>
                  <a:pt x="6077871" y="3210223"/>
                  <a:pt x="6079949" y="3208145"/>
                  <a:pt x="6079949" y="3208145"/>
                </a:cubicBezTo>
                <a:lnTo>
                  <a:pt x="6092407" y="3195687"/>
                </a:lnTo>
                <a:cubicBezTo>
                  <a:pt x="6092407" y="3195687"/>
                  <a:pt x="6096560" y="3189457"/>
                  <a:pt x="6104867" y="3176997"/>
                </a:cubicBezTo>
                <a:cubicBezTo>
                  <a:pt x="6113173" y="3164539"/>
                  <a:pt x="6125632" y="3147929"/>
                  <a:pt x="6142244" y="3127163"/>
                </a:cubicBezTo>
                <a:cubicBezTo>
                  <a:pt x="6158856" y="3106397"/>
                  <a:pt x="6171315" y="3091862"/>
                  <a:pt x="6179621" y="3083556"/>
                </a:cubicBezTo>
                <a:lnTo>
                  <a:pt x="6204539" y="3071096"/>
                </a:lnTo>
                <a:lnTo>
                  <a:pt x="6216997" y="3071096"/>
                </a:lnTo>
                <a:cubicBezTo>
                  <a:pt x="6225303" y="3062790"/>
                  <a:pt x="6227379" y="3054486"/>
                  <a:pt x="6223227" y="3046180"/>
                </a:cubicBezTo>
                <a:cubicBezTo>
                  <a:pt x="6219075" y="3037874"/>
                  <a:pt x="6221151" y="3033720"/>
                  <a:pt x="6229457" y="3033720"/>
                </a:cubicBezTo>
                <a:cubicBezTo>
                  <a:pt x="6246067" y="3042026"/>
                  <a:pt x="6275139" y="3021261"/>
                  <a:pt x="6316667" y="2971425"/>
                </a:cubicBezTo>
                <a:cubicBezTo>
                  <a:pt x="6341586" y="2954813"/>
                  <a:pt x="6356122" y="2950661"/>
                  <a:pt x="6360274" y="2958967"/>
                </a:cubicBezTo>
                <a:cubicBezTo>
                  <a:pt x="6364428" y="2967273"/>
                  <a:pt x="6366504" y="2967273"/>
                  <a:pt x="6366504" y="2958967"/>
                </a:cubicBezTo>
                <a:cubicBezTo>
                  <a:pt x="6366504" y="2950661"/>
                  <a:pt x="6364428" y="2944431"/>
                  <a:pt x="6360274" y="2940279"/>
                </a:cubicBezTo>
                <a:cubicBezTo>
                  <a:pt x="6356122" y="2936125"/>
                  <a:pt x="6358198" y="2929897"/>
                  <a:pt x="6366504" y="2921591"/>
                </a:cubicBezTo>
                <a:cubicBezTo>
                  <a:pt x="6374810" y="2913285"/>
                  <a:pt x="6376886" y="2907055"/>
                  <a:pt x="6372734" y="2902901"/>
                </a:cubicBezTo>
                <a:cubicBezTo>
                  <a:pt x="6368580" y="2898749"/>
                  <a:pt x="6370656" y="2896673"/>
                  <a:pt x="6378962" y="2896673"/>
                </a:cubicBezTo>
                <a:cubicBezTo>
                  <a:pt x="6387270" y="2896673"/>
                  <a:pt x="6391422" y="2892519"/>
                  <a:pt x="6391422" y="2884213"/>
                </a:cubicBezTo>
                <a:cubicBezTo>
                  <a:pt x="6391422" y="2875907"/>
                  <a:pt x="6395575" y="2875907"/>
                  <a:pt x="6403881" y="2884213"/>
                </a:cubicBezTo>
                <a:lnTo>
                  <a:pt x="6428799" y="2821918"/>
                </a:lnTo>
                <a:cubicBezTo>
                  <a:pt x="6428799" y="2813612"/>
                  <a:pt x="6428799" y="2809460"/>
                  <a:pt x="6428799" y="2809460"/>
                </a:cubicBezTo>
                <a:cubicBezTo>
                  <a:pt x="6428799" y="2809460"/>
                  <a:pt x="6432951" y="2809460"/>
                  <a:pt x="6441259" y="2809460"/>
                </a:cubicBezTo>
                <a:cubicBezTo>
                  <a:pt x="6449565" y="2801154"/>
                  <a:pt x="6453717" y="2801154"/>
                  <a:pt x="6453717" y="2809460"/>
                </a:cubicBezTo>
                <a:cubicBezTo>
                  <a:pt x="6453717" y="2809460"/>
                  <a:pt x="6453717" y="2811536"/>
                  <a:pt x="6453717" y="2815690"/>
                </a:cubicBezTo>
                <a:cubicBezTo>
                  <a:pt x="6453717" y="2819842"/>
                  <a:pt x="6457869" y="2821918"/>
                  <a:pt x="6466175" y="2821918"/>
                </a:cubicBezTo>
                <a:cubicBezTo>
                  <a:pt x="6466175" y="2821918"/>
                  <a:pt x="6468253" y="2819842"/>
                  <a:pt x="6472405" y="2815690"/>
                </a:cubicBezTo>
                <a:cubicBezTo>
                  <a:pt x="6476557" y="2811536"/>
                  <a:pt x="6474481" y="2805308"/>
                  <a:pt x="6466175" y="2797002"/>
                </a:cubicBezTo>
                <a:lnTo>
                  <a:pt x="6466175" y="2784542"/>
                </a:lnTo>
                <a:cubicBezTo>
                  <a:pt x="6474481" y="2784542"/>
                  <a:pt x="6478635" y="2788694"/>
                  <a:pt x="6478635" y="2797002"/>
                </a:cubicBezTo>
                <a:lnTo>
                  <a:pt x="6503553" y="2772084"/>
                </a:lnTo>
                <a:cubicBezTo>
                  <a:pt x="6503553" y="2763778"/>
                  <a:pt x="6507705" y="2759624"/>
                  <a:pt x="6516011" y="2759624"/>
                </a:cubicBezTo>
                <a:cubicBezTo>
                  <a:pt x="6540929" y="2759624"/>
                  <a:pt x="6549235" y="2747165"/>
                  <a:pt x="6540929" y="2722247"/>
                </a:cubicBezTo>
                <a:cubicBezTo>
                  <a:pt x="6549235" y="2722247"/>
                  <a:pt x="6553387" y="2722247"/>
                  <a:pt x="6553387" y="2722247"/>
                </a:cubicBezTo>
                <a:cubicBezTo>
                  <a:pt x="6561693" y="2722247"/>
                  <a:pt x="6565847" y="2720171"/>
                  <a:pt x="6565847" y="2716017"/>
                </a:cubicBezTo>
                <a:cubicBezTo>
                  <a:pt x="6565847" y="2711865"/>
                  <a:pt x="6569999" y="2709789"/>
                  <a:pt x="6578305" y="2709789"/>
                </a:cubicBezTo>
                <a:lnTo>
                  <a:pt x="6578305" y="2697329"/>
                </a:lnTo>
                <a:cubicBezTo>
                  <a:pt x="6578305" y="2689023"/>
                  <a:pt x="6580382" y="2680717"/>
                  <a:pt x="6584535" y="2672411"/>
                </a:cubicBezTo>
                <a:cubicBezTo>
                  <a:pt x="6588688" y="2664105"/>
                  <a:pt x="6594918" y="2659953"/>
                  <a:pt x="6603224" y="2659953"/>
                </a:cubicBezTo>
                <a:cubicBezTo>
                  <a:pt x="6603224" y="2659953"/>
                  <a:pt x="6607376" y="2659953"/>
                  <a:pt x="6615682" y="2659953"/>
                </a:cubicBezTo>
                <a:lnTo>
                  <a:pt x="6702895" y="2572740"/>
                </a:lnTo>
                <a:lnTo>
                  <a:pt x="6715353" y="2560282"/>
                </a:lnTo>
                <a:cubicBezTo>
                  <a:pt x="6715353" y="2560282"/>
                  <a:pt x="6719507" y="2551976"/>
                  <a:pt x="6727813" y="2535364"/>
                </a:cubicBezTo>
                <a:cubicBezTo>
                  <a:pt x="6727813" y="2543670"/>
                  <a:pt x="6727813" y="2547822"/>
                  <a:pt x="6727813" y="2547822"/>
                </a:cubicBezTo>
                <a:cubicBezTo>
                  <a:pt x="6727813" y="2547822"/>
                  <a:pt x="6731965" y="2547822"/>
                  <a:pt x="6740271" y="2547822"/>
                </a:cubicBezTo>
                <a:cubicBezTo>
                  <a:pt x="6748577" y="2539516"/>
                  <a:pt x="6752731" y="2533288"/>
                  <a:pt x="6752731" y="2529134"/>
                </a:cubicBezTo>
                <a:cubicBezTo>
                  <a:pt x="6752731" y="2524982"/>
                  <a:pt x="6756883" y="2518751"/>
                  <a:pt x="6765189" y="2510446"/>
                </a:cubicBezTo>
                <a:lnTo>
                  <a:pt x="6790107" y="2497987"/>
                </a:lnTo>
                <a:lnTo>
                  <a:pt x="6777647" y="2522905"/>
                </a:lnTo>
                <a:cubicBezTo>
                  <a:pt x="6777647" y="2522905"/>
                  <a:pt x="6777647" y="2527058"/>
                  <a:pt x="6777647" y="2535364"/>
                </a:cubicBezTo>
                <a:cubicBezTo>
                  <a:pt x="6777647" y="2535364"/>
                  <a:pt x="6779725" y="2533288"/>
                  <a:pt x="6783877" y="2529134"/>
                </a:cubicBezTo>
                <a:cubicBezTo>
                  <a:pt x="6788031" y="2524982"/>
                  <a:pt x="6790107" y="2522905"/>
                  <a:pt x="6790107" y="2522905"/>
                </a:cubicBezTo>
                <a:cubicBezTo>
                  <a:pt x="6798413" y="2522905"/>
                  <a:pt x="6808795" y="2516676"/>
                  <a:pt x="6821254" y="2504216"/>
                </a:cubicBezTo>
                <a:cubicBezTo>
                  <a:pt x="6833713" y="2491757"/>
                  <a:pt x="6839943" y="2489681"/>
                  <a:pt x="6839943" y="2497987"/>
                </a:cubicBezTo>
                <a:cubicBezTo>
                  <a:pt x="6839943" y="2497987"/>
                  <a:pt x="6837866" y="2500063"/>
                  <a:pt x="6833713" y="2504216"/>
                </a:cubicBezTo>
                <a:cubicBezTo>
                  <a:pt x="6829560" y="2508369"/>
                  <a:pt x="6827484" y="2510446"/>
                  <a:pt x="6827484" y="2510446"/>
                </a:cubicBezTo>
                <a:cubicBezTo>
                  <a:pt x="6827484" y="2510446"/>
                  <a:pt x="6831636" y="2510446"/>
                  <a:pt x="6839943" y="2510446"/>
                </a:cubicBezTo>
                <a:cubicBezTo>
                  <a:pt x="6839943" y="2502140"/>
                  <a:pt x="6839943" y="2497987"/>
                  <a:pt x="6839943" y="2497987"/>
                </a:cubicBezTo>
                <a:cubicBezTo>
                  <a:pt x="6856554" y="2506293"/>
                  <a:pt x="6885626" y="2489681"/>
                  <a:pt x="6927155" y="2448151"/>
                </a:cubicBezTo>
                <a:lnTo>
                  <a:pt x="6952073" y="2435693"/>
                </a:lnTo>
                <a:cubicBezTo>
                  <a:pt x="6952073" y="2435693"/>
                  <a:pt x="6956227" y="2435693"/>
                  <a:pt x="6964533" y="2435693"/>
                </a:cubicBezTo>
                <a:lnTo>
                  <a:pt x="6964533" y="2448151"/>
                </a:lnTo>
                <a:lnTo>
                  <a:pt x="6952073" y="2448151"/>
                </a:lnTo>
                <a:cubicBezTo>
                  <a:pt x="6943767" y="2448151"/>
                  <a:pt x="6941691" y="2450227"/>
                  <a:pt x="6945843" y="2454381"/>
                </a:cubicBezTo>
                <a:cubicBezTo>
                  <a:pt x="6949997" y="2458533"/>
                  <a:pt x="6945843" y="2466839"/>
                  <a:pt x="6933385" y="2479299"/>
                </a:cubicBezTo>
                <a:cubicBezTo>
                  <a:pt x="6920927" y="2491757"/>
                  <a:pt x="6910545" y="2497987"/>
                  <a:pt x="6902238" y="2497987"/>
                </a:cubicBezTo>
                <a:lnTo>
                  <a:pt x="6914697" y="2510446"/>
                </a:lnTo>
                <a:lnTo>
                  <a:pt x="6927155" y="2510446"/>
                </a:lnTo>
                <a:cubicBezTo>
                  <a:pt x="6935461" y="2502140"/>
                  <a:pt x="6941691" y="2497987"/>
                  <a:pt x="6945843" y="2497987"/>
                </a:cubicBezTo>
                <a:cubicBezTo>
                  <a:pt x="6949997" y="2497987"/>
                  <a:pt x="6952073" y="2497987"/>
                  <a:pt x="6952073" y="2497987"/>
                </a:cubicBezTo>
                <a:lnTo>
                  <a:pt x="6964533" y="2485527"/>
                </a:lnTo>
                <a:cubicBezTo>
                  <a:pt x="6956227" y="2477221"/>
                  <a:pt x="6956227" y="2473069"/>
                  <a:pt x="6964533" y="2473069"/>
                </a:cubicBezTo>
                <a:lnTo>
                  <a:pt x="6989449" y="2485527"/>
                </a:lnTo>
                <a:lnTo>
                  <a:pt x="6964533" y="2510446"/>
                </a:lnTo>
                <a:cubicBezTo>
                  <a:pt x="6956227" y="2518751"/>
                  <a:pt x="6943767" y="2527058"/>
                  <a:pt x="6927155" y="2535364"/>
                </a:cubicBezTo>
                <a:cubicBezTo>
                  <a:pt x="6910545" y="2543670"/>
                  <a:pt x="6902238" y="2547822"/>
                  <a:pt x="6902238" y="2547822"/>
                </a:cubicBezTo>
                <a:cubicBezTo>
                  <a:pt x="6902238" y="2556128"/>
                  <a:pt x="6902238" y="2560282"/>
                  <a:pt x="6902238" y="2560282"/>
                </a:cubicBezTo>
                <a:lnTo>
                  <a:pt x="6902238" y="2572740"/>
                </a:lnTo>
                <a:cubicBezTo>
                  <a:pt x="6910545" y="2581046"/>
                  <a:pt x="6914697" y="2589352"/>
                  <a:pt x="6914697" y="2597658"/>
                </a:cubicBezTo>
                <a:cubicBezTo>
                  <a:pt x="6914697" y="2605964"/>
                  <a:pt x="6910545" y="2610116"/>
                  <a:pt x="6902238" y="2610116"/>
                </a:cubicBezTo>
                <a:cubicBezTo>
                  <a:pt x="6902238" y="2610116"/>
                  <a:pt x="6900161" y="2608040"/>
                  <a:pt x="6896008" y="2603888"/>
                </a:cubicBezTo>
                <a:cubicBezTo>
                  <a:pt x="6891855" y="2599734"/>
                  <a:pt x="6889779" y="2597658"/>
                  <a:pt x="6889779" y="2597658"/>
                </a:cubicBezTo>
                <a:cubicBezTo>
                  <a:pt x="6898085" y="2589352"/>
                  <a:pt x="6893932" y="2585200"/>
                  <a:pt x="6877320" y="2585200"/>
                </a:cubicBezTo>
                <a:lnTo>
                  <a:pt x="6877320" y="2610116"/>
                </a:lnTo>
                <a:lnTo>
                  <a:pt x="6864860" y="2626728"/>
                </a:lnTo>
                <a:lnTo>
                  <a:pt x="6864860" y="2622576"/>
                </a:lnTo>
                <a:cubicBezTo>
                  <a:pt x="6856554" y="2622576"/>
                  <a:pt x="6852402" y="2622576"/>
                  <a:pt x="6852402" y="2622576"/>
                </a:cubicBezTo>
                <a:cubicBezTo>
                  <a:pt x="6852402" y="2622576"/>
                  <a:pt x="6854478" y="2624652"/>
                  <a:pt x="6858632" y="2628806"/>
                </a:cubicBezTo>
                <a:lnTo>
                  <a:pt x="6861301" y="2631475"/>
                </a:lnTo>
                <a:lnTo>
                  <a:pt x="6839943" y="2659953"/>
                </a:lnTo>
                <a:cubicBezTo>
                  <a:pt x="6831636" y="2659953"/>
                  <a:pt x="6827484" y="2666182"/>
                  <a:pt x="6827484" y="2678641"/>
                </a:cubicBezTo>
                <a:cubicBezTo>
                  <a:pt x="6827484" y="2691101"/>
                  <a:pt x="6837866" y="2686947"/>
                  <a:pt x="6858632" y="2666182"/>
                </a:cubicBezTo>
                <a:cubicBezTo>
                  <a:pt x="6879396" y="2645417"/>
                  <a:pt x="6889779" y="2635035"/>
                  <a:pt x="6889779" y="2635035"/>
                </a:cubicBezTo>
                <a:lnTo>
                  <a:pt x="6839943" y="2697329"/>
                </a:lnTo>
                <a:lnTo>
                  <a:pt x="6839943" y="2722247"/>
                </a:lnTo>
                <a:cubicBezTo>
                  <a:pt x="6848249" y="2713941"/>
                  <a:pt x="6852402" y="2709789"/>
                  <a:pt x="6852402" y="2709789"/>
                </a:cubicBezTo>
                <a:lnTo>
                  <a:pt x="6839943" y="2747165"/>
                </a:lnTo>
                <a:cubicBezTo>
                  <a:pt x="6831636" y="2747165"/>
                  <a:pt x="6827484" y="2751318"/>
                  <a:pt x="6827484" y="2759624"/>
                </a:cubicBezTo>
                <a:cubicBezTo>
                  <a:pt x="6819177" y="2759624"/>
                  <a:pt x="6815025" y="2763778"/>
                  <a:pt x="6815025" y="2772084"/>
                </a:cubicBezTo>
                <a:cubicBezTo>
                  <a:pt x="6815025" y="2772084"/>
                  <a:pt x="6815025" y="2776236"/>
                  <a:pt x="6815025" y="2784542"/>
                </a:cubicBezTo>
                <a:lnTo>
                  <a:pt x="6802565" y="2784542"/>
                </a:lnTo>
                <a:cubicBezTo>
                  <a:pt x="6785955" y="2801154"/>
                  <a:pt x="6785955" y="2809460"/>
                  <a:pt x="6802565" y="2809460"/>
                </a:cubicBezTo>
                <a:cubicBezTo>
                  <a:pt x="6810871" y="2809460"/>
                  <a:pt x="6823331" y="2801154"/>
                  <a:pt x="6839943" y="2784542"/>
                </a:cubicBezTo>
                <a:cubicBezTo>
                  <a:pt x="6848249" y="2776236"/>
                  <a:pt x="6854478" y="2772084"/>
                  <a:pt x="6858632" y="2772084"/>
                </a:cubicBezTo>
                <a:cubicBezTo>
                  <a:pt x="6862784" y="2772084"/>
                  <a:pt x="6864860" y="2772084"/>
                  <a:pt x="6864860" y="2772084"/>
                </a:cubicBezTo>
                <a:lnTo>
                  <a:pt x="6914697" y="2759624"/>
                </a:lnTo>
                <a:cubicBezTo>
                  <a:pt x="6939615" y="2734705"/>
                  <a:pt x="6952073" y="2722247"/>
                  <a:pt x="6952073" y="2722247"/>
                </a:cubicBezTo>
                <a:cubicBezTo>
                  <a:pt x="6952073" y="2722247"/>
                  <a:pt x="6952073" y="2718095"/>
                  <a:pt x="6952073" y="2709789"/>
                </a:cubicBezTo>
                <a:cubicBezTo>
                  <a:pt x="6952073" y="2701483"/>
                  <a:pt x="6960379" y="2693177"/>
                  <a:pt x="6976991" y="2684871"/>
                </a:cubicBezTo>
                <a:cubicBezTo>
                  <a:pt x="6993603" y="2676565"/>
                  <a:pt x="7001909" y="2668259"/>
                  <a:pt x="7001909" y="2659953"/>
                </a:cubicBezTo>
                <a:cubicBezTo>
                  <a:pt x="7001909" y="2651647"/>
                  <a:pt x="7006061" y="2647495"/>
                  <a:pt x="7014367" y="2647495"/>
                </a:cubicBezTo>
                <a:cubicBezTo>
                  <a:pt x="7039285" y="2647495"/>
                  <a:pt x="7047591" y="2635035"/>
                  <a:pt x="7039285" y="2610116"/>
                </a:cubicBezTo>
                <a:cubicBezTo>
                  <a:pt x="7039285" y="2610116"/>
                  <a:pt x="7043437" y="2608040"/>
                  <a:pt x="7051743" y="2603888"/>
                </a:cubicBezTo>
                <a:cubicBezTo>
                  <a:pt x="7060050" y="2599734"/>
                  <a:pt x="7068356" y="2593506"/>
                  <a:pt x="7076662" y="2585200"/>
                </a:cubicBezTo>
                <a:lnTo>
                  <a:pt x="7114039" y="2547822"/>
                </a:lnTo>
                <a:cubicBezTo>
                  <a:pt x="7130651" y="2539516"/>
                  <a:pt x="7138957" y="2531211"/>
                  <a:pt x="7138957" y="2522905"/>
                </a:cubicBezTo>
                <a:lnTo>
                  <a:pt x="7138957" y="2510446"/>
                </a:lnTo>
                <a:cubicBezTo>
                  <a:pt x="7138957" y="2510446"/>
                  <a:pt x="7143111" y="2506293"/>
                  <a:pt x="7151417" y="2497987"/>
                </a:cubicBezTo>
                <a:cubicBezTo>
                  <a:pt x="7159723" y="2489681"/>
                  <a:pt x="7165951" y="2485527"/>
                  <a:pt x="7170105" y="2485527"/>
                </a:cubicBezTo>
                <a:cubicBezTo>
                  <a:pt x="7174257" y="2485527"/>
                  <a:pt x="7180487" y="2485527"/>
                  <a:pt x="7188793" y="2485527"/>
                </a:cubicBezTo>
                <a:cubicBezTo>
                  <a:pt x="7197099" y="2485527"/>
                  <a:pt x="7201251" y="2481375"/>
                  <a:pt x="7201251" y="2473069"/>
                </a:cubicBezTo>
                <a:lnTo>
                  <a:pt x="7226169" y="2460611"/>
                </a:lnTo>
                <a:lnTo>
                  <a:pt x="7213711" y="2473069"/>
                </a:lnTo>
                <a:cubicBezTo>
                  <a:pt x="7213711" y="2481375"/>
                  <a:pt x="7211633" y="2487605"/>
                  <a:pt x="7207481" y="2491757"/>
                </a:cubicBezTo>
                <a:cubicBezTo>
                  <a:pt x="7203329" y="2495910"/>
                  <a:pt x="7197099" y="2497987"/>
                  <a:pt x="7188793" y="2497987"/>
                </a:cubicBezTo>
                <a:cubicBezTo>
                  <a:pt x="7180487" y="2497987"/>
                  <a:pt x="7176333" y="2502140"/>
                  <a:pt x="7176333" y="2510446"/>
                </a:cubicBezTo>
                <a:cubicBezTo>
                  <a:pt x="7176333" y="2518751"/>
                  <a:pt x="7174257" y="2524982"/>
                  <a:pt x="7170105" y="2529134"/>
                </a:cubicBezTo>
                <a:cubicBezTo>
                  <a:pt x="7165951" y="2533288"/>
                  <a:pt x="7163875" y="2535364"/>
                  <a:pt x="7163875" y="2535364"/>
                </a:cubicBezTo>
                <a:cubicBezTo>
                  <a:pt x="7155569" y="2535364"/>
                  <a:pt x="7155569" y="2539516"/>
                  <a:pt x="7163875" y="2547822"/>
                </a:cubicBezTo>
                <a:cubicBezTo>
                  <a:pt x="7163875" y="2547822"/>
                  <a:pt x="7165951" y="2545746"/>
                  <a:pt x="7170105" y="2541594"/>
                </a:cubicBezTo>
                <a:cubicBezTo>
                  <a:pt x="7174257" y="2537440"/>
                  <a:pt x="7178411" y="2533288"/>
                  <a:pt x="7182563" y="2529134"/>
                </a:cubicBezTo>
                <a:cubicBezTo>
                  <a:pt x="7186717" y="2524982"/>
                  <a:pt x="7190869" y="2522905"/>
                  <a:pt x="7195023" y="2522905"/>
                </a:cubicBezTo>
                <a:cubicBezTo>
                  <a:pt x="7199175" y="2522905"/>
                  <a:pt x="7201251" y="2522905"/>
                  <a:pt x="7201251" y="2522905"/>
                </a:cubicBezTo>
                <a:cubicBezTo>
                  <a:pt x="7201251" y="2522905"/>
                  <a:pt x="7203329" y="2520828"/>
                  <a:pt x="7207481" y="2516676"/>
                </a:cubicBezTo>
                <a:cubicBezTo>
                  <a:pt x="7211633" y="2512522"/>
                  <a:pt x="7213711" y="2510446"/>
                  <a:pt x="7213711" y="2510446"/>
                </a:cubicBezTo>
                <a:cubicBezTo>
                  <a:pt x="7213711" y="2502140"/>
                  <a:pt x="7219939" y="2495910"/>
                  <a:pt x="7232399" y="2491757"/>
                </a:cubicBezTo>
                <a:cubicBezTo>
                  <a:pt x="7244857" y="2487605"/>
                  <a:pt x="7251087" y="2483451"/>
                  <a:pt x="7251087" y="2479299"/>
                </a:cubicBezTo>
                <a:cubicBezTo>
                  <a:pt x="7251087" y="2475145"/>
                  <a:pt x="7251087" y="2470993"/>
                  <a:pt x="7251087" y="2466839"/>
                </a:cubicBezTo>
                <a:cubicBezTo>
                  <a:pt x="7251087" y="2462687"/>
                  <a:pt x="7259393" y="2460611"/>
                  <a:pt x="7276003" y="2460611"/>
                </a:cubicBezTo>
                <a:cubicBezTo>
                  <a:pt x="7292617" y="2460611"/>
                  <a:pt x="7300922" y="2456457"/>
                  <a:pt x="7300922" y="2448151"/>
                </a:cubicBezTo>
                <a:cubicBezTo>
                  <a:pt x="7300922" y="2439845"/>
                  <a:pt x="7305075" y="2431539"/>
                  <a:pt x="7313381" y="2423233"/>
                </a:cubicBezTo>
                <a:lnTo>
                  <a:pt x="7325840" y="2410774"/>
                </a:lnTo>
                <a:lnTo>
                  <a:pt x="7325840" y="2385857"/>
                </a:lnTo>
                <a:cubicBezTo>
                  <a:pt x="7334146" y="2377550"/>
                  <a:pt x="7340376" y="2373398"/>
                  <a:pt x="7344528" y="2373398"/>
                </a:cubicBezTo>
                <a:cubicBezTo>
                  <a:pt x="7348682" y="2373398"/>
                  <a:pt x="7350758" y="2377550"/>
                  <a:pt x="7350758" y="2385857"/>
                </a:cubicBezTo>
                <a:cubicBezTo>
                  <a:pt x="7367370" y="2377550"/>
                  <a:pt x="7383983" y="2360938"/>
                  <a:pt x="7400595" y="2336020"/>
                </a:cubicBezTo>
                <a:lnTo>
                  <a:pt x="7413053" y="2323562"/>
                </a:lnTo>
                <a:cubicBezTo>
                  <a:pt x="7421359" y="2323562"/>
                  <a:pt x="7425511" y="2319410"/>
                  <a:pt x="7425511" y="2311104"/>
                </a:cubicBezTo>
                <a:cubicBezTo>
                  <a:pt x="7425511" y="2302797"/>
                  <a:pt x="7421359" y="2294492"/>
                  <a:pt x="7413053" y="2286186"/>
                </a:cubicBezTo>
                <a:cubicBezTo>
                  <a:pt x="7404747" y="2277880"/>
                  <a:pt x="7400595" y="2282032"/>
                  <a:pt x="7400595" y="2298644"/>
                </a:cubicBezTo>
                <a:cubicBezTo>
                  <a:pt x="7400595" y="2306950"/>
                  <a:pt x="7396441" y="2311104"/>
                  <a:pt x="7388135" y="2311104"/>
                </a:cubicBezTo>
                <a:lnTo>
                  <a:pt x="7375677" y="2311104"/>
                </a:lnTo>
                <a:cubicBezTo>
                  <a:pt x="7375677" y="2302797"/>
                  <a:pt x="7377753" y="2298644"/>
                  <a:pt x="7381905" y="2298644"/>
                </a:cubicBezTo>
                <a:cubicBezTo>
                  <a:pt x="7386059" y="2298644"/>
                  <a:pt x="7388135" y="2294492"/>
                  <a:pt x="7388135" y="2286186"/>
                </a:cubicBezTo>
                <a:cubicBezTo>
                  <a:pt x="7404747" y="2261267"/>
                  <a:pt x="7421359" y="2261267"/>
                  <a:pt x="7437971" y="2286186"/>
                </a:cubicBezTo>
                <a:cubicBezTo>
                  <a:pt x="7446277" y="2286186"/>
                  <a:pt x="7450429" y="2286186"/>
                  <a:pt x="7450429" y="2286186"/>
                </a:cubicBezTo>
                <a:cubicBezTo>
                  <a:pt x="7450429" y="2294492"/>
                  <a:pt x="7458735" y="2290338"/>
                  <a:pt x="7475347" y="2273726"/>
                </a:cubicBezTo>
                <a:cubicBezTo>
                  <a:pt x="7491957" y="2265420"/>
                  <a:pt x="7502341" y="2259191"/>
                  <a:pt x="7506493" y="2255038"/>
                </a:cubicBezTo>
                <a:cubicBezTo>
                  <a:pt x="7510647" y="2250885"/>
                  <a:pt x="7508571" y="2244655"/>
                  <a:pt x="7500265" y="2236349"/>
                </a:cubicBezTo>
                <a:cubicBezTo>
                  <a:pt x="7483653" y="2228043"/>
                  <a:pt x="7483653" y="2223891"/>
                  <a:pt x="7500265" y="2223891"/>
                </a:cubicBezTo>
                <a:cubicBezTo>
                  <a:pt x="7508571" y="2215585"/>
                  <a:pt x="7512723" y="2215585"/>
                  <a:pt x="7512723" y="2223891"/>
                </a:cubicBezTo>
                <a:lnTo>
                  <a:pt x="7525183" y="2236349"/>
                </a:lnTo>
                <a:cubicBezTo>
                  <a:pt x="7541794" y="2228043"/>
                  <a:pt x="7548024" y="2219737"/>
                  <a:pt x="7543871" y="2211431"/>
                </a:cubicBezTo>
                <a:cubicBezTo>
                  <a:pt x="7539719" y="2203125"/>
                  <a:pt x="7537641" y="2194821"/>
                  <a:pt x="7537641" y="2186515"/>
                </a:cubicBezTo>
                <a:lnTo>
                  <a:pt x="7562560" y="2186515"/>
                </a:lnTo>
                <a:cubicBezTo>
                  <a:pt x="7562560" y="2186515"/>
                  <a:pt x="7564636" y="2188591"/>
                  <a:pt x="7568790" y="2192743"/>
                </a:cubicBezTo>
                <a:cubicBezTo>
                  <a:pt x="7572942" y="2196897"/>
                  <a:pt x="7575018" y="2198973"/>
                  <a:pt x="7575018" y="2198973"/>
                </a:cubicBezTo>
                <a:lnTo>
                  <a:pt x="7612395" y="2174055"/>
                </a:lnTo>
                <a:cubicBezTo>
                  <a:pt x="7612395" y="2165749"/>
                  <a:pt x="7612395" y="2157443"/>
                  <a:pt x="7612395" y="2149137"/>
                </a:cubicBezTo>
                <a:lnTo>
                  <a:pt x="7612395" y="2124220"/>
                </a:lnTo>
                <a:cubicBezTo>
                  <a:pt x="7612395" y="2124220"/>
                  <a:pt x="7608243" y="2124220"/>
                  <a:pt x="7599936" y="2124220"/>
                </a:cubicBezTo>
                <a:cubicBezTo>
                  <a:pt x="7599936" y="2124220"/>
                  <a:pt x="7599936" y="2120066"/>
                  <a:pt x="7599936" y="2111760"/>
                </a:cubicBezTo>
                <a:cubicBezTo>
                  <a:pt x="7591630" y="2111760"/>
                  <a:pt x="7587478" y="2115914"/>
                  <a:pt x="7587478" y="2124220"/>
                </a:cubicBezTo>
                <a:cubicBezTo>
                  <a:pt x="7587478" y="2132526"/>
                  <a:pt x="7587478" y="2138754"/>
                  <a:pt x="7587478" y="2142908"/>
                </a:cubicBezTo>
                <a:cubicBezTo>
                  <a:pt x="7587478" y="2147061"/>
                  <a:pt x="7587478" y="2149137"/>
                  <a:pt x="7587478" y="2149137"/>
                </a:cubicBezTo>
                <a:cubicBezTo>
                  <a:pt x="7579171" y="2149137"/>
                  <a:pt x="7575018" y="2153290"/>
                  <a:pt x="7575018" y="2161597"/>
                </a:cubicBezTo>
                <a:lnTo>
                  <a:pt x="7562560" y="2161597"/>
                </a:lnTo>
                <a:lnTo>
                  <a:pt x="7550100" y="2161597"/>
                </a:lnTo>
                <a:cubicBezTo>
                  <a:pt x="7558407" y="2153290"/>
                  <a:pt x="7562560" y="2140831"/>
                  <a:pt x="7562560" y="2124220"/>
                </a:cubicBezTo>
                <a:lnTo>
                  <a:pt x="7575018" y="2124220"/>
                </a:lnTo>
                <a:lnTo>
                  <a:pt x="7575018" y="2099302"/>
                </a:lnTo>
                <a:cubicBezTo>
                  <a:pt x="7566712" y="2090996"/>
                  <a:pt x="7564636" y="2084766"/>
                  <a:pt x="7568790" y="2080614"/>
                </a:cubicBezTo>
                <a:cubicBezTo>
                  <a:pt x="7572942" y="2076460"/>
                  <a:pt x="7579171" y="2074384"/>
                  <a:pt x="7587478" y="2074384"/>
                </a:cubicBezTo>
                <a:cubicBezTo>
                  <a:pt x="7612395" y="2049465"/>
                  <a:pt x="7624855" y="2041159"/>
                  <a:pt x="7624855" y="2049465"/>
                </a:cubicBezTo>
                <a:lnTo>
                  <a:pt x="7624855" y="2074384"/>
                </a:lnTo>
                <a:lnTo>
                  <a:pt x="7587478" y="2086842"/>
                </a:lnTo>
                <a:lnTo>
                  <a:pt x="7612395" y="2086842"/>
                </a:lnTo>
                <a:cubicBezTo>
                  <a:pt x="7620702" y="2086842"/>
                  <a:pt x="7624855" y="2086842"/>
                  <a:pt x="7624855" y="2086842"/>
                </a:cubicBezTo>
                <a:lnTo>
                  <a:pt x="7637313" y="2074384"/>
                </a:lnTo>
                <a:lnTo>
                  <a:pt x="7637313" y="2099302"/>
                </a:lnTo>
                <a:cubicBezTo>
                  <a:pt x="7620702" y="2107608"/>
                  <a:pt x="7616549" y="2115914"/>
                  <a:pt x="7624855" y="2124220"/>
                </a:cubicBezTo>
                <a:lnTo>
                  <a:pt x="7637313" y="2124220"/>
                </a:lnTo>
                <a:cubicBezTo>
                  <a:pt x="7637313" y="2115914"/>
                  <a:pt x="7641465" y="2113836"/>
                  <a:pt x="7649773" y="2117990"/>
                </a:cubicBezTo>
                <a:cubicBezTo>
                  <a:pt x="7658079" y="2122142"/>
                  <a:pt x="7666383" y="2115914"/>
                  <a:pt x="7674689" y="2099302"/>
                </a:cubicBezTo>
                <a:lnTo>
                  <a:pt x="7699607" y="2086842"/>
                </a:lnTo>
                <a:lnTo>
                  <a:pt x="7699607" y="2111760"/>
                </a:lnTo>
                <a:lnTo>
                  <a:pt x="7699607" y="2124220"/>
                </a:lnTo>
                <a:cubicBezTo>
                  <a:pt x="7691301" y="2115914"/>
                  <a:pt x="7670537" y="2128372"/>
                  <a:pt x="7637313" y="2161597"/>
                </a:cubicBezTo>
                <a:cubicBezTo>
                  <a:pt x="7620702" y="2186515"/>
                  <a:pt x="7616549" y="2198973"/>
                  <a:pt x="7624855" y="2198973"/>
                </a:cubicBezTo>
                <a:cubicBezTo>
                  <a:pt x="7633161" y="2190667"/>
                  <a:pt x="7637313" y="2188591"/>
                  <a:pt x="7637313" y="2192743"/>
                </a:cubicBezTo>
                <a:cubicBezTo>
                  <a:pt x="7637313" y="2196897"/>
                  <a:pt x="7631085" y="2203125"/>
                  <a:pt x="7618625" y="2211431"/>
                </a:cubicBezTo>
                <a:cubicBezTo>
                  <a:pt x="7606166" y="2219737"/>
                  <a:pt x="7602014" y="2230121"/>
                  <a:pt x="7606166" y="2242579"/>
                </a:cubicBezTo>
                <a:cubicBezTo>
                  <a:pt x="7610319" y="2255038"/>
                  <a:pt x="7608243" y="2261267"/>
                  <a:pt x="7599936" y="2261267"/>
                </a:cubicBezTo>
                <a:cubicBezTo>
                  <a:pt x="7599936" y="2269574"/>
                  <a:pt x="7597859" y="2273726"/>
                  <a:pt x="7593707" y="2273726"/>
                </a:cubicBezTo>
                <a:cubicBezTo>
                  <a:pt x="7589554" y="2273726"/>
                  <a:pt x="7583326" y="2269574"/>
                  <a:pt x="7575018" y="2261267"/>
                </a:cubicBezTo>
                <a:cubicBezTo>
                  <a:pt x="7566712" y="2261267"/>
                  <a:pt x="7566712" y="2265420"/>
                  <a:pt x="7575018" y="2273726"/>
                </a:cubicBezTo>
                <a:cubicBezTo>
                  <a:pt x="7575018" y="2282032"/>
                  <a:pt x="7575018" y="2288262"/>
                  <a:pt x="7575018" y="2292416"/>
                </a:cubicBezTo>
                <a:cubicBezTo>
                  <a:pt x="7575018" y="2296568"/>
                  <a:pt x="7575018" y="2298644"/>
                  <a:pt x="7575018" y="2298644"/>
                </a:cubicBezTo>
                <a:cubicBezTo>
                  <a:pt x="7583326" y="2298644"/>
                  <a:pt x="7587478" y="2302797"/>
                  <a:pt x="7587478" y="2311104"/>
                </a:cubicBezTo>
                <a:lnTo>
                  <a:pt x="7599936" y="2311104"/>
                </a:lnTo>
                <a:cubicBezTo>
                  <a:pt x="7599936" y="2302797"/>
                  <a:pt x="7599936" y="2298644"/>
                  <a:pt x="7599936" y="2298644"/>
                </a:cubicBezTo>
                <a:lnTo>
                  <a:pt x="7599936" y="2286186"/>
                </a:lnTo>
                <a:lnTo>
                  <a:pt x="7624855" y="2311104"/>
                </a:lnTo>
                <a:cubicBezTo>
                  <a:pt x="7624855" y="2319410"/>
                  <a:pt x="7620702" y="2327714"/>
                  <a:pt x="7612395" y="2336020"/>
                </a:cubicBezTo>
                <a:lnTo>
                  <a:pt x="7599936" y="2336020"/>
                </a:lnTo>
                <a:cubicBezTo>
                  <a:pt x="7599936" y="2344328"/>
                  <a:pt x="7595784" y="2350556"/>
                  <a:pt x="7587478" y="2354710"/>
                </a:cubicBezTo>
                <a:cubicBezTo>
                  <a:pt x="7579171" y="2358862"/>
                  <a:pt x="7575018" y="2369244"/>
                  <a:pt x="7575018" y="2385857"/>
                </a:cubicBezTo>
                <a:cubicBezTo>
                  <a:pt x="7575018" y="2410774"/>
                  <a:pt x="7579171" y="2414927"/>
                  <a:pt x="7587478" y="2398316"/>
                </a:cubicBezTo>
                <a:cubicBezTo>
                  <a:pt x="7595784" y="2390009"/>
                  <a:pt x="7599936" y="2390009"/>
                  <a:pt x="7599936" y="2398316"/>
                </a:cubicBezTo>
                <a:cubicBezTo>
                  <a:pt x="7599936" y="2406622"/>
                  <a:pt x="7599936" y="2412851"/>
                  <a:pt x="7599936" y="2417005"/>
                </a:cubicBezTo>
                <a:cubicBezTo>
                  <a:pt x="7599936" y="2421157"/>
                  <a:pt x="7604089" y="2423233"/>
                  <a:pt x="7612395" y="2423233"/>
                </a:cubicBezTo>
                <a:cubicBezTo>
                  <a:pt x="7612395" y="2423233"/>
                  <a:pt x="7616549" y="2419080"/>
                  <a:pt x="7624855" y="2410774"/>
                </a:cubicBezTo>
                <a:lnTo>
                  <a:pt x="7624855" y="2398316"/>
                </a:lnTo>
                <a:cubicBezTo>
                  <a:pt x="7616549" y="2398316"/>
                  <a:pt x="7612395" y="2398316"/>
                  <a:pt x="7612395" y="2398316"/>
                </a:cubicBezTo>
                <a:cubicBezTo>
                  <a:pt x="7612395" y="2381704"/>
                  <a:pt x="7620702" y="2381704"/>
                  <a:pt x="7637313" y="2398316"/>
                </a:cubicBezTo>
                <a:lnTo>
                  <a:pt x="7662231" y="2410774"/>
                </a:lnTo>
                <a:lnTo>
                  <a:pt x="7687149" y="2385857"/>
                </a:lnTo>
                <a:cubicBezTo>
                  <a:pt x="7695455" y="2377550"/>
                  <a:pt x="7701685" y="2371320"/>
                  <a:pt x="7705837" y="2367168"/>
                </a:cubicBezTo>
                <a:cubicBezTo>
                  <a:pt x="7709989" y="2363016"/>
                  <a:pt x="7712067" y="2360938"/>
                  <a:pt x="7712067" y="2360938"/>
                </a:cubicBezTo>
                <a:cubicBezTo>
                  <a:pt x="7712067" y="2360938"/>
                  <a:pt x="7712067" y="2358862"/>
                  <a:pt x="7712067" y="2354710"/>
                </a:cubicBezTo>
                <a:cubicBezTo>
                  <a:pt x="7712067" y="2350556"/>
                  <a:pt x="7716219" y="2348480"/>
                  <a:pt x="7724525" y="2348480"/>
                </a:cubicBezTo>
                <a:lnTo>
                  <a:pt x="7724525" y="2336020"/>
                </a:lnTo>
                <a:cubicBezTo>
                  <a:pt x="7716219" y="2336020"/>
                  <a:pt x="7714143" y="2333944"/>
                  <a:pt x="7718295" y="2329792"/>
                </a:cubicBezTo>
                <a:cubicBezTo>
                  <a:pt x="7722447" y="2325638"/>
                  <a:pt x="7728677" y="2323562"/>
                  <a:pt x="7736983" y="2323562"/>
                </a:cubicBezTo>
                <a:lnTo>
                  <a:pt x="7749443" y="2298644"/>
                </a:lnTo>
                <a:lnTo>
                  <a:pt x="7749443" y="2273726"/>
                </a:lnTo>
                <a:lnTo>
                  <a:pt x="7736983" y="2286186"/>
                </a:lnTo>
                <a:cubicBezTo>
                  <a:pt x="7720373" y="2302797"/>
                  <a:pt x="7712067" y="2311104"/>
                  <a:pt x="7712067" y="2311104"/>
                </a:cubicBezTo>
                <a:cubicBezTo>
                  <a:pt x="7712067" y="2311104"/>
                  <a:pt x="7709989" y="2313180"/>
                  <a:pt x="7705837" y="2317332"/>
                </a:cubicBezTo>
                <a:cubicBezTo>
                  <a:pt x="7701685" y="2321486"/>
                  <a:pt x="7695455" y="2323562"/>
                  <a:pt x="7687149" y="2323562"/>
                </a:cubicBezTo>
                <a:lnTo>
                  <a:pt x="7699607" y="2311104"/>
                </a:lnTo>
                <a:cubicBezTo>
                  <a:pt x="7699607" y="2302797"/>
                  <a:pt x="7699607" y="2294492"/>
                  <a:pt x="7699607" y="2286186"/>
                </a:cubicBezTo>
                <a:cubicBezTo>
                  <a:pt x="7699607" y="2286186"/>
                  <a:pt x="7697531" y="2284110"/>
                  <a:pt x="7693379" y="2279956"/>
                </a:cubicBezTo>
                <a:cubicBezTo>
                  <a:pt x="7689225" y="2275803"/>
                  <a:pt x="7687149" y="2273726"/>
                  <a:pt x="7687149" y="2273726"/>
                </a:cubicBezTo>
                <a:lnTo>
                  <a:pt x="7674689" y="2286186"/>
                </a:lnTo>
                <a:cubicBezTo>
                  <a:pt x="7649773" y="2302797"/>
                  <a:pt x="7637313" y="2306950"/>
                  <a:pt x="7637313" y="2298644"/>
                </a:cubicBezTo>
                <a:cubicBezTo>
                  <a:pt x="7637313" y="2298644"/>
                  <a:pt x="7641465" y="2294492"/>
                  <a:pt x="7649773" y="2286186"/>
                </a:cubicBezTo>
                <a:lnTo>
                  <a:pt x="7687149" y="2261267"/>
                </a:lnTo>
                <a:cubicBezTo>
                  <a:pt x="7703759" y="2252961"/>
                  <a:pt x="7716219" y="2248809"/>
                  <a:pt x="7724525" y="2248809"/>
                </a:cubicBezTo>
                <a:lnTo>
                  <a:pt x="7724525" y="2273726"/>
                </a:lnTo>
                <a:cubicBezTo>
                  <a:pt x="7741137" y="2273726"/>
                  <a:pt x="7749443" y="2265420"/>
                  <a:pt x="7749443" y="2248809"/>
                </a:cubicBezTo>
                <a:lnTo>
                  <a:pt x="7749443" y="2236349"/>
                </a:lnTo>
                <a:cubicBezTo>
                  <a:pt x="7749443" y="2244655"/>
                  <a:pt x="7753595" y="2244655"/>
                  <a:pt x="7761901" y="2236349"/>
                </a:cubicBezTo>
                <a:lnTo>
                  <a:pt x="7786820" y="2223891"/>
                </a:lnTo>
                <a:lnTo>
                  <a:pt x="7811738" y="2223891"/>
                </a:lnTo>
                <a:cubicBezTo>
                  <a:pt x="7820044" y="2215585"/>
                  <a:pt x="7828349" y="2211431"/>
                  <a:pt x="7836656" y="2211431"/>
                </a:cubicBezTo>
                <a:lnTo>
                  <a:pt x="7849115" y="2198973"/>
                </a:lnTo>
                <a:cubicBezTo>
                  <a:pt x="7849115" y="2198973"/>
                  <a:pt x="7851192" y="2196897"/>
                  <a:pt x="7855345" y="2192743"/>
                </a:cubicBezTo>
                <a:cubicBezTo>
                  <a:pt x="7859497" y="2188591"/>
                  <a:pt x="7865727" y="2186515"/>
                  <a:pt x="7874033" y="2186515"/>
                </a:cubicBezTo>
                <a:cubicBezTo>
                  <a:pt x="7882339" y="2178209"/>
                  <a:pt x="7886491" y="2169903"/>
                  <a:pt x="7886491" y="2161597"/>
                </a:cubicBezTo>
                <a:cubicBezTo>
                  <a:pt x="7886491" y="2153290"/>
                  <a:pt x="7882339" y="2151214"/>
                  <a:pt x="7874033" y="2155367"/>
                </a:cubicBezTo>
                <a:cubicBezTo>
                  <a:pt x="7865727" y="2159519"/>
                  <a:pt x="7857421" y="2163672"/>
                  <a:pt x="7849115" y="2167825"/>
                </a:cubicBezTo>
                <a:cubicBezTo>
                  <a:pt x="7840809" y="2171978"/>
                  <a:pt x="7832504" y="2176132"/>
                  <a:pt x="7824196" y="2180285"/>
                </a:cubicBezTo>
                <a:cubicBezTo>
                  <a:pt x="7815890" y="2184437"/>
                  <a:pt x="7811738" y="2186515"/>
                  <a:pt x="7811738" y="2186515"/>
                </a:cubicBezTo>
                <a:lnTo>
                  <a:pt x="7861574" y="2136678"/>
                </a:lnTo>
                <a:cubicBezTo>
                  <a:pt x="7869881" y="2136678"/>
                  <a:pt x="7876110" y="2138754"/>
                  <a:pt x="7880263" y="2142908"/>
                </a:cubicBezTo>
                <a:cubicBezTo>
                  <a:pt x="7884415" y="2147061"/>
                  <a:pt x="7886491" y="2144984"/>
                  <a:pt x="7886491" y="2136678"/>
                </a:cubicBezTo>
                <a:lnTo>
                  <a:pt x="7898951" y="2136678"/>
                </a:lnTo>
                <a:lnTo>
                  <a:pt x="7923869" y="2136678"/>
                </a:lnTo>
                <a:cubicBezTo>
                  <a:pt x="7932175" y="2128372"/>
                  <a:pt x="7940479" y="2124220"/>
                  <a:pt x="7948785" y="2124220"/>
                </a:cubicBezTo>
                <a:cubicBezTo>
                  <a:pt x="7948785" y="2124220"/>
                  <a:pt x="7950863" y="2122142"/>
                  <a:pt x="7955015" y="2117990"/>
                </a:cubicBezTo>
                <a:cubicBezTo>
                  <a:pt x="7959167" y="2113836"/>
                  <a:pt x="7961245" y="2107608"/>
                  <a:pt x="7961245" y="2099302"/>
                </a:cubicBezTo>
                <a:cubicBezTo>
                  <a:pt x="7961245" y="2090996"/>
                  <a:pt x="7965397" y="2086842"/>
                  <a:pt x="7973703" y="2086842"/>
                </a:cubicBezTo>
                <a:cubicBezTo>
                  <a:pt x="7982011" y="2086842"/>
                  <a:pt x="7986163" y="2078536"/>
                  <a:pt x="7986163" y="2061926"/>
                </a:cubicBezTo>
                <a:lnTo>
                  <a:pt x="8035998" y="2037007"/>
                </a:lnTo>
                <a:lnTo>
                  <a:pt x="8048458" y="2012089"/>
                </a:lnTo>
                <a:cubicBezTo>
                  <a:pt x="8048458" y="1995477"/>
                  <a:pt x="8044305" y="1987171"/>
                  <a:pt x="8035998" y="1987171"/>
                </a:cubicBezTo>
                <a:cubicBezTo>
                  <a:pt x="8027692" y="1987171"/>
                  <a:pt x="8023539" y="1983019"/>
                  <a:pt x="8023539" y="1974713"/>
                </a:cubicBezTo>
                <a:lnTo>
                  <a:pt x="8011080" y="1974713"/>
                </a:lnTo>
                <a:lnTo>
                  <a:pt x="7986163" y="1987171"/>
                </a:lnTo>
                <a:lnTo>
                  <a:pt x="7948785" y="1999631"/>
                </a:lnTo>
                <a:lnTo>
                  <a:pt x="7961245" y="1987171"/>
                </a:lnTo>
                <a:cubicBezTo>
                  <a:pt x="7969551" y="1978865"/>
                  <a:pt x="7973703" y="1972635"/>
                  <a:pt x="7973703" y="1968483"/>
                </a:cubicBezTo>
                <a:cubicBezTo>
                  <a:pt x="7973703" y="1964329"/>
                  <a:pt x="7977855" y="1958101"/>
                  <a:pt x="7986163" y="1949795"/>
                </a:cubicBezTo>
                <a:lnTo>
                  <a:pt x="7998621" y="1937335"/>
                </a:lnTo>
                <a:lnTo>
                  <a:pt x="7998621" y="1949795"/>
                </a:lnTo>
                <a:lnTo>
                  <a:pt x="7998621" y="1974713"/>
                </a:lnTo>
                <a:lnTo>
                  <a:pt x="8023539" y="1949795"/>
                </a:lnTo>
                <a:cubicBezTo>
                  <a:pt x="8048458" y="1916570"/>
                  <a:pt x="8065068" y="1912418"/>
                  <a:pt x="8073375" y="1937335"/>
                </a:cubicBezTo>
                <a:cubicBezTo>
                  <a:pt x="8081682" y="1937335"/>
                  <a:pt x="8085834" y="1937335"/>
                  <a:pt x="8085834" y="1937335"/>
                </a:cubicBezTo>
                <a:cubicBezTo>
                  <a:pt x="8085834" y="1937335"/>
                  <a:pt x="8085834" y="1933182"/>
                  <a:pt x="8085834" y="1924876"/>
                </a:cubicBezTo>
                <a:cubicBezTo>
                  <a:pt x="8085834" y="1916570"/>
                  <a:pt x="8089987" y="1912418"/>
                  <a:pt x="8098293" y="1912418"/>
                </a:cubicBezTo>
                <a:cubicBezTo>
                  <a:pt x="8098293" y="1912418"/>
                  <a:pt x="8098293" y="1914494"/>
                  <a:pt x="8098293" y="1918647"/>
                </a:cubicBezTo>
                <a:cubicBezTo>
                  <a:pt x="8098293" y="1922801"/>
                  <a:pt x="8098293" y="1929029"/>
                  <a:pt x="8098293" y="1937335"/>
                </a:cubicBezTo>
                <a:lnTo>
                  <a:pt x="8135669" y="1912418"/>
                </a:lnTo>
                <a:cubicBezTo>
                  <a:pt x="8135669" y="1920724"/>
                  <a:pt x="8135669" y="1924876"/>
                  <a:pt x="8135669" y="1924876"/>
                </a:cubicBezTo>
                <a:cubicBezTo>
                  <a:pt x="8135669" y="1924876"/>
                  <a:pt x="8139823" y="1924876"/>
                  <a:pt x="8148129" y="1924876"/>
                </a:cubicBezTo>
                <a:lnTo>
                  <a:pt x="8160587" y="1912418"/>
                </a:lnTo>
                <a:lnTo>
                  <a:pt x="8150620" y="1902450"/>
                </a:lnTo>
                <a:lnTo>
                  <a:pt x="8173047" y="1887500"/>
                </a:lnTo>
                <a:cubicBezTo>
                  <a:pt x="8181353" y="1887500"/>
                  <a:pt x="8183427" y="1885424"/>
                  <a:pt x="8179275" y="1881270"/>
                </a:cubicBezTo>
                <a:cubicBezTo>
                  <a:pt x="8175123" y="1877118"/>
                  <a:pt x="8175123" y="1870888"/>
                  <a:pt x="8179275" y="1862582"/>
                </a:cubicBezTo>
                <a:cubicBezTo>
                  <a:pt x="8183427" y="1854276"/>
                  <a:pt x="8193811" y="1839742"/>
                  <a:pt x="8210423" y="1818976"/>
                </a:cubicBezTo>
                <a:cubicBezTo>
                  <a:pt x="8227033" y="1798210"/>
                  <a:pt x="8237417" y="1787828"/>
                  <a:pt x="8241569" y="1787828"/>
                </a:cubicBezTo>
                <a:cubicBezTo>
                  <a:pt x="8245723" y="1787828"/>
                  <a:pt x="8251952" y="1781599"/>
                  <a:pt x="8260259" y="1769139"/>
                </a:cubicBezTo>
                <a:cubicBezTo>
                  <a:pt x="8268565" y="1756681"/>
                  <a:pt x="8283100" y="1737993"/>
                  <a:pt x="8303864" y="1713075"/>
                </a:cubicBezTo>
                <a:cubicBezTo>
                  <a:pt x="8324630" y="1688157"/>
                  <a:pt x="8335013" y="1679851"/>
                  <a:pt x="8335013" y="1688157"/>
                </a:cubicBezTo>
                <a:cubicBezTo>
                  <a:pt x="8335013" y="1679851"/>
                  <a:pt x="8337090" y="1673621"/>
                  <a:pt x="8341243" y="1669468"/>
                </a:cubicBezTo>
                <a:cubicBezTo>
                  <a:pt x="8345395" y="1665316"/>
                  <a:pt x="8347471" y="1663239"/>
                  <a:pt x="8347471" y="1663239"/>
                </a:cubicBezTo>
                <a:cubicBezTo>
                  <a:pt x="8355779" y="1654932"/>
                  <a:pt x="8359931" y="1652858"/>
                  <a:pt x="8359931" y="1657010"/>
                </a:cubicBezTo>
                <a:cubicBezTo>
                  <a:pt x="8359931" y="1661162"/>
                  <a:pt x="8359931" y="1667391"/>
                  <a:pt x="8359931" y="1675699"/>
                </a:cubicBezTo>
                <a:lnTo>
                  <a:pt x="8372389" y="1675699"/>
                </a:lnTo>
                <a:cubicBezTo>
                  <a:pt x="8380697" y="1667391"/>
                  <a:pt x="8384849" y="1663239"/>
                  <a:pt x="8384849" y="1663239"/>
                </a:cubicBezTo>
                <a:cubicBezTo>
                  <a:pt x="8384849" y="1663239"/>
                  <a:pt x="8386925" y="1661162"/>
                  <a:pt x="8391077" y="1657010"/>
                </a:cubicBezTo>
                <a:cubicBezTo>
                  <a:pt x="8395229" y="1652858"/>
                  <a:pt x="8397307" y="1650780"/>
                  <a:pt x="8397307" y="1650780"/>
                </a:cubicBezTo>
                <a:cubicBezTo>
                  <a:pt x="8405613" y="1642474"/>
                  <a:pt x="8411843" y="1644550"/>
                  <a:pt x="8415995" y="1657010"/>
                </a:cubicBezTo>
                <a:cubicBezTo>
                  <a:pt x="8420147" y="1669468"/>
                  <a:pt x="8422225" y="1675699"/>
                  <a:pt x="8422225" y="1675699"/>
                </a:cubicBezTo>
                <a:lnTo>
                  <a:pt x="8434683" y="1675699"/>
                </a:lnTo>
                <a:cubicBezTo>
                  <a:pt x="8442991" y="1667391"/>
                  <a:pt x="8447143" y="1663239"/>
                  <a:pt x="8447143" y="1663239"/>
                </a:cubicBezTo>
                <a:lnTo>
                  <a:pt x="8459601" y="1650780"/>
                </a:lnTo>
                <a:cubicBezTo>
                  <a:pt x="8459601" y="1642474"/>
                  <a:pt x="8457524" y="1638322"/>
                  <a:pt x="8453371" y="1638322"/>
                </a:cubicBezTo>
                <a:cubicBezTo>
                  <a:pt x="8449219" y="1638322"/>
                  <a:pt x="8447143" y="1634170"/>
                  <a:pt x="8447143" y="1625862"/>
                </a:cubicBezTo>
                <a:lnTo>
                  <a:pt x="8459601" y="1625862"/>
                </a:lnTo>
                <a:cubicBezTo>
                  <a:pt x="8467907" y="1642474"/>
                  <a:pt x="8472060" y="1650780"/>
                  <a:pt x="8472060" y="1650780"/>
                </a:cubicBezTo>
                <a:lnTo>
                  <a:pt x="8472060" y="1625862"/>
                </a:lnTo>
                <a:cubicBezTo>
                  <a:pt x="8463754" y="1617556"/>
                  <a:pt x="8459601" y="1611326"/>
                  <a:pt x="8459601" y="1607174"/>
                </a:cubicBezTo>
                <a:cubicBezTo>
                  <a:pt x="8459601" y="1603022"/>
                  <a:pt x="8459601" y="1596792"/>
                  <a:pt x="8459601" y="1588486"/>
                </a:cubicBezTo>
                <a:cubicBezTo>
                  <a:pt x="8459601" y="1580180"/>
                  <a:pt x="8455449" y="1571874"/>
                  <a:pt x="8447143" y="1563568"/>
                </a:cubicBezTo>
                <a:cubicBezTo>
                  <a:pt x="8438835" y="1563568"/>
                  <a:pt x="8434683" y="1559415"/>
                  <a:pt x="8434683" y="1551109"/>
                </a:cubicBezTo>
                <a:cubicBezTo>
                  <a:pt x="8434683" y="1542802"/>
                  <a:pt x="8438835" y="1538649"/>
                  <a:pt x="8447143" y="1538649"/>
                </a:cubicBezTo>
                <a:lnTo>
                  <a:pt x="8447143" y="1551109"/>
                </a:lnTo>
                <a:lnTo>
                  <a:pt x="8472060" y="1551109"/>
                </a:lnTo>
                <a:cubicBezTo>
                  <a:pt x="8480367" y="1551109"/>
                  <a:pt x="8484520" y="1551109"/>
                  <a:pt x="8484520" y="1551109"/>
                </a:cubicBezTo>
                <a:cubicBezTo>
                  <a:pt x="8484520" y="1551109"/>
                  <a:pt x="8488672" y="1555261"/>
                  <a:pt x="8496978" y="1563568"/>
                </a:cubicBezTo>
                <a:lnTo>
                  <a:pt x="8509438" y="1563568"/>
                </a:lnTo>
                <a:cubicBezTo>
                  <a:pt x="8509438" y="1555261"/>
                  <a:pt x="8513590" y="1553186"/>
                  <a:pt x="8521896" y="1557338"/>
                </a:cubicBezTo>
                <a:cubicBezTo>
                  <a:pt x="8530202" y="1561491"/>
                  <a:pt x="8534354" y="1561491"/>
                  <a:pt x="8534354" y="1557338"/>
                </a:cubicBezTo>
                <a:cubicBezTo>
                  <a:pt x="8534354" y="1553186"/>
                  <a:pt x="8538508" y="1551109"/>
                  <a:pt x="8546814" y="1551109"/>
                </a:cubicBezTo>
                <a:cubicBezTo>
                  <a:pt x="8555120" y="1551109"/>
                  <a:pt x="8559272" y="1549032"/>
                  <a:pt x="8559272" y="1544879"/>
                </a:cubicBezTo>
                <a:cubicBezTo>
                  <a:pt x="8559272" y="1540727"/>
                  <a:pt x="8557196" y="1536573"/>
                  <a:pt x="8553044" y="1532421"/>
                </a:cubicBezTo>
                <a:cubicBezTo>
                  <a:pt x="8548892" y="1528269"/>
                  <a:pt x="8542662" y="1530343"/>
                  <a:pt x="8534354" y="1538649"/>
                </a:cubicBezTo>
                <a:cubicBezTo>
                  <a:pt x="8526048" y="1546957"/>
                  <a:pt x="8521896" y="1549032"/>
                  <a:pt x="8521896" y="1544879"/>
                </a:cubicBezTo>
                <a:cubicBezTo>
                  <a:pt x="8521896" y="1540727"/>
                  <a:pt x="8517744" y="1538649"/>
                  <a:pt x="8509438" y="1538649"/>
                </a:cubicBezTo>
                <a:lnTo>
                  <a:pt x="8521896" y="1526191"/>
                </a:lnTo>
                <a:cubicBezTo>
                  <a:pt x="8538508" y="1509579"/>
                  <a:pt x="8542662" y="1497121"/>
                  <a:pt x="8534354" y="1488815"/>
                </a:cubicBezTo>
                <a:cubicBezTo>
                  <a:pt x="8534354" y="1488815"/>
                  <a:pt x="8534354" y="1484663"/>
                  <a:pt x="8534354" y="1476355"/>
                </a:cubicBezTo>
                <a:cubicBezTo>
                  <a:pt x="8542662" y="1476355"/>
                  <a:pt x="8546814" y="1472203"/>
                  <a:pt x="8546814" y="1463897"/>
                </a:cubicBezTo>
                <a:cubicBezTo>
                  <a:pt x="8571732" y="1438978"/>
                  <a:pt x="8596650" y="1426520"/>
                  <a:pt x="8621567" y="1426520"/>
                </a:cubicBezTo>
                <a:cubicBezTo>
                  <a:pt x="8621567" y="1426520"/>
                  <a:pt x="8625719" y="1426520"/>
                  <a:pt x="8634027" y="1426520"/>
                </a:cubicBezTo>
                <a:cubicBezTo>
                  <a:pt x="8642333" y="1459745"/>
                  <a:pt x="8658945" y="1468049"/>
                  <a:pt x="8683861" y="1451438"/>
                </a:cubicBezTo>
                <a:cubicBezTo>
                  <a:pt x="8692169" y="1451438"/>
                  <a:pt x="8692169" y="1447285"/>
                  <a:pt x="8683861" y="1438978"/>
                </a:cubicBezTo>
                <a:lnTo>
                  <a:pt x="8696321" y="1401602"/>
                </a:lnTo>
                <a:cubicBezTo>
                  <a:pt x="8696321" y="1409908"/>
                  <a:pt x="8700473" y="1409908"/>
                  <a:pt x="8708779" y="1401602"/>
                </a:cubicBezTo>
                <a:cubicBezTo>
                  <a:pt x="8712933" y="1397448"/>
                  <a:pt x="8716047" y="1393296"/>
                  <a:pt x="8718124" y="1389144"/>
                </a:cubicBezTo>
                <a:lnTo>
                  <a:pt x="8718746" y="1386651"/>
                </a:lnTo>
                <a:lnTo>
                  <a:pt x="8715009" y="1389144"/>
                </a:lnTo>
                <a:cubicBezTo>
                  <a:pt x="8710857" y="1389144"/>
                  <a:pt x="8708779" y="1384990"/>
                  <a:pt x="8708779" y="1376684"/>
                </a:cubicBezTo>
                <a:lnTo>
                  <a:pt x="8721239" y="1376684"/>
                </a:lnTo>
                <a:lnTo>
                  <a:pt x="8721239" y="1364226"/>
                </a:lnTo>
                <a:lnTo>
                  <a:pt x="8708779" y="1339308"/>
                </a:lnTo>
                <a:cubicBezTo>
                  <a:pt x="8708779" y="1322695"/>
                  <a:pt x="8704627" y="1316467"/>
                  <a:pt x="8696321" y="1320619"/>
                </a:cubicBezTo>
                <a:cubicBezTo>
                  <a:pt x="8688014" y="1324772"/>
                  <a:pt x="8683861" y="1324772"/>
                  <a:pt x="8683861" y="1320619"/>
                </a:cubicBezTo>
                <a:cubicBezTo>
                  <a:pt x="8683861" y="1316467"/>
                  <a:pt x="8683861" y="1306083"/>
                  <a:pt x="8683861" y="1289471"/>
                </a:cubicBezTo>
                <a:lnTo>
                  <a:pt x="8708779" y="1301931"/>
                </a:lnTo>
                <a:lnTo>
                  <a:pt x="8721239" y="1277013"/>
                </a:lnTo>
                <a:lnTo>
                  <a:pt x="8733698" y="1264553"/>
                </a:lnTo>
                <a:cubicBezTo>
                  <a:pt x="8733698" y="1272861"/>
                  <a:pt x="8729545" y="1281165"/>
                  <a:pt x="8721239" y="1289471"/>
                </a:cubicBezTo>
                <a:lnTo>
                  <a:pt x="8746156" y="1289471"/>
                </a:lnTo>
                <a:lnTo>
                  <a:pt x="8771074" y="1264553"/>
                </a:lnTo>
                <a:lnTo>
                  <a:pt x="8733698" y="1314389"/>
                </a:lnTo>
                <a:cubicBezTo>
                  <a:pt x="8725392" y="1322695"/>
                  <a:pt x="8725392" y="1331002"/>
                  <a:pt x="8733698" y="1339308"/>
                </a:cubicBezTo>
                <a:lnTo>
                  <a:pt x="8746156" y="1326848"/>
                </a:lnTo>
                <a:cubicBezTo>
                  <a:pt x="8754464" y="1326848"/>
                  <a:pt x="8760692" y="1324772"/>
                  <a:pt x="8764846" y="1320619"/>
                </a:cubicBezTo>
                <a:cubicBezTo>
                  <a:pt x="8768998" y="1316467"/>
                  <a:pt x="8771074" y="1310237"/>
                  <a:pt x="8771074" y="1301931"/>
                </a:cubicBezTo>
                <a:lnTo>
                  <a:pt x="8783534" y="1289471"/>
                </a:lnTo>
                <a:lnTo>
                  <a:pt x="8808450" y="1289471"/>
                </a:lnTo>
                <a:lnTo>
                  <a:pt x="8820910" y="1289471"/>
                </a:lnTo>
                <a:cubicBezTo>
                  <a:pt x="8820910" y="1297779"/>
                  <a:pt x="8818833" y="1301931"/>
                  <a:pt x="8814680" y="1301931"/>
                </a:cubicBezTo>
                <a:cubicBezTo>
                  <a:pt x="8810528" y="1301931"/>
                  <a:pt x="8808450" y="1301931"/>
                  <a:pt x="8808450" y="1301931"/>
                </a:cubicBezTo>
                <a:lnTo>
                  <a:pt x="8808450" y="1326848"/>
                </a:lnTo>
                <a:lnTo>
                  <a:pt x="8771074" y="1339308"/>
                </a:lnTo>
                <a:cubicBezTo>
                  <a:pt x="8771074" y="1339308"/>
                  <a:pt x="8764846" y="1347614"/>
                  <a:pt x="8752386" y="1364226"/>
                </a:cubicBezTo>
                <a:cubicBezTo>
                  <a:pt x="8739928" y="1380836"/>
                  <a:pt x="8737850" y="1389144"/>
                  <a:pt x="8746156" y="1389144"/>
                </a:cubicBezTo>
                <a:lnTo>
                  <a:pt x="8746156" y="1414060"/>
                </a:lnTo>
                <a:cubicBezTo>
                  <a:pt x="8746156" y="1430672"/>
                  <a:pt x="8733698" y="1434826"/>
                  <a:pt x="8708779" y="1426520"/>
                </a:cubicBezTo>
                <a:cubicBezTo>
                  <a:pt x="8700473" y="1426520"/>
                  <a:pt x="8696321" y="1434826"/>
                  <a:pt x="8696321" y="1451438"/>
                </a:cubicBezTo>
                <a:cubicBezTo>
                  <a:pt x="8696321" y="1468049"/>
                  <a:pt x="8704627" y="1468049"/>
                  <a:pt x="8721239" y="1451438"/>
                </a:cubicBezTo>
                <a:lnTo>
                  <a:pt x="8746156" y="1438978"/>
                </a:lnTo>
                <a:cubicBezTo>
                  <a:pt x="8754464" y="1447285"/>
                  <a:pt x="8754464" y="1451438"/>
                  <a:pt x="8746156" y="1451438"/>
                </a:cubicBezTo>
                <a:lnTo>
                  <a:pt x="8733698" y="1451438"/>
                </a:lnTo>
                <a:lnTo>
                  <a:pt x="8758616" y="1463897"/>
                </a:lnTo>
                <a:cubicBezTo>
                  <a:pt x="8766922" y="1455591"/>
                  <a:pt x="8771074" y="1453514"/>
                  <a:pt x="8771074" y="1457667"/>
                </a:cubicBezTo>
                <a:cubicBezTo>
                  <a:pt x="8771074" y="1461819"/>
                  <a:pt x="8771074" y="1468049"/>
                  <a:pt x="8771074" y="1476355"/>
                </a:cubicBezTo>
                <a:lnTo>
                  <a:pt x="8746156" y="1476355"/>
                </a:lnTo>
                <a:cubicBezTo>
                  <a:pt x="8746156" y="1476355"/>
                  <a:pt x="8742004" y="1472203"/>
                  <a:pt x="8733698" y="1463897"/>
                </a:cubicBezTo>
                <a:lnTo>
                  <a:pt x="8733698" y="1476355"/>
                </a:lnTo>
                <a:lnTo>
                  <a:pt x="8721239" y="1488815"/>
                </a:lnTo>
                <a:cubicBezTo>
                  <a:pt x="8696321" y="1488815"/>
                  <a:pt x="8700473" y="1501273"/>
                  <a:pt x="8733698" y="1526191"/>
                </a:cubicBezTo>
                <a:cubicBezTo>
                  <a:pt x="8750308" y="1542802"/>
                  <a:pt x="8758616" y="1555261"/>
                  <a:pt x="8758616" y="1563568"/>
                </a:cubicBezTo>
                <a:cubicBezTo>
                  <a:pt x="8758616" y="1563568"/>
                  <a:pt x="8760692" y="1567720"/>
                  <a:pt x="8764846" y="1576028"/>
                </a:cubicBezTo>
                <a:cubicBezTo>
                  <a:pt x="8768998" y="1584334"/>
                  <a:pt x="8773152" y="1592638"/>
                  <a:pt x="8777304" y="1600944"/>
                </a:cubicBezTo>
                <a:cubicBezTo>
                  <a:pt x="8781456" y="1609252"/>
                  <a:pt x="8785610" y="1615480"/>
                  <a:pt x="8789762" y="1619632"/>
                </a:cubicBezTo>
                <a:cubicBezTo>
                  <a:pt x="8793914" y="1623786"/>
                  <a:pt x="8795992" y="1625862"/>
                  <a:pt x="8795992" y="1625862"/>
                </a:cubicBezTo>
                <a:cubicBezTo>
                  <a:pt x="8804298" y="1617556"/>
                  <a:pt x="8806374" y="1611326"/>
                  <a:pt x="8802222" y="1607174"/>
                </a:cubicBezTo>
                <a:cubicBezTo>
                  <a:pt x="8798070" y="1603022"/>
                  <a:pt x="8795992" y="1596792"/>
                  <a:pt x="8795992" y="1588486"/>
                </a:cubicBezTo>
                <a:lnTo>
                  <a:pt x="8795992" y="1576028"/>
                </a:lnTo>
                <a:cubicBezTo>
                  <a:pt x="8795992" y="1584334"/>
                  <a:pt x="8798070" y="1586408"/>
                  <a:pt x="8802222" y="1582256"/>
                </a:cubicBezTo>
                <a:cubicBezTo>
                  <a:pt x="8806374" y="1578103"/>
                  <a:pt x="8808450" y="1576028"/>
                  <a:pt x="8808450" y="1576028"/>
                </a:cubicBezTo>
                <a:lnTo>
                  <a:pt x="8820910" y="1563568"/>
                </a:lnTo>
                <a:lnTo>
                  <a:pt x="8820910" y="1551109"/>
                </a:lnTo>
                <a:cubicBezTo>
                  <a:pt x="8829216" y="1542802"/>
                  <a:pt x="8833369" y="1538649"/>
                  <a:pt x="8833369" y="1538649"/>
                </a:cubicBezTo>
                <a:cubicBezTo>
                  <a:pt x="8833369" y="1538649"/>
                  <a:pt x="8837521" y="1538649"/>
                  <a:pt x="8845828" y="1538649"/>
                </a:cubicBezTo>
                <a:cubicBezTo>
                  <a:pt x="8845828" y="1530343"/>
                  <a:pt x="8849981" y="1530343"/>
                  <a:pt x="8858287" y="1538649"/>
                </a:cubicBezTo>
                <a:lnTo>
                  <a:pt x="8870745" y="1538649"/>
                </a:lnTo>
                <a:cubicBezTo>
                  <a:pt x="8887357" y="1522039"/>
                  <a:pt x="8887357" y="1513733"/>
                  <a:pt x="8870745" y="1513733"/>
                </a:cubicBezTo>
                <a:lnTo>
                  <a:pt x="8883205" y="1488815"/>
                </a:lnTo>
                <a:lnTo>
                  <a:pt x="8895663" y="1488815"/>
                </a:lnTo>
                <a:lnTo>
                  <a:pt x="8895663" y="1476355"/>
                </a:lnTo>
                <a:cubicBezTo>
                  <a:pt x="8895663" y="1468049"/>
                  <a:pt x="8899815" y="1463897"/>
                  <a:pt x="8908123" y="1463897"/>
                </a:cubicBezTo>
                <a:cubicBezTo>
                  <a:pt x="8908123" y="1455591"/>
                  <a:pt x="8914351" y="1453514"/>
                  <a:pt x="8926811" y="1457667"/>
                </a:cubicBezTo>
                <a:cubicBezTo>
                  <a:pt x="8939269" y="1461819"/>
                  <a:pt x="8949652" y="1463897"/>
                  <a:pt x="8957958" y="1463897"/>
                </a:cubicBezTo>
                <a:lnTo>
                  <a:pt x="8970417" y="1463897"/>
                </a:lnTo>
                <a:lnTo>
                  <a:pt x="8982876" y="1463897"/>
                </a:lnTo>
                <a:lnTo>
                  <a:pt x="8995336" y="1451438"/>
                </a:lnTo>
                <a:cubicBezTo>
                  <a:pt x="9003642" y="1451438"/>
                  <a:pt x="9005716" y="1449361"/>
                  <a:pt x="9001564" y="1445209"/>
                </a:cubicBezTo>
                <a:cubicBezTo>
                  <a:pt x="8997412" y="1441056"/>
                  <a:pt x="8997412" y="1438978"/>
                  <a:pt x="9001564" y="1438978"/>
                </a:cubicBezTo>
                <a:cubicBezTo>
                  <a:pt x="9005716" y="1438978"/>
                  <a:pt x="9011946" y="1430672"/>
                  <a:pt x="9020252" y="1414060"/>
                </a:cubicBezTo>
                <a:lnTo>
                  <a:pt x="9007794" y="1414060"/>
                </a:lnTo>
                <a:cubicBezTo>
                  <a:pt x="8999488" y="1414060"/>
                  <a:pt x="8995336" y="1414060"/>
                  <a:pt x="8995336" y="1414060"/>
                </a:cubicBezTo>
                <a:lnTo>
                  <a:pt x="8995336" y="1401602"/>
                </a:lnTo>
                <a:lnTo>
                  <a:pt x="9045170" y="1364226"/>
                </a:lnTo>
                <a:lnTo>
                  <a:pt x="9057630" y="1376684"/>
                </a:lnTo>
                <a:lnTo>
                  <a:pt x="9070088" y="1389144"/>
                </a:lnTo>
                <a:lnTo>
                  <a:pt x="9045170" y="1414060"/>
                </a:lnTo>
                <a:cubicBezTo>
                  <a:pt x="9036864" y="1422368"/>
                  <a:pt x="9032712" y="1428596"/>
                  <a:pt x="9032712" y="1432749"/>
                </a:cubicBezTo>
                <a:cubicBezTo>
                  <a:pt x="9032712" y="1436901"/>
                  <a:pt x="9032712" y="1443131"/>
                  <a:pt x="9032712" y="1451438"/>
                </a:cubicBezTo>
                <a:cubicBezTo>
                  <a:pt x="9024404" y="1451438"/>
                  <a:pt x="9020252" y="1455591"/>
                  <a:pt x="9020252" y="1463897"/>
                </a:cubicBezTo>
                <a:cubicBezTo>
                  <a:pt x="9020252" y="1463897"/>
                  <a:pt x="9024404" y="1468049"/>
                  <a:pt x="9032712" y="1476355"/>
                </a:cubicBezTo>
                <a:lnTo>
                  <a:pt x="9045170" y="1488815"/>
                </a:lnTo>
                <a:lnTo>
                  <a:pt x="9045170" y="1501273"/>
                </a:lnTo>
                <a:lnTo>
                  <a:pt x="9057630" y="1488815"/>
                </a:lnTo>
                <a:cubicBezTo>
                  <a:pt x="9049322" y="1497121"/>
                  <a:pt x="9049322" y="1503351"/>
                  <a:pt x="9057630" y="1507503"/>
                </a:cubicBezTo>
                <a:cubicBezTo>
                  <a:pt x="9065936" y="1511655"/>
                  <a:pt x="9065936" y="1517885"/>
                  <a:pt x="9057630" y="1526191"/>
                </a:cubicBezTo>
                <a:cubicBezTo>
                  <a:pt x="9057630" y="1534497"/>
                  <a:pt x="9057630" y="1540727"/>
                  <a:pt x="9057630" y="1544879"/>
                </a:cubicBezTo>
                <a:cubicBezTo>
                  <a:pt x="9057630" y="1549032"/>
                  <a:pt x="9057630" y="1551109"/>
                  <a:pt x="9057630" y="1551109"/>
                </a:cubicBezTo>
                <a:lnTo>
                  <a:pt x="9070088" y="1538649"/>
                </a:lnTo>
                <a:cubicBezTo>
                  <a:pt x="9078394" y="1538649"/>
                  <a:pt x="9082547" y="1534497"/>
                  <a:pt x="9082547" y="1526191"/>
                </a:cubicBezTo>
                <a:cubicBezTo>
                  <a:pt x="9082547" y="1517885"/>
                  <a:pt x="9082547" y="1513733"/>
                  <a:pt x="9082547" y="1513733"/>
                </a:cubicBezTo>
                <a:cubicBezTo>
                  <a:pt x="9082547" y="1513733"/>
                  <a:pt x="9086699" y="1513733"/>
                  <a:pt x="9095007" y="1513733"/>
                </a:cubicBezTo>
                <a:lnTo>
                  <a:pt x="9095007" y="1538649"/>
                </a:lnTo>
                <a:cubicBezTo>
                  <a:pt x="9078394" y="1555261"/>
                  <a:pt x="9070088" y="1563568"/>
                  <a:pt x="9070088" y="1563568"/>
                </a:cubicBezTo>
                <a:lnTo>
                  <a:pt x="9070088" y="1576028"/>
                </a:lnTo>
                <a:cubicBezTo>
                  <a:pt x="9070088" y="1567720"/>
                  <a:pt x="9068011" y="1565645"/>
                  <a:pt x="9063858" y="1569797"/>
                </a:cubicBezTo>
                <a:cubicBezTo>
                  <a:pt x="9059706" y="1573950"/>
                  <a:pt x="9053476" y="1576028"/>
                  <a:pt x="9045170" y="1576028"/>
                </a:cubicBezTo>
                <a:cubicBezTo>
                  <a:pt x="9028560" y="1584334"/>
                  <a:pt x="9022330" y="1592638"/>
                  <a:pt x="9026482" y="1600944"/>
                </a:cubicBezTo>
                <a:cubicBezTo>
                  <a:pt x="9030634" y="1609252"/>
                  <a:pt x="9028560" y="1613404"/>
                  <a:pt x="9020252" y="1613404"/>
                </a:cubicBezTo>
                <a:cubicBezTo>
                  <a:pt x="9020252" y="1613404"/>
                  <a:pt x="9020252" y="1617556"/>
                  <a:pt x="9020252" y="1625862"/>
                </a:cubicBezTo>
                <a:cubicBezTo>
                  <a:pt x="9020252" y="1634170"/>
                  <a:pt x="9011946" y="1642474"/>
                  <a:pt x="8995336" y="1650780"/>
                </a:cubicBezTo>
                <a:lnTo>
                  <a:pt x="8995336" y="1675699"/>
                </a:lnTo>
                <a:cubicBezTo>
                  <a:pt x="8995336" y="1675699"/>
                  <a:pt x="8999488" y="1671546"/>
                  <a:pt x="9007794" y="1663239"/>
                </a:cubicBezTo>
                <a:cubicBezTo>
                  <a:pt x="9007794" y="1663239"/>
                  <a:pt x="9009872" y="1661162"/>
                  <a:pt x="9014024" y="1657010"/>
                </a:cubicBezTo>
                <a:cubicBezTo>
                  <a:pt x="9018176" y="1652858"/>
                  <a:pt x="9024404" y="1650780"/>
                  <a:pt x="9032712" y="1650780"/>
                </a:cubicBezTo>
                <a:lnTo>
                  <a:pt x="9057630" y="1625862"/>
                </a:lnTo>
                <a:cubicBezTo>
                  <a:pt x="9057630" y="1617556"/>
                  <a:pt x="9061782" y="1613404"/>
                  <a:pt x="9070088" y="1613404"/>
                </a:cubicBezTo>
                <a:cubicBezTo>
                  <a:pt x="9078394" y="1613404"/>
                  <a:pt x="9082547" y="1621710"/>
                  <a:pt x="9082547" y="1638322"/>
                </a:cubicBezTo>
                <a:lnTo>
                  <a:pt x="9095007" y="1625862"/>
                </a:lnTo>
                <a:cubicBezTo>
                  <a:pt x="9103313" y="1617556"/>
                  <a:pt x="9111617" y="1609252"/>
                  <a:pt x="9119925" y="1600944"/>
                </a:cubicBezTo>
                <a:cubicBezTo>
                  <a:pt x="9128231" y="1592638"/>
                  <a:pt x="9132383" y="1586408"/>
                  <a:pt x="9132383" y="1582256"/>
                </a:cubicBezTo>
                <a:cubicBezTo>
                  <a:pt x="9132383" y="1578103"/>
                  <a:pt x="9132383" y="1573950"/>
                  <a:pt x="9132383" y="1569797"/>
                </a:cubicBezTo>
                <a:cubicBezTo>
                  <a:pt x="9132383" y="1565645"/>
                  <a:pt x="9132383" y="1563568"/>
                  <a:pt x="9132383" y="1563568"/>
                </a:cubicBezTo>
                <a:cubicBezTo>
                  <a:pt x="9140689" y="1563568"/>
                  <a:pt x="9146919" y="1559415"/>
                  <a:pt x="9151071" y="1551109"/>
                </a:cubicBezTo>
                <a:cubicBezTo>
                  <a:pt x="9155223" y="1542802"/>
                  <a:pt x="9153149" y="1534497"/>
                  <a:pt x="9144841" y="1526191"/>
                </a:cubicBezTo>
                <a:cubicBezTo>
                  <a:pt x="9153149" y="1526191"/>
                  <a:pt x="9157301" y="1526191"/>
                  <a:pt x="9157301" y="1526191"/>
                </a:cubicBezTo>
                <a:lnTo>
                  <a:pt x="9182219" y="1526191"/>
                </a:lnTo>
                <a:cubicBezTo>
                  <a:pt x="9182219" y="1534497"/>
                  <a:pt x="9188447" y="1532421"/>
                  <a:pt x="9200907" y="1519961"/>
                </a:cubicBezTo>
                <a:cubicBezTo>
                  <a:pt x="9213366" y="1507503"/>
                  <a:pt x="9223748" y="1501273"/>
                  <a:pt x="9232054" y="1501273"/>
                </a:cubicBezTo>
                <a:lnTo>
                  <a:pt x="9219596" y="1513733"/>
                </a:lnTo>
                <a:lnTo>
                  <a:pt x="9207136" y="1551109"/>
                </a:lnTo>
                <a:cubicBezTo>
                  <a:pt x="9215443" y="1551109"/>
                  <a:pt x="9221672" y="1546957"/>
                  <a:pt x="9225826" y="1538649"/>
                </a:cubicBezTo>
                <a:cubicBezTo>
                  <a:pt x="9229978" y="1530343"/>
                  <a:pt x="9234132" y="1526191"/>
                  <a:pt x="9238284" y="1526191"/>
                </a:cubicBezTo>
                <a:cubicBezTo>
                  <a:pt x="9242436" y="1526191"/>
                  <a:pt x="9244514" y="1522039"/>
                  <a:pt x="9244514" y="1513733"/>
                </a:cubicBezTo>
                <a:lnTo>
                  <a:pt x="9256972" y="1476355"/>
                </a:lnTo>
                <a:lnTo>
                  <a:pt x="9269430" y="1451438"/>
                </a:lnTo>
                <a:lnTo>
                  <a:pt x="9269430" y="1438978"/>
                </a:lnTo>
                <a:cubicBezTo>
                  <a:pt x="9269430" y="1438978"/>
                  <a:pt x="9273584" y="1436901"/>
                  <a:pt x="9281890" y="1432749"/>
                </a:cubicBezTo>
                <a:cubicBezTo>
                  <a:pt x="9290196" y="1428596"/>
                  <a:pt x="9294348" y="1426520"/>
                  <a:pt x="9294348" y="1426520"/>
                </a:cubicBezTo>
                <a:cubicBezTo>
                  <a:pt x="9302656" y="1426520"/>
                  <a:pt x="9306808" y="1430672"/>
                  <a:pt x="9306808" y="1438978"/>
                </a:cubicBezTo>
                <a:cubicBezTo>
                  <a:pt x="9306808" y="1447285"/>
                  <a:pt x="9302656" y="1455591"/>
                  <a:pt x="9294348" y="1463897"/>
                </a:cubicBezTo>
                <a:cubicBezTo>
                  <a:pt x="9269430" y="1497121"/>
                  <a:pt x="9261124" y="1517885"/>
                  <a:pt x="9269430" y="1526191"/>
                </a:cubicBezTo>
                <a:cubicBezTo>
                  <a:pt x="9269430" y="1526191"/>
                  <a:pt x="9265278" y="1532421"/>
                  <a:pt x="9256972" y="1544879"/>
                </a:cubicBezTo>
                <a:cubicBezTo>
                  <a:pt x="9248666" y="1557338"/>
                  <a:pt x="9246590" y="1565645"/>
                  <a:pt x="9250742" y="1569797"/>
                </a:cubicBezTo>
                <a:cubicBezTo>
                  <a:pt x="9254894" y="1573950"/>
                  <a:pt x="9263202" y="1571874"/>
                  <a:pt x="9275660" y="1563568"/>
                </a:cubicBezTo>
                <a:cubicBezTo>
                  <a:pt x="9288120" y="1555261"/>
                  <a:pt x="9294348" y="1551109"/>
                  <a:pt x="9294348" y="1551109"/>
                </a:cubicBezTo>
                <a:lnTo>
                  <a:pt x="9294348" y="1563568"/>
                </a:lnTo>
                <a:lnTo>
                  <a:pt x="9281890" y="1563568"/>
                </a:lnTo>
                <a:cubicBezTo>
                  <a:pt x="9265278" y="1571874"/>
                  <a:pt x="9248666" y="1596792"/>
                  <a:pt x="9232054" y="1638322"/>
                </a:cubicBezTo>
                <a:cubicBezTo>
                  <a:pt x="9223748" y="1646628"/>
                  <a:pt x="9219596" y="1654932"/>
                  <a:pt x="9219596" y="1663239"/>
                </a:cubicBezTo>
                <a:cubicBezTo>
                  <a:pt x="9219596" y="1671546"/>
                  <a:pt x="9219596" y="1675699"/>
                  <a:pt x="9219596" y="1675699"/>
                </a:cubicBezTo>
                <a:lnTo>
                  <a:pt x="9219596" y="1688157"/>
                </a:lnTo>
                <a:lnTo>
                  <a:pt x="9207136" y="1700616"/>
                </a:lnTo>
                <a:lnTo>
                  <a:pt x="9207136" y="1675699"/>
                </a:lnTo>
                <a:cubicBezTo>
                  <a:pt x="9198830" y="1675699"/>
                  <a:pt x="9194677" y="1675699"/>
                  <a:pt x="9194677" y="1675699"/>
                </a:cubicBezTo>
                <a:cubicBezTo>
                  <a:pt x="9194677" y="1692309"/>
                  <a:pt x="9190525" y="1696465"/>
                  <a:pt x="9182219" y="1688157"/>
                </a:cubicBezTo>
                <a:lnTo>
                  <a:pt x="9169759" y="1700616"/>
                </a:lnTo>
                <a:lnTo>
                  <a:pt x="9157301" y="1725533"/>
                </a:lnTo>
                <a:cubicBezTo>
                  <a:pt x="9124077" y="1758759"/>
                  <a:pt x="9119925" y="1775369"/>
                  <a:pt x="9144841" y="1775369"/>
                </a:cubicBezTo>
                <a:cubicBezTo>
                  <a:pt x="9144841" y="1775369"/>
                  <a:pt x="9148993" y="1771217"/>
                  <a:pt x="9157301" y="1762911"/>
                </a:cubicBezTo>
                <a:lnTo>
                  <a:pt x="9157301" y="1787828"/>
                </a:lnTo>
                <a:cubicBezTo>
                  <a:pt x="9157301" y="1796135"/>
                  <a:pt x="9151071" y="1802365"/>
                  <a:pt x="9138613" y="1806517"/>
                </a:cubicBezTo>
                <a:cubicBezTo>
                  <a:pt x="9126153" y="1810670"/>
                  <a:pt x="9119925" y="1816898"/>
                  <a:pt x="9119925" y="1825206"/>
                </a:cubicBezTo>
                <a:cubicBezTo>
                  <a:pt x="9111617" y="1825206"/>
                  <a:pt x="9107465" y="1833512"/>
                  <a:pt x="9107465" y="1850124"/>
                </a:cubicBezTo>
                <a:lnTo>
                  <a:pt x="9082547" y="1887500"/>
                </a:lnTo>
                <a:lnTo>
                  <a:pt x="9095007" y="1912418"/>
                </a:lnTo>
                <a:lnTo>
                  <a:pt x="9101235" y="1906188"/>
                </a:lnTo>
                <a:lnTo>
                  <a:pt x="9096564" y="1913975"/>
                </a:lnTo>
                <a:cubicBezTo>
                  <a:pt x="9095526" y="1917090"/>
                  <a:pt x="9095007" y="1920724"/>
                  <a:pt x="9095007" y="1924876"/>
                </a:cubicBezTo>
                <a:cubicBezTo>
                  <a:pt x="9078394" y="1933182"/>
                  <a:pt x="9070088" y="1941489"/>
                  <a:pt x="9070088" y="1949795"/>
                </a:cubicBezTo>
                <a:lnTo>
                  <a:pt x="9070088" y="1962253"/>
                </a:lnTo>
                <a:cubicBezTo>
                  <a:pt x="9061782" y="1962253"/>
                  <a:pt x="9057630" y="1966407"/>
                  <a:pt x="9057630" y="1974713"/>
                </a:cubicBezTo>
                <a:lnTo>
                  <a:pt x="9057630" y="1987171"/>
                </a:lnTo>
                <a:cubicBezTo>
                  <a:pt x="9057630" y="1978865"/>
                  <a:pt x="9051400" y="1978865"/>
                  <a:pt x="9038940" y="1987171"/>
                </a:cubicBezTo>
                <a:cubicBezTo>
                  <a:pt x="9026482" y="1995477"/>
                  <a:pt x="9020252" y="2003783"/>
                  <a:pt x="9020252" y="2012089"/>
                </a:cubicBezTo>
                <a:cubicBezTo>
                  <a:pt x="9020252" y="2020395"/>
                  <a:pt x="9024404" y="2020395"/>
                  <a:pt x="9032712" y="2012089"/>
                </a:cubicBezTo>
                <a:lnTo>
                  <a:pt x="9032712" y="2024547"/>
                </a:lnTo>
                <a:cubicBezTo>
                  <a:pt x="9032712" y="2024547"/>
                  <a:pt x="9028560" y="2024547"/>
                  <a:pt x="9020252" y="2024547"/>
                </a:cubicBezTo>
                <a:cubicBezTo>
                  <a:pt x="9011946" y="2024547"/>
                  <a:pt x="8987028" y="2049465"/>
                  <a:pt x="8945499" y="2099302"/>
                </a:cubicBezTo>
                <a:lnTo>
                  <a:pt x="8870745" y="2174055"/>
                </a:lnTo>
                <a:cubicBezTo>
                  <a:pt x="8870745" y="2174055"/>
                  <a:pt x="8868669" y="2174055"/>
                  <a:pt x="8864517" y="2174055"/>
                </a:cubicBezTo>
                <a:cubicBezTo>
                  <a:pt x="8860364" y="2174055"/>
                  <a:pt x="8854134" y="2180285"/>
                  <a:pt x="8845828" y="2192743"/>
                </a:cubicBezTo>
                <a:cubicBezTo>
                  <a:pt x="8837521" y="2205203"/>
                  <a:pt x="8827140" y="2217661"/>
                  <a:pt x="8814680" y="2230121"/>
                </a:cubicBezTo>
                <a:cubicBezTo>
                  <a:pt x="8802222" y="2242579"/>
                  <a:pt x="8791840" y="2255038"/>
                  <a:pt x="8783534" y="2267497"/>
                </a:cubicBezTo>
                <a:cubicBezTo>
                  <a:pt x="8775226" y="2279956"/>
                  <a:pt x="8771074" y="2286186"/>
                  <a:pt x="8771074" y="2286186"/>
                </a:cubicBezTo>
                <a:cubicBezTo>
                  <a:pt x="8771074" y="2294492"/>
                  <a:pt x="8762768" y="2302797"/>
                  <a:pt x="8746156" y="2311104"/>
                </a:cubicBezTo>
                <a:lnTo>
                  <a:pt x="8746156" y="2323562"/>
                </a:lnTo>
                <a:lnTo>
                  <a:pt x="8746156" y="2348480"/>
                </a:lnTo>
                <a:lnTo>
                  <a:pt x="8758616" y="2348480"/>
                </a:lnTo>
                <a:lnTo>
                  <a:pt x="8746156" y="2360938"/>
                </a:lnTo>
                <a:cubicBezTo>
                  <a:pt x="8737850" y="2369244"/>
                  <a:pt x="8731620" y="2373398"/>
                  <a:pt x="8727468" y="2373398"/>
                </a:cubicBezTo>
                <a:cubicBezTo>
                  <a:pt x="8723315" y="2373398"/>
                  <a:pt x="8710857" y="2383780"/>
                  <a:pt x="8690091" y="2404545"/>
                </a:cubicBezTo>
                <a:cubicBezTo>
                  <a:pt x="8669325" y="2425311"/>
                  <a:pt x="8658945" y="2435693"/>
                  <a:pt x="8658945" y="2435693"/>
                </a:cubicBezTo>
                <a:lnTo>
                  <a:pt x="8696321" y="2423233"/>
                </a:lnTo>
                <a:cubicBezTo>
                  <a:pt x="8700473" y="2419080"/>
                  <a:pt x="8704108" y="2415576"/>
                  <a:pt x="8707222" y="2412722"/>
                </a:cubicBezTo>
                <a:lnTo>
                  <a:pt x="8708779" y="2411397"/>
                </a:lnTo>
                <a:lnTo>
                  <a:pt x="8708779" y="2420119"/>
                </a:lnTo>
                <a:cubicBezTo>
                  <a:pt x="8708779" y="2422195"/>
                  <a:pt x="8708779" y="2423233"/>
                  <a:pt x="8708779" y="2423233"/>
                </a:cubicBezTo>
                <a:cubicBezTo>
                  <a:pt x="8708779" y="2431539"/>
                  <a:pt x="8708779" y="2435693"/>
                  <a:pt x="8708779" y="2435693"/>
                </a:cubicBezTo>
                <a:lnTo>
                  <a:pt x="8721239" y="2423233"/>
                </a:lnTo>
                <a:cubicBezTo>
                  <a:pt x="8721239" y="2419080"/>
                  <a:pt x="8720201" y="2415967"/>
                  <a:pt x="8718124" y="2413889"/>
                </a:cubicBezTo>
                <a:lnTo>
                  <a:pt x="8709307" y="2410950"/>
                </a:lnTo>
                <a:lnTo>
                  <a:pt x="8715009" y="2406102"/>
                </a:lnTo>
                <a:cubicBezTo>
                  <a:pt x="8719163" y="2402988"/>
                  <a:pt x="8721239" y="2402469"/>
                  <a:pt x="8721239" y="2404545"/>
                </a:cubicBezTo>
                <a:cubicBezTo>
                  <a:pt x="8721239" y="2408699"/>
                  <a:pt x="8727468" y="2404545"/>
                  <a:pt x="8739928" y="2392086"/>
                </a:cubicBezTo>
                <a:cubicBezTo>
                  <a:pt x="8752386" y="2379626"/>
                  <a:pt x="8762768" y="2373398"/>
                  <a:pt x="8771074" y="2373398"/>
                </a:cubicBezTo>
                <a:lnTo>
                  <a:pt x="8783534" y="2348480"/>
                </a:lnTo>
                <a:cubicBezTo>
                  <a:pt x="8791840" y="2331868"/>
                  <a:pt x="8800144" y="2323562"/>
                  <a:pt x="8808450" y="2323562"/>
                </a:cubicBezTo>
                <a:lnTo>
                  <a:pt x="8808450" y="2298644"/>
                </a:lnTo>
                <a:cubicBezTo>
                  <a:pt x="8800144" y="2298644"/>
                  <a:pt x="8795992" y="2294492"/>
                  <a:pt x="8795992" y="2286186"/>
                </a:cubicBezTo>
                <a:lnTo>
                  <a:pt x="8795992" y="2273726"/>
                </a:lnTo>
                <a:cubicBezTo>
                  <a:pt x="8795992" y="2273726"/>
                  <a:pt x="8798070" y="2271649"/>
                  <a:pt x="8802222" y="2267497"/>
                </a:cubicBezTo>
                <a:cubicBezTo>
                  <a:pt x="8806374" y="2263343"/>
                  <a:pt x="8808450" y="2263343"/>
                  <a:pt x="8808450" y="2267497"/>
                </a:cubicBezTo>
                <a:cubicBezTo>
                  <a:pt x="8808450" y="2271649"/>
                  <a:pt x="8814680" y="2267497"/>
                  <a:pt x="8827140" y="2255038"/>
                </a:cubicBezTo>
                <a:cubicBezTo>
                  <a:pt x="8839598" y="2242579"/>
                  <a:pt x="8854134" y="2228043"/>
                  <a:pt x="8870745" y="2211431"/>
                </a:cubicBezTo>
                <a:cubicBezTo>
                  <a:pt x="8912275" y="2169903"/>
                  <a:pt x="8933039" y="2151214"/>
                  <a:pt x="8933039" y="2155367"/>
                </a:cubicBezTo>
                <a:cubicBezTo>
                  <a:pt x="8933039" y="2159519"/>
                  <a:pt x="8930963" y="2163672"/>
                  <a:pt x="8926811" y="2167825"/>
                </a:cubicBezTo>
                <a:cubicBezTo>
                  <a:pt x="8922659" y="2171978"/>
                  <a:pt x="8920581" y="2174055"/>
                  <a:pt x="8920581" y="2174055"/>
                </a:cubicBezTo>
                <a:cubicBezTo>
                  <a:pt x="8912275" y="2174055"/>
                  <a:pt x="8908123" y="2178209"/>
                  <a:pt x="8908123" y="2186515"/>
                </a:cubicBezTo>
                <a:lnTo>
                  <a:pt x="8895663" y="2198973"/>
                </a:lnTo>
                <a:cubicBezTo>
                  <a:pt x="8895663" y="2198973"/>
                  <a:pt x="8897741" y="2201049"/>
                  <a:pt x="8901893" y="2205203"/>
                </a:cubicBezTo>
                <a:cubicBezTo>
                  <a:pt x="8906045" y="2209355"/>
                  <a:pt x="8908123" y="2211431"/>
                  <a:pt x="8908123" y="2211431"/>
                </a:cubicBezTo>
                <a:cubicBezTo>
                  <a:pt x="8916429" y="2211431"/>
                  <a:pt x="8920581" y="2213509"/>
                  <a:pt x="8920581" y="2217661"/>
                </a:cubicBezTo>
                <a:cubicBezTo>
                  <a:pt x="8920581" y="2221813"/>
                  <a:pt x="8920581" y="2228043"/>
                  <a:pt x="8920581" y="2236349"/>
                </a:cubicBezTo>
                <a:lnTo>
                  <a:pt x="8933039" y="2236349"/>
                </a:lnTo>
                <a:lnTo>
                  <a:pt x="8933039" y="2211431"/>
                </a:lnTo>
                <a:cubicBezTo>
                  <a:pt x="8924733" y="2211431"/>
                  <a:pt x="8920581" y="2209355"/>
                  <a:pt x="8920581" y="2205203"/>
                </a:cubicBezTo>
                <a:cubicBezTo>
                  <a:pt x="8920581" y="2201049"/>
                  <a:pt x="8922659" y="2196897"/>
                  <a:pt x="8926811" y="2192743"/>
                </a:cubicBezTo>
                <a:cubicBezTo>
                  <a:pt x="8930963" y="2188591"/>
                  <a:pt x="8933039" y="2182361"/>
                  <a:pt x="8933039" y="2174055"/>
                </a:cubicBezTo>
                <a:cubicBezTo>
                  <a:pt x="8933039" y="2165749"/>
                  <a:pt x="8945499" y="2153290"/>
                  <a:pt x="8970417" y="2136678"/>
                </a:cubicBezTo>
                <a:lnTo>
                  <a:pt x="8970417" y="2111760"/>
                </a:lnTo>
                <a:lnTo>
                  <a:pt x="8995336" y="2111760"/>
                </a:lnTo>
                <a:lnTo>
                  <a:pt x="8995336" y="2099302"/>
                </a:lnTo>
                <a:lnTo>
                  <a:pt x="8970417" y="2111760"/>
                </a:lnTo>
                <a:cubicBezTo>
                  <a:pt x="8962110" y="2111760"/>
                  <a:pt x="8957958" y="2113836"/>
                  <a:pt x="8957958" y="2117990"/>
                </a:cubicBezTo>
                <a:cubicBezTo>
                  <a:pt x="8957958" y="2122142"/>
                  <a:pt x="8953805" y="2124220"/>
                  <a:pt x="8945499" y="2124220"/>
                </a:cubicBezTo>
                <a:lnTo>
                  <a:pt x="8957958" y="2111760"/>
                </a:lnTo>
                <a:cubicBezTo>
                  <a:pt x="8974570" y="2095148"/>
                  <a:pt x="8991182" y="2086842"/>
                  <a:pt x="9007794" y="2086842"/>
                </a:cubicBezTo>
                <a:cubicBezTo>
                  <a:pt x="9024404" y="2086842"/>
                  <a:pt x="9032712" y="2082690"/>
                  <a:pt x="9032712" y="2074384"/>
                </a:cubicBezTo>
                <a:cubicBezTo>
                  <a:pt x="9032712" y="2066078"/>
                  <a:pt x="9036864" y="2061926"/>
                  <a:pt x="9045170" y="2061926"/>
                </a:cubicBezTo>
                <a:cubicBezTo>
                  <a:pt x="9045170" y="2061926"/>
                  <a:pt x="9045170" y="2066078"/>
                  <a:pt x="9045170" y="2074384"/>
                </a:cubicBezTo>
                <a:lnTo>
                  <a:pt x="9082547" y="2061926"/>
                </a:lnTo>
                <a:lnTo>
                  <a:pt x="9095007" y="2037007"/>
                </a:lnTo>
                <a:lnTo>
                  <a:pt x="9095007" y="2012089"/>
                </a:lnTo>
                <a:cubicBezTo>
                  <a:pt x="9086699" y="2012089"/>
                  <a:pt x="9086699" y="2007937"/>
                  <a:pt x="9095007" y="1999631"/>
                </a:cubicBezTo>
                <a:cubicBezTo>
                  <a:pt x="9103313" y="1991323"/>
                  <a:pt x="9109543" y="1991323"/>
                  <a:pt x="9113695" y="1999631"/>
                </a:cubicBezTo>
                <a:cubicBezTo>
                  <a:pt x="9117847" y="2007937"/>
                  <a:pt x="9122001" y="2012089"/>
                  <a:pt x="9126153" y="2012089"/>
                </a:cubicBezTo>
                <a:cubicBezTo>
                  <a:pt x="9130305" y="2012089"/>
                  <a:pt x="9132383" y="2007937"/>
                  <a:pt x="9132383" y="1999631"/>
                </a:cubicBezTo>
                <a:lnTo>
                  <a:pt x="9132383" y="1987171"/>
                </a:lnTo>
                <a:cubicBezTo>
                  <a:pt x="9132383" y="1987171"/>
                  <a:pt x="9140689" y="1980941"/>
                  <a:pt x="9157301" y="1968483"/>
                </a:cubicBezTo>
                <a:cubicBezTo>
                  <a:pt x="9173911" y="1956023"/>
                  <a:pt x="9186371" y="1941489"/>
                  <a:pt x="9194677" y="1924876"/>
                </a:cubicBezTo>
                <a:lnTo>
                  <a:pt x="9232054" y="1912418"/>
                </a:lnTo>
                <a:lnTo>
                  <a:pt x="9207136" y="1937335"/>
                </a:lnTo>
                <a:cubicBezTo>
                  <a:pt x="9198830" y="1945641"/>
                  <a:pt x="9192600" y="1953947"/>
                  <a:pt x="9188447" y="1962253"/>
                </a:cubicBezTo>
                <a:cubicBezTo>
                  <a:pt x="9184295" y="1970559"/>
                  <a:pt x="9182219" y="1978865"/>
                  <a:pt x="9182219" y="1987171"/>
                </a:cubicBezTo>
                <a:lnTo>
                  <a:pt x="9169759" y="1999631"/>
                </a:lnTo>
                <a:cubicBezTo>
                  <a:pt x="9161453" y="1999631"/>
                  <a:pt x="9155223" y="2001707"/>
                  <a:pt x="9151071" y="2005859"/>
                </a:cubicBezTo>
                <a:cubicBezTo>
                  <a:pt x="9146919" y="2010013"/>
                  <a:pt x="9144841" y="2012089"/>
                  <a:pt x="9144841" y="2012089"/>
                </a:cubicBezTo>
                <a:lnTo>
                  <a:pt x="9144841" y="2037007"/>
                </a:lnTo>
                <a:cubicBezTo>
                  <a:pt x="9144841" y="2037007"/>
                  <a:pt x="9144841" y="2041159"/>
                  <a:pt x="9144841" y="2049465"/>
                </a:cubicBezTo>
                <a:cubicBezTo>
                  <a:pt x="9153149" y="2057772"/>
                  <a:pt x="9163531" y="2059848"/>
                  <a:pt x="9175989" y="2055695"/>
                </a:cubicBezTo>
                <a:cubicBezTo>
                  <a:pt x="9188447" y="2051542"/>
                  <a:pt x="9198830" y="2045313"/>
                  <a:pt x="9207136" y="2037007"/>
                </a:cubicBezTo>
                <a:lnTo>
                  <a:pt x="9219596" y="2024547"/>
                </a:lnTo>
                <a:cubicBezTo>
                  <a:pt x="9211290" y="2041159"/>
                  <a:pt x="9223748" y="2037007"/>
                  <a:pt x="9256972" y="2012089"/>
                </a:cubicBezTo>
                <a:cubicBezTo>
                  <a:pt x="9273584" y="2003783"/>
                  <a:pt x="9281890" y="2003783"/>
                  <a:pt x="9281890" y="2012089"/>
                </a:cubicBezTo>
                <a:lnTo>
                  <a:pt x="9269430" y="2049465"/>
                </a:lnTo>
                <a:cubicBezTo>
                  <a:pt x="9261124" y="2049465"/>
                  <a:pt x="9254894" y="2053619"/>
                  <a:pt x="9250742" y="2061926"/>
                </a:cubicBezTo>
                <a:cubicBezTo>
                  <a:pt x="9246590" y="2070232"/>
                  <a:pt x="9244514" y="2074384"/>
                  <a:pt x="9244514" y="2074384"/>
                </a:cubicBezTo>
                <a:cubicBezTo>
                  <a:pt x="9252820" y="2074384"/>
                  <a:pt x="9261124" y="2074384"/>
                  <a:pt x="9269430" y="2074384"/>
                </a:cubicBezTo>
                <a:cubicBezTo>
                  <a:pt x="9277738" y="2074384"/>
                  <a:pt x="9286042" y="2074384"/>
                  <a:pt x="9294348" y="2074384"/>
                </a:cubicBezTo>
                <a:lnTo>
                  <a:pt x="9244514" y="2149137"/>
                </a:lnTo>
                <a:cubicBezTo>
                  <a:pt x="9236206" y="2149137"/>
                  <a:pt x="9232054" y="2149137"/>
                  <a:pt x="9232054" y="2149137"/>
                </a:cubicBezTo>
                <a:lnTo>
                  <a:pt x="9207136" y="2186515"/>
                </a:lnTo>
                <a:cubicBezTo>
                  <a:pt x="9207136" y="2186515"/>
                  <a:pt x="9207136" y="2188591"/>
                  <a:pt x="9207136" y="2192743"/>
                </a:cubicBezTo>
                <a:cubicBezTo>
                  <a:pt x="9207136" y="2196897"/>
                  <a:pt x="9202983" y="2198973"/>
                  <a:pt x="9194677" y="2198973"/>
                </a:cubicBezTo>
                <a:cubicBezTo>
                  <a:pt x="9186371" y="2198973"/>
                  <a:pt x="9182219" y="2203125"/>
                  <a:pt x="9182219" y="2211431"/>
                </a:cubicBezTo>
                <a:cubicBezTo>
                  <a:pt x="9182219" y="2219737"/>
                  <a:pt x="9161453" y="2248809"/>
                  <a:pt x="9119925" y="2298644"/>
                </a:cubicBezTo>
                <a:cubicBezTo>
                  <a:pt x="9086699" y="2331868"/>
                  <a:pt x="9070088" y="2336020"/>
                  <a:pt x="9070088" y="2311104"/>
                </a:cubicBezTo>
                <a:cubicBezTo>
                  <a:pt x="9061782" y="2302797"/>
                  <a:pt x="9057630" y="2298644"/>
                  <a:pt x="9057630" y="2298644"/>
                </a:cubicBezTo>
                <a:lnTo>
                  <a:pt x="9057630" y="2323562"/>
                </a:lnTo>
                <a:lnTo>
                  <a:pt x="9057630" y="2360938"/>
                </a:lnTo>
                <a:cubicBezTo>
                  <a:pt x="9057630" y="2360938"/>
                  <a:pt x="9055552" y="2363016"/>
                  <a:pt x="9051400" y="2367168"/>
                </a:cubicBezTo>
                <a:cubicBezTo>
                  <a:pt x="9047248" y="2371320"/>
                  <a:pt x="9041018" y="2373398"/>
                  <a:pt x="9032712" y="2373398"/>
                </a:cubicBezTo>
                <a:lnTo>
                  <a:pt x="9032712" y="2398316"/>
                </a:lnTo>
                <a:cubicBezTo>
                  <a:pt x="9024404" y="2398316"/>
                  <a:pt x="9022330" y="2402469"/>
                  <a:pt x="9026482" y="2410774"/>
                </a:cubicBezTo>
                <a:cubicBezTo>
                  <a:pt x="9030634" y="2419080"/>
                  <a:pt x="9030634" y="2423233"/>
                  <a:pt x="9026482" y="2423233"/>
                </a:cubicBezTo>
                <a:cubicBezTo>
                  <a:pt x="9022330" y="2423233"/>
                  <a:pt x="9016100" y="2419080"/>
                  <a:pt x="9007794" y="2410774"/>
                </a:cubicBezTo>
                <a:cubicBezTo>
                  <a:pt x="9007794" y="2410774"/>
                  <a:pt x="9007794" y="2414927"/>
                  <a:pt x="9007794" y="2423233"/>
                </a:cubicBezTo>
                <a:cubicBezTo>
                  <a:pt x="9007794" y="2423233"/>
                  <a:pt x="9003642" y="2423233"/>
                  <a:pt x="8995336" y="2423233"/>
                </a:cubicBezTo>
                <a:lnTo>
                  <a:pt x="8995336" y="2414928"/>
                </a:lnTo>
                <a:lnTo>
                  <a:pt x="8970417" y="2423233"/>
                </a:lnTo>
                <a:lnTo>
                  <a:pt x="8970417" y="2435693"/>
                </a:lnTo>
                <a:lnTo>
                  <a:pt x="8970417" y="2460611"/>
                </a:lnTo>
                <a:cubicBezTo>
                  <a:pt x="8962110" y="2468917"/>
                  <a:pt x="8955881" y="2470993"/>
                  <a:pt x="8951729" y="2466839"/>
                </a:cubicBezTo>
                <a:cubicBezTo>
                  <a:pt x="8947577" y="2462687"/>
                  <a:pt x="8943422" y="2462687"/>
                  <a:pt x="8939269" y="2466839"/>
                </a:cubicBezTo>
                <a:cubicBezTo>
                  <a:pt x="8935117" y="2470993"/>
                  <a:pt x="8937193" y="2477221"/>
                  <a:pt x="8945499" y="2485527"/>
                </a:cubicBezTo>
                <a:lnTo>
                  <a:pt x="8933039" y="2485527"/>
                </a:lnTo>
                <a:cubicBezTo>
                  <a:pt x="8933039" y="2485527"/>
                  <a:pt x="8930963" y="2487605"/>
                  <a:pt x="8926811" y="2491757"/>
                </a:cubicBezTo>
                <a:cubicBezTo>
                  <a:pt x="8922659" y="2495910"/>
                  <a:pt x="8918503" y="2502140"/>
                  <a:pt x="8914351" y="2510446"/>
                </a:cubicBezTo>
                <a:cubicBezTo>
                  <a:pt x="8910199" y="2518751"/>
                  <a:pt x="8906045" y="2524982"/>
                  <a:pt x="8901893" y="2529134"/>
                </a:cubicBezTo>
                <a:cubicBezTo>
                  <a:pt x="8897741" y="2533288"/>
                  <a:pt x="8891511" y="2535364"/>
                  <a:pt x="8883205" y="2535364"/>
                </a:cubicBezTo>
                <a:cubicBezTo>
                  <a:pt x="8883205" y="2535364"/>
                  <a:pt x="8879053" y="2539516"/>
                  <a:pt x="8870745" y="2547822"/>
                </a:cubicBezTo>
                <a:cubicBezTo>
                  <a:pt x="8870745" y="2556128"/>
                  <a:pt x="8849981" y="2585200"/>
                  <a:pt x="8808450" y="2635035"/>
                </a:cubicBezTo>
                <a:lnTo>
                  <a:pt x="8746156" y="2709789"/>
                </a:lnTo>
                <a:cubicBezTo>
                  <a:pt x="8746156" y="2718095"/>
                  <a:pt x="8744080" y="2724323"/>
                  <a:pt x="8739928" y="2728477"/>
                </a:cubicBezTo>
                <a:cubicBezTo>
                  <a:pt x="8735775" y="2732629"/>
                  <a:pt x="8733698" y="2734705"/>
                  <a:pt x="8733698" y="2734705"/>
                </a:cubicBezTo>
                <a:lnTo>
                  <a:pt x="8721239" y="2734705"/>
                </a:lnTo>
                <a:cubicBezTo>
                  <a:pt x="8721239" y="2767930"/>
                  <a:pt x="8737850" y="2759624"/>
                  <a:pt x="8771074" y="2709789"/>
                </a:cubicBezTo>
                <a:cubicBezTo>
                  <a:pt x="8779382" y="2693177"/>
                  <a:pt x="8787686" y="2684871"/>
                  <a:pt x="8795992" y="2684871"/>
                </a:cubicBezTo>
                <a:cubicBezTo>
                  <a:pt x="8795992" y="2684871"/>
                  <a:pt x="8798070" y="2684871"/>
                  <a:pt x="8802222" y="2684871"/>
                </a:cubicBezTo>
                <a:cubicBezTo>
                  <a:pt x="8806374" y="2684871"/>
                  <a:pt x="8808450" y="2680717"/>
                  <a:pt x="8808450" y="2672411"/>
                </a:cubicBezTo>
                <a:cubicBezTo>
                  <a:pt x="8808450" y="2664105"/>
                  <a:pt x="8810528" y="2659953"/>
                  <a:pt x="8814680" y="2659953"/>
                </a:cubicBezTo>
                <a:cubicBezTo>
                  <a:pt x="8818833" y="2659953"/>
                  <a:pt x="8820910" y="2659953"/>
                  <a:pt x="8820910" y="2659953"/>
                </a:cubicBezTo>
                <a:cubicBezTo>
                  <a:pt x="8820910" y="2659953"/>
                  <a:pt x="8822986" y="2655801"/>
                  <a:pt x="8827140" y="2647495"/>
                </a:cubicBezTo>
                <a:cubicBezTo>
                  <a:pt x="8831292" y="2639188"/>
                  <a:pt x="8833369" y="2635035"/>
                  <a:pt x="8833369" y="2635035"/>
                </a:cubicBezTo>
                <a:cubicBezTo>
                  <a:pt x="8849981" y="2618422"/>
                  <a:pt x="8858287" y="2610116"/>
                  <a:pt x="8858287" y="2610116"/>
                </a:cubicBezTo>
                <a:lnTo>
                  <a:pt x="8895663" y="2560282"/>
                </a:lnTo>
                <a:lnTo>
                  <a:pt x="8933039" y="2522905"/>
                </a:lnTo>
                <a:cubicBezTo>
                  <a:pt x="8949652" y="2522905"/>
                  <a:pt x="8957958" y="2514599"/>
                  <a:pt x="8957958" y="2497987"/>
                </a:cubicBezTo>
                <a:lnTo>
                  <a:pt x="8970417" y="2485527"/>
                </a:lnTo>
                <a:cubicBezTo>
                  <a:pt x="8970417" y="2485527"/>
                  <a:pt x="8976646" y="2483451"/>
                  <a:pt x="8989106" y="2479299"/>
                </a:cubicBezTo>
                <a:cubicBezTo>
                  <a:pt x="9001564" y="2475145"/>
                  <a:pt x="9007794" y="2473069"/>
                  <a:pt x="9007794" y="2473069"/>
                </a:cubicBezTo>
                <a:cubicBezTo>
                  <a:pt x="9016100" y="2473069"/>
                  <a:pt x="9028560" y="2460611"/>
                  <a:pt x="9045170" y="2435693"/>
                </a:cubicBezTo>
                <a:cubicBezTo>
                  <a:pt x="9061782" y="2419080"/>
                  <a:pt x="9072166" y="2408699"/>
                  <a:pt x="9076318" y="2404545"/>
                </a:cubicBezTo>
                <a:cubicBezTo>
                  <a:pt x="9080471" y="2400393"/>
                  <a:pt x="9086699" y="2402469"/>
                  <a:pt x="9095007" y="2410774"/>
                </a:cubicBezTo>
                <a:lnTo>
                  <a:pt x="9095007" y="2398316"/>
                </a:lnTo>
                <a:cubicBezTo>
                  <a:pt x="9095007" y="2390009"/>
                  <a:pt x="9095007" y="2381704"/>
                  <a:pt x="9095007" y="2373398"/>
                </a:cubicBezTo>
                <a:cubicBezTo>
                  <a:pt x="9103313" y="2373398"/>
                  <a:pt x="9107465" y="2371320"/>
                  <a:pt x="9107465" y="2367168"/>
                </a:cubicBezTo>
                <a:cubicBezTo>
                  <a:pt x="9107465" y="2363016"/>
                  <a:pt x="9107465" y="2360938"/>
                  <a:pt x="9107465" y="2360938"/>
                </a:cubicBezTo>
                <a:cubicBezTo>
                  <a:pt x="9107465" y="2352632"/>
                  <a:pt x="9111617" y="2348480"/>
                  <a:pt x="9119925" y="2348480"/>
                </a:cubicBezTo>
                <a:cubicBezTo>
                  <a:pt x="9128231" y="2348480"/>
                  <a:pt x="9132383" y="2344328"/>
                  <a:pt x="9132383" y="2336020"/>
                </a:cubicBezTo>
                <a:cubicBezTo>
                  <a:pt x="9132383" y="2336020"/>
                  <a:pt x="9136535" y="2336020"/>
                  <a:pt x="9144841" y="2336020"/>
                </a:cubicBezTo>
                <a:cubicBezTo>
                  <a:pt x="9144841" y="2327714"/>
                  <a:pt x="9148993" y="2319410"/>
                  <a:pt x="9157301" y="2311104"/>
                </a:cubicBezTo>
                <a:lnTo>
                  <a:pt x="9169759" y="2286186"/>
                </a:lnTo>
                <a:cubicBezTo>
                  <a:pt x="9161453" y="2269574"/>
                  <a:pt x="9163531" y="2261267"/>
                  <a:pt x="9175989" y="2261267"/>
                </a:cubicBezTo>
                <a:cubicBezTo>
                  <a:pt x="9188447" y="2261267"/>
                  <a:pt x="9194677" y="2265420"/>
                  <a:pt x="9194677" y="2273726"/>
                </a:cubicBezTo>
                <a:cubicBezTo>
                  <a:pt x="9194677" y="2273726"/>
                  <a:pt x="9196755" y="2271649"/>
                  <a:pt x="9200907" y="2267497"/>
                </a:cubicBezTo>
                <a:cubicBezTo>
                  <a:pt x="9205060" y="2263343"/>
                  <a:pt x="9207136" y="2257115"/>
                  <a:pt x="9207136" y="2248809"/>
                </a:cubicBezTo>
                <a:lnTo>
                  <a:pt x="9207136" y="2236349"/>
                </a:lnTo>
                <a:cubicBezTo>
                  <a:pt x="9207136" y="2244655"/>
                  <a:pt x="9209213" y="2248809"/>
                  <a:pt x="9213366" y="2248809"/>
                </a:cubicBezTo>
                <a:cubicBezTo>
                  <a:pt x="9217518" y="2248809"/>
                  <a:pt x="9223748" y="2244655"/>
                  <a:pt x="9232054" y="2236349"/>
                </a:cubicBezTo>
                <a:cubicBezTo>
                  <a:pt x="9240362" y="2228043"/>
                  <a:pt x="9244514" y="2223891"/>
                  <a:pt x="9244514" y="2223891"/>
                </a:cubicBezTo>
                <a:cubicBezTo>
                  <a:pt x="9244514" y="2215585"/>
                  <a:pt x="9244514" y="2211431"/>
                  <a:pt x="9244514" y="2211431"/>
                </a:cubicBezTo>
                <a:cubicBezTo>
                  <a:pt x="9269430" y="2211431"/>
                  <a:pt x="9281890" y="2198973"/>
                  <a:pt x="9281890" y="2174055"/>
                </a:cubicBezTo>
                <a:cubicBezTo>
                  <a:pt x="9290196" y="2174055"/>
                  <a:pt x="9298501" y="2171978"/>
                  <a:pt x="9306808" y="2167825"/>
                </a:cubicBezTo>
                <a:cubicBezTo>
                  <a:pt x="9315114" y="2163672"/>
                  <a:pt x="9319266" y="2157443"/>
                  <a:pt x="9319266" y="2149137"/>
                </a:cubicBezTo>
                <a:cubicBezTo>
                  <a:pt x="9319266" y="2140831"/>
                  <a:pt x="9323419" y="2134602"/>
                  <a:pt x="9331725" y="2130448"/>
                </a:cubicBezTo>
                <a:cubicBezTo>
                  <a:pt x="9340032" y="2126296"/>
                  <a:pt x="9344185" y="2124220"/>
                  <a:pt x="9344185" y="2124220"/>
                </a:cubicBezTo>
                <a:lnTo>
                  <a:pt x="9369103" y="2124220"/>
                </a:lnTo>
                <a:lnTo>
                  <a:pt x="9394021" y="2124220"/>
                </a:lnTo>
                <a:cubicBezTo>
                  <a:pt x="9394021" y="2132526"/>
                  <a:pt x="9389867" y="2136678"/>
                  <a:pt x="9381561" y="2136678"/>
                </a:cubicBezTo>
                <a:cubicBezTo>
                  <a:pt x="9373255" y="2136678"/>
                  <a:pt x="9369103" y="2140831"/>
                  <a:pt x="9369103" y="2149137"/>
                </a:cubicBezTo>
                <a:cubicBezTo>
                  <a:pt x="9385713" y="2132526"/>
                  <a:pt x="9398173" y="2132526"/>
                  <a:pt x="9406479" y="2149137"/>
                </a:cubicBezTo>
                <a:cubicBezTo>
                  <a:pt x="9406479" y="2157443"/>
                  <a:pt x="9402327" y="2169903"/>
                  <a:pt x="9394021" y="2186515"/>
                </a:cubicBezTo>
                <a:cubicBezTo>
                  <a:pt x="9402327" y="2186515"/>
                  <a:pt x="9408557" y="2184437"/>
                  <a:pt x="9412709" y="2180285"/>
                </a:cubicBezTo>
                <a:cubicBezTo>
                  <a:pt x="9416861" y="2176132"/>
                  <a:pt x="9418937" y="2169903"/>
                  <a:pt x="9418937" y="2161597"/>
                </a:cubicBezTo>
                <a:cubicBezTo>
                  <a:pt x="9418937" y="2153290"/>
                  <a:pt x="9421015" y="2149137"/>
                  <a:pt x="9425167" y="2149137"/>
                </a:cubicBezTo>
                <a:cubicBezTo>
                  <a:pt x="9429320" y="2149137"/>
                  <a:pt x="9445933" y="2134602"/>
                  <a:pt x="9475004" y="2105530"/>
                </a:cubicBezTo>
                <a:cubicBezTo>
                  <a:pt x="9504074" y="2076460"/>
                  <a:pt x="9531068" y="2047390"/>
                  <a:pt x="9555986" y="2018319"/>
                </a:cubicBezTo>
                <a:cubicBezTo>
                  <a:pt x="9580905" y="1989247"/>
                  <a:pt x="9593363" y="1970559"/>
                  <a:pt x="9593363" y="1962253"/>
                </a:cubicBezTo>
                <a:cubicBezTo>
                  <a:pt x="9593363" y="1962253"/>
                  <a:pt x="9595441" y="1960177"/>
                  <a:pt x="9599593" y="1956023"/>
                </a:cubicBezTo>
                <a:cubicBezTo>
                  <a:pt x="9603745" y="1951871"/>
                  <a:pt x="9609975" y="1945641"/>
                  <a:pt x="9618281" y="1937335"/>
                </a:cubicBezTo>
                <a:cubicBezTo>
                  <a:pt x="9626587" y="1937335"/>
                  <a:pt x="9643199" y="1924876"/>
                  <a:pt x="9668116" y="1899959"/>
                </a:cubicBezTo>
                <a:lnTo>
                  <a:pt x="9680575" y="1887500"/>
                </a:lnTo>
                <a:cubicBezTo>
                  <a:pt x="9680575" y="1904112"/>
                  <a:pt x="9680575" y="1916570"/>
                  <a:pt x="9680575" y="1924876"/>
                </a:cubicBezTo>
                <a:cubicBezTo>
                  <a:pt x="9680575" y="1933182"/>
                  <a:pt x="9676423" y="1935259"/>
                  <a:pt x="9668116" y="1931107"/>
                </a:cubicBezTo>
                <a:cubicBezTo>
                  <a:pt x="9659809" y="1926953"/>
                  <a:pt x="9651505" y="1926953"/>
                  <a:pt x="9643199" y="1931107"/>
                </a:cubicBezTo>
                <a:cubicBezTo>
                  <a:pt x="9634891" y="1935259"/>
                  <a:pt x="9630739" y="1937335"/>
                  <a:pt x="9630739" y="1937335"/>
                </a:cubicBezTo>
                <a:cubicBezTo>
                  <a:pt x="9630739" y="1937335"/>
                  <a:pt x="9632817" y="1939413"/>
                  <a:pt x="9636969" y="1943565"/>
                </a:cubicBezTo>
                <a:cubicBezTo>
                  <a:pt x="9641121" y="1947717"/>
                  <a:pt x="9643199" y="1949795"/>
                  <a:pt x="9643199" y="1949795"/>
                </a:cubicBezTo>
                <a:lnTo>
                  <a:pt x="9643199" y="1962253"/>
                </a:lnTo>
                <a:lnTo>
                  <a:pt x="9643199" y="1974713"/>
                </a:lnTo>
                <a:cubicBezTo>
                  <a:pt x="9634891" y="1974713"/>
                  <a:pt x="9630739" y="1974713"/>
                  <a:pt x="9630739" y="1974713"/>
                </a:cubicBezTo>
                <a:cubicBezTo>
                  <a:pt x="9630739" y="1958101"/>
                  <a:pt x="9618281" y="1962253"/>
                  <a:pt x="9593363" y="1987171"/>
                </a:cubicBezTo>
                <a:cubicBezTo>
                  <a:pt x="9593363" y="1995477"/>
                  <a:pt x="9589211" y="2003783"/>
                  <a:pt x="9580905" y="2012089"/>
                </a:cubicBezTo>
                <a:lnTo>
                  <a:pt x="9593363" y="2012089"/>
                </a:lnTo>
                <a:cubicBezTo>
                  <a:pt x="9576752" y="2037007"/>
                  <a:pt x="9564292" y="2045313"/>
                  <a:pt x="9555986" y="2037007"/>
                </a:cubicBezTo>
                <a:cubicBezTo>
                  <a:pt x="9564292" y="2045313"/>
                  <a:pt x="9560139" y="2057772"/>
                  <a:pt x="9543526" y="2074384"/>
                </a:cubicBezTo>
                <a:lnTo>
                  <a:pt x="9518610" y="2124220"/>
                </a:lnTo>
                <a:lnTo>
                  <a:pt x="9506150" y="2161597"/>
                </a:lnTo>
                <a:lnTo>
                  <a:pt x="9506150" y="2174055"/>
                </a:lnTo>
                <a:cubicBezTo>
                  <a:pt x="9514456" y="2165749"/>
                  <a:pt x="9520686" y="2159519"/>
                  <a:pt x="9524838" y="2155367"/>
                </a:cubicBezTo>
                <a:cubicBezTo>
                  <a:pt x="9528990" y="2151214"/>
                  <a:pt x="9535220" y="2149137"/>
                  <a:pt x="9543526" y="2149137"/>
                </a:cubicBezTo>
                <a:cubicBezTo>
                  <a:pt x="9551834" y="2132526"/>
                  <a:pt x="9558062" y="2126296"/>
                  <a:pt x="9562216" y="2130448"/>
                </a:cubicBezTo>
                <a:cubicBezTo>
                  <a:pt x="9566369" y="2134602"/>
                  <a:pt x="9576752" y="2130448"/>
                  <a:pt x="9593363" y="2117990"/>
                </a:cubicBezTo>
                <a:cubicBezTo>
                  <a:pt x="9609975" y="2105530"/>
                  <a:pt x="9618281" y="2099302"/>
                  <a:pt x="9618281" y="2099302"/>
                </a:cubicBezTo>
                <a:lnTo>
                  <a:pt x="9605821" y="2111760"/>
                </a:lnTo>
                <a:cubicBezTo>
                  <a:pt x="9597515" y="2120066"/>
                  <a:pt x="9589211" y="2126296"/>
                  <a:pt x="9580905" y="2130448"/>
                </a:cubicBezTo>
                <a:cubicBezTo>
                  <a:pt x="9572597" y="2134602"/>
                  <a:pt x="9568445" y="2136678"/>
                  <a:pt x="9568445" y="2136678"/>
                </a:cubicBezTo>
                <a:cubicBezTo>
                  <a:pt x="9568445" y="2136678"/>
                  <a:pt x="9564292" y="2140831"/>
                  <a:pt x="9555986" y="2149137"/>
                </a:cubicBezTo>
                <a:cubicBezTo>
                  <a:pt x="9555986" y="2149137"/>
                  <a:pt x="9555986" y="2151214"/>
                  <a:pt x="9555986" y="2155367"/>
                </a:cubicBezTo>
                <a:cubicBezTo>
                  <a:pt x="9555986" y="2159519"/>
                  <a:pt x="9555986" y="2165749"/>
                  <a:pt x="9555986" y="2174055"/>
                </a:cubicBezTo>
                <a:lnTo>
                  <a:pt x="9555986" y="2186515"/>
                </a:lnTo>
                <a:cubicBezTo>
                  <a:pt x="9572597" y="2178209"/>
                  <a:pt x="9585057" y="2174055"/>
                  <a:pt x="9593363" y="2174055"/>
                </a:cubicBezTo>
                <a:lnTo>
                  <a:pt x="9543526" y="2223891"/>
                </a:lnTo>
                <a:lnTo>
                  <a:pt x="9533560" y="2253792"/>
                </a:lnTo>
                <a:lnTo>
                  <a:pt x="9537298" y="2255038"/>
                </a:lnTo>
                <a:cubicBezTo>
                  <a:pt x="9541450" y="2259191"/>
                  <a:pt x="9547679" y="2261267"/>
                  <a:pt x="9555986" y="2261267"/>
                </a:cubicBezTo>
                <a:cubicBezTo>
                  <a:pt x="9564292" y="2269574"/>
                  <a:pt x="9564292" y="2275803"/>
                  <a:pt x="9555986" y="2279956"/>
                </a:cubicBezTo>
                <a:cubicBezTo>
                  <a:pt x="9547679" y="2284110"/>
                  <a:pt x="9543526" y="2282032"/>
                  <a:pt x="9543526" y="2273726"/>
                </a:cubicBezTo>
                <a:cubicBezTo>
                  <a:pt x="9543526" y="2265420"/>
                  <a:pt x="9539374" y="2261267"/>
                  <a:pt x="9531068" y="2261267"/>
                </a:cubicBezTo>
                <a:cubicBezTo>
                  <a:pt x="9522762" y="2261267"/>
                  <a:pt x="9514456" y="2263343"/>
                  <a:pt x="9506150" y="2267497"/>
                </a:cubicBezTo>
                <a:cubicBezTo>
                  <a:pt x="9497844" y="2271649"/>
                  <a:pt x="9493692" y="2273726"/>
                  <a:pt x="9493692" y="2273726"/>
                </a:cubicBezTo>
                <a:cubicBezTo>
                  <a:pt x="9493692" y="2298644"/>
                  <a:pt x="9481232" y="2311104"/>
                  <a:pt x="9456315" y="2311104"/>
                </a:cubicBezTo>
                <a:lnTo>
                  <a:pt x="9431397" y="2323562"/>
                </a:lnTo>
                <a:lnTo>
                  <a:pt x="9431397" y="2336020"/>
                </a:lnTo>
                <a:cubicBezTo>
                  <a:pt x="9431397" y="2344328"/>
                  <a:pt x="9431397" y="2352632"/>
                  <a:pt x="9431397" y="2360938"/>
                </a:cubicBezTo>
                <a:lnTo>
                  <a:pt x="9418937" y="2360938"/>
                </a:lnTo>
                <a:cubicBezTo>
                  <a:pt x="9402327" y="2360938"/>
                  <a:pt x="9394021" y="2365092"/>
                  <a:pt x="9394021" y="2373398"/>
                </a:cubicBezTo>
                <a:lnTo>
                  <a:pt x="9394021" y="2348480"/>
                </a:lnTo>
                <a:cubicBezTo>
                  <a:pt x="9394021" y="2348480"/>
                  <a:pt x="9394021" y="2344328"/>
                  <a:pt x="9394021" y="2336020"/>
                </a:cubicBezTo>
                <a:cubicBezTo>
                  <a:pt x="9377409" y="2336020"/>
                  <a:pt x="9373255" y="2340174"/>
                  <a:pt x="9381561" y="2348480"/>
                </a:cubicBezTo>
                <a:cubicBezTo>
                  <a:pt x="9381561" y="2356786"/>
                  <a:pt x="9381561" y="2360938"/>
                  <a:pt x="9381561" y="2360938"/>
                </a:cubicBezTo>
                <a:cubicBezTo>
                  <a:pt x="9381561" y="2360938"/>
                  <a:pt x="9377409" y="2360938"/>
                  <a:pt x="9369103" y="2360938"/>
                </a:cubicBezTo>
                <a:cubicBezTo>
                  <a:pt x="9360795" y="2352632"/>
                  <a:pt x="9356643" y="2352632"/>
                  <a:pt x="9356643" y="2360938"/>
                </a:cubicBezTo>
                <a:cubicBezTo>
                  <a:pt x="9364951" y="2360938"/>
                  <a:pt x="9369103" y="2365092"/>
                  <a:pt x="9369103" y="2373398"/>
                </a:cubicBezTo>
                <a:cubicBezTo>
                  <a:pt x="9369103" y="2373398"/>
                  <a:pt x="9371179" y="2375474"/>
                  <a:pt x="9375331" y="2379626"/>
                </a:cubicBezTo>
                <a:cubicBezTo>
                  <a:pt x="9379483" y="2383780"/>
                  <a:pt x="9381561" y="2390009"/>
                  <a:pt x="9381561" y="2398316"/>
                </a:cubicBezTo>
                <a:cubicBezTo>
                  <a:pt x="9381561" y="2406622"/>
                  <a:pt x="9379483" y="2410774"/>
                  <a:pt x="9375331" y="2410774"/>
                </a:cubicBezTo>
                <a:cubicBezTo>
                  <a:pt x="9371179" y="2410774"/>
                  <a:pt x="9364951" y="2414927"/>
                  <a:pt x="9356643" y="2423233"/>
                </a:cubicBezTo>
                <a:cubicBezTo>
                  <a:pt x="9348337" y="2431539"/>
                  <a:pt x="9344185" y="2437769"/>
                  <a:pt x="9344185" y="2441921"/>
                </a:cubicBezTo>
                <a:cubicBezTo>
                  <a:pt x="9344185" y="2446075"/>
                  <a:pt x="9348337" y="2443999"/>
                  <a:pt x="9356643" y="2435693"/>
                </a:cubicBezTo>
                <a:lnTo>
                  <a:pt x="9369103" y="2435693"/>
                </a:lnTo>
                <a:cubicBezTo>
                  <a:pt x="9369103" y="2435693"/>
                  <a:pt x="9371179" y="2437769"/>
                  <a:pt x="9375331" y="2441921"/>
                </a:cubicBezTo>
                <a:cubicBezTo>
                  <a:pt x="9379483" y="2446075"/>
                  <a:pt x="9381561" y="2448151"/>
                  <a:pt x="9381561" y="2448151"/>
                </a:cubicBezTo>
                <a:cubicBezTo>
                  <a:pt x="9381561" y="2464763"/>
                  <a:pt x="9373255" y="2473069"/>
                  <a:pt x="9356643" y="2473069"/>
                </a:cubicBezTo>
                <a:cubicBezTo>
                  <a:pt x="9331725" y="2473069"/>
                  <a:pt x="9319266" y="2477221"/>
                  <a:pt x="9319266" y="2485527"/>
                </a:cubicBezTo>
                <a:lnTo>
                  <a:pt x="9294348" y="2497987"/>
                </a:lnTo>
                <a:cubicBezTo>
                  <a:pt x="9277738" y="2514599"/>
                  <a:pt x="9273584" y="2527058"/>
                  <a:pt x="9281890" y="2535364"/>
                </a:cubicBezTo>
                <a:cubicBezTo>
                  <a:pt x="9281890" y="2527058"/>
                  <a:pt x="9286042" y="2522905"/>
                  <a:pt x="9294348" y="2522905"/>
                </a:cubicBezTo>
                <a:lnTo>
                  <a:pt x="9306808" y="2510446"/>
                </a:lnTo>
                <a:cubicBezTo>
                  <a:pt x="9306808" y="2493833"/>
                  <a:pt x="9310960" y="2489681"/>
                  <a:pt x="9319266" y="2497987"/>
                </a:cubicBezTo>
                <a:cubicBezTo>
                  <a:pt x="9327573" y="2506293"/>
                  <a:pt x="9329649" y="2512522"/>
                  <a:pt x="9325496" y="2516676"/>
                </a:cubicBezTo>
                <a:cubicBezTo>
                  <a:pt x="9321344" y="2520828"/>
                  <a:pt x="9315114" y="2522905"/>
                  <a:pt x="9306808" y="2522905"/>
                </a:cubicBezTo>
                <a:lnTo>
                  <a:pt x="9306808" y="2535364"/>
                </a:lnTo>
                <a:cubicBezTo>
                  <a:pt x="9315114" y="2535364"/>
                  <a:pt x="9329649" y="2524982"/>
                  <a:pt x="9350415" y="2504216"/>
                </a:cubicBezTo>
                <a:cubicBezTo>
                  <a:pt x="9371179" y="2483451"/>
                  <a:pt x="9383639" y="2473069"/>
                  <a:pt x="9387791" y="2473069"/>
                </a:cubicBezTo>
                <a:cubicBezTo>
                  <a:pt x="9391943" y="2473069"/>
                  <a:pt x="9394021" y="2468917"/>
                  <a:pt x="9394021" y="2460611"/>
                </a:cubicBezTo>
                <a:cubicBezTo>
                  <a:pt x="9394021" y="2452305"/>
                  <a:pt x="9402327" y="2443999"/>
                  <a:pt x="9418937" y="2435693"/>
                </a:cubicBezTo>
                <a:cubicBezTo>
                  <a:pt x="9427245" y="2427387"/>
                  <a:pt x="9433473" y="2421157"/>
                  <a:pt x="9437626" y="2417005"/>
                </a:cubicBezTo>
                <a:cubicBezTo>
                  <a:pt x="9441779" y="2412851"/>
                  <a:pt x="9443856" y="2406622"/>
                  <a:pt x="9443856" y="2398316"/>
                </a:cubicBezTo>
                <a:cubicBezTo>
                  <a:pt x="9443856" y="2390009"/>
                  <a:pt x="9445933" y="2387933"/>
                  <a:pt x="9450085" y="2392086"/>
                </a:cubicBezTo>
                <a:cubicBezTo>
                  <a:pt x="9454238" y="2396239"/>
                  <a:pt x="9460468" y="2394163"/>
                  <a:pt x="9468774" y="2385857"/>
                </a:cubicBezTo>
                <a:cubicBezTo>
                  <a:pt x="9477080" y="2377550"/>
                  <a:pt x="9477080" y="2369244"/>
                  <a:pt x="9468774" y="2360938"/>
                </a:cubicBezTo>
                <a:lnTo>
                  <a:pt x="9456315" y="2348480"/>
                </a:lnTo>
                <a:cubicBezTo>
                  <a:pt x="9464622" y="2356786"/>
                  <a:pt x="9475004" y="2358862"/>
                  <a:pt x="9487462" y="2354710"/>
                </a:cubicBezTo>
                <a:cubicBezTo>
                  <a:pt x="9499920" y="2350556"/>
                  <a:pt x="9510302" y="2346404"/>
                  <a:pt x="9518610" y="2342250"/>
                </a:cubicBezTo>
                <a:cubicBezTo>
                  <a:pt x="9526916" y="2338098"/>
                  <a:pt x="9526916" y="2331868"/>
                  <a:pt x="9518610" y="2323562"/>
                </a:cubicBezTo>
                <a:lnTo>
                  <a:pt x="9518610" y="2311104"/>
                </a:lnTo>
                <a:lnTo>
                  <a:pt x="9543526" y="2311104"/>
                </a:lnTo>
                <a:cubicBezTo>
                  <a:pt x="9551834" y="2302797"/>
                  <a:pt x="9555986" y="2298644"/>
                  <a:pt x="9555986" y="2298644"/>
                </a:cubicBezTo>
                <a:cubicBezTo>
                  <a:pt x="9555986" y="2298644"/>
                  <a:pt x="9555986" y="2294492"/>
                  <a:pt x="9555986" y="2286186"/>
                </a:cubicBezTo>
                <a:cubicBezTo>
                  <a:pt x="9555986" y="2286186"/>
                  <a:pt x="9562216" y="2284110"/>
                  <a:pt x="9574675" y="2279956"/>
                </a:cubicBezTo>
                <a:cubicBezTo>
                  <a:pt x="9587133" y="2275803"/>
                  <a:pt x="9593363" y="2269574"/>
                  <a:pt x="9593363" y="2261267"/>
                </a:cubicBezTo>
                <a:cubicBezTo>
                  <a:pt x="9593363" y="2252961"/>
                  <a:pt x="9593363" y="2246731"/>
                  <a:pt x="9593363" y="2242579"/>
                </a:cubicBezTo>
                <a:cubicBezTo>
                  <a:pt x="9593363" y="2238427"/>
                  <a:pt x="9597515" y="2236349"/>
                  <a:pt x="9605821" y="2236349"/>
                </a:cubicBezTo>
                <a:lnTo>
                  <a:pt x="9643199" y="2223891"/>
                </a:lnTo>
                <a:cubicBezTo>
                  <a:pt x="9651505" y="2215585"/>
                  <a:pt x="9659809" y="2211431"/>
                  <a:pt x="9668116" y="2211431"/>
                </a:cubicBezTo>
                <a:lnTo>
                  <a:pt x="9643199" y="2236349"/>
                </a:lnTo>
                <a:cubicBezTo>
                  <a:pt x="9626587" y="2261267"/>
                  <a:pt x="9618281" y="2273726"/>
                  <a:pt x="9618281" y="2273726"/>
                </a:cubicBezTo>
                <a:lnTo>
                  <a:pt x="9617147" y="2280523"/>
                </a:lnTo>
                <a:lnTo>
                  <a:pt x="9630739" y="2273726"/>
                </a:lnTo>
                <a:cubicBezTo>
                  <a:pt x="9655657" y="2248809"/>
                  <a:pt x="9668116" y="2234273"/>
                  <a:pt x="9668116" y="2230121"/>
                </a:cubicBezTo>
                <a:cubicBezTo>
                  <a:pt x="9668116" y="2225967"/>
                  <a:pt x="9672268" y="2223891"/>
                  <a:pt x="9680575" y="2223891"/>
                </a:cubicBezTo>
                <a:lnTo>
                  <a:pt x="9717952" y="2198973"/>
                </a:lnTo>
                <a:lnTo>
                  <a:pt x="9767788" y="2174055"/>
                </a:lnTo>
                <a:cubicBezTo>
                  <a:pt x="9767788" y="2174055"/>
                  <a:pt x="9763636" y="2178209"/>
                  <a:pt x="9755328" y="2186515"/>
                </a:cubicBezTo>
                <a:cubicBezTo>
                  <a:pt x="9730410" y="2203125"/>
                  <a:pt x="9730410" y="2223891"/>
                  <a:pt x="9755328" y="2248809"/>
                </a:cubicBezTo>
                <a:lnTo>
                  <a:pt x="9767788" y="2248809"/>
                </a:lnTo>
                <a:cubicBezTo>
                  <a:pt x="9767788" y="2232197"/>
                  <a:pt x="9776094" y="2219737"/>
                  <a:pt x="9792705" y="2211431"/>
                </a:cubicBezTo>
                <a:cubicBezTo>
                  <a:pt x="9801012" y="2203125"/>
                  <a:pt x="9807241" y="2196897"/>
                  <a:pt x="9811393" y="2192743"/>
                </a:cubicBezTo>
                <a:cubicBezTo>
                  <a:pt x="9815545" y="2188591"/>
                  <a:pt x="9817623" y="2186515"/>
                  <a:pt x="9817623" y="2186515"/>
                </a:cubicBezTo>
                <a:lnTo>
                  <a:pt x="9805164" y="2211431"/>
                </a:lnTo>
                <a:cubicBezTo>
                  <a:pt x="9796857" y="2228043"/>
                  <a:pt x="9788552" y="2244655"/>
                  <a:pt x="9780246" y="2261267"/>
                </a:cubicBezTo>
                <a:cubicBezTo>
                  <a:pt x="9771940" y="2269574"/>
                  <a:pt x="9763636" y="2275803"/>
                  <a:pt x="9755328" y="2279956"/>
                </a:cubicBezTo>
                <a:cubicBezTo>
                  <a:pt x="9747020" y="2284110"/>
                  <a:pt x="9738716" y="2282032"/>
                  <a:pt x="9730410" y="2273726"/>
                </a:cubicBezTo>
                <a:cubicBezTo>
                  <a:pt x="9730410" y="2265420"/>
                  <a:pt x="9724180" y="2265420"/>
                  <a:pt x="9711722" y="2273726"/>
                </a:cubicBezTo>
                <a:cubicBezTo>
                  <a:pt x="9699264" y="2282032"/>
                  <a:pt x="9693034" y="2288262"/>
                  <a:pt x="9693034" y="2292416"/>
                </a:cubicBezTo>
                <a:cubicBezTo>
                  <a:pt x="9693034" y="2296568"/>
                  <a:pt x="9697186" y="2298644"/>
                  <a:pt x="9705492" y="2298644"/>
                </a:cubicBezTo>
                <a:lnTo>
                  <a:pt x="9717952" y="2298644"/>
                </a:lnTo>
                <a:cubicBezTo>
                  <a:pt x="9717952" y="2298644"/>
                  <a:pt x="9720028" y="2294492"/>
                  <a:pt x="9724180" y="2286186"/>
                </a:cubicBezTo>
                <a:cubicBezTo>
                  <a:pt x="9728332" y="2277880"/>
                  <a:pt x="9730410" y="2277880"/>
                  <a:pt x="9730410" y="2286186"/>
                </a:cubicBezTo>
                <a:cubicBezTo>
                  <a:pt x="9738716" y="2294492"/>
                  <a:pt x="9747020" y="2296568"/>
                  <a:pt x="9755328" y="2292416"/>
                </a:cubicBezTo>
                <a:cubicBezTo>
                  <a:pt x="9763636" y="2288262"/>
                  <a:pt x="9767788" y="2286186"/>
                  <a:pt x="9767788" y="2286186"/>
                </a:cubicBezTo>
                <a:lnTo>
                  <a:pt x="9792705" y="2286186"/>
                </a:lnTo>
                <a:cubicBezTo>
                  <a:pt x="9792705" y="2294492"/>
                  <a:pt x="9788552" y="2298644"/>
                  <a:pt x="9780246" y="2298644"/>
                </a:cubicBezTo>
                <a:lnTo>
                  <a:pt x="9730410" y="2336020"/>
                </a:lnTo>
                <a:cubicBezTo>
                  <a:pt x="9730410" y="2319410"/>
                  <a:pt x="9717952" y="2323562"/>
                  <a:pt x="9693034" y="2348480"/>
                </a:cubicBezTo>
                <a:cubicBezTo>
                  <a:pt x="9676423" y="2356786"/>
                  <a:pt x="9672268" y="2365092"/>
                  <a:pt x="9680575" y="2373398"/>
                </a:cubicBezTo>
                <a:lnTo>
                  <a:pt x="9668116" y="2398316"/>
                </a:lnTo>
                <a:lnTo>
                  <a:pt x="9668116" y="2410774"/>
                </a:lnTo>
                <a:lnTo>
                  <a:pt x="9630739" y="2448151"/>
                </a:lnTo>
                <a:cubicBezTo>
                  <a:pt x="9597515" y="2481375"/>
                  <a:pt x="9568445" y="2510446"/>
                  <a:pt x="9543526" y="2535364"/>
                </a:cubicBezTo>
                <a:lnTo>
                  <a:pt x="9506150" y="2572740"/>
                </a:lnTo>
                <a:cubicBezTo>
                  <a:pt x="9497844" y="2572740"/>
                  <a:pt x="9493692" y="2574818"/>
                  <a:pt x="9493692" y="2578970"/>
                </a:cubicBezTo>
                <a:cubicBezTo>
                  <a:pt x="9493692" y="2583122"/>
                  <a:pt x="9497844" y="2585200"/>
                  <a:pt x="9506150" y="2585200"/>
                </a:cubicBezTo>
                <a:cubicBezTo>
                  <a:pt x="9514456" y="2585200"/>
                  <a:pt x="9518610" y="2583122"/>
                  <a:pt x="9518610" y="2578970"/>
                </a:cubicBezTo>
                <a:lnTo>
                  <a:pt x="9531068" y="2585200"/>
                </a:lnTo>
                <a:lnTo>
                  <a:pt x="9543526" y="2610116"/>
                </a:lnTo>
                <a:lnTo>
                  <a:pt x="9580905" y="2572740"/>
                </a:lnTo>
                <a:lnTo>
                  <a:pt x="9568445" y="2572740"/>
                </a:lnTo>
                <a:cubicBezTo>
                  <a:pt x="9551834" y="2581046"/>
                  <a:pt x="9541450" y="2583122"/>
                  <a:pt x="9537298" y="2578970"/>
                </a:cubicBezTo>
                <a:cubicBezTo>
                  <a:pt x="9533146" y="2574818"/>
                  <a:pt x="9531068" y="2570664"/>
                  <a:pt x="9531068" y="2566510"/>
                </a:cubicBezTo>
                <a:cubicBezTo>
                  <a:pt x="9531068" y="2562358"/>
                  <a:pt x="9535220" y="2560282"/>
                  <a:pt x="9543526" y="2560282"/>
                </a:cubicBezTo>
                <a:cubicBezTo>
                  <a:pt x="9551834" y="2560282"/>
                  <a:pt x="9555986" y="2556128"/>
                  <a:pt x="9555986" y="2547822"/>
                </a:cubicBezTo>
                <a:lnTo>
                  <a:pt x="9568445" y="2535364"/>
                </a:lnTo>
                <a:cubicBezTo>
                  <a:pt x="9568445" y="2543670"/>
                  <a:pt x="9572597" y="2547822"/>
                  <a:pt x="9580905" y="2547822"/>
                </a:cubicBezTo>
                <a:lnTo>
                  <a:pt x="9580905" y="2535364"/>
                </a:lnTo>
                <a:cubicBezTo>
                  <a:pt x="9580905" y="2527058"/>
                  <a:pt x="9585057" y="2518751"/>
                  <a:pt x="9593363" y="2510446"/>
                </a:cubicBezTo>
                <a:cubicBezTo>
                  <a:pt x="9601669" y="2502140"/>
                  <a:pt x="9614129" y="2493833"/>
                  <a:pt x="9630739" y="2485527"/>
                </a:cubicBezTo>
                <a:lnTo>
                  <a:pt x="9630739" y="2510446"/>
                </a:lnTo>
                <a:lnTo>
                  <a:pt x="9618281" y="2547822"/>
                </a:lnTo>
                <a:cubicBezTo>
                  <a:pt x="9626587" y="2547822"/>
                  <a:pt x="9630739" y="2551976"/>
                  <a:pt x="9630739" y="2560282"/>
                </a:cubicBezTo>
                <a:cubicBezTo>
                  <a:pt x="9630739" y="2568588"/>
                  <a:pt x="9628663" y="2574818"/>
                  <a:pt x="9624511" y="2578970"/>
                </a:cubicBezTo>
                <a:cubicBezTo>
                  <a:pt x="9620357" y="2583122"/>
                  <a:pt x="9620357" y="2589352"/>
                  <a:pt x="9624511" y="2597658"/>
                </a:cubicBezTo>
                <a:cubicBezTo>
                  <a:pt x="9628663" y="2605964"/>
                  <a:pt x="9632817" y="2610116"/>
                  <a:pt x="9636969" y="2610116"/>
                </a:cubicBezTo>
                <a:cubicBezTo>
                  <a:pt x="9641121" y="2610116"/>
                  <a:pt x="9643199" y="2614270"/>
                  <a:pt x="9643199" y="2622576"/>
                </a:cubicBezTo>
                <a:cubicBezTo>
                  <a:pt x="9634891" y="2639188"/>
                  <a:pt x="9618281" y="2643341"/>
                  <a:pt x="9593363" y="2635035"/>
                </a:cubicBezTo>
                <a:cubicBezTo>
                  <a:pt x="9585057" y="2626728"/>
                  <a:pt x="9574675" y="2624652"/>
                  <a:pt x="9562216" y="2628806"/>
                </a:cubicBezTo>
                <a:cubicBezTo>
                  <a:pt x="9549756" y="2632959"/>
                  <a:pt x="9543526" y="2637112"/>
                  <a:pt x="9543526" y="2641265"/>
                </a:cubicBezTo>
                <a:cubicBezTo>
                  <a:pt x="9543526" y="2645417"/>
                  <a:pt x="9547679" y="2647495"/>
                  <a:pt x="9555986" y="2647495"/>
                </a:cubicBezTo>
                <a:cubicBezTo>
                  <a:pt x="9564292" y="2647495"/>
                  <a:pt x="9570522" y="2647495"/>
                  <a:pt x="9574675" y="2647495"/>
                </a:cubicBezTo>
                <a:cubicBezTo>
                  <a:pt x="9578827" y="2647495"/>
                  <a:pt x="9580905" y="2647495"/>
                  <a:pt x="9580905" y="2647495"/>
                </a:cubicBezTo>
                <a:cubicBezTo>
                  <a:pt x="9580905" y="2655801"/>
                  <a:pt x="9582981" y="2657876"/>
                  <a:pt x="9587133" y="2653723"/>
                </a:cubicBezTo>
                <a:cubicBezTo>
                  <a:pt x="9591285" y="2649571"/>
                  <a:pt x="9597515" y="2651647"/>
                  <a:pt x="9605821" y="2659953"/>
                </a:cubicBezTo>
                <a:lnTo>
                  <a:pt x="9605821" y="2672411"/>
                </a:lnTo>
                <a:cubicBezTo>
                  <a:pt x="9597515" y="2672411"/>
                  <a:pt x="9589211" y="2674489"/>
                  <a:pt x="9580905" y="2678641"/>
                </a:cubicBezTo>
                <a:cubicBezTo>
                  <a:pt x="9572597" y="2682795"/>
                  <a:pt x="9564292" y="2689023"/>
                  <a:pt x="9555986" y="2697329"/>
                </a:cubicBezTo>
                <a:cubicBezTo>
                  <a:pt x="9531068" y="2722247"/>
                  <a:pt x="9516532" y="2734705"/>
                  <a:pt x="9512380" y="2734705"/>
                </a:cubicBezTo>
                <a:cubicBezTo>
                  <a:pt x="9508228" y="2734705"/>
                  <a:pt x="9504074" y="2736783"/>
                  <a:pt x="9499920" y="2740936"/>
                </a:cubicBezTo>
                <a:cubicBezTo>
                  <a:pt x="9495768" y="2745089"/>
                  <a:pt x="9489540" y="2755472"/>
                  <a:pt x="9481232" y="2772084"/>
                </a:cubicBezTo>
                <a:lnTo>
                  <a:pt x="9481232" y="2784542"/>
                </a:lnTo>
                <a:lnTo>
                  <a:pt x="9481232" y="2797002"/>
                </a:lnTo>
                <a:lnTo>
                  <a:pt x="9473758" y="2806967"/>
                </a:lnTo>
                <a:lnTo>
                  <a:pt x="9468774" y="2809460"/>
                </a:lnTo>
                <a:lnTo>
                  <a:pt x="9471888" y="2809460"/>
                </a:lnTo>
                <a:lnTo>
                  <a:pt x="9462544" y="2821918"/>
                </a:lnTo>
                <a:cubicBezTo>
                  <a:pt x="9466696" y="2830224"/>
                  <a:pt x="9472926" y="2834378"/>
                  <a:pt x="9481232" y="2834378"/>
                </a:cubicBezTo>
                <a:lnTo>
                  <a:pt x="9493692" y="2846836"/>
                </a:lnTo>
                <a:lnTo>
                  <a:pt x="9518610" y="2834378"/>
                </a:lnTo>
                <a:lnTo>
                  <a:pt x="9531068" y="2834378"/>
                </a:lnTo>
                <a:cubicBezTo>
                  <a:pt x="9531068" y="2834378"/>
                  <a:pt x="9533146" y="2834378"/>
                  <a:pt x="9537298" y="2834378"/>
                </a:cubicBezTo>
                <a:cubicBezTo>
                  <a:pt x="9541450" y="2834378"/>
                  <a:pt x="9543526" y="2830224"/>
                  <a:pt x="9543526" y="2821918"/>
                </a:cubicBezTo>
                <a:cubicBezTo>
                  <a:pt x="9543526" y="2813612"/>
                  <a:pt x="9539374" y="2809460"/>
                  <a:pt x="9531068" y="2809460"/>
                </a:cubicBezTo>
                <a:cubicBezTo>
                  <a:pt x="9522762" y="2809460"/>
                  <a:pt x="9518610" y="2805308"/>
                  <a:pt x="9518610" y="2797002"/>
                </a:cubicBezTo>
                <a:lnTo>
                  <a:pt x="9543526" y="2809460"/>
                </a:lnTo>
                <a:lnTo>
                  <a:pt x="9568445" y="2809460"/>
                </a:lnTo>
                <a:lnTo>
                  <a:pt x="9568445" y="2821918"/>
                </a:lnTo>
                <a:cubicBezTo>
                  <a:pt x="9560139" y="2830224"/>
                  <a:pt x="9560139" y="2834378"/>
                  <a:pt x="9568445" y="2834378"/>
                </a:cubicBezTo>
                <a:cubicBezTo>
                  <a:pt x="9576752" y="2834378"/>
                  <a:pt x="9580905" y="2834378"/>
                  <a:pt x="9580905" y="2834378"/>
                </a:cubicBezTo>
                <a:cubicBezTo>
                  <a:pt x="9580905" y="2826072"/>
                  <a:pt x="9580905" y="2821918"/>
                  <a:pt x="9580905" y="2821918"/>
                </a:cubicBezTo>
                <a:lnTo>
                  <a:pt x="9593363" y="2846836"/>
                </a:lnTo>
                <a:cubicBezTo>
                  <a:pt x="9585057" y="2846836"/>
                  <a:pt x="9585057" y="2848912"/>
                  <a:pt x="9593363" y="2853066"/>
                </a:cubicBezTo>
                <a:cubicBezTo>
                  <a:pt x="9601669" y="2857219"/>
                  <a:pt x="9601669" y="2863448"/>
                  <a:pt x="9593363" y="2871755"/>
                </a:cubicBezTo>
                <a:cubicBezTo>
                  <a:pt x="9601669" y="2880061"/>
                  <a:pt x="9601669" y="2886291"/>
                  <a:pt x="9593363" y="2890443"/>
                </a:cubicBezTo>
                <a:cubicBezTo>
                  <a:pt x="9585057" y="2894595"/>
                  <a:pt x="9585057" y="2900825"/>
                  <a:pt x="9593363" y="2909131"/>
                </a:cubicBezTo>
                <a:lnTo>
                  <a:pt x="9580905" y="2934049"/>
                </a:lnTo>
                <a:lnTo>
                  <a:pt x="9568445" y="2958967"/>
                </a:lnTo>
                <a:cubicBezTo>
                  <a:pt x="9568445" y="2958967"/>
                  <a:pt x="9572597" y="2958967"/>
                  <a:pt x="9580905" y="2958967"/>
                </a:cubicBezTo>
                <a:cubicBezTo>
                  <a:pt x="9630739" y="2967273"/>
                  <a:pt x="9659809" y="3008802"/>
                  <a:pt x="9668116" y="3083556"/>
                </a:cubicBezTo>
                <a:cubicBezTo>
                  <a:pt x="9676423" y="3091862"/>
                  <a:pt x="9680575" y="3096014"/>
                  <a:pt x="9680575" y="3096014"/>
                </a:cubicBezTo>
                <a:cubicBezTo>
                  <a:pt x="9688881" y="3087708"/>
                  <a:pt x="9693034" y="3083556"/>
                  <a:pt x="9693034" y="3083556"/>
                </a:cubicBezTo>
                <a:cubicBezTo>
                  <a:pt x="9693034" y="3083556"/>
                  <a:pt x="9693034" y="3087708"/>
                  <a:pt x="9693034" y="3096014"/>
                </a:cubicBezTo>
                <a:cubicBezTo>
                  <a:pt x="9693034" y="3104321"/>
                  <a:pt x="9688881" y="3110550"/>
                  <a:pt x="9680575" y="3114703"/>
                </a:cubicBezTo>
                <a:cubicBezTo>
                  <a:pt x="9672268" y="3118857"/>
                  <a:pt x="9668116" y="3125085"/>
                  <a:pt x="9668116" y="3133391"/>
                </a:cubicBezTo>
                <a:cubicBezTo>
                  <a:pt x="9668116" y="3141699"/>
                  <a:pt x="9672268" y="3145851"/>
                  <a:pt x="9680575" y="3145851"/>
                </a:cubicBezTo>
                <a:cubicBezTo>
                  <a:pt x="9680575" y="3145851"/>
                  <a:pt x="9680575" y="3143775"/>
                  <a:pt x="9680575" y="3139621"/>
                </a:cubicBezTo>
                <a:cubicBezTo>
                  <a:pt x="9680575" y="3135469"/>
                  <a:pt x="9680575" y="3133391"/>
                  <a:pt x="9680575" y="3133391"/>
                </a:cubicBezTo>
                <a:cubicBezTo>
                  <a:pt x="9672268" y="3125085"/>
                  <a:pt x="9676423" y="3120932"/>
                  <a:pt x="9693034" y="3120932"/>
                </a:cubicBezTo>
                <a:cubicBezTo>
                  <a:pt x="9693034" y="3120932"/>
                  <a:pt x="9697186" y="3116780"/>
                  <a:pt x="9705492" y="3108474"/>
                </a:cubicBezTo>
                <a:lnTo>
                  <a:pt x="9717952" y="3096014"/>
                </a:lnTo>
                <a:cubicBezTo>
                  <a:pt x="9717952" y="3104321"/>
                  <a:pt x="9715874" y="3110550"/>
                  <a:pt x="9711722" y="3114703"/>
                </a:cubicBezTo>
                <a:cubicBezTo>
                  <a:pt x="9707570" y="3118857"/>
                  <a:pt x="9705492" y="3120932"/>
                  <a:pt x="9705492" y="3120932"/>
                </a:cubicBezTo>
                <a:cubicBezTo>
                  <a:pt x="9697186" y="3129239"/>
                  <a:pt x="9693034" y="3137545"/>
                  <a:pt x="9693034" y="3145851"/>
                </a:cubicBezTo>
                <a:cubicBezTo>
                  <a:pt x="9693034" y="3162463"/>
                  <a:pt x="9684728" y="3170769"/>
                  <a:pt x="9668116" y="3170769"/>
                </a:cubicBezTo>
                <a:cubicBezTo>
                  <a:pt x="9659809" y="3170769"/>
                  <a:pt x="9655657" y="3172845"/>
                  <a:pt x="9655657" y="3176997"/>
                </a:cubicBezTo>
                <a:cubicBezTo>
                  <a:pt x="9655657" y="3181151"/>
                  <a:pt x="9647351" y="3187381"/>
                  <a:pt x="9630739" y="3195687"/>
                </a:cubicBezTo>
                <a:cubicBezTo>
                  <a:pt x="9622433" y="3195687"/>
                  <a:pt x="9616203" y="3195687"/>
                  <a:pt x="9612051" y="3195687"/>
                </a:cubicBezTo>
                <a:cubicBezTo>
                  <a:pt x="9607899" y="3195687"/>
                  <a:pt x="9605821" y="3191533"/>
                  <a:pt x="9605821" y="3183227"/>
                </a:cubicBezTo>
                <a:cubicBezTo>
                  <a:pt x="9605821" y="3174921"/>
                  <a:pt x="9607899" y="3172845"/>
                  <a:pt x="9612051" y="3176997"/>
                </a:cubicBezTo>
                <a:cubicBezTo>
                  <a:pt x="9616203" y="3181151"/>
                  <a:pt x="9620357" y="3183227"/>
                  <a:pt x="9624511" y="3183227"/>
                </a:cubicBezTo>
                <a:cubicBezTo>
                  <a:pt x="9628663" y="3183227"/>
                  <a:pt x="9630739" y="3179075"/>
                  <a:pt x="9630739" y="3170769"/>
                </a:cubicBezTo>
                <a:cubicBezTo>
                  <a:pt x="9630739" y="3170769"/>
                  <a:pt x="9628663" y="3170769"/>
                  <a:pt x="9624511" y="3170769"/>
                </a:cubicBezTo>
                <a:cubicBezTo>
                  <a:pt x="9620357" y="3170769"/>
                  <a:pt x="9618281" y="3166617"/>
                  <a:pt x="9618281" y="3158309"/>
                </a:cubicBezTo>
                <a:cubicBezTo>
                  <a:pt x="9609975" y="3141699"/>
                  <a:pt x="9589211" y="3137545"/>
                  <a:pt x="9555986" y="3145851"/>
                </a:cubicBezTo>
                <a:lnTo>
                  <a:pt x="9531068" y="3208145"/>
                </a:lnTo>
                <a:cubicBezTo>
                  <a:pt x="9531068" y="3208145"/>
                  <a:pt x="9531068" y="3216451"/>
                  <a:pt x="9531068" y="3233063"/>
                </a:cubicBezTo>
                <a:cubicBezTo>
                  <a:pt x="9531068" y="3249676"/>
                  <a:pt x="9535220" y="3257982"/>
                  <a:pt x="9543526" y="3257982"/>
                </a:cubicBezTo>
                <a:cubicBezTo>
                  <a:pt x="9551834" y="3257982"/>
                  <a:pt x="9555986" y="3262134"/>
                  <a:pt x="9555986" y="3270440"/>
                </a:cubicBezTo>
                <a:cubicBezTo>
                  <a:pt x="9555986" y="3270440"/>
                  <a:pt x="9555986" y="3272517"/>
                  <a:pt x="9555986" y="3276670"/>
                </a:cubicBezTo>
                <a:cubicBezTo>
                  <a:pt x="9555986" y="3280822"/>
                  <a:pt x="9560139" y="3282898"/>
                  <a:pt x="9568445" y="3282898"/>
                </a:cubicBezTo>
                <a:lnTo>
                  <a:pt x="9555986" y="3295358"/>
                </a:lnTo>
                <a:lnTo>
                  <a:pt x="9580905" y="3307816"/>
                </a:lnTo>
                <a:cubicBezTo>
                  <a:pt x="9589211" y="3307816"/>
                  <a:pt x="9595441" y="3307816"/>
                  <a:pt x="9599593" y="3307816"/>
                </a:cubicBezTo>
                <a:cubicBezTo>
                  <a:pt x="9603745" y="3307816"/>
                  <a:pt x="9605821" y="3309894"/>
                  <a:pt x="9605821" y="3314046"/>
                </a:cubicBezTo>
                <a:cubicBezTo>
                  <a:pt x="9605821" y="3318200"/>
                  <a:pt x="9607899" y="3320276"/>
                  <a:pt x="9612051" y="3320276"/>
                </a:cubicBezTo>
                <a:cubicBezTo>
                  <a:pt x="9616203" y="3320276"/>
                  <a:pt x="9622433" y="3320276"/>
                  <a:pt x="9630739" y="3320276"/>
                </a:cubicBezTo>
                <a:lnTo>
                  <a:pt x="9655657" y="3320276"/>
                </a:lnTo>
                <a:cubicBezTo>
                  <a:pt x="9647351" y="3328582"/>
                  <a:pt x="9639047" y="3332734"/>
                  <a:pt x="9630739" y="3332734"/>
                </a:cubicBezTo>
                <a:cubicBezTo>
                  <a:pt x="9622433" y="3332734"/>
                  <a:pt x="9618281" y="3341040"/>
                  <a:pt x="9618281" y="3357653"/>
                </a:cubicBezTo>
                <a:cubicBezTo>
                  <a:pt x="9618281" y="3365959"/>
                  <a:pt x="9616203" y="3372188"/>
                  <a:pt x="9612051" y="3376340"/>
                </a:cubicBezTo>
                <a:cubicBezTo>
                  <a:pt x="9607899" y="3380494"/>
                  <a:pt x="9605821" y="3386723"/>
                  <a:pt x="9605821" y="3395029"/>
                </a:cubicBezTo>
                <a:cubicBezTo>
                  <a:pt x="9597515" y="3395029"/>
                  <a:pt x="9593363" y="3399183"/>
                  <a:pt x="9593363" y="3407487"/>
                </a:cubicBezTo>
                <a:lnTo>
                  <a:pt x="9580905" y="3419947"/>
                </a:lnTo>
                <a:lnTo>
                  <a:pt x="9605821" y="3432405"/>
                </a:lnTo>
                <a:cubicBezTo>
                  <a:pt x="9605821" y="3432405"/>
                  <a:pt x="9605821" y="3430329"/>
                  <a:pt x="9605821" y="3426177"/>
                </a:cubicBezTo>
                <a:cubicBezTo>
                  <a:pt x="9605821" y="3422023"/>
                  <a:pt x="9605821" y="3415795"/>
                  <a:pt x="9605821" y="3407487"/>
                </a:cubicBezTo>
                <a:cubicBezTo>
                  <a:pt x="9605821" y="3399183"/>
                  <a:pt x="9614129" y="3395029"/>
                  <a:pt x="9630739" y="3395029"/>
                </a:cubicBezTo>
                <a:cubicBezTo>
                  <a:pt x="9639047" y="3395029"/>
                  <a:pt x="9645275" y="3395029"/>
                  <a:pt x="9649427" y="3395029"/>
                </a:cubicBezTo>
                <a:cubicBezTo>
                  <a:pt x="9653580" y="3395029"/>
                  <a:pt x="9655657" y="3395029"/>
                  <a:pt x="9655657" y="3395029"/>
                </a:cubicBezTo>
                <a:lnTo>
                  <a:pt x="9668116" y="3382571"/>
                </a:lnTo>
                <a:cubicBezTo>
                  <a:pt x="9651505" y="3365959"/>
                  <a:pt x="9655657" y="3357653"/>
                  <a:pt x="9680575" y="3357653"/>
                </a:cubicBezTo>
                <a:cubicBezTo>
                  <a:pt x="9688881" y="3357653"/>
                  <a:pt x="9688881" y="3361805"/>
                  <a:pt x="9680575" y="3370111"/>
                </a:cubicBezTo>
                <a:cubicBezTo>
                  <a:pt x="9680575" y="3378418"/>
                  <a:pt x="9680575" y="3382571"/>
                  <a:pt x="9680575" y="3382571"/>
                </a:cubicBezTo>
                <a:cubicBezTo>
                  <a:pt x="9680575" y="3382571"/>
                  <a:pt x="9684728" y="3382571"/>
                  <a:pt x="9693034" y="3382571"/>
                </a:cubicBezTo>
                <a:lnTo>
                  <a:pt x="9680575" y="3407487"/>
                </a:lnTo>
                <a:cubicBezTo>
                  <a:pt x="9672268" y="3415795"/>
                  <a:pt x="9672268" y="3424099"/>
                  <a:pt x="9680575" y="3432405"/>
                </a:cubicBezTo>
                <a:lnTo>
                  <a:pt x="9717952" y="3432405"/>
                </a:lnTo>
                <a:lnTo>
                  <a:pt x="9730410" y="3419947"/>
                </a:lnTo>
                <a:cubicBezTo>
                  <a:pt x="9747020" y="3411641"/>
                  <a:pt x="9759480" y="3409565"/>
                  <a:pt x="9767788" y="3413717"/>
                </a:cubicBezTo>
                <a:cubicBezTo>
                  <a:pt x="9776094" y="3417871"/>
                  <a:pt x="9784399" y="3415795"/>
                  <a:pt x="9792705" y="3407487"/>
                </a:cubicBezTo>
                <a:cubicBezTo>
                  <a:pt x="9801012" y="3399183"/>
                  <a:pt x="9809317" y="3395029"/>
                  <a:pt x="9817623" y="3395029"/>
                </a:cubicBezTo>
                <a:cubicBezTo>
                  <a:pt x="9834233" y="3403335"/>
                  <a:pt x="9830081" y="3407487"/>
                  <a:pt x="9805164" y="3407487"/>
                </a:cubicBezTo>
                <a:cubicBezTo>
                  <a:pt x="9796857" y="3407487"/>
                  <a:pt x="9796857" y="3411641"/>
                  <a:pt x="9805164" y="3419947"/>
                </a:cubicBezTo>
                <a:lnTo>
                  <a:pt x="9805164" y="3432405"/>
                </a:lnTo>
                <a:cubicBezTo>
                  <a:pt x="9796857" y="3432405"/>
                  <a:pt x="9790628" y="3434483"/>
                  <a:pt x="9786476" y="3438635"/>
                </a:cubicBezTo>
                <a:cubicBezTo>
                  <a:pt x="9782324" y="3442789"/>
                  <a:pt x="9784399" y="3444865"/>
                  <a:pt x="9792705" y="3444865"/>
                </a:cubicBezTo>
                <a:cubicBezTo>
                  <a:pt x="9792705" y="3453171"/>
                  <a:pt x="9794782" y="3457323"/>
                  <a:pt x="9798935" y="3457323"/>
                </a:cubicBezTo>
                <a:cubicBezTo>
                  <a:pt x="9803087" y="3457323"/>
                  <a:pt x="9809317" y="3465629"/>
                  <a:pt x="9817623" y="3482242"/>
                </a:cubicBezTo>
                <a:cubicBezTo>
                  <a:pt x="9825929" y="3482242"/>
                  <a:pt x="9834233" y="3484318"/>
                  <a:pt x="9842541" y="3488472"/>
                </a:cubicBezTo>
                <a:cubicBezTo>
                  <a:pt x="9850847" y="3492624"/>
                  <a:pt x="9855001" y="3494700"/>
                  <a:pt x="9855001" y="3494700"/>
                </a:cubicBezTo>
                <a:cubicBezTo>
                  <a:pt x="9855001" y="3494700"/>
                  <a:pt x="9855001" y="3496778"/>
                  <a:pt x="9855001" y="3500930"/>
                </a:cubicBezTo>
                <a:cubicBezTo>
                  <a:pt x="9855001" y="3505084"/>
                  <a:pt x="9850847" y="3507159"/>
                  <a:pt x="9842541" y="3507159"/>
                </a:cubicBezTo>
                <a:cubicBezTo>
                  <a:pt x="9834233" y="3507159"/>
                  <a:pt x="9825929" y="3511312"/>
                  <a:pt x="9817623" y="3519618"/>
                </a:cubicBezTo>
                <a:cubicBezTo>
                  <a:pt x="9809317" y="3527924"/>
                  <a:pt x="9807241" y="3534154"/>
                  <a:pt x="9811393" y="3538306"/>
                </a:cubicBezTo>
                <a:cubicBezTo>
                  <a:pt x="9815545" y="3542460"/>
                  <a:pt x="9815545" y="3548690"/>
                  <a:pt x="9811393" y="3556994"/>
                </a:cubicBezTo>
                <a:cubicBezTo>
                  <a:pt x="9807241" y="3565302"/>
                  <a:pt x="9805164" y="3569454"/>
                  <a:pt x="9805164" y="3569454"/>
                </a:cubicBezTo>
                <a:lnTo>
                  <a:pt x="9842541" y="3569454"/>
                </a:lnTo>
                <a:lnTo>
                  <a:pt x="9842541" y="3556994"/>
                </a:lnTo>
                <a:cubicBezTo>
                  <a:pt x="9850847" y="3548690"/>
                  <a:pt x="9857077" y="3544536"/>
                  <a:pt x="9861229" y="3544536"/>
                </a:cubicBezTo>
                <a:cubicBezTo>
                  <a:pt x="9865381" y="3544536"/>
                  <a:pt x="9867457" y="3544536"/>
                  <a:pt x="9867457" y="3544536"/>
                </a:cubicBezTo>
                <a:cubicBezTo>
                  <a:pt x="9875765" y="3552842"/>
                  <a:pt x="9884069" y="3552842"/>
                  <a:pt x="9892377" y="3544536"/>
                </a:cubicBezTo>
                <a:lnTo>
                  <a:pt x="9929753" y="3556994"/>
                </a:lnTo>
                <a:cubicBezTo>
                  <a:pt x="9929753" y="3565302"/>
                  <a:pt x="9925601" y="3565302"/>
                  <a:pt x="9917293" y="3556994"/>
                </a:cubicBezTo>
                <a:lnTo>
                  <a:pt x="9929753" y="3581912"/>
                </a:lnTo>
                <a:cubicBezTo>
                  <a:pt x="9938061" y="3598525"/>
                  <a:pt x="9942213" y="3606831"/>
                  <a:pt x="9942213" y="3606831"/>
                </a:cubicBezTo>
                <a:cubicBezTo>
                  <a:pt x="9908989" y="3606831"/>
                  <a:pt x="9904835" y="3619289"/>
                  <a:pt x="9929753" y="3644207"/>
                </a:cubicBezTo>
                <a:lnTo>
                  <a:pt x="9942213" y="3669125"/>
                </a:lnTo>
                <a:lnTo>
                  <a:pt x="9967129" y="3669125"/>
                </a:lnTo>
                <a:cubicBezTo>
                  <a:pt x="9967129" y="3669125"/>
                  <a:pt x="9967129" y="3664971"/>
                  <a:pt x="9967129" y="3656667"/>
                </a:cubicBezTo>
                <a:cubicBezTo>
                  <a:pt x="9975437" y="3656667"/>
                  <a:pt x="9979589" y="3656667"/>
                  <a:pt x="9979589" y="3656667"/>
                </a:cubicBezTo>
                <a:lnTo>
                  <a:pt x="10016965" y="3619289"/>
                </a:lnTo>
                <a:lnTo>
                  <a:pt x="10029425" y="3606831"/>
                </a:lnTo>
                <a:cubicBezTo>
                  <a:pt x="10037729" y="3598525"/>
                  <a:pt x="10037729" y="3594372"/>
                  <a:pt x="10029425" y="3594372"/>
                </a:cubicBezTo>
                <a:lnTo>
                  <a:pt x="10029425" y="3556994"/>
                </a:lnTo>
                <a:cubicBezTo>
                  <a:pt x="10037729" y="3556994"/>
                  <a:pt x="10043961" y="3556994"/>
                  <a:pt x="10048113" y="3556994"/>
                </a:cubicBezTo>
                <a:cubicBezTo>
                  <a:pt x="10052265" y="3556994"/>
                  <a:pt x="10054343" y="3556994"/>
                  <a:pt x="10054343" y="3556994"/>
                </a:cubicBezTo>
                <a:cubicBezTo>
                  <a:pt x="10062649" y="3565302"/>
                  <a:pt x="10070955" y="3565302"/>
                  <a:pt x="10079259" y="3556994"/>
                </a:cubicBezTo>
                <a:cubicBezTo>
                  <a:pt x="10087567" y="3548690"/>
                  <a:pt x="10093795" y="3542460"/>
                  <a:pt x="10097947" y="3538306"/>
                </a:cubicBezTo>
                <a:cubicBezTo>
                  <a:pt x="10102101" y="3534154"/>
                  <a:pt x="10108331" y="3527924"/>
                  <a:pt x="10116637" y="3519618"/>
                </a:cubicBezTo>
                <a:cubicBezTo>
                  <a:pt x="10124943" y="3511312"/>
                  <a:pt x="10129095" y="3507159"/>
                  <a:pt x="10129095" y="3507159"/>
                </a:cubicBezTo>
                <a:cubicBezTo>
                  <a:pt x="10129095" y="3507159"/>
                  <a:pt x="10135325" y="3500930"/>
                  <a:pt x="10147785" y="3488472"/>
                </a:cubicBezTo>
                <a:cubicBezTo>
                  <a:pt x="10160243" y="3476011"/>
                  <a:pt x="10170625" y="3469782"/>
                  <a:pt x="10178933" y="3469782"/>
                </a:cubicBezTo>
                <a:cubicBezTo>
                  <a:pt x="10178933" y="3478089"/>
                  <a:pt x="10178933" y="3482242"/>
                  <a:pt x="10178933" y="3482242"/>
                </a:cubicBezTo>
                <a:cubicBezTo>
                  <a:pt x="10178933" y="3490548"/>
                  <a:pt x="10174779" y="3494700"/>
                  <a:pt x="10166473" y="3494700"/>
                </a:cubicBezTo>
                <a:cubicBezTo>
                  <a:pt x="10158165" y="3494700"/>
                  <a:pt x="10154013" y="3494700"/>
                  <a:pt x="10154013" y="3494700"/>
                </a:cubicBezTo>
                <a:lnTo>
                  <a:pt x="10141555" y="3519618"/>
                </a:lnTo>
                <a:cubicBezTo>
                  <a:pt x="10124943" y="3519618"/>
                  <a:pt x="10110407" y="3527924"/>
                  <a:pt x="10097947" y="3544536"/>
                </a:cubicBezTo>
                <a:cubicBezTo>
                  <a:pt x="10085491" y="3561148"/>
                  <a:pt x="10079259" y="3571530"/>
                  <a:pt x="10079259" y="3575682"/>
                </a:cubicBezTo>
                <a:cubicBezTo>
                  <a:pt x="10079259" y="3579836"/>
                  <a:pt x="10075107" y="3586066"/>
                  <a:pt x="10066801" y="3594372"/>
                </a:cubicBezTo>
                <a:cubicBezTo>
                  <a:pt x="10050189" y="3619289"/>
                  <a:pt x="10046035" y="3635901"/>
                  <a:pt x="10054343" y="3644207"/>
                </a:cubicBezTo>
                <a:cubicBezTo>
                  <a:pt x="10062649" y="3635901"/>
                  <a:pt x="10066801" y="3629673"/>
                  <a:pt x="10066801" y="3625519"/>
                </a:cubicBezTo>
                <a:cubicBezTo>
                  <a:pt x="10066801" y="3621367"/>
                  <a:pt x="10066801" y="3619289"/>
                  <a:pt x="10066801" y="3619289"/>
                </a:cubicBezTo>
                <a:cubicBezTo>
                  <a:pt x="10066801" y="3619289"/>
                  <a:pt x="10068879" y="3617213"/>
                  <a:pt x="10073031" y="3613061"/>
                </a:cubicBezTo>
                <a:cubicBezTo>
                  <a:pt x="10077183" y="3608908"/>
                  <a:pt x="10079259" y="3606831"/>
                  <a:pt x="10079259" y="3606831"/>
                </a:cubicBezTo>
                <a:cubicBezTo>
                  <a:pt x="10079259" y="3615136"/>
                  <a:pt x="10083411" y="3615136"/>
                  <a:pt x="10091719" y="3606831"/>
                </a:cubicBezTo>
                <a:lnTo>
                  <a:pt x="10141555" y="3606831"/>
                </a:lnTo>
                <a:cubicBezTo>
                  <a:pt x="10141555" y="3606831"/>
                  <a:pt x="10129095" y="3617213"/>
                  <a:pt x="10104179" y="3637977"/>
                </a:cubicBezTo>
                <a:cubicBezTo>
                  <a:pt x="10079259" y="3658743"/>
                  <a:pt x="10070955" y="3669125"/>
                  <a:pt x="10079259" y="3669125"/>
                </a:cubicBezTo>
                <a:cubicBezTo>
                  <a:pt x="10087567" y="3669125"/>
                  <a:pt x="10112483" y="3648361"/>
                  <a:pt x="10154013" y="3606831"/>
                </a:cubicBezTo>
                <a:cubicBezTo>
                  <a:pt x="10195545" y="3565302"/>
                  <a:pt x="10216309" y="3536230"/>
                  <a:pt x="10216309" y="3519618"/>
                </a:cubicBezTo>
                <a:cubicBezTo>
                  <a:pt x="10216309" y="3519618"/>
                  <a:pt x="10220461" y="3511312"/>
                  <a:pt x="10228769" y="3494700"/>
                </a:cubicBezTo>
                <a:lnTo>
                  <a:pt x="10228769" y="3482242"/>
                </a:lnTo>
                <a:lnTo>
                  <a:pt x="10228769" y="3469782"/>
                </a:lnTo>
                <a:cubicBezTo>
                  <a:pt x="10237073" y="3461477"/>
                  <a:pt x="10243305" y="3459401"/>
                  <a:pt x="10247457" y="3463553"/>
                </a:cubicBezTo>
                <a:cubicBezTo>
                  <a:pt x="10251609" y="3467705"/>
                  <a:pt x="10257837" y="3469782"/>
                  <a:pt x="10266145" y="3469782"/>
                </a:cubicBezTo>
                <a:cubicBezTo>
                  <a:pt x="10274449" y="3469782"/>
                  <a:pt x="10282755" y="3465629"/>
                  <a:pt x="10291061" y="3457323"/>
                </a:cubicBezTo>
                <a:lnTo>
                  <a:pt x="10315981" y="3444865"/>
                </a:lnTo>
                <a:cubicBezTo>
                  <a:pt x="10315981" y="3453171"/>
                  <a:pt x="10311827" y="3461477"/>
                  <a:pt x="10303521" y="3469782"/>
                </a:cubicBezTo>
                <a:lnTo>
                  <a:pt x="10291061" y="3482242"/>
                </a:lnTo>
                <a:lnTo>
                  <a:pt x="10303521" y="3482242"/>
                </a:lnTo>
                <a:lnTo>
                  <a:pt x="10340897" y="3432405"/>
                </a:lnTo>
                <a:lnTo>
                  <a:pt x="10340897" y="3407487"/>
                </a:lnTo>
                <a:lnTo>
                  <a:pt x="10353357" y="3395029"/>
                </a:lnTo>
                <a:lnTo>
                  <a:pt x="10365815" y="3370111"/>
                </a:lnTo>
                <a:lnTo>
                  <a:pt x="10378273" y="3382571"/>
                </a:lnTo>
                <a:cubicBezTo>
                  <a:pt x="10386581" y="3390877"/>
                  <a:pt x="10390733" y="3397107"/>
                  <a:pt x="10390733" y="3401259"/>
                </a:cubicBezTo>
                <a:cubicBezTo>
                  <a:pt x="10390733" y="3405411"/>
                  <a:pt x="10386581" y="3407487"/>
                  <a:pt x="10378273" y="3407487"/>
                </a:cubicBezTo>
                <a:cubicBezTo>
                  <a:pt x="10369967" y="3424099"/>
                  <a:pt x="10363737" y="3438635"/>
                  <a:pt x="10359585" y="3451093"/>
                </a:cubicBezTo>
                <a:cubicBezTo>
                  <a:pt x="10355433" y="3463553"/>
                  <a:pt x="10353357" y="3473936"/>
                  <a:pt x="10353357" y="3482242"/>
                </a:cubicBezTo>
                <a:lnTo>
                  <a:pt x="10365815" y="3494700"/>
                </a:lnTo>
                <a:lnTo>
                  <a:pt x="10353357" y="3494700"/>
                </a:lnTo>
                <a:cubicBezTo>
                  <a:pt x="10345049" y="3494700"/>
                  <a:pt x="10338821" y="3498854"/>
                  <a:pt x="10334669" y="3507159"/>
                </a:cubicBezTo>
                <a:cubicBezTo>
                  <a:pt x="10330517" y="3515466"/>
                  <a:pt x="10332591" y="3519618"/>
                  <a:pt x="10340897" y="3519618"/>
                </a:cubicBezTo>
                <a:lnTo>
                  <a:pt x="10340897" y="3544536"/>
                </a:lnTo>
                <a:cubicBezTo>
                  <a:pt x="10315981" y="3561148"/>
                  <a:pt x="10307673" y="3573606"/>
                  <a:pt x="10315981" y="3581912"/>
                </a:cubicBezTo>
                <a:lnTo>
                  <a:pt x="10340897" y="3556994"/>
                </a:lnTo>
                <a:lnTo>
                  <a:pt x="10390733" y="3544536"/>
                </a:lnTo>
                <a:cubicBezTo>
                  <a:pt x="10399039" y="3552842"/>
                  <a:pt x="10399039" y="3559072"/>
                  <a:pt x="10390733" y="3563224"/>
                </a:cubicBezTo>
                <a:cubicBezTo>
                  <a:pt x="10382425" y="3567378"/>
                  <a:pt x="10378273" y="3569454"/>
                  <a:pt x="10378273" y="3569454"/>
                </a:cubicBezTo>
                <a:lnTo>
                  <a:pt x="10365815" y="3581912"/>
                </a:lnTo>
                <a:cubicBezTo>
                  <a:pt x="10365815" y="3590219"/>
                  <a:pt x="10361663" y="3594372"/>
                  <a:pt x="10353357" y="3594372"/>
                </a:cubicBezTo>
                <a:cubicBezTo>
                  <a:pt x="10353357" y="3602678"/>
                  <a:pt x="10355433" y="3608908"/>
                  <a:pt x="10359585" y="3613061"/>
                </a:cubicBezTo>
                <a:cubicBezTo>
                  <a:pt x="10363737" y="3617213"/>
                  <a:pt x="10365815" y="3619289"/>
                  <a:pt x="10365815" y="3619289"/>
                </a:cubicBezTo>
                <a:cubicBezTo>
                  <a:pt x="10365815" y="3619289"/>
                  <a:pt x="10361663" y="3619289"/>
                  <a:pt x="10353357" y="3619289"/>
                </a:cubicBezTo>
                <a:cubicBezTo>
                  <a:pt x="10345049" y="3627596"/>
                  <a:pt x="10340897" y="3635901"/>
                  <a:pt x="10340897" y="3644207"/>
                </a:cubicBezTo>
                <a:lnTo>
                  <a:pt x="10328437" y="3656667"/>
                </a:lnTo>
                <a:cubicBezTo>
                  <a:pt x="10320133" y="3673279"/>
                  <a:pt x="10315981" y="3683659"/>
                  <a:pt x="10315981" y="3687813"/>
                </a:cubicBezTo>
                <a:cubicBezTo>
                  <a:pt x="10315981" y="3691967"/>
                  <a:pt x="10313901" y="3698195"/>
                  <a:pt x="10309749" y="3706501"/>
                </a:cubicBezTo>
                <a:cubicBezTo>
                  <a:pt x="10305597" y="3714807"/>
                  <a:pt x="10301445" y="3718961"/>
                  <a:pt x="10297291" y="3718961"/>
                </a:cubicBezTo>
                <a:cubicBezTo>
                  <a:pt x="10293139" y="3718961"/>
                  <a:pt x="10278603" y="3727266"/>
                  <a:pt x="10253685" y="3743878"/>
                </a:cubicBezTo>
                <a:lnTo>
                  <a:pt x="10241225" y="3752186"/>
                </a:lnTo>
                <a:lnTo>
                  <a:pt x="10241225" y="3743878"/>
                </a:lnTo>
                <a:cubicBezTo>
                  <a:pt x="10241225" y="3735573"/>
                  <a:pt x="10241225" y="3731420"/>
                  <a:pt x="10241225" y="3731420"/>
                </a:cubicBezTo>
                <a:lnTo>
                  <a:pt x="10228769" y="3743878"/>
                </a:lnTo>
                <a:cubicBezTo>
                  <a:pt x="10228769" y="3748032"/>
                  <a:pt x="10229805" y="3751146"/>
                  <a:pt x="10231881" y="3753222"/>
                </a:cubicBezTo>
                <a:lnTo>
                  <a:pt x="10237073" y="3754953"/>
                </a:lnTo>
                <a:lnTo>
                  <a:pt x="10216309" y="3768796"/>
                </a:lnTo>
                <a:lnTo>
                  <a:pt x="10216309" y="3762566"/>
                </a:lnTo>
                <a:cubicBezTo>
                  <a:pt x="10216309" y="3766720"/>
                  <a:pt x="10208001" y="3777102"/>
                  <a:pt x="10191393" y="3793714"/>
                </a:cubicBezTo>
                <a:lnTo>
                  <a:pt x="10154013" y="3856009"/>
                </a:lnTo>
                <a:cubicBezTo>
                  <a:pt x="10154013" y="3864315"/>
                  <a:pt x="10158165" y="3868467"/>
                  <a:pt x="10166473" y="3868467"/>
                </a:cubicBezTo>
                <a:cubicBezTo>
                  <a:pt x="10183085" y="3876773"/>
                  <a:pt x="10208001" y="3860162"/>
                  <a:pt x="10241225" y="3818632"/>
                </a:cubicBezTo>
                <a:cubicBezTo>
                  <a:pt x="10249533" y="3802020"/>
                  <a:pt x="10255761" y="3791638"/>
                  <a:pt x="10259913" y="3787484"/>
                </a:cubicBezTo>
                <a:cubicBezTo>
                  <a:pt x="10264067" y="3783332"/>
                  <a:pt x="10270297" y="3781256"/>
                  <a:pt x="10278603" y="3781256"/>
                </a:cubicBezTo>
                <a:cubicBezTo>
                  <a:pt x="10286909" y="3781256"/>
                  <a:pt x="10303521" y="3766720"/>
                  <a:pt x="10328437" y="3737650"/>
                </a:cubicBezTo>
                <a:cubicBezTo>
                  <a:pt x="10353357" y="3708578"/>
                  <a:pt x="10365815" y="3685737"/>
                  <a:pt x="10365815" y="3669125"/>
                </a:cubicBezTo>
                <a:cubicBezTo>
                  <a:pt x="10365815" y="3669125"/>
                  <a:pt x="10369967" y="3662895"/>
                  <a:pt x="10378273" y="3650437"/>
                </a:cubicBezTo>
                <a:cubicBezTo>
                  <a:pt x="10386581" y="3637977"/>
                  <a:pt x="10390733" y="3631749"/>
                  <a:pt x="10390733" y="3631749"/>
                </a:cubicBezTo>
                <a:lnTo>
                  <a:pt x="10403193" y="3619289"/>
                </a:lnTo>
                <a:cubicBezTo>
                  <a:pt x="10403193" y="3635901"/>
                  <a:pt x="10399039" y="3648361"/>
                  <a:pt x="10390733" y="3656667"/>
                </a:cubicBezTo>
                <a:cubicBezTo>
                  <a:pt x="10382425" y="3673279"/>
                  <a:pt x="10378273" y="3683659"/>
                  <a:pt x="10378273" y="3687813"/>
                </a:cubicBezTo>
                <a:cubicBezTo>
                  <a:pt x="10378273" y="3691967"/>
                  <a:pt x="10374121" y="3698195"/>
                  <a:pt x="10365815" y="3706501"/>
                </a:cubicBezTo>
                <a:lnTo>
                  <a:pt x="10353357" y="3718961"/>
                </a:lnTo>
                <a:cubicBezTo>
                  <a:pt x="10353357" y="3718961"/>
                  <a:pt x="10353357" y="3721037"/>
                  <a:pt x="10353357" y="3725190"/>
                </a:cubicBezTo>
                <a:cubicBezTo>
                  <a:pt x="10353357" y="3729343"/>
                  <a:pt x="10349205" y="3731420"/>
                  <a:pt x="10340897" y="3731420"/>
                </a:cubicBezTo>
                <a:lnTo>
                  <a:pt x="10328437" y="3756338"/>
                </a:lnTo>
                <a:cubicBezTo>
                  <a:pt x="10328437" y="3764644"/>
                  <a:pt x="10326361" y="3768796"/>
                  <a:pt x="10322209" y="3768796"/>
                </a:cubicBezTo>
                <a:cubicBezTo>
                  <a:pt x="10318057" y="3768796"/>
                  <a:pt x="10313901" y="3770872"/>
                  <a:pt x="10309749" y="3775026"/>
                </a:cubicBezTo>
                <a:cubicBezTo>
                  <a:pt x="10305597" y="3779180"/>
                  <a:pt x="10301445" y="3783332"/>
                  <a:pt x="10297291" y="3787484"/>
                </a:cubicBezTo>
                <a:cubicBezTo>
                  <a:pt x="10293139" y="3791638"/>
                  <a:pt x="10291061" y="3793714"/>
                  <a:pt x="10291061" y="3793714"/>
                </a:cubicBezTo>
                <a:cubicBezTo>
                  <a:pt x="10291061" y="3810326"/>
                  <a:pt x="10286909" y="3818632"/>
                  <a:pt x="10278603" y="3818632"/>
                </a:cubicBezTo>
                <a:cubicBezTo>
                  <a:pt x="10270297" y="3818632"/>
                  <a:pt x="10266145" y="3822784"/>
                  <a:pt x="10266145" y="3831090"/>
                </a:cubicBezTo>
                <a:cubicBezTo>
                  <a:pt x="10266145" y="3839397"/>
                  <a:pt x="10264067" y="3845626"/>
                  <a:pt x="10259913" y="3849779"/>
                </a:cubicBezTo>
                <a:cubicBezTo>
                  <a:pt x="10255761" y="3853933"/>
                  <a:pt x="10249533" y="3860162"/>
                  <a:pt x="10241225" y="3868467"/>
                </a:cubicBezTo>
                <a:cubicBezTo>
                  <a:pt x="10216309" y="3901691"/>
                  <a:pt x="10208001" y="3918303"/>
                  <a:pt x="10216309" y="3918303"/>
                </a:cubicBezTo>
                <a:cubicBezTo>
                  <a:pt x="10216309" y="3926609"/>
                  <a:pt x="10220461" y="3922457"/>
                  <a:pt x="10228769" y="3905845"/>
                </a:cubicBezTo>
                <a:cubicBezTo>
                  <a:pt x="10237073" y="3897539"/>
                  <a:pt x="10253685" y="3880927"/>
                  <a:pt x="10278603" y="3856009"/>
                </a:cubicBezTo>
                <a:lnTo>
                  <a:pt x="10303521" y="3843550"/>
                </a:lnTo>
                <a:cubicBezTo>
                  <a:pt x="10295213" y="3851855"/>
                  <a:pt x="10299369" y="3856009"/>
                  <a:pt x="10315981" y="3856009"/>
                </a:cubicBezTo>
                <a:cubicBezTo>
                  <a:pt x="10315981" y="3856009"/>
                  <a:pt x="10320133" y="3856009"/>
                  <a:pt x="10328437" y="3856009"/>
                </a:cubicBezTo>
                <a:cubicBezTo>
                  <a:pt x="10336745" y="3856009"/>
                  <a:pt x="10324285" y="3864315"/>
                  <a:pt x="10291061" y="3880927"/>
                </a:cubicBezTo>
                <a:cubicBezTo>
                  <a:pt x="10266145" y="3897539"/>
                  <a:pt x="10253685" y="3918303"/>
                  <a:pt x="10253685" y="3943221"/>
                </a:cubicBezTo>
                <a:cubicBezTo>
                  <a:pt x="10253685" y="3951527"/>
                  <a:pt x="10241225" y="3961909"/>
                  <a:pt x="10216309" y="3974368"/>
                </a:cubicBezTo>
                <a:cubicBezTo>
                  <a:pt x="10191393" y="3986828"/>
                  <a:pt x="10178933" y="4001362"/>
                  <a:pt x="10178933" y="4017974"/>
                </a:cubicBezTo>
                <a:lnTo>
                  <a:pt x="10166473" y="4055352"/>
                </a:lnTo>
                <a:lnTo>
                  <a:pt x="10166473" y="4080269"/>
                </a:lnTo>
                <a:lnTo>
                  <a:pt x="10216309" y="4042892"/>
                </a:lnTo>
                <a:cubicBezTo>
                  <a:pt x="10216309" y="4034586"/>
                  <a:pt x="10218385" y="4032510"/>
                  <a:pt x="10222537" y="4036662"/>
                </a:cubicBezTo>
                <a:cubicBezTo>
                  <a:pt x="10226689" y="4040816"/>
                  <a:pt x="10245377" y="4030434"/>
                  <a:pt x="10278603" y="4005516"/>
                </a:cubicBezTo>
                <a:lnTo>
                  <a:pt x="10365815" y="3955680"/>
                </a:lnTo>
                <a:cubicBezTo>
                  <a:pt x="10390733" y="3947375"/>
                  <a:pt x="10407345" y="3939067"/>
                  <a:pt x="10415649" y="3930761"/>
                </a:cubicBezTo>
                <a:cubicBezTo>
                  <a:pt x="10415649" y="3922457"/>
                  <a:pt x="10417729" y="3918303"/>
                  <a:pt x="10421881" y="3918303"/>
                </a:cubicBezTo>
                <a:cubicBezTo>
                  <a:pt x="10426033" y="3918303"/>
                  <a:pt x="10428109" y="3918303"/>
                  <a:pt x="10428109" y="3918303"/>
                </a:cubicBezTo>
                <a:cubicBezTo>
                  <a:pt x="10444721" y="3918303"/>
                  <a:pt x="10453029" y="3926609"/>
                  <a:pt x="10453029" y="3943221"/>
                </a:cubicBezTo>
                <a:lnTo>
                  <a:pt x="10465485" y="3955680"/>
                </a:lnTo>
                <a:cubicBezTo>
                  <a:pt x="10482097" y="3955680"/>
                  <a:pt x="10490405" y="3953603"/>
                  <a:pt x="10490405" y="3949451"/>
                </a:cubicBezTo>
                <a:cubicBezTo>
                  <a:pt x="10490405" y="3945297"/>
                  <a:pt x="10494557" y="3943221"/>
                  <a:pt x="10502861" y="3943221"/>
                </a:cubicBezTo>
                <a:lnTo>
                  <a:pt x="10515321" y="3955680"/>
                </a:lnTo>
                <a:lnTo>
                  <a:pt x="10490405" y="3968139"/>
                </a:lnTo>
                <a:cubicBezTo>
                  <a:pt x="10490405" y="3984752"/>
                  <a:pt x="10498709" y="3988904"/>
                  <a:pt x="10515321" y="3980598"/>
                </a:cubicBezTo>
                <a:lnTo>
                  <a:pt x="10552699" y="3993058"/>
                </a:lnTo>
                <a:lnTo>
                  <a:pt x="10552699" y="4005516"/>
                </a:lnTo>
                <a:cubicBezTo>
                  <a:pt x="10544391" y="4005516"/>
                  <a:pt x="10540239" y="4009670"/>
                  <a:pt x="10540239" y="4017974"/>
                </a:cubicBezTo>
                <a:cubicBezTo>
                  <a:pt x="10540239" y="4026280"/>
                  <a:pt x="10540239" y="4032510"/>
                  <a:pt x="10540239" y="4036662"/>
                </a:cubicBezTo>
                <a:cubicBezTo>
                  <a:pt x="10540239" y="4040816"/>
                  <a:pt x="10540239" y="4042892"/>
                  <a:pt x="10540239" y="4042892"/>
                </a:cubicBezTo>
                <a:lnTo>
                  <a:pt x="10540239" y="4055352"/>
                </a:lnTo>
                <a:cubicBezTo>
                  <a:pt x="10548547" y="4055352"/>
                  <a:pt x="10554775" y="4055352"/>
                  <a:pt x="10558929" y="4055352"/>
                </a:cubicBezTo>
                <a:cubicBezTo>
                  <a:pt x="10563081" y="4055352"/>
                  <a:pt x="10565159" y="4055352"/>
                  <a:pt x="10565159" y="4055352"/>
                </a:cubicBezTo>
                <a:lnTo>
                  <a:pt x="10590075" y="4030434"/>
                </a:lnTo>
                <a:cubicBezTo>
                  <a:pt x="10598383" y="4022128"/>
                  <a:pt x="10602535" y="4026280"/>
                  <a:pt x="10602535" y="4042892"/>
                </a:cubicBezTo>
                <a:cubicBezTo>
                  <a:pt x="10602535" y="4051198"/>
                  <a:pt x="10602535" y="4067810"/>
                  <a:pt x="10602535" y="4092729"/>
                </a:cubicBezTo>
                <a:lnTo>
                  <a:pt x="10590075" y="4117647"/>
                </a:lnTo>
                <a:lnTo>
                  <a:pt x="10614993" y="4117647"/>
                </a:lnTo>
                <a:cubicBezTo>
                  <a:pt x="10631605" y="4117647"/>
                  <a:pt x="10639911" y="4123875"/>
                  <a:pt x="10639911" y="4136335"/>
                </a:cubicBezTo>
                <a:cubicBezTo>
                  <a:pt x="10639911" y="4148793"/>
                  <a:pt x="10635759" y="4155023"/>
                  <a:pt x="10627453" y="4155023"/>
                </a:cubicBezTo>
                <a:cubicBezTo>
                  <a:pt x="10627453" y="4155023"/>
                  <a:pt x="10625375" y="4155023"/>
                  <a:pt x="10621223" y="4155023"/>
                </a:cubicBezTo>
                <a:cubicBezTo>
                  <a:pt x="10617071" y="4155023"/>
                  <a:pt x="10610841" y="4159175"/>
                  <a:pt x="10602535" y="4167481"/>
                </a:cubicBezTo>
                <a:lnTo>
                  <a:pt x="10577617" y="4179941"/>
                </a:lnTo>
                <a:lnTo>
                  <a:pt x="10552699" y="4229776"/>
                </a:lnTo>
                <a:lnTo>
                  <a:pt x="10552699" y="4242236"/>
                </a:lnTo>
                <a:cubicBezTo>
                  <a:pt x="10561007" y="4250540"/>
                  <a:pt x="10563081" y="4263000"/>
                  <a:pt x="10558929" y="4279612"/>
                </a:cubicBezTo>
                <a:cubicBezTo>
                  <a:pt x="10554775" y="4296224"/>
                  <a:pt x="10556851" y="4304530"/>
                  <a:pt x="10565159" y="4304530"/>
                </a:cubicBezTo>
                <a:cubicBezTo>
                  <a:pt x="10573465" y="4304530"/>
                  <a:pt x="10594227" y="4289994"/>
                  <a:pt x="10627453" y="4260924"/>
                </a:cubicBezTo>
                <a:cubicBezTo>
                  <a:pt x="10660677" y="4231852"/>
                  <a:pt x="10673137" y="4217318"/>
                  <a:pt x="10664829" y="4217318"/>
                </a:cubicBezTo>
                <a:lnTo>
                  <a:pt x="10677289" y="4217318"/>
                </a:lnTo>
                <a:cubicBezTo>
                  <a:pt x="10677289" y="4217318"/>
                  <a:pt x="10681441" y="4215241"/>
                  <a:pt x="10689749" y="4211088"/>
                </a:cubicBezTo>
                <a:cubicBezTo>
                  <a:pt x="10698053" y="4206934"/>
                  <a:pt x="10706357" y="4200705"/>
                  <a:pt x="10714665" y="4192399"/>
                </a:cubicBezTo>
                <a:cubicBezTo>
                  <a:pt x="10731277" y="4167481"/>
                  <a:pt x="10743735" y="4155023"/>
                  <a:pt x="10752041" y="4155023"/>
                </a:cubicBezTo>
                <a:cubicBezTo>
                  <a:pt x="10760349" y="4155023"/>
                  <a:pt x="10760349" y="4150869"/>
                  <a:pt x="10752041" y="4142563"/>
                </a:cubicBezTo>
                <a:lnTo>
                  <a:pt x="10764501" y="4142563"/>
                </a:lnTo>
                <a:cubicBezTo>
                  <a:pt x="10764501" y="4142563"/>
                  <a:pt x="10774881" y="4132181"/>
                  <a:pt x="10795649" y="4111417"/>
                </a:cubicBezTo>
                <a:cubicBezTo>
                  <a:pt x="10816413" y="4090652"/>
                  <a:pt x="10839253" y="4063657"/>
                  <a:pt x="10864171" y="4030434"/>
                </a:cubicBezTo>
                <a:cubicBezTo>
                  <a:pt x="10880781" y="4022128"/>
                  <a:pt x="10895317" y="4009670"/>
                  <a:pt x="10907777" y="3993058"/>
                </a:cubicBezTo>
                <a:cubicBezTo>
                  <a:pt x="10920237" y="3976444"/>
                  <a:pt x="10930617" y="3959833"/>
                  <a:pt x="10938925" y="3943221"/>
                </a:cubicBezTo>
                <a:cubicBezTo>
                  <a:pt x="10955537" y="3934915"/>
                  <a:pt x="10967995" y="3924533"/>
                  <a:pt x="10976301" y="3912073"/>
                </a:cubicBezTo>
                <a:cubicBezTo>
                  <a:pt x="10984609" y="3899615"/>
                  <a:pt x="10988761" y="3885081"/>
                  <a:pt x="10988761" y="3868467"/>
                </a:cubicBezTo>
                <a:lnTo>
                  <a:pt x="11026139" y="3806172"/>
                </a:lnTo>
                <a:cubicBezTo>
                  <a:pt x="11042749" y="3806172"/>
                  <a:pt x="11053133" y="3812402"/>
                  <a:pt x="11057285" y="3824862"/>
                </a:cubicBezTo>
                <a:cubicBezTo>
                  <a:pt x="11061437" y="3837320"/>
                  <a:pt x="11063515" y="3847703"/>
                  <a:pt x="11063515" y="3856009"/>
                </a:cubicBezTo>
                <a:lnTo>
                  <a:pt x="11026139" y="3918303"/>
                </a:lnTo>
                <a:cubicBezTo>
                  <a:pt x="10992913" y="3943221"/>
                  <a:pt x="10980453" y="3959833"/>
                  <a:pt x="10988761" y="3968139"/>
                </a:cubicBezTo>
                <a:cubicBezTo>
                  <a:pt x="10988761" y="3976444"/>
                  <a:pt x="10972149" y="4001362"/>
                  <a:pt x="10938925" y="4042892"/>
                </a:cubicBezTo>
                <a:cubicBezTo>
                  <a:pt x="10905701" y="4084422"/>
                  <a:pt x="10884937" y="4105187"/>
                  <a:pt x="10876629" y="4105187"/>
                </a:cubicBezTo>
                <a:cubicBezTo>
                  <a:pt x="10868325" y="4105187"/>
                  <a:pt x="10857941" y="4111417"/>
                  <a:pt x="10845483" y="4123875"/>
                </a:cubicBezTo>
                <a:cubicBezTo>
                  <a:pt x="10833025" y="4136335"/>
                  <a:pt x="10826795" y="4146717"/>
                  <a:pt x="10826795" y="4155023"/>
                </a:cubicBezTo>
                <a:cubicBezTo>
                  <a:pt x="10826795" y="4163329"/>
                  <a:pt x="10822643" y="4171635"/>
                  <a:pt x="10814337" y="4179941"/>
                </a:cubicBezTo>
                <a:lnTo>
                  <a:pt x="10826795" y="4179941"/>
                </a:lnTo>
                <a:cubicBezTo>
                  <a:pt x="10843405" y="4171635"/>
                  <a:pt x="10860019" y="4159175"/>
                  <a:pt x="10876629" y="4142563"/>
                </a:cubicBezTo>
                <a:cubicBezTo>
                  <a:pt x="10909853" y="4109341"/>
                  <a:pt x="10926465" y="4096881"/>
                  <a:pt x="10926465" y="4105187"/>
                </a:cubicBezTo>
                <a:lnTo>
                  <a:pt x="10938925" y="4092729"/>
                </a:lnTo>
                <a:lnTo>
                  <a:pt x="10951385" y="4080269"/>
                </a:lnTo>
                <a:cubicBezTo>
                  <a:pt x="10951385" y="4088575"/>
                  <a:pt x="10955537" y="4088575"/>
                  <a:pt x="10963841" y="4080269"/>
                </a:cubicBezTo>
                <a:lnTo>
                  <a:pt x="10976301" y="4080269"/>
                </a:lnTo>
                <a:cubicBezTo>
                  <a:pt x="10967995" y="4088575"/>
                  <a:pt x="10967995" y="4092729"/>
                  <a:pt x="10976301" y="4092729"/>
                </a:cubicBezTo>
                <a:lnTo>
                  <a:pt x="10926465" y="4142563"/>
                </a:lnTo>
                <a:cubicBezTo>
                  <a:pt x="10860019" y="4175787"/>
                  <a:pt x="10835101" y="4200705"/>
                  <a:pt x="10851713" y="4217318"/>
                </a:cubicBezTo>
                <a:cubicBezTo>
                  <a:pt x="10860019" y="4225624"/>
                  <a:pt x="10868325" y="4223548"/>
                  <a:pt x="10876629" y="4211088"/>
                </a:cubicBezTo>
                <a:cubicBezTo>
                  <a:pt x="10884937" y="4198629"/>
                  <a:pt x="10891165" y="4188246"/>
                  <a:pt x="10895317" y="4179941"/>
                </a:cubicBezTo>
                <a:cubicBezTo>
                  <a:pt x="10899473" y="4171635"/>
                  <a:pt x="10907777" y="4165405"/>
                  <a:pt x="10920237" y="4161251"/>
                </a:cubicBezTo>
                <a:cubicBezTo>
                  <a:pt x="10932697" y="4157099"/>
                  <a:pt x="10943077" y="4159175"/>
                  <a:pt x="10951385" y="4167481"/>
                </a:cubicBezTo>
                <a:lnTo>
                  <a:pt x="10951385" y="4192399"/>
                </a:lnTo>
                <a:cubicBezTo>
                  <a:pt x="10934773" y="4184093"/>
                  <a:pt x="10914009" y="4196553"/>
                  <a:pt x="10889089" y="4229776"/>
                </a:cubicBezTo>
                <a:lnTo>
                  <a:pt x="10876629" y="4254694"/>
                </a:lnTo>
                <a:lnTo>
                  <a:pt x="10901549" y="4279612"/>
                </a:lnTo>
                <a:cubicBezTo>
                  <a:pt x="10918161" y="4287918"/>
                  <a:pt x="10922313" y="4298300"/>
                  <a:pt x="10914009" y="4310759"/>
                </a:cubicBezTo>
                <a:cubicBezTo>
                  <a:pt x="10905701" y="4323218"/>
                  <a:pt x="10872477" y="4325295"/>
                  <a:pt x="10814337" y="4316988"/>
                </a:cubicBezTo>
                <a:cubicBezTo>
                  <a:pt x="10764501" y="4316988"/>
                  <a:pt x="10743735" y="4333601"/>
                  <a:pt x="10752041" y="4366825"/>
                </a:cubicBezTo>
                <a:cubicBezTo>
                  <a:pt x="10752041" y="4366825"/>
                  <a:pt x="10752041" y="4373053"/>
                  <a:pt x="10752041" y="4385513"/>
                </a:cubicBezTo>
                <a:cubicBezTo>
                  <a:pt x="10752041" y="4397971"/>
                  <a:pt x="10747889" y="4404201"/>
                  <a:pt x="10739581" y="4404201"/>
                </a:cubicBezTo>
                <a:lnTo>
                  <a:pt x="10727125" y="4404201"/>
                </a:lnTo>
                <a:lnTo>
                  <a:pt x="10714665" y="4404201"/>
                </a:lnTo>
                <a:cubicBezTo>
                  <a:pt x="10698053" y="4404201"/>
                  <a:pt x="10687669" y="4408355"/>
                  <a:pt x="10683517" y="4416659"/>
                </a:cubicBezTo>
                <a:cubicBezTo>
                  <a:pt x="10679365" y="4424965"/>
                  <a:pt x="10677289" y="4431195"/>
                  <a:pt x="10677289" y="4435348"/>
                </a:cubicBezTo>
                <a:cubicBezTo>
                  <a:pt x="10677289" y="4439501"/>
                  <a:pt x="10677289" y="4441578"/>
                  <a:pt x="10677289" y="4441578"/>
                </a:cubicBezTo>
                <a:cubicBezTo>
                  <a:pt x="10668981" y="4441578"/>
                  <a:pt x="10664829" y="4445731"/>
                  <a:pt x="10664829" y="4454037"/>
                </a:cubicBezTo>
                <a:cubicBezTo>
                  <a:pt x="10664829" y="4462342"/>
                  <a:pt x="10668981" y="4462342"/>
                  <a:pt x="10677289" y="4454037"/>
                </a:cubicBezTo>
                <a:cubicBezTo>
                  <a:pt x="10677289" y="4454037"/>
                  <a:pt x="10681441" y="4451960"/>
                  <a:pt x="10689749" y="4447807"/>
                </a:cubicBezTo>
                <a:cubicBezTo>
                  <a:pt x="10698053" y="4443654"/>
                  <a:pt x="10702205" y="4441578"/>
                  <a:pt x="10702205" y="4441578"/>
                </a:cubicBezTo>
                <a:cubicBezTo>
                  <a:pt x="10718817" y="4441578"/>
                  <a:pt x="10722973" y="4445731"/>
                  <a:pt x="10714665" y="4454037"/>
                </a:cubicBezTo>
                <a:lnTo>
                  <a:pt x="10714665" y="4491414"/>
                </a:lnTo>
                <a:cubicBezTo>
                  <a:pt x="10731277" y="4491414"/>
                  <a:pt x="10756193" y="4478954"/>
                  <a:pt x="10789419" y="4454037"/>
                </a:cubicBezTo>
                <a:cubicBezTo>
                  <a:pt x="10797725" y="4445731"/>
                  <a:pt x="10806029" y="4441578"/>
                  <a:pt x="10814337" y="4441578"/>
                </a:cubicBezTo>
                <a:lnTo>
                  <a:pt x="10801877" y="4466496"/>
                </a:lnTo>
                <a:cubicBezTo>
                  <a:pt x="10801877" y="4466496"/>
                  <a:pt x="10797725" y="4468572"/>
                  <a:pt x="10789419" y="4472726"/>
                </a:cubicBezTo>
                <a:cubicBezTo>
                  <a:pt x="10781113" y="4476878"/>
                  <a:pt x="10776961" y="4478954"/>
                  <a:pt x="10776961" y="4478954"/>
                </a:cubicBezTo>
                <a:cubicBezTo>
                  <a:pt x="10768653" y="4478954"/>
                  <a:pt x="10756193" y="4487260"/>
                  <a:pt x="10739581" y="4503872"/>
                </a:cubicBezTo>
                <a:cubicBezTo>
                  <a:pt x="10722973" y="4512178"/>
                  <a:pt x="10712589" y="4518408"/>
                  <a:pt x="10708437" y="4522560"/>
                </a:cubicBezTo>
                <a:cubicBezTo>
                  <a:pt x="10704285" y="4526714"/>
                  <a:pt x="10702205" y="4532944"/>
                  <a:pt x="10702205" y="4541248"/>
                </a:cubicBezTo>
                <a:cubicBezTo>
                  <a:pt x="10702205" y="4549555"/>
                  <a:pt x="10706357" y="4553708"/>
                  <a:pt x="10714665" y="4553708"/>
                </a:cubicBezTo>
                <a:cubicBezTo>
                  <a:pt x="10706357" y="4570320"/>
                  <a:pt x="10698053" y="4578627"/>
                  <a:pt x="10689749" y="4578627"/>
                </a:cubicBezTo>
                <a:cubicBezTo>
                  <a:pt x="10673137" y="4578627"/>
                  <a:pt x="10664829" y="4578627"/>
                  <a:pt x="10664829" y="4578627"/>
                </a:cubicBezTo>
                <a:lnTo>
                  <a:pt x="10627453" y="4603543"/>
                </a:lnTo>
                <a:cubicBezTo>
                  <a:pt x="10569311" y="4661685"/>
                  <a:pt x="10540239" y="4690756"/>
                  <a:pt x="10540239" y="4690756"/>
                </a:cubicBezTo>
                <a:cubicBezTo>
                  <a:pt x="10540239" y="4690756"/>
                  <a:pt x="10531933" y="4707368"/>
                  <a:pt x="10515321" y="4740592"/>
                </a:cubicBezTo>
                <a:cubicBezTo>
                  <a:pt x="10498709" y="4757204"/>
                  <a:pt x="10494557" y="4769662"/>
                  <a:pt x="10502861" y="4777968"/>
                </a:cubicBezTo>
                <a:cubicBezTo>
                  <a:pt x="10527781" y="4761356"/>
                  <a:pt x="10536087" y="4748898"/>
                  <a:pt x="10527781" y="4740592"/>
                </a:cubicBezTo>
                <a:cubicBezTo>
                  <a:pt x="10527781" y="4740592"/>
                  <a:pt x="10531933" y="4736438"/>
                  <a:pt x="10540239" y="4728132"/>
                </a:cubicBezTo>
                <a:cubicBezTo>
                  <a:pt x="10540239" y="4728132"/>
                  <a:pt x="10544391" y="4732286"/>
                  <a:pt x="10552699" y="4740592"/>
                </a:cubicBezTo>
                <a:lnTo>
                  <a:pt x="10515321" y="4790428"/>
                </a:lnTo>
                <a:cubicBezTo>
                  <a:pt x="10507015" y="4798733"/>
                  <a:pt x="10498709" y="4809116"/>
                  <a:pt x="10490405" y="4821575"/>
                </a:cubicBezTo>
                <a:cubicBezTo>
                  <a:pt x="10482097" y="4834033"/>
                  <a:pt x="10477945" y="4844417"/>
                  <a:pt x="10477945" y="4852723"/>
                </a:cubicBezTo>
                <a:cubicBezTo>
                  <a:pt x="10477945" y="4861027"/>
                  <a:pt x="10477945" y="4867257"/>
                  <a:pt x="10477945" y="4871411"/>
                </a:cubicBezTo>
                <a:cubicBezTo>
                  <a:pt x="10477945" y="4875563"/>
                  <a:pt x="10482097" y="4873487"/>
                  <a:pt x="10490405" y="4865181"/>
                </a:cubicBezTo>
                <a:cubicBezTo>
                  <a:pt x="10498709" y="4856875"/>
                  <a:pt x="10507015" y="4856875"/>
                  <a:pt x="10515321" y="4865181"/>
                </a:cubicBezTo>
                <a:lnTo>
                  <a:pt x="10515321" y="4902557"/>
                </a:lnTo>
                <a:cubicBezTo>
                  <a:pt x="10507015" y="4894251"/>
                  <a:pt x="10498709" y="4896327"/>
                  <a:pt x="10490405" y="4908787"/>
                </a:cubicBezTo>
                <a:cubicBezTo>
                  <a:pt x="10482097" y="4921246"/>
                  <a:pt x="10473793" y="4927476"/>
                  <a:pt x="10465485" y="4927476"/>
                </a:cubicBezTo>
                <a:cubicBezTo>
                  <a:pt x="10465485" y="4935782"/>
                  <a:pt x="10457181" y="4944088"/>
                  <a:pt x="10440569" y="4952394"/>
                </a:cubicBezTo>
                <a:cubicBezTo>
                  <a:pt x="10432261" y="4969006"/>
                  <a:pt x="10428109" y="4979388"/>
                  <a:pt x="10428109" y="4983540"/>
                </a:cubicBezTo>
                <a:cubicBezTo>
                  <a:pt x="10428109" y="4987694"/>
                  <a:pt x="10432261" y="4989770"/>
                  <a:pt x="10440569" y="4989770"/>
                </a:cubicBezTo>
                <a:cubicBezTo>
                  <a:pt x="10440569" y="4998076"/>
                  <a:pt x="10440569" y="5006382"/>
                  <a:pt x="10440569" y="5014688"/>
                </a:cubicBezTo>
                <a:cubicBezTo>
                  <a:pt x="10440569" y="5022994"/>
                  <a:pt x="10440569" y="5027146"/>
                  <a:pt x="10440569" y="5027146"/>
                </a:cubicBezTo>
                <a:cubicBezTo>
                  <a:pt x="10440569" y="5043759"/>
                  <a:pt x="10440569" y="5052065"/>
                  <a:pt x="10440569" y="5052065"/>
                </a:cubicBezTo>
                <a:cubicBezTo>
                  <a:pt x="10440569" y="5052065"/>
                  <a:pt x="10444721" y="5049989"/>
                  <a:pt x="10453029" y="5045835"/>
                </a:cubicBezTo>
                <a:cubicBezTo>
                  <a:pt x="10461333" y="5041682"/>
                  <a:pt x="10473793" y="5035453"/>
                  <a:pt x="10490405" y="5027146"/>
                </a:cubicBezTo>
                <a:cubicBezTo>
                  <a:pt x="10507015" y="5018840"/>
                  <a:pt x="10521551" y="5006382"/>
                  <a:pt x="10534011" y="4989770"/>
                </a:cubicBezTo>
                <a:cubicBezTo>
                  <a:pt x="10546471" y="4973158"/>
                  <a:pt x="10552699" y="4964852"/>
                  <a:pt x="10552699" y="4964852"/>
                </a:cubicBezTo>
                <a:lnTo>
                  <a:pt x="10565159" y="4952394"/>
                </a:lnTo>
                <a:cubicBezTo>
                  <a:pt x="10565159" y="4960700"/>
                  <a:pt x="10573465" y="4956546"/>
                  <a:pt x="10590075" y="4939934"/>
                </a:cubicBezTo>
                <a:cubicBezTo>
                  <a:pt x="10590075" y="4931629"/>
                  <a:pt x="10594227" y="4925399"/>
                  <a:pt x="10602535" y="4921246"/>
                </a:cubicBezTo>
                <a:cubicBezTo>
                  <a:pt x="10610841" y="4917093"/>
                  <a:pt x="10614993" y="4915017"/>
                  <a:pt x="10614993" y="4915017"/>
                </a:cubicBezTo>
                <a:cubicBezTo>
                  <a:pt x="10623299" y="4906711"/>
                  <a:pt x="10639911" y="4894251"/>
                  <a:pt x="10664829" y="4877639"/>
                </a:cubicBezTo>
                <a:cubicBezTo>
                  <a:pt x="10706357" y="4836109"/>
                  <a:pt x="10737505" y="4800810"/>
                  <a:pt x="10758273" y="4771738"/>
                </a:cubicBezTo>
                <a:cubicBezTo>
                  <a:pt x="10779037" y="4742668"/>
                  <a:pt x="10793571" y="4728132"/>
                  <a:pt x="10801877" y="4728132"/>
                </a:cubicBezTo>
                <a:lnTo>
                  <a:pt x="10826795" y="4690756"/>
                </a:lnTo>
                <a:cubicBezTo>
                  <a:pt x="10843405" y="4682451"/>
                  <a:pt x="10855865" y="4667914"/>
                  <a:pt x="10864171" y="4647149"/>
                </a:cubicBezTo>
                <a:cubicBezTo>
                  <a:pt x="10872477" y="4626385"/>
                  <a:pt x="10880781" y="4607697"/>
                  <a:pt x="10889089" y="4591085"/>
                </a:cubicBezTo>
                <a:cubicBezTo>
                  <a:pt x="10897397" y="4557861"/>
                  <a:pt x="10914009" y="4549555"/>
                  <a:pt x="10938925" y="4566167"/>
                </a:cubicBezTo>
                <a:cubicBezTo>
                  <a:pt x="10947233" y="4574473"/>
                  <a:pt x="10949305" y="4586931"/>
                  <a:pt x="10945153" y="4603543"/>
                </a:cubicBezTo>
                <a:cubicBezTo>
                  <a:pt x="10941001" y="4620155"/>
                  <a:pt x="10926465" y="4640921"/>
                  <a:pt x="10901549" y="4665838"/>
                </a:cubicBezTo>
                <a:cubicBezTo>
                  <a:pt x="10876629" y="4690756"/>
                  <a:pt x="10864171" y="4707368"/>
                  <a:pt x="10864171" y="4715674"/>
                </a:cubicBezTo>
                <a:cubicBezTo>
                  <a:pt x="10872477" y="4732286"/>
                  <a:pt x="10860019" y="4757204"/>
                  <a:pt x="10826795" y="4790428"/>
                </a:cubicBezTo>
                <a:lnTo>
                  <a:pt x="10801877" y="4815345"/>
                </a:lnTo>
                <a:cubicBezTo>
                  <a:pt x="10793571" y="4831957"/>
                  <a:pt x="10781113" y="4844417"/>
                  <a:pt x="10764501" y="4852723"/>
                </a:cubicBezTo>
                <a:cubicBezTo>
                  <a:pt x="10731277" y="4869335"/>
                  <a:pt x="10710513" y="4890099"/>
                  <a:pt x="10702205" y="4915017"/>
                </a:cubicBezTo>
                <a:cubicBezTo>
                  <a:pt x="10693901" y="4931629"/>
                  <a:pt x="10693901" y="4939934"/>
                  <a:pt x="10702205" y="4939934"/>
                </a:cubicBezTo>
                <a:cubicBezTo>
                  <a:pt x="10710513" y="4939934"/>
                  <a:pt x="10727125" y="4927476"/>
                  <a:pt x="10752041" y="4902557"/>
                </a:cubicBezTo>
                <a:cubicBezTo>
                  <a:pt x="10776961" y="4877639"/>
                  <a:pt x="10789419" y="4863105"/>
                  <a:pt x="10789419" y="4858951"/>
                </a:cubicBezTo>
                <a:cubicBezTo>
                  <a:pt x="10789419" y="4854799"/>
                  <a:pt x="10795649" y="4852723"/>
                  <a:pt x="10808107" y="4852723"/>
                </a:cubicBezTo>
                <a:cubicBezTo>
                  <a:pt x="10820565" y="4852723"/>
                  <a:pt x="10826795" y="4848569"/>
                  <a:pt x="10826795" y="4840263"/>
                </a:cubicBezTo>
                <a:lnTo>
                  <a:pt x="10839253" y="4827805"/>
                </a:lnTo>
                <a:cubicBezTo>
                  <a:pt x="10872477" y="4827805"/>
                  <a:pt x="10872477" y="4844417"/>
                  <a:pt x="10839253" y="4877639"/>
                </a:cubicBezTo>
                <a:cubicBezTo>
                  <a:pt x="10830947" y="4877639"/>
                  <a:pt x="10818489" y="4881793"/>
                  <a:pt x="10801877" y="4890099"/>
                </a:cubicBezTo>
                <a:cubicBezTo>
                  <a:pt x="10768653" y="4915017"/>
                  <a:pt x="10747889" y="4939934"/>
                  <a:pt x="10739581" y="4964852"/>
                </a:cubicBezTo>
                <a:lnTo>
                  <a:pt x="10776961" y="4939934"/>
                </a:lnTo>
                <a:cubicBezTo>
                  <a:pt x="10776961" y="4931629"/>
                  <a:pt x="10779037" y="4925399"/>
                  <a:pt x="10783189" y="4921246"/>
                </a:cubicBezTo>
                <a:cubicBezTo>
                  <a:pt x="10787341" y="4917093"/>
                  <a:pt x="10793571" y="4915017"/>
                  <a:pt x="10801877" y="4915017"/>
                </a:cubicBezTo>
                <a:cubicBezTo>
                  <a:pt x="10818489" y="4906711"/>
                  <a:pt x="10830947" y="4906711"/>
                  <a:pt x="10839253" y="4915017"/>
                </a:cubicBezTo>
                <a:lnTo>
                  <a:pt x="10839253" y="4939934"/>
                </a:lnTo>
                <a:cubicBezTo>
                  <a:pt x="10830947" y="4931629"/>
                  <a:pt x="10820565" y="4931629"/>
                  <a:pt x="10808107" y="4939934"/>
                </a:cubicBezTo>
                <a:cubicBezTo>
                  <a:pt x="10795649" y="4948240"/>
                  <a:pt x="10785265" y="4956546"/>
                  <a:pt x="10776961" y="4964852"/>
                </a:cubicBezTo>
                <a:cubicBezTo>
                  <a:pt x="10768653" y="4989770"/>
                  <a:pt x="10768653" y="5006382"/>
                  <a:pt x="10776961" y="5014688"/>
                </a:cubicBezTo>
                <a:cubicBezTo>
                  <a:pt x="10785265" y="5022994"/>
                  <a:pt x="10791497" y="5029223"/>
                  <a:pt x="10795649" y="5033376"/>
                </a:cubicBezTo>
                <a:cubicBezTo>
                  <a:pt x="10799801" y="5037530"/>
                  <a:pt x="10799801" y="5047911"/>
                  <a:pt x="10795649" y="5064523"/>
                </a:cubicBezTo>
                <a:cubicBezTo>
                  <a:pt x="10791497" y="5081137"/>
                  <a:pt x="10776961" y="5085289"/>
                  <a:pt x="10752041" y="5076983"/>
                </a:cubicBezTo>
                <a:lnTo>
                  <a:pt x="10714665" y="5076983"/>
                </a:lnTo>
                <a:cubicBezTo>
                  <a:pt x="10689749" y="5060371"/>
                  <a:pt x="10664829" y="5060371"/>
                  <a:pt x="10639911" y="5076983"/>
                </a:cubicBezTo>
                <a:cubicBezTo>
                  <a:pt x="10623299" y="5093595"/>
                  <a:pt x="10619145" y="5103977"/>
                  <a:pt x="10627453" y="5108129"/>
                </a:cubicBezTo>
                <a:cubicBezTo>
                  <a:pt x="10635759" y="5112283"/>
                  <a:pt x="10637835" y="5122665"/>
                  <a:pt x="10633681" y="5139277"/>
                </a:cubicBezTo>
                <a:cubicBezTo>
                  <a:pt x="10629529" y="5155889"/>
                  <a:pt x="10627453" y="5164195"/>
                  <a:pt x="10627453" y="5164195"/>
                </a:cubicBezTo>
                <a:lnTo>
                  <a:pt x="10614993" y="5151736"/>
                </a:lnTo>
                <a:lnTo>
                  <a:pt x="10602535" y="5151736"/>
                </a:lnTo>
                <a:lnTo>
                  <a:pt x="10577617" y="5151736"/>
                </a:lnTo>
                <a:cubicBezTo>
                  <a:pt x="10569311" y="5160042"/>
                  <a:pt x="10563081" y="5168348"/>
                  <a:pt x="10558929" y="5176654"/>
                </a:cubicBezTo>
                <a:cubicBezTo>
                  <a:pt x="10554775" y="5184960"/>
                  <a:pt x="10552699" y="5193266"/>
                  <a:pt x="10552699" y="5201572"/>
                </a:cubicBezTo>
                <a:lnTo>
                  <a:pt x="10565159" y="5214030"/>
                </a:lnTo>
                <a:lnTo>
                  <a:pt x="10590075" y="5189114"/>
                </a:lnTo>
                <a:cubicBezTo>
                  <a:pt x="10598383" y="5189114"/>
                  <a:pt x="10598383" y="5197418"/>
                  <a:pt x="10590075" y="5214030"/>
                </a:cubicBezTo>
                <a:cubicBezTo>
                  <a:pt x="10590075" y="5222336"/>
                  <a:pt x="10590075" y="5230642"/>
                  <a:pt x="10590075" y="5238948"/>
                </a:cubicBezTo>
                <a:cubicBezTo>
                  <a:pt x="10590075" y="5247254"/>
                  <a:pt x="10596305" y="5247254"/>
                  <a:pt x="10608763" y="5238948"/>
                </a:cubicBezTo>
                <a:cubicBezTo>
                  <a:pt x="10621223" y="5230642"/>
                  <a:pt x="10631605" y="5226490"/>
                  <a:pt x="10639911" y="5226490"/>
                </a:cubicBezTo>
                <a:cubicBezTo>
                  <a:pt x="10648217" y="5226490"/>
                  <a:pt x="10658601" y="5220260"/>
                  <a:pt x="10671061" y="5207802"/>
                </a:cubicBezTo>
                <a:cubicBezTo>
                  <a:pt x="10683517" y="5195342"/>
                  <a:pt x="10689749" y="5193266"/>
                  <a:pt x="10689749" y="5201572"/>
                </a:cubicBezTo>
                <a:lnTo>
                  <a:pt x="10652371" y="5238948"/>
                </a:lnTo>
                <a:cubicBezTo>
                  <a:pt x="10610841" y="5255560"/>
                  <a:pt x="10590075" y="5272172"/>
                  <a:pt x="10590075" y="5288784"/>
                </a:cubicBezTo>
                <a:cubicBezTo>
                  <a:pt x="10590075" y="5297091"/>
                  <a:pt x="10590075" y="5303319"/>
                  <a:pt x="10590075" y="5307473"/>
                </a:cubicBezTo>
                <a:cubicBezTo>
                  <a:pt x="10590075" y="5311627"/>
                  <a:pt x="10590075" y="5313703"/>
                  <a:pt x="10590075" y="5313703"/>
                </a:cubicBezTo>
                <a:cubicBezTo>
                  <a:pt x="10598383" y="5313703"/>
                  <a:pt x="10600457" y="5315779"/>
                  <a:pt x="10596305" y="5319931"/>
                </a:cubicBezTo>
                <a:cubicBezTo>
                  <a:pt x="10592153" y="5324085"/>
                  <a:pt x="10581769" y="5326161"/>
                  <a:pt x="10565159" y="5326161"/>
                </a:cubicBezTo>
                <a:lnTo>
                  <a:pt x="10527781" y="5326161"/>
                </a:lnTo>
                <a:lnTo>
                  <a:pt x="10490405" y="5363537"/>
                </a:lnTo>
                <a:cubicBezTo>
                  <a:pt x="10465485" y="5396761"/>
                  <a:pt x="10444721" y="5421680"/>
                  <a:pt x="10428109" y="5438292"/>
                </a:cubicBezTo>
                <a:cubicBezTo>
                  <a:pt x="10428109" y="5438292"/>
                  <a:pt x="10426033" y="5442444"/>
                  <a:pt x="10421881" y="5450750"/>
                </a:cubicBezTo>
                <a:cubicBezTo>
                  <a:pt x="10417729" y="5459056"/>
                  <a:pt x="10415649" y="5463208"/>
                  <a:pt x="10415649" y="5463208"/>
                </a:cubicBezTo>
                <a:cubicBezTo>
                  <a:pt x="10415649" y="5463208"/>
                  <a:pt x="10403193" y="5479822"/>
                  <a:pt x="10378273" y="5513044"/>
                </a:cubicBezTo>
                <a:cubicBezTo>
                  <a:pt x="10336745" y="5546269"/>
                  <a:pt x="10324285" y="5562881"/>
                  <a:pt x="10340897" y="5562881"/>
                </a:cubicBezTo>
                <a:cubicBezTo>
                  <a:pt x="10340897" y="5562881"/>
                  <a:pt x="10342975" y="5560805"/>
                  <a:pt x="10347127" y="5556651"/>
                </a:cubicBezTo>
                <a:cubicBezTo>
                  <a:pt x="10351279" y="5552497"/>
                  <a:pt x="10357509" y="5548345"/>
                  <a:pt x="10365815" y="5544193"/>
                </a:cubicBezTo>
                <a:cubicBezTo>
                  <a:pt x="10374121" y="5540039"/>
                  <a:pt x="10382425" y="5533809"/>
                  <a:pt x="10390733" y="5525503"/>
                </a:cubicBezTo>
                <a:cubicBezTo>
                  <a:pt x="10399039" y="5517198"/>
                  <a:pt x="10403193" y="5513044"/>
                  <a:pt x="10403193" y="5513044"/>
                </a:cubicBezTo>
                <a:cubicBezTo>
                  <a:pt x="10419801" y="5504738"/>
                  <a:pt x="10423957" y="5496432"/>
                  <a:pt x="10415649" y="5488126"/>
                </a:cubicBezTo>
                <a:cubicBezTo>
                  <a:pt x="10423957" y="5479822"/>
                  <a:pt x="10428109" y="5479822"/>
                  <a:pt x="10428109" y="5488126"/>
                </a:cubicBezTo>
                <a:lnTo>
                  <a:pt x="10440569" y="5488126"/>
                </a:lnTo>
                <a:lnTo>
                  <a:pt x="10403193" y="5525503"/>
                </a:lnTo>
                <a:cubicBezTo>
                  <a:pt x="10394885" y="5533809"/>
                  <a:pt x="10386581" y="5544193"/>
                  <a:pt x="10378273" y="5556651"/>
                </a:cubicBezTo>
                <a:cubicBezTo>
                  <a:pt x="10369967" y="5569109"/>
                  <a:pt x="10365815" y="5575339"/>
                  <a:pt x="10365815" y="5575339"/>
                </a:cubicBezTo>
                <a:cubicBezTo>
                  <a:pt x="10357509" y="5575339"/>
                  <a:pt x="10353357" y="5577415"/>
                  <a:pt x="10353357" y="5581569"/>
                </a:cubicBezTo>
                <a:cubicBezTo>
                  <a:pt x="10353357" y="5585721"/>
                  <a:pt x="10345049" y="5600257"/>
                  <a:pt x="10328437" y="5625175"/>
                </a:cubicBezTo>
                <a:lnTo>
                  <a:pt x="10278603" y="5687470"/>
                </a:lnTo>
                <a:lnTo>
                  <a:pt x="10241225" y="5724846"/>
                </a:lnTo>
                <a:cubicBezTo>
                  <a:pt x="10241225" y="5733152"/>
                  <a:pt x="10237073" y="5739381"/>
                  <a:pt x="10228769" y="5743534"/>
                </a:cubicBezTo>
                <a:cubicBezTo>
                  <a:pt x="10220461" y="5747688"/>
                  <a:pt x="10216309" y="5749764"/>
                  <a:pt x="10216309" y="5749764"/>
                </a:cubicBezTo>
                <a:lnTo>
                  <a:pt x="10203849" y="5762223"/>
                </a:lnTo>
                <a:cubicBezTo>
                  <a:pt x="10195545" y="5762223"/>
                  <a:pt x="10191393" y="5770529"/>
                  <a:pt x="10191393" y="5787141"/>
                </a:cubicBezTo>
                <a:cubicBezTo>
                  <a:pt x="10191393" y="5795447"/>
                  <a:pt x="10187237" y="5803753"/>
                  <a:pt x="10178933" y="5812059"/>
                </a:cubicBezTo>
                <a:lnTo>
                  <a:pt x="10116637" y="5861893"/>
                </a:lnTo>
                <a:cubicBezTo>
                  <a:pt x="10091719" y="5886812"/>
                  <a:pt x="10079259" y="5899272"/>
                  <a:pt x="10079259" y="5899272"/>
                </a:cubicBezTo>
                <a:cubicBezTo>
                  <a:pt x="10079259" y="5899272"/>
                  <a:pt x="10075107" y="5899272"/>
                  <a:pt x="10066801" y="5899272"/>
                </a:cubicBezTo>
                <a:lnTo>
                  <a:pt x="10054343" y="5924188"/>
                </a:lnTo>
                <a:cubicBezTo>
                  <a:pt x="10054343" y="5915884"/>
                  <a:pt x="10052265" y="5911730"/>
                  <a:pt x="10048113" y="5911730"/>
                </a:cubicBezTo>
                <a:cubicBezTo>
                  <a:pt x="10043961" y="5911730"/>
                  <a:pt x="10041883" y="5915884"/>
                  <a:pt x="10041883" y="5924188"/>
                </a:cubicBezTo>
                <a:lnTo>
                  <a:pt x="10004505" y="5911730"/>
                </a:lnTo>
                <a:cubicBezTo>
                  <a:pt x="10004505" y="5911730"/>
                  <a:pt x="10000353" y="5907576"/>
                  <a:pt x="9992049" y="5899272"/>
                </a:cubicBezTo>
                <a:cubicBezTo>
                  <a:pt x="9983741" y="5899272"/>
                  <a:pt x="9979589" y="5899272"/>
                  <a:pt x="9979589" y="5899272"/>
                </a:cubicBezTo>
                <a:cubicBezTo>
                  <a:pt x="9979589" y="5899272"/>
                  <a:pt x="9979589" y="5903424"/>
                  <a:pt x="9979589" y="5911730"/>
                </a:cubicBezTo>
                <a:cubicBezTo>
                  <a:pt x="9979589" y="5920036"/>
                  <a:pt x="9975437" y="5920036"/>
                  <a:pt x="9967129" y="5911730"/>
                </a:cubicBezTo>
                <a:lnTo>
                  <a:pt x="9917293" y="5986484"/>
                </a:lnTo>
                <a:cubicBezTo>
                  <a:pt x="9917293" y="5994789"/>
                  <a:pt x="9915217" y="5998942"/>
                  <a:pt x="9911065" y="5998942"/>
                </a:cubicBezTo>
                <a:cubicBezTo>
                  <a:pt x="9906913" y="5998942"/>
                  <a:pt x="9904835" y="6003096"/>
                  <a:pt x="9904835" y="6011401"/>
                </a:cubicBezTo>
                <a:lnTo>
                  <a:pt x="9904835" y="5998942"/>
                </a:lnTo>
                <a:lnTo>
                  <a:pt x="9892377" y="6011401"/>
                </a:lnTo>
                <a:lnTo>
                  <a:pt x="9892377" y="6023861"/>
                </a:lnTo>
                <a:cubicBezTo>
                  <a:pt x="9892377" y="6023861"/>
                  <a:pt x="9894453" y="6023861"/>
                  <a:pt x="9898605" y="6023861"/>
                </a:cubicBezTo>
                <a:cubicBezTo>
                  <a:pt x="9902757" y="6023861"/>
                  <a:pt x="9908989" y="6023861"/>
                  <a:pt x="9917293" y="6023861"/>
                </a:cubicBezTo>
                <a:cubicBezTo>
                  <a:pt x="9933905" y="6023861"/>
                  <a:pt x="9933905" y="6028013"/>
                  <a:pt x="9917293" y="6036319"/>
                </a:cubicBezTo>
                <a:cubicBezTo>
                  <a:pt x="9908989" y="6044625"/>
                  <a:pt x="9906913" y="6050855"/>
                  <a:pt x="9911065" y="6055007"/>
                </a:cubicBezTo>
                <a:cubicBezTo>
                  <a:pt x="9915217" y="6059161"/>
                  <a:pt x="9925601" y="6052931"/>
                  <a:pt x="9942213" y="6036319"/>
                </a:cubicBezTo>
                <a:lnTo>
                  <a:pt x="10016965" y="5986484"/>
                </a:lnTo>
                <a:lnTo>
                  <a:pt x="10004505" y="5998942"/>
                </a:lnTo>
                <a:cubicBezTo>
                  <a:pt x="9996201" y="6015555"/>
                  <a:pt x="9992049" y="6028013"/>
                  <a:pt x="9992049" y="6036319"/>
                </a:cubicBezTo>
                <a:lnTo>
                  <a:pt x="9954669" y="6073695"/>
                </a:lnTo>
                <a:lnTo>
                  <a:pt x="9929753" y="6098613"/>
                </a:lnTo>
                <a:lnTo>
                  <a:pt x="9904835" y="6111073"/>
                </a:lnTo>
                <a:cubicBezTo>
                  <a:pt x="9896529" y="6119378"/>
                  <a:pt x="9892377" y="6127685"/>
                  <a:pt x="9892377" y="6135990"/>
                </a:cubicBezTo>
                <a:lnTo>
                  <a:pt x="9879917" y="6135990"/>
                </a:lnTo>
                <a:cubicBezTo>
                  <a:pt x="9879917" y="6135990"/>
                  <a:pt x="9875765" y="6140144"/>
                  <a:pt x="9867457" y="6148450"/>
                </a:cubicBezTo>
                <a:cubicBezTo>
                  <a:pt x="9867457" y="6148450"/>
                  <a:pt x="9867457" y="6144296"/>
                  <a:pt x="9867457" y="6135990"/>
                </a:cubicBezTo>
                <a:cubicBezTo>
                  <a:pt x="9867457" y="6127685"/>
                  <a:pt x="9871611" y="6119378"/>
                  <a:pt x="9879917" y="6111073"/>
                </a:cubicBezTo>
                <a:lnTo>
                  <a:pt x="9879917" y="6098613"/>
                </a:lnTo>
                <a:cubicBezTo>
                  <a:pt x="9863305" y="6106919"/>
                  <a:pt x="9855001" y="6115225"/>
                  <a:pt x="9855001" y="6123532"/>
                </a:cubicBezTo>
                <a:cubicBezTo>
                  <a:pt x="9842541" y="6142220"/>
                  <a:pt x="9830081" y="6153899"/>
                  <a:pt x="9817623" y="6158572"/>
                </a:cubicBezTo>
                <a:lnTo>
                  <a:pt x="9813830" y="6159284"/>
                </a:lnTo>
                <a:lnTo>
                  <a:pt x="9816066" y="6157794"/>
                </a:lnTo>
                <a:cubicBezTo>
                  <a:pt x="9817104" y="6155718"/>
                  <a:pt x="9817623" y="6152602"/>
                  <a:pt x="9817623" y="6148450"/>
                </a:cubicBezTo>
                <a:lnTo>
                  <a:pt x="9805164" y="6148450"/>
                </a:lnTo>
                <a:cubicBezTo>
                  <a:pt x="9796857" y="6156756"/>
                  <a:pt x="9792705" y="6165062"/>
                  <a:pt x="9792705" y="6173368"/>
                </a:cubicBezTo>
                <a:cubicBezTo>
                  <a:pt x="9792705" y="6173368"/>
                  <a:pt x="9792705" y="6177520"/>
                  <a:pt x="9792705" y="6185826"/>
                </a:cubicBezTo>
                <a:cubicBezTo>
                  <a:pt x="9784399" y="6194132"/>
                  <a:pt x="9780246" y="6202438"/>
                  <a:pt x="9780246" y="6210744"/>
                </a:cubicBezTo>
                <a:cubicBezTo>
                  <a:pt x="9780246" y="6219050"/>
                  <a:pt x="9780246" y="6223202"/>
                  <a:pt x="9780246" y="6223202"/>
                </a:cubicBezTo>
                <a:cubicBezTo>
                  <a:pt x="9771940" y="6223202"/>
                  <a:pt x="9767788" y="6223202"/>
                  <a:pt x="9767788" y="6223202"/>
                </a:cubicBezTo>
                <a:cubicBezTo>
                  <a:pt x="9767788" y="6231508"/>
                  <a:pt x="9774016" y="6235662"/>
                  <a:pt x="9786476" y="6235662"/>
                </a:cubicBezTo>
                <a:cubicBezTo>
                  <a:pt x="9798935" y="6235662"/>
                  <a:pt x="9805164" y="6239815"/>
                  <a:pt x="9805164" y="6248121"/>
                </a:cubicBezTo>
                <a:cubicBezTo>
                  <a:pt x="9805164" y="6256427"/>
                  <a:pt x="9809317" y="6260579"/>
                  <a:pt x="9817623" y="6260579"/>
                </a:cubicBezTo>
                <a:cubicBezTo>
                  <a:pt x="9817623" y="6260579"/>
                  <a:pt x="9813471" y="6266809"/>
                  <a:pt x="9805164" y="6279269"/>
                </a:cubicBezTo>
                <a:cubicBezTo>
                  <a:pt x="9796857" y="6291727"/>
                  <a:pt x="9784399" y="6304185"/>
                  <a:pt x="9767788" y="6316645"/>
                </a:cubicBezTo>
                <a:cubicBezTo>
                  <a:pt x="9751176" y="6329103"/>
                  <a:pt x="9738716" y="6339487"/>
                  <a:pt x="9730410" y="6347791"/>
                </a:cubicBezTo>
                <a:cubicBezTo>
                  <a:pt x="9722104" y="6356098"/>
                  <a:pt x="9717952" y="6364404"/>
                  <a:pt x="9717952" y="6372710"/>
                </a:cubicBezTo>
                <a:cubicBezTo>
                  <a:pt x="9717952" y="6381016"/>
                  <a:pt x="9711722" y="6383092"/>
                  <a:pt x="9699264" y="6378940"/>
                </a:cubicBezTo>
                <a:cubicBezTo>
                  <a:pt x="9686804" y="6374786"/>
                  <a:pt x="9680575" y="6372710"/>
                  <a:pt x="9680575" y="6372710"/>
                </a:cubicBezTo>
                <a:lnTo>
                  <a:pt x="9693034" y="6347791"/>
                </a:lnTo>
                <a:cubicBezTo>
                  <a:pt x="9717952" y="6322873"/>
                  <a:pt x="9717952" y="6314569"/>
                  <a:pt x="9693034" y="6322873"/>
                </a:cubicBezTo>
                <a:cubicBezTo>
                  <a:pt x="9684728" y="6331179"/>
                  <a:pt x="9676423" y="6341563"/>
                  <a:pt x="9668116" y="6354021"/>
                </a:cubicBezTo>
                <a:cubicBezTo>
                  <a:pt x="9659809" y="6366480"/>
                  <a:pt x="9647351" y="6381016"/>
                  <a:pt x="9630739" y="6397628"/>
                </a:cubicBezTo>
                <a:cubicBezTo>
                  <a:pt x="9630739" y="6405934"/>
                  <a:pt x="9622433" y="6418392"/>
                  <a:pt x="9605821" y="6435004"/>
                </a:cubicBezTo>
                <a:cubicBezTo>
                  <a:pt x="9580905" y="6459922"/>
                  <a:pt x="9568445" y="6476534"/>
                  <a:pt x="9568445" y="6484840"/>
                </a:cubicBezTo>
                <a:cubicBezTo>
                  <a:pt x="9576752" y="6484840"/>
                  <a:pt x="9576752" y="6488993"/>
                  <a:pt x="9568445" y="6497299"/>
                </a:cubicBezTo>
                <a:cubicBezTo>
                  <a:pt x="9543526" y="6497299"/>
                  <a:pt x="9535220" y="6505605"/>
                  <a:pt x="9543526" y="6522217"/>
                </a:cubicBezTo>
                <a:cubicBezTo>
                  <a:pt x="9551834" y="6522217"/>
                  <a:pt x="9562216" y="6518063"/>
                  <a:pt x="9574675" y="6509759"/>
                </a:cubicBezTo>
                <a:lnTo>
                  <a:pt x="9582683" y="6504419"/>
                </a:lnTo>
                <a:lnTo>
                  <a:pt x="9580905" y="6509759"/>
                </a:lnTo>
                <a:lnTo>
                  <a:pt x="9543526" y="6547135"/>
                </a:lnTo>
                <a:cubicBezTo>
                  <a:pt x="9535220" y="6547135"/>
                  <a:pt x="9522762" y="6551287"/>
                  <a:pt x="9506150" y="6559593"/>
                </a:cubicBezTo>
                <a:cubicBezTo>
                  <a:pt x="9506150" y="6559593"/>
                  <a:pt x="9501998" y="6561669"/>
                  <a:pt x="9493692" y="6565823"/>
                </a:cubicBezTo>
                <a:cubicBezTo>
                  <a:pt x="9485384" y="6569977"/>
                  <a:pt x="9479156" y="6572053"/>
                  <a:pt x="9475004" y="6572053"/>
                </a:cubicBezTo>
                <a:cubicBezTo>
                  <a:pt x="9470851" y="6572053"/>
                  <a:pt x="9464622" y="6576205"/>
                  <a:pt x="9456315" y="6584511"/>
                </a:cubicBezTo>
                <a:cubicBezTo>
                  <a:pt x="9456315" y="6592817"/>
                  <a:pt x="9454238" y="6601123"/>
                  <a:pt x="9450085" y="6609430"/>
                </a:cubicBezTo>
                <a:cubicBezTo>
                  <a:pt x="9445933" y="6617736"/>
                  <a:pt x="9445933" y="6623964"/>
                  <a:pt x="9450085" y="6628118"/>
                </a:cubicBezTo>
                <a:cubicBezTo>
                  <a:pt x="9454238" y="6632272"/>
                  <a:pt x="9460468" y="6634348"/>
                  <a:pt x="9468774" y="6634348"/>
                </a:cubicBezTo>
                <a:lnTo>
                  <a:pt x="9456315" y="6646806"/>
                </a:lnTo>
                <a:lnTo>
                  <a:pt x="9443856" y="6696642"/>
                </a:lnTo>
                <a:cubicBezTo>
                  <a:pt x="9452162" y="6696642"/>
                  <a:pt x="9454238" y="6698718"/>
                  <a:pt x="9450085" y="6702870"/>
                </a:cubicBezTo>
                <a:cubicBezTo>
                  <a:pt x="9445933" y="6707024"/>
                  <a:pt x="9437626" y="6709100"/>
                  <a:pt x="9425167" y="6709100"/>
                </a:cubicBezTo>
                <a:cubicBezTo>
                  <a:pt x="9412709" y="6709100"/>
                  <a:pt x="9404401" y="6704947"/>
                  <a:pt x="9400249" y="6696642"/>
                </a:cubicBezTo>
                <a:cubicBezTo>
                  <a:pt x="9396097" y="6688336"/>
                  <a:pt x="9385713" y="6688336"/>
                  <a:pt x="9369103" y="6696642"/>
                </a:cubicBezTo>
                <a:lnTo>
                  <a:pt x="9319266" y="6721559"/>
                </a:lnTo>
                <a:lnTo>
                  <a:pt x="9294348" y="6758937"/>
                </a:lnTo>
                <a:cubicBezTo>
                  <a:pt x="9269430" y="6783855"/>
                  <a:pt x="9256972" y="6798389"/>
                  <a:pt x="9256972" y="6802543"/>
                </a:cubicBezTo>
                <a:cubicBezTo>
                  <a:pt x="9256972" y="6806695"/>
                  <a:pt x="9248666" y="6817077"/>
                  <a:pt x="9232054" y="6833689"/>
                </a:cubicBezTo>
                <a:lnTo>
                  <a:pt x="9207136" y="6871066"/>
                </a:lnTo>
                <a:cubicBezTo>
                  <a:pt x="9207136" y="6871066"/>
                  <a:pt x="9194677" y="6883526"/>
                  <a:pt x="9169759" y="6908444"/>
                </a:cubicBezTo>
                <a:cubicBezTo>
                  <a:pt x="9161453" y="6916750"/>
                  <a:pt x="9153149" y="6927132"/>
                  <a:pt x="9144841" y="6939590"/>
                </a:cubicBezTo>
                <a:cubicBezTo>
                  <a:pt x="9136535" y="6952049"/>
                  <a:pt x="9132383" y="6958279"/>
                  <a:pt x="9132383" y="6958279"/>
                </a:cubicBezTo>
                <a:cubicBezTo>
                  <a:pt x="9115771" y="6974891"/>
                  <a:pt x="9099159" y="6993579"/>
                  <a:pt x="9082547" y="7014345"/>
                </a:cubicBezTo>
                <a:cubicBezTo>
                  <a:pt x="9065936" y="7035109"/>
                  <a:pt x="9057630" y="7045491"/>
                  <a:pt x="9057630" y="7045491"/>
                </a:cubicBezTo>
                <a:lnTo>
                  <a:pt x="9045170" y="7057949"/>
                </a:lnTo>
                <a:lnTo>
                  <a:pt x="9032712" y="7070409"/>
                </a:lnTo>
                <a:cubicBezTo>
                  <a:pt x="9041018" y="7078715"/>
                  <a:pt x="9041018" y="7082868"/>
                  <a:pt x="9032712" y="7082868"/>
                </a:cubicBezTo>
                <a:lnTo>
                  <a:pt x="9020252" y="7082868"/>
                </a:lnTo>
                <a:cubicBezTo>
                  <a:pt x="9020252" y="7082868"/>
                  <a:pt x="9020252" y="7087021"/>
                  <a:pt x="9020252" y="7095328"/>
                </a:cubicBezTo>
                <a:cubicBezTo>
                  <a:pt x="9011946" y="7095328"/>
                  <a:pt x="9007794" y="7091175"/>
                  <a:pt x="9007794" y="7082868"/>
                </a:cubicBezTo>
                <a:lnTo>
                  <a:pt x="8995336" y="7082868"/>
                </a:lnTo>
                <a:cubicBezTo>
                  <a:pt x="8995336" y="7091175"/>
                  <a:pt x="8997412" y="7099480"/>
                  <a:pt x="9001564" y="7107786"/>
                </a:cubicBezTo>
                <a:cubicBezTo>
                  <a:pt x="9005716" y="7116092"/>
                  <a:pt x="9005716" y="7122322"/>
                  <a:pt x="9001564" y="7126474"/>
                </a:cubicBezTo>
                <a:cubicBezTo>
                  <a:pt x="8997412" y="7130628"/>
                  <a:pt x="8993258" y="7130628"/>
                  <a:pt x="8989106" y="7126474"/>
                </a:cubicBezTo>
                <a:cubicBezTo>
                  <a:pt x="8984953" y="7122322"/>
                  <a:pt x="8982876" y="7116092"/>
                  <a:pt x="8982876" y="7107786"/>
                </a:cubicBezTo>
                <a:lnTo>
                  <a:pt x="9007794" y="7057949"/>
                </a:lnTo>
                <a:cubicBezTo>
                  <a:pt x="9007794" y="7057949"/>
                  <a:pt x="9011946" y="7053797"/>
                  <a:pt x="9020252" y="7045491"/>
                </a:cubicBezTo>
                <a:cubicBezTo>
                  <a:pt x="9020252" y="7037185"/>
                  <a:pt x="9022330" y="7028881"/>
                  <a:pt x="9026482" y="7020573"/>
                </a:cubicBezTo>
                <a:cubicBezTo>
                  <a:pt x="9030634" y="7012267"/>
                  <a:pt x="9036864" y="7008115"/>
                  <a:pt x="9045170" y="7008115"/>
                </a:cubicBezTo>
                <a:lnTo>
                  <a:pt x="9045170" y="6983197"/>
                </a:lnTo>
                <a:cubicBezTo>
                  <a:pt x="9045170" y="6974891"/>
                  <a:pt x="9049322" y="6966586"/>
                  <a:pt x="9057630" y="6958279"/>
                </a:cubicBezTo>
                <a:lnTo>
                  <a:pt x="9070088" y="6958279"/>
                </a:lnTo>
                <a:lnTo>
                  <a:pt x="9082547" y="6945820"/>
                </a:lnTo>
                <a:cubicBezTo>
                  <a:pt x="9090854" y="6929208"/>
                  <a:pt x="9090854" y="6920902"/>
                  <a:pt x="9082547" y="6920902"/>
                </a:cubicBezTo>
                <a:cubicBezTo>
                  <a:pt x="9090854" y="6920902"/>
                  <a:pt x="9105389" y="6908444"/>
                  <a:pt x="9126153" y="6883526"/>
                </a:cubicBezTo>
                <a:cubicBezTo>
                  <a:pt x="9146919" y="6858608"/>
                  <a:pt x="9157301" y="6846149"/>
                  <a:pt x="9157301" y="6846149"/>
                </a:cubicBezTo>
                <a:cubicBezTo>
                  <a:pt x="9157301" y="6846149"/>
                  <a:pt x="9157301" y="6841996"/>
                  <a:pt x="9157301" y="6833689"/>
                </a:cubicBezTo>
                <a:cubicBezTo>
                  <a:pt x="9157301" y="6825383"/>
                  <a:pt x="9161453" y="6821231"/>
                  <a:pt x="9169759" y="6821231"/>
                </a:cubicBezTo>
                <a:lnTo>
                  <a:pt x="9182219" y="6796313"/>
                </a:lnTo>
                <a:lnTo>
                  <a:pt x="9169759" y="6796313"/>
                </a:lnTo>
                <a:cubicBezTo>
                  <a:pt x="9144841" y="6804619"/>
                  <a:pt x="9124077" y="6825383"/>
                  <a:pt x="9107465" y="6858608"/>
                </a:cubicBezTo>
                <a:lnTo>
                  <a:pt x="9095007" y="6883526"/>
                </a:lnTo>
                <a:cubicBezTo>
                  <a:pt x="9095007" y="6883526"/>
                  <a:pt x="9090854" y="6883526"/>
                  <a:pt x="9082547" y="6883526"/>
                </a:cubicBezTo>
                <a:cubicBezTo>
                  <a:pt x="9082547" y="6891832"/>
                  <a:pt x="9078394" y="6895984"/>
                  <a:pt x="9070088" y="6895984"/>
                </a:cubicBezTo>
                <a:cubicBezTo>
                  <a:pt x="9070088" y="6895984"/>
                  <a:pt x="9068011" y="6898062"/>
                  <a:pt x="9063858" y="6902214"/>
                </a:cubicBezTo>
                <a:cubicBezTo>
                  <a:pt x="9059706" y="6906368"/>
                  <a:pt x="9057630" y="6912596"/>
                  <a:pt x="9057630" y="6920902"/>
                </a:cubicBezTo>
                <a:cubicBezTo>
                  <a:pt x="9057630" y="6937514"/>
                  <a:pt x="9055552" y="6945820"/>
                  <a:pt x="9051400" y="6945820"/>
                </a:cubicBezTo>
                <a:cubicBezTo>
                  <a:pt x="9047248" y="6945820"/>
                  <a:pt x="9036864" y="6949972"/>
                  <a:pt x="9020252" y="6958279"/>
                </a:cubicBezTo>
                <a:cubicBezTo>
                  <a:pt x="9003642" y="6983197"/>
                  <a:pt x="8991182" y="6991503"/>
                  <a:pt x="8982876" y="6983197"/>
                </a:cubicBezTo>
                <a:cubicBezTo>
                  <a:pt x="8982876" y="6974891"/>
                  <a:pt x="8995336" y="6958279"/>
                  <a:pt x="9020252" y="6933360"/>
                </a:cubicBezTo>
                <a:cubicBezTo>
                  <a:pt x="9036864" y="6916750"/>
                  <a:pt x="9049322" y="6904290"/>
                  <a:pt x="9057630" y="6895984"/>
                </a:cubicBezTo>
                <a:cubicBezTo>
                  <a:pt x="9065936" y="6887678"/>
                  <a:pt x="9070088" y="6883526"/>
                  <a:pt x="9070088" y="6883526"/>
                </a:cubicBezTo>
                <a:lnTo>
                  <a:pt x="9095007" y="6846149"/>
                </a:lnTo>
                <a:cubicBezTo>
                  <a:pt x="9111617" y="6821231"/>
                  <a:pt x="9117847" y="6806695"/>
                  <a:pt x="9113695" y="6802543"/>
                </a:cubicBezTo>
                <a:cubicBezTo>
                  <a:pt x="9109543" y="6798389"/>
                  <a:pt x="9111617" y="6796313"/>
                  <a:pt x="9119925" y="6796313"/>
                </a:cubicBezTo>
                <a:cubicBezTo>
                  <a:pt x="9128231" y="6796313"/>
                  <a:pt x="9132383" y="6792159"/>
                  <a:pt x="9132383" y="6783855"/>
                </a:cubicBezTo>
                <a:cubicBezTo>
                  <a:pt x="9140689" y="6775549"/>
                  <a:pt x="9144841" y="6769319"/>
                  <a:pt x="9144841" y="6765165"/>
                </a:cubicBezTo>
                <a:cubicBezTo>
                  <a:pt x="9144841" y="6761013"/>
                  <a:pt x="9148993" y="6763089"/>
                  <a:pt x="9157301" y="6771395"/>
                </a:cubicBezTo>
                <a:cubicBezTo>
                  <a:pt x="9157301" y="6771395"/>
                  <a:pt x="9157301" y="6767241"/>
                  <a:pt x="9157301" y="6758937"/>
                </a:cubicBezTo>
                <a:cubicBezTo>
                  <a:pt x="9148993" y="6758937"/>
                  <a:pt x="9140689" y="6758937"/>
                  <a:pt x="9132383" y="6758937"/>
                </a:cubicBezTo>
                <a:cubicBezTo>
                  <a:pt x="9124077" y="6758937"/>
                  <a:pt x="9117847" y="6763089"/>
                  <a:pt x="9113695" y="6771395"/>
                </a:cubicBezTo>
                <a:cubicBezTo>
                  <a:pt x="9109543" y="6779701"/>
                  <a:pt x="9103313" y="6781777"/>
                  <a:pt x="9095007" y="6777625"/>
                </a:cubicBezTo>
                <a:cubicBezTo>
                  <a:pt x="9086699" y="6773471"/>
                  <a:pt x="9082547" y="6775549"/>
                  <a:pt x="9082547" y="6783855"/>
                </a:cubicBezTo>
                <a:cubicBezTo>
                  <a:pt x="9082547" y="6792159"/>
                  <a:pt x="9082547" y="6798389"/>
                  <a:pt x="9082547" y="6802543"/>
                </a:cubicBezTo>
                <a:cubicBezTo>
                  <a:pt x="9082547" y="6806695"/>
                  <a:pt x="9082547" y="6808771"/>
                  <a:pt x="9082547" y="6808771"/>
                </a:cubicBezTo>
                <a:cubicBezTo>
                  <a:pt x="9082547" y="6808771"/>
                  <a:pt x="9080471" y="6810847"/>
                  <a:pt x="9076318" y="6815001"/>
                </a:cubicBezTo>
                <a:cubicBezTo>
                  <a:pt x="9072166" y="6819155"/>
                  <a:pt x="9070088" y="6821231"/>
                  <a:pt x="9070088" y="6821231"/>
                </a:cubicBezTo>
                <a:cubicBezTo>
                  <a:pt x="9061782" y="6821231"/>
                  <a:pt x="9049322" y="6827460"/>
                  <a:pt x="9032712" y="6839919"/>
                </a:cubicBezTo>
                <a:cubicBezTo>
                  <a:pt x="9016100" y="6852378"/>
                  <a:pt x="9007794" y="6862761"/>
                  <a:pt x="9007794" y="6871066"/>
                </a:cubicBezTo>
                <a:cubicBezTo>
                  <a:pt x="9007794" y="6879374"/>
                  <a:pt x="9003642" y="6883526"/>
                  <a:pt x="8995336" y="6883526"/>
                </a:cubicBezTo>
                <a:lnTo>
                  <a:pt x="9007794" y="6895984"/>
                </a:lnTo>
                <a:cubicBezTo>
                  <a:pt x="9016100" y="6895984"/>
                  <a:pt x="9020252" y="6895984"/>
                  <a:pt x="9020252" y="6895984"/>
                </a:cubicBezTo>
                <a:cubicBezTo>
                  <a:pt x="9028560" y="6887678"/>
                  <a:pt x="9030634" y="6887678"/>
                  <a:pt x="9026482" y="6895984"/>
                </a:cubicBezTo>
                <a:cubicBezTo>
                  <a:pt x="9022330" y="6904290"/>
                  <a:pt x="9020252" y="6908444"/>
                  <a:pt x="9020252" y="6908444"/>
                </a:cubicBezTo>
                <a:lnTo>
                  <a:pt x="9007794" y="6920902"/>
                </a:lnTo>
                <a:cubicBezTo>
                  <a:pt x="8999488" y="6929208"/>
                  <a:pt x="8991182" y="6937514"/>
                  <a:pt x="8982876" y="6945820"/>
                </a:cubicBezTo>
                <a:lnTo>
                  <a:pt x="8957958" y="6970738"/>
                </a:lnTo>
                <a:cubicBezTo>
                  <a:pt x="8957958" y="6979045"/>
                  <a:pt x="8951729" y="6987351"/>
                  <a:pt x="8939269" y="6995655"/>
                </a:cubicBezTo>
                <a:cubicBezTo>
                  <a:pt x="8926811" y="7003963"/>
                  <a:pt x="8920581" y="7010191"/>
                  <a:pt x="8920581" y="7014345"/>
                </a:cubicBezTo>
                <a:cubicBezTo>
                  <a:pt x="8920581" y="7018497"/>
                  <a:pt x="8916429" y="7020573"/>
                  <a:pt x="8908123" y="7020573"/>
                </a:cubicBezTo>
                <a:cubicBezTo>
                  <a:pt x="8899815" y="7020573"/>
                  <a:pt x="8895663" y="7020573"/>
                  <a:pt x="8895663" y="7020573"/>
                </a:cubicBezTo>
                <a:cubicBezTo>
                  <a:pt x="8895663" y="6995655"/>
                  <a:pt x="8912275" y="6983197"/>
                  <a:pt x="8945499" y="6983197"/>
                </a:cubicBezTo>
                <a:cubicBezTo>
                  <a:pt x="8945499" y="6983197"/>
                  <a:pt x="8945499" y="6979045"/>
                  <a:pt x="8945499" y="6970738"/>
                </a:cubicBezTo>
                <a:lnTo>
                  <a:pt x="8920581" y="6983197"/>
                </a:lnTo>
                <a:lnTo>
                  <a:pt x="8895663" y="6995655"/>
                </a:lnTo>
                <a:lnTo>
                  <a:pt x="8883205" y="6983197"/>
                </a:lnTo>
                <a:cubicBezTo>
                  <a:pt x="8883205" y="6991503"/>
                  <a:pt x="8883205" y="6995655"/>
                  <a:pt x="8883205" y="6995655"/>
                </a:cubicBezTo>
                <a:cubicBezTo>
                  <a:pt x="8883205" y="6995655"/>
                  <a:pt x="8883205" y="6999809"/>
                  <a:pt x="8883205" y="7008115"/>
                </a:cubicBezTo>
                <a:cubicBezTo>
                  <a:pt x="8883205" y="7008115"/>
                  <a:pt x="8881127" y="7008115"/>
                  <a:pt x="8876975" y="7008115"/>
                </a:cubicBezTo>
                <a:cubicBezTo>
                  <a:pt x="8872823" y="7008115"/>
                  <a:pt x="8870745" y="7010191"/>
                  <a:pt x="8870745" y="7014345"/>
                </a:cubicBezTo>
                <a:cubicBezTo>
                  <a:pt x="8870745" y="7018497"/>
                  <a:pt x="8866593" y="7020573"/>
                  <a:pt x="8858287" y="7020573"/>
                </a:cubicBezTo>
                <a:cubicBezTo>
                  <a:pt x="8858287" y="7028881"/>
                  <a:pt x="8854134" y="7033033"/>
                  <a:pt x="8845828" y="7033033"/>
                </a:cubicBezTo>
                <a:lnTo>
                  <a:pt x="8820910" y="7070409"/>
                </a:lnTo>
                <a:cubicBezTo>
                  <a:pt x="8820910" y="7070409"/>
                  <a:pt x="8825062" y="7070409"/>
                  <a:pt x="8833369" y="7070409"/>
                </a:cubicBezTo>
                <a:lnTo>
                  <a:pt x="8833369" y="7082868"/>
                </a:lnTo>
                <a:lnTo>
                  <a:pt x="8833369" y="7095328"/>
                </a:lnTo>
                <a:lnTo>
                  <a:pt x="8845828" y="7095328"/>
                </a:lnTo>
                <a:cubicBezTo>
                  <a:pt x="8837521" y="7103634"/>
                  <a:pt x="8829216" y="7107786"/>
                  <a:pt x="8820910" y="7107786"/>
                </a:cubicBezTo>
                <a:cubicBezTo>
                  <a:pt x="8820910" y="7099480"/>
                  <a:pt x="8818833" y="7095328"/>
                  <a:pt x="8814680" y="7095328"/>
                </a:cubicBezTo>
                <a:cubicBezTo>
                  <a:pt x="8810528" y="7095328"/>
                  <a:pt x="8808450" y="7091175"/>
                  <a:pt x="8808450" y="7082868"/>
                </a:cubicBezTo>
                <a:cubicBezTo>
                  <a:pt x="8808450" y="7082868"/>
                  <a:pt x="8802222" y="7089098"/>
                  <a:pt x="8789762" y="7101556"/>
                </a:cubicBezTo>
                <a:cubicBezTo>
                  <a:pt x="8777304" y="7114016"/>
                  <a:pt x="8764846" y="7128552"/>
                  <a:pt x="8752386" y="7145162"/>
                </a:cubicBezTo>
                <a:cubicBezTo>
                  <a:pt x="8739928" y="7161774"/>
                  <a:pt x="8733698" y="7172158"/>
                  <a:pt x="8733698" y="7176310"/>
                </a:cubicBezTo>
                <a:cubicBezTo>
                  <a:pt x="8733698" y="7180462"/>
                  <a:pt x="8731620" y="7184616"/>
                  <a:pt x="8727468" y="7188768"/>
                </a:cubicBezTo>
                <a:cubicBezTo>
                  <a:pt x="8723315" y="7192922"/>
                  <a:pt x="8717086" y="7194998"/>
                  <a:pt x="8708779" y="7194998"/>
                </a:cubicBezTo>
                <a:cubicBezTo>
                  <a:pt x="8700473" y="7194998"/>
                  <a:pt x="8692169" y="7199152"/>
                  <a:pt x="8683861" y="7207457"/>
                </a:cubicBezTo>
                <a:cubicBezTo>
                  <a:pt x="8675555" y="7215764"/>
                  <a:pt x="8671403" y="7219917"/>
                  <a:pt x="8671403" y="7219917"/>
                </a:cubicBezTo>
                <a:lnTo>
                  <a:pt x="8671403" y="7232375"/>
                </a:lnTo>
                <a:cubicBezTo>
                  <a:pt x="8679709" y="7240681"/>
                  <a:pt x="8683861" y="7244835"/>
                  <a:pt x="8683861" y="7244835"/>
                </a:cubicBezTo>
                <a:cubicBezTo>
                  <a:pt x="8683861" y="7244835"/>
                  <a:pt x="8679709" y="7244835"/>
                  <a:pt x="8671403" y="7244835"/>
                </a:cubicBezTo>
                <a:cubicBezTo>
                  <a:pt x="8654791" y="7253141"/>
                  <a:pt x="8650637" y="7261447"/>
                  <a:pt x="8658945" y="7269751"/>
                </a:cubicBezTo>
                <a:lnTo>
                  <a:pt x="8671403" y="7282211"/>
                </a:lnTo>
                <a:cubicBezTo>
                  <a:pt x="8671403" y="7273905"/>
                  <a:pt x="8677633" y="7267675"/>
                  <a:pt x="8690091" y="7263523"/>
                </a:cubicBezTo>
                <a:cubicBezTo>
                  <a:pt x="8702550" y="7259371"/>
                  <a:pt x="8712932" y="7257293"/>
                  <a:pt x="8721239" y="7257293"/>
                </a:cubicBezTo>
                <a:cubicBezTo>
                  <a:pt x="8721239" y="7248987"/>
                  <a:pt x="8721239" y="7244835"/>
                  <a:pt x="8721239" y="7244835"/>
                </a:cubicBezTo>
                <a:cubicBezTo>
                  <a:pt x="8721239" y="7244835"/>
                  <a:pt x="8725392" y="7244835"/>
                  <a:pt x="8733698" y="7244835"/>
                </a:cubicBezTo>
                <a:cubicBezTo>
                  <a:pt x="8733698" y="7244835"/>
                  <a:pt x="8737850" y="7240681"/>
                  <a:pt x="8746156" y="7232375"/>
                </a:cubicBezTo>
                <a:lnTo>
                  <a:pt x="8758616" y="7219917"/>
                </a:lnTo>
                <a:cubicBezTo>
                  <a:pt x="8766922" y="7219917"/>
                  <a:pt x="8779382" y="7209534"/>
                  <a:pt x="8795992" y="7188768"/>
                </a:cubicBezTo>
                <a:cubicBezTo>
                  <a:pt x="8812604" y="7168004"/>
                  <a:pt x="8825062" y="7161774"/>
                  <a:pt x="8833369" y="7170080"/>
                </a:cubicBezTo>
                <a:lnTo>
                  <a:pt x="8758616" y="7232375"/>
                </a:lnTo>
                <a:cubicBezTo>
                  <a:pt x="8758616" y="7232375"/>
                  <a:pt x="8756538" y="7232375"/>
                  <a:pt x="8752386" y="7232375"/>
                </a:cubicBezTo>
                <a:cubicBezTo>
                  <a:pt x="8748234" y="7232375"/>
                  <a:pt x="8746156" y="7236529"/>
                  <a:pt x="8746156" y="7244835"/>
                </a:cubicBezTo>
                <a:cubicBezTo>
                  <a:pt x="8746156" y="7244835"/>
                  <a:pt x="8744080" y="7244835"/>
                  <a:pt x="8739928" y="7244835"/>
                </a:cubicBezTo>
                <a:cubicBezTo>
                  <a:pt x="8735775" y="7244835"/>
                  <a:pt x="8733698" y="7246911"/>
                  <a:pt x="8733698" y="7251063"/>
                </a:cubicBezTo>
                <a:cubicBezTo>
                  <a:pt x="8733698" y="7255217"/>
                  <a:pt x="8737850" y="7257293"/>
                  <a:pt x="8746156" y="7257293"/>
                </a:cubicBezTo>
                <a:lnTo>
                  <a:pt x="8746156" y="7269751"/>
                </a:lnTo>
                <a:cubicBezTo>
                  <a:pt x="8737850" y="7269751"/>
                  <a:pt x="8731620" y="7269751"/>
                  <a:pt x="8727468" y="7269751"/>
                </a:cubicBezTo>
                <a:cubicBezTo>
                  <a:pt x="8723315" y="7269751"/>
                  <a:pt x="8721239" y="7269751"/>
                  <a:pt x="8721239" y="7269751"/>
                </a:cubicBezTo>
                <a:cubicBezTo>
                  <a:pt x="8721239" y="7269751"/>
                  <a:pt x="8721239" y="7273905"/>
                  <a:pt x="8721239" y="7282211"/>
                </a:cubicBezTo>
                <a:cubicBezTo>
                  <a:pt x="8729545" y="7290517"/>
                  <a:pt x="8731620" y="7298823"/>
                  <a:pt x="8727468" y="7307129"/>
                </a:cubicBezTo>
                <a:cubicBezTo>
                  <a:pt x="8723315" y="7315435"/>
                  <a:pt x="8712932" y="7327894"/>
                  <a:pt x="8696321" y="7344506"/>
                </a:cubicBezTo>
                <a:lnTo>
                  <a:pt x="8683861" y="7369424"/>
                </a:lnTo>
                <a:cubicBezTo>
                  <a:pt x="8683861" y="7377730"/>
                  <a:pt x="8677633" y="7381882"/>
                  <a:pt x="8665173" y="7381882"/>
                </a:cubicBezTo>
                <a:cubicBezTo>
                  <a:pt x="8652715" y="7381882"/>
                  <a:pt x="8642333" y="7386036"/>
                  <a:pt x="8634027" y="7394340"/>
                </a:cubicBezTo>
                <a:lnTo>
                  <a:pt x="8621567" y="7394340"/>
                </a:lnTo>
                <a:cubicBezTo>
                  <a:pt x="8621567" y="7386036"/>
                  <a:pt x="8625719" y="7377730"/>
                  <a:pt x="8634027" y="7369424"/>
                </a:cubicBezTo>
                <a:cubicBezTo>
                  <a:pt x="8642333" y="7344506"/>
                  <a:pt x="8648563" y="7332046"/>
                  <a:pt x="8652715" y="7332046"/>
                </a:cubicBezTo>
                <a:cubicBezTo>
                  <a:pt x="8656867" y="7332046"/>
                  <a:pt x="8658945" y="7327894"/>
                  <a:pt x="8658945" y="7319587"/>
                </a:cubicBezTo>
                <a:lnTo>
                  <a:pt x="8596650" y="7394340"/>
                </a:lnTo>
                <a:cubicBezTo>
                  <a:pt x="8588343" y="7394340"/>
                  <a:pt x="8580038" y="7402648"/>
                  <a:pt x="8571732" y="7419258"/>
                </a:cubicBezTo>
                <a:lnTo>
                  <a:pt x="8509438" y="7456635"/>
                </a:lnTo>
                <a:cubicBezTo>
                  <a:pt x="8509438" y="7456635"/>
                  <a:pt x="8501130" y="7467019"/>
                  <a:pt x="8484520" y="7487783"/>
                </a:cubicBezTo>
                <a:cubicBezTo>
                  <a:pt x="8467907" y="7508549"/>
                  <a:pt x="8459601" y="7523083"/>
                  <a:pt x="8459601" y="7531389"/>
                </a:cubicBezTo>
                <a:lnTo>
                  <a:pt x="8459601" y="7543847"/>
                </a:lnTo>
                <a:cubicBezTo>
                  <a:pt x="8459601" y="7535543"/>
                  <a:pt x="8451295" y="7539695"/>
                  <a:pt x="8434683" y="7556307"/>
                </a:cubicBezTo>
                <a:cubicBezTo>
                  <a:pt x="8418073" y="7572919"/>
                  <a:pt x="8409765" y="7581226"/>
                  <a:pt x="8409765" y="7581226"/>
                </a:cubicBezTo>
                <a:cubicBezTo>
                  <a:pt x="8409765" y="7581226"/>
                  <a:pt x="8405613" y="7585378"/>
                  <a:pt x="8397307" y="7593684"/>
                </a:cubicBezTo>
                <a:cubicBezTo>
                  <a:pt x="8397307" y="7593684"/>
                  <a:pt x="8395229" y="7595762"/>
                  <a:pt x="8391077" y="7599914"/>
                </a:cubicBezTo>
                <a:cubicBezTo>
                  <a:pt x="8386925" y="7604066"/>
                  <a:pt x="8384849" y="7606142"/>
                  <a:pt x="8384849" y="7606142"/>
                </a:cubicBezTo>
                <a:cubicBezTo>
                  <a:pt x="8384849" y="7614450"/>
                  <a:pt x="8380697" y="7622754"/>
                  <a:pt x="8372389" y="7631060"/>
                </a:cubicBezTo>
                <a:cubicBezTo>
                  <a:pt x="8364083" y="7639366"/>
                  <a:pt x="8359931" y="7643520"/>
                  <a:pt x="8359931" y="7643520"/>
                </a:cubicBezTo>
                <a:lnTo>
                  <a:pt x="8322554" y="7680896"/>
                </a:lnTo>
                <a:cubicBezTo>
                  <a:pt x="8322554" y="7680896"/>
                  <a:pt x="8322554" y="7685049"/>
                  <a:pt x="8322554" y="7693355"/>
                </a:cubicBezTo>
                <a:cubicBezTo>
                  <a:pt x="8314247" y="7693355"/>
                  <a:pt x="8310094" y="7697509"/>
                  <a:pt x="8310094" y="7705815"/>
                </a:cubicBezTo>
                <a:lnTo>
                  <a:pt x="8297636" y="7705815"/>
                </a:lnTo>
                <a:cubicBezTo>
                  <a:pt x="8289328" y="7705815"/>
                  <a:pt x="8285176" y="7709967"/>
                  <a:pt x="8285176" y="7718273"/>
                </a:cubicBezTo>
                <a:cubicBezTo>
                  <a:pt x="8285176" y="7726579"/>
                  <a:pt x="8281024" y="7730731"/>
                  <a:pt x="8272718" y="7730731"/>
                </a:cubicBezTo>
                <a:cubicBezTo>
                  <a:pt x="8264411" y="7730731"/>
                  <a:pt x="8260259" y="7730731"/>
                  <a:pt x="8260259" y="7730731"/>
                </a:cubicBezTo>
                <a:cubicBezTo>
                  <a:pt x="8260259" y="7730731"/>
                  <a:pt x="8260259" y="7734885"/>
                  <a:pt x="8260259" y="7743191"/>
                </a:cubicBezTo>
                <a:cubicBezTo>
                  <a:pt x="8251952" y="7751497"/>
                  <a:pt x="8247799" y="7755649"/>
                  <a:pt x="8247799" y="7755649"/>
                </a:cubicBezTo>
                <a:lnTo>
                  <a:pt x="8222881" y="7793026"/>
                </a:lnTo>
                <a:cubicBezTo>
                  <a:pt x="8206271" y="7801333"/>
                  <a:pt x="8189657" y="7817944"/>
                  <a:pt x="8173047" y="7842862"/>
                </a:cubicBezTo>
                <a:cubicBezTo>
                  <a:pt x="8164739" y="7851168"/>
                  <a:pt x="8158511" y="7859474"/>
                  <a:pt x="8154359" y="7867780"/>
                </a:cubicBezTo>
                <a:cubicBezTo>
                  <a:pt x="8150207" y="7876086"/>
                  <a:pt x="8148129" y="7880238"/>
                  <a:pt x="8148129" y="7880238"/>
                </a:cubicBezTo>
                <a:cubicBezTo>
                  <a:pt x="8106600" y="7905156"/>
                  <a:pt x="8085834" y="7934228"/>
                  <a:pt x="8085834" y="7967451"/>
                </a:cubicBezTo>
                <a:cubicBezTo>
                  <a:pt x="8085834" y="7967451"/>
                  <a:pt x="8081682" y="7971605"/>
                  <a:pt x="8073375" y="7979911"/>
                </a:cubicBezTo>
                <a:cubicBezTo>
                  <a:pt x="8040150" y="8021439"/>
                  <a:pt x="8023539" y="8046357"/>
                  <a:pt x="8023539" y="8054663"/>
                </a:cubicBezTo>
                <a:lnTo>
                  <a:pt x="7948785" y="8141876"/>
                </a:lnTo>
                <a:cubicBezTo>
                  <a:pt x="7932175" y="8166794"/>
                  <a:pt x="7923869" y="8191711"/>
                  <a:pt x="7923869" y="8216629"/>
                </a:cubicBezTo>
                <a:cubicBezTo>
                  <a:pt x="7923869" y="8224937"/>
                  <a:pt x="7921791" y="8229089"/>
                  <a:pt x="7917639" y="8229089"/>
                </a:cubicBezTo>
                <a:cubicBezTo>
                  <a:pt x="7913487" y="8229089"/>
                  <a:pt x="7907257" y="8229089"/>
                  <a:pt x="7898951" y="8229089"/>
                </a:cubicBezTo>
                <a:lnTo>
                  <a:pt x="7911409" y="8241547"/>
                </a:lnTo>
                <a:lnTo>
                  <a:pt x="7911409" y="8254005"/>
                </a:lnTo>
                <a:lnTo>
                  <a:pt x="7886491" y="8266465"/>
                </a:lnTo>
                <a:cubicBezTo>
                  <a:pt x="7869881" y="8266465"/>
                  <a:pt x="7840809" y="8316300"/>
                  <a:pt x="7799279" y="8415972"/>
                </a:cubicBezTo>
                <a:lnTo>
                  <a:pt x="7774361" y="8428431"/>
                </a:lnTo>
                <a:cubicBezTo>
                  <a:pt x="7774361" y="8428431"/>
                  <a:pt x="7786820" y="8407666"/>
                  <a:pt x="7811738" y="8366136"/>
                </a:cubicBezTo>
                <a:lnTo>
                  <a:pt x="7836656" y="8303841"/>
                </a:lnTo>
                <a:cubicBezTo>
                  <a:pt x="7853267" y="8287231"/>
                  <a:pt x="7865727" y="8270619"/>
                  <a:pt x="7874033" y="8254005"/>
                </a:cubicBezTo>
                <a:cubicBezTo>
                  <a:pt x="7890643" y="8229089"/>
                  <a:pt x="7919715" y="8175100"/>
                  <a:pt x="7961245" y="8092040"/>
                </a:cubicBezTo>
                <a:cubicBezTo>
                  <a:pt x="8002773" y="8025593"/>
                  <a:pt x="8023539" y="7992369"/>
                  <a:pt x="8023539" y="7992369"/>
                </a:cubicBezTo>
                <a:cubicBezTo>
                  <a:pt x="8023539" y="7992369"/>
                  <a:pt x="8011080" y="8004827"/>
                  <a:pt x="7986163" y="8029745"/>
                </a:cubicBezTo>
                <a:lnTo>
                  <a:pt x="7948785" y="8054663"/>
                </a:lnTo>
                <a:cubicBezTo>
                  <a:pt x="7948785" y="8046357"/>
                  <a:pt x="7961245" y="8029745"/>
                  <a:pt x="7986163" y="8004827"/>
                </a:cubicBezTo>
                <a:lnTo>
                  <a:pt x="8023539" y="7954992"/>
                </a:lnTo>
                <a:lnTo>
                  <a:pt x="8048458" y="7954992"/>
                </a:lnTo>
                <a:lnTo>
                  <a:pt x="8085834" y="7917614"/>
                </a:lnTo>
                <a:cubicBezTo>
                  <a:pt x="8085834" y="7917614"/>
                  <a:pt x="8098293" y="7896850"/>
                  <a:pt x="8123211" y="7855320"/>
                </a:cubicBezTo>
                <a:lnTo>
                  <a:pt x="8110753" y="7842862"/>
                </a:lnTo>
                <a:cubicBezTo>
                  <a:pt x="8094141" y="7884392"/>
                  <a:pt x="8077528" y="7905156"/>
                  <a:pt x="8060916" y="7905156"/>
                </a:cubicBezTo>
                <a:cubicBezTo>
                  <a:pt x="8060916" y="7905156"/>
                  <a:pt x="8060916" y="7896850"/>
                  <a:pt x="8060916" y="7880238"/>
                </a:cubicBezTo>
                <a:lnTo>
                  <a:pt x="8048458" y="7905156"/>
                </a:lnTo>
                <a:cubicBezTo>
                  <a:pt x="8048458" y="7909310"/>
                  <a:pt x="8048458" y="7912943"/>
                  <a:pt x="8048458" y="7916057"/>
                </a:cubicBezTo>
                <a:lnTo>
                  <a:pt x="8048458" y="7917614"/>
                </a:lnTo>
                <a:cubicBezTo>
                  <a:pt x="8048458" y="7901004"/>
                  <a:pt x="8044305" y="7901004"/>
                  <a:pt x="8035998" y="7917614"/>
                </a:cubicBezTo>
                <a:cubicBezTo>
                  <a:pt x="8027692" y="7925922"/>
                  <a:pt x="8015233" y="7938380"/>
                  <a:pt x="7998621" y="7954992"/>
                </a:cubicBezTo>
                <a:lnTo>
                  <a:pt x="7961247" y="7992367"/>
                </a:lnTo>
                <a:lnTo>
                  <a:pt x="7979933" y="7961221"/>
                </a:lnTo>
                <a:cubicBezTo>
                  <a:pt x="7984085" y="7957069"/>
                  <a:pt x="7988239" y="7948762"/>
                  <a:pt x="7992391" y="7936304"/>
                </a:cubicBezTo>
                <a:cubicBezTo>
                  <a:pt x="7996544" y="7923844"/>
                  <a:pt x="8002773" y="7909310"/>
                  <a:pt x="8011080" y="7892698"/>
                </a:cubicBezTo>
                <a:lnTo>
                  <a:pt x="8023539" y="7867780"/>
                </a:lnTo>
                <a:cubicBezTo>
                  <a:pt x="8065068" y="7867780"/>
                  <a:pt x="8077528" y="7847016"/>
                  <a:pt x="8060916" y="7805485"/>
                </a:cubicBezTo>
                <a:cubicBezTo>
                  <a:pt x="8060916" y="7788873"/>
                  <a:pt x="8048458" y="7793026"/>
                  <a:pt x="8023539" y="7817944"/>
                </a:cubicBezTo>
                <a:cubicBezTo>
                  <a:pt x="8015233" y="7826251"/>
                  <a:pt x="8006927" y="7832480"/>
                  <a:pt x="7998621" y="7836632"/>
                </a:cubicBezTo>
                <a:cubicBezTo>
                  <a:pt x="7990315" y="7840786"/>
                  <a:pt x="7986163" y="7842862"/>
                  <a:pt x="7986163" y="7842862"/>
                </a:cubicBezTo>
                <a:cubicBezTo>
                  <a:pt x="7986163" y="7842862"/>
                  <a:pt x="7986163" y="7847016"/>
                  <a:pt x="7986163" y="7855320"/>
                </a:cubicBezTo>
                <a:cubicBezTo>
                  <a:pt x="7977855" y="7855320"/>
                  <a:pt x="7973703" y="7855320"/>
                  <a:pt x="7973703" y="7855320"/>
                </a:cubicBezTo>
                <a:lnTo>
                  <a:pt x="7936327" y="7867780"/>
                </a:lnTo>
                <a:cubicBezTo>
                  <a:pt x="7911409" y="7876086"/>
                  <a:pt x="7896873" y="7880238"/>
                  <a:pt x="7892721" y="7880238"/>
                </a:cubicBezTo>
                <a:cubicBezTo>
                  <a:pt x="7888569" y="7880238"/>
                  <a:pt x="7884415" y="7884392"/>
                  <a:pt x="7880263" y="7892698"/>
                </a:cubicBezTo>
                <a:cubicBezTo>
                  <a:pt x="7877149" y="7898926"/>
                  <a:pt x="7868193" y="7908660"/>
                  <a:pt x="7853397" y="7921897"/>
                </a:cubicBezTo>
                <a:lnTo>
                  <a:pt x="7842641" y="7931154"/>
                </a:lnTo>
                <a:lnTo>
                  <a:pt x="7849115" y="7930074"/>
                </a:lnTo>
                <a:cubicBezTo>
                  <a:pt x="7849115" y="7938380"/>
                  <a:pt x="7849115" y="7942533"/>
                  <a:pt x="7849115" y="7942533"/>
                </a:cubicBezTo>
                <a:cubicBezTo>
                  <a:pt x="7840809" y="7942533"/>
                  <a:pt x="7836656" y="7940456"/>
                  <a:pt x="7836656" y="7936304"/>
                </a:cubicBezTo>
                <a:cubicBezTo>
                  <a:pt x="7811738" y="7957069"/>
                  <a:pt x="7799279" y="7967451"/>
                  <a:pt x="7799279" y="7967451"/>
                </a:cubicBezTo>
                <a:lnTo>
                  <a:pt x="7786820" y="7967451"/>
                </a:lnTo>
                <a:cubicBezTo>
                  <a:pt x="7778514" y="7967451"/>
                  <a:pt x="7774361" y="7967451"/>
                  <a:pt x="7774361" y="7967451"/>
                </a:cubicBezTo>
                <a:cubicBezTo>
                  <a:pt x="7766054" y="7967451"/>
                  <a:pt x="7766054" y="7975757"/>
                  <a:pt x="7774361" y="7992369"/>
                </a:cubicBezTo>
                <a:lnTo>
                  <a:pt x="7774361" y="8004827"/>
                </a:lnTo>
                <a:lnTo>
                  <a:pt x="7761901" y="7992369"/>
                </a:lnTo>
                <a:cubicBezTo>
                  <a:pt x="7761901" y="7992369"/>
                  <a:pt x="7759825" y="7990293"/>
                  <a:pt x="7755673" y="7986139"/>
                </a:cubicBezTo>
                <a:cubicBezTo>
                  <a:pt x="7751521" y="7981987"/>
                  <a:pt x="7749443" y="7975757"/>
                  <a:pt x="7749443" y="7967451"/>
                </a:cubicBezTo>
                <a:cubicBezTo>
                  <a:pt x="7741137" y="7950840"/>
                  <a:pt x="7730755" y="7942533"/>
                  <a:pt x="7718295" y="7942533"/>
                </a:cubicBezTo>
                <a:cubicBezTo>
                  <a:pt x="7705837" y="7942533"/>
                  <a:pt x="7693379" y="7946686"/>
                  <a:pt x="7680919" y="7954992"/>
                </a:cubicBezTo>
                <a:cubicBezTo>
                  <a:pt x="7668461" y="7963298"/>
                  <a:pt x="7662231" y="7967451"/>
                  <a:pt x="7662231" y="7967451"/>
                </a:cubicBezTo>
                <a:cubicBezTo>
                  <a:pt x="7662231" y="7975757"/>
                  <a:pt x="7662231" y="7979911"/>
                  <a:pt x="7662231" y="7979911"/>
                </a:cubicBezTo>
                <a:lnTo>
                  <a:pt x="7649773" y="7992369"/>
                </a:lnTo>
                <a:cubicBezTo>
                  <a:pt x="7649773" y="8017287"/>
                  <a:pt x="7645621" y="8021439"/>
                  <a:pt x="7637313" y="8004827"/>
                </a:cubicBezTo>
                <a:lnTo>
                  <a:pt x="7612395" y="8017287"/>
                </a:lnTo>
                <a:cubicBezTo>
                  <a:pt x="7612395" y="8033899"/>
                  <a:pt x="7620702" y="8038051"/>
                  <a:pt x="7637313" y="8029745"/>
                </a:cubicBezTo>
                <a:cubicBezTo>
                  <a:pt x="7653925" y="8021439"/>
                  <a:pt x="7664309" y="8017287"/>
                  <a:pt x="7668461" y="8017287"/>
                </a:cubicBezTo>
                <a:cubicBezTo>
                  <a:pt x="7672613" y="8017287"/>
                  <a:pt x="7670537" y="8025593"/>
                  <a:pt x="7662231" y="8042205"/>
                </a:cubicBezTo>
                <a:cubicBezTo>
                  <a:pt x="7662231" y="8050511"/>
                  <a:pt x="7668461" y="8052587"/>
                  <a:pt x="7680919" y="8048433"/>
                </a:cubicBezTo>
                <a:cubicBezTo>
                  <a:pt x="7693379" y="8044281"/>
                  <a:pt x="7695455" y="8054663"/>
                  <a:pt x="7687149" y="8079582"/>
                </a:cubicBezTo>
                <a:cubicBezTo>
                  <a:pt x="7687149" y="8087888"/>
                  <a:pt x="7687149" y="8096194"/>
                  <a:pt x="7687149" y="8104500"/>
                </a:cubicBezTo>
                <a:cubicBezTo>
                  <a:pt x="7687149" y="8112804"/>
                  <a:pt x="7687149" y="8121112"/>
                  <a:pt x="7687149" y="8129416"/>
                </a:cubicBezTo>
                <a:cubicBezTo>
                  <a:pt x="7678843" y="8146028"/>
                  <a:pt x="7668461" y="8164718"/>
                  <a:pt x="7656001" y="8185482"/>
                </a:cubicBezTo>
                <a:cubicBezTo>
                  <a:pt x="7643543" y="8206247"/>
                  <a:pt x="7631085" y="8222859"/>
                  <a:pt x="7618625" y="8235317"/>
                </a:cubicBezTo>
                <a:cubicBezTo>
                  <a:pt x="7606166" y="8247777"/>
                  <a:pt x="7595784" y="8254005"/>
                  <a:pt x="7587478" y="8254005"/>
                </a:cubicBezTo>
                <a:cubicBezTo>
                  <a:pt x="7587478" y="8254005"/>
                  <a:pt x="7589554" y="8249853"/>
                  <a:pt x="7593707" y="8241547"/>
                </a:cubicBezTo>
                <a:cubicBezTo>
                  <a:pt x="7597859" y="8233241"/>
                  <a:pt x="7599936" y="8220783"/>
                  <a:pt x="7599936" y="8204171"/>
                </a:cubicBezTo>
                <a:cubicBezTo>
                  <a:pt x="7624855" y="8162642"/>
                  <a:pt x="7629007" y="8137724"/>
                  <a:pt x="7612395" y="8129416"/>
                </a:cubicBezTo>
                <a:cubicBezTo>
                  <a:pt x="7604089" y="8129416"/>
                  <a:pt x="7599936" y="8116958"/>
                  <a:pt x="7599936" y="8092040"/>
                </a:cubicBezTo>
                <a:cubicBezTo>
                  <a:pt x="7599936" y="8083734"/>
                  <a:pt x="7599936" y="8075429"/>
                  <a:pt x="7599936" y="8067122"/>
                </a:cubicBezTo>
                <a:cubicBezTo>
                  <a:pt x="7599936" y="8058817"/>
                  <a:pt x="7599936" y="8054663"/>
                  <a:pt x="7599936" y="8054663"/>
                </a:cubicBezTo>
                <a:cubicBezTo>
                  <a:pt x="7575018" y="8054663"/>
                  <a:pt x="7562560" y="8067122"/>
                  <a:pt x="7562560" y="8092040"/>
                </a:cubicBezTo>
                <a:cubicBezTo>
                  <a:pt x="7562560" y="8100346"/>
                  <a:pt x="7558407" y="8100346"/>
                  <a:pt x="7550100" y="8092040"/>
                </a:cubicBezTo>
                <a:lnTo>
                  <a:pt x="7450429" y="8241547"/>
                </a:lnTo>
                <a:cubicBezTo>
                  <a:pt x="7425511" y="8283077"/>
                  <a:pt x="7417205" y="8305919"/>
                  <a:pt x="7425511" y="8310071"/>
                </a:cubicBezTo>
                <a:cubicBezTo>
                  <a:pt x="7433819" y="8314224"/>
                  <a:pt x="7433819" y="8320454"/>
                  <a:pt x="7425511" y="8328760"/>
                </a:cubicBezTo>
                <a:cubicBezTo>
                  <a:pt x="7417205" y="8337066"/>
                  <a:pt x="7413053" y="8345372"/>
                  <a:pt x="7413053" y="8353678"/>
                </a:cubicBezTo>
                <a:cubicBezTo>
                  <a:pt x="7413053" y="8361984"/>
                  <a:pt x="7410975" y="8366136"/>
                  <a:pt x="7406823" y="8366136"/>
                </a:cubicBezTo>
                <a:cubicBezTo>
                  <a:pt x="7402671" y="8366136"/>
                  <a:pt x="7400595" y="8361984"/>
                  <a:pt x="7400595" y="8353678"/>
                </a:cubicBezTo>
                <a:cubicBezTo>
                  <a:pt x="7400595" y="8345372"/>
                  <a:pt x="7400595" y="8339142"/>
                  <a:pt x="7400595" y="8334990"/>
                </a:cubicBezTo>
                <a:cubicBezTo>
                  <a:pt x="7400595" y="8330836"/>
                  <a:pt x="7396441" y="8332913"/>
                  <a:pt x="7388135" y="8341218"/>
                </a:cubicBezTo>
                <a:cubicBezTo>
                  <a:pt x="7379829" y="8341218"/>
                  <a:pt x="7379829" y="8337066"/>
                  <a:pt x="7388135" y="8328760"/>
                </a:cubicBezTo>
                <a:lnTo>
                  <a:pt x="7375677" y="8316300"/>
                </a:lnTo>
                <a:lnTo>
                  <a:pt x="7350758" y="8328760"/>
                </a:lnTo>
                <a:lnTo>
                  <a:pt x="7338298" y="8341218"/>
                </a:lnTo>
                <a:cubicBezTo>
                  <a:pt x="7329994" y="8332913"/>
                  <a:pt x="7323764" y="8330836"/>
                  <a:pt x="7319610" y="8334990"/>
                </a:cubicBezTo>
                <a:cubicBezTo>
                  <a:pt x="7315458" y="8339142"/>
                  <a:pt x="7317534" y="8349526"/>
                  <a:pt x="7325840" y="8366136"/>
                </a:cubicBezTo>
                <a:cubicBezTo>
                  <a:pt x="7334146" y="8374442"/>
                  <a:pt x="7338298" y="8380672"/>
                  <a:pt x="7338298" y="8384824"/>
                </a:cubicBezTo>
                <a:cubicBezTo>
                  <a:pt x="7338298" y="8388978"/>
                  <a:pt x="7334146" y="8399360"/>
                  <a:pt x="7325840" y="8415972"/>
                </a:cubicBezTo>
                <a:cubicBezTo>
                  <a:pt x="7317534" y="8432584"/>
                  <a:pt x="7309229" y="8449195"/>
                  <a:pt x="7300922" y="8465807"/>
                </a:cubicBezTo>
                <a:lnTo>
                  <a:pt x="7300922" y="8478267"/>
                </a:lnTo>
                <a:lnTo>
                  <a:pt x="7338298" y="8440890"/>
                </a:lnTo>
                <a:cubicBezTo>
                  <a:pt x="7338298" y="8449195"/>
                  <a:pt x="7340376" y="8453349"/>
                  <a:pt x="7344528" y="8453349"/>
                </a:cubicBezTo>
                <a:cubicBezTo>
                  <a:pt x="7348682" y="8453349"/>
                  <a:pt x="7346606" y="8457503"/>
                  <a:pt x="7338298" y="8465807"/>
                </a:cubicBezTo>
                <a:cubicBezTo>
                  <a:pt x="7338298" y="8465807"/>
                  <a:pt x="7334146" y="8465807"/>
                  <a:pt x="7325840" y="8465807"/>
                </a:cubicBezTo>
                <a:cubicBezTo>
                  <a:pt x="7317534" y="8465807"/>
                  <a:pt x="7315458" y="8467883"/>
                  <a:pt x="7319610" y="8472037"/>
                </a:cubicBezTo>
                <a:cubicBezTo>
                  <a:pt x="7323764" y="8476191"/>
                  <a:pt x="7317534" y="8486573"/>
                  <a:pt x="7300922" y="8503185"/>
                </a:cubicBezTo>
                <a:lnTo>
                  <a:pt x="7288463" y="8515643"/>
                </a:lnTo>
                <a:lnTo>
                  <a:pt x="7276003" y="8503185"/>
                </a:lnTo>
                <a:lnTo>
                  <a:pt x="7263545" y="8503185"/>
                </a:lnTo>
                <a:lnTo>
                  <a:pt x="7238629" y="8503185"/>
                </a:lnTo>
                <a:cubicBezTo>
                  <a:pt x="7238629" y="8511489"/>
                  <a:pt x="7238629" y="8521873"/>
                  <a:pt x="7238629" y="8534331"/>
                </a:cubicBezTo>
                <a:cubicBezTo>
                  <a:pt x="7238629" y="8546790"/>
                  <a:pt x="7238629" y="8557173"/>
                  <a:pt x="7238629" y="8565480"/>
                </a:cubicBezTo>
                <a:cubicBezTo>
                  <a:pt x="7238629" y="8573784"/>
                  <a:pt x="7236551" y="8580014"/>
                  <a:pt x="7232399" y="8584168"/>
                </a:cubicBezTo>
                <a:cubicBezTo>
                  <a:pt x="7228245" y="8588320"/>
                  <a:pt x="7226169" y="8590396"/>
                  <a:pt x="7226169" y="8590396"/>
                </a:cubicBezTo>
                <a:cubicBezTo>
                  <a:pt x="7217863" y="8590396"/>
                  <a:pt x="7213711" y="8594550"/>
                  <a:pt x="7213711" y="8602856"/>
                </a:cubicBezTo>
                <a:cubicBezTo>
                  <a:pt x="7222017" y="8602856"/>
                  <a:pt x="7222017" y="8607008"/>
                  <a:pt x="7213711" y="8615314"/>
                </a:cubicBezTo>
                <a:cubicBezTo>
                  <a:pt x="7205405" y="8615314"/>
                  <a:pt x="7201251" y="8611162"/>
                  <a:pt x="7201251" y="8602856"/>
                </a:cubicBezTo>
                <a:cubicBezTo>
                  <a:pt x="7201251" y="8594550"/>
                  <a:pt x="7199175" y="8592472"/>
                  <a:pt x="7195023" y="8596626"/>
                </a:cubicBezTo>
                <a:cubicBezTo>
                  <a:pt x="7190869" y="8600780"/>
                  <a:pt x="7184641" y="8611162"/>
                  <a:pt x="7176333" y="8627774"/>
                </a:cubicBezTo>
                <a:cubicBezTo>
                  <a:pt x="7168027" y="8644386"/>
                  <a:pt x="7163875" y="8652691"/>
                  <a:pt x="7163875" y="8652691"/>
                </a:cubicBezTo>
                <a:cubicBezTo>
                  <a:pt x="7163875" y="8669304"/>
                  <a:pt x="7155569" y="8673456"/>
                  <a:pt x="7138957" y="8665150"/>
                </a:cubicBezTo>
                <a:cubicBezTo>
                  <a:pt x="7138957" y="8656844"/>
                  <a:pt x="7141034" y="8650614"/>
                  <a:pt x="7145187" y="8646462"/>
                </a:cubicBezTo>
                <a:cubicBezTo>
                  <a:pt x="7149339" y="8642308"/>
                  <a:pt x="7151417" y="8636078"/>
                  <a:pt x="7151417" y="8627774"/>
                </a:cubicBezTo>
                <a:cubicBezTo>
                  <a:pt x="7151417" y="8619468"/>
                  <a:pt x="7147263" y="8615314"/>
                  <a:pt x="7138957" y="8615314"/>
                </a:cubicBezTo>
                <a:cubicBezTo>
                  <a:pt x="7138957" y="8615314"/>
                  <a:pt x="7136881" y="8615314"/>
                  <a:pt x="7132728" y="8615314"/>
                </a:cubicBezTo>
                <a:cubicBezTo>
                  <a:pt x="7128575" y="8615314"/>
                  <a:pt x="7126498" y="8617390"/>
                  <a:pt x="7126498" y="8621544"/>
                </a:cubicBezTo>
                <a:cubicBezTo>
                  <a:pt x="7126498" y="8625698"/>
                  <a:pt x="7122345" y="8627774"/>
                  <a:pt x="7114039" y="8627774"/>
                </a:cubicBezTo>
                <a:lnTo>
                  <a:pt x="7089122" y="8677609"/>
                </a:lnTo>
                <a:cubicBezTo>
                  <a:pt x="7097428" y="8702527"/>
                  <a:pt x="7080815" y="8719139"/>
                  <a:pt x="7039285" y="8727445"/>
                </a:cubicBezTo>
                <a:cubicBezTo>
                  <a:pt x="7022673" y="8735751"/>
                  <a:pt x="7010215" y="8744057"/>
                  <a:pt x="7001909" y="8752363"/>
                </a:cubicBezTo>
                <a:cubicBezTo>
                  <a:pt x="7001909" y="8735751"/>
                  <a:pt x="6993603" y="8727445"/>
                  <a:pt x="6976991" y="8727445"/>
                </a:cubicBezTo>
                <a:cubicBezTo>
                  <a:pt x="6952073" y="8727445"/>
                  <a:pt x="6943767" y="8739903"/>
                  <a:pt x="6952073" y="8764821"/>
                </a:cubicBezTo>
                <a:lnTo>
                  <a:pt x="6939615" y="8777281"/>
                </a:lnTo>
                <a:cubicBezTo>
                  <a:pt x="6939615" y="8768975"/>
                  <a:pt x="6937537" y="8764821"/>
                  <a:pt x="6933385" y="8764821"/>
                </a:cubicBezTo>
                <a:cubicBezTo>
                  <a:pt x="6929233" y="8764821"/>
                  <a:pt x="6925079" y="8771051"/>
                  <a:pt x="6920927" y="8783510"/>
                </a:cubicBezTo>
                <a:cubicBezTo>
                  <a:pt x="6916773" y="8795969"/>
                  <a:pt x="6918849" y="8806352"/>
                  <a:pt x="6927155" y="8814658"/>
                </a:cubicBezTo>
                <a:lnTo>
                  <a:pt x="6914697" y="8814658"/>
                </a:lnTo>
                <a:lnTo>
                  <a:pt x="6902238" y="8827116"/>
                </a:lnTo>
                <a:lnTo>
                  <a:pt x="6877320" y="8876952"/>
                </a:lnTo>
                <a:cubicBezTo>
                  <a:pt x="6869014" y="8885258"/>
                  <a:pt x="6862784" y="8893564"/>
                  <a:pt x="6858632" y="8901870"/>
                </a:cubicBezTo>
                <a:cubicBezTo>
                  <a:pt x="6854478" y="8910176"/>
                  <a:pt x="6852402" y="8914329"/>
                  <a:pt x="6852402" y="8914329"/>
                </a:cubicBezTo>
                <a:cubicBezTo>
                  <a:pt x="6852402" y="8922635"/>
                  <a:pt x="6844096" y="8935093"/>
                  <a:pt x="6827484" y="8951705"/>
                </a:cubicBezTo>
                <a:lnTo>
                  <a:pt x="6802565" y="8976623"/>
                </a:lnTo>
                <a:lnTo>
                  <a:pt x="6802565" y="8989081"/>
                </a:lnTo>
                <a:cubicBezTo>
                  <a:pt x="6794259" y="8989081"/>
                  <a:pt x="6785955" y="8984929"/>
                  <a:pt x="6777647" y="8976623"/>
                </a:cubicBezTo>
                <a:cubicBezTo>
                  <a:pt x="6769341" y="8968317"/>
                  <a:pt x="6765189" y="8968317"/>
                  <a:pt x="6765189" y="8976623"/>
                </a:cubicBezTo>
                <a:cubicBezTo>
                  <a:pt x="6756883" y="8976623"/>
                  <a:pt x="6752731" y="8980777"/>
                  <a:pt x="6752731" y="8989081"/>
                </a:cubicBezTo>
                <a:cubicBezTo>
                  <a:pt x="6752731" y="8997387"/>
                  <a:pt x="6752731" y="9005693"/>
                  <a:pt x="6752731" y="9013999"/>
                </a:cubicBezTo>
                <a:cubicBezTo>
                  <a:pt x="6744425" y="9022305"/>
                  <a:pt x="6736119" y="9026458"/>
                  <a:pt x="6727813" y="9026458"/>
                </a:cubicBezTo>
                <a:cubicBezTo>
                  <a:pt x="6711201" y="9009847"/>
                  <a:pt x="6700819" y="9003617"/>
                  <a:pt x="6696665" y="9007771"/>
                </a:cubicBezTo>
                <a:cubicBezTo>
                  <a:pt x="6692513" y="9011923"/>
                  <a:pt x="6690437" y="9009847"/>
                  <a:pt x="6690437" y="9001541"/>
                </a:cubicBezTo>
                <a:lnTo>
                  <a:pt x="6677977" y="9013999"/>
                </a:lnTo>
                <a:cubicBezTo>
                  <a:pt x="6677977" y="9013999"/>
                  <a:pt x="6675901" y="9016077"/>
                  <a:pt x="6671749" y="9020229"/>
                </a:cubicBezTo>
                <a:cubicBezTo>
                  <a:pt x="6667595" y="9024382"/>
                  <a:pt x="6665519" y="9026458"/>
                  <a:pt x="6665519" y="9026458"/>
                </a:cubicBezTo>
                <a:cubicBezTo>
                  <a:pt x="6665519" y="9026458"/>
                  <a:pt x="6665519" y="9030612"/>
                  <a:pt x="6665519" y="9038918"/>
                </a:cubicBezTo>
                <a:cubicBezTo>
                  <a:pt x="6665519" y="9038918"/>
                  <a:pt x="6665519" y="9040994"/>
                  <a:pt x="6665519" y="9045146"/>
                </a:cubicBezTo>
                <a:cubicBezTo>
                  <a:pt x="6665519" y="9049300"/>
                  <a:pt x="6661365" y="9051376"/>
                  <a:pt x="6653059" y="9051376"/>
                </a:cubicBezTo>
                <a:cubicBezTo>
                  <a:pt x="6653059" y="9051376"/>
                  <a:pt x="6653059" y="9049300"/>
                  <a:pt x="6653059" y="9045146"/>
                </a:cubicBezTo>
                <a:cubicBezTo>
                  <a:pt x="6653059" y="9040994"/>
                  <a:pt x="6650983" y="9036842"/>
                  <a:pt x="6646830" y="9032688"/>
                </a:cubicBezTo>
                <a:cubicBezTo>
                  <a:pt x="6642677" y="9028534"/>
                  <a:pt x="6640600" y="9022305"/>
                  <a:pt x="6640600" y="9013999"/>
                </a:cubicBezTo>
                <a:cubicBezTo>
                  <a:pt x="6640600" y="9013999"/>
                  <a:pt x="6640600" y="9009847"/>
                  <a:pt x="6640600" y="9001541"/>
                </a:cubicBezTo>
                <a:cubicBezTo>
                  <a:pt x="6640600" y="8993235"/>
                  <a:pt x="6644753" y="8984929"/>
                  <a:pt x="6653059" y="8976623"/>
                </a:cubicBezTo>
                <a:lnTo>
                  <a:pt x="6653059" y="8939247"/>
                </a:lnTo>
                <a:cubicBezTo>
                  <a:pt x="6636448" y="8947553"/>
                  <a:pt x="6628142" y="8968317"/>
                  <a:pt x="6628142" y="9001541"/>
                </a:cubicBezTo>
                <a:cubicBezTo>
                  <a:pt x="6628142" y="9026458"/>
                  <a:pt x="6623988" y="9038918"/>
                  <a:pt x="6615682" y="9038918"/>
                </a:cubicBezTo>
                <a:cubicBezTo>
                  <a:pt x="6615682" y="9038918"/>
                  <a:pt x="6611530" y="9032688"/>
                  <a:pt x="6603224" y="9020229"/>
                </a:cubicBezTo>
                <a:cubicBezTo>
                  <a:pt x="6594918" y="9007771"/>
                  <a:pt x="6590764" y="8997387"/>
                  <a:pt x="6590764" y="8989081"/>
                </a:cubicBezTo>
                <a:cubicBezTo>
                  <a:pt x="6582458" y="8997387"/>
                  <a:pt x="6576229" y="9001541"/>
                  <a:pt x="6572075" y="9001541"/>
                </a:cubicBezTo>
                <a:cubicBezTo>
                  <a:pt x="6567923" y="9001541"/>
                  <a:pt x="6565847" y="8997387"/>
                  <a:pt x="6565847" y="8989081"/>
                </a:cubicBezTo>
                <a:cubicBezTo>
                  <a:pt x="6565847" y="8980777"/>
                  <a:pt x="6561693" y="8972469"/>
                  <a:pt x="6553387" y="8964165"/>
                </a:cubicBezTo>
                <a:lnTo>
                  <a:pt x="6540929" y="8926787"/>
                </a:lnTo>
                <a:cubicBezTo>
                  <a:pt x="6549235" y="8926787"/>
                  <a:pt x="6553387" y="8930941"/>
                  <a:pt x="6553387" y="8939247"/>
                </a:cubicBezTo>
                <a:cubicBezTo>
                  <a:pt x="6553387" y="8947553"/>
                  <a:pt x="6555465" y="8953781"/>
                  <a:pt x="6559617" y="8957935"/>
                </a:cubicBezTo>
                <a:cubicBezTo>
                  <a:pt x="6563769" y="8962089"/>
                  <a:pt x="6569999" y="8964165"/>
                  <a:pt x="6578305" y="8964165"/>
                </a:cubicBezTo>
                <a:cubicBezTo>
                  <a:pt x="6594918" y="8964165"/>
                  <a:pt x="6603224" y="8966241"/>
                  <a:pt x="6603224" y="8970393"/>
                </a:cubicBezTo>
                <a:cubicBezTo>
                  <a:pt x="6603224" y="8974547"/>
                  <a:pt x="6607376" y="8976623"/>
                  <a:pt x="6615682" y="8976623"/>
                </a:cubicBezTo>
                <a:cubicBezTo>
                  <a:pt x="6615682" y="8976623"/>
                  <a:pt x="6617760" y="8972469"/>
                  <a:pt x="6621912" y="8964165"/>
                </a:cubicBezTo>
                <a:cubicBezTo>
                  <a:pt x="6626064" y="8955859"/>
                  <a:pt x="6628142" y="8947553"/>
                  <a:pt x="6628142" y="8939247"/>
                </a:cubicBezTo>
                <a:lnTo>
                  <a:pt x="6640600" y="8876952"/>
                </a:lnTo>
                <a:cubicBezTo>
                  <a:pt x="6648906" y="8885258"/>
                  <a:pt x="6653059" y="8881104"/>
                  <a:pt x="6653059" y="8864492"/>
                </a:cubicBezTo>
                <a:lnTo>
                  <a:pt x="6665519" y="8864492"/>
                </a:lnTo>
                <a:cubicBezTo>
                  <a:pt x="6665519" y="8872798"/>
                  <a:pt x="6669671" y="8874876"/>
                  <a:pt x="6677977" y="8870722"/>
                </a:cubicBezTo>
                <a:cubicBezTo>
                  <a:pt x="6686283" y="8866568"/>
                  <a:pt x="6686283" y="8868646"/>
                  <a:pt x="6677977" y="8876952"/>
                </a:cubicBezTo>
                <a:cubicBezTo>
                  <a:pt x="6677977" y="8885258"/>
                  <a:pt x="6677977" y="8889410"/>
                  <a:pt x="6677977" y="8889410"/>
                </a:cubicBezTo>
                <a:cubicBezTo>
                  <a:pt x="6677977" y="8897716"/>
                  <a:pt x="6673825" y="8901870"/>
                  <a:pt x="6665519" y="8901870"/>
                </a:cubicBezTo>
                <a:cubicBezTo>
                  <a:pt x="6657213" y="8901870"/>
                  <a:pt x="6653059" y="8901870"/>
                  <a:pt x="6653059" y="8901870"/>
                </a:cubicBezTo>
                <a:cubicBezTo>
                  <a:pt x="6653059" y="8901870"/>
                  <a:pt x="6657213" y="8908099"/>
                  <a:pt x="6665519" y="8920558"/>
                </a:cubicBezTo>
                <a:cubicBezTo>
                  <a:pt x="6673825" y="8933017"/>
                  <a:pt x="6677977" y="8939247"/>
                  <a:pt x="6677977" y="8939247"/>
                </a:cubicBezTo>
                <a:lnTo>
                  <a:pt x="6690437" y="8951705"/>
                </a:lnTo>
                <a:cubicBezTo>
                  <a:pt x="6690437" y="8960011"/>
                  <a:pt x="6688359" y="8966241"/>
                  <a:pt x="6684207" y="8970393"/>
                </a:cubicBezTo>
                <a:cubicBezTo>
                  <a:pt x="6680055" y="8974547"/>
                  <a:pt x="6677977" y="8978699"/>
                  <a:pt x="6677977" y="8982853"/>
                </a:cubicBezTo>
                <a:cubicBezTo>
                  <a:pt x="6677977" y="8987005"/>
                  <a:pt x="6682131" y="8989081"/>
                  <a:pt x="6690437" y="8989081"/>
                </a:cubicBezTo>
                <a:cubicBezTo>
                  <a:pt x="6690437" y="8989081"/>
                  <a:pt x="6692513" y="8984929"/>
                  <a:pt x="6696665" y="8976623"/>
                </a:cubicBezTo>
                <a:cubicBezTo>
                  <a:pt x="6700819" y="8968317"/>
                  <a:pt x="6707047" y="8960011"/>
                  <a:pt x="6715353" y="8951705"/>
                </a:cubicBezTo>
                <a:lnTo>
                  <a:pt x="6740271" y="8939247"/>
                </a:lnTo>
                <a:cubicBezTo>
                  <a:pt x="6740271" y="8947553"/>
                  <a:pt x="6746501" y="8945475"/>
                  <a:pt x="6758959" y="8933017"/>
                </a:cubicBezTo>
                <a:cubicBezTo>
                  <a:pt x="6771419" y="8920558"/>
                  <a:pt x="6773495" y="8910176"/>
                  <a:pt x="6765189" y="8901870"/>
                </a:cubicBezTo>
                <a:lnTo>
                  <a:pt x="6815025" y="8864492"/>
                </a:lnTo>
                <a:cubicBezTo>
                  <a:pt x="6815025" y="8864492"/>
                  <a:pt x="6812948" y="8862416"/>
                  <a:pt x="6808795" y="8858264"/>
                </a:cubicBezTo>
                <a:cubicBezTo>
                  <a:pt x="6804643" y="8854110"/>
                  <a:pt x="6802565" y="8852034"/>
                  <a:pt x="6802565" y="8852034"/>
                </a:cubicBezTo>
                <a:cubicBezTo>
                  <a:pt x="6810871" y="8827116"/>
                  <a:pt x="6802565" y="8814658"/>
                  <a:pt x="6777647" y="8814658"/>
                </a:cubicBezTo>
                <a:cubicBezTo>
                  <a:pt x="6769341" y="8814658"/>
                  <a:pt x="6765189" y="8812582"/>
                  <a:pt x="6765189" y="8808428"/>
                </a:cubicBezTo>
                <a:cubicBezTo>
                  <a:pt x="6765189" y="8804274"/>
                  <a:pt x="6761037" y="8802198"/>
                  <a:pt x="6752731" y="8802198"/>
                </a:cubicBezTo>
                <a:cubicBezTo>
                  <a:pt x="6736119" y="8793893"/>
                  <a:pt x="6715353" y="8798046"/>
                  <a:pt x="6690437" y="8814658"/>
                </a:cubicBezTo>
                <a:lnTo>
                  <a:pt x="6677977" y="8827116"/>
                </a:lnTo>
                <a:cubicBezTo>
                  <a:pt x="6677977" y="8818810"/>
                  <a:pt x="6677977" y="8812582"/>
                  <a:pt x="6677977" y="8808428"/>
                </a:cubicBezTo>
                <a:cubicBezTo>
                  <a:pt x="6677977" y="8804274"/>
                  <a:pt x="6677977" y="8802198"/>
                  <a:pt x="6677977" y="8802198"/>
                </a:cubicBezTo>
                <a:cubicBezTo>
                  <a:pt x="6677977" y="8785586"/>
                  <a:pt x="6677977" y="8777281"/>
                  <a:pt x="6677977" y="8777281"/>
                </a:cubicBezTo>
                <a:cubicBezTo>
                  <a:pt x="6686283" y="8777281"/>
                  <a:pt x="6690437" y="8777281"/>
                  <a:pt x="6690437" y="8777281"/>
                </a:cubicBezTo>
                <a:cubicBezTo>
                  <a:pt x="6690437" y="8777281"/>
                  <a:pt x="6690437" y="8773127"/>
                  <a:pt x="6690437" y="8764821"/>
                </a:cubicBezTo>
                <a:cubicBezTo>
                  <a:pt x="6690437" y="8756515"/>
                  <a:pt x="6692513" y="8750287"/>
                  <a:pt x="6696665" y="8746133"/>
                </a:cubicBezTo>
                <a:cubicBezTo>
                  <a:pt x="6700819" y="8741979"/>
                  <a:pt x="6707047" y="8739903"/>
                  <a:pt x="6715353" y="8739903"/>
                </a:cubicBezTo>
                <a:cubicBezTo>
                  <a:pt x="6740271" y="8739903"/>
                  <a:pt x="6748577" y="8748209"/>
                  <a:pt x="6740271" y="8764821"/>
                </a:cubicBezTo>
                <a:cubicBezTo>
                  <a:pt x="6740271" y="8773127"/>
                  <a:pt x="6744425" y="8775203"/>
                  <a:pt x="6752731" y="8771051"/>
                </a:cubicBezTo>
                <a:cubicBezTo>
                  <a:pt x="6761037" y="8766899"/>
                  <a:pt x="6765189" y="8773127"/>
                  <a:pt x="6765189" y="8789739"/>
                </a:cubicBezTo>
                <a:lnTo>
                  <a:pt x="6777647" y="8789739"/>
                </a:lnTo>
                <a:cubicBezTo>
                  <a:pt x="6777647" y="8781433"/>
                  <a:pt x="6773495" y="8773127"/>
                  <a:pt x="6765189" y="8764821"/>
                </a:cubicBezTo>
                <a:lnTo>
                  <a:pt x="6765189" y="8714985"/>
                </a:lnTo>
                <a:cubicBezTo>
                  <a:pt x="6765189" y="8714985"/>
                  <a:pt x="6765189" y="8710833"/>
                  <a:pt x="6765189" y="8702527"/>
                </a:cubicBezTo>
                <a:cubicBezTo>
                  <a:pt x="6765189" y="8694221"/>
                  <a:pt x="6769341" y="8690069"/>
                  <a:pt x="6777647" y="8690069"/>
                </a:cubicBezTo>
                <a:lnTo>
                  <a:pt x="6777647" y="8702527"/>
                </a:lnTo>
                <a:lnTo>
                  <a:pt x="6790107" y="8714985"/>
                </a:lnTo>
                <a:cubicBezTo>
                  <a:pt x="6790107" y="8706681"/>
                  <a:pt x="6794259" y="8702527"/>
                  <a:pt x="6802565" y="8702527"/>
                </a:cubicBezTo>
                <a:cubicBezTo>
                  <a:pt x="6810871" y="8694221"/>
                  <a:pt x="6815025" y="8690069"/>
                  <a:pt x="6815025" y="8690069"/>
                </a:cubicBezTo>
                <a:lnTo>
                  <a:pt x="6802565" y="8690069"/>
                </a:lnTo>
                <a:cubicBezTo>
                  <a:pt x="6802565" y="8690069"/>
                  <a:pt x="6794259" y="8685915"/>
                  <a:pt x="6777647" y="8677609"/>
                </a:cubicBezTo>
                <a:cubicBezTo>
                  <a:pt x="6777647" y="8677609"/>
                  <a:pt x="6775571" y="8675533"/>
                  <a:pt x="6771419" y="8671380"/>
                </a:cubicBezTo>
                <a:cubicBezTo>
                  <a:pt x="6767265" y="8667227"/>
                  <a:pt x="6765189" y="8669304"/>
                  <a:pt x="6765189" y="8677609"/>
                </a:cubicBezTo>
                <a:cubicBezTo>
                  <a:pt x="6756883" y="8677609"/>
                  <a:pt x="6748577" y="8677609"/>
                  <a:pt x="6740271" y="8677609"/>
                </a:cubicBezTo>
                <a:cubicBezTo>
                  <a:pt x="6731965" y="8677609"/>
                  <a:pt x="6725737" y="8679685"/>
                  <a:pt x="6721583" y="8683839"/>
                </a:cubicBezTo>
                <a:cubicBezTo>
                  <a:pt x="6717431" y="8687992"/>
                  <a:pt x="6719507" y="8694221"/>
                  <a:pt x="6727813" y="8702527"/>
                </a:cubicBezTo>
                <a:cubicBezTo>
                  <a:pt x="6727813" y="8702527"/>
                  <a:pt x="6725737" y="8704603"/>
                  <a:pt x="6721583" y="8708757"/>
                </a:cubicBezTo>
                <a:cubicBezTo>
                  <a:pt x="6717431" y="8712909"/>
                  <a:pt x="6715353" y="8714985"/>
                  <a:pt x="6715353" y="8714985"/>
                </a:cubicBezTo>
                <a:cubicBezTo>
                  <a:pt x="6715353" y="8714985"/>
                  <a:pt x="6715353" y="8706681"/>
                  <a:pt x="6715353" y="8690069"/>
                </a:cubicBezTo>
                <a:lnTo>
                  <a:pt x="6715353" y="8665150"/>
                </a:lnTo>
                <a:lnTo>
                  <a:pt x="6702895" y="8652691"/>
                </a:lnTo>
                <a:cubicBezTo>
                  <a:pt x="6694589" y="8644386"/>
                  <a:pt x="6688359" y="8640232"/>
                  <a:pt x="6684207" y="8640232"/>
                </a:cubicBezTo>
                <a:cubicBezTo>
                  <a:pt x="6680055" y="8640232"/>
                  <a:pt x="6677977" y="8640232"/>
                  <a:pt x="6677977" y="8640232"/>
                </a:cubicBezTo>
                <a:cubicBezTo>
                  <a:pt x="6669671" y="8648538"/>
                  <a:pt x="6665519" y="8648538"/>
                  <a:pt x="6665519" y="8640232"/>
                </a:cubicBezTo>
                <a:cubicBezTo>
                  <a:pt x="6665519" y="8631926"/>
                  <a:pt x="6665519" y="8627774"/>
                  <a:pt x="6665519" y="8627774"/>
                </a:cubicBezTo>
                <a:lnTo>
                  <a:pt x="6665519" y="8590396"/>
                </a:lnTo>
                <a:lnTo>
                  <a:pt x="6702895" y="8565480"/>
                </a:lnTo>
                <a:cubicBezTo>
                  <a:pt x="6711201" y="8565480"/>
                  <a:pt x="6719507" y="8561326"/>
                  <a:pt x="6727813" y="8553020"/>
                </a:cubicBezTo>
                <a:cubicBezTo>
                  <a:pt x="6727813" y="8544714"/>
                  <a:pt x="6731965" y="8536407"/>
                  <a:pt x="6740271" y="8528101"/>
                </a:cubicBezTo>
                <a:cubicBezTo>
                  <a:pt x="6748577" y="8519797"/>
                  <a:pt x="6756883" y="8511489"/>
                  <a:pt x="6765189" y="8503185"/>
                </a:cubicBezTo>
                <a:cubicBezTo>
                  <a:pt x="6773495" y="8494879"/>
                  <a:pt x="6779725" y="8486573"/>
                  <a:pt x="6783877" y="8478267"/>
                </a:cubicBezTo>
                <a:cubicBezTo>
                  <a:pt x="6788031" y="8469961"/>
                  <a:pt x="6794259" y="8461655"/>
                  <a:pt x="6802565" y="8453349"/>
                </a:cubicBezTo>
                <a:lnTo>
                  <a:pt x="6815025" y="8453349"/>
                </a:lnTo>
                <a:cubicBezTo>
                  <a:pt x="6815025" y="8461655"/>
                  <a:pt x="6817101" y="8465807"/>
                  <a:pt x="6821254" y="8465807"/>
                </a:cubicBezTo>
                <a:cubicBezTo>
                  <a:pt x="6825407" y="8465807"/>
                  <a:pt x="6827484" y="8465807"/>
                  <a:pt x="6827484" y="8465807"/>
                </a:cubicBezTo>
                <a:lnTo>
                  <a:pt x="6852402" y="8465807"/>
                </a:lnTo>
                <a:cubicBezTo>
                  <a:pt x="6852402" y="8457503"/>
                  <a:pt x="6856554" y="8453349"/>
                  <a:pt x="6864860" y="8453349"/>
                </a:cubicBezTo>
                <a:cubicBezTo>
                  <a:pt x="6856554" y="8445043"/>
                  <a:pt x="6848249" y="8440890"/>
                  <a:pt x="6839943" y="8440890"/>
                </a:cubicBezTo>
                <a:cubicBezTo>
                  <a:pt x="6839943" y="8440890"/>
                  <a:pt x="6837866" y="8440890"/>
                  <a:pt x="6833713" y="8440890"/>
                </a:cubicBezTo>
                <a:cubicBezTo>
                  <a:pt x="6829560" y="8440890"/>
                  <a:pt x="6827484" y="8436737"/>
                  <a:pt x="6827484" y="8428431"/>
                </a:cubicBezTo>
                <a:cubicBezTo>
                  <a:pt x="6827484" y="8411820"/>
                  <a:pt x="6823331" y="8407666"/>
                  <a:pt x="6815025" y="8415972"/>
                </a:cubicBezTo>
                <a:lnTo>
                  <a:pt x="6802565" y="8391054"/>
                </a:lnTo>
                <a:lnTo>
                  <a:pt x="6815025" y="8378596"/>
                </a:lnTo>
                <a:cubicBezTo>
                  <a:pt x="6823331" y="8370290"/>
                  <a:pt x="6829560" y="8366136"/>
                  <a:pt x="6833713" y="8366136"/>
                </a:cubicBezTo>
                <a:cubicBezTo>
                  <a:pt x="6837866" y="8366136"/>
                  <a:pt x="6850326" y="8355754"/>
                  <a:pt x="6871090" y="8334990"/>
                </a:cubicBezTo>
                <a:cubicBezTo>
                  <a:pt x="6891855" y="8314224"/>
                  <a:pt x="6902238" y="8301765"/>
                  <a:pt x="6902238" y="8297612"/>
                </a:cubicBezTo>
                <a:cubicBezTo>
                  <a:pt x="6902238" y="8293459"/>
                  <a:pt x="6900161" y="8293459"/>
                  <a:pt x="6896008" y="8297612"/>
                </a:cubicBezTo>
                <a:cubicBezTo>
                  <a:pt x="6891855" y="8301765"/>
                  <a:pt x="6885626" y="8307995"/>
                  <a:pt x="6877320" y="8316300"/>
                </a:cubicBezTo>
                <a:cubicBezTo>
                  <a:pt x="6869014" y="8324606"/>
                  <a:pt x="6862784" y="8330836"/>
                  <a:pt x="6858632" y="8334990"/>
                </a:cubicBezTo>
                <a:cubicBezTo>
                  <a:pt x="6854478" y="8339142"/>
                  <a:pt x="6852402" y="8341218"/>
                  <a:pt x="6852402" y="8341218"/>
                </a:cubicBezTo>
                <a:lnTo>
                  <a:pt x="6777647" y="8403512"/>
                </a:lnTo>
                <a:cubicBezTo>
                  <a:pt x="6777647" y="8411820"/>
                  <a:pt x="6773495" y="8420124"/>
                  <a:pt x="6765189" y="8428431"/>
                </a:cubicBezTo>
                <a:cubicBezTo>
                  <a:pt x="6756883" y="8436737"/>
                  <a:pt x="6754807" y="8440890"/>
                  <a:pt x="6758959" y="8440890"/>
                </a:cubicBezTo>
                <a:cubicBezTo>
                  <a:pt x="6763113" y="8440890"/>
                  <a:pt x="6769341" y="8440890"/>
                  <a:pt x="6777647" y="8440890"/>
                </a:cubicBezTo>
                <a:lnTo>
                  <a:pt x="6765189" y="8465807"/>
                </a:lnTo>
                <a:lnTo>
                  <a:pt x="6765189" y="8478267"/>
                </a:lnTo>
                <a:cubicBezTo>
                  <a:pt x="6723659" y="8503185"/>
                  <a:pt x="6686283" y="8540561"/>
                  <a:pt x="6653059" y="8590396"/>
                </a:cubicBezTo>
                <a:lnTo>
                  <a:pt x="6640600" y="8577938"/>
                </a:lnTo>
                <a:lnTo>
                  <a:pt x="6653059" y="8565480"/>
                </a:lnTo>
                <a:cubicBezTo>
                  <a:pt x="6653059" y="8565480"/>
                  <a:pt x="6657213" y="8565480"/>
                  <a:pt x="6665519" y="8565480"/>
                </a:cubicBezTo>
                <a:lnTo>
                  <a:pt x="6665519" y="8540561"/>
                </a:lnTo>
                <a:lnTo>
                  <a:pt x="6640600" y="8515643"/>
                </a:lnTo>
                <a:lnTo>
                  <a:pt x="6628142" y="8515643"/>
                </a:lnTo>
                <a:lnTo>
                  <a:pt x="6628142" y="8540561"/>
                </a:lnTo>
                <a:cubicBezTo>
                  <a:pt x="6636448" y="8532255"/>
                  <a:pt x="6642677" y="8532255"/>
                  <a:pt x="6646830" y="8540561"/>
                </a:cubicBezTo>
                <a:cubicBezTo>
                  <a:pt x="6650983" y="8548867"/>
                  <a:pt x="6648906" y="8555097"/>
                  <a:pt x="6640600" y="8559250"/>
                </a:cubicBezTo>
                <a:cubicBezTo>
                  <a:pt x="6632294" y="8563403"/>
                  <a:pt x="6628142" y="8567556"/>
                  <a:pt x="6628142" y="8571708"/>
                </a:cubicBezTo>
                <a:cubicBezTo>
                  <a:pt x="6628142" y="8575862"/>
                  <a:pt x="6623988" y="8582092"/>
                  <a:pt x="6615682" y="8590396"/>
                </a:cubicBezTo>
                <a:cubicBezTo>
                  <a:pt x="6607376" y="8598702"/>
                  <a:pt x="6607376" y="8607008"/>
                  <a:pt x="6615682" y="8615314"/>
                </a:cubicBezTo>
                <a:cubicBezTo>
                  <a:pt x="6607376" y="8615314"/>
                  <a:pt x="6601146" y="8617390"/>
                  <a:pt x="6596994" y="8621544"/>
                </a:cubicBezTo>
                <a:cubicBezTo>
                  <a:pt x="6592841" y="8625698"/>
                  <a:pt x="6586611" y="8629850"/>
                  <a:pt x="6578305" y="8634002"/>
                </a:cubicBezTo>
                <a:cubicBezTo>
                  <a:pt x="6569999" y="8638156"/>
                  <a:pt x="6569999" y="8644386"/>
                  <a:pt x="6578305" y="8652691"/>
                </a:cubicBezTo>
                <a:cubicBezTo>
                  <a:pt x="6586611" y="8652691"/>
                  <a:pt x="6590764" y="8648538"/>
                  <a:pt x="6590764" y="8640232"/>
                </a:cubicBezTo>
                <a:cubicBezTo>
                  <a:pt x="6599070" y="8631926"/>
                  <a:pt x="6605300" y="8629850"/>
                  <a:pt x="6609454" y="8634002"/>
                </a:cubicBezTo>
                <a:cubicBezTo>
                  <a:pt x="6613606" y="8638156"/>
                  <a:pt x="6611530" y="8644386"/>
                  <a:pt x="6603224" y="8652691"/>
                </a:cubicBezTo>
                <a:cubicBezTo>
                  <a:pt x="6594918" y="8652691"/>
                  <a:pt x="6588688" y="8654767"/>
                  <a:pt x="6584535" y="8658920"/>
                </a:cubicBezTo>
                <a:cubicBezTo>
                  <a:pt x="6580382" y="8663074"/>
                  <a:pt x="6569999" y="8665150"/>
                  <a:pt x="6553387" y="8665150"/>
                </a:cubicBezTo>
                <a:lnTo>
                  <a:pt x="6491093" y="8677609"/>
                </a:lnTo>
                <a:cubicBezTo>
                  <a:pt x="6466175" y="8719139"/>
                  <a:pt x="6462023" y="8739903"/>
                  <a:pt x="6478635" y="8739903"/>
                </a:cubicBezTo>
                <a:cubicBezTo>
                  <a:pt x="6470329" y="8748209"/>
                  <a:pt x="6466175" y="8752363"/>
                  <a:pt x="6466175" y="8752363"/>
                </a:cubicBezTo>
                <a:cubicBezTo>
                  <a:pt x="6466175" y="8752363"/>
                  <a:pt x="6462023" y="8748209"/>
                  <a:pt x="6453717" y="8739903"/>
                </a:cubicBezTo>
                <a:lnTo>
                  <a:pt x="6441259" y="8739903"/>
                </a:lnTo>
                <a:cubicBezTo>
                  <a:pt x="6441259" y="8748209"/>
                  <a:pt x="6445411" y="8752363"/>
                  <a:pt x="6453717" y="8752363"/>
                </a:cubicBezTo>
                <a:lnTo>
                  <a:pt x="6441259" y="8764821"/>
                </a:lnTo>
                <a:cubicBezTo>
                  <a:pt x="6441259" y="8756515"/>
                  <a:pt x="6435029" y="8758591"/>
                  <a:pt x="6422569" y="8771051"/>
                </a:cubicBezTo>
                <a:cubicBezTo>
                  <a:pt x="6410111" y="8783510"/>
                  <a:pt x="6403881" y="8793893"/>
                  <a:pt x="6403881" y="8802198"/>
                </a:cubicBezTo>
                <a:cubicBezTo>
                  <a:pt x="6403881" y="8802198"/>
                  <a:pt x="6395575" y="8812582"/>
                  <a:pt x="6378962" y="8833346"/>
                </a:cubicBezTo>
                <a:cubicBezTo>
                  <a:pt x="6362352" y="8854110"/>
                  <a:pt x="6343663" y="8872798"/>
                  <a:pt x="6322897" y="8889410"/>
                </a:cubicBezTo>
                <a:cubicBezTo>
                  <a:pt x="6302133" y="8906022"/>
                  <a:pt x="6291751" y="8914329"/>
                  <a:pt x="6291751" y="8914329"/>
                </a:cubicBezTo>
                <a:lnTo>
                  <a:pt x="6329127" y="8852034"/>
                </a:lnTo>
                <a:cubicBezTo>
                  <a:pt x="6345739" y="8827116"/>
                  <a:pt x="6349892" y="8814658"/>
                  <a:pt x="6341586" y="8814658"/>
                </a:cubicBezTo>
                <a:cubicBezTo>
                  <a:pt x="6324973" y="8831270"/>
                  <a:pt x="6316667" y="8843728"/>
                  <a:pt x="6316667" y="8852034"/>
                </a:cubicBezTo>
                <a:lnTo>
                  <a:pt x="6291751" y="8864492"/>
                </a:lnTo>
                <a:cubicBezTo>
                  <a:pt x="6291751" y="8856188"/>
                  <a:pt x="6287597" y="8856188"/>
                  <a:pt x="6279291" y="8864492"/>
                </a:cubicBezTo>
                <a:lnTo>
                  <a:pt x="6279291" y="8852034"/>
                </a:lnTo>
                <a:cubicBezTo>
                  <a:pt x="6279291" y="8843728"/>
                  <a:pt x="6281369" y="8837498"/>
                  <a:pt x="6285521" y="8833346"/>
                </a:cubicBezTo>
                <a:cubicBezTo>
                  <a:pt x="6289673" y="8829192"/>
                  <a:pt x="6291751" y="8827116"/>
                  <a:pt x="6291751" y="8827116"/>
                </a:cubicBezTo>
                <a:cubicBezTo>
                  <a:pt x="6291751" y="8827116"/>
                  <a:pt x="6291751" y="8825040"/>
                  <a:pt x="6291751" y="8820886"/>
                </a:cubicBezTo>
                <a:cubicBezTo>
                  <a:pt x="6291751" y="8816734"/>
                  <a:pt x="6287597" y="8818810"/>
                  <a:pt x="6279291" y="8827116"/>
                </a:cubicBezTo>
                <a:cubicBezTo>
                  <a:pt x="6270985" y="8827116"/>
                  <a:pt x="6266833" y="8829192"/>
                  <a:pt x="6266833" y="8833346"/>
                </a:cubicBezTo>
                <a:cubicBezTo>
                  <a:pt x="6266833" y="8837498"/>
                  <a:pt x="6262679" y="8839576"/>
                  <a:pt x="6254373" y="8839576"/>
                </a:cubicBezTo>
                <a:lnTo>
                  <a:pt x="6254373" y="8845416"/>
                </a:lnTo>
                <a:cubicBezTo>
                  <a:pt x="6254373" y="8848789"/>
                  <a:pt x="6254373" y="8853072"/>
                  <a:pt x="6254373" y="8858264"/>
                </a:cubicBezTo>
                <a:cubicBezTo>
                  <a:pt x="6254373" y="8879028"/>
                  <a:pt x="6258527" y="8891486"/>
                  <a:pt x="6266833" y="8895640"/>
                </a:cubicBezTo>
                <a:cubicBezTo>
                  <a:pt x="6275139" y="8899794"/>
                  <a:pt x="6275139" y="8901870"/>
                  <a:pt x="6266833" y="8901870"/>
                </a:cubicBezTo>
                <a:cubicBezTo>
                  <a:pt x="6250221" y="8918482"/>
                  <a:pt x="6241915" y="8914329"/>
                  <a:pt x="6241915" y="8889410"/>
                </a:cubicBezTo>
                <a:cubicBezTo>
                  <a:pt x="6241915" y="8881104"/>
                  <a:pt x="6229457" y="8891486"/>
                  <a:pt x="6204539" y="8920558"/>
                </a:cubicBezTo>
                <a:cubicBezTo>
                  <a:pt x="6179621" y="8949629"/>
                  <a:pt x="6165085" y="8964165"/>
                  <a:pt x="6160932" y="8964165"/>
                </a:cubicBezTo>
                <a:cubicBezTo>
                  <a:pt x="6156780" y="8964165"/>
                  <a:pt x="6150550" y="8972469"/>
                  <a:pt x="6142244" y="8989081"/>
                </a:cubicBezTo>
                <a:lnTo>
                  <a:pt x="6117326" y="9001541"/>
                </a:lnTo>
                <a:lnTo>
                  <a:pt x="6129784" y="8976623"/>
                </a:lnTo>
                <a:lnTo>
                  <a:pt x="6167162" y="8939247"/>
                </a:lnTo>
                <a:lnTo>
                  <a:pt x="6142244" y="8939247"/>
                </a:lnTo>
                <a:lnTo>
                  <a:pt x="6117326" y="8964165"/>
                </a:lnTo>
                <a:cubicBezTo>
                  <a:pt x="6125632" y="8955859"/>
                  <a:pt x="6127708" y="8951705"/>
                  <a:pt x="6123556" y="8951705"/>
                </a:cubicBezTo>
                <a:cubicBezTo>
                  <a:pt x="6119402" y="8951705"/>
                  <a:pt x="6117326" y="8947553"/>
                  <a:pt x="6117326" y="8939247"/>
                </a:cubicBezTo>
                <a:lnTo>
                  <a:pt x="6104867" y="8926787"/>
                </a:lnTo>
                <a:lnTo>
                  <a:pt x="6092407" y="8914329"/>
                </a:lnTo>
                <a:cubicBezTo>
                  <a:pt x="6100713" y="8906022"/>
                  <a:pt x="6102790" y="8899794"/>
                  <a:pt x="6098637" y="8895640"/>
                </a:cubicBezTo>
                <a:cubicBezTo>
                  <a:pt x="6094484" y="8891486"/>
                  <a:pt x="6096560" y="8881104"/>
                  <a:pt x="6104867" y="8864492"/>
                </a:cubicBezTo>
                <a:lnTo>
                  <a:pt x="6129784" y="8839576"/>
                </a:lnTo>
                <a:lnTo>
                  <a:pt x="6154702" y="8827116"/>
                </a:lnTo>
                <a:cubicBezTo>
                  <a:pt x="6163009" y="8810504"/>
                  <a:pt x="6167162" y="8806352"/>
                  <a:pt x="6167162" y="8814658"/>
                </a:cubicBezTo>
                <a:cubicBezTo>
                  <a:pt x="6175468" y="8822962"/>
                  <a:pt x="6179621" y="8827116"/>
                  <a:pt x="6179621" y="8827116"/>
                </a:cubicBezTo>
                <a:cubicBezTo>
                  <a:pt x="6179621" y="8827116"/>
                  <a:pt x="6175468" y="8831270"/>
                  <a:pt x="6167162" y="8839576"/>
                </a:cubicBezTo>
                <a:cubicBezTo>
                  <a:pt x="6158856" y="8847880"/>
                  <a:pt x="6150550" y="8860340"/>
                  <a:pt x="6142244" y="8876952"/>
                </a:cubicBezTo>
                <a:cubicBezTo>
                  <a:pt x="6133938" y="8893564"/>
                  <a:pt x="6133938" y="8901870"/>
                  <a:pt x="6142244" y="8901870"/>
                </a:cubicBezTo>
                <a:cubicBezTo>
                  <a:pt x="6142244" y="8910176"/>
                  <a:pt x="6144320" y="8914329"/>
                  <a:pt x="6148473" y="8914329"/>
                </a:cubicBezTo>
                <a:cubicBezTo>
                  <a:pt x="6152626" y="8914329"/>
                  <a:pt x="6158856" y="8910176"/>
                  <a:pt x="6167162" y="8901870"/>
                </a:cubicBezTo>
                <a:lnTo>
                  <a:pt x="6167162" y="8876952"/>
                </a:lnTo>
                <a:cubicBezTo>
                  <a:pt x="6158856" y="8885258"/>
                  <a:pt x="6154702" y="8885258"/>
                  <a:pt x="6154702" y="8876952"/>
                </a:cubicBezTo>
                <a:cubicBezTo>
                  <a:pt x="6154702" y="8876952"/>
                  <a:pt x="6156780" y="8874876"/>
                  <a:pt x="6160932" y="8870722"/>
                </a:cubicBezTo>
                <a:cubicBezTo>
                  <a:pt x="6165085" y="8866568"/>
                  <a:pt x="6167162" y="8864492"/>
                  <a:pt x="6167162" y="8864492"/>
                </a:cubicBezTo>
                <a:cubicBezTo>
                  <a:pt x="6175468" y="8864492"/>
                  <a:pt x="6179621" y="8860340"/>
                  <a:pt x="6179621" y="8852034"/>
                </a:cubicBezTo>
                <a:cubicBezTo>
                  <a:pt x="6179621" y="8843728"/>
                  <a:pt x="6183773" y="8839576"/>
                  <a:pt x="6192079" y="8839576"/>
                </a:cubicBezTo>
                <a:cubicBezTo>
                  <a:pt x="6200385" y="8839576"/>
                  <a:pt x="6208691" y="8835422"/>
                  <a:pt x="6216997" y="8827116"/>
                </a:cubicBezTo>
                <a:lnTo>
                  <a:pt x="6241915" y="8789739"/>
                </a:lnTo>
                <a:cubicBezTo>
                  <a:pt x="6266833" y="8764821"/>
                  <a:pt x="6270985" y="8752363"/>
                  <a:pt x="6254373" y="8752363"/>
                </a:cubicBezTo>
                <a:cubicBezTo>
                  <a:pt x="6254373" y="8752363"/>
                  <a:pt x="6254373" y="8750287"/>
                  <a:pt x="6254373" y="8746133"/>
                </a:cubicBezTo>
                <a:cubicBezTo>
                  <a:pt x="6254373" y="8741979"/>
                  <a:pt x="6254373" y="8735751"/>
                  <a:pt x="6254373" y="8727445"/>
                </a:cubicBezTo>
                <a:cubicBezTo>
                  <a:pt x="6254373" y="8719139"/>
                  <a:pt x="6258527" y="8719139"/>
                  <a:pt x="6266833" y="8727445"/>
                </a:cubicBezTo>
                <a:cubicBezTo>
                  <a:pt x="6275139" y="8735751"/>
                  <a:pt x="6283445" y="8735751"/>
                  <a:pt x="6291751" y="8727445"/>
                </a:cubicBezTo>
                <a:cubicBezTo>
                  <a:pt x="6291751" y="8727445"/>
                  <a:pt x="6293827" y="8723291"/>
                  <a:pt x="6297979" y="8714985"/>
                </a:cubicBezTo>
                <a:cubicBezTo>
                  <a:pt x="6302133" y="8706681"/>
                  <a:pt x="6300057" y="8702527"/>
                  <a:pt x="6291751" y="8702527"/>
                </a:cubicBezTo>
                <a:cubicBezTo>
                  <a:pt x="6291751" y="8685915"/>
                  <a:pt x="6283445" y="8685915"/>
                  <a:pt x="6266833" y="8702527"/>
                </a:cubicBezTo>
                <a:lnTo>
                  <a:pt x="6241915" y="8714985"/>
                </a:lnTo>
                <a:lnTo>
                  <a:pt x="6254373" y="8702527"/>
                </a:lnTo>
                <a:cubicBezTo>
                  <a:pt x="6254373" y="8694221"/>
                  <a:pt x="6254373" y="8690069"/>
                  <a:pt x="6254373" y="8690069"/>
                </a:cubicBezTo>
                <a:cubicBezTo>
                  <a:pt x="6254373" y="8690069"/>
                  <a:pt x="6258527" y="8690069"/>
                  <a:pt x="6266833" y="8690069"/>
                </a:cubicBezTo>
                <a:cubicBezTo>
                  <a:pt x="6266833" y="8690069"/>
                  <a:pt x="6277215" y="8673456"/>
                  <a:pt x="6297979" y="8640232"/>
                </a:cubicBezTo>
                <a:cubicBezTo>
                  <a:pt x="6318745" y="8607008"/>
                  <a:pt x="6333279" y="8590396"/>
                  <a:pt x="6341586" y="8590396"/>
                </a:cubicBezTo>
                <a:lnTo>
                  <a:pt x="6366504" y="8565480"/>
                </a:lnTo>
                <a:cubicBezTo>
                  <a:pt x="6366504" y="8557173"/>
                  <a:pt x="6370656" y="8550943"/>
                  <a:pt x="6378962" y="8546790"/>
                </a:cubicBezTo>
                <a:cubicBezTo>
                  <a:pt x="6387270" y="8542637"/>
                  <a:pt x="6391422" y="8540561"/>
                  <a:pt x="6391422" y="8540561"/>
                </a:cubicBezTo>
                <a:lnTo>
                  <a:pt x="6378962" y="8540561"/>
                </a:lnTo>
                <a:lnTo>
                  <a:pt x="6366504" y="8528101"/>
                </a:lnTo>
                <a:cubicBezTo>
                  <a:pt x="6374810" y="8519797"/>
                  <a:pt x="6383116" y="8515643"/>
                  <a:pt x="6391422" y="8515643"/>
                </a:cubicBezTo>
                <a:cubicBezTo>
                  <a:pt x="6399728" y="8515643"/>
                  <a:pt x="6399728" y="8511489"/>
                  <a:pt x="6391422" y="8503185"/>
                </a:cubicBezTo>
                <a:cubicBezTo>
                  <a:pt x="6391422" y="8494879"/>
                  <a:pt x="6383116" y="8499031"/>
                  <a:pt x="6366504" y="8515643"/>
                </a:cubicBezTo>
                <a:lnTo>
                  <a:pt x="6354045" y="8515643"/>
                </a:lnTo>
                <a:lnTo>
                  <a:pt x="6341586" y="8515643"/>
                </a:lnTo>
                <a:cubicBezTo>
                  <a:pt x="6333279" y="8523949"/>
                  <a:pt x="6331203" y="8530178"/>
                  <a:pt x="6335357" y="8534331"/>
                </a:cubicBezTo>
                <a:cubicBezTo>
                  <a:pt x="6339509" y="8538485"/>
                  <a:pt x="6337433" y="8540561"/>
                  <a:pt x="6329127" y="8540561"/>
                </a:cubicBezTo>
                <a:cubicBezTo>
                  <a:pt x="6320821" y="8540561"/>
                  <a:pt x="6312515" y="8544714"/>
                  <a:pt x="6304209" y="8553020"/>
                </a:cubicBezTo>
                <a:cubicBezTo>
                  <a:pt x="6295903" y="8561326"/>
                  <a:pt x="6291751" y="8569632"/>
                  <a:pt x="6291751" y="8577938"/>
                </a:cubicBezTo>
                <a:cubicBezTo>
                  <a:pt x="6300057" y="8586244"/>
                  <a:pt x="6300057" y="8590396"/>
                  <a:pt x="6291751" y="8590396"/>
                </a:cubicBezTo>
                <a:cubicBezTo>
                  <a:pt x="6266833" y="8582092"/>
                  <a:pt x="6254373" y="8590396"/>
                  <a:pt x="6254373" y="8615314"/>
                </a:cubicBezTo>
                <a:cubicBezTo>
                  <a:pt x="6254373" y="8615314"/>
                  <a:pt x="6250221" y="8621544"/>
                  <a:pt x="6241915" y="8634002"/>
                </a:cubicBezTo>
                <a:cubicBezTo>
                  <a:pt x="6233609" y="8646462"/>
                  <a:pt x="6229457" y="8652691"/>
                  <a:pt x="6229457" y="8652691"/>
                </a:cubicBezTo>
                <a:cubicBezTo>
                  <a:pt x="6229457" y="8652691"/>
                  <a:pt x="6216997" y="8665150"/>
                  <a:pt x="6192079" y="8690069"/>
                </a:cubicBezTo>
                <a:cubicBezTo>
                  <a:pt x="6167162" y="8714985"/>
                  <a:pt x="6154702" y="8731599"/>
                  <a:pt x="6154702" y="8739903"/>
                </a:cubicBezTo>
                <a:cubicBezTo>
                  <a:pt x="6154702" y="8764821"/>
                  <a:pt x="6142244" y="8785586"/>
                  <a:pt x="6117326" y="8802198"/>
                </a:cubicBezTo>
                <a:cubicBezTo>
                  <a:pt x="6109020" y="8802198"/>
                  <a:pt x="6104867" y="8806352"/>
                  <a:pt x="6104867" y="8814658"/>
                </a:cubicBezTo>
                <a:lnTo>
                  <a:pt x="6092407" y="8839576"/>
                </a:lnTo>
                <a:cubicBezTo>
                  <a:pt x="6075795" y="8847880"/>
                  <a:pt x="6067489" y="8856188"/>
                  <a:pt x="6067489" y="8864492"/>
                </a:cubicBezTo>
                <a:cubicBezTo>
                  <a:pt x="6067489" y="8872798"/>
                  <a:pt x="6067489" y="8885258"/>
                  <a:pt x="6067489" y="8901870"/>
                </a:cubicBezTo>
                <a:cubicBezTo>
                  <a:pt x="6067489" y="8910176"/>
                  <a:pt x="6065413" y="8916405"/>
                  <a:pt x="6061261" y="8920558"/>
                </a:cubicBezTo>
                <a:cubicBezTo>
                  <a:pt x="6057107" y="8924711"/>
                  <a:pt x="6050877" y="8930941"/>
                  <a:pt x="6042571" y="8939247"/>
                </a:cubicBezTo>
                <a:cubicBezTo>
                  <a:pt x="6025961" y="8955859"/>
                  <a:pt x="6017655" y="8968317"/>
                  <a:pt x="6017655" y="8976623"/>
                </a:cubicBezTo>
                <a:lnTo>
                  <a:pt x="6005195" y="8976623"/>
                </a:lnTo>
                <a:cubicBezTo>
                  <a:pt x="6005195" y="8976623"/>
                  <a:pt x="6001043" y="8984929"/>
                  <a:pt x="5992737" y="9001541"/>
                </a:cubicBezTo>
                <a:cubicBezTo>
                  <a:pt x="5984431" y="9018153"/>
                  <a:pt x="5980277" y="9026458"/>
                  <a:pt x="5980277" y="9026458"/>
                </a:cubicBezTo>
                <a:lnTo>
                  <a:pt x="5980277" y="9038918"/>
                </a:lnTo>
                <a:lnTo>
                  <a:pt x="5967819" y="9051376"/>
                </a:lnTo>
                <a:cubicBezTo>
                  <a:pt x="5959513" y="9051376"/>
                  <a:pt x="5955361" y="9051376"/>
                  <a:pt x="5955361" y="9051376"/>
                </a:cubicBezTo>
                <a:cubicBezTo>
                  <a:pt x="5955361" y="9051376"/>
                  <a:pt x="5955361" y="9055530"/>
                  <a:pt x="5955361" y="9063836"/>
                </a:cubicBezTo>
                <a:cubicBezTo>
                  <a:pt x="5955361" y="9063836"/>
                  <a:pt x="5951207" y="9067988"/>
                  <a:pt x="5942901" y="9076294"/>
                </a:cubicBezTo>
                <a:cubicBezTo>
                  <a:pt x="5934595" y="9084600"/>
                  <a:pt x="5926289" y="9105364"/>
                  <a:pt x="5917983" y="9138589"/>
                </a:cubicBezTo>
                <a:lnTo>
                  <a:pt x="5880606" y="9175965"/>
                </a:lnTo>
                <a:cubicBezTo>
                  <a:pt x="5880606" y="9167661"/>
                  <a:pt x="5880606" y="9163507"/>
                  <a:pt x="5880606" y="9163507"/>
                </a:cubicBezTo>
                <a:lnTo>
                  <a:pt x="5893066" y="9151047"/>
                </a:lnTo>
                <a:cubicBezTo>
                  <a:pt x="5901372" y="9134436"/>
                  <a:pt x="5905524" y="9126130"/>
                  <a:pt x="5905524" y="9126130"/>
                </a:cubicBezTo>
                <a:cubicBezTo>
                  <a:pt x="5905524" y="9117824"/>
                  <a:pt x="5922136" y="9084600"/>
                  <a:pt x="5955361" y="9026458"/>
                </a:cubicBezTo>
                <a:lnTo>
                  <a:pt x="5980277" y="8989081"/>
                </a:lnTo>
                <a:cubicBezTo>
                  <a:pt x="5980277" y="8980777"/>
                  <a:pt x="5988583" y="8968317"/>
                  <a:pt x="6005195" y="8951705"/>
                </a:cubicBezTo>
                <a:lnTo>
                  <a:pt x="6030113" y="8901870"/>
                </a:lnTo>
                <a:cubicBezTo>
                  <a:pt x="6030113" y="8901870"/>
                  <a:pt x="6032189" y="8899794"/>
                  <a:pt x="6036343" y="8895640"/>
                </a:cubicBezTo>
                <a:cubicBezTo>
                  <a:pt x="6040495" y="8891486"/>
                  <a:pt x="6042571" y="8889410"/>
                  <a:pt x="6042571" y="8889410"/>
                </a:cubicBezTo>
                <a:cubicBezTo>
                  <a:pt x="6059183" y="8889410"/>
                  <a:pt x="6071643" y="8860340"/>
                  <a:pt x="6079949" y="8802198"/>
                </a:cubicBezTo>
                <a:cubicBezTo>
                  <a:pt x="6079949" y="8785586"/>
                  <a:pt x="6075795" y="8779357"/>
                  <a:pt x="6067489" y="8783510"/>
                </a:cubicBezTo>
                <a:cubicBezTo>
                  <a:pt x="6059183" y="8787663"/>
                  <a:pt x="6055031" y="8793893"/>
                  <a:pt x="6055031" y="8802198"/>
                </a:cubicBezTo>
                <a:cubicBezTo>
                  <a:pt x="6046725" y="8810504"/>
                  <a:pt x="6042571" y="8814658"/>
                  <a:pt x="6042571" y="8814658"/>
                </a:cubicBezTo>
                <a:lnTo>
                  <a:pt x="6042571" y="8789739"/>
                </a:lnTo>
                <a:lnTo>
                  <a:pt x="6030113" y="8789739"/>
                </a:lnTo>
                <a:cubicBezTo>
                  <a:pt x="6021807" y="8798046"/>
                  <a:pt x="6019731" y="8804274"/>
                  <a:pt x="6023883" y="8808428"/>
                </a:cubicBezTo>
                <a:cubicBezTo>
                  <a:pt x="6019731" y="8804274"/>
                  <a:pt x="6013501" y="8806352"/>
                  <a:pt x="6005195" y="8814658"/>
                </a:cubicBezTo>
                <a:cubicBezTo>
                  <a:pt x="5996889" y="8814658"/>
                  <a:pt x="5992737" y="8814658"/>
                  <a:pt x="5992737" y="8814658"/>
                </a:cubicBezTo>
                <a:lnTo>
                  <a:pt x="5967819" y="8814658"/>
                </a:lnTo>
                <a:cubicBezTo>
                  <a:pt x="5959513" y="8822962"/>
                  <a:pt x="5953283" y="8827116"/>
                  <a:pt x="5949131" y="8827116"/>
                </a:cubicBezTo>
                <a:cubicBezTo>
                  <a:pt x="5944977" y="8827116"/>
                  <a:pt x="5934595" y="8835422"/>
                  <a:pt x="5917983" y="8852034"/>
                </a:cubicBezTo>
                <a:lnTo>
                  <a:pt x="5880606" y="8889410"/>
                </a:lnTo>
                <a:lnTo>
                  <a:pt x="5893066" y="8864492"/>
                </a:lnTo>
                <a:cubicBezTo>
                  <a:pt x="5893066" y="8856188"/>
                  <a:pt x="5893066" y="8849958"/>
                  <a:pt x="5893066" y="8845804"/>
                </a:cubicBezTo>
                <a:cubicBezTo>
                  <a:pt x="5893066" y="8841652"/>
                  <a:pt x="5897218" y="8835422"/>
                  <a:pt x="5905524" y="8827116"/>
                </a:cubicBezTo>
                <a:cubicBezTo>
                  <a:pt x="5905524" y="8827116"/>
                  <a:pt x="5905524" y="8825040"/>
                  <a:pt x="5905524" y="8820886"/>
                </a:cubicBezTo>
                <a:cubicBezTo>
                  <a:pt x="5905524" y="8816734"/>
                  <a:pt x="5901372" y="8814658"/>
                  <a:pt x="5893066" y="8814658"/>
                </a:cubicBezTo>
                <a:cubicBezTo>
                  <a:pt x="5893066" y="8814658"/>
                  <a:pt x="5890988" y="8814658"/>
                  <a:pt x="5886836" y="8814658"/>
                </a:cubicBezTo>
                <a:cubicBezTo>
                  <a:pt x="5882682" y="8814658"/>
                  <a:pt x="5880606" y="8818810"/>
                  <a:pt x="5880606" y="8827116"/>
                </a:cubicBezTo>
                <a:cubicBezTo>
                  <a:pt x="5880606" y="8835422"/>
                  <a:pt x="5876454" y="8835422"/>
                  <a:pt x="5868147" y="8827116"/>
                </a:cubicBezTo>
                <a:lnTo>
                  <a:pt x="5855688" y="8839576"/>
                </a:lnTo>
                <a:lnTo>
                  <a:pt x="5855688" y="8864492"/>
                </a:lnTo>
                <a:lnTo>
                  <a:pt x="5843229" y="8852034"/>
                </a:lnTo>
                <a:lnTo>
                  <a:pt x="5843229" y="8839576"/>
                </a:lnTo>
                <a:lnTo>
                  <a:pt x="5830769" y="8827116"/>
                </a:lnTo>
                <a:lnTo>
                  <a:pt x="5843229" y="8827116"/>
                </a:lnTo>
                <a:cubicBezTo>
                  <a:pt x="5843229" y="8827116"/>
                  <a:pt x="5847382" y="8822962"/>
                  <a:pt x="5855688" y="8814658"/>
                </a:cubicBezTo>
                <a:cubicBezTo>
                  <a:pt x="5888912" y="8789739"/>
                  <a:pt x="5909677" y="8781433"/>
                  <a:pt x="5917983" y="8789739"/>
                </a:cubicBezTo>
                <a:cubicBezTo>
                  <a:pt x="5917983" y="8798046"/>
                  <a:pt x="5920060" y="8802198"/>
                  <a:pt x="5924213" y="8802198"/>
                </a:cubicBezTo>
                <a:cubicBezTo>
                  <a:pt x="5928365" y="8802198"/>
                  <a:pt x="5926289" y="8806352"/>
                  <a:pt x="5917983" y="8814658"/>
                </a:cubicBezTo>
                <a:cubicBezTo>
                  <a:pt x="5909677" y="8822962"/>
                  <a:pt x="5909677" y="8827116"/>
                  <a:pt x="5917983" y="8827116"/>
                </a:cubicBezTo>
                <a:cubicBezTo>
                  <a:pt x="5917983" y="8835422"/>
                  <a:pt x="5922136" y="8835422"/>
                  <a:pt x="5930443" y="8827116"/>
                </a:cubicBezTo>
                <a:lnTo>
                  <a:pt x="5930443" y="8814658"/>
                </a:lnTo>
                <a:lnTo>
                  <a:pt x="5955361" y="8789739"/>
                </a:lnTo>
                <a:lnTo>
                  <a:pt x="5980277" y="8752363"/>
                </a:lnTo>
                <a:cubicBezTo>
                  <a:pt x="5980277" y="8752363"/>
                  <a:pt x="5984431" y="8748209"/>
                  <a:pt x="5992737" y="8739903"/>
                </a:cubicBezTo>
                <a:cubicBezTo>
                  <a:pt x="5976125" y="8748209"/>
                  <a:pt x="5971971" y="8744057"/>
                  <a:pt x="5980277" y="8727445"/>
                </a:cubicBezTo>
                <a:cubicBezTo>
                  <a:pt x="5996889" y="8710833"/>
                  <a:pt x="6005195" y="8710833"/>
                  <a:pt x="6005195" y="8727445"/>
                </a:cubicBezTo>
                <a:cubicBezTo>
                  <a:pt x="6005195" y="8727445"/>
                  <a:pt x="6009349" y="8727445"/>
                  <a:pt x="6017655" y="8727445"/>
                </a:cubicBezTo>
                <a:cubicBezTo>
                  <a:pt x="6017655" y="8719139"/>
                  <a:pt x="6017655" y="8714985"/>
                  <a:pt x="6017655" y="8714985"/>
                </a:cubicBezTo>
                <a:cubicBezTo>
                  <a:pt x="6009349" y="8714985"/>
                  <a:pt x="6007273" y="8712909"/>
                  <a:pt x="6011425" y="8708757"/>
                </a:cubicBezTo>
                <a:cubicBezTo>
                  <a:pt x="6015577" y="8704603"/>
                  <a:pt x="6021807" y="8694221"/>
                  <a:pt x="6030113" y="8677609"/>
                </a:cubicBezTo>
                <a:lnTo>
                  <a:pt x="6042571" y="8665150"/>
                </a:lnTo>
                <a:cubicBezTo>
                  <a:pt x="6042571" y="8665150"/>
                  <a:pt x="6036343" y="8669304"/>
                  <a:pt x="6023883" y="8677609"/>
                </a:cubicBezTo>
                <a:cubicBezTo>
                  <a:pt x="6011425" y="8685915"/>
                  <a:pt x="5998965" y="8698375"/>
                  <a:pt x="5986507" y="8714985"/>
                </a:cubicBezTo>
                <a:cubicBezTo>
                  <a:pt x="5974049" y="8731599"/>
                  <a:pt x="5961589" y="8746133"/>
                  <a:pt x="5949131" y="8758591"/>
                </a:cubicBezTo>
                <a:cubicBezTo>
                  <a:pt x="5936671" y="8771051"/>
                  <a:pt x="5930443" y="8777281"/>
                  <a:pt x="5930443" y="8777281"/>
                </a:cubicBezTo>
                <a:cubicBezTo>
                  <a:pt x="5938749" y="8777281"/>
                  <a:pt x="5942901" y="8777281"/>
                  <a:pt x="5942901" y="8777281"/>
                </a:cubicBezTo>
                <a:lnTo>
                  <a:pt x="5942901" y="8789739"/>
                </a:lnTo>
                <a:cubicBezTo>
                  <a:pt x="5934595" y="8798046"/>
                  <a:pt x="5928365" y="8800122"/>
                  <a:pt x="5924213" y="8795969"/>
                </a:cubicBezTo>
                <a:cubicBezTo>
                  <a:pt x="5920060" y="8791816"/>
                  <a:pt x="5920060" y="8787663"/>
                  <a:pt x="5924213" y="8783510"/>
                </a:cubicBezTo>
                <a:cubicBezTo>
                  <a:pt x="5928365" y="8779357"/>
                  <a:pt x="5926289" y="8777281"/>
                  <a:pt x="5917983" y="8777281"/>
                </a:cubicBezTo>
                <a:lnTo>
                  <a:pt x="5917983" y="8752363"/>
                </a:lnTo>
                <a:cubicBezTo>
                  <a:pt x="5926289" y="8760667"/>
                  <a:pt x="5930443" y="8760667"/>
                  <a:pt x="5930443" y="8752363"/>
                </a:cubicBezTo>
                <a:cubicBezTo>
                  <a:pt x="5930443" y="8744057"/>
                  <a:pt x="5930443" y="8739903"/>
                  <a:pt x="5930443" y="8739903"/>
                </a:cubicBezTo>
                <a:cubicBezTo>
                  <a:pt x="5938749" y="8748209"/>
                  <a:pt x="5942901" y="8748209"/>
                  <a:pt x="5942901" y="8739903"/>
                </a:cubicBezTo>
                <a:lnTo>
                  <a:pt x="5930443" y="8727445"/>
                </a:lnTo>
                <a:lnTo>
                  <a:pt x="5917983" y="8714985"/>
                </a:lnTo>
                <a:cubicBezTo>
                  <a:pt x="5917983" y="8706681"/>
                  <a:pt x="5922136" y="8698375"/>
                  <a:pt x="5930443" y="8690069"/>
                </a:cubicBezTo>
                <a:lnTo>
                  <a:pt x="5967819" y="8665150"/>
                </a:lnTo>
                <a:cubicBezTo>
                  <a:pt x="5967819" y="8665150"/>
                  <a:pt x="5961589" y="8665150"/>
                  <a:pt x="5949131" y="8665150"/>
                </a:cubicBezTo>
                <a:cubicBezTo>
                  <a:pt x="5936671" y="8665150"/>
                  <a:pt x="5934595" y="8660997"/>
                  <a:pt x="5942901" y="8652691"/>
                </a:cubicBezTo>
                <a:cubicBezTo>
                  <a:pt x="5951207" y="8644386"/>
                  <a:pt x="5955361" y="8638156"/>
                  <a:pt x="5955361" y="8634002"/>
                </a:cubicBezTo>
                <a:cubicBezTo>
                  <a:pt x="5955361" y="8629850"/>
                  <a:pt x="5934595" y="8652691"/>
                  <a:pt x="5893066" y="8702527"/>
                </a:cubicBezTo>
                <a:cubicBezTo>
                  <a:pt x="5876454" y="8719139"/>
                  <a:pt x="5861918" y="8733675"/>
                  <a:pt x="5849459" y="8746133"/>
                </a:cubicBezTo>
                <a:cubicBezTo>
                  <a:pt x="5836999" y="8758591"/>
                  <a:pt x="5830769" y="8768975"/>
                  <a:pt x="5830769" y="8777281"/>
                </a:cubicBezTo>
                <a:cubicBezTo>
                  <a:pt x="5830769" y="8785586"/>
                  <a:pt x="5826617" y="8793893"/>
                  <a:pt x="5818311" y="8802198"/>
                </a:cubicBezTo>
                <a:cubicBezTo>
                  <a:pt x="5818311" y="8818810"/>
                  <a:pt x="5814159" y="8835422"/>
                  <a:pt x="5805853" y="8852034"/>
                </a:cubicBezTo>
                <a:cubicBezTo>
                  <a:pt x="5797547" y="8868646"/>
                  <a:pt x="5801699" y="8876952"/>
                  <a:pt x="5818311" y="8876952"/>
                </a:cubicBezTo>
                <a:cubicBezTo>
                  <a:pt x="5826617" y="8876952"/>
                  <a:pt x="5826617" y="8881104"/>
                  <a:pt x="5818311" y="8889410"/>
                </a:cubicBezTo>
                <a:lnTo>
                  <a:pt x="5805853" y="8914329"/>
                </a:lnTo>
                <a:cubicBezTo>
                  <a:pt x="5797547" y="8930941"/>
                  <a:pt x="5789241" y="8935093"/>
                  <a:pt x="5780935" y="8926787"/>
                </a:cubicBezTo>
                <a:lnTo>
                  <a:pt x="5768475" y="8926787"/>
                </a:lnTo>
                <a:lnTo>
                  <a:pt x="5756017" y="8926787"/>
                </a:lnTo>
                <a:lnTo>
                  <a:pt x="5718641" y="8939247"/>
                </a:lnTo>
                <a:lnTo>
                  <a:pt x="5731099" y="8901870"/>
                </a:lnTo>
                <a:cubicBezTo>
                  <a:pt x="5731099" y="8885258"/>
                  <a:pt x="5731099" y="8876952"/>
                  <a:pt x="5731099" y="8876952"/>
                </a:cubicBezTo>
                <a:lnTo>
                  <a:pt x="5706181" y="8889410"/>
                </a:lnTo>
                <a:cubicBezTo>
                  <a:pt x="5706181" y="8897716"/>
                  <a:pt x="5697875" y="8910176"/>
                  <a:pt x="5681264" y="8926787"/>
                </a:cubicBezTo>
                <a:cubicBezTo>
                  <a:pt x="5639734" y="8968317"/>
                  <a:pt x="5618969" y="8976623"/>
                  <a:pt x="5618969" y="8951705"/>
                </a:cubicBezTo>
                <a:cubicBezTo>
                  <a:pt x="5618969" y="8951705"/>
                  <a:pt x="5623122" y="8953781"/>
                  <a:pt x="5631428" y="8957935"/>
                </a:cubicBezTo>
                <a:cubicBezTo>
                  <a:pt x="5639734" y="8962089"/>
                  <a:pt x="5648040" y="8955859"/>
                  <a:pt x="5656346" y="8939247"/>
                </a:cubicBezTo>
                <a:cubicBezTo>
                  <a:pt x="5664652" y="8922635"/>
                  <a:pt x="5668804" y="8910176"/>
                  <a:pt x="5668804" y="8901870"/>
                </a:cubicBezTo>
                <a:cubicBezTo>
                  <a:pt x="5677111" y="8901870"/>
                  <a:pt x="5681264" y="8901870"/>
                  <a:pt x="5681264" y="8901870"/>
                </a:cubicBezTo>
                <a:cubicBezTo>
                  <a:pt x="5681264" y="8901870"/>
                  <a:pt x="5685417" y="8897716"/>
                  <a:pt x="5693723" y="8889410"/>
                </a:cubicBezTo>
                <a:cubicBezTo>
                  <a:pt x="5693723" y="8881104"/>
                  <a:pt x="5699953" y="8868646"/>
                  <a:pt x="5712411" y="8852034"/>
                </a:cubicBezTo>
                <a:cubicBezTo>
                  <a:pt x="5724871" y="8835422"/>
                  <a:pt x="5731099" y="8810504"/>
                  <a:pt x="5731099" y="8777281"/>
                </a:cubicBezTo>
                <a:lnTo>
                  <a:pt x="5706181" y="8789739"/>
                </a:lnTo>
                <a:cubicBezTo>
                  <a:pt x="5706181" y="8806352"/>
                  <a:pt x="5702029" y="8812582"/>
                  <a:pt x="5693723" y="8808428"/>
                </a:cubicBezTo>
                <a:cubicBezTo>
                  <a:pt x="5685417" y="8804274"/>
                  <a:pt x="5679187" y="8808428"/>
                  <a:pt x="5675034" y="8820886"/>
                </a:cubicBezTo>
                <a:cubicBezTo>
                  <a:pt x="5670882" y="8833346"/>
                  <a:pt x="5668804" y="8843728"/>
                  <a:pt x="5668804" y="8852034"/>
                </a:cubicBezTo>
                <a:lnTo>
                  <a:pt x="5656346" y="8839576"/>
                </a:lnTo>
                <a:lnTo>
                  <a:pt x="5643886" y="8827116"/>
                </a:lnTo>
                <a:lnTo>
                  <a:pt x="5631428" y="8839576"/>
                </a:lnTo>
                <a:lnTo>
                  <a:pt x="5618969" y="8864492"/>
                </a:lnTo>
                <a:cubicBezTo>
                  <a:pt x="5618969" y="8872798"/>
                  <a:pt x="5616892" y="8881104"/>
                  <a:pt x="5612739" y="8889410"/>
                </a:cubicBezTo>
                <a:cubicBezTo>
                  <a:pt x="5608587" y="8897716"/>
                  <a:pt x="5602357" y="8906022"/>
                  <a:pt x="5594051" y="8914329"/>
                </a:cubicBezTo>
                <a:lnTo>
                  <a:pt x="5581593" y="8951705"/>
                </a:lnTo>
                <a:lnTo>
                  <a:pt x="5569133" y="8989081"/>
                </a:lnTo>
                <a:cubicBezTo>
                  <a:pt x="5569133" y="8989081"/>
                  <a:pt x="5573287" y="8989081"/>
                  <a:pt x="5581591" y="8989081"/>
                </a:cubicBezTo>
                <a:cubicBezTo>
                  <a:pt x="5581591" y="8997387"/>
                  <a:pt x="5581591" y="9001541"/>
                  <a:pt x="5581591" y="9001541"/>
                </a:cubicBezTo>
                <a:cubicBezTo>
                  <a:pt x="5573287" y="9001541"/>
                  <a:pt x="5569133" y="9009847"/>
                  <a:pt x="5569133" y="9026458"/>
                </a:cubicBezTo>
                <a:lnTo>
                  <a:pt x="5569133" y="9051376"/>
                </a:lnTo>
                <a:cubicBezTo>
                  <a:pt x="5560827" y="9059684"/>
                  <a:pt x="5552521" y="9061760"/>
                  <a:pt x="5544215" y="9057606"/>
                </a:cubicBezTo>
                <a:cubicBezTo>
                  <a:pt x="5535909" y="9053454"/>
                  <a:pt x="5531757" y="9047224"/>
                  <a:pt x="5531757" y="9038918"/>
                </a:cubicBezTo>
                <a:lnTo>
                  <a:pt x="5519297" y="9026458"/>
                </a:lnTo>
                <a:cubicBezTo>
                  <a:pt x="5510993" y="9026458"/>
                  <a:pt x="5506839" y="9022305"/>
                  <a:pt x="5506839" y="9013999"/>
                </a:cubicBezTo>
                <a:cubicBezTo>
                  <a:pt x="5498533" y="8997387"/>
                  <a:pt x="5490227" y="9001541"/>
                  <a:pt x="5481921" y="9026458"/>
                </a:cubicBezTo>
                <a:cubicBezTo>
                  <a:pt x="5481921" y="9034764"/>
                  <a:pt x="5481921" y="9038918"/>
                  <a:pt x="5481921" y="9038918"/>
                </a:cubicBezTo>
                <a:lnTo>
                  <a:pt x="5481921" y="9063836"/>
                </a:lnTo>
                <a:cubicBezTo>
                  <a:pt x="5473615" y="9072142"/>
                  <a:pt x="5469463" y="9072142"/>
                  <a:pt x="5469463" y="9063836"/>
                </a:cubicBezTo>
                <a:cubicBezTo>
                  <a:pt x="5469463" y="9055530"/>
                  <a:pt x="5469463" y="9047224"/>
                  <a:pt x="5469463" y="9038918"/>
                </a:cubicBezTo>
                <a:lnTo>
                  <a:pt x="5457003" y="9026458"/>
                </a:lnTo>
                <a:lnTo>
                  <a:pt x="5457003" y="9038918"/>
                </a:lnTo>
                <a:lnTo>
                  <a:pt x="5469463" y="9088752"/>
                </a:lnTo>
                <a:lnTo>
                  <a:pt x="5457003" y="9101212"/>
                </a:lnTo>
                <a:cubicBezTo>
                  <a:pt x="5457003" y="9109518"/>
                  <a:pt x="5452851" y="9109518"/>
                  <a:pt x="5444545" y="9101212"/>
                </a:cubicBezTo>
                <a:lnTo>
                  <a:pt x="5444545" y="9113670"/>
                </a:lnTo>
                <a:cubicBezTo>
                  <a:pt x="5444545" y="9121978"/>
                  <a:pt x="5440391" y="9134436"/>
                  <a:pt x="5432085" y="9151047"/>
                </a:cubicBezTo>
                <a:cubicBezTo>
                  <a:pt x="5423780" y="9167661"/>
                  <a:pt x="5419626" y="9180119"/>
                  <a:pt x="5419626" y="9188425"/>
                </a:cubicBezTo>
                <a:lnTo>
                  <a:pt x="5494381" y="9101212"/>
                </a:lnTo>
                <a:lnTo>
                  <a:pt x="5481921" y="9126130"/>
                </a:lnTo>
                <a:cubicBezTo>
                  <a:pt x="5473615" y="9134436"/>
                  <a:pt x="5469463" y="9138589"/>
                  <a:pt x="5469463" y="9138589"/>
                </a:cubicBezTo>
                <a:lnTo>
                  <a:pt x="5481921" y="9138589"/>
                </a:lnTo>
                <a:lnTo>
                  <a:pt x="5457003" y="9163507"/>
                </a:lnTo>
                <a:cubicBezTo>
                  <a:pt x="5448698" y="9163507"/>
                  <a:pt x="5444545" y="9171813"/>
                  <a:pt x="5444545" y="9188425"/>
                </a:cubicBezTo>
                <a:cubicBezTo>
                  <a:pt x="5444545" y="9196731"/>
                  <a:pt x="5440391" y="9200883"/>
                  <a:pt x="5432085" y="9200883"/>
                </a:cubicBezTo>
                <a:cubicBezTo>
                  <a:pt x="5432085" y="9200883"/>
                  <a:pt x="5427932" y="9202961"/>
                  <a:pt x="5419626" y="9207113"/>
                </a:cubicBezTo>
                <a:cubicBezTo>
                  <a:pt x="5411320" y="9211265"/>
                  <a:pt x="5409244" y="9217495"/>
                  <a:pt x="5413396" y="9225801"/>
                </a:cubicBezTo>
                <a:cubicBezTo>
                  <a:pt x="5417550" y="9234107"/>
                  <a:pt x="5417550" y="9240337"/>
                  <a:pt x="5413396" y="9244489"/>
                </a:cubicBezTo>
                <a:cubicBezTo>
                  <a:pt x="5409244" y="9248643"/>
                  <a:pt x="5407168" y="9246567"/>
                  <a:pt x="5407168" y="9238259"/>
                </a:cubicBezTo>
                <a:cubicBezTo>
                  <a:pt x="5398862" y="9221649"/>
                  <a:pt x="5386403" y="9229955"/>
                  <a:pt x="5369790" y="9263178"/>
                </a:cubicBezTo>
                <a:cubicBezTo>
                  <a:pt x="5361485" y="9279790"/>
                  <a:pt x="5357331" y="9292250"/>
                  <a:pt x="5357331" y="9300554"/>
                </a:cubicBezTo>
                <a:lnTo>
                  <a:pt x="5357331" y="9313014"/>
                </a:lnTo>
                <a:cubicBezTo>
                  <a:pt x="5357331" y="9304708"/>
                  <a:pt x="5353177" y="9300554"/>
                  <a:pt x="5344873" y="9300554"/>
                </a:cubicBezTo>
                <a:cubicBezTo>
                  <a:pt x="5336567" y="9300554"/>
                  <a:pt x="5332413" y="9300554"/>
                  <a:pt x="5332413" y="9300554"/>
                </a:cubicBezTo>
                <a:lnTo>
                  <a:pt x="5319955" y="9300554"/>
                </a:lnTo>
                <a:lnTo>
                  <a:pt x="5282579" y="9350390"/>
                </a:lnTo>
                <a:lnTo>
                  <a:pt x="5295037" y="9313014"/>
                </a:lnTo>
                <a:cubicBezTo>
                  <a:pt x="5295037" y="9313014"/>
                  <a:pt x="5295037" y="9308862"/>
                  <a:pt x="5295037" y="9300554"/>
                </a:cubicBezTo>
                <a:cubicBezTo>
                  <a:pt x="5295037" y="9292250"/>
                  <a:pt x="5295037" y="9286020"/>
                  <a:pt x="5295037" y="9281866"/>
                </a:cubicBezTo>
                <a:cubicBezTo>
                  <a:pt x="5295037" y="9277714"/>
                  <a:pt x="5290883" y="9275637"/>
                  <a:pt x="5282579" y="9275637"/>
                </a:cubicBezTo>
                <a:cubicBezTo>
                  <a:pt x="5274273" y="9283944"/>
                  <a:pt x="5268043" y="9290173"/>
                  <a:pt x="5263891" y="9294326"/>
                </a:cubicBezTo>
                <a:cubicBezTo>
                  <a:pt x="5259737" y="9298478"/>
                  <a:pt x="5257661" y="9300554"/>
                  <a:pt x="5257661" y="9300554"/>
                </a:cubicBezTo>
                <a:cubicBezTo>
                  <a:pt x="5249355" y="9300554"/>
                  <a:pt x="5243125" y="9302632"/>
                  <a:pt x="5238973" y="9306784"/>
                </a:cubicBezTo>
                <a:cubicBezTo>
                  <a:pt x="5234819" y="9310938"/>
                  <a:pt x="5232743" y="9317166"/>
                  <a:pt x="5232743" y="9325472"/>
                </a:cubicBezTo>
                <a:cubicBezTo>
                  <a:pt x="5224438" y="9358696"/>
                  <a:pt x="5228589" y="9375308"/>
                  <a:pt x="5245201" y="9375308"/>
                </a:cubicBezTo>
                <a:cubicBezTo>
                  <a:pt x="5253507" y="9375308"/>
                  <a:pt x="5259737" y="9373232"/>
                  <a:pt x="5263891" y="9369078"/>
                </a:cubicBezTo>
                <a:cubicBezTo>
                  <a:pt x="5268043" y="9364926"/>
                  <a:pt x="5270119" y="9362848"/>
                  <a:pt x="5270119" y="9362848"/>
                </a:cubicBezTo>
                <a:cubicBezTo>
                  <a:pt x="5278425" y="9362848"/>
                  <a:pt x="5282579" y="9367002"/>
                  <a:pt x="5282579" y="9375308"/>
                </a:cubicBezTo>
                <a:cubicBezTo>
                  <a:pt x="5282579" y="9383614"/>
                  <a:pt x="5278425" y="9391920"/>
                  <a:pt x="5270119" y="9400227"/>
                </a:cubicBezTo>
                <a:cubicBezTo>
                  <a:pt x="5270119" y="9400227"/>
                  <a:pt x="5270119" y="9406455"/>
                  <a:pt x="5270119" y="9418915"/>
                </a:cubicBezTo>
                <a:cubicBezTo>
                  <a:pt x="5270119" y="9431373"/>
                  <a:pt x="5265967" y="9441755"/>
                  <a:pt x="5257661" y="9450061"/>
                </a:cubicBezTo>
                <a:cubicBezTo>
                  <a:pt x="5249355" y="9474979"/>
                  <a:pt x="5245201" y="9487438"/>
                  <a:pt x="5245201" y="9487438"/>
                </a:cubicBezTo>
                <a:cubicBezTo>
                  <a:pt x="5236897" y="9479133"/>
                  <a:pt x="5232743" y="9466673"/>
                  <a:pt x="5232743" y="9450061"/>
                </a:cubicBezTo>
                <a:lnTo>
                  <a:pt x="5232743" y="9425143"/>
                </a:lnTo>
                <a:cubicBezTo>
                  <a:pt x="5224438" y="9425143"/>
                  <a:pt x="5220285" y="9416839"/>
                  <a:pt x="5220285" y="9400227"/>
                </a:cubicBezTo>
                <a:cubicBezTo>
                  <a:pt x="5220285" y="9383614"/>
                  <a:pt x="5211979" y="9383614"/>
                  <a:pt x="5195366" y="9400227"/>
                </a:cubicBezTo>
                <a:cubicBezTo>
                  <a:pt x="5195366" y="9408533"/>
                  <a:pt x="5193290" y="9414763"/>
                  <a:pt x="5189136" y="9418915"/>
                </a:cubicBezTo>
                <a:cubicBezTo>
                  <a:pt x="5184983" y="9423067"/>
                  <a:pt x="5178754" y="9425143"/>
                  <a:pt x="5170448" y="9425143"/>
                </a:cubicBezTo>
                <a:lnTo>
                  <a:pt x="5157990" y="9425143"/>
                </a:lnTo>
                <a:lnTo>
                  <a:pt x="5145530" y="9437603"/>
                </a:lnTo>
                <a:cubicBezTo>
                  <a:pt x="5137224" y="9454215"/>
                  <a:pt x="5133071" y="9462521"/>
                  <a:pt x="5133071" y="9462521"/>
                </a:cubicBezTo>
                <a:cubicBezTo>
                  <a:pt x="5133071" y="9462521"/>
                  <a:pt x="5133071" y="9454215"/>
                  <a:pt x="5133071" y="9437603"/>
                </a:cubicBezTo>
                <a:lnTo>
                  <a:pt x="5133071" y="9412685"/>
                </a:lnTo>
                <a:lnTo>
                  <a:pt x="5108153" y="9412685"/>
                </a:lnTo>
                <a:cubicBezTo>
                  <a:pt x="5099847" y="9420991"/>
                  <a:pt x="5091541" y="9427221"/>
                  <a:pt x="5083235" y="9431373"/>
                </a:cubicBezTo>
                <a:cubicBezTo>
                  <a:pt x="5074929" y="9435527"/>
                  <a:pt x="5074929" y="9445909"/>
                  <a:pt x="5083235" y="9462521"/>
                </a:cubicBezTo>
                <a:cubicBezTo>
                  <a:pt x="5074929" y="9462521"/>
                  <a:pt x="5066623" y="9462521"/>
                  <a:pt x="5058317" y="9462521"/>
                </a:cubicBezTo>
                <a:cubicBezTo>
                  <a:pt x="5058317" y="9470827"/>
                  <a:pt x="5058317" y="9479133"/>
                  <a:pt x="5058317" y="9487438"/>
                </a:cubicBezTo>
                <a:lnTo>
                  <a:pt x="5045859" y="9512356"/>
                </a:lnTo>
                <a:lnTo>
                  <a:pt x="5045859" y="9524816"/>
                </a:lnTo>
                <a:cubicBezTo>
                  <a:pt x="5045859" y="9524816"/>
                  <a:pt x="5041705" y="9528968"/>
                  <a:pt x="5033399" y="9537274"/>
                </a:cubicBezTo>
                <a:cubicBezTo>
                  <a:pt x="5025095" y="9545580"/>
                  <a:pt x="5016789" y="9553886"/>
                  <a:pt x="5008483" y="9562192"/>
                </a:cubicBezTo>
                <a:lnTo>
                  <a:pt x="4983565" y="9599568"/>
                </a:lnTo>
                <a:cubicBezTo>
                  <a:pt x="4983565" y="9607874"/>
                  <a:pt x="4975259" y="9620333"/>
                  <a:pt x="4958647" y="9636945"/>
                </a:cubicBezTo>
                <a:lnTo>
                  <a:pt x="4946188" y="9661863"/>
                </a:lnTo>
                <a:cubicBezTo>
                  <a:pt x="4946188" y="9661863"/>
                  <a:pt x="4950341" y="9666017"/>
                  <a:pt x="4958647" y="9674323"/>
                </a:cubicBezTo>
                <a:lnTo>
                  <a:pt x="4946188" y="9686781"/>
                </a:lnTo>
                <a:cubicBezTo>
                  <a:pt x="4937882" y="9678475"/>
                  <a:pt x="4931652" y="9674323"/>
                  <a:pt x="4927500" y="9674323"/>
                </a:cubicBezTo>
                <a:cubicBezTo>
                  <a:pt x="4923346" y="9674323"/>
                  <a:pt x="4917116" y="9670169"/>
                  <a:pt x="4908810" y="9661863"/>
                </a:cubicBezTo>
                <a:lnTo>
                  <a:pt x="4896352" y="9649405"/>
                </a:lnTo>
                <a:lnTo>
                  <a:pt x="4896352" y="9661863"/>
                </a:lnTo>
                <a:cubicBezTo>
                  <a:pt x="4896352" y="9703393"/>
                  <a:pt x="4888045" y="9724157"/>
                  <a:pt x="4871435" y="9724157"/>
                </a:cubicBezTo>
                <a:cubicBezTo>
                  <a:pt x="4863127" y="9724157"/>
                  <a:pt x="4858975" y="9720005"/>
                  <a:pt x="4858975" y="9711699"/>
                </a:cubicBezTo>
                <a:cubicBezTo>
                  <a:pt x="4858975" y="9711699"/>
                  <a:pt x="4852745" y="9707547"/>
                  <a:pt x="4840287" y="9699239"/>
                </a:cubicBezTo>
                <a:cubicBezTo>
                  <a:pt x="4827827" y="9690935"/>
                  <a:pt x="4817445" y="9686781"/>
                  <a:pt x="4809139" y="9686781"/>
                </a:cubicBezTo>
                <a:cubicBezTo>
                  <a:pt x="4809139" y="9686781"/>
                  <a:pt x="4809139" y="9690935"/>
                  <a:pt x="4809139" y="9699239"/>
                </a:cubicBezTo>
                <a:cubicBezTo>
                  <a:pt x="4809139" y="9707547"/>
                  <a:pt x="4807063" y="9713775"/>
                  <a:pt x="4802909" y="9717927"/>
                </a:cubicBezTo>
                <a:cubicBezTo>
                  <a:pt x="4798757" y="9722081"/>
                  <a:pt x="4796681" y="9724157"/>
                  <a:pt x="4796681" y="9724157"/>
                </a:cubicBezTo>
                <a:lnTo>
                  <a:pt x="4796681" y="9736617"/>
                </a:lnTo>
                <a:cubicBezTo>
                  <a:pt x="4788375" y="9736617"/>
                  <a:pt x="4784221" y="9728311"/>
                  <a:pt x="4784221" y="9711699"/>
                </a:cubicBezTo>
                <a:lnTo>
                  <a:pt x="4784221" y="9661863"/>
                </a:lnTo>
                <a:lnTo>
                  <a:pt x="4784221" y="9624487"/>
                </a:lnTo>
                <a:lnTo>
                  <a:pt x="4759305" y="9686781"/>
                </a:lnTo>
                <a:cubicBezTo>
                  <a:pt x="4767611" y="9695087"/>
                  <a:pt x="4769687" y="9705469"/>
                  <a:pt x="4765533" y="9717927"/>
                </a:cubicBezTo>
                <a:cubicBezTo>
                  <a:pt x="4761381" y="9730387"/>
                  <a:pt x="4755151" y="9732463"/>
                  <a:pt x="4746845" y="9724157"/>
                </a:cubicBezTo>
                <a:cubicBezTo>
                  <a:pt x="4730233" y="9699239"/>
                  <a:pt x="4730233" y="9682627"/>
                  <a:pt x="4746845" y="9674323"/>
                </a:cubicBezTo>
                <a:cubicBezTo>
                  <a:pt x="4755151" y="9666017"/>
                  <a:pt x="4759305" y="9653557"/>
                  <a:pt x="4759305" y="9636945"/>
                </a:cubicBezTo>
                <a:lnTo>
                  <a:pt x="4759305" y="9599568"/>
                </a:lnTo>
                <a:cubicBezTo>
                  <a:pt x="4767611" y="9591262"/>
                  <a:pt x="4769687" y="9585034"/>
                  <a:pt x="4765533" y="9580880"/>
                </a:cubicBezTo>
                <a:cubicBezTo>
                  <a:pt x="4761381" y="9576728"/>
                  <a:pt x="4767611" y="9574650"/>
                  <a:pt x="4784221" y="9574650"/>
                </a:cubicBezTo>
                <a:cubicBezTo>
                  <a:pt x="4800833" y="9566346"/>
                  <a:pt x="4800833" y="9570498"/>
                  <a:pt x="4784221" y="9587110"/>
                </a:cubicBezTo>
                <a:cubicBezTo>
                  <a:pt x="4784221" y="9595416"/>
                  <a:pt x="4788375" y="9603722"/>
                  <a:pt x="4796681" y="9612027"/>
                </a:cubicBezTo>
                <a:cubicBezTo>
                  <a:pt x="4804987" y="9620333"/>
                  <a:pt x="4813293" y="9624487"/>
                  <a:pt x="4821599" y="9624487"/>
                </a:cubicBezTo>
                <a:lnTo>
                  <a:pt x="4821599" y="9636945"/>
                </a:lnTo>
                <a:cubicBezTo>
                  <a:pt x="4813293" y="9645252"/>
                  <a:pt x="4813293" y="9649405"/>
                  <a:pt x="4821599" y="9649405"/>
                </a:cubicBezTo>
                <a:lnTo>
                  <a:pt x="4821599" y="9674323"/>
                </a:lnTo>
                <a:lnTo>
                  <a:pt x="4846515" y="9649405"/>
                </a:lnTo>
                <a:cubicBezTo>
                  <a:pt x="4854821" y="9632793"/>
                  <a:pt x="4863127" y="9624487"/>
                  <a:pt x="4871435" y="9624487"/>
                </a:cubicBezTo>
                <a:lnTo>
                  <a:pt x="4896352" y="9624487"/>
                </a:lnTo>
                <a:lnTo>
                  <a:pt x="4908810" y="9599568"/>
                </a:lnTo>
                <a:lnTo>
                  <a:pt x="4908810" y="9587110"/>
                </a:lnTo>
                <a:cubicBezTo>
                  <a:pt x="4917116" y="9587110"/>
                  <a:pt x="4925424" y="9582958"/>
                  <a:pt x="4933728" y="9574650"/>
                </a:cubicBezTo>
                <a:lnTo>
                  <a:pt x="4933728" y="9549732"/>
                </a:lnTo>
                <a:lnTo>
                  <a:pt x="4946188" y="9499897"/>
                </a:lnTo>
                <a:cubicBezTo>
                  <a:pt x="4954493" y="9491591"/>
                  <a:pt x="4962800" y="9487438"/>
                  <a:pt x="4971105" y="9487438"/>
                </a:cubicBezTo>
                <a:cubicBezTo>
                  <a:pt x="5004329" y="9479133"/>
                  <a:pt x="5012635" y="9462521"/>
                  <a:pt x="4996023" y="9437603"/>
                </a:cubicBezTo>
                <a:cubicBezTo>
                  <a:pt x="4996023" y="9429297"/>
                  <a:pt x="4996023" y="9423067"/>
                  <a:pt x="4996023" y="9418915"/>
                </a:cubicBezTo>
                <a:cubicBezTo>
                  <a:pt x="4996023" y="9414763"/>
                  <a:pt x="4996023" y="9408533"/>
                  <a:pt x="4996023" y="9400227"/>
                </a:cubicBezTo>
                <a:lnTo>
                  <a:pt x="4996023" y="9387767"/>
                </a:lnTo>
                <a:cubicBezTo>
                  <a:pt x="4979411" y="9404379"/>
                  <a:pt x="4971105" y="9416839"/>
                  <a:pt x="4971105" y="9425143"/>
                </a:cubicBezTo>
                <a:lnTo>
                  <a:pt x="4971105" y="9437603"/>
                </a:lnTo>
                <a:lnTo>
                  <a:pt x="4921270" y="9425143"/>
                </a:lnTo>
                <a:cubicBezTo>
                  <a:pt x="4921270" y="9433451"/>
                  <a:pt x="4921270" y="9437603"/>
                  <a:pt x="4921270" y="9437603"/>
                </a:cubicBezTo>
                <a:cubicBezTo>
                  <a:pt x="4929576" y="9437603"/>
                  <a:pt x="4929576" y="9441755"/>
                  <a:pt x="4921270" y="9450061"/>
                </a:cubicBezTo>
                <a:lnTo>
                  <a:pt x="4896352" y="9450061"/>
                </a:lnTo>
                <a:cubicBezTo>
                  <a:pt x="4896352" y="9441755"/>
                  <a:pt x="4894275" y="9435527"/>
                  <a:pt x="4890122" y="9431373"/>
                </a:cubicBezTo>
                <a:cubicBezTo>
                  <a:pt x="4885969" y="9427221"/>
                  <a:pt x="4883893" y="9423067"/>
                  <a:pt x="4883893" y="9418915"/>
                </a:cubicBezTo>
                <a:cubicBezTo>
                  <a:pt x="4883893" y="9414763"/>
                  <a:pt x="4888045" y="9412685"/>
                  <a:pt x="4896352" y="9412685"/>
                </a:cubicBezTo>
                <a:cubicBezTo>
                  <a:pt x="4904658" y="9412685"/>
                  <a:pt x="4912964" y="9410609"/>
                  <a:pt x="4921270" y="9406455"/>
                </a:cubicBezTo>
                <a:cubicBezTo>
                  <a:pt x="4929576" y="9402303"/>
                  <a:pt x="4933728" y="9396073"/>
                  <a:pt x="4933728" y="9387767"/>
                </a:cubicBezTo>
                <a:cubicBezTo>
                  <a:pt x="4950341" y="9379461"/>
                  <a:pt x="4956570" y="9369078"/>
                  <a:pt x="4952417" y="9356620"/>
                </a:cubicBezTo>
                <a:cubicBezTo>
                  <a:pt x="4948264" y="9344160"/>
                  <a:pt x="4946188" y="9335854"/>
                  <a:pt x="4946188" y="9331702"/>
                </a:cubicBezTo>
                <a:cubicBezTo>
                  <a:pt x="4946188" y="9327550"/>
                  <a:pt x="4954493" y="9325472"/>
                  <a:pt x="4971105" y="9325472"/>
                </a:cubicBezTo>
                <a:lnTo>
                  <a:pt x="4996023" y="9325472"/>
                </a:lnTo>
                <a:lnTo>
                  <a:pt x="5008483" y="9325472"/>
                </a:lnTo>
                <a:lnTo>
                  <a:pt x="5008483" y="9337932"/>
                </a:lnTo>
                <a:cubicBezTo>
                  <a:pt x="5008483" y="9329626"/>
                  <a:pt x="5004329" y="9329626"/>
                  <a:pt x="4996023" y="9337932"/>
                </a:cubicBezTo>
                <a:lnTo>
                  <a:pt x="4983565" y="9337932"/>
                </a:lnTo>
                <a:cubicBezTo>
                  <a:pt x="4983565" y="9337932"/>
                  <a:pt x="4981489" y="9337932"/>
                  <a:pt x="4977335" y="9337932"/>
                </a:cubicBezTo>
                <a:cubicBezTo>
                  <a:pt x="4973183" y="9337932"/>
                  <a:pt x="4969029" y="9340008"/>
                  <a:pt x="4964877" y="9344160"/>
                </a:cubicBezTo>
                <a:cubicBezTo>
                  <a:pt x="4960723" y="9348314"/>
                  <a:pt x="4958647" y="9352468"/>
                  <a:pt x="4958647" y="9356620"/>
                </a:cubicBezTo>
                <a:cubicBezTo>
                  <a:pt x="4958647" y="9360772"/>
                  <a:pt x="4958647" y="9362848"/>
                  <a:pt x="4958647" y="9362848"/>
                </a:cubicBezTo>
                <a:lnTo>
                  <a:pt x="4996023" y="9362848"/>
                </a:lnTo>
                <a:cubicBezTo>
                  <a:pt x="4996023" y="9354544"/>
                  <a:pt x="5000177" y="9354544"/>
                  <a:pt x="5008483" y="9362848"/>
                </a:cubicBezTo>
                <a:cubicBezTo>
                  <a:pt x="5025095" y="9354544"/>
                  <a:pt x="5041705" y="9337932"/>
                  <a:pt x="5058317" y="9313014"/>
                </a:cubicBezTo>
                <a:lnTo>
                  <a:pt x="5083235" y="9263178"/>
                </a:lnTo>
                <a:cubicBezTo>
                  <a:pt x="5099847" y="9246567"/>
                  <a:pt x="5108153" y="9229955"/>
                  <a:pt x="5108153" y="9213341"/>
                </a:cubicBezTo>
                <a:cubicBezTo>
                  <a:pt x="5099847" y="9196731"/>
                  <a:pt x="5099847" y="9175965"/>
                  <a:pt x="5108153" y="9151047"/>
                </a:cubicBezTo>
                <a:lnTo>
                  <a:pt x="5095695" y="9126130"/>
                </a:lnTo>
                <a:cubicBezTo>
                  <a:pt x="5087389" y="9126130"/>
                  <a:pt x="5083235" y="9126130"/>
                  <a:pt x="5083235" y="9126130"/>
                </a:cubicBezTo>
                <a:lnTo>
                  <a:pt x="5095695" y="9113670"/>
                </a:lnTo>
                <a:cubicBezTo>
                  <a:pt x="5112307" y="9113670"/>
                  <a:pt x="5116459" y="9105364"/>
                  <a:pt x="5108153" y="9088752"/>
                </a:cubicBezTo>
                <a:cubicBezTo>
                  <a:pt x="5108153" y="9063836"/>
                  <a:pt x="5116459" y="9055530"/>
                  <a:pt x="5133071" y="9063836"/>
                </a:cubicBezTo>
                <a:lnTo>
                  <a:pt x="5145530" y="9051376"/>
                </a:lnTo>
                <a:cubicBezTo>
                  <a:pt x="5137224" y="9043070"/>
                  <a:pt x="5137224" y="9038918"/>
                  <a:pt x="5145530" y="9038918"/>
                </a:cubicBezTo>
                <a:cubicBezTo>
                  <a:pt x="5153836" y="9038918"/>
                  <a:pt x="5164218" y="9032688"/>
                  <a:pt x="5176678" y="9020229"/>
                </a:cubicBezTo>
                <a:cubicBezTo>
                  <a:pt x="5189136" y="9007771"/>
                  <a:pt x="5191213" y="9001541"/>
                  <a:pt x="5182907" y="9001541"/>
                </a:cubicBezTo>
                <a:cubicBezTo>
                  <a:pt x="5182907" y="8993235"/>
                  <a:pt x="5184983" y="8989081"/>
                  <a:pt x="5189136" y="8989081"/>
                </a:cubicBezTo>
                <a:cubicBezTo>
                  <a:pt x="5193290" y="8989081"/>
                  <a:pt x="5195366" y="8984929"/>
                  <a:pt x="5195366" y="8976623"/>
                </a:cubicBezTo>
                <a:cubicBezTo>
                  <a:pt x="5203672" y="8968317"/>
                  <a:pt x="5205749" y="8962089"/>
                  <a:pt x="5201595" y="8957935"/>
                </a:cubicBezTo>
                <a:cubicBezTo>
                  <a:pt x="5197443" y="8953781"/>
                  <a:pt x="5195366" y="8955859"/>
                  <a:pt x="5195366" y="8964165"/>
                </a:cubicBezTo>
                <a:cubicBezTo>
                  <a:pt x="5195366" y="8972469"/>
                  <a:pt x="5191213" y="8976623"/>
                  <a:pt x="5182907" y="8976623"/>
                </a:cubicBezTo>
                <a:cubicBezTo>
                  <a:pt x="5174602" y="8976623"/>
                  <a:pt x="5168372" y="8976623"/>
                  <a:pt x="5164218" y="8976623"/>
                </a:cubicBezTo>
                <a:cubicBezTo>
                  <a:pt x="5160066" y="8976623"/>
                  <a:pt x="5157990" y="8976623"/>
                  <a:pt x="5157990" y="8976623"/>
                </a:cubicBezTo>
                <a:cubicBezTo>
                  <a:pt x="5149683" y="8984929"/>
                  <a:pt x="5145530" y="8984929"/>
                  <a:pt x="5145530" y="8976623"/>
                </a:cubicBezTo>
                <a:cubicBezTo>
                  <a:pt x="5162142" y="8926787"/>
                  <a:pt x="5178754" y="8893564"/>
                  <a:pt x="5195366" y="8876952"/>
                </a:cubicBezTo>
                <a:cubicBezTo>
                  <a:pt x="5195366" y="8868646"/>
                  <a:pt x="5197443" y="8856188"/>
                  <a:pt x="5201595" y="8839576"/>
                </a:cubicBezTo>
                <a:cubicBezTo>
                  <a:pt x="5205749" y="8822962"/>
                  <a:pt x="5203672" y="8810504"/>
                  <a:pt x="5195366" y="8802198"/>
                </a:cubicBezTo>
                <a:lnTo>
                  <a:pt x="5182907" y="8852034"/>
                </a:lnTo>
                <a:cubicBezTo>
                  <a:pt x="5191213" y="8860340"/>
                  <a:pt x="5193290" y="8864492"/>
                  <a:pt x="5189136" y="8864492"/>
                </a:cubicBezTo>
                <a:cubicBezTo>
                  <a:pt x="5184983" y="8864492"/>
                  <a:pt x="5178754" y="8860340"/>
                  <a:pt x="5170448" y="8852034"/>
                </a:cubicBezTo>
                <a:lnTo>
                  <a:pt x="5170448" y="8864492"/>
                </a:lnTo>
                <a:cubicBezTo>
                  <a:pt x="5178754" y="8881104"/>
                  <a:pt x="5174602" y="8893564"/>
                  <a:pt x="5157990" y="8901870"/>
                </a:cubicBezTo>
                <a:cubicBezTo>
                  <a:pt x="5141376" y="8910176"/>
                  <a:pt x="5130995" y="8918482"/>
                  <a:pt x="5126841" y="8926787"/>
                </a:cubicBezTo>
                <a:cubicBezTo>
                  <a:pt x="5122688" y="8935093"/>
                  <a:pt x="5116459" y="8939247"/>
                  <a:pt x="5108153" y="8939247"/>
                </a:cubicBezTo>
                <a:cubicBezTo>
                  <a:pt x="5108153" y="8939247"/>
                  <a:pt x="5110229" y="8939247"/>
                  <a:pt x="5114383" y="8939247"/>
                </a:cubicBezTo>
                <a:cubicBezTo>
                  <a:pt x="5118535" y="8939247"/>
                  <a:pt x="5120613" y="8941323"/>
                  <a:pt x="5120613" y="8945475"/>
                </a:cubicBezTo>
                <a:cubicBezTo>
                  <a:pt x="5120613" y="8949629"/>
                  <a:pt x="5116459" y="8955859"/>
                  <a:pt x="5108153" y="8964165"/>
                </a:cubicBezTo>
                <a:cubicBezTo>
                  <a:pt x="5099847" y="8964165"/>
                  <a:pt x="5095695" y="8964165"/>
                  <a:pt x="5095695" y="8964165"/>
                </a:cubicBezTo>
                <a:cubicBezTo>
                  <a:pt x="5095695" y="8964165"/>
                  <a:pt x="5095695" y="8968317"/>
                  <a:pt x="5095695" y="8976623"/>
                </a:cubicBezTo>
                <a:cubicBezTo>
                  <a:pt x="5095695" y="8976623"/>
                  <a:pt x="5091541" y="8980777"/>
                  <a:pt x="5083235" y="8989081"/>
                </a:cubicBezTo>
                <a:cubicBezTo>
                  <a:pt x="5074929" y="8997387"/>
                  <a:pt x="5070777" y="9003617"/>
                  <a:pt x="5070777" y="9007771"/>
                </a:cubicBezTo>
                <a:cubicBezTo>
                  <a:pt x="5070777" y="9011923"/>
                  <a:pt x="5070777" y="9013999"/>
                  <a:pt x="5070777" y="9013999"/>
                </a:cubicBezTo>
                <a:lnTo>
                  <a:pt x="5070777" y="9026458"/>
                </a:lnTo>
                <a:cubicBezTo>
                  <a:pt x="5070777" y="9026458"/>
                  <a:pt x="5070777" y="9030612"/>
                  <a:pt x="5070777" y="9038918"/>
                </a:cubicBezTo>
                <a:lnTo>
                  <a:pt x="5033399" y="9013999"/>
                </a:lnTo>
                <a:cubicBezTo>
                  <a:pt x="5033399" y="9005693"/>
                  <a:pt x="5033399" y="9001541"/>
                  <a:pt x="5033399" y="9001541"/>
                </a:cubicBezTo>
                <a:cubicBezTo>
                  <a:pt x="5025095" y="9001541"/>
                  <a:pt x="5020941" y="9003617"/>
                  <a:pt x="5020941" y="9007771"/>
                </a:cubicBezTo>
                <a:cubicBezTo>
                  <a:pt x="5020941" y="9011923"/>
                  <a:pt x="5020941" y="9018153"/>
                  <a:pt x="5020941" y="9026458"/>
                </a:cubicBezTo>
                <a:cubicBezTo>
                  <a:pt x="5012635" y="9043070"/>
                  <a:pt x="5000177" y="9055530"/>
                  <a:pt x="4983565" y="9063836"/>
                </a:cubicBezTo>
                <a:cubicBezTo>
                  <a:pt x="4983565" y="9055530"/>
                  <a:pt x="4981489" y="9051376"/>
                  <a:pt x="4977335" y="9051376"/>
                </a:cubicBezTo>
                <a:cubicBezTo>
                  <a:pt x="4973183" y="9051376"/>
                  <a:pt x="4971105" y="9051376"/>
                  <a:pt x="4971105" y="9051376"/>
                </a:cubicBezTo>
                <a:cubicBezTo>
                  <a:pt x="4954493" y="9051376"/>
                  <a:pt x="4954493" y="9034764"/>
                  <a:pt x="4971105" y="9001541"/>
                </a:cubicBezTo>
                <a:cubicBezTo>
                  <a:pt x="4987719" y="8968317"/>
                  <a:pt x="4996023" y="8960011"/>
                  <a:pt x="4996023" y="8976623"/>
                </a:cubicBezTo>
                <a:lnTo>
                  <a:pt x="5020941" y="8964165"/>
                </a:lnTo>
                <a:cubicBezTo>
                  <a:pt x="5020941" y="8964165"/>
                  <a:pt x="5023017" y="8962089"/>
                  <a:pt x="5027171" y="8957935"/>
                </a:cubicBezTo>
                <a:cubicBezTo>
                  <a:pt x="5031323" y="8953781"/>
                  <a:pt x="5033399" y="8947553"/>
                  <a:pt x="5033399" y="8939247"/>
                </a:cubicBezTo>
                <a:lnTo>
                  <a:pt x="5045859" y="8926787"/>
                </a:lnTo>
                <a:lnTo>
                  <a:pt x="5058317" y="8914329"/>
                </a:lnTo>
                <a:cubicBezTo>
                  <a:pt x="5066623" y="8914329"/>
                  <a:pt x="5070777" y="8910176"/>
                  <a:pt x="5070777" y="8901870"/>
                </a:cubicBezTo>
                <a:cubicBezTo>
                  <a:pt x="5070777" y="8893564"/>
                  <a:pt x="5066623" y="8889410"/>
                  <a:pt x="5058317" y="8889410"/>
                </a:cubicBezTo>
                <a:cubicBezTo>
                  <a:pt x="5058317" y="8889410"/>
                  <a:pt x="5062471" y="8885258"/>
                  <a:pt x="5070777" y="8876952"/>
                </a:cubicBezTo>
                <a:cubicBezTo>
                  <a:pt x="5062471" y="8868646"/>
                  <a:pt x="5062471" y="8860340"/>
                  <a:pt x="5070777" y="8852034"/>
                </a:cubicBezTo>
                <a:cubicBezTo>
                  <a:pt x="5079081" y="8843728"/>
                  <a:pt x="5087389" y="8835422"/>
                  <a:pt x="5095695" y="8827116"/>
                </a:cubicBezTo>
                <a:cubicBezTo>
                  <a:pt x="5112307" y="8827116"/>
                  <a:pt x="5120613" y="8814658"/>
                  <a:pt x="5120613" y="8789739"/>
                </a:cubicBezTo>
                <a:cubicBezTo>
                  <a:pt x="5120613" y="8764821"/>
                  <a:pt x="5124765" y="8748209"/>
                  <a:pt x="5133071" y="8739903"/>
                </a:cubicBezTo>
                <a:lnTo>
                  <a:pt x="5133071" y="8727445"/>
                </a:lnTo>
                <a:cubicBezTo>
                  <a:pt x="5116459" y="8727445"/>
                  <a:pt x="5103999" y="8744057"/>
                  <a:pt x="5095695" y="8777281"/>
                </a:cubicBezTo>
                <a:lnTo>
                  <a:pt x="5095695" y="8789739"/>
                </a:lnTo>
                <a:cubicBezTo>
                  <a:pt x="5095695" y="8781433"/>
                  <a:pt x="5093617" y="8777281"/>
                  <a:pt x="5089465" y="8777281"/>
                </a:cubicBezTo>
                <a:cubicBezTo>
                  <a:pt x="5085311" y="8777281"/>
                  <a:pt x="5083235" y="8773127"/>
                  <a:pt x="5083235" y="8764821"/>
                </a:cubicBezTo>
                <a:lnTo>
                  <a:pt x="5083235" y="8752363"/>
                </a:lnTo>
                <a:cubicBezTo>
                  <a:pt x="5074929" y="8752363"/>
                  <a:pt x="5070777" y="8756515"/>
                  <a:pt x="5070777" y="8764821"/>
                </a:cubicBezTo>
                <a:cubicBezTo>
                  <a:pt x="5070777" y="8773127"/>
                  <a:pt x="5066623" y="8773127"/>
                  <a:pt x="5058317" y="8764821"/>
                </a:cubicBezTo>
                <a:cubicBezTo>
                  <a:pt x="5050013" y="8764821"/>
                  <a:pt x="5050013" y="8773127"/>
                  <a:pt x="5058317" y="8789739"/>
                </a:cubicBezTo>
                <a:cubicBezTo>
                  <a:pt x="5058317" y="8806352"/>
                  <a:pt x="5054165" y="8816734"/>
                  <a:pt x="5045859" y="8820886"/>
                </a:cubicBezTo>
                <a:cubicBezTo>
                  <a:pt x="5037553" y="8825040"/>
                  <a:pt x="5033399" y="8829192"/>
                  <a:pt x="5033399" y="8833346"/>
                </a:cubicBezTo>
                <a:cubicBezTo>
                  <a:pt x="5033399" y="8837498"/>
                  <a:pt x="5031323" y="8841652"/>
                  <a:pt x="5027171" y="8845804"/>
                </a:cubicBezTo>
                <a:cubicBezTo>
                  <a:pt x="5023017" y="8849958"/>
                  <a:pt x="5020941" y="8847880"/>
                  <a:pt x="5020941" y="8839576"/>
                </a:cubicBezTo>
                <a:lnTo>
                  <a:pt x="4946188" y="8864492"/>
                </a:lnTo>
                <a:cubicBezTo>
                  <a:pt x="4946188" y="8864492"/>
                  <a:pt x="4946188" y="8860340"/>
                  <a:pt x="4946188" y="8852034"/>
                </a:cubicBezTo>
                <a:cubicBezTo>
                  <a:pt x="4946188" y="8843728"/>
                  <a:pt x="4937882" y="8835422"/>
                  <a:pt x="4921270" y="8827116"/>
                </a:cubicBezTo>
                <a:cubicBezTo>
                  <a:pt x="4912964" y="8818810"/>
                  <a:pt x="4904658" y="8810504"/>
                  <a:pt x="4896352" y="8802198"/>
                </a:cubicBezTo>
                <a:cubicBezTo>
                  <a:pt x="4888045" y="8793893"/>
                  <a:pt x="4883893" y="8789739"/>
                  <a:pt x="4883893" y="8789739"/>
                </a:cubicBezTo>
                <a:cubicBezTo>
                  <a:pt x="4875587" y="8773127"/>
                  <a:pt x="4867281" y="8768975"/>
                  <a:pt x="4858975" y="8777281"/>
                </a:cubicBezTo>
                <a:cubicBezTo>
                  <a:pt x="4850669" y="8785586"/>
                  <a:pt x="4838211" y="8793893"/>
                  <a:pt x="4821599" y="8802198"/>
                </a:cubicBezTo>
                <a:cubicBezTo>
                  <a:pt x="4796681" y="8818810"/>
                  <a:pt x="4796681" y="8831270"/>
                  <a:pt x="4821599" y="8839576"/>
                </a:cubicBezTo>
                <a:cubicBezTo>
                  <a:pt x="4821599" y="8847880"/>
                  <a:pt x="4821599" y="8856188"/>
                  <a:pt x="4821599" y="8864492"/>
                </a:cubicBezTo>
                <a:cubicBezTo>
                  <a:pt x="4821599" y="8872798"/>
                  <a:pt x="4821599" y="8876952"/>
                  <a:pt x="4821599" y="8876952"/>
                </a:cubicBezTo>
                <a:lnTo>
                  <a:pt x="4784221" y="8864492"/>
                </a:lnTo>
                <a:cubicBezTo>
                  <a:pt x="4759305" y="8856188"/>
                  <a:pt x="4746845" y="8856188"/>
                  <a:pt x="4746845" y="8864492"/>
                </a:cubicBezTo>
                <a:lnTo>
                  <a:pt x="4771763" y="8889410"/>
                </a:lnTo>
                <a:lnTo>
                  <a:pt x="4771763" y="8901870"/>
                </a:lnTo>
                <a:cubicBezTo>
                  <a:pt x="4763457" y="8910176"/>
                  <a:pt x="4750999" y="8912252"/>
                  <a:pt x="4734387" y="8908099"/>
                </a:cubicBezTo>
                <a:cubicBezTo>
                  <a:pt x="4717774" y="8903946"/>
                  <a:pt x="4705315" y="8906022"/>
                  <a:pt x="4697010" y="8914329"/>
                </a:cubicBezTo>
                <a:cubicBezTo>
                  <a:pt x="4688704" y="8922635"/>
                  <a:pt x="4684550" y="8935093"/>
                  <a:pt x="4684550" y="8951705"/>
                </a:cubicBezTo>
                <a:lnTo>
                  <a:pt x="4684550" y="8964165"/>
                </a:lnTo>
                <a:cubicBezTo>
                  <a:pt x="4676244" y="8947553"/>
                  <a:pt x="4667938" y="8947553"/>
                  <a:pt x="4659632" y="8964165"/>
                </a:cubicBezTo>
                <a:cubicBezTo>
                  <a:pt x="4659632" y="8972469"/>
                  <a:pt x="4651327" y="8982853"/>
                  <a:pt x="4634714" y="8995311"/>
                </a:cubicBezTo>
                <a:cubicBezTo>
                  <a:pt x="4618101" y="9007771"/>
                  <a:pt x="4605643" y="9013999"/>
                  <a:pt x="4597337" y="9013999"/>
                </a:cubicBezTo>
                <a:lnTo>
                  <a:pt x="4634714" y="8964165"/>
                </a:lnTo>
                <a:cubicBezTo>
                  <a:pt x="4667938" y="8930941"/>
                  <a:pt x="4680396" y="8906022"/>
                  <a:pt x="4672092" y="8889410"/>
                </a:cubicBezTo>
                <a:lnTo>
                  <a:pt x="4647173" y="8889410"/>
                </a:lnTo>
                <a:cubicBezTo>
                  <a:pt x="4638867" y="8897716"/>
                  <a:pt x="4630561" y="8901870"/>
                  <a:pt x="4622255" y="8901870"/>
                </a:cubicBezTo>
                <a:lnTo>
                  <a:pt x="4584879" y="8901870"/>
                </a:lnTo>
                <a:cubicBezTo>
                  <a:pt x="4576573" y="8918482"/>
                  <a:pt x="4568267" y="8922635"/>
                  <a:pt x="4559961" y="8914329"/>
                </a:cubicBezTo>
                <a:cubicBezTo>
                  <a:pt x="4543349" y="8897716"/>
                  <a:pt x="4543349" y="8885258"/>
                  <a:pt x="4559961" y="8876952"/>
                </a:cubicBezTo>
                <a:cubicBezTo>
                  <a:pt x="4568267" y="8876952"/>
                  <a:pt x="4572419" y="8872798"/>
                  <a:pt x="4572419" y="8864492"/>
                </a:cubicBezTo>
                <a:cubicBezTo>
                  <a:pt x="4564115" y="8864492"/>
                  <a:pt x="4559961" y="8864492"/>
                  <a:pt x="4559961" y="8864492"/>
                </a:cubicBezTo>
                <a:cubicBezTo>
                  <a:pt x="4593185" y="8822962"/>
                  <a:pt x="4601491" y="8798046"/>
                  <a:pt x="4584879" y="8789739"/>
                </a:cubicBezTo>
                <a:lnTo>
                  <a:pt x="4609797" y="8764821"/>
                </a:lnTo>
                <a:lnTo>
                  <a:pt x="4602011" y="8785067"/>
                </a:lnTo>
                <a:cubicBezTo>
                  <a:pt x="4600972" y="8790258"/>
                  <a:pt x="4601491" y="8793893"/>
                  <a:pt x="4603567" y="8795969"/>
                </a:cubicBezTo>
                <a:cubicBezTo>
                  <a:pt x="4607721" y="8800122"/>
                  <a:pt x="4609797" y="8802198"/>
                  <a:pt x="4609797" y="8802198"/>
                </a:cubicBezTo>
                <a:cubicBezTo>
                  <a:pt x="4609797" y="8802198"/>
                  <a:pt x="4613949" y="8802198"/>
                  <a:pt x="4622255" y="8802198"/>
                </a:cubicBezTo>
                <a:cubicBezTo>
                  <a:pt x="4622255" y="8793893"/>
                  <a:pt x="4628485" y="8787663"/>
                  <a:pt x="4640943" y="8783510"/>
                </a:cubicBezTo>
                <a:cubicBezTo>
                  <a:pt x="4653403" y="8779357"/>
                  <a:pt x="4659632" y="8771051"/>
                  <a:pt x="4659632" y="8758591"/>
                </a:cubicBezTo>
                <a:cubicBezTo>
                  <a:pt x="4659632" y="8746133"/>
                  <a:pt x="4655479" y="8739903"/>
                  <a:pt x="4647173" y="8739903"/>
                </a:cubicBezTo>
                <a:cubicBezTo>
                  <a:pt x="4647173" y="8731599"/>
                  <a:pt x="4651327" y="8727445"/>
                  <a:pt x="4659632" y="8727445"/>
                </a:cubicBezTo>
                <a:cubicBezTo>
                  <a:pt x="4667938" y="8735751"/>
                  <a:pt x="4678320" y="8733675"/>
                  <a:pt x="4690780" y="8721215"/>
                </a:cubicBezTo>
                <a:cubicBezTo>
                  <a:pt x="4703238" y="8708757"/>
                  <a:pt x="4709468" y="8698375"/>
                  <a:pt x="4709468" y="8690069"/>
                </a:cubicBezTo>
                <a:cubicBezTo>
                  <a:pt x="4709468" y="8690069"/>
                  <a:pt x="4717774" y="8681763"/>
                  <a:pt x="4734387" y="8665150"/>
                </a:cubicBezTo>
                <a:cubicBezTo>
                  <a:pt x="4750999" y="8648538"/>
                  <a:pt x="4763457" y="8636078"/>
                  <a:pt x="4771763" y="8627774"/>
                </a:cubicBezTo>
                <a:cubicBezTo>
                  <a:pt x="4780069" y="8619468"/>
                  <a:pt x="4786297" y="8613238"/>
                  <a:pt x="4790451" y="8609086"/>
                </a:cubicBezTo>
                <a:cubicBezTo>
                  <a:pt x="4794605" y="8604932"/>
                  <a:pt x="4800833" y="8602856"/>
                  <a:pt x="4809139" y="8602856"/>
                </a:cubicBezTo>
                <a:cubicBezTo>
                  <a:pt x="4809139" y="8594550"/>
                  <a:pt x="4813293" y="8582092"/>
                  <a:pt x="4821599" y="8565480"/>
                </a:cubicBezTo>
                <a:cubicBezTo>
                  <a:pt x="4821599" y="8548867"/>
                  <a:pt x="4821599" y="8536407"/>
                  <a:pt x="4821599" y="8528101"/>
                </a:cubicBezTo>
                <a:cubicBezTo>
                  <a:pt x="4813293" y="8528101"/>
                  <a:pt x="4809139" y="8526025"/>
                  <a:pt x="4809139" y="8521873"/>
                </a:cubicBezTo>
                <a:cubicBezTo>
                  <a:pt x="4809139" y="8517719"/>
                  <a:pt x="4804987" y="8519797"/>
                  <a:pt x="4796681" y="8528101"/>
                </a:cubicBezTo>
                <a:lnTo>
                  <a:pt x="4796681" y="8540561"/>
                </a:lnTo>
                <a:lnTo>
                  <a:pt x="4809139" y="8540561"/>
                </a:lnTo>
                <a:lnTo>
                  <a:pt x="4796681" y="8553020"/>
                </a:lnTo>
                <a:lnTo>
                  <a:pt x="4784221" y="8553020"/>
                </a:lnTo>
                <a:cubicBezTo>
                  <a:pt x="4775917" y="8553020"/>
                  <a:pt x="4763457" y="8561326"/>
                  <a:pt x="4746845" y="8577938"/>
                </a:cubicBezTo>
                <a:cubicBezTo>
                  <a:pt x="4746845" y="8577938"/>
                  <a:pt x="4744769" y="8580014"/>
                  <a:pt x="4740615" y="8584168"/>
                </a:cubicBezTo>
                <a:cubicBezTo>
                  <a:pt x="4736463" y="8588320"/>
                  <a:pt x="4730233" y="8590396"/>
                  <a:pt x="4721927" y="8590396"/>
                </a:cubicBezTo>
                <a:lnTo>
                  <a:pt x="4734387" y="8577938"/>
                </a:lnTo>
                <a:lnTo>
                  <a:pt x="4759305" y="8515643"/>
                </a:lnTo>
                <a:cubicBezTo>
                  <a:pt x="4759305" y="8515643"/>
                  <a:pt x="4755151" y="8519797"/>
                  <a:pt x="4746845" y="8528101"/>
                </a:cubicBezTo>
                <a:cubicBezTo>
                  <a:pt x="4738539" y="8536407"/>
                  <a:pt x="4738539" y="8540561"/>
                  <a:pt x="4746845" y="8540561"/>
                </a:cubicBezTo>
                <a:lnTo>
                  <a:pt x="4721927" y="8565480"/>
                </a:lnTo>
                <a:cubicBezTo>
                  <a:pt x="4721927" y="8557173"/>
                  <a:pt x="4717774" y="8557173"/>
                  <a:pt x="4709468" y="8565480"/>
                </a:cubicBezTo>
                <a:lnTo>
                  <a:pt x="4684550" y="8565480"/>
                </a:lnTo>
                <a:lnTo>
                  <a:pt x="4684550" y="8577938"/>
                </a:lnTo>
                <a:cubicBezTo>
                  <a:pt x="4684550" y="8586244"/>
                  <a:pt x="4680396" y="8594550"/>
                  <a:pt x="4672092" y="8602856"/>
                </a:cubicBezTo>
                <a:cubicBezTo>
                  <a:pt x="4663786" y="8611162"/>
                  <a:pt x="4655479" y="8611162"/>
                  <a:pt x="4647173" y="8602856"/>
                </a:cubicBezTo>
                <a:lnTo>
                  <a:pt x="4647173" y="8615314"/>
                </a:lnTo>
                <a:cubicBezTo>
                  <a:pt x="4647173" y="8623622"/>
                  <a:pt x="4643020" y="8631926"/>
                  <a:pt x="4634714" y="8640232"/>
                </a:cubicBezTo>
                <a:cubicBezTo>
                  <a:pt x="4626409" y="8631926"/>
                  <a:pt x="4622255" y="8627774"/>
                  <a:pt x="4622255" y="8627774"/>
                </a:cubicBezTo>
                <a:cubicBezTo>
                  <a:pt x="4622255" y="8619468"/>
                  <a:pt x="4618101" y="8619468"/>
                  <a:pt x="4609797" y="8627774"/>
                </a:cubicBezTo>
                <a:cubicBezTo>
                  <a:pt x="4609797" y="8619468"/>
                  <a:pt x="4609797" y="8613238"/>
                  <a:pt x="4609797" y="8609086"/>
                </a:cubicBezTo>
                <a:cubicBezTo>
                  <a:pt x="4609797" y="8604932"/>
                  <a:pt x="4609797" y="8602856"/>
                  <a:pt x="4609797" y="8602856"/>
                </a:cubicBezTo>
                <a:cubicBezTo>
                  <a:pt x="4609797" y="8602856"/>
                  <a:pt x="4613949" y="8602856"/>
                  <a:pt x="4622255" y="8602856"/>
                </a:cubicBezTo>
                <a:lnTo>
                  <a:pt x="4634714" y="8590396"/>
                </a:lnTo>
                <a:cubicBezTo>
                  <a:pt x="4634714" y="8590396"/>
                  <a:pt x="4634714" y="8588320"/>
                  <a:pt x="4634714" y="8584168"/>
                </a:cubicBezTo>
                <a:cubicBezTo>
                  <a:pt x="4634714" y="8580014"/>
                  <a:pt x="4630561" y="8577938"/>
                  <a:pt x="4622255" y="8577938"/>
                </a:cubicBezTo>
                <a:lnTo>
                  <a:pt x="4609797" y="8577938"/>
                </a:lnTo>
                <a:cubicBezTo>
                  <a:pt x="4618101" y="8586244"/>
                  <a:pt x="4618101" y="8594550"/>
                  <a:pt x="4609797" y="8602856"/>
                </a:cubicBezTo>
                <a:cubicBezTo>
                  <a:pt x="4601491" y="8611162"/>
                  <a:pt x="4591109" y="8621544"/>
                  <a:pt x="4578649" y="8634002"/>
                </a:cubicBezTo>
                <a:cubicBezTo>
                  <a:pt x="4566191" y="8646462"/>
                  <a:pt x="4551655" y="8660997"/>
                  <a:pt x="4535043" y="8677609"/>
                </a:cubicBezTo>
                <a:cubicBezTo>
                  <a:pt x="4510125" y="8702527"/>
                  <a:pt x="4501821" y="8714985"/>
                  <a:pt x="4510125" y="8714985"/>
                </a:cubicBezTo>
                <a:lnTo>
                  <a:pt x="4497667" y="8714985"/>
                </a:lnTo>
                <a:lnTo>
                  <a:pt x="4472749" y="8739903"/>
                </a:lnTo>
                <a:cubicBezTo>
                  <a:pt x="4472749" y="8748209"/>
                  <a:pt x="4472749" y="8752363"/>
                  <a:pt x="4472749" y="8752363"/>
                </a:cubicBezTo>
                <a:cubicBezTo>
                  <a:pt x="4464443" y="8760667"/>
                  <a:pt x="4464443" y="8764821"/>
                  <a:pt x="4472749" y="8764821"/>
                </a:cubicBezTo>
                <a:lnTo>
                  <a:pt x="4472749" y="8777281"/>
                </a:lnTo>
                <a:cubicBezTo>
                  <a:pt x="4464443" y="8768975"/>
                  <a:pt x="4460290" y="8768975"/>
                  <a:pt x="4460290" y="8777281"/>
                </a:cubicBezTo>
                <a:cubicBezTo>
                  <a:pt x="4468596" y="8777281"/>
                  <a:pt x="4472749" y="8781433"/>
                  <a:pt x="4472749" y="8789739"/>
                </a:cubicBezTo>
                <a:cubicBezTo>
                  <a:pt x="4472749" y="8798046"/>
                  <a:pt x="4468596" y="8800122"/>
                  <a:pt x="4460290" y="8795969"/>
                </a:cubicBezTo>
                <a:cubicBezTo>
                  <a:pt x="4451984" y="8791816"/>
                  <a:pt x="4447830" y="8793893"/>
                  <a:pt x="4447830" y="8802198"/>
                </a:cubicBezTo>
                <a:cubicBezTo>
                  <a:pt x="4439526" y="8818810"/>
                  <a:pt x="4431218" y="8827116"/>
                  <a:pt x="4422913" y="8827116"/>
                </a:cubicBezTo>
                <a:cubicBezTo>
                  <a:pt x="4414607" y="8827116"/>
                  <a:pt x="4410454" y="8831270"/>
                  <a:pt x="4410454" y="8839576"/>
                </a:cubicBezTo>
                <a:cubicBezTo>
                  <a:pt x="4410454" y="8847880"/>
                  <a:pt x="4410454" y="8852034"/>
                  <a:pt x="4410454" y="8852034"/>
                </a:cubicBezTo>
                <a:lnTo>
                  <a:pt x="4422913" y="8852034"/>
                </a:lnTo>
                <a:cubicBezTo>
                  <a:pt x="4422913" y="8860340"/>
                  <a:pt x="4418760" y="8864492"/>
                  <a:pt x="4410454" y="8864492"/>
                </a:cubicBezTo>
                <a:cubicBezTo>
                  <a:pt x="4402148" y="8864492"/>
                  <a:pt x="4389689" y="8876952"/>
                  <a:pt x="4373077" y="8901870"/>
                </a:cubicBezTo>
                <a:lnTo>
                  <a:pt x="4373077" y="8926787"/>
                </a:lnTo>
                <a:cubicBezTo>
                  <a:pt x="4373077" y="8926787"/>
                  <a:pt x="4373077" y="8930941"/>
                  <a:pt x="4373077" y="8939247"/>
                </a:cubicBezTo>
                <a:cubicBezTo>
                  <a:pt x="4364771" y="8939247"/>
                  <a:pt x="4358543" y="8945475"/>
                  <a:pt x="4354389" y="8957935"/>
                </a:cubicBezTo>
                <a:cubicBezTo>
                  <a:pt x="4350235" y="8970393"/>
                  <a:pt x="4356465" y="8972469"/>
                  <a:pt x="4373077" y="8964165"/>
                </a:cubicBezTo>
                <a:lnTo>
                  <a:pt x="4435372" y="8964165"/>
                </a:lnTo>
                <a:cubicBezTo>
                  <a:pt x="4435372" y="8972469"/>
                  <a:pt x="4435372" y="8976623"/>
                  <a:pt x="4435372" y="8976623"/>
                </a:cubicBezTo>
                <a:cubicBezTo>
                  <a:pt x="4435372" y="8976623"/>
                  <a:pt x="4439526" y="8976623"/>
                  <a:pt x="4447830" y="8976623"/>
                </a:cubicBezTo>
                <a:lnTo>
                  <a:pt x="4447830" y="9001541"/>
                </a:lnTo>
                <a:cubicBezTo>
                  <a:pt x="4431218" y="9009847"/>
                  <a:pt x="4412530" y="9022305"/>
                  <a:pt x="4391765" y="9038918"/>
                </a:cubicBezTo>
                <a:cubicBezTo>
                  <a:pt x="4371001" y="9055530"/>
                  <a:pt x="4360619" y="9063836"/>
                  <a:pt x="4360619" y="9063836"/>
                </a:cubicBezTo>
                <a:cubicBezTo>
                  <a:pt x="4352313" y="9055530"/>
                  <a:pt x="4348159" y="9055530"/>
                  <a:pt x="4348159" y="9063836"/>
                </a:cubicBezTo>
                <a:cubicBezTo>
                  <a:pt x="4348159" y="9072142"/>
                  <a:pt x="4346083" y="9076294"/>
                  <a:pt x="4341929" y="9076294"/>
                </a:cubicBezTo>
                <a:cubicBezTo>
                  <a:pt x="4337777" y="9076294"/>
                  <a:pt x="4331547" y="9080448"/>
                  <a:pt x="4323241" y="9088752"/>
                </a:cubicBezTo>
                <a:cubicBezTo>
                  <a:pt x="4314937" y="9088752"/>
                  <a:pt x="4308707" y="9090828"/>
                  <a:pt x="4304553" y="9094982"/>
                </a:cubicBezTo>
                <a:cubicBezTo>
                  <a:pt x="4300401" y="9099136"/>
                  <a:pt x="4294171" y="9101212"/>
                  <a:pt x="4285865" y="9101212"/>
                </a:cubicBezTo>
                <a:cubicBezTo>
                  <a:pt x="4269253" y="9109518"/>
                  <a:pt x="4265101" y="9105364"/>
                  <a:pt x="4273407" y="9088752"/>
                </a:cubicBezTo>
                <a:cubicBezTo>
                  <a:pt x="4273407" y="9080448"/>
                  <a:pt x="4273407" y="9074218"/>
                  <a:pt x="4273407" y="9070064"/>
                </a:cubicBezTo>
                <a:cubicBezTo>
                  <a:pt x="4273407" y="9065912"/>
                  <a:pt x="4269253" y="9059684"/>
                  <a:pt x="4260947" y="9051376"/>
                </a:cubicBezTo>
                <a:lnTo>
                  <a:pt x="4260947" y="9063836"/>
                </a:lnTo>
                <a:cubicBezTo>
                  <a:pt x="4260947" y="9072142"/>
                  <a:pt x="4256795" y="9076294"/>
                  <a:pt x="4248489" y="9076294"/>
                </a:cubicBezTo>
                <a:cubicBezTo>
                  <a:pt x="4231877" y="9076294"/>
                  <a:pt x="4223570" y="9088752"/>
                  <a:pt x="4223570" y="9113670"/>
                </a:cubicBezTo>
                <a:cubicBezTo>
                  <a:pt x="4223570" y="9121978"/>
                  <a:pt x="4227724" y="9126130"/>
                  <a:pt x="4236029" y="9126130"/>
                </a:cubicBezTo>
                <a:cubicBezTo>
                  <a:pt x="4244335" y="9126130"/>
                  <a:pt x="4246413" y="9128206"/>
                  <a:pt x="4242259" y="9132359"/>
                </a:cubicBezTo>
                <a:cubicBezTo>
                  <a:pt x="4238106" y="9136512"/>
                  <a:pt x="4236029" y="9151047"/>
                  <a:pt x="4236029" y="9175965"/>
                </a:cubicBezTo>
                <a:lnTo>
                  <a:pt x="4211112" y="9213341"/>
                </a:lnTo>
                <a:lnTo>
                  <a:pt x="4186194" y="9200883"/>
                </a:lnTo>
                <a:cubicBezTo>
                  <a:pt x="4186194" y="9192577"/>
                  <a:pt x="4188270" y="9184273"/>
                  <a:pt x="4192424" y="9175965"/>
                </a:cubicBezTo>
                <a:cubicBezTo>
                  <a:pt x="4196576" y="9167661"/>
                  <a:pt x="4202806" y="9155201"/>
                  <a:pt x="4211112" y="9138589"/>
                </a:cubicBezTo>
                <a:cubicBezTo>
                  <a:pt x="4211112" y="9121978"/>
                  <a:pt x="4211112" y="9111594"/>
                  <a:pt x="4211112" y="9107442"/>
                </a:cubicBezTo>
                <a:cubicBezTo>
                  <a:pt x="4211112" y="9103288"/>
                  <a:pt x="4206958" y="9101212"/>
                  <a:pt x="4198652" y="9101212"/>
                </a:cubicBezTo>
                <a:cubicBezTo>
                  <a:pt x="4198652" y="9101212"/>
                  <a:pt x="4200728" y="9099136"/>
                  <a:pt x="4204882" y="9094982"/>
                </a:cubicBezTo>
                <a:cubicBezTo>
                  <a:pt x="4209036" y="9090828"/>
                  <a:pt x="4206958" y="9088752"/>
                  <a:pt x="4198652" y="9088752"/>
                </a:cubicBezTo>
                <a:cubicBezTo>
                  <a:pt x="4198652" y="9097058"/>
                  <a:pt x="4198652" y="9101212"/>
                  <a:pt x="4198652" y="9101212"/>
                </a:cubicBezTo>
                <a:cubicBezTo>
                  <a:pt x="4182040" y="9092906"/>
                  <a:pt x="4173734" y="9092906"/>
                  <a:pt x="4173734" y="9101212"/>
                </a:cubicBezTo>
                <a:cubicBezTo>
                  <a:pt x="4173734" y="9109518"/>
                  <a:pt x="4177888" y="9113670"/>
                  <a:pt x="4186194" y="9113670"/>
                </a:cubicBezTo>
                <a:lnTo>
                  <a:pt x="4173734" y="9138589"/>
                </a:lnTo>
                <a:cubicBezTo>
                  <a:pt x="4165429" y="9138589"/>
                  <a:pt x="4159199" y="9140666"/>
                  <a:pt x="4155046" y="9144818"/>
                </a:cubicBezTo>
                <a:cubicBezTo>
                  <a:pt x="4150893" y="9148971"/>
                  <a:pt x="4148817" y="9151047"/>
                  <a:pt x="4148817" y="9151047"/>
                </a:cubicBezTo>
                <a:lnTo>
                  <a:pt x="4148817" y="9163507"/>
                </a:lnTo>
                <a:cubicBezTo>
                  <a:pt x="4140511" y="9163507"/>
                  <a:pt x="4136357" y="9167661"/>
                  <a:pt x="4136357" y="9175965"/>
                </a:cubicBezTo>
                <a:cubicBezTo>
                  <a:pt x="4136357" y="9175965"/>
                  <a:pt x="4132205" y="9175965"/>
                  <a:pt x="4123899" y="9175965"/>
                </a:cubicBezTo>
                <a:lnTo>
                  <a:pt x="4123899" y="9188425"/>
                </a:lnTo>
                <a:cubicBezTo>
                  <a:pt x="4123899" y="9196731"/>
                  <a:pt x="4119745" y="9200883"/>
                  <a:pt x="4111439" y="9200883"/>
                </a:cubicBezTo>
                <a:lnTo>
                  <a:pt x="4098981" y="9200883"/>
                </a:lnTo>
                <a:cubicBezTo>
                  <a:pt x="4090675" y="9209189"/>
                  <a:pt x="4086523" y="9209189"/>
                  <a:pt x="4086523" y="9200883"/>
                </a:cubicBezTo>
                <a:lnTo>
                  <a:pt x="4086523" y="9225801"/>
                </a:lnTo>
                <a:lnTo>
                  <a:pt x="4074063" y="9238259"/>
                </a:lnTo>
                <a:cubicBezTo>
                  <a:pt x="4074063" y="9238259"/>
                  <a:pt x="4074063" y="9242413"/>
                  <a:pt x="4074063" y="9250719"/>
                </a:cubicBezTo>
                <a:cubicBezTo>
                  <a:pt x="4065757" y="9259025"/>
                  <a:pt x="4061605" y="9259025"/>
                  <a:pt x="4061605" y="9250719"/>
                </a:cubicBezTo>
                <a:cubicBezTo>
                  <a:pt x="4036687" y="9234107"/>
                  <a:pt x="4015922" y="9238259"/>
                  <a:pt x="3999310" y="9263178"/>
                </a:cubicBezTo>
                <a:lnTo>
                  <a:pt x="3986850" y="9275637"/>
                </a:lnTo>
                <a:cubicBezTo>
                  <a:pt x="3986850" y="9267331"/>
                  <a:pt x="3986850" y="9261101"/>
                  <a:pt x="3986850" y="9256948"/>
                </a:cubicBezTo>
                <a:cubicBezTo>
                  <a:pt x="3986850" y="9252795"/>
                  <a:pt x="3986850" y="9246567"/>
                  <a:pt x="3986850" y="9238259"/>
                </a:cubicBezTo>
                <a:cubicBezTo>
                  <a:pt x="3995157" y="9238259"/>
                  <a:pt x="3999310" y="9234107"/>
                  <a:pt x="3999310" y="9225801"/>
                </a:cubicBezTo>
                <a:lnTo>
                  <a:pt x="3974392" y="9225801"/>
                </a:lnTo>
                <a:cubicBezTo>
                  <a:pt x="3941168" y="9275637"/>
                  <a:pt x="3928710" y="9300554"/>
                  <a:pt x="3937016" y="9300554"/>
                </a:cubicBezTo>
                <a:cubicBezTo>
                  <a:pt x="3945320" y="9308862"/>
                  <a:pt x="3945320" y="9317166"/>
                  <a:pt x="3937016" y="9325472"/>
                </a:cubicBezTo>
                <a:cubicBezTo>
                  <a:pt x="3928710" y="9325472"/>
                  <a:pt x="3924556" y="9325472"/>
                  <a:pt x="3924556" y="9325472"/>
                </a:cubicBezTo>
                <a:cubicBezTo>
                  <a:pt x="3916251" y="9325472"/>
                  <a:pt x="3910021" y="9337932"/>
                  <a:pt x="3905868" y="9362848"/>
                </a:cubicBezTo>
                <a:cubicBezTo>
                  <a:pt x="3901715" y="9387767"/>
                  <a:pt x="3903791" y="9404379"/>
                  <a:pt x="3912097" y="9412685"/>
                </a:cubicBezTo>
                <a:lnTo>
                  <a:pt x="3912097" y="9425143"/>
                </a:lnTo>
                <a:cubicBezTo>
                  <a:pt x="3903791" y="9425143"/>
                  <a:pt x="3895485" y="9414763"/>
                  <a:pt x="3887179" y="9393997"/>
                </a:cubicBezTo>
                <a:cubicBezTo>
                  <a:pt x="3878873" y="9373232"/>
                  <a:pt x="3874721" y="9358696"/>
                  <a:pt x="3874721" y="9350390"/>
                </a:cubicBezTo>
                <a:lnTo>
                  <a:pt x="3837343" y="9400227"/>
                </a:lnTo>
                <a:lnTo>
                  <a:pt x="3849803" y="9412685"/>
                </a:lnTo>
                <a:cubicBezTo>
                  <a:pt x="3849803" y="9404379"/>
                  <a:pt x="3849803" y="9400227"/>
                  <a:pt x="3849803" y="9400227"/>
                </a:cubicBezTo>
                <a:cubicBezTo>
                  <a:pt x="3849803" y="9400227"/>
                  <a:pt x="3851879" y="9398150"/>
                  <a:pt x="3856033" y="9393997"/>
                </a:cubicBezTo>
                <a:cubicBezTo>
                  <a:pt x="3860185" y="9389844"/>
                  <a:pt x="3864337" y="9387767"/>
                  <a:pt x="3868491" y="9387767"/>
                </a:cubicBezTo>
                <a:cubicBezTo>
                  <a:pt x="3872645" y="9387767"/>
                  <a:pt x="3874721" y="9383614"/>
                  <a:pt x="3874721" y="9375308"/>
                </a:cubicBezTo>
                <a:cubicBezTo>
                  <a:pt x="3874721" y="9383614"/>
                  <a:pt x="3874721" y="9391920"/>
                  <a:pt x="3874721" y="9400227"/>
                </a:cubicBezTo>
                <a:cubicBezTo>
                  <a:pt x="3874721" y="9408533"/>
                  <a:pt x="3870567" y="9412685"/>
                  <a:pt x="3862261" y="9412685"/>
                </a:cubicBezTo>
                <a:lnTo>
                  <a:pt x="3862261" y="9462521"/>
                </a:lnTo>
                <a:lnTo>
                  <a:pt x="3849803" y="9474979"/>
                </a:lnTo>
                <a:lnTo>
                  <a:pt x="3824885" y="9474979"/>
                </a:lnTo>
                <a:cubicBezTo>
                  <a:pt x="3833191" y="9466673"/>
                  <a:pt x="3837343" y="9458369"/>
                  <a:pt x="3837343" y="9450061"/>
                </a:cubicBezTo>
                <a:lnTo>
                  <a:pt x="3837343" y="9437603"/>
                </a:lnTo>
                <a:lnTo>
                  <a:pt x="3837343" y="9425143"/>
                </a:lnTo>
                <a:cubicBezTo>
                  <a:pt x="3829039" y="9416839"/>
                  <a:pt x="3824885" y="9412685"/>
                  <a:pt x="3824885" y="9412685"/>
                </a:cubicBezTo>
                <a:cubicBezTo>
                  <a:pt x="3816579" y="9420991"/>
                  <a:pt x="3810351" y="9418915"/>
                  <a:pt x="3806197" y="9406455"/>
                </a:cubicBezTo>
                <a:cubicBezTo>
                  <a:pt x="3802043" y="9393997"/>
                  <a:pt x="3795815" y="9391920"/>
                  <a:pt x="3787509" y="9400227"/>
                </a:cubicBezTo>
                <a:lnTo>
                  <a:pt x="3787509" y="9375308"/>
                </a:lnTo>
                <a:cubicBezTo>
                  <a:pt x="3787509" y="9367002"/>
                  <a:pt x="3789585" y="9362848"/>
                  <a:pt x="3793739" y="9362848"/>
                </a:cubicBezTo>
                <a:cubicBezTo>
                  <a:pt x="3797891" y="9362848"/>
                  <a:pt x="3802043" y="9360772"/>
                  <a:pt x="3806197" y="9356620"/>
                </a:cubicBezTo>
                <a:cubicBezTo>
                  <a:pt x="3810351" y="9352468"/>
                  <a:pt x="3812427" y="9346238"/>
                  <a:pt x="3812427" y="9337932"/>
                </a:cubicBezTo>
                <a:lnTo>
                  <a:pt x="3787509" y="9350390"/>
                </a:lnTo>
                <a:cubicBezTo>
                  <a:pt x="3770897" y="9367002"/>
                  <a:pt x="3760514" y="9371156"/>
                  <a:pt x="3756361" y="9362848"/>
                </a:cubicBezTo>
                <a:cubicBezTo>
                  <a:pt x="3752208" y="9354544"/>
                  <a:pt x="3754284" y="9350390"/>
                  <a:pt x="3762591" y="9350390"/>
                </a:cubicBezTo>
                <a:cubicBezTo>
                  <a:pt x="3770897" y="9350390"/>
                  <a:pt x="3779203" y="9346238"/>
                  <a:pt x="3787509" y="9337932"/>
                </a:cubicBezTo>
                <a:cubicBezTo>
                  <a:pt x="3795815" y="9329626"/>
                  <a:pt x="3799969" y="9325472"/>
                  <a:pt x="3799969" y="9325472"/>
                </a:cubicBezTo>
                <a:cubicBezTo>
                  <a:pt x="3799969" y="9308862"/>
                  <a:pt x="3808273" y="9292250"/>
                  <a:pt x="3824885" y="9275637"/>
                </a:cubicBezTo>
                <a:cubicBezTo>
                  <a:pt x="3833191" y="9267331"/>
                  <a:pt x="3839421" y="9259025"/>
                  <a:pt x="3843573" y="9250719"/>
                </a:cubicBezTo>
                <a:cubicBezTo>
                  <a:pt x="3847727" y="9242413"/>
                  <a:pt x="3849803" y="9229955"/>
                  <a:pt x="3849803" y="9213341"/>
                </a:cubicBezTo>
                <a:cubicBezTo>
                  <a:pt x="3858109" y="9171813"/>
                  <a:pt x="3870567" y="9146895"/>
                  <a:pt x="3887179" y="9138589"/>
                </a:cubicBezTo>
                <a:cubicBezTo>
                  <a:pt x="3903791" y="9130282"/>
                  <a:pt x="3920404" y="9113670"/>
                  <a:pt x="3937016" y="9088752"/>
                </a:cubicBezTo>
                <a:cubicBezTo>
                  <a:pt x="3953628" y="9063836"/>
                  <a:pt x="3959858" y="9047224"/>
                  <a:pt x="3955704" y="9038918"/>
                </a:cubicBezTo>
                <a:cubicBezTo>
                  <a:pt x="3951550" y="9030612"/>
                  <a:pt x="3953628" y="9022305"/>
                  <a:pt x="3961934" y="9013999"/>
                </a:cubicBezTo>
                <a:cubicBezTo>
                  <a:pt x="3970238" y="9005693"/>
                  <a:pt x="3976468" y="9005693"/>
                  <a:pt x="3980622" y="9013999"/>
                </a:cubicBezTo>
                <a:cubicBezTo>
                  <a:pt x="3984774" y="9022305"/>
                  <a:pt x="3988927" y="9022305"/>
                  <a:pt x="3993080" y="9013999"/>
                </a:cubicBezTo>
                <a:cubicBezTo>
                  <a:pt x="3997234" y="9005693"/>
                  <a:pt x="3997234" y="8999465"/>
                  <a:pt x="3993080" y="8995311"/>
                </a:cubicBezTo>
                <a:cubicBezTo>
                  <a:pt x="3988927" y="8991157"/>
                  <a:pt x="3991004" y="8989081"/>
                  <a:pt x="3999310" y="8989081"/>
                </a:cubicBezTo>
                <a:cubicBezTo>
                  <a:pt x="4024229" y="8980777"/>
                  <a:pt x="4040841" y="8955859"/>
                  <a:pt x="4049147" y="8914329"/>
                </a:cubicBezTo>
                <a:cubicBezTo>
                  <a:pt x="4049147" y="8897716"/>
                  <a:pt x="4051221" y="8887334"/>
                  <a:pt x="4055375" y="8883180"/>
                </a:cubicBezTo>
                <a:cubicBezTo>
                  <a:pt x="4059529" y="8879028"/>
                  <a:pt x="4065757" y="8876952"/>
                  <a:pt x="4074063" y="8876952"/>
                </a:cubicBezTo>
                <a:cubicBezTo>
                  <a:pt x="4090675" y="8860340"/>
                  <a:pt x="4098981" y="8847880"/>
                  <a:pt x="4098981" y="8839576"/>
                </a:cubicBezTo>
                <a:cubicBezTo>
                  <a:pt x="4098981" y="8831270"/>
                  <a:pt x="4103135" y="8827116"/>
                  <a:pt x="4111439" y="8827116"/>
                </a:cubicBezTo>
                <a:lnTo>
                  <a:pt x="4123899" y="8814658"/>
                </a:lnTo>
                <a:cubicBezTo>
                  <a:pt x="4123899" y="8806352"/>
                  <a:pt x="4125975" y="8800122"/>
                  <a:pt x="4130129" y="8795969"/>
                </a:cubicBezTo>
                <a:cubicBezTo>
                  <a:pt x="4134281" y="8791816"/>
                  <a:pt x="4136357" y="8785586"/>
                  <a:pt x="4136357" y="8777281"/>
                </a:cubicBezTo>
                <a:lnTo>
                  <a:pt x="4111439" y="8802198"/>
                </a:lnTo>
                <a:cubicBezTo>
                  <a:pt x="4103133" y="8806352"/>
                  <a:pt x="4094829" y="8809466"/>
                  <a:pt x="4086523" y="8811542"/>
                </a:cubicBezTo>
                <a:lnTo>
                  <a:pt x="4075845" y="8812878"/>
                </a:lnTo>
                <a:lnTo>
                  <a:pt x="4086523" y="8802198"/>
                </a:lnTo>
                <a:cubicBezTo>
                  <a:pt x="4086523" y="8793893"/>
                  <a:pt x="4084447" y="8789739"/>
                  <a:pt x="4080293" y="8789739"/>
                </a:cubicBezTo>
                <a:cubicBezTo>
                  <a:pt x="4076139" y="8789739"/>
                  <a:pt x="4071987" y="8791816"/>
                  <a:pt x="4067835" y="8795969"/>
                </a:cubicBezTo>
                <a:cubicBezTo>
                  <a:pt x="4065757" y="8798046"/>
                  <a:pt x="4065238" y="8800641"/>
                  <a:pt x="4066276" y="8803755"/>
                </a:cubicBezTo>
                <a:lnTo>
                  <a:pt x="4073042" y="8813228"/>
                </a:lnTo>
                <a:lnTo>
                  <a:pt x="4061605" y="8814658"/>
                </a:lnTo>
                <a:cubicBezTo>
                  <a:pt x="4061605" y="8806352"/>
                  <a:pt x="4059529" y="8804274"/>
                  <a:pt x="4055375" y="8808428"/>
                </a:cubicBezTo>
                <a:cubicBezTo>
                  <a:pt x="4051221" y="8812582"/>
                  <a:pt x="4049147" y="8814658"/>
                  <a:pt x="4049147" y="8814658"/>
                </a:cubicBezTo>
                <a:lnTo>
                  <a:pt x="4043806" y="8819997"/>
                </a:lnTo>
                <a:lnTo>
                  <a:pt x="4042917" y="8814658"/>
                </a:lnTo>
                <a:cubicBezTo>
                  <a:pt x="4038763" y="8806352"/>
                  <a:pt x="4036687" y="8802198"/>
                  <a:pt x="4036687" y="8802198"/>
                </a:cubicBezTo>
                <a:lnTo>
                  <a:pt x="4011769" y="8814658"/>
                </a:lnTo>
                <a:cubicBezTo>
                  <a:pt x="4003463" y="8831270"/>
                  <a:pt x="4001386" y="8841652"/>
                  <a:pt x="4005540" y="8845804"/>
                </a:cubicBezTo>
                <a:cubicBezTo>
                  <a:pt x="4009693" y="8849958"/>
                  <a:pt x="4011769" y="8852034"/>
                  <a:pt x="4011769" y="8852034"/>
                </a:cubicBezTo>
                <a:lnTo>
                  <a:pt x="3999310" y="8852034"/>
                </a:lnTo>
                <a:lnTo>
                  <a:pt x="3999310" y="8839576"/>
                </a:lnTo>
                <a:cubicBezTo>
                  <a:pt x="3991004" y="8839576"/>
                  <a:pt x="3980622" y="8847880"/>
                  <a:pt x="3968162" y="8864492"/>
                </a:cubicBezTo>
                <a:cubicBezTo>
                  <a:pt x="3955704" y="8881104"/>
                  <a:pt x="3949474" y="8893564"/>
                  <a:pt x="3949474" y="8901870"/>
                </a:cubicBezTo>
                <a:lnTo>
                  <a:pt x="3912097" y="8939247"/>
                </a:lnTo>
                <a:cubicBezTo>
                  <a:pt x="3895485" y="8964165"/>
                  <a:pt x="3887179" y="8980777"/>
                  <a:pt x="3887179" y="8989081"/>
                </a:cubicBezTo>
                <a:lnTo>
                  <a:pt x="3874721" y="9026458"/>
                </a:lnTo>
                <a:cubicBezTo>
                  <a:pt x="3866415" y="9034764"/>
                  <a:pt x="3858109" y="9047224"/>
                  <a:pt x="3849803" y="9063836"/>
                </a:cubicBezTo>
                <a:cubicBezTo>
                  <a:pt x="3841497" y="9063836"/>
                  <a:pt x="3835267" y="9070064"/>
                  <a:pt x="3831115" y="9082524"/>
                </a:cubicBezTo>
                <a:cubicBezTo>
                  <a:pt x="3826961" y="9094982"/>
                  <a:pt x="3822809" y="9103288"/>
                  <a:pt x="3818655" y="9107442"/>
                </a:cubicBezTo>
                <a:cubicBezTo>
                  <a:pt x="3814503" y="9111594"/>
                  <a:pt x="3810351" y="9117824"/>
                  <a:pt x="3806197" y="9126130"/>
                </a:cubicBezTo>
                <a:cubicBezTo>
                  <a:pt x="3802043" y="9134436"/>
                  <a:pt x="3795815" y="9142742"/>
                  <a:pt x="3787509" y="9151047"/>
                </a:cubicBezTo>
                <a:cubicBezTo>
                  <a:pt x="3770897" y="9175965"/>
                  <a:pt x="3762591" y="9180119"/>
                  <a:pt x="3762591" y="9163507"/>
                </a:cubicBezTo>
                <a:lnTo>
                  <a:pt x="3750132" y="9151047"/>
                </a:lnTo>
                <a:cubicBezTo>
                  <a:pt x="3750132" y="9151047"/>
                  <a:pt x="3750132" y="9146895"/>
                  <a:pt x="3750132" y="9138589"/>
                </a:cubicBezTo>
                <a:cubicBezTo>
                  <a:pt x="3766744" y="9121978"/>
                  <a:pt x="3770897" y="9111594"/>
                  <a:pt x="3762591" y="9107442"/>
                </a:cubicBezTo>
                <a:cubicBezTo>
                  <a:pt x="3754284" y="9103288"/>
                  <a:pt x="3745978" y="9109518"/>
                  <a:pt x="3737672" y="9126130"/>
                </a:cubicBezTo>
                <a:cubicBezTo>
                  <a:pt x="3729368" y="9134436"/>
                  <a:pt x="3716908" y="9138589"/>
                  <a:pt x="3700296" y="9138589"/>
                </a:cubicBezTo>
                <a:cubicBezTo>
                  <a:pt x="3675378" y="9130282"/>
                  <a:pt x="3671225" y="9142742"/>
                  <a:pt x="3687838" y="9175965"/>
                </a:cubicBezTo>
                <a:cubicBezTo>
                  <a:pt x="3704450" y="9200883"/>
                  <a:pt x="3704450" y="9213341"/>
                  <a:pt x="3687838" y="9213341"/>
                </a:cubicBezTo>
                <a:cubicBezTo>
                  <a:pt x="3687838" y="9213341"/>
                  <a:pt x="3687838" y="9209189"/>
                  <a:pt x="3687838" y="9200883"/>
                </a:cubicBezTo>
                <a:lnTo>
                  <a:pt x="3662919" y="9213341"/>
                </a:lnTo>
                <a:cubicBezTo>
                  <a:pt x="3646307" y="9229955"/>
                  <a:pt x="3638001" y="9242413"/>
                  <a:pt x="3638001" y="9250719"/>
                </a:cubicBezTo>
                <a:lnTo>
                  <a:pt x="3638001" y="9263178"/>
                </a:lnTo>
                <a:cubicBezTo>
                  <a:pt x="3629695" y="9271484"/>
                  <a:pt x="3625543" y="9279790"/>
                  <a:pt x="3625543" y="9288096"/>
                </a:cubicBezTo>
                <a:lnTo>
                  <a:pt x="3638001" y="9313014"/>
                </a:lnTo>
                <a:lnTo>
                  <a:pt x="3650459" y="9300554"/>
                </a:lnTo>
                <a:lnTo>
                  <a:pt x="3662919" y="9288096"/>
                </a:lnTo>
                <a:lnTo>
                  <a:pt x="3650459" y="9313014"/>
                </a:lnTo>
                <a:lnTo>
                  <a:pt x="3662919" y="9313014"/>
                </a:lnTo>
                <a:lnTo>
                  <a:pt x="3675378" y="9300554"/>
                </a:lnTo>
                <a:cubicBezTo>
                  <a:pt x="3675378" y="9308862"/>
                  <a:pt x="3673302" y="9317166"/>
                  <a:pt x="3669149" y="9325472"/>
                </a:cubicBezTo>
                <a:cubicBezTo>
                  <a:pt x="3664995" y="9333778"/>
                  <a:pt x="3658766" y="9342084"/>
                  <a:pt x="3650459" y="9350390"/>
                </a:cubicBezTo>
                <a:cubicBezTo>
                  <a:pt x="3642155" y="9358696"/>
                  <a:pt x="3642155" y="9362848"/>
                  <a:pt x="3650459" y="9362848"/>
                </a:cubicBezTo>
                <a:cubicBezTo>
                  <a:pt x="3650459" y="9371156"/>
                  <a:pt x="3648383" y="9377384"/>
                  <a:pt x="3644231" y="9381537"/>
                </a:cubicBezTo>
                <a:cubicBezTo>
                  <a:pt x="3640077" y="9385691"/>
                  <a:pt x="3638001" y="9387767"/>
                  <a:pt x="3638001" y="9387767"/>
                </a:cubicBezTo>
                <a:lnTo>
                  <a:pt x="3625543" y="9387767"/>
                </a:lnTo>
                <a:lnTo>
                  <a:pt x="3613083" y="9375308"/>
                </a:lnTo>
                <a:cubicBezTo>
                  <a:pt x="3621389" y="9367002"/>
                  <a:pt x="3625543" y="9358696"/>
                  <a:pt x="3625543" y="9350390"/>
                </a:cubicBezTo>
                <a:cubicBezTo>
                  <a:pt x="3625543" y="9342084"/>
                  <a:pt x="3625543" y="9329626"/>
                  <a:pt x="3625543" y="9313014"/>
                </a:cubicBezTo>
                <a:lnTo>
                  <a:pt x="3613083" y="9288096"/>
                </a:lnTo>
                <a:cubicBezTo>
                  <a:pt x="3604777" y="9296402"/>
                  <a:pt x="3602701" y="9302632"/>
                  <a:pt x="3606853" y="9306784"/>
                </a:cubicBezTo>
                <a:cubicBezTo>
                  <a:pt x="3611007" y="9310938"/>
                  <a:pt x="3611007" y="9317166"/>
                  <a:pt x="3606853" y="9325472"/>
                </a:cubicBezTo>
                <a:cubicBezTo>
                  <a:pt x="3602701" y="9333778"/>
                  <a:pt x="3596471" y="9346238"/>
                  <a:pt x="3588165" y="9362848"/>
                </a:cubicBezTo>
                <a:cubicBezTo>
                  <a:pt x="3579861" y="9396073"/>
                  <a:pt x="3567401" y="9400227"/>
                  <a:pt x="3550789" y="9375308"/>
                </a:cubicBezTo>
                <a:lnTo>
                  <a:pt x="3538331" y="9350390"/>
                </a:lnTo>
                <a:lnTo>
                  <a:pt x="3525871" y="9375308"/>
                </a:lnTo>
                <a:cubicBezTo>
                  <a:pt x="3517566" y="9367002"/>
                  <a:pt x="3507182" y="9362848"/>
                  <a:pt x="3494724" y="9362848"/>
                </a:cubicBezTo>
                <a:cubicBezTo>
                  <a:pt x="3482264" y="9362848"/>
                  <a:pt x="3478112" y="9367002"/>
                  <a:pt x="3482264" y="9375308"/>
                </a:cubicBezTo>
                <a:cubicBezTo>
                  <a:pt x="3486418" y="9383614"/>
                  <a:pt x="3484340" y="9396073"/>
                  <a:pt x="3476036" y="9412685"/>
                </a:cubicBezTo>
                <a:lnTo>
                  <a:pt x="3463576" y="9437603"/>
                </a:lnTo>
                <a:cubicBezTo>
                  <a:pt x="3463576" y="9437603"/>
                  <a:pt x="3463576" y="9441755"/>
                  <a:pt x="3463576" y="9450061"/>
                </a:cubicBezTo>
                <a:cubicBezTo>
                  <a:pt x="3463576" y="9458369"/>
                  <a:pt x="3461500" y="9462521"/>
                  <a:pt x="3457348" y="9462521"/>
                </a:cubicBezTo>
                <a:cubicBezTo>
                  <a:pt x="3453194" y="9462521"/>
                  <a:pt x="3451118" y="9466673"/>
                  <a:pt x="3451118" y="9474979"/>
                </a:cubicBezTo>
                <a:cubicBezTo>
                  <a:pt x="3434506" y="9483285"/>
                  <a:pt x="3417893" y="9487438"/>
                  <a:pt x="3401281" y="9487438"/>
                </a:cubicBezTo>
                <a:lnTo>
                  <a:pt x="3388823" y="9499897"/>
                </a:lnTo>
                <a:cubicBezTo>
                  <a:pt x="3388823" y="9499897"/>
                  <a:pt x="3386747" y="9504050"/>
                  <a:pt x="3382593" y="9512356"/>
                </a:cubicBezTo>
                <a:cubicBezTo>
                  <a:pt x="3378441" y="9520663"/>
                  <a:pt x="3372211" y="9524816"/>
                  <a:pt x="3363905" y="9524816"/>
                </a:cubicBezTo>
                <a:lnTo>
                  <a:pt x="3354561" y="9562192"/>
                </a:lnTo>
                <a:lnTo>
                  <a:pt x="3363905" y="9562192"/>
                </a:lnTo>
                <a:lnTo>
                  <a:pt x="3376363" y="9562192"/>
                </a:lnTo>
                <a:lnTo>
                  <a:pt x="3388823" y="9562192"/>
                </a:lnTo>
                <a:cubicBezTo>
                  <a:pt x="3380517" y="9570498"/>
                  <a:pt x="3368059" y="9582958"/>
                  <a:pt x="3351447" y="9599568"/>
                </a:cubicBezTo>
                <a:cubicBezTo>
                  <a:pt x="3343141" y="9591262"/>
                  <a:pt x="3330683" y="9595416"/>
                  <a:pt x="3314069" y="9612027"/>
                </a:cubicBezTo>
                <a:cubicBezTo>
                  <a:pt x="3297459" y="9628640"/>
                  <a:pt x="3289152" y="9641099"/>
                  <a:pt x="3289152" y="9649405"/>
                </a:cubicBezTo>
                <a:lnTo>
                  <a:pt x="3276693" y="9649405"/>
                </a:lnTo>
                <a:cubicBezTo>
                  <a:pt x="3276693" y="9632793"/>
                  <a:pt x="3276693" y="9624487"/>
                  <a:pt x="3276693" y="9624487"/>
                </a:cubicBezTo>
                <a:lnTo>
                  <a:pt x="3276693" y="9612027"/>
                </a:lnTo>
                <a:cubicBezTo>
                  <a:pt x="3276693" y="9620333"/>
                  <a:pt x="3272540" y="9628640"/>
                  <a:pt x="3264234" y="9636945"/>
                </a:cubicBezTo>
                <a:lnTo>
                  <a:pt x="3259138" y="9643741"/>
                </a:lnTo>
                <a:lnTo>
                  <a:pt x="3258004" y="9636945"/>
                </a:lnTo>
                <a:cubicBezTo>
                  <a:pt x="3253852" y="9628640"/>
                  <a:pt x="3251774" y="9624487"/>
                  <a:pt x="3251774" y="9624487"/>
                </a:cubicBezTo>
                <a:cubicBezTo>
                  <a:pt x="3260080" y="9624487"/>
                  <a:pt x="3264234" y="9620333"/>
                  <a:pt x="3264234" y="9612027"/>
                </a:cubicBezTo>
                <a:lnTo>
                  <a:pt x="3239316" y="9599568"/>
                </a:lnTo>
                <a:lnTo>
                  <a:pt x="3251774" y="9624487"/>
                </a:lnTo>
                <a:cubicBezTo>
                  <a:pt x="3243470" y="9624487"/>
                  <a:pt x="3239316" y="9628640"/>
                  <a:pt x="3239316" y="9636945"/>
                </a:cubicBezTo>
                <a:cubicBezTo>
                  <a:pt x="3247622" y="9645252"/>
                  <a:pt x="3251774" y="9649405"/>
                  <a:pt x="3251774" y="9649405"/>
                </a:cubicBezTo>
                <a:lnTo>
                  <a:pt x="3256225" y="9647625"/>
                </a:lnTo>
                <a:lnTo>
                  <a:pt x="3254890" y="9649405"/>
                </a:lnTo>
                <a:cubicBezTo>
                  <a:pt x="3252812" y="9653557"/>
                  <a:pt x="3251774" y="9657711"/>
                  <a:pt x="3251774" y="9661863"/>
                </a:cubicBezTo>
                <a:lnTo>
                  <a:pt x="3239316" y="9674323"/>
                </a:lnTo>
                <a:cubicBezTo>
                  <a:pt x="3239316" y="9690935"/>
                  <a:pt x="3235164" y="9690935"/>
                  <a:pt x="3226858" y="9674323"/>
                </a:cubicBezTo>
                <a:cubicBezTo>
                  <a:pt x="3226858" y="9674323"/>
                  <a:pt x="3226858" y="9670169"/>
                  <a:pt x="3226858" y="9661863"/>
                </a:cubicBezTo>
                <a:cubicBezTo>
                  <a:pt x="3235164" y="9661863"/>
                  <a:pt x="3237240" y="9659787"/>
                  <a:pt x="3233086" y="9655633"/>
                </a:cubicBezTo>
                <a:cubicBezTo>
                  <a:pt x="3228934" y="9651481"/>
                  <a:pt x="3222704" y="9653557"/>
                  <a:pt x="3214398" y="9661863"/>
                </a:cubicBezTo>
                <a:cubicBezTo>
                  <a:pt x="3189480" y="9695087"/>
                  <a:pt x="3170791" y="9717927"/>
                  <a:pt x="3158333" y="9730387"/>
                </a:cubicBezTo>
                <a:cubicBezTo>
                  <a:pt x="3145875" y="9742846"/>
                  <a:pt x="3135491" y="9749076"/>
                  <a:pt x="3127185" y="9749076"/>
                </a:cubicBezTo>
                <a:cubicBezTo>
                  <a:pt x="3127185" y="9749076"/>
                  <a:pt x="3123033" y="9753229"/>
                  <a:pt x="3114727" y="9761534"/>
                </a:cubicBezTo>
                <a:lnTo>
                  <a:pt x="3102269" y="9749076"/>
                </a:lnTo>
                <a:cubicBezTo>
                  <a:pt x="3093963" y="9732463"/>
                  <a:pt x="3089809" y="9720005"/>
                  <a:pt x="3089809" y="9711699"/>
                </a:cubicBezTo>
                <a:cubicBezTo>
                  <a:pt x="3089809" y="9703393"/>
                  <a:pt x="3093963" y="9699239"/>
                  <a:pt x="3102269" y="9699239"/>
                </a:cubicBezTo>
                <a:lnTo>
                  <a:pt x="3114727" y="9686781"/>
                </a:lnTo>
                <a:cubicBezTo>
                  <a:pt x="3114727" y="9678475"/>
                  <a:pt x="3114727" y="9670169"/>
                  <a:pt x="3114727" y="9661863"/>
                </a:cubicBezTo>
                <a:cubicBezTo>
                  <a:pt x="3123033" y="9653557"/>
                  <a:pt x="3129263" y="9647329"/>
                  <a:pt x="3133415" y="9643175"/>
                </a:cubicBezTo>
                <a:cubicBezTo>
                  <a:pt x="3137569" y="9639023"/>
                  <a:pt x="3139645" y="9641099"/>
                  <a:pt x="3139645" y="9649405"/>
                </a:cubicBezTo>
                <a:lnTo>
                  <a:pt x="3152103" y="9636945"/>
                </a:lnTo>
                <a:lnTo>
                  <a:pt x="3164563" y="9624487"/>
                </a:lnTo>
                <a:cubicBezTo>
                  <a:pt x="3172868" y="9624487"/>
                  <a:pt x="3177021" y="9628640"/>
                  <a:pt x="3177021" y="9636945"/>
                </a:cubicBezTo>
                <a:cubicBezTo>
                  <a:pt x="3185327" y="9628640"/>
                  <a:pt x="3189480" y="9622410"/>
                  <a:pt x="3189480" y="9618257"/>
                </a:cubicBezTo>
                <a:cubicBezTo>
                  <a:pt x="3189480" y="9614104"/>
                  <a:pt x="3187404" y="9614104"/>
                  <a:pt x="3183251" y="9618257"/>
                </a:cubicBezTo>
                <a:cubicBezTo>
                  <a:pt x="3179097" y="9622410"/>
                  <a:pt x="3172868" y="9620333"/>
                  <a:pt x="3164563" y="9612027"/>
                </a:cubicBezTo>
                <a:cubicBezTo>
                  <a:pt x="3164563" y="9612027"/>
                  <a:pt x="3166639" y="9609951"/>
                  <a:pt x="3170791" y="9605798"/>
                </a:cubicBezTo>
                <a:cubicBezTo>
                  <a:pt x="3174945" y="9601646"/>
                  <a:pt x="3177021" y="9599568"/>
                  <a:pt x="3177021" y="9599568"/>
                </a:cubicBezTo>
                <a:cubicBezTo>
                  <a:pt x="3210246" y="9591262"/>
                  <a:pt x="3218552" y="9582958"/>
                  <a:pt x="3201940" y="9574650"/>
                </a:cubicBezTo>
                <a:lnTo>
                  <a:pt x="3214398" y="9562192"/>
                </a:lnTo>
                <a:lnTo>
                  <a:pt x="3239316" y="9537274"/>
                </a:lnTo>
                <a:cubicBezTo>
                  <a:pt x="3239316" y="9528968"/>
                  <a:pt x="3241392" y="9522740"/>
                  <a:pt x="3245546" y="9518586"/>
                </a:cubicBezTo>
                <a:cubicBezTo>
                  <a:pt x="3247622" y="9516510"/>
                  <a:pt x="3249179" y="9513395"/>
                  <a:pt x="3250217" y="9509242"/>
                </a:cubicBezTo>
                <a:lnTo>
                  <a:pt x="3251438" y="9497036"/>
                </a:lnTo>
                <a:lnTo>
                  <a:pt x="3248660" y="9499119"/>
                </a:lnTo>
                <a:cubicBezTo>
                  <a:pt x="3246584" y="9499638"/>
                  <a:pt x="3243468" y="9499897"/>
                  <a:pt x="3239316" y="9499897"/>
                </a:cubicBezTo>
                <a:cubicBezTo>
                  <a:pt x="3231010" y="9499897"/>
                  <a:pt x="3226858" y="9499897"/>
                  <a:pt x="3226858" y="9499897"/>
                </a:cubicBezTo>
                <a:cubicBezTo>
                  <a:pt x="3235164" y="9491591"/>
                  <a:pt x="3239316" y="9487438"/>
                  <a:pt x="3239316" y="9487438"/>
                </a:cubicBezTo>
                <a:cubicBezTo>
                  <a:pt x="3243468" y="9489515"/>
                  <a:pt x="3246584" y="9491332"/>
                  <a:pt x="3248660" y="9492889"/>
                </a:cubicBezTo>
                <a:lnTo>
                  <a:pt x="3251498" y="9496437"/>
                </a:lnTo>
                <a:lnTo>
                  <a:pt x="3251774" y="9493667"/>
                </a:lnTo>
                <a:cubicBezTo>
                  <a:pt x="3251774" y="9481209"/>
                  <a:pt x="3258004" y="9464597"/>
                  <a:pt x="3270464" y="9443831"/>
                </a:cubicBezTo>
                <a:cubicBezTo>
                  <a:pt x="3282923" y="9423067"/>
                  <a:pt x="3287076" y="9410609"/>
                  <a:pt x="3282923" y="9406455"/>
                </a:cubicBezTo>
                <a:cubicBezTo>
                  <a:pt x="3278770" y="9402303"/>
                  <a:pt x="3274616" y="9400227"/>
                  <a:pt x="3270464" y="9400227"/>
                </a:cubicBezTo>
                <a:cubicBezTo>
                  <a:pt x="3266310" y="9400227"/>
                  <a:pt x="3260080" y="9404379"/>
                  <a:pt x="3251774" y="9412685"/>
                </a:cubicBezTo>
                <a:cubicBezTo>
                  <a:pt x="3251774" y="9420991"/>
                  <a:pt x="3247622" y="9427221"/>
                  <a:pt x="3239316" y="9431373"/>
                </a:cubicBezTo>
                <a:cubicBezTo>
                  <a:pt x="3231010" y="9435527"/>
                  <a:pt x="3226858" y="9437603"/>
                  <a:pt x="3226858" y="9437603"/>
                </a:cubicBezTo>
                <a:lnTo>
                  <a:pt x="3201940" y="9450061"/>
                </a:lnTo>
                <a:lnTo>
                  <a:pt x="3201940" y="9462521"/>
                </a:lnTo>
                <a:lnTo>
                  <a:pt x="3214398" y="9462521"/>
                </a:lnTo>
                <a:cubicBezTo>
                  <a:pt x="3214398" y="9470827"/>
                  <a:pt x="3210246" y="9481209"/>
                  <a:pt x="3201940" y="9493667"/>
                </a:cubicBezTo>
                <a:cubicBezTo>
                  <a:pt x="3193633" y="9506127"/>
                  <a:pt x="3183251" y="9518586"/>
                  <a:pt x="3170791" y="9531044"/>
                </a:cubicBezTo>
                <a:cubicBezTo>
                  <a:pt x="3158333" y="9543504"/>
                  <a:pt x="3150027" y="9547656"/>
                  <a:pt x="3145875" y="9543504"/>
                </a:cubicBezTo>
                <a:cubicBezTo>
                  <a:pt x="3141721" y="9539350"/>
                  <a:pt x="3143797" y="9533122"/>
                  <a:pt x="3152103" y="9524816"/>
                </a:cubicBezTo>
                <a:lnTo>
                  <a:pt x="3152103" y="9512356"/>
                </a:lnTo>
                <a:lnTo>
                  <a:pt x="3152103" y="9487438"/>
                </a:lnTo>
                <a:cubicBezTo>
                  <a:pt x="3160409" y="9479133"/>
                  <a:pt x="3170791" y="9477057"/>
                  <a:pt x="3183251" y="9481209"/>
                </a:cubicBezTo>
                <a:cubicBezTo>
                  <a:pt x="3195710" y="9485361"/>
                  <a:pt x="3197786" y="9479133"/>
                  <a:pt x="3189480" y="9462521"/>
                </a:cubicBezTo>
                <a:cubicBezTo>
                  <a:pt x="3189480" y="9462521"/>
                  <a:pt x="3189480" y="9458369"/>
                  <a:pt x="3189480" y="9450061"/>
                </a:cubicBezTo>
                <a:cubicBezTo>
                  <a:pt x="3189480" y="9441755"/>
                  <a:pt x="3193633" y="9437603"/>
                  <a:pt x="3201940" y="9437603"/>
                </a:cubicBezTo>
                <a:cubicBezTo>
                  <a:pt x="3201940" y="9429297"/>
                  <a:pt x="3201940" y="9425143"/>
                  <a:pt x="3201940" y="9425143"/>
                </a:cubicBezTo>
                <a:lnTo>
                  <a:pt x="3189480" y="9437603"/>
                </a:lnTo>
                <a:cubicBezTo>
                  <a:pt x="3181175" y="9445909"/>
                  <a:pt x="3174945" y="9447985"/>
                  <a:pt x="3170791" y="9443831"/>
                </a:cubicBezTo>
                <a:cubicBezTo>
                  <a:pt x="3166639" y="9439679"/>
                  <a:pt x="3164563" y="9441755"/>
                  <a:pt x="3164563" y="9450061"/>
                </a:cubicBezTo>
                <a:cubicBezTo>
                  <a:pt x="3156257" y="9450061"/>
                  <a:pt x="3152103" y="9450061"/>
                  <a:pt x="3152103" y="9450061"/>
                </a:cubicBezTo>
                <a:lnTo>
                  <a:pt x="3152103" y="9462521"/>
                </a:lnTo>
                <a:lnTo>
                  <a:pt x="3164563" y="9462521"/>
                </a:lnTo>
                <a:lnTo>
                  <a:pt x="3102269" y="9524816"/>
                </a:lnTo>
                <a:cubicBezTo>
                  <a:pt x="3093963" y="9524816"/>
                  <a:pt x="3089809" y="9524816"/>
                  <a:pt x="3089809" y="9524816"/>
                </a:cubicBezTo>
                <a:cubicBezTo>
                  <a:pt x="3089809" y="9524816"/>
                  <a:pt x="3089809" y="9528968"/>
                  <a:pt x="3089809" y="9537274"/>
                </a:cubicBezTo>
                <a:lnTo>
                  <a:pt x="3039974" y="9574650"/>
                </a:lnTo>
                <a:cubicBezTo>
                  <a:pt x="3039974" y="9574650"/>
                  <a:pt x="3044127" y="9570498"/>
                  <a:pt x="3052433" y="9562192"/>
                </a:cubicBezTo>
                <a:cubicBezTo>
                  <a:pt x="3060739" y="9553886"/>
                  <a:pt x="3079427" y="9531044"/>
                  <a:pt x="3108497" y="9493667"/>
                </a:cubicBezTo>
                <a:cubicBezTo>
                  <a:pt x="3137569" y="9456291"/>
                  <a:pt x="3152103" y="9437603"/>
                  <a:pt x="3152103" y="9437603"/>
                </a:cubicBezTo>
                <a:lnTo>
                  <a:pt x="3164563" y="9425143"/>
                </a:lnTo>
                <a:cubicBezTo>
                  <a:pt x="3164563" y="9416839"/>
                  <a:pt x="3168715" y="9408533"/>
                  <a:pt x="3177021" y="9400227"/>
                </a:cubicBezTo>
                <a:lnTo>
                  <a:pt x="3214398" y="9350390"/>
                </a:lnTo>
                <a:cubicBezTo>
                  <a:pt x="3239316" y="9317166"/>
                  <a:pt x="3251774" y="9296402"/>
                  <a:pt x="3251774" y="9288096"/>
                </a:cubicBezTo>
                <a:cubicBezTo>
                  <a:pt x="3251774" y="9279790"/>
                  <a:pt x="3251774" y="9275637"/>
                  <a:pt x="3251774" y="9275637"/>
                </a:cubicBezTo>
                <a:cubicBezTo>
                  <a:pt x="3260080" y="9275637"/>
                  <a:pt x="3270464" y="9269408"/>
                  <a:pt x="3282923" y="9256948"/>
                </a:cubicBezTo>
                <a:cubicBezTo>
                  <a:pt x="3295381" y="9244489"/>
                  <a:pt x="3305763" y="9225801"/>
                  <a:pt x="3314069" y="9200883"/>
                </a:cubicBezTo>
                <a:cubicBezTo>
                  <a:pt x="3322375" y="9192577"/>
                  <a:pt x="3328605" y="9186349"/>
                  <a:pt x="3332759" y="9182195"/>
                </a:cubicBezTo>
                <a:cubicBezTo>
                  <a:pt x="3336911" y="9178041"/>
                  <a:pt x="3338987" y="9175965"/>
                  <a:pt x="3338987" y="9175965"/>
                </a:cubicBezTo>
                <a:cubicBezTo>
                  <a:pt x="3347293" y="9175965"/>
                  <a:pt x="3355599" y="9184273"/>
                  <a:pt x="3363905" y="9200883"/>
                </a:cubicBezTo>
                <a:lnTo>
                  <a:pt x="3376363" y="9200883"/>
                </a:lnTo>
                <a:cubicBezTo>
                  <a:pt x="3368059" y="9175965"/>
                  <a:pt x="3365981" y="9157277"/>
                  <a:pt x="3370135" y="9144818"/>
                </a:cubicBezTo>
                <a:cubicBezTo>
                  <a:pt x="3374287" y="9132359"/>
                  <a:pt x="3380517" y="9126130"/>
                  <a:pt x="3388823" y="9126130"/>
                </a:cubicBezTo>
                <a:lnTo>
                  <a:pt x="3376363" y="9113670"/>
                </a:lnTo>
                <a:cubicBezTo>
                  <a:pt x="3376363" y="9113670"/>
                  <a:pt x="3376363" y="9109518"/>
                  <a:pt x="3376363" y="9101212"/>
                </a:cubicBezTo>
                <a:lnTo>
                  <a:pt x="3376363" y="9088752"/>
                </a:lnTo>
                <a:lnTo>
                  <a:pt x="3413741" y="9076294"/>
                </a:lnTo>
                <a:lnTo>
                  <a:pt x="3413741" y="9051376"/>
                </a:lnTo>
                <a:lnTo>
                  <a:pt x="3413741" y="9038918"/>
                </a:lnTo>
                <a:cubicBezTo>
                  <a:pt x="3413741" y="9038918"/>
                  <a:pt x="3415817" y="9038918"/>
                  <a:pt x="3419970" y="9038918"/>
                </a:cubicBezTo>
                <a:cubicBezTo>
                  <a:pt x="3424123" y="9038918"/>
                  <a:pt x="3430353" y="9034764"/>
                  <a:pt x="3438658" y="9026458"/>
                </a:cubicBezTo>
                <a:cubicBezTo>
                  <a:pt x="3446965" y="9018153"/>
                  <a:pt x="3453194" y="9013999"/>
                  <a:pt x="3457348" y="9013999"/>
                </a:cubicBezTo>
                <a:cubicBezTo>
                  <a:pt x="3461500" y="9013999"/>
                  <a:pt x="3465652" y="9013999"/>
                  <a:pt x="3469806" y="9013999"/>
                </a:cubicBezTo>
                <a:cubicBezTo>
                  <a:pt x="3473960" y="9013999"/>
                  <a:pt x="3476036" y="9013999"/>
                  <a:pt x="3476036" y="9013999"/>
                </a:cubicBezTo>
                <a:cubicBezTo>
                  <a:pt x="3484340" y="9005693"/>
                  <a:pt x="3484340" y="8997387"/>
                  <a:pt x="3476036" y="8989081"/>
                </a:cubicBezTo>
                <a:lnTo>
                  <a:pt x="3476036" y="8976623"/>
                </a:lnTo>
                <a:lnTo>
                  <a:pt x="3476036" y="8964165"/>
                </a:lnTo>
                <a:cubicBezTo>
                  <a:pt x="3467730" y="8955859"/>
                  <a:pt x="3467730" y="8947553"/>
                  <a:pt x="3476036" y="8939247"/>
                </a:cubicBezTo>
                <a:cubicBezTo>
                  <a:pt x="3484340" y="8930941"/>
                  <a:pt x="3492648" y="8918482"/>
                  <a:pt x="3500954" y="8901870"/>
                </a:cubicBezTo>
                <a:lnTo>
                  <a:pt x="3525871" y="8876952"/>
                </a:lnTo>
                <a:cubicBezTo>
                  <a:pt x="3525871" y="8868646"/>
                  <a:pt x="3530025" y="8864492"/>
                  <a:pt x="3538331" y="8864492"/>
                </a:cubicBezTo>
                <a:cubicBezTo>
                  <a:pt x="3538331" y="8864492"/>
                  <a:pt x="3540407" y="8860340"/>
                  <a:pt x="3544559" y="8852034"/>
                </a:cubicBezTo>
                <a:cubicBezTo>
                  <a:pt x="3548713" y="8843728"/>
                  <a:pt x="3554943" y="8843728"/>
                  <a:pt x="3563249" y="8852034"/>
                </a:cubicBezTo>
                <a:lnTo>
                  <a:pt x="3563249" y="8839576"/>
                </a:lnTo>
                <a:cubicBezTo>
                  <a:pt x="3554943" y="8831270"/>
                  <a:pt x="3559095" y="8822962"/>
                  <a:pt x="3575707" y="8814658"/>
                </a:cubicBezTo>
                <a:lnTo>
                  <a:pt x="3588165" y="8777281"/>
                </a:lnTo>
                <a:cubicBezTo>
                  <a:pt x="3588165" y="8777281"/>
                  <a:pt x="3586089" y="8779357"/>
                  <a:pt x="3581937" y="8783510"/>
                </a:cubicBezTo>
                <a:cubicBezTo>
                  <a:pt x="3577783" y="8787663"/>
                  <a:pt x="3571553" y="8793893"/>
                  <a:pt x="3563249" y="8802198"/>
                </a:cubicBezTo>
                <a:cubicBezTo>
                  <a:pt x="3546635" y="8818810"/>
                  <a:pt x="3538331" y="8822962"/>
                  <a:pt x="3538331" y="8814658"/>
                </a:cubicBezTo>
                <a:cubicBezTo>
                  <a:pt x="3546635" y="8806352"/>
                  <a:pt x="3550789" y="8798046"/>
                  <a:pt x="3550789" y="8789739"/>
                </a:cubicBezTo>
                <a:lnTo>
                  <a:pt x="3550789" y="8777281"/>
                </a:lnTo>
                <a:cubicBezTo>
                  <a:pt x="3550789" y="8785586"/>
                  <a:pt x="3554943" y="8785586"/>
                  <a:pt x="3563249" y="8777281"/>
                </a:cubicBezTo>
                <a:lnTo>
                  <a:pt x="3563249" y="8752363"/>
                </a:lnTo>
                <a:cubicBezTo>
                  <a:pt x="3554943" y="8760667"/>
                  <a:pt x="3550789" y="8760667"/>
                  <a:pt x="3550789" y="8752363"/>
                </a:cubicBezTo>
                <a:lnTo>
                  <a:pt x="3513412" y="8727445"/>
                </a:lnTo>
                <a:cubicBezTo>
                  <a:pt x="3505106" y="8727445"/>
                  <a:pt x="3500954" y="8725369"/>
                  <a:pt x="3500954" y="8721215"/>
                </a:cubicBezTo>
                <a:cubicBezTo>
                  <a:pt x="3500954" y="8717063"/>
                  <a:pt x="3496800" y="8710833"/>
                  <a:pt x="3488494" y="8702527"/>
                </a:cubicBezTo>
                <a:cubicBezTo>
                  <a:pt x="3488494" y="8702527"/>
                  <a:pt x="3486418" y="8700451"/>
                  <a:pt x="3482264" y="8696297"/>
                </a:cubicBezTo>
                <a:cubicBezTo>
                  <a:pt x="3478112" y="8692145"/>
                  <a:pt x="3476036" y="8690069"/>
                  <a:pt x="3476036" y="8690069"/>
                </a:cubicBezTo>
                <a:lnTo>
                  <a:pt x="3488494" y="8690069"/>
                </a:lnTo>
                <a:cubicBezTo>
                  <a:pt x="3488494" y="8690069"/>
                  <a:pt x="3492648" y="8690069"/>
                  <a:pt x="3500954" y="8690069"/>
                </a:cubicBezTo>
                <a:cubicBezTo>
                  <a:pt x="3500954" y="8690069"/>
                  <a:pt x="3500954" y="8687992"/>
                  <a:pt x="3500954" y="8683839"/>
                </a:cubicBezTo>
                <a:cubicBezTo>
                  <a:pt x="3500954" y="8679685"/>
                  <a:pt x="3498876" y="8675533"/>
                  <a:pt x="3494724" y="8671380"/>
                </a:cubicBezTo>
                <a:cubicBezTo>
                  <a:pt x="3490570" y="8667227"/>
                  <a:pt x="3486418" y="8663074"/>
                  <a:pt x="3482264" y="8658920"/>
                </a:cubicBezTo>
                <a:cubicBezTo>
                  <a:pt x="3478112" y="8654767"/>
                  <a:pt x="3476036" y="8650614"/>
                  <a:pt x="3476036" y="8646462"/>
                </a:cubicBezTo>
                <a:cubicBezTo>
                  <a:pt x="3476036" y="8642308"/>
                  <a:pt x="3471882" y="8640232"/>
                  <a:pt x="3463576" y="8640232"/>
                </a:cubicBezTo>
                <a:cubicBezTo>
                  <a:pt x="3455272" y="8640232"/>
                  <a:pt x="3451118" y="8636078"/>
                  <a:pt x="3451118" y="8627774"/>
                </a:cubicBezTo>
                <a:cubicBezTo>
                  <a:pt x="3442812" y="8619468"/>
                  <a:pt x="3451118" y="8598702"/>
                  <a:pt x="3476036" y="8565480"/>
                </a:cubicBezTo>
                <a:lnTo>
                  <a:pt x="3500954" y="8577938"/>
                </a:lnTo>
                <a:lnTo>
                  <a:pt x="3525871" y="8590396"/>
                </a:lnTo>
                <a:cubicBezTo>
                  <a:pt x="3542483" y="8573784"/>
                  <a:pt x="3542483" y="8561326"/>
                  <a:pt x="3525871" y="8553020"/>
                </a:cubicBezTo>
                <a:cubicBezTo>
                  <a:pt x="3525871" y="8544714"/>
                  <a:pt x="3525871" y="8536407"/>
                  <a:pt x="3525871" y="8528101"/>
                </a:cubicBezTo>
                <a:cubicBezTo>
                  <a:pt x="3525871" y="8519797"/>
                  <a:pt x="3530025" y="8515643"/>
                  <a:pt x="3538331" y="8515643"/>
                </a:cubicBezTo>
                <a:cubicBezTo>
                  <a:pt x="3538331" y="8515643"/>
                  <a:pt x="3540407" y="8511489"/>
                  <a:pt x="3544559" y="8503185"/>
                </a:cubicBezTo>
                <a:cubicBezTo>
                  <a:pt x="3548713" y="8494879"/>
                  <a:pt x="3550789" y="8486573"/>
                  <a:pt x="3550789" y="8478267"/>
                </a:cubicBezTo>
                <a:cubicBezTo>
                  <a:pt x="3567401" y="8461655"/>
                  <a:pt x="3571553" y="8438813"/>
                  <a:pt x="3563249" y="8409742"/>
                </a:cubicBezTo>
                <a:cubicBezTo>
                  <a:pt x="3554943" y="8380672"/>
                  <a:pt x="3559095" y="8366136"/>
                  <a:pt x="3575707" y="8366136"/>
                </a:cubicBezTo>
                <a:cubicBezTo>
                  <a:pt x="3584013" y="8366136"/>
                  <a:pt x="3590241" y="8368214"/>
                  <a:pt x="3594395" y="8372366"/>
                </a:cubicBezTo>
                <a:cubicBezTo>
                  <a:pt x="3598549" y="8376518"/>
                  <a:pt x="3604777" y="8376518"/>
                  <a:pt x="3613083" y="8372366"/>
                </a:cubicBezTo>
                <a:cubicBezTo>
                  <a:pt x="3621389" y="8368214"/>
                  <a:pt x="3625543" y="8370290"/>
                  <a:pt x="3625543" y="8378596"/>
                </a:cubicBezTo>
                <a:lnTo>
                  <a:pt x="3638001" y="8378596"/>
                </a:lnTo>
                <a:cubicBezTo>
                  <a:pt x="3646307" y="8370290"/>
                  <a:pt x="3646307" y="8361984"/>
                  <a:pt x="3638001" y="8353678"/>
                </a:cubicBezTo>
                <a:cubicBezTo>
                  <a:pt x="3629695" y="8353678"/>
                  <a:pt x="3625543" y="8353678"/>
                  <a:pt x="3625543" y="8353678"/>
                </a:cubicBezTo>
                <a:lnTo>
                  <a:pt x="3613083" y="8341218"/>
                </a:lnTo>
                <a:cubicBezTo>
                  <a:pt x="3613083" y="8341218"/>
                  <a:pt x="3615159" y="8341218"/>
                  <a:pt x="3619313" y="8341218"/>
                </a:cubicBezTo>
                <a:cubicBezTo>
                  <a:pt x="3623467" y="8341218"/>
                  <a:pt x="3629695" y="8337066"/>
                  <a:pt x="3638001" y="8328760"/>
                </a:cubicBezTo>
                <a:lnTo>
                  <a:pt x="3638001" y="8316300"/>
                </a:lnTo>
                <a:lnTo>
                  <a:pt x="3662919" y="8328760"/>
                </a:lnTo>
                <a:cubicBezTo>
                  <a:pt x="3671225" y="8328760"/>
                  <a:pt x="3675378" y="8324606"/>
                  <a:pt x="3675378" y="8316300"/>
                </a:cubicBezTo>
                <a:cubicBezTo>
                  <a:pt x="3675378" y="8316300"/>
                  <a:pt x="3675378" y="8312148"/>
                  <a:pt x="3675378" y="8303841"/>
                </a:cubicBezTo>
                <a:lnTo>
                  <a:pt x="3687838" y="8266465"/>
                </a:lnTo>
                <a:cubicBezTo>
                  <a:pt x="3687838" y="8249853"/>
                  <a:pt x="3683684" y="8241547"/>
                  <a:pt x="3675378" y="8241547"/>
                </a:cubicBezTo>
                <a:lnTo>
                  <a:pt x="3650459" y="8229089"/>
                </a:lnTo>
                <a:lnTo>
                  <a:pt x="3675378" y="8216629"/>
                </a:lnTo>
                <a:cubicBezTo>
                  <a:pt x="3683684" y="8216629"/>
                  <a:pt x="3696144" y="8216629"/>
                  <a:pt x="3712754" y="8216629"/>
                </a:cubicBezTo>
                <a:lnTo>
                  <a:pt x="3750132" y="8191711"/>
                </a:lnTo>
                <a:cubicBezTo>
                  <a:pt x="3766744" y="8175100"/>
                  <a:pt x="3781279" y="8160564"/>
                  <a:pt x="3793739" y="8148104"/>
                </a:cubicBezTo>
                <a:cubicBezTo>
                  <a:pt x="3806197" y="8135646"/>
                  <a:pt x="3816579" y="8125264"/>
                  <a:pt x="3824885" y="8116958"/>
                </a:cubicBezTo>
                <a:lnTo>
                  <a:pt x="3824885" y="8104500"/>
                </a:lnTo>
                <a:cubicBezTo>
                  <a:pt x="3816579" y="8104500"/>
                  <a:pt x="3810351" y="8104500"/>
                  <a:pt x="3806197" y="8104500"/>
                </a:cubicBezTo>
                <a:cubicBezTo>
                  <a:pt x="3802043" y="8104500"/>
                  <a:pt x="3799969" y="8102424"/>
                  <a:pt x="3799969" y="8098270"/>
                </a:cubicBezTo>
                <a:cubicBezTo>
                  <a:pt x="3799969" y="8094118"/>
                  <a:pt x="3795815" y="8089964"/>
                  <a:pt x="3787509" y="8085810"/>
                </a:cubicBezTo>
                <a:cubicBezTo>
                  <a:pt x="3779203" y="8081658"/>
                  <a:pt x="3775049" y="8079582"/>
                  <a:pt x="3775049" y="8079582"/>
                </a:cubicBezTo>
                <a:lnTo>
                  <a:pt x="3787509" y="8067122"/>
                </a:lnTo>
                <a:cubicBezTo>
                  <a:pt x="3787509" y="8058817"/>
                  <a:pt x="3791663" y="8054663"/>
                  <a:pt x="3799969" y="8054663"/>
                </a:cubicBezTo>
                <a:cubicBezTo>
                  <a:pt x="3808273" y="8054663"/>
                  <a:pt x="3816579" y="8054663"/>
                  <a:pt x="3824885" y="8054663"/>
                </a:cubicBezTo>
                <a:lnTo>
                  <a:pt x="3862261" y="8042205"/>
                </a:lnTo>
                <a:cubicBezTo>
                  <a:pt x="3845649" y="8058817"/>
                  <a:pt x="3841497" y="8071275"/>
                  <a:pt x="3849803" y="8079582"/>
                </a:cubicBezTo>
                <a:lnTo>
                  <a:pt x="3887179" y="8042205"/>
                </a:lnTo>
                <a:cubicBezTo>
                  <a:pt x="3895485" y="8025593"/>
                  <a:pt x="3905868" y="8013135"/>
                  <a:pt x="3918327" y="8004827"/>
                </a:cubicBezTo>
                <a:cubicBezTo>
                  <a:pt x="3930786" y="7996523"/>
                  <a:pt x="3937016" y="7992369"/>
                  <a:pt x="3937016" y="7992369"/>
                </a:cubicBezTo>
                <a:cubicBezTo>
                  <a:pt x="3945320" y="7992369"/>
                  <a:pt x="3949474" y="7988217"/>
                  <a:pt x="3949474" y="7979911"/>
                </a:cubicBezTo>
                <a:cubicBezTo>
                  <a:pt x="3949474" y="7971605"/>
                  <a:pt x="3949474" y="7967451"/>
                  <a:pt x="3949474" y="7967451"/>
                </a:cubicBezTo>
                <a:cubicBezTo>
                  <a:pt x="3949474" y="7967451"/>
                  <a:pt x="3953628" y="7967451"/>
                  <a:pt x="3961934" y="7967451"/>
                </a:cubicBezTo>
                <a:cubicBezTo>
                  <a:pt x="3961934" y="7967451"/>
                  <a:pt x="3966086" y="7959145"/>
                  <a:pt x="3974392" y="7942533"/>
                </a:cubicBezTo>
                <a:lnTo>
                  <a:pt x="4036687" y="7880238"/>
                </a:lnTo>
                <a:cubicBezTo>
                  <a:pt x="4061605" y="7855320"/>
                  <a:pt x="4080293" y="7832480"/>
                  <a:pt x="4092751" y="7811715"/>
                </a:cubicBezTo>
                <a:cubicBezTo>
                  <a:pt x="4105211" y="7790949"/>
                  <a:pt x="4113515" y="7780567"/>
                  <a:pt x="4117669" y="7780567"/>
                </a:cubicBezTo>
                <a:cubicBezTo>
                  <a:pt x="4121823" y="7780567"/>
                  <a:pt x="4132205" y="7772261"/>
                  <a:pt x="4148817" y="7755649"/>
                </a:cubicBezTo>
                <a:cubicBezTo>
                  <a:pt x="4148817" y="7747343"/>
                  <a:pt x="4148817" y="7739039"/>
                  <a:pt x="4148817" y="7730731"/>
                </a:cubicBezTo>
                <a:lnTo>
                  <a:pt x="4148817" y="7718273"/>
                </a:lnTo>
                <a:cubicBezTo>
                  <a:pt x="4157122" y="7701661"/>
                  <a:pt x="4161276" y="7693355"/>
                  <a:pt x="4161276" y="7693355"/>
                </a:cubicBezTo>
                <a:cubicBezTo>
                  <a:pt x="4177888" y="7693355"/>
                  <a:pt x="4182040" y="7701661"/>
                  <a:pt x="4173734" y="7718273"/>
                </a:cubicBezTo>
                <a:lnTo>
                  <a:pt x="4186194" y="7693355"/>
                </a:lnTo>
                <a:cubicBezTo>
                  <a:pt x="4186194" y="7685049"/>
                  <a:pt x="4194500" y="7676744"/>
                  <a:pt x="4211112" y="7668437"/>
                </a:cubicBezTo>
                <a:lnTo>
                  <a:pt x="4211112" y="7655978"/>
                </a:lnTo>
                <a:lnTo>
                  <a:pt x="4211112" y="7643520"/>
                </a:lnTo>
                <a:cubicBezTo>
                  <a:pt x="4211112" y="7643520"/>
                  <a:pt x="4215264" y="7647672"/>
                  <a:pt x="4223570" y="7655978"/>
                </a:cubicBezTo>
                <a:lnTo>
                  <a:pt x="4236029" y="7643520"/>
                </a:lnTo>
                <a:cubicBezTo>
                  <a:pt x="4260947" y="7618602"/>
                  <a:pt x="4273407" y="7597838"/>
                  <a:pt x="4273407" y="7581226"/>
                </a:cubicBezTo>
                <a:lnTo>
                  <a:pt x="4285865" y="7581226"/>
                </a:lnTo>
                <a:cubicBezTo>
                  <a:pt x="4285865" y="7572919"/>
                  <a:pt x="4283789" y="7570843"/>
                  <a:pt x="4279635" y="7574996"/>
                </a:cubicBezTo>
                <a:cubicBezTo>
                  <a:pt x="4275483" y="7579148"/>
                  <a:pt x="4273407" y="7581226"/>
                  <a:pt x="4273407" y="7581226"/>
                </a:cubicBezTo>
                <a:cubicBezTo>
                  <a:pt x="4265101" y="7581226"/>
                  <a:pt x="4265101" y="7577072"/>
                  <a:pt x="4273407" y="7568766"/>
                </a:cubicBezTo>
                <a:cubicBezTo>
                  <a:pt x="4281711" y="7560460"/>
                  <a:pt x="4285865" y="7552155"/>
                  <a:pt x="4285865" y="7543847"/>
                </a:cubicBezTo>
                <a:cubicBezTo>
                  <a:pt x="4285865" y="7535543"/>
                  <a:pt x="4290019" y="7531389"/>
                  <a:pt x="4298325" y="7531389"/>
                </a:cubicBezTo>
                <a:cubicBezTo>
                  <a:pt x="4306629" y="7531389"/>
                  <a:pt x="4310783" y="7527237"/>
                  <a:pt x="4310783" y="7518929"/>
                </a:cubicBezTo>
                <a:cubicBezTo>
                  <a:pt x="4319089" y="7518929"/>
                  <a:pt x="4323241" y="7510625"/>
                  <a:pt x="4323241" y="7494013"/>
                </a:cubicBezTo>
                <a:lnTo>
                  <a:pt x="4341929" y="7494013"/>
                </a:lnTo>
                <a:cubicBezTo>
                  <a:pt x="4337777" y="7494013"/>
                  <a:pt x="4335701" y="7498165"/>
                  <a:pt x="4335701" y="7506471"/>
                </a:cubicBezTo>
                <a:cubicBezTo>
                  <a:pt x="4344005" y="7514777"/>
                  <a:pt x="4360619" y="7502319"/>
                  <a:pt x="4385535" y="7469095"/>
                </a:cubicBezTo>
                <a:cubicBezTo>
                  <a:pt x="4402148" y="7452483"/>
                  <a:pt x="4406301" y="7435870"/>
                  <a:pt x="4397995" y="7419258"/>
                </a:cubicBezTo>
                <a:lnTo>
                  <a:pt x="4373077" y="7406800"/>
                </a:lnTo>
                <a:lnTo>
                  <a:pt x="4360619" y="7431718"/>
                </a:lnTo>
                <a:lnTo>
                  <a:pt x="4348159" y="7444177"/>
                </a:lnTo>
                <a:cubicBezTo>
                  <a:pt x="4331547" y="7460789"/>
                  <a:pt x="4323241" y="7469095"/>
                  <a:pt x="4323241" y="7469095"/>
                </a:cubicBezTo>
                <a:cubicBezTo>
                  <a:pt x="4323241" y="7477401"/>
                  <a:pt x="4319089" y="7485707"/>
                  <a:pt x="4310783" y="7494013"/>
                </a:cubicBezTo>
                <a:cubicBezTo>
                  <a:pt x="4302477" y="7502319"/>
                  <a:pt x="4298325" y="7506471"/>
                  <a:pt x="4298325" y="7506471"/>
                </a:cubicBezTo>
                <a:cubicBezTo>
                  <a:pt x="4290019" y="7498165"/>
                  <a:pt x="4285865" y="7498165"/>
                  <a:pt x="4285865" y="7506471"/>
                </a:cubicBezTo>
                <a:cubicBezTo>
                  <a:pt x="4285865" y="7514777"/>
                  <a:pt x="4281711" y="7523083"/>
                  <a:pt x="4273407" y="7531389"/>
                </a:cubicBezTo>
                <a:cubicBezTo>
                  <a:pt x="4273407" y="7531389"/>
                  <a:pt x="4273407" y="7535543"/>
                  <a:pt x="4273407" y="7543847"/>
                </a:cubicBezTo>
                <a:lnTo>
                  <a:pt x="4260947" y="7556307"/>
                </a:lnTo>
                <a:cubicBezTo>
                  <a:pt x="4252642" y="7548001"/>
                  <a:pt x="4246413" y="7550077"/>
                  <a:pt x="4242259" y="7562536"/>
                </a:cubicBezTo>
                <a:cubicBezTo>
                  <a:pt x="4238106" y="7574996"/>
                  <a:pt x="4231877" y="7577072"/>
                  <a:pt x="4223570" y="7568766"/>
                </a:cubicBezTo>
                <a:cubicBezTo>
                  <a:pt x="4206958" y="7568766"/>
                  <a:pt x="4202806" y="7577072"/>
                  <a:pt x="4211112" y="7593684"/>
                </a:cubicBezTo>
                <a:cubicBezTo>
                  <a:pt x="4219417" y="7601990"/>
                  <a:pt x="4215264" y="7601990"/>
                  <a:pt x="4198652" y="7593684"/>
                </a:cubicBezTo>
                <a:lnTo>
                  <a:pt x="4180855" y="7593684"/>
                </a:lnTo>
                <a:lnTo>
                  <a:pt x="4186194" y="7581226"/>
                </a:lnTo>
                <a:cubicBezTo>
                  <a:pt x="4194500" y="7564613"/>
                  <a:pt x="4206958" y="7548001"/>
                  <a:pt x="4223570" y="7531389"/>
                </a:cubicBezTo>
                <a:cubicBezTo>
                  <a:pt x="4240183" y="7514777"/>
                  <a:pt x="4244335" y="7502319"/>
                  <a:pt x="4236029" y="7494013"/>
                </a:cubicBezTo>
                <a:lnTo>
                  <a:pt x="4223570" y="7494013"/>
                </a:lnTo>
                <a:cubicBezTo>
                  <a:pt x="4231877" y="7502319"/>
                  <a:pt x="4227724" y="7510625"/>
                  <a:pt x="4211112" y="7518929"/>
                </a:cubicBezTo>
                <a:lnTo>
                  <a:pt x="4186194" y="7556307"/>
                </a:lnTo>
                <a:cubicBezTo>
                  <a:pt x="4186194" y="7564613"/>
                  <a:pt x="4177888" y="7577072"/>
                  <a:pt x="4161276" y="7593684"/>
                </a:cubicBezTo>
                <a:cubicBezTo>
                  <a:pt x="4152971" y="7601990"/>
                  <a:pt x="4146741" y="7608220"/>
                  <a:pt x="4142587" y="7612372"/>
                </a:cubicBezTo>
                <a:cubicBezTo>
                  <a:pt x="4138434" y="7616526"/>
                  <a:pt x="4136357" y="7618602"/>
                  <a:pt x="4136357" y="7618602"/>
                </a:cubicBezTo>
                <a:cubicBezTo>
                  <a:pt x="4136357" y="7626908"/>
                  <a:pt x="4132205" y="7631060"/>
                  <a:pt x="4123899" y="7631060"/>
                </a:cubicBezTo>
                <a:cubicBezTo>
                  <a:pt x="4123899" y="7639366"/>
                  <a:pt x="4117669" y="7647672"/>
                  <a:pt x="4105211" y="7655978"/>
                </a:cubicBezTo>
                <a:cubicBezTo>
                  <a:pt x="4092751" y="7664284"/>
                  <a:pt x="4086523" y="7668437"/>
                  <a:pt x="4086523" y="7668437"/>
                </a:cubicBezTo>
                <a:lnTo>
                  <a:pt x="4024229" y="7730731"/>
                </a:lnTo>
                <a:cubicBezTo>
                  <a:pt x="4015922" y="7730731"/>
                  <a:pt x="4020075" y="7722427"/>
                  <a:pt x="4036687" y="7705815"/>
                </a:cubicBezTo>
                <a:cubicBezTo>
                  <a:pt x="4053299" y="7689202"/>
                  <a:pt x="4065757" y="7676744"/>
                  <a:pt x="4074063" y="7668437"/>
                </a:cubicBezTo>
                <a:lnTo>
                  <a:pt x="4136357" y="7581226"/>
                </a:lnTo>
                <a:cubicBezTo>
                  <a:pt x="4136357" y="7581226"/>
                  <a:pt x="4140511" y="7577072"/>
                  <a:pt x="4148817" y="7568766"/>
                </a:cubicBezTo>
                <a:cubicBezTo>
                  <a:pt x="4148817" y="7577072"/>
                  <a:pt x="4150893" y="7581226"/>
                  <a:pt x="4155046" y="7581226"/>
                </a:cubicBezTo>
                <a:cubicBezTo>
                  <a:pt x="4159199" y="7581226"/>
                  <a:pt x="4163352" y="7579148"/>
                  <a:pt x="4167506" y="7574996"/>
                </a:cubicBezTo>
                <a:cubicBezTo>
                  <a:pt x="4171658" y="7570843"/>
                  <a:pt x="4169582" y="7564613"/>
                  <a:pt x="4161276" y="7556307"/>
                </a:cubicBezTo>
                <a:cubicBezTo>
                  <a:pt x="4161276" y="7556307"/>
                  <a:pt x="4165429" y="7552155"/>
                  <a:pt x="4173734" y="7543847"/>
                </a:cubicBezTo>
                <a:cubicBezTo>
                  <a:pt x="4173734" y="7543847"/>
                  <a:pt x="4173734" y="7539695"/>
                  <a:pt x="4173734" y="7531389"/>
                </a:cubicBezTo>
                <a:cubicBezTo>
                  <a:pt x="4173734" y="7514777"/>
                  <a:pt x="4186194" y="7506471"/>
                  <a:pt x="4211112" y="7506471"/>
                </a:cubicBezTo>
                <a:cubicBezTo>
                  <a:pt x="4202806" y="7506471"/>
                  <a:pt x="4206958" y="7498165"/>
                  <a:pt x="4223570" y="7481553"/>
                </a:cubicBezTo>
                <a:cubicBezTo>
                  <a:pt x="4248489" y="7448330"/>
                  <a:pt x="4256795" y="7444177"/>
                  <a:pt x="4248489" y="7469095"/>
                </a:cubicBezTo>
                <a:lnTo>
                  <a:pt x="4260947" y="7481553"/>
                </a:lnTo>
                <a:cubicBezTo>
                  <a:pt x="4260947" y="7473249"/>
                  <a:pt x="4267177" y="7471171"/>
                  <a:pt x="4279635" y="7475325"/>
                </a:cubicBezTo>
                <a:cubicBezTo>
                  <a:pt x="4292095" y="7479477"/>
                  <a:pt x="4298325" y="7477401"/>
                  <a:pt x="4298325" y="7469095"/>
                </a:cubicBezTo>
                <a:cubicBezTo>
                  <a:pt x="4298325" y="7460789"/>
                  <a:pt x="4302477" y="7456635"/>
                  <a:pt x="4310783" y="7456635"/>
                </a:cubicBezTo>
                <a:cubicBezTo>
                  <a:pt x="4319089" y="7456635"/>
                  <a:pt x="4325317" y="7456635"/>
                  <a:pt x="4329471" y="7456635"/>
                </a:cubicBezTo>
                <a:cubicBezTo>
                  <a:pt x="4333625" y="7456635"/>
                  <a:pt x="4335701" y="7454559"/>
                  <a:pt x="4335701" y="7450407"/>
                </a:cubicBezTo>
                <a:cubicBezTo>
                  <a:pt x="4335701" y="7446254"/>
                  <a:pt x="4335701" y="7440024"/>
                  <a:pt x="4335701" y="7431718"/>
                </a:cubicBezTo>
                <a:lnTo>
                  <a:pt x="4335701" y="7419258"/>
                </a:lnTo>
                <a:cubicBezTo>
                  <a:pt x="4327395" y="7427566"/>
                  <a:pt x="4323241" y="7433794"/>
                  <a:pt x="4323241" y="7437947"/>
                </a:cubicBezTo>
                <a:cubicBezTo>
                  <a:pt x="4323241" y="7442100"/>
                  <a:pt x="4319089" y="7444177"/>
                  <a:pt x="4310783" y="7444177"/>
                </a:cubicBezTo>
                <a:cubicBezTo>
                  <a:pt x="4302477" y="7452483"/>
                  <a:pt x="4298325" y="7456635"/>
                  <a:pt x="4298325" y="7456635"/>
                </a:cubicBezTo>
                <a:cubicBezTo>
                  <a:pt x="4290019" y="7464943"/>
                  <a:pt x="4285865" y="7467019"/>
                  <a:pt x="4285865" y="7462865"/>
                </a:cubicBezTo>
                <a:cubicBezTo>
                  <a:pt x="4285865" y="7458713"/>
                  <a:pt x="4287941" y="7452483"/>
                  <a:pt x="4292095" y="7444177"/>
                </a:cubicBezTo>
                <a:cubicBezTo>
                  <a:pt x="4296247" y="7435870"/>
                  <a:pt x="4306629" y="7423412"/>
                  <a:pt x="4323241" y="7406800"/>
                </a:cubicBezTo>
                <a:cubicBezTo>
                  <a:pt x="4331547" y="7398494"/>
                  <a:pt x="4337777" y="7390188"/>
                  <a:pt x="4341929" y="7381882"/>
                </a:cubicBezTo>
                <a:cubicBezTo>
                  <a:pt x="4346083" y="7373576"/>
                  <a:pt x="4348159" y="7369424"/>
                  <a:pt x="4348159" y="7369424"/>
                </a:cubicBezTo>
                <a:lnTo>
                  <a:pt x="4285865" y="7431718"/>
                </a:lnTo>
                <a:cubicBezTo>
                  <a:pt x="4277559" y="7448330"/>
                  <a:pt x="4273407" y="7456635"/>
                  <a:pt x="4273407" y="7456635"/>
                </a:cubicBezTo>
                <a:lnTo>
                  <a:pt x="4273407" y="7406800"/>
                </a:lnTo>
                <a:cubicBezTo>
                  <a:pt x="4281711" y="7390188"/>
                  <a:pt x="4281711" y="7377730"/>
                  <a:pt x="4273407" y="7369424"/>
                </a:cubicBezTo>
                <a:lnTo>
                  <a:pt x="4260947" y="7356964"/>
                </a:lnTo>
                <a:cubicBezTo>
                  <a:pt x="4269253" y="7348658"/>
                  <a:pt x="4277559" y="7348658"/>
                  <a:pt x="4285865" y="7356964"/>
                </a:cubicBezTo>
                <a:lnTo>
                  <a:pt x="4310783" y="7344506"/>
                </a:lnTo>
                <a:cubicBezTo>
                  <a:pt x="4344005" y="7302975"/>
                  <a:pt x="4356465" y="7278059"/>
                  <a:pt x="4348159" y="7269751"/>
                </a:cubicBezTo>
                <a:lnTo>
                  <a:pt x="4373077" y="7257293"/>
                </a:lnTo>
                <a:cubicBezTo>
                  <a:pt x="4381383" y="7265599"/>
                  <a:pt x="4385535" y="7263523"/>
                  <a:pt x="4385535" y="7251063"/>
                </a:cubicBezTo>
                <a:cubicBezTo>
                  <a:pt x="4385535" y="7238605"/>
                  <a:pt x="4381383" y="7232375"/>
                  <a:pt x="4373077" y="7232375"/>
                </a:cubicBezTo>
                <a:cubicBezTo>
                  <a:pt x="4364771" y="7232375"/>
                  <a:pt x="4364771" y="7228223"/>
                  <a:pt x="4373077" y="7219917"/>
                </a:cubicBezTo>
                <a:lnTo>
                  <a:pt x="4335701" y="7244835"/>
                </a:lnTo>
                <a:cubicBezTo>
                  <a:pt x="4327395" y="7261447"/>
                  <a:pt x="4319089" y="7269751"/>
                  <a:pt x="4310783" y="7269751"/>
                </a:cubicBezTo>
                <a:cubicBezTo>
                  <a:pt x="4302477" y="7269751"/>
                  <a:pt x="4298325" y="7269751"/>
                  <a:pt x="4298325" y="7269751"/>
                </a:cubicBezTo>
                <a:cubicBezTo>
                  <a:pt x="4298325" y="7269751"/>
                  <a:pt x="4302477" y="7265599"/>
                  <a:pt x="4310783" y="7257293"/>
                </a:cubicBezTo>
                <a:lnTo>
                  <a:pt x="4298325" y="7257293"/>
                </a:lnTo>
                <a:cubicBezTo>
                  <a:pt x="4290019" y="7257293"/>
                  <a:pt x="4283789" y="7259371"/>
                  <a:pt x="4279635" y="7263523"/>
                </a:cubicBezTo>
                <a:cubicBezTo>
                  <a:pt x="4275483" y="7267675"/>
                  <a:pt x="4273407" y="7269751"/>
                  <a:pt x="4273407" y="7269751"/>
                </a:cubicBezTo>
                <a:cubicBezTo>
                  <a:pt x="4265101" y="7261447"/>
                  <a:pt x="4260947" y="7261447"/>
                  <a:pt x="4260947" y="7269751"/>
                </a:cubicBezTo>
                <a:cubicBezTo>
                  <a:pt x="4260947" y="7278059"/>
                  <a:pt x="4265101" y="7282211"/>
                  <a:pt x="4273407" y="7282211"/>
                </a:cubicBezTo>
                <a:lnTo>
                  <a:pt x="4260947" y="7294669"/>
                </a:lnTo>
                <a:cubicBezTo>
                  <a:pt x="4252642" y="7302975"/>
                  <a:pt x="4244335" y="7302975"/>
                  <a:pt x="4236029" y="7294669"/>
                </a:cubicBezTo>
                <a:cubicBezTo>
                  <a:pt x="4227724" y="7294669"/>
                  <a:pt x="4223570" y="7298823"/>
                  <a:pt x="4223570" y="7307129"/>
                </a:cubicBezTo>
                <a:lnTo>
                  <a:pt x="4211112" y="7319587"/>
                </a:lnTo>
                <a:lnTo>
                  <a:pt x="4198652" y="7332046"/>
                </a:lnTo>
                <a:lnTo>
                  <a:pt x="4173734" y="7356964"/>
                </a:lnTo>
                <a:lnTo>
                  <a:pt x="4198652" y="7307129"/>
                </a:lnTo>
                <a:cubicBezTo>
                  <a:pt x="4198652" y="7307129"/>
                  <a:pt x="4190348" y="7313358"/>
                  <a:pt x="4173734" y="7325817"/>
                </a:cubicBezTo>
                <a:cubicBezTo>
                  <a:pt x="4157122" y="7338276"/>
                  <a:pt x="4146741" y="7344506"/>
                  <a:pt x="4142587" y="7344506"/>
                </a:cubicBezTo>
                <a:cubicBezTo>
                  <a:pt x="4138434" y="7344506"/>
                  <a:pt x="4128053" y="7354888"/>
                  <a:pt x="4111439" y="7375652"/>
                </a:cubicBezTo>
                <a:cubicBezTo>
                  <a:pt x="4094827" y="7396418"/>
                  <a:pt x="4084447" y="7406800"/>
                  <a:pt x="4080293" y="7406800"/>
                </a:cubicBezTo>
                <a:cubicBezTo>
                  <a:pt x="4076139" y="7406800"/>
                  <a:pt x="4074063" y="7410952"/>
                  <a:pt x="4074063" y="7419258"/>
                </a:cubicBezTo>
                <a:lnTo>
                  <a:pt x="4061605" y="7431718"/>
                </a:lnTo>
                <a:cubicBezTo>
                  <a:pt x="4061605" y="7423412"/>
                  <a:pt x="4053299" y="7423412"/>
                  <a:pt x="4036687" y="7431718"/>
                </a:cubicBezTo>
                <a:lnTo>
                  <a:pt x="4049147" y="7419258"/>
                </a:lnTo>
                <a:cubicBezTo>
                  <a:pt x="4057451" y="7402648"/>
                  <a:pt x="4065757" y="7390188"/>
                  <a:pt x="4074063" y="7381882"/>
                </a:cubicBezTo>
                <a:lnTo>
                  <a:pt x="4086523" y="7344506"/>
                </a:lnTo>
                <a:cubicBezTo>
                  <a:pt x="4119745" y="7344506"/>
                  <a:pt x="4136357" y="7319587"/>
                  <a:pt x="4136357" y="7269751"/>
                </a:cubicBezTo>
                <a:lnTo>
                  <a:pt x="4111439" y="7269751"/>
                </a:lnTo>
                <a:lnTo>
                  <a:pt x="4098981" y="7269751"/>
                </a:lnTo>
                <a:cubicBezTo>
                  <a:pt x="4098981" y="7261447"/>
                  <a:pt x="4096905" y="7259371"/>
                  <a:pt x="4092751" y="7263523"/>
                </a:cubicBezTo>
                <a:cubicBezTo>
                  <a:pt x="4088599" y="7267675"/>
                  <a:pt x="4086523" y="7273905"/>
                  <a:pt x="4086523" y="7282211"/>
                </a:cubicBezTo>
                <a:lnTo>
                  <a:pt x="4061605" y="7282211"/>
                </a:lnTo>
                <a:lnTo>
                  <a:pt x="4061605" y="7294669"/>
                </a:lnTo>
                <a:lnTo>
                  <a:pt x="4061605" y="7307129"/>
                </a:lnTo>
                <a:cubicBezTo>
                  <a:pt x="4053299" y="7307129"/>
                  <a:pt x="4047069" y="7307129"/>
                  <a:pt x="4042917" y="7307129"/>
                </a:cubicBezTo>
                <a:cubicBezTo>
                  <a:pt x="4038763" y="7307129"/>
                  <a:pt x="4036687" y="7311281"/>
                  <a:pt x="4036687" y="7319587"/>
                </a:cubicBezTo>
                <a:cubicBezTo>
                  <a:pt x="4044993" y="7327894"/>
                  <a:pt x="4038763" y="7342430"/>
                  <a:pt x="4017999" y="7363194"/>
                </a:cubicBezTo>
                <a:cubicBezTo>
                  <a:pt x="3997234" y="7383960"/>
                  <a:pt x="3986850" y="7398494"/>
                  <a:pt x="3986850" y="7406800"/>
                </a:cubicBezTo>
                <a:lnTo>
                  <a:pt x="3974392" y="7419258"/>
                </a:lnTo>
                <a:cubicBezTo>
                  <a:pt x="3974392" y="7427566"/>
                  <a:pt x="3968162" y="7435870"/>
                  <a:pt x="3955704" y="7444177"/>
                </a:cubicBezTo>
                <a:cubicBezTo>
                  <a:pt x="3943244" y="7452483"/>
                  <a:pt x="3941168" y="7460789"/>
                  <a:pt x="3949474" y="7469095"/>
                </a:cubicBezTo>
                <a:lnTo>
                  <a:pt x="3949474" y="7481553"/>
                </a:lnTo>
                <a:cubicBezTo>
                  <a:pt x="3941168" y="7473249"/>
                  <a:pt x="3934940" y="7471171"/>
                  <a:pt x="3930786" y="7475325"/>
                </a:cubicBezTo>
                <a:cubicBezTo>
                  <a:pt x="3926632" y="7479477"/>
                  <a:pt x="3922480" y="7477401"/>
                  <a:pt x="3918327" y="7469095"/>
                </a:cubicBezTo>
                <a:cubicBezTo>
                  <a:pt x="3914174" y="7460789"/>
                  <a:pt x="3910021" y="7456635"/>
                  <a:pt x="3905868" y="7456635"/>
                </a:cubicBezTo>
                <a:cubicBezTo>
                  <a:pt x="3901715" y="7456635"/>
                  <a:pt x="3899639" y="7460789"/>
                  <a:pt x="3899639" y="7469095"/>
                </a:cubicBezTo>
                <a:cubicBezTo>
                  <a:pt x="3899639" y="7485707"/>
                  <a:pt x="3897561" y="7500241"/>
                  <a:pt x="3893409" y="7512701"/>
                </a:cubicBezTo>
                <a:cubicBezTo>
                  <a:pt x="3889255" y="7525159"/>
                  <a:pt x="3885103" y="7531389"/>
                  <a:pt x="3880949" y="7531389"/>
                </a:cubicBezTo>
                <a:cubicBezTo>
                  <a:pt x="3876797" y="7531389"/>
                  <a:pt x="3870567" y="7525159"/>
                  <a:pt x="3862261" y="7512701"/>
                </a:cubicBezTo>
                <a:cubicBezTo>
                  <a:pt x="3853957" y="7500241"/>
                  <a:pt x="3845649" y="7494013"/>
                  <a:pt x="3837343" y="7494013"/>
                </a:cubicBezTo>
                <a:lnTo>
                  <a:pt x="3849803" y="7444177"/>
                </a:lnTo>
                <a:cubicBezTo>
                  <a:pt x="3866415" y="7419258"/>
                  <a:pt x="3874721" y="7415106"/>
                  <a:pt x="3874721" y="7431718"/>
                </a:cubicBezTo>
                <a:lnTo>
                  <a:pt x="3899639" y="7419258"/>
                </a:lnTo>
                <a:cubicBezTo>
                  <a:pt x="3907944" y="7410952"/>
                  <a:pt x="3907944" y="7402648"/>
                  <a:pt x="3899639" y="7394340"/>
                </a:cubicBezTo>
                <a:lnTo>
                  <a:pt x="3899639" y="7381882"/>
                </a:lnTo>
                <a:cubicBezTo>
                  <a:pt x="3907944" y="7390188"/>
                  <a:pt x="3916251" y="7390188"/>
                  <a:pt x="3924556" y="7381882"/>
                </a:cubicBezTo>
                <a:cubicBezTo>
                  <a:pt x="3949474" y="7356964"/>
                  <a:pt x="3953628" y="7344506"/>
                  <a:pt x="3937016" y="7344506"/>
                </a:cubicBezTo>
                <a:lnTo>
                  <a:pt x="3949474" y="7294669"/>
                </a:lnTo>
                <a:cubicBezTo>
                  <a:pt x="3957780" y="7294669"/>
                  <a:pt x="3964010" y="7292593"/>
                  <a:pt x="3968162" y="7288439"/>
                </a:cubicBezTo>
                <a:cubicBezTo>
                  <a:pt x="3972316" y="7284287"/>
                  <a:pt x="3974392" y="7282211"/>
                  <a:pt x="3974392" y="7282211"/>
                </a:cubicBezTo>
                <a:cubicBezTo>
                  <a:pt x="3991004" y="7282211"/>
                  <a:pt x="4001386" y="7278059"/>
                  <a:pt x="4005540" y="7269751"/>
                </a:cubicBezTo>
                <a:cubicBezTo>
                  <a:pt x="4009693" y="7261447"/>
                  <a:pt x="4007616" y="7251063"/>
                  <a:pt x="3999310" y="7238605"/>
                </a:cubicBezTo>
                <a:cubicBezTo>
                  <a:pt x="3991004" y="7226145"/>
                  <a:pt x="3991004" y="7211611"/>
                  <a:pt x="3999310" y="7194998"/>
                </a:cubicBezTo>
                <a:cubicBezTo>
                  <a:pt x="4015922" y="7178386"/>
                  <a:pt x="4020075" y="7170080"/>
                  <a:pt x="4011769" y="7170080"/>
                </a:cubicBezTo>
                <a:cubicBezTo>
                  <a:pt x="4003463" y="7170080"/>
                  <a:pt x="3995157" y="7178386"/>
                  <a:pt x="3986850" y="7194998"/>
                </a:cubicBezTo>
                <a:cubicBezTo>
                  <a:pt x="3978546" y="7211611"/>
                  <a:pt x="3974392" y="7224069"/>
                  <a:pt x="3974392" y="7232375"/>
                </a:cubicBezTo>
                <a:lnTo>
                  <a:pt x="3974392" y="7244835"/>
                </a:lnTo>
                <a:cubicBezTo>
                  <a:pt x="3974392" y="7236529"/>
                  <a:pt x="3968162" y="7232375"/>
                  <a:pt x="3955704" y="7232375"/>
                </a:cubicBezTo>
                <a:cubicBezTo>
                  <a:pt x="3943244" y="7232375"/>
                  <a:pt x="3937016" y="7232375"/>
                  <a:pt x="3937016" y="7232375"/>
                </a:cubicBezTo>
                <a:cubicBezTo>
                  <a:pt x="3937016" y="7224069"/>
                  <a:pt x="3937016" y="7219917"/>
                  <a:pt x="3937016" y="7219917"/>
                </a:cubicBezTo>
                <a:cubicBezTo>
                  <a:pt x="3937016" y="7219917"/>
                  <a:pt x="3932862" y="7219917"/>
                  <a:pt x="3924556" y="7219917"/>
                </a:cubicBezTo>
                <a:cubicBezTo>
                  <a:pt x="3924556" y="7219917"/>
                  <a:pt x="3924556" y="7224069"/>
                  <a:pt x="3924556" y="7232375"/>
                </a:cubicBezTo>
                <a:lnTo>
                  <a:pt x="3912097" y="7257293"/>
                </a:lnTo>
                <a:cubicBezTo>
                  <a:pt x="3903791" y="7257293"/>
                  <a:pt x="3899639" y="7257293"/>
                  <a:pt x="3899639" y="7257293"/>
                </a:cubicBezTo>
                <a:lnTo>
                  <a:pt x="3899639" y="7244835"/>
                </a:lnTo>
                <a:cubicBezTo>
                  <a:pt x="3899639" y="7236529"/>
                  <a:pt x="3895485" y="7232375"/>
                  <a:pt x="3887179" y="7232375"/>
                </a:cubicBezTo>
                <a:lnTo>
                  <a:pt x="3899639" y="7207457"/>
                </a:lnTo>
                <a:cubicBezTo>
                  <a:pt x="3916251" y="7199152"/>
                  <a:pt x="3930786" y="7192922"/>
                  <a:pt x="3943244" y="7188768"/>
                </a:cubicBezTo>
                <a:cubicBezTo>
                  <a:pt x="3955704" y="7184616"/>
                  <a:pt x="3959858" y="7174234"/>
                  <a:pt x="3955704" y="7157622"/>
                </a:cubicBezTo>
                <a:cubicBezTo>
                  <a:pt x="3951550" y="7141010"/>
                  <a:pt x="3949474" y="7132704"/>
                  <a:pt x="3949474" y="7132704"/>
                </a:cubicBezTo>
                <a:cubicBezTo>
                  <a:pt x="3949474" y="7132704"/>
                  <a:pt x="3953628" y="7132704"/>
                  <a:pt x="3961934" y="7132704"/>
                </a:cubicBezTo>
                <a:cubicBezTo>
                  <a:pt x="3970238" y="7132704"/>
                  <a:pt x="3978546" y="7132704"/>
                  <a:pt x="3986850" y="7132704"/>
                </a:cubicBezTo>
                <a:cubicBezTo>
                  <a:pt x="3986850" y="7132704"/>
                  <a:pt x="3986850" y="7128552"/>
                  <a:pt x="3986850" y="7120244"/>
                </a:cubicBezTo>
                <a:lnTo>
                  <a:pt x="3999310" y="7107786"/>
                </a:lnTo>
                <a:lnTo>
                  <a:pt x="3999310" y="7120244"/>
                </a:lnTo>
                <a:cubicBezTo>
                  <a:pt x="4007616" y="7111940"/>
                  <a:pt x="4011769" y="7111940"/>
                  <a:pt x="4011769" y="7120244"/>
                </a:cubicBezTo>
                <a:cubicBezTo>
                  <a:pt x="4011769" y="7128552"/>
                  <a:pt x="4007616" y="7134782"/>
                  <a:pt x="3999310" y="7138934"/>
                </a:cubicBezTo>
                <a:cubicBezTo>
                  <a:pt x="3991004" y="7143086"/>
                  <a:pt x="3984774" y="7145162"/>
                  <a:pt x="3980622" y="7145162"/>
                </a:cubicBezTo>
                <a:cubicBezTo>
                  <a:pt x="3976468" y="7145162"/>
                  <a:pt x="3972316" y="7147240"/>
                  <a:pt x="3968162" y="7151392"/>
                </a:cubicBezTo>
                <a:cubicBezTo>
                  <a:pt x="3964010" y="7155546"/>
                  <a:pt x="3961934" y="7159698"/>
                  <a:pt x="3961934" y="7163850"/>
                </a:cubicBezTo>
                <a:cubicBezTo>
                  <a:pt x="3961934" y="7168004"/>
                  <a:pt x="3970238" y="7165928"/>
                  <a:pt x="3986850" y="7157622"/>
                </a:cubicBezTo>
                <a:cubicBezTo>
                  <a:pt x="3986850" y="7157622"/>
                  <a:pt x="3991004" y="7157622"/>
                  <a:pt x="3999310" y="7157622"/>
                </a:cubicBezTo>
                <a:cubicBezTo>
                  <a:pt x="4007616" y="7157622"/>
                  <a:pt x="4011769" y="7157622"/>
                  <a:pt x="4011769" y="7157622"/>
                </a:cubicBezTo>
                <a:lnTo>
                  <a:pt x="4036687" y="7132704"/>
                </a:lnTo>
                <a:cubicBezTo>
                  <a:pt x="4036687" y="7124398"/>
                  <a:pt x="4036687" y="7120244"/>
                  <a:pt x="4036687" y="7120244"/>
                </a:cubicBezTo>
                <a:lnTo>
                  <a:pt x="4098981" y="7033033"/>
                </a:lnTo>
                <a:cubicBezTo>
                  <a:pt x="4098981" y="7024727"/>
                  <a:pt x="4098981" y="7020573"/>
                  <a:pt x="4098981" y="7020573"/>
                </a:cubicBezTo>
                <a:cubicBezTo>
                  <a:pt x="4098981" y="7020573"/>
                  <a:pt x="4098981" y="7010191"/>
                  <a:pt x="4098981" y="6989427"/>
                </a:cubicBezTo>
                <a:cubicBezTo>
                  <a:pt x="4098981" y="6968662"/>
                  <a:pt x="4107287" y="6933360"/>
                  <a:pt x="4123899" y="6883526"/>
                </a:cubicBezTo>
                <a:lnTo>
                  <a:pt x="4136357" y="6871066"/>
                </a:lnTo>
                <a:cubicBezTo>
                  <a:pt x="4144663" y="6871066"/>
                  <a:pt x="4148817" y="6866914"/>
                  <a:pt x="4148817" y="6858608"/>
                </a:cubicBezTo>
                <a:cubicBezTo>
                  <a:pt x="4148817" y="6850302"/>
                  <a:pt x="4150893" y="6846149"/>
                  <a:pt x="4155046" y="6846149"/>
                </a:cubicBezTo>
                <a:cubicBezTo>
                  <a:pt x="4159199" y="6846149"/>
                  <a:pt x="4161276" y="6841996"/>
                  <a:pt x="4161276" y="6833689"/>
                </a:cubicBezTo>
                <a:cubicBezTo>
                  <a:pt x="4169582" y="6833689"/>
                  <a:pt x="4175812" y="6827460"/>
                  <a:pt x="4179964" y="6815001"/>
                </a:cubicBezTo>
                <a:cubicBezTo>
                  <a:pt x="4184118" y="6802543"/>
                  <a:pt x="4186194" y="6792159"/>
                  <a:pt x="4186194" y="6783855"/>
                </a:cubicBezTo>
                <a:cubicBezTo>
                  <a:pt x="4177888" y="6783855"/>
                  <a:pt x="4173734" y="6783855"/>
                  <a:pt x="4173734" y="6783855"/>
                </a:cubicBezTo>
                <a:cubicBezTo>
                  <a:pt x="4173734" y="6783855"/>
                  <a:pt x="4171658" y="6785931"/>
                  <a:pt x="4167506" y="6790083"/>
                </a:cubicBezTo>
                <a:cubicBezTo>
                  <a:pt x="4163352" y="6794237"/>
                  <a:pt x="4159199" y="6798389"/>
                  <a:pt x="4155046" y="6802543"/>
                </a:cubicBezTo>
                <a:cubicBezTo>
                  <a:pt x="4150893" y="6806695"/>
                  <a:pt x="4148817" y="6808771"/>
                  <a:pt x="4148817" y="6808771"/>
                </a:cubicBezTo>
                <a:cubicBezTo>
                  <a:pt x="4148817" y="6800467"/>
                  <a:pt x="4152971" y="6779701"/>
                  <a:pt x="4161276" y="6746477"/>
                </a:cubicBezTo>
                <a:cubicBezTo>
                  <a:pt x="4169582" y="6713254"/>
                  <a:pt x="4177888" y="6692488"/>
                  <a:pt x="4186194" y="6684182"/>
                </a:cubicBezTo>
                <a:cubicBezTo>
                  <a:pt x="4194500" y="6675878"/>
                  <a:pt x="4200728" y="6663418"/>
                  <a:pt x="4204882" y="6646806"/>
                </a:cubicBezTo>
                <a:cubicBezTo>
                  <a:pt x="4209036" y="6630194"/>
                  <a:pt x="4206958" y="6619812"/>
                  <a:pt x="4198652" y="6615659"/>
                </a:cubicBezTo>
                <a:cubicBezTo>
                  <a:pt x="4190348" y="6611506"/>
                  <a:pt x="4179964" y="6613582"/>
                  <a:pt x="4167506" y="6621888"/>
                </a:cubicBezTo>
                <a:cubicBezTo>
                  <a:pt x="4155046" y="6630194"/>
                  <a:pt x="4144663" y="6634348"/>
                  <a:pt x="4136357" y="6634348"/>
                </a:cubicBezTo>
                <a:cubicBezTo>
                  <a:pt x="4136357" y="6634348"/>
                  <a:pt x="4132205" y="6634348"/>
                  <a:pt x="4123899" y="6634348"/>
                </a:cubicBezTo>
                <a:lnTo>
                  <a:pt x="4111439" y="6609430"/>
                </a:lnTo>
                <a:cubicBezTo>
                  <a:pt x="4111439" y="6601123"/>
                  <a:pt x="4109363" y="6594894"/>
                  <a:pt x="4105211" y="6590741"/>
                </a:cubicBezTo>
                <a:cubicBezTo>
                  <a:pt x="4101057" y="6586587"/>
                  <a:pt x="4098981" y="6580358"/>
                  <a:pt x="4098981" y="6572053"/>
                </a:cubicBezTo>
                <a:cubicBezTo>
                  <a:pt x="4090675" y="6563747"/>
                  <a:pt x="4086523" y="6553363"/>
                  <a:pt x="4086523" y="6540905"/>
                </a:cubicBezTo>
                <a:cubicBezTo>
                  <a:pt x="4086523" y="6528447"/>
                  <a:pt x="4082369" y="6518063"/>
                  <a:pt x="4074063" y="6509759"/>
                </a:cubicBezTo>
                <a:cubicBezTo>
                  <a:pt x="4065757" y="6501453"/>
                  <a:pt x="4059529" y="6497299"/>
                  <a:pt x="4055375" y="6497299"/>
                </a:cubicBezTo>
                <a:cubicBezTo>
                  <a:pt x="4051221" y="6497299"/>
                  <a:pt x="4049147" y="6501453"/>
                  <a:pt x="4049147" y="6509759"/>
                </a:cubicBezTo>
                <a:cubicBezTo>
                  <a:pt x="4040841" y="6518063"/>
                  <a:pt x="4036687" y="6532599"/>
                  <a:pt x="4036687" y="6553363"/>
                </a:cubicBezTo>
                <a:cubicBezTo>
                  <a:pt x="4036687" y="6574129"/>
                  <a:pt x="4036687" y="6588665"/>
                  <a:pt x="4036687" y="6596970"/>
                </a:cubicBezTo>
                <a:lnTo>
                  <a:pt x="4049147" y="6559593"/>
                </a:lnTo>
                <a:cubicBezTo>
                  <a:pt x="4049147" y="6551287"/>
                  <a:pt x="4053299" y="6551287"/>
                  <a:pt x="4061605" y="6559593"/>
                </a:cubicBezTo>
                <a:cubicBezTo>
                  <a:pt x="4069911" y="6559593"/>
                  <a:pt x="4074063" y="6563747"/>
                  <a:pt x="4074063" y="6572053"/>
                </a:cubicBezTo>
                <a:cubicBezTo>
                  <a:pt x="4074063" y="6580358"/>
                  <a:pt x="4076139" y="6584511"/>
                  <a:pt x="4080293" y="6584511"/>
                </a:cubicBezTo>
                <a:cubicBezTo>
                  <a:pt x="4084447" y="6584511"/>
                  <a:pt x="4086523" y="6588665"/>
                  <a:pt x="4086523" y="6596970"/>
                </a:cubicBezTo>
                <a:cubicBezTo>
                  <a:pt x="4086523" y="6621888"/>
                  <a:pt x="4078217" y="6630194"/>
                  <a:pt x="4061605" y="6621888"/>
                </a:cubicBezTo>
                <a:cubicBezTo>
                  <a:pt x="4053299" y="6621888"/>
                  <a:pt x="4040841" y="6621888"/>
                  <a:pt x="4024229" y="6621888"/>
                </a:cubicBezTo>
                <a:cubicBezTo>
                  <a:pt x="4015922" y="6630194"/>
                  <a:pt x="4005540" y="6634348"/>
                  <a:pt x="3993080" y="6634348"/>
                </a:cubicBezTo>
                <a:cubicBezTo>
                  <a:pt x="3980622" y="6634348"/>
                  <a:pt x="3968162" y="6634348"/>
                  <a:pt x="3955704" y="6634348"/>
                </a:cubicBezTo>
                <a:cubicBezTo>
                  <a:pt x="3943244" y="6634348"/>
                  <a:pt x="3932862" y="6634348"/>
                  <a:pt x="3924556" y="6634348"/>
                </a:cubicBezTo>
                <a:lnTo>
                  <a:pt x="3887179" y="6596970"/>
                </a:lnTo>
                <a:cubicBezTo>
                  <a:pt x="3870567" y="6572053"/>
                  <a:pt x="3858109" y="6567899"/>
                  <a:pt x="3849803" y="6584511"/>
                </a:cubicBezTo>
                <a:lnTo>
                  <a:pt x="3837343" y="6609430"/>
                </a:lnTo>
                <a:cubicBezTo>
                  <a:pt x="3812427" y="6617736"/>
                  <a:pt x="3808273" y="6630194"/>
                  <a:pt x="3824885" y="6646806"/>
                </a:cubicBezTo>
                <a:cubicBezTo>
                  <a:pt x="3841497" y="6671724"/>
                  <a:pt x="3837343" y="6684182"/>
                  <a:pt x="3812427" y="6684182"/>
                </a:cubicBezTo>
                <a:lnTo>
                  <a:pt x="3787509" y="6671724"/>
                </a:lnTo>
                <a:cubicBezTo>
                  <a:pt x="3770897" y="6663418"/>
                  <a:pt x="3760514" y="6659264"/>
                  <a:pt x="3756361" y="6659264"/>
                </a:cubicBezTo>
                <a:cubicBezTo>
                  <a:pt x="3752208" y="6659264"/>
                  <a:pt x="3750132" y="6663418"/>
                  <a:pt x="3750132" y="6671724"/>
                </a:cubicBezTo>
                <a:cubicBezTo>
                  <a:pt x="3750132" y="6680030"/>
                  <a:pt x="3754284" y="6688336"/>
                  <a:pt x="3762591" y="6696642"/>
                </a:cubicBezTo>
                <a:cubicBezTo>
                  <a:pt x="3754284" y="6704947"/>
                  <a:pt x="3741826" y="6709100"/>
                  <a:pt x="3725214" y="6709100"/>
                </a:cubicBezTo>
                <a:cubicBezTo>
                  <a:pt x="3716908" y="6709100"/>
                  <a:pt x="3710678" y="6709100"/>
                  <a:pt x="3706526" y="6709100"/>
                </a:cubicBezTo>
                <a:cubicBezTo>
                  <a:pt x="3702372" y="6709100"/>
                  <a:pt x="3696144" y="6713254"/>
                  <a:pt x="3687838" y="6721559"/>
                </a:cubicBezTo>
                <a:cubicBezTo>
                  <a:pt x="3679531" y="6729865"/>
                  <a:pt x="3679531" y="6738172"/>
                  <a:pt x="3687838" y="6746477"/>
                </a:cubicBezTo>
                <a:lnTo>
                  <a:pt x="3687838" y="6758937"/>
                </a:lnTo>
                <a:cubicBezTo>
                  <a:pt x="3679531" y="6758937"/>
                  <a:pt x="3662919" y="6767241"/>
                  <a:pt x="3638001" y="6783855"/>
                </a:cubicBezTo>
                <a:cubicBezTo>
                  <a:pt x="3604777" y="6817077"/>
                  <a:pt x="3588165" y="6825383"/>
                  <a:pt x="3588165" y="6808771"/>
                </a:cubicBezTo>
                <a:cubicBezTo>
                  <a:pt x="3588165" y="6808771"/>
                  <a:pt x="3592319" y="6804619"/>
                  <a:pt x="3600625" y="6796313"/>
                </a:cubicBezTo>
                <a:cubicBezTo>
                  <a:pt x="3608931" y="6788007"/>
                  <a:pt x="3617237" y="6777625"/>
                  <a:pt x="3625543" y="6765165"/>
                </a:cubicBezTo>
                <a:cubicBezTo>
                  <a:pt x="3633847" y="6752707"/>
                  <a:pt x="3646307" y="6742325"/>
                  <a:pt x="3662919" y="6734019"/>
                </a:cubicBezTo>
                <a:cubicBezTo>
                  <a:pt x="3679531" y="6725713"/>
                  <a:pt x="3683684" y="6713254"/>
                  <a:pt x="3675378" y="6696642"/>
                </a:cubicBezTo>
                <a:cubicBezTo>
                  <a:pt x="3667072" y="6671724"/>
                  <a:pt x="3658766" y="6671724"/>
                  <a:pt x="3650459" y="6696642"/>
                </a:cubicBezTo>
                <a:cubicBezTo>
                  <a:pt x="3642155" y="6704947"/>
                  <a:pt x="3633847" y="6704947"/>
                  <a:pt x="3625543" y="6696642"/>
                </a:cubicBezTo>
                <a:cubicBezTo>
                  <a:pt x="3617237" y="6696642"/>
                  <a:pt x="3611007" y="6696642"/>
                  <a:pt x="3606853" y="6696642"/>
                </a:cubicBezTo>
                <a:cubicBezTo>
                  <a:pt x="3602701" y="6696642"/>
                  <a:pt x="3596471" y="6700794"/>
                  <a:pt x="3588165" y="6709100"/>
                </a:cubicBezTo>
                <a:cubicBezTo>
                  <a:pt x="3579861" y="6717406"/>
                  <a:pt x="3573631" y="6723636"/>
                  <a:pt x="3569477" y="6727789"/>
                </a:cubicBezTo>
                <a:cubicBezTo>
                  <a:pt x="3565325" y="6731942"/>
                  <a:pt x="3563249" y="6734019"/>
                  <a:pt x="3563249" y="6734019"/>
                </a:cubicBezTo>
                <a:cubicBezTo>
                  <a:pt x="3554943" y="6734019"/>
                  <a:pt x="3554943" y="6738172"/>
                  <a:pt x="3563249" y="6746477"/>
                </a:cubicBezTo>
                <a:cubicBezTo>
                  <a:pt x="3563249" y="6746477"/>
                  <a:pt x="3563249" y="6748553"/>
                  <a:pt x="3563249" y="6752707"/>
                </a:cubicBezTo>
                <a:cubicBezTo>
                  <a:pt x="3563249" y="6756861"/>
                  <a:pt x="3559095" y="6758937"/>
                  <a:pt x="3550789" y="6758937"/>
                </a:cubicBezTo>
                <a:cubicBezTo>
                  <a:pt x="3550789" y="6750631"/>
                  <a:pt x="3550789" y="6746477"/>
                  <a:pt x="3550789" y="6746477"/>
                </a:cubicBezTo>
                <a:cubicBezTo>
                  <a:pt x="3550789" y="6738172"/>
                  <a:pt x="3548713" y="6734019"/>
                  <a:pt x="3544559" y="6734019"/>
                </a:cubicBezTo>
                <a:cubicBezTo>
                  <a:pt x="3540407" y="6734019"/>
                  <a:pt x="3538331" y="6729865"/>
                  <a:pt x="3538331" y="6721559"/>
                </a:cubicBezTo>
                <a:lnTo>
                  <a:pt x="3525871" y="6721559"/>
                </a:lnTo>
                <a:cubicBezTo>
                  <a:pt x="3525871" y="6729865"/>
                  <a:pt x="3523795" y="6740249"/>
                  <a:pt x="3519642" y="6752707"/>
                </a:cubicBezTo>
                <a:cubicBezTo>
                  <a:pt x="3515489" y="6765165"/>
                  <a:pt x="3505106" y="6771395"/>
                  <a:pt x="3488494" y="6771395"/>
                </a:cubicBezTo>
                <a:lnTo>
                  <a:pt x="3463576" y="6771395"/>
                </a:lnTo>
                <a:lnTo>
                  <a:pt x="3476036" y="6746477"/>
                </a:lnTo>
                <a:cubicBezTo>
                  <a:pt x="3476036" y="6738172"/>
                  <a:pt x="3476036" y="6731942"/>
                  <a:pt x="3476036" y="6727789"/>
                </a:cubicBezTo>
                <a:lnTo>
                  <a:pt x="3476036" y="6721559"/>
                </a:lnTo>
                <a:cubicBezTo>
                  <a:pt x="3476036" y="6721559"/>
                  <a:pt x="3471882" y="6721559"/>
                  <a:pt x="3463576" y="6721559"/>
                </a:cubicBezTo>
                <a:cubicBezTo>
                  <a:pt x="3463576" y="6713254"/>
                  <a:pt x="3459424" y="6709100"/>
                  <a:pt x="3451118" y="6709100"/>
                </a:cubicBezTo>
                <a:lnTo>
                  <a:pt x="3438658" y="6721559"/>
                </a:lnTo>
                <a:cubicBezTo>
                  <a:pt x="3430353" y="6721559"/>
                  <a:pt x="3426199" y="6717406"/>
                  <a:pt x="3426199" y="6709100"/>
                </a:cubicBezTo>
                <a:cubicBezTo>
                  <a:pt x="3417893" y="6709100"/>
                  <a:pt x="3415817" y="6713254"/>
                  <a:pt x="3419970" y="6721559"/>
                </a:cubicBezTo>
                <a:cubicBezTo>
                  <a:pt x="3424123" y="6729865"/>
                  <a:pt x="3422046" y="6734019"/>
                  <a:pt x="3413741" y="6734019"/>
                </a:cubicBezTo>
                <a:lnTo>
                  <a:pt x="3401281" y="6734019"/>
                </a:lnTo>
                <a:lnTo>
                  <a:pt x="3376363" y="6746477"/>
                </a:lnTo>
                <a:lnTo>
                  <a:pt x="3376363" y="6758937"/>
                </a:lnTo>
                <a:cubicBezTo>
                  <a:pt x="3401281" y="6750631"/>
                  <a:pt x="3413741" y="6750631"/>
                  <a:pt x="3413741" y="6758937"/>
                </a:cubicBezTo>
                <a:cubicBezTo>
                  <a:pt x="3413741" y="6767241"/>
                  <a:pt x="3417893" y="6771395"/>
                  <a:pt x="3426199" y="6771395"/>
                </a:cubicBezTo>
                <a:cubicBezTo>
                  <a:pt x="3442812" y="6763089"/>
                  <a:pt x="3451118" y="6767241"/>
                  <a:pt x="3451118" y="6783855"/>
                </a:cubicBezTo>
                <a:cubicBezTo>
                  <a:pt x="3451118" y="6792159"/>
                  <a:pt x="3438658" y="6804619"/>
                  <a:pt x="3413741" y="6821231"/>
                </a:cubicBezTo>
                <a:cubicBezTo>
                  <a:pt x="3388823" y="6846149"/>
                  <a:pt x="3374287" y="6860685"/>
                  <a:pt x="3370135" y="6864838"/>
                </a:cubicBezTo>
                <a:cubicBezTo>
                  <a:pt x="3365981" y="6868990"/>
                  <a:pt x="3363905" y="6866914"/>
                  <a:pt x="3363905" y="6858608"/>
                </a:cubicBezTo>
                <a:lnTo>
                  <a:pt x="3351447" y="6858608"/>
                </a:lnTo>
                <a:cubicBezTo>
                  <a:pt x="3359751" y="6866914"/>
                  <a:pt x="3361829" y="6873144"/>
                  <a:pt x="3357675" y="6877296"/>
                </a:cubicBezTo>
                <a:cubicBezTo>
                  <a:pt x="3353523" y="6881450"/>
                  <a:pt x="3351447" y="6887678"/>
                  <a:pt x="3351447" y="6895984"/>
                </a:cubicBezTo>
                <a:cubicBezTo>
                  <a:pt x="3351447" y="6904290"/>
                  <a:pt x="3347293" y="6904290"/>
                  <a:pt x="3338987" y="6895984"/>
                </a:cubicBezTo>
                <a:lnTo>
                  <a:pt x="3326529" y="6895984"/>
                </a:lnTo>
                <a:lnTo>
                  <a:pt x="3314069" y="6895984"/>
                </a:lnTo>
                <a:lnTo>
                  <a:pt x="3289152" y="6908444"/>
                </a:lnTo>
                <a:cubicBezTo>
                  <a:pt x="3272540" y="6916750"/>
                  <a:pt x="3264234" y="6908444"/>
                  <a:pt x="3264234" y="6883526"/>
                </a:cubicBezTo>
                <a:lnTo>
                  <a:pt x="3264234" y="6871066"/>
                </a:lnTo>
                <a:lnTo>
                  <a:pt x="3239316" y="6883526"/>
                </a:lnTo>
                <a:cubicBezTo>
                  <a:pt x="3231010" y="6891832"/>
                  <a:pt x="3226858" y="6900138"/>
                  <a:pt x="3226858" y="6908444"/>
                </a:cubicBezTo>
                <a:cubicBezTo>
                  <a:pt x="3226858" y="6916750"/>
                  <a:pt x="3222704" y="6916750"/>
                  <a:pt x="3214398" y="6908444"/>
                </a:cubicBezTo>
                <a:cubicBezTo>
                  <a:pt x="3206092" y="6908444"/>
                  <a:pt x="3201940" y="6910520"/>
                  <a:pt x="3201940" y="6914672"/>
                </a:cubicBezTo>
                <a:cubicBezTo>
                  <a:pt x="3201940" y="6918826"/>
                  <a:pt x="3197786" y="6925056"/>
                  <a:pt x="3189480" y="6933360"/>
                </a:cubicBezTo>
                <a:lnTo>
                  <a:pt x="3214398" y="6945820"/>
                </a:lnTo>
                <a:cubicBezTo>
                  <a:pt x="3214398" y="6929208"/>
                  <a:pt x="3220628" y="6920902"/>
                  <a:pt x="3233086" y="6920902"/>
                </a:cubicBezTo>
                <a:cubicBezTo>
                  <a:pt x="3245546" y="6920902"/>
                  <a:pt x="3247622" y="6925056"/>
                  <a:pt x="3239316" y="6933360"/>
                </a:cubicBezTo>
                <a:cubicBezTo>
                  <a:pt x="3239316" y="6941668"/>
                  <a:pt x="3239316" y="6947896"/>
                  <a:pt x="3239316" y="6952049"/>
                </a:cubicBezTo>
                <a:cubicBezTo>
                  <a:pt x="3239316" y="6956202"/>
                  <a:pt x="3239316" y="6962432"/>
                  <a:pt x="3239316" y="6970738"/>
                </a:cubicBezTo>
                <a:cubicBezTo>
                  <a:pt x="3239316" y="6995655"/>
                  <a:pt x="3237240" y="7010191"/>
                  <a:pt x="3233086" y="7014345"/>
                </a:cubicBezTo>
                <a:cubicBezTo>
                  <a:pt x="3228934" y="7018497"/>
                  <a:pt x="3220628" y="7018497"/>
                  <a:pt x="3208168" y="7014345"/>
                </a:cubicBezTo>
                <a:cubicBezTo>
                  <a:pt x="3195710" y="7010191"/>
                  <a:pt x="3189480" y="7008115"/>
                  <a:pt x="3189480" y="7008115"/>
                </a:cubicBezTo>
                <a:lnTo>
                  <a:pt x="3177021" y="6945820"/>
                </a:lnTo>
                <a:cubicBezTo>
                  <a:pt x="3168715" y="6945820"/>
                  <a:pt x="3162487" y="6949972"/>
                  <a:pt x="3158333" y="6958279"/>
                </a:cubicBezTo>
                <a:cubicBezTo>
                  <a:pt x="3154179" y="6966586"/>
                  <a:pt x="3147951" y="6974891"/>
                  <a:pt x="3139645" y="6983197"/>
                </a:cubicBezTo>
                <a:cubicBezTo>
                  <a:pt x="3139645" y="6991503"/>
                  <a:pt x="3137569" y="6997733"/>
                  <a:pt x="3133415" y="7001885"/>
                </a:cubicBezTo>
                <a:cubicBezTo>
                  <a:pt x="3129263" y="7006039"/>
                  <a:pt x="3127185" y="7012267"/>
                  <a:pt x="3127185" y="7020573"/>
                </a:cubicBezTo>
                <a:cubicBezTo>
                  <a:pt x="3118881" y="7037185"/>
                  <a:pt x="3112651" y="7043415"/>
                  <a:pt x="3108497" y="7039261"/>
                </a:cubicBezTo>
                <a:cubicBezTo>
                  <a:pt x="3104345" y="7035109"/>
                  <a:pt x="3100191" y="7039261"/>
                  <a:pt x="3096039" y="7051721"/>
                </a:cubicBezTo>
                <a:cubicBezTo>
                  <a:pt x="3091885" y="7064179"/>
                  <a:pt x="3089809" y="7074563"/>
                  <a:pt x="3089809" y="7082868"/>
                </a:cubicBezTo>
                <a:cubicBezTo>
                  <a:pt x="3081503" y="7074563"/>
                  <a:pt x="3077351" y="7068333"/>
                  <a:pt x="3077351" y="7064179"/>
                </a:cubicBezTo>
                <a:cubicBezTo>
                  <a:pt x="3077351" y="7060027"/>
                  <a:pt x="3073197" y="7057949"/>
                  <a:pt x="3064891" y="7057949"/>
                </a:cubicBezTo>
                <a:cubicBezTo>
                  <a:pt x="3056585" y="7066257"/>
                  <a:pt x="3052433" y="7066257"/>
                  <a:pt x="3052433" y="7057949"/>
                </a:cubicBezTo>
                <a:cubicBezTo>
                  <a:pt x="3052433" y="7041339"/>
                  <a:pt x="3044127" y="7037185"/>
                  <a:pt x="3027514" y="7045491"/>
                </a:cubicBezTo>
                <a:cubicBezTo>
                  <a:pt x="3010902" y="7053797"/>
                  <a:pt x="3010902" y="7066257"/>
                  <a:pt x="3027514" y="7082868"/>
                </a:cubicBezTo>
                <a:cubicBezTo>
                  <a:pt x="3027514" y="7082868"/>
                  <a:pt x="3027514" y="7087021"/>
                  <a:pt x="3027514" y="7095328"/>
                </a:cubicBezTo>
                <a:cubicBezTo>
                  <a:pt x="3019208" y="7103634"/>
                  <a:pt x="3010902" y="7116092"/>
                  <a:pt x="3002596" y="7132704"/>
                </a:cubicBezTo>
                <a:lnTo>
                  <a:pt x="2990138" y="7145162"/>
                </a:lnTo>
                <a:cubicBezTo>
                  <a:pt x="2990138" y="7145162"/>
                  <a:pt x="2990138" y="7143086"/>
                  <a:pt x="2990138" y="7138934"/>
                </a:cubicBezTo>
                <a:cubicBezTo>
                  <a:pt x="2990138" y="7134782"/>
                  <a:pt x="2990138" y="7128552"/>
                  <a:pt x="2990138" y="7120244"/>
                </a:cubicBezTo>
                <a:cubicBezTo>
                  <a:pt x="2998444" y="7111940"/>
                  <a:pt x="2990138" y="7107786"/>
                  <a:pt x="2965220" y="7107786"/>
                </a:cubicBezTo>
                <a:cubicBezTo>
                  <a:pt x="2965220" y="7107786"/>
                  <a:pt x="2961067" y="7103634"/>
                  <a:pt x="2952761" y="7095328"/>
                </a:cubicBezTo>
                <a:cubicBezTo>
                  <a:pt x="2952761" y="7087021"/>
                  <a:pt x="2952761" y="7082868"/>
                  <a:pt x="2952761" y="7082868"/>
                </a:cubicBezTo>
                <a:cubicBezTo>
                  <a:pt x="2952761" y="7082868"/>
                  <a:pt x="2950685" y="7084945"/>
                  <a:pt x="2946531" y="7089098"/>
                </a:cubicBezTo>
                <a:cubicBezTo>
                  <a:pt x="2942379" y="7093251"/>
                  <a:pt x="2940302" y="7097404"/>
                  <a:pt x="2940302" y="7101556"/>
                </a:cubicBezTo>
                <a:cubicBezTo>
                  <a:pt x="2940302" y="7105710"/>
                  <a:pt x="2940302" y="7107786"/>
                  <a:pt x="2940302" y="7107786"/>
                </a:cubicBezTo>
                <a:cubicBezTo>
                  <a:pt x="2940302" y="7107786"/>
                  <a:pt x="2936149" y="7107786"/>
                  <a:pt x="2927843" y="7107786"/>
                </a:cubicBezTo>
                <a:cubicBezTo>
                  <a:pt x="2927843" y="7107786"/>
                  <a:pt x="2925767" y="7114016"/>
                  <a:pt x="2921613" y="7126474"/>
                </a:cubicBezTo>
                <a:cubicBezTo>
                  <a:pt x="2917461" y="7138934"/>
                  <a:pt x="2913307" y="7153470"/>
                  <a:pt x="2909155" y="7170080"/>
                </a:cubicBezTo>
                <a:cubicBezTo>
                  <a:pt x="2905001" y="7186692"/>
                  <a:pt x="2907079" y="7203304"/>
                  <a:pt x="2915385" y="7219917"/>
                </a:cubicBezTo>
                <a:cubicBezTo>
                  <a:pt x="2915385" y="7228223"/>
                  <a:pt x="2915385" y="7232375"/>
                  <a:pt x="2915385" y="7232375"/>
                </a:cubicBezTo>
                <a:cubicBezTo>
                  <a:pt x="2898773" y="7232375"/>
                  <a:pt x="2890467" y="7215764"/>
                  <a:pt x="2890467" y="7182540"/>
                </a:cubicBezTo>
                <a:cubicBezTo>
                  <a:pt x="2890467" y="7174234"/>
                  <a:pt x="2888391" y="7168004"/>
                  <a:pt x="2884237" y="7163850"/>
                </a:cubicBezTo>
                <a:cubicBezTo>
                  <a:pt x="2880083" y="7159698"/>
                  <a:pt x="2869701" y="7161774"/>
                  <a:pt x="2853091" y="7170080"/>
                </a:cubicBezTo>
                <a:cubicBezTo>
                  <a:pt x="2836477" y="7178386"/>
                  <a:pt x="2828173" y="7190846"/>
                  <a:pt x="2828173" y="7207457"/>
                </a:cubicBezTo>
                <a:cubicBezTo>
                  <a:pt x="2819867" y="7207457"/>
                  <a:pt x="2815713" y="7209534"/>
                  <a:pt x="2815713" y="7213687"/>
                </a:cubicBezTo>
                <a:cubicBezTo>
                  <a:pt x="2815713" y="7217840"/>
                  <a:pt x="2811561" y="7219917"/>
                  <a:pt x="2803254" y="7219917"/>
                </a:cubicBezTo>
                <a:cubicBezTo>
                  <a:pt x="2803254" y="7219917"/>
                  <a:pt x="2799101" y="7224069"/>
                  <a:pt x="2790796" y="7232375"/>
                </a:cubicBezTo>
                <a:cubicBezTo>
                  <a:pt x="2782490" y="7240681"/>
                  <a:pt x="2782490" y="7244835"/>
                  <a:pt x="2790796" y="7244835"/>
                </a:cubicBezTo>
                <a:cubicBezTo>
                  <a:pt x="2799101" y="7244835"/>
                  <a:pt x="2799101" y="7253141"/>
                  <a:pt x="2790796" y="7269751"/>
                </a:cubicBezTo>
                <a:cubicBezTo>
                  <a:pt x="2790796" y="7278059"/>
                  <a:pt x="2790796" y="7284287"/>
                  <a:pt x="2790796" y="7288439"/>
                </a:cubicBezTo>
                <a:cubicBezTo>
                  <a:pt x="2790796" y="7292593"/>
                  <a:pt x="2794948" y="7294669"/>
                  <a:pt x="2803254" y="7294669"/>
                </a:cubicBezTo>
                <a:cubicBezTo>
                  <a:pt x="2803254" y="7302975"/>
                  <a:pt x="2803254" y="7311281"/>
                  <a:pt x="2803254" y="7319587"/>
                </a:cubicBezTo>
                <a:lnTo>
                  <a:pt x="2790796" y="7319587"/>
                </a:lnTo>
                <a:cubicBezTo>
                  <a:pt x="2790796" y="7311281"/>
                  <a:pt x="2786642" y="7307129"/>
                  <a:pt x="2778336" y="7307129"/>
                </a:cubicBezTo>
                <a:cubicBezTo>
                  <a:pt x="2770030" y="7307129"/>
                  <a:pt x="2765878" y="7298823"/>
                  <a:pt x="2765878" y="7282211"/>
                </a:cubicBezTo>
                <a:cubicBezTo>
                  <a:pt x="2757572" y="7273905"/>
                  <a:pt x="2749266" y="7265599"/>
                  <a:pt x="2740960" y="7257293"/>
                </a:cubicBezTo>
                <a:cubicBezTo>
                  <a:pt x="2740960" y="7257293"/>
                  <a:pt x="2740960" y="7255217"/>
                  <a:pt x="2740960" y="7251063"/>
                </a:cubicBezTo>
                <a:cubicBezTo>
                  <a:pt x="2740960" y="7246911"/>
                  <a:pt x="2740960" y="7244835"/>
                  <a:pt x="2740960" y="7244835"/>
                </a:cubicBezTo>
                <a:cubicBezTo>
                  <a:pt x="2749266" y="7228223"/>
                  <a:pt x="2751342" y="7219917"/>
                  <a:pt x="2747190" y="7219917"/>
                </a:cubicBezTo>
                <a:cubicBezTo>
                  <a:pt x="2743036" y="7219917"/>
                  <a:pt x="2736806" y="7224069"/>
                  <a:pt x="2728500" y="7232375"/>
                </a:cubicBezTo>
                <a:cubicBezTo>
                  <a:pt x="2720194" y="7240681"/>
                  <a:pt x="2720194" y="7248987"/>
                  <a:pt x="2728500" y="7257293"/>
                </a:cubicBezTo>
                <a:lnTo>
                  <a:pt x="2728500" y="7294669"/>
                </a:lnTo>
                <a:cubicBezTo>
                  <a:pt x="2728500" y="7311281"/>
                  <a:pt x="2732654" y="7323741"/>
                  <a:pt x="2740960" y="7332046"/>
                </a:cubicBezTo>
                <a:cubicBezTo>
                  <a:pt x="2740960" y="7340353"/>
                  <a:pt x="2740960" y="7344506"/>
                  <a:pt x="2740960" y="7344506"/>
                </a:cubicBezTo>
                <a:lnTo>
                  <a:pt x="2678665" y="7344506"/>
                </a:lnTo>
                <a:lnTo>
                  <a:pt x="2666205" y="7332046"/>
                </a:lnTo>
                <a:cubicBezTo>
                  <a:pt x="2666205" y="7323741"/>
                  <a:pt x="2664129" y="7315435"/>
                  <a:pt x="2659977" y="7307129"/>
                </a:cubicBezTo>
                <a:cubicBezTo>
                  <a:pt x="2655823" y="7298823"/>
                  <a:pt x="2655823" y="7290517"/>
                  <a:pt x="2659977" y="7282211"/>
                </a:cubicBezTo>
                <a:cubicBezTo>
                  <a:pt x="2664129" y="7273905"/>
                  <a:pt x="2666205" y="7265599"/>
                  <a:pt x="2666205" y="7257293"/>
                </a:cubicBezTo>
                <a:lnTo>
                  <a:pt x="2653747" y="7257293"/>
                </a:lnTo>
                <a:cubicBezTo>
                  <a:pt x="2662053" y="7265599"/>
                  <a:pt x="2657901" y="7273905"/>
                  <a:pt x="2641289" y="7282211"/>
                </a:cubicBezTo>
                <a:lnTo>
                  <a:pt x="2628829" y="7294669"/>
                </a:lnTo>
                <a:lnTo>
                  <a:pt x="2641289" y="7269751"/>
                </a:lnTo>
                <a:cubicBezTo>
                  <a:pt x="2649595" y="7253141"/>
                  <a:pt x="2649595" y="7244835"/>
                  <a:pt x="2641289" y="7244835"/>
                </a:cubicBezTo>
                <a:lnTo>
                  <a:pt x="2653747" y="7244835"/>
                </a:lnTo>
                <a:lnTo>
                  <a:pt x="2666205" y="7232375"/>
                </a:lnTo>
                <a:cubicBezTo>
                  <a:pt x="2674511" y="7232375"/>
                  <a:pt x="2678665" y="7230299"/>
                  <a:pt x="2678665" y="7226145"/>
                </a:cubicBezTo>
                <a:cubicBezTo>
                  <a:pt x="2678665" y="7221993"/>
                  <a:pt x="2678665" y="7219917"/>
                  <a:pt x="2678665" y="7219917"/>
                </a:cubicBezTo>
                <a:lnTo>
                  <a:pt x="2666205" y="7207457"/>
                </a:lnTo>
                <a:cubicBezTo>
                  <a:pt x="2674511" y="7207457"/>
                  <a:pt x="2678665" y="7207457"/>
                  <a:pt x="2678665" y="7207457"/>
                </a:cubicBezTo>
                <a:cubicBezTo>
                  <a:pt x="2678665" y="7199152"/>
                  <a:pt x="2678665" y="7194998"/>
                  <a:pt x="2678665" y="7194998"/>
                </a:cubicBezTo>
                <a:cubicBezTo>
                  <a:pt x="2678665" y="7194998"/>
                  <a:pt x="2682817" y="7194998"/>
                  <a:pt x="2691123" y="7194998"/>
                </a:cubicBezTo>
                <a:lnTo>
                  <a:pt x="2703583" y="7182540"/>
                </a:lnTo>
                <a:cubicBezTo>
                  <a:pt x="2711889" y="7190846"/>
                  <a:pt x="2720194" y="7188768"/>
                  <a:pt x="2728500" y="7176310"/>
                </a:cubicBezTo>
                <a:cubicBezTo>
                  <a:pt x="2736806" y="7163850"/>
                  <a:pt x="2745112" y="7153470"/>
                  <a:pt x="2753418" y="7145162"/>
                </a:cubicBezTo>
                <a:lnTo>
                  <a:pt x="2778336" y="7132704"/>
                </a:lnTo>
                <a:cubicBezTo>
                  <a:pt x="2778336" y="7124398"/>
                  <a:pt x="2778336" y="7118168"/>
                  <a:pt x="2778336" y="7114016"/>
                </a:cubicBezTo>
                <a:cubicBezTo>
                  <a:pt x="2778336" y="7109864"/>
                  <a:pt x="2778336" y="7107786"/>
                  <a:pt x="2778336" y="7107786"/>
                </a:cubicBezTo>
                <a:lnTo>
                  <a:pt x="2815713" y="7082868"/>
                </a:lnTo>
                <a:cubicBezTo>
                  <a:pt x="2832325" y="7066257"/>
                  <a:pt x="2836477" y="7053797"/>
                  <a:pt x="2828173" y="7045491"/>
                </a:cubicBezTo>
                <a:cubicBezTo>
                  <a:pt x="2836477" y="7045491"/>
                  <a:pt x="2840631" y="7041339"/>
                  <a:pt x="2840631" y="7033033"/>
                </a:cubicBezTo>
                <a:cubicBezTo>
                  <a:pt x="2840631" y="7024727"/>
                  <a:pt x="2842707" y="7018497"/>
                  <a:pt x="2846861" y="7014345"/>
                </a:cubicBezTo>
                <a:cubicBezTo>
                  <a:pt x="2851013" y="7010191"/>
                  <a:pt x="2853091" y="7003963"/>
                  <a:pt x="2853091" y="6995655"/>
                </a:cubicBezTo>
                <a:cubicBezTo>
                  <a:pt x="2853091" y="6987351"/>
                  <a:pt x="2853091" y="6983197"/>
                  <a:pt x="2853091" y="6983197"/>
                </a:cubicBezTo>
                <a:lnTo>
                  <a:pt x="2853091" y="6958279"/>
                </a:lnTo>
                <a:lnTo>
                  <a:pt x="2878007" y="6933360"/>
                </a:lnTo>
                <a:cubicBezTo>
                  <a:pt x="2894619" y="6925056"/>
                  <a:pt x="2902925" y="6912596"/>
                  <a:pt x="2902925" y="6895984"/>
                </a:cubicBezTo>
                <a:cubicBezTo>
                  <a:pt x="2902925" y="6887678"/>
                  <a:pt x="2900849" y="6879374"/>
                  <a:pt x="2896695" y="6871066"/>
                </a:cubicBezTo>
                <a:cubicBezTo>
                  <a:pt x="2892543" y="6862761"/>
                  <a:pt x="2890467" y="6858608"/>
                  <a:pt x="2890467" y="6858608"/>
                </a:cubicBezTo>
                <a:lnTo>
                  <a:pt x="2878007" y="6908444"/>
                </a:lnTo>
                <a:cubicBezTo>
                  <a:pt x="2878007" y="6925056"/>
                  <a:pt x="2873855" y="6933360"/>
                  <a:pt x="2865549" y="6933360"/>
                </a:cubicBezTo>
                <a:cubicBezTo>
                  <a:pt x="2857243" y="6933360"/>
                  <a:pt x="2848937" y="6933360"/>
                  <a:pt x="2840631" y="6933360"/>
                </a:cubicBezTo>
                <a:lnTo>
                  <a:pt x="2790796" y="6958279"/>
                </a:lnTo>
                <a:cubicBezTo>
                  <a:pt x="2774184" y="6974891"/>
                  <a:pt x="2761724" y="6983197"/>
                  <a:pt x="2753418" y="6983197"/>
                </a:cubicBezTo>
                <a:cubicBezTo>
                  <a:pt x="2761724" y="6974891"/>
                  <a:pt x="2759648" y="6966586"/>
                  <a:pt x="2747190" y="6958279"/>
                </a:cubicBezTo>
                <a:cubicBezTo>
                  <a:pt x="2734730" y="6949972"/>
                  <a:pt x="2724348" y="6949972"/>
                  <a:pt x="2716042" y="6958279"/>
                </a:cubicBezTo>
                <a:cubicBezTo>
                  <a:pt x="2707736" y="6966586"/>
                  <a:pt x="2705659" y="6972815"/>
                  <a:pt x="2709812" y="6976967"/>
                </a:cubicBezTo>
                <a:cubicBezTo>
                  <a:pt x="2713965" y="6981121"/>
                  <a:pt x="2711889" y="6985274"/>
                  <a:pt x="2703583" y="6989427"/>
                </a:cubicBezTo>
                <a:cubicBezTo>
                  <a:pt x="2695277" y="6993579"/>
                  <a:pt x="2691123" y="6995655"/>
                  <a:pt x="2691123" y="6995655"/>
                </a:cubicBezTo>
                <a:cubicBezTo>
                  <a:pt x="2691123" y="6995655"/>
                  <a:pt x="2691123" y="6999809"/>
                  <a:pt x="2691123" y="7008115"/>
                </a:cubicBezTo>
                <a:cubicBezTo>
                  <a:pt x="2682817" y="7008115"/>
                  <a:pt x="2670359" y="7016421"/>
                  <a:pt x="2653747" y="7033033"/>
                </a:cubicBezTo>
                <a:lnTo>
                  <a:pt x="2628829" y="7095328"/>
                </a:lnTo>
                <a:lnTo>
                  <a:pt x="2641289" y="7107786"/>
                </a:lnTo>
                <a:cubicBezTo>
                  <a:pt x="2657901" y="7107786"/>
                  <a:pt x="2662053" y="7095328"/>
                  <a:pt x="2653747" y="7070409"/>
                </a:cubicBezTo>
                <a:lnTo>
                  <a:pt x="2678665" y="7070409"/>
                </a:lnTo>
                <a:lnTo>
                  <a:pt x="2666205" y="7095328"/>
                </a:lnTo>
                <a:cubicBezTo>
                  <a:pt x="2666205" y="7103634"/>
                  <a:pt x="2666205" y="7107786"/>
                  <a:pt x="2666205" y="7107786"/>
                </a:cubicBezTo>
                <a:lnTo>
                  <a:pt x="2666205" y="7132704"/>
                </a:lnTo>
                <a:cubicBezTo>
                  <a:pt x="2666205" y="7132704"/>
                  <a:pt x="2666205" y="7141010"/>
                  <a:pt x="2666205" y="7157622"/>
                </a:cubicBezTo>
                <a:cubicBezTo>
                  <a:pt x="2657901" y="7149316"/>
                  <a:pt x="2653747" y="7149316"/>
                  <a:pt x="2653747" y="7157622"/>
                </a:cubicBezTo>
                <a:cubicBezTo>
                  <a:pt x="2653747" y="7165928"/>
                  <a:pt x="2653747" y="7170080"/>
                  <a:pt x="2653747" y="7170080"/>
                </a:cubicBezTo>
                <a:lnTo>
                  <a:pt x="2641289" y="7194998"/>
                </a:lnTo>
                <a:lnTo>
                  <a:pt x="2628829" y="7194998"/>
                </a:lnTo>
                <a:lnTo>
                  <a:pt x="2628829" y="7170080"/>
                </a:lnTo>
                <a:lnTo>
                  <a:pt x="2603911" y="7107786"/>
                </a:lnTo>
                <a:cubicBezTo>
                  <a:pt x="2603911" y="7107786"/>
                  <a:pt x="2603911" y="7109864"/>
                  <a:pt x="2603911" y="7114016"/>
                </a:cubicBezTo>
                <a:cubicBezTo>
                  <a:pt x="2603911" y="7118168"/>
                  <a:pt x="2603911" y="7124398"/>
                  <a:pt x="2603911" y="7132704"/>
                </a:cubicBezTo>
                <a:cubicBezTo>
                  <a:pt x="2603911" y="7132704"/>
                  <a:pt x="2601835" y="7136858"/>
                  <a:pt x="2597683" y="7145162"/>
                </a:cubicBezTo>
                <a:cubicBezTo>
                  <a:pt x="2593529" y="7153470"/>
                  <a:pt x="2591453" y="7157622"/>
                  <a:pt x="2591453" y="7157622"/>
                </a:cubicBezTo>
                <a:cubicBezTo>
                  <a:pt x="2591453" y="7182540"/>
                  <a:pt x="2578995" y="7190846"/>
                  <a:pt x="2554076" y="7182540"/>
                </a:cubicBezTo>
                <a:cubicBezTo>
                  <a:pt x="2545770" y="7174234"/>
                  <a:pt x="2537464" y="7174234"/>
                  <a:pt x="2529158" y="7182540"/>
                </a:cubicBezTo>
                <a:cubicBezTo>
                  <a:pt x="2529158" y="7190846"/>
                  <a:pt x="2525006" y="7190846"/>
                  <a:pt x="2516700" y="7182540"/>
                </a:cubicBezTo>
                <a:lnTo>
                  <a:pt x="2479322" y="7182540"/>
                </a:lnTo>
                <a:lnTo>
                  <a:pt x="2479322" y="7207457"/>
                </a:lnTo>
                <a:lnTo>
                  <a:pt x="2466863" y="7244835"/>
                </a:lnTo>
                <a:cubicBezTo>
                  <a:pt x="2458557" y="7228223"/>
                  <a:pt x="2454405" y="7219917"/>
                  <a:pt x="2454405" y="7219917"/>
                </a:cubicBezTo>
                <a:lnTo>
                  <a:pt x="2454405" y="7194998"/>
                </a:lnTo>
                <a:lnTo>
                  <a:pt x="2479322" y="7170080"/>
                </a:lnTo>
                <a:lnTo>
                  <a:pt x="2454405" y="7182540"/>
                </a:lnTo>
                <a:cubicBezTo>
                  <a:pt x="2454405" y="7182540"/>
                  <a:pt x="2450251" y="7186692"/>
                  <a:pt x="2441945" y="7194998"/>
                </a:cubicBezTo>
                <a:cubicBezTo>
                  <a:pt x="2433639" y="7203304"/>
                  <a:pt x="2429487" y="7211611"/>
                  <a:pt x="2429487" y="7219917"/>
                </a:cubicBezTo>
                <a:lnTo>
                  <a:pt x="2417027" y="7219917"/>
                </a:lnTo>
                <a:cubicBezTo>
                  <a:pt x="2408721" y="7219917"/>
                  <a:pt x="2404569" y="7219917"/>
                  <a:pt x="2404569" y="7219917"/>
                </a:cubicBezTo>
                <a:lnTo>
                  <a:pt x="2392111" y="7219917"/>
                </a:lnTo>
                <a:lnTo>
                  <a:pt x="2379651" y="7244835"/>
                </a:lnTo>
                <a:lnTo>
                  <a:pt x="2379651" y="7257293"/>
                </a:lnTo>
                <a:cubicBezTo>
                  <a:pt x="2371345" y="7265599"/>
                  <a:pt x="2371345" y="7271829"/>
                  <a:pt x="2379651" y="7275981"/>
                </a:cubicBezTo>
                <a:cubicBezTo>
                  <a:pt x="2387957" y="7280135"/>
                  <a:pt x="2392111" y="7278059"/>
                  <a:pt x="2392111" y="7269751"/>
                </a:cubicBezTo>
                <a:lnTo>
                  <a:pt x="2417027" y="7269751"/>
                </a:lnTo>
                <a:cubicBezTo>
                  <a:pt x="2408721" y="7278059"/>
                  <a:pt x="2408721" y="7282211"/>
                  <a:pt x="2417027" y="7282211"/>
                </a:cubicBezTo>
                <a:cubicBezTo>
                  <a:pt x="2408721" y="7290517"/>
                  <a:pt x="2396263" y="7298823"/>
                  <a:pt x="2379651" y="7307129"/>
                </a:cubicBezTo>
                <a:cubicBezTo>
                  <a:pt x="2371345" y="7307129"/>
                  <a:pt x="2363039" y="7311281"/>
                  <a:pt x="2354733" y="7319587"/>
                </a:cubicBezTo>
                <a:cubicBezTo>
                  <a:pt x="2346427" y="7327894"/>
                  <a:pt x="2342275" y="7336200"/>
                  <a:pt x="2342275" y="7344506"/>
                </a:cubicBezTo>
                <a:lnTo>
                  <a:pt x="2329815" y="7344506"/>
                </a:lnTo>
                <a:cubicBezTo>
                  <a:pt x="2329815" y="7344506"/>
                  <a:pt x="2325663" y="7340353"/>
                  <a:pt x="2317357" y="7332046"/>
                </a:cubicBezTo>
                <a:cubicBezTo>
                  <a:pt x="2309050" y="7323741"/>
                  <a:pt x="2309050" y="7319587"/>
                  <a:pt x="2317357" y="7319587"/>
                </a:cubicBezTo>
                <a:lnTo>
                  <a:pt x="2354733" y="7307129"/>
                </a:lnTo>
                <a:cubicBezTo>
                  <a:pt x="2354733" y="7298823"/>
                  <a:pt x="2354733" y="7292593"/>
                  <a:pt x="2354733" y="7288439"/>
                </a:cubicBezTo>
                <a:cubicBezTo>
                  <a:pt x="2354733" y="7284287"/>
                  <a:pt x="2358887" y="7282211"/>
                  <a:pt x="2367193" y="7282211"/>
                </a:cubicBezTo>
                <a:cubicBezTo>
                  <a:pt x="2367193" y="7282211"/>
                  <a:pt x="2367193" y="7278059"/>
                  <a:pt x="2367193" y="7269751"/>
                </a:cubicBezTo>
                <a:lnTo>
                  <a:pt x="2354733" y="7269751"/>
                </a:lnTo>
                <a:cubicBezTo>
                  <a:pt x="2354733" y="7278059"/>
                  <a:pt x="2352657" y="7286363"/>
                  <a:pt x="2348505" y="7294669"/>
                </a:cubicBezTo>
                <a:cubicBezTo>
                  <a:pt x="2344351" y="7302975"/>
                  <a:pt x="2338122" y="7307129"/>
                  <a:pt x="2329815" y="7307129"/>
                </a:cubicBezTo>
                <a:lnTo>
                  <a:pt x="2342275" y="7282211"/>
                </a:lnTo>
                <a:lnTo>
                  <a:pt x="2317357" y="7294669"/>
                </a:lnTo>
                <a:cubicBezTo>
                  <a:pt x="2300744" y="7311281"/>
                  <a:pt x="2292438" y="7321665"/>
                  <a:pt x="2292438" y="7325817"/>
                </a:cubicBezTo>
                <a:cubicBezTo>
                  <a:pt x="2292438" y="7329970"/>
                  <a:pt x="2271674" y="7352812"/>
                  <a:pt x="2230144" y="7394340"/>
                </a:cubicBezTo>
                <a:cubicBezTo>
                  <a:pt x="2196919" y="7427566"/>
                  <a:pt x="2180309" y="7440024"/>
                  <a:pt x="2180309" y="7431718"/>
                </a:cubicBezTo>
                <a:cubicBezTo>
                  <a:pt x="2180309" y="7423412"/>
                  <a:pt x="2180309" y="7415106"/>
                  <a:pt x="2180309" y="7406800"/>
                </a:cubicBezTo>
                <a:lnTo>
                  <a:pt x="2167849" y="7406800"/>
                </a:lnTo>
                <a:cubicBezTo>
                  <a:pt x="2159543" y="7415106"/>
                  <a:pt x="2153315" y="7419258"/>
                  <a:pt x="2149161" y="7419258"/>
                </a:cubicBezTo>
                <a:cubicBezTo>
                  <a:pt x="2145009" y="7419258"/>
                  <a:pt x="2142933" y="7423412"/>
                  <a:pt x="2142933" y="7431718"/>
                </a:cubicBezTo>
                <a:cubicBezTo>
                  <a:pt x="2142933" y="7431718"/>
                  <a:pt x="2140855" y="7435870"/>
                  <a:pt x="2136703" y="7444177"/>
                </a:cubicBezTo>
                <a:cubicBezTo>
                  <a:pt x="2132551" y="7452483"/>
                  <a:pt x="2126321" y="7460789"/>
                  <a:pt x="2118015" y="7469095"/>
                </a:cubicBezTo>
                <a:lnTo>
                  <a:pt x="2093096" y="7506471"/>
                </a:lnTo>
                <a:lnTo>
                  <a:pt x="2093096" y="7531389"/>
                </a:lnTo>
                <a:cubicBezTo>
                  <a:pt x="2101403" y="7531389"/>
                  <a:pt x="2105555" y="7531389"/>
                  <a:pt x="2105555" y="7531389"/>
                </a:cubicBezTo>
                <a:cubicBezTo>
                  <a:pt x="2105555" y="7539695"/>
                  <a:pt x="2088943" y="7560460"/>
                  <a:pt x="2055720" y="7593684"/>
                </a:cubicBezTo>
                <a:lnTo>
                  <a:pt x="2030802" y="7606142"/>
                </a:lnTo>
                <a:lnTo>
                  <a:pt x="2043260" y="7581226"/>
                </a:lnTo>
                <a:cubicBezTo>
                  <a:pt x="2043260" y="7581226"/>
                  <a:pt x="2045338" y="7577072"/>
                  <a:pt x="2049490" y="7568766"/>
                </a:cubicBezTo>
                <a:cubicBezTo>
                  <a:pt x="2053642" y="7560460"/>
                  <a:pt x="2055720" y="7552155"/>
                  <a:pt x="2055720" y="7543847"/>
                </a:cubicBezTo>
                <a:cubicBezTo>
                  <a:pt x="2072332" y="7535543"/>
                  <a:pt x="2080637" y="7527237"/>
                  <a:pt x="2080637" y="7518929"/>
                </a:cubicBezTo>
                <a:lnTo>
                  <a:pt x="2055720" y="7531389"/>
                </a:lnTo>
                <a:cubicBezTo>
                  <a:pt x="2055720" y="7531389"/>
                  <a:pt x="2051566" y="7535543"/>
                  <a:pt x="2043260" y="7543847"/>
                </a:cubicBezTo>
                <a:cubicBezTo>
                  <a:pt x="2034954" y="7535543"/>
                  <a:pt x="2026650" y="7535543"/>
                  <a:pt x="2018342" y="7543847"/>
                </a:cubicBezTo>
                <a:lnTo>
                  <a:pt x="2005884" y="7543847"/>
                </a:lnTo>
                <a:cubicBezTo>
                  <a:pt x="2005884" y="7535543"/>
                  <a:pt x="2022496" y="7523083"/>
                  <a:pt x="2055720" y="7506471"/>
                </a:cubicBezTo>
                <a:cubicBezTo>
                  <a:pt x="2064026" y="7498165"/>
                  <a:pt x="2072332" y="7489861"/>
                  <a:pt x="2080637" y="7481553"/>
                </a:cubicBezTo>
                <a:lnTo>
                  <a:pt x="2093096" y="7469095"/>
                </a:lnTo>
                <a:lnTo>
                  <a:pt x="2093096" y="7456635"/>
                </a:lnTo>
                <a:cubicBezTo>
                  <a:pt x="2068178" y="7440024"/>
                  <a:pt x="2064026" y="7427566"/>
                  <a:pt x="2080637" y="7419258"/>
                </a:cubicBezTo>
                <a:lnTo>
                  <a:pt x="2093096" y="7431718"/>
                </a:lnTo>
                <a:cubicBezTo>
                  <a:pt x="2101403" y="7448330"/>
                  <a:pt x="2105555" y="7456635"/>
                  <a:pt x="2105555" y="7456635"/>
                </a:cubicBezTo>
                <a:lnTo>
                  <a:pt x="2105555" y="7431718"/>
                </a:lnTo>
                <a:lnTo>
                  <a:pt x="2118015" y="7410952"/>
                </a:lnTo>
                <a:lnTo>
                  <a:pt x="2118015" y="7419258"/>
                </a:lnTo>
                <a:cubicBezTo>
                  <a:pt x="2126321" y="7419258"/>
                  <a:pt x="2130473" y="7415106"/>
                  <a:pt x="2130473" y="7406800"/>
                </a:cubicBezTo>
                <a:cubicBezTo>
                  <a:pt x="2130473" y="7406800"/>
                  <a:pt x="2129435" y="7406800"/>
                  <a:pt x="2127359" y="7406800"/>
                </a:cubicBezTo>
                <a:lnTo>
                  <a:pt x="2120506" y="7406800"/>
                </a:lnTo>
                <a:lnTo>
                  <a:pt x="2142933" y="7369424"/>
                </a:lnTo>
                <a:cubicBezTo>
                  <a:pt x="2151239" y="7377730"/>
                  <a:pt x="2157467" y="7377730"/>
                  <a:pt x="2161621" y="7369424"/>
                </a:cubicBezTo>
                <a:cubicBezTo>
                  <a:pt x="2165773" y="7361118"/>
                  <a:pt x="2163697" y="7356964"/>
                  <a:pt x="2155391" y="7356964"/>
                </a:cubicBezTo>
                <a:cubicBezTo>
                  <a:pt x="2155391" y="7348658"/>
                  <a:pt x="2151239" y="7348658"/>
                  <a:pt x="2142933" y="7356964"/>
                </a:cubicBezTo>
                <a:cubicBezTo>
                  <a:pt x="2109709" y="7398494"/>
                  <a:pt x="2093096" y="7410952"/>
                  <a:pt x="2093096" y="7394340"/>
                </a:cubicBezTo>
                <a:cubicBezTo>
                  <a:pt x="2093096" y="7394340"/>
                  <a:pt x="2095173" y="7390188"/>
                  <a:pt x="2099327" y="7381882"/>
                </a:cubicBezTo>
                <a:cubicBezTo>
                  <a:pt x="2103479" y="7373576"/>
                  <a:pt x="2109709" y="7369424"/>
                  <a:pt x="2118015" y="7369424"/>
                </a:cubicBezTo>
                <a:lnTo>
                  <a:pt x="2155391" y="7319587"/>
                </a:lnTo>
                <a:lnTo>
                  <a:pt x="2167849" y="7307129"/>
                </a:lnTo>
                <a:lnTo>
                  <a:pt x="2155391" y="7307129"/>
                </a:lnTo>
                <a:cubicBezTo>
                  <a:pt x="2138779" y="7315435"/>
                  <a:pt x="2130473" y="7319587"/>
                  <a:pt x="2130473" y="7319587"/>
                </a:cubicBezTo>
                <a:lnTo>
                  <a:pt x="2167849" y="7282211"/>
                </a:lnTo>
                <a:lnTo>
                  <a:pt x="2167849" y="7257293"/>
                </a:lnTo>
                <a:lnTo>
                  <a:pt x="2167849" y="7244835"/>
                </a:lnTo>
                <a:lnTo>
                  <a:pt x="2180309" y="7244835"/>
                </a:lnTo>
                <a:cubicBezTo>
                  <a:pt x="2172003" y="7244835"/>
                  <a:pt x="2167849" y="7240681"/>
                  <a:pt x="2167849" y="7232375"/>
                </a:cubicBezTo>
                <a:lnTo>
                  <a:pt x="2180309" y="7207457"/>
                </a:lnTo>
                <a:lnTo>
                  <a:pt x="2205227" y="7207457"/>
                </a:lnTo>
                <a:cubicBezTo>
                  <a:pt x="2213531" y="7207457"/>
                  <a:pt x="2221838" y="7203304"/>
                  <a:pt x="2230144" y="7194998"/>
                </a:cubicBezTo>
                <a:cubicBezTo>
                  <a:pt x="2238450" y="7186692"/>
                  <a:pt x="2242603" y="7182540"/>
                  <a:pt x="2242603" y="7182540"/>
                </a:cubicBezTo>
                <a:lnTo>
                  <a:pt x="2255062" y="7145162"/>
                </a:lnTo>
                <a:cubicBezTo>
                  <a:pt x="2271674" y="7145162"/>
                  <a:pt x="2279980" y="7145162"/>
                  <a:pt x="2279980" y="7145162"/>
                </a:cubicBezTo>
                <a:lnTo>
                  <a:pt x="2267522" y="7132704"/>
                </a:lnTo>
                <a:lnTo>
                  <a:pt x="2255062" y="7132704"/>
                </a:lnTo>
                <a:lnTo>
                  <a:pt x="2230144" y="7157622"/>
                </a:lnTo>
                <a:lnTo>
                  <a:pt x="2205227" y="7170080"/>
                </a:lnTo>
                <a:cubicBezTo>
                  <a:pt x="2205227" y="7178386"/>
                  <a:pt x="2201073" y="7180462"/>
                  <a:pt x="2192767" y="7176310"/>
                </a:cubicBezTo>
                <a:cubicBezTo>
                  <a:pt x="2184461" y="7172158"/>
                  <a:pt x="2172003" y="7178386"/>
                  <a:pt x="2155391" y="7194998"/>
                </a:cubicBezTo>
                <a:cubicBezTo>
                  <a:pt x="2147085" y="7211611"/>
                  <a:pt x="2142933" y="7224069"/>
                  <a:pt x="2142933" y="7232375"/>
                </a:cubicBezTo>
                <a:cubicBezTo>
                  <a:pt x="2151239" y="7224069"/>
                  <a:pt x="2155391" y="7224069"/>
                  <a:pt x="2155391" y="7232375"/>
                </a:cubicBezTo>
                <a:cubicBezTo>
                  <a:pt x="2155391" y="7240681"/>
                  <a:pt x="2151239" y="7244835"/>
                  <a:pt x="2142933" y="7244835"/>
                </a:cubicBezTo>
                <a:lnTo>
                  <a:pt x="2130473" y="7257293"/>
                </a:lnTo>
                <a:lnTo>
                  <a:pt x="2118015" y="7257293"/>
                </a:lnTo>
                <a:cubicBezTo>
                  <a:pt x="2109709" y="7248987"/>
                  <a:pt x="2095173" y="7255217"/>
                  <a:pt x="2074408" y="7275981"/>
                </a:cubicBezTo>
                <a:cubicBezTo>
                  <a:pt x="2053642" y="7296747"/>
                  <a:pt x="2039108" y="7307129"/>
                  <a:pt x="2030802" y="7307129"/>
                </a:cubicBezTo>
                <a:cubicBezTo>
                  <a:pt x="2030802" y="7307129"/>
                  <a:pt x="2030802" y="7311281"/>
                  <a:pt x="2030802" y="7319587"/>
                </a:cubicBezTo>
                <a:lnTo>
                  <a:pt x="2005884" y="7356964"/>
                </a:lnTo>
                <a:cubicBezTo>
                  <a:pt x="1989272" y="7365272"/>
                  <a:pt x="1980966" y="7373576"/>
                  <a:pt x="1980966" y="7381882"/>
                </a:cubicBezTo>
                <a:cubicBezTo>
                  <a:pt x="1980966" y="7390188"/>
                  <a:pt x="1976813" y="7394340"/>
                  <a:pt x="1968507" y="7394340"/>
                </a:cubicBezTo>
                <a:lnTo>
                  <a:pt x="1956047" y="7419258"/>
                </a:lnTo>
                <a:cubicBezTo>
                  <a:pt x="1947741" y="7419258"/>
                  <a:pt x="1943589" y="7419258"/>
                  <a:pt x="1943589" y="7419258"/>
                </a:cubicBezTo>
                <a:cubicBezTo>
                  <a:pt x="1943589" y="7419258"/>
                  <a:pt x="1941513" y="7419258"/>
                  <a:pt x="1937359" y="7419258"/>
                </a:cubicBezTo>
                <a:cubicBezTo>
                  <a:pt x="1933207" y="7419258"/>
                  <a:pt x="1931131" y="7423412"/>
                  <a:pt x="1931131" y="7431718"/>
                </a:cubicBezTo>
                <a:cubicBezTo>
                  <a:pt x="1931131" y="7440024"/>
                  <a:pt x="1926977" y="7440024"/>
                  <a:pt x="1918671" y="7431718"/>
                </a:cubicBezTo>
                <a:cubicBezTo>
                  <a:pt x="1918671" y="7440024"/>
                  <a:pt x="1918671" y="7444177"/>
                  <a:pt x="1918671" y="7444177"/>
                </a:cubicBezTo>
                <a:cubicBezTo>
                  <a:pt x="1910365" y="7452483"/>
                  <a:pt x="1885447" y="7473249"/>
                  <a:pt x="1843918" y="7506471"/>
                </a:cubicBezTo>
                <a:cubicBezTo>
                  <a:pt x="1852224" y="7506471"/>
                  <a:pt x="1856377" y="7510625"/>
                  <a:pt x="1856377" y="7518929"/>
                </a:cubicBezTo>
                <a:cubicBezTo>
                  <a:pt x="1864683" y="7527237"/>
                  <a:pt x="1864683" y="7529313"/>
                  <a:pt x="1856377" y="7525159"/>
                </a:cubicBezTo>
                <a:cubicBezTo>
                  <a:pt x="1848071" y="7521007"/>
                  <a:pt x="1843918" y="7523083"/>
                  <a:pt x="1843918" y="7531389"/>
                </a:cubicBezTo>
                <a:cubicBezTo>
                  <a:pt x="1843918" y="7539695"/>
                  <a:pt x="1841841" y="7545925"/>
                  <a:pt x="1837688" y="7550077"/>
                </a:cubicBezTo>
                <a:cubicBezTo>
                  <a:pt x="1833536" y="7554231"/>
                  <a:pt x="1827306" y="7556307"/>
                  <a:pt x="1819000" y="7556307"/>
                </a:cubicBezTo>
                <a:cubicBezTo>
                  <a:pt x="1810694" y="7556307"/>
                  <a:pt x="1802388" y="7556307"/>
                  <a:pt x="1794082" y="7556307"/>
                </a:cubicBezTo>
                <a:lnTo>
                  <a:pt x="1794082" y="7543847"/>
                </a:lnTo>
                <a:cubicBezTo>
                  <a:pt x="1802388" y="7543847"/>
                  <a:pt x="1806542" y="7539695"/>
                  <a:pt x="1806542" y="7531389"/>
                </a:cubicBezTo>
                <a:cubicBezTo>
                  <a:pt x="1806542" y="7523083"/>
                  <a:pt x="1810694" y="7518929"/>
                  <a:pt x="1819000" y="7518929"/>
                </a:cubicBezTo>
                <a:lnTo>
                  <a:pt x="1819000" y="7494013"/>
                </a:lnTo>
                <a:cubicBezTo>
                  <a:pt x="1810694" y="7494013"/>
                  <a:pt x="1802388" y="7487783"/>
                  <a:pt x="1794082" y="7475325"/>
                </a:cubicBezTo>
                <a:cubicBezTo>
                  <a:pt x="1785776" y="7462865"/>
                  <a:pt x="1785776" y="7448330"/>
                  <a:pt x="1794082" y="7431718"/>
                </a:cubicBezTo>
                <a:lnTo>
                  <a:pt x="1781624" y="7444177"/>
                </a:lnTo>
                <a:cubicBezTo>
                  <a:pt x="1748400" y="7469095"/>
                  <a:pt x="1731787" y="7469095"/>
                  <a:pt x="1731787" y="7444177"/>
                </a:cubicBezTo>
                <a:cubicBezTo>
                  <a:pt x="1731787" y="7435870"/>
                  <a:pt x="1735941" y="7435870"/>
                  <a:pt x="1744246" y="7444177"/>
                </a:cubicBezTo>
                <a:lnTo>
                  <a:pt x="1781624" y="7406800"/>
                </a:lnTo>
                <a:cubicBezTo>
                  <a:pt x="1781624" y="7406800"/>
                  <a:pt x="1785776" y="7402648"/>
                  <a:pt x="1794082" y="7394340"/>
                </a:cubicBezTo>
                <a:cubicBezTo>
                  <a:pt x="1802388" y="7386036"/>
                  <a:pt x="1806542" y="7381882"/>
                  <a:pt x="1806542" y="7381882"/>
                </a:cubicBezTo>
                <a:cubicBezTo>
                  <a:pt x="1806542" y="7381882"/>
                  <a:pt x="1810694" y="7381882"/>
                  <a:pt x="1819000" y="7381882"/>
                </a:cubicBezTo>
                <a:lnTo>
                  <a:pt x="1806542" y="7369424"/>
                </a:lnTo>
                <a:cubicBezTo>
                  <a:pt x="1798236" y="7369424"/>
                  <a:pt x="1798236" y="7365272"/>
                  <a:pt x="1806542" y="7356964"/>
                </a:cubicBezTo>
                <a:cubicBezTo>
                  <a:pt x="1814848" y="7356964"/>
                  <a:pt x="1821076" y="7356964"/>
                  <a:pt x="1825230" y="7356964"/>
                </a:cubicBezTo>
                <a:cubicBezTo>
                  <a:pt x="1829382" y="7356964"/>
                  <a:pt x="1831458" y="7352812"/>
                  <a:pt x="1831458" y="7344506"/>
                </a:cubicBezTo>
                <a:cubicBezTo>
                  <a:pt x="1839765" y="7344506"/>
                  <a:pt x="1839765" y="7348658"/>
                  <a:pt x="1831458" y="7356964"/>
                </a:cubicBezTo>
                <a:lnTo>
                  <a:pt x="1843918" y="7356964"/>
                </a:lnTo>
                <a:lnTo>
                  <a:pt x="1843918" y="7319587"/>
                </a:lnTo>
                <a:cubicBezTo>
                  <a:pt x="1827306" y="7311281"/>
                  <a:pt x="1839765" y="7290517"/>
                  <a:pt x="1881295" y="7257293"/>
                </a:cubicBezTo>
                <a:cubicBezTo>
                  <a:pt x="1889601" y="7257293"/>
                  <a:pt x="1893753" y="7261447"/>
                  <a:pt x="1893753" y="7269751"/>
                </a:cubicBezTo>
                <a:lnTo>
                  <a:pt x="1893753" y="7282211"/>
                </a:lnTo>
                <a:cubicBezTo>
                  <a:pt x="1893753" y="7282211"/>
                  <a:pt x="1906213" y="7267675"/>
                  <a:pt x="1931131" y="7238605"/>
                </a:cubicBezTo>
                <a:cubicBezTo>
                  <a:pt x="1956047" y="7209534"/>
                  <a:pt x="1972659" y="7199152"/>
                  <a:pt x="1980966" y="7207457"/>
                </a:cubicBezTo>
                <a:cubicBezTo>
                  <a:pt x="1980966" y="7224069"/>
                  <a:pt x="1989272" y="7224069"/>
                  <a:pt x="2005884" y="7207457"/>
                </a:cubicBezTo>
                <a:cubicBezTo>
                  <a:pt x="2014190" y="7207457"/>
                  <a:pt x="2018342" y="7203304"/>
                  <a:pt x="2018342" y="7194998"/>
                </a:cubicBezTo>
                <a:lnTo>
                  <a:pt x="1993425" y="7194998"/>
                </a:lnTo>
                <a:cubicBezTo>
                  <a:pt x="2001732" y="7194998"/>
                  <a:pt x="2001732" y="7197076"/>
                  <a:pt x="1993425" y="7201228"/>
                </a:cubicBezTo>
                <a:cubicBezTo>
                  <a:pt x="1985119" y="7205381"/>
                  <a:pt x="1980966" y="7203304"/>
                  <a:pt x="1980966" y="7194998"/>
                </a:cubicBezTo>
                <a:cubicBezTo>
                  <a:pt x="1972659" y="7194998"/>
                  <a:pt x="1966431" y="7194998"/>
                  <a:pt x="1962277" y="7194998"/>
                </a:cubicBezTo>
                <a:cubicBezTo>
                  <a:pt x="1958125" y="7194998"/>
                  <a:pt x="1953971" y="7197076"/>
                  <a:pt x="1949819" y="7201228"/>
                </a:cubicBezTo>
                <a:cubicBezTo>
                  <a:pt x="1945665" y="7205381"/>
                  <a:pt x="1943589" y="7207457"/>
                  <a:pt x="1943589" y="7207457"/>
                </a:cubicBezTo>
                <a:cubicBezTo>
                  <a:pt x="1943589" y="7207457"/>
                  <a:pt x="1939437" y="7207457"/>
                  <a:pt x="1931131" y="7207457"/>
                </a:cubicBezTo>
                <a:cubicBezTo>
                  <a:pt x="1922825" y="7199152"/>
                  <a:pt x="1906213" y="7207457"/>
                  <a:pt x="1881295" y="7232375"/>
                </a:cubicBezTo>
                <a:cubicBezTo>
                  <a:pt x="1856377" y="7248987"/>
                  <a:pt x="1839765" y="7253141"/>
                  <a:pt x="1831458" y="7244835"/>
                </a:cubicBezTo>
                <a:lnTo>
                  <a:pt x="1843918" y="7244835"/>
                </a:lnTo>
                <a:lnTo>
                  <a:pt x="1843918" y="7232375"/>
                </a:lnTo>
                <a:cubicBezTo>
                  <a:pt x="1843918" y="7224069"/>
                  <a:pt x="1843918" y="7219917"/>
                  <a:pt x="1843918" y="7219917"/>
                </a:cubicBezTo>
                <a:lnTo>
                  <a:pt x="1843918" y="7207457"/>
                </a:lnTo>
                <a:cubicBezTo>
                  <a:pt x="1843918" y="7199152"/>
                  <a:pt x="1845994" y="7194998"/>
                  <a:pt x="1850148" y="7194998"/>
                </a:cubicBezTo>
                <a:cubicBezTo>
                  <a:pt x="1854301" y="7194998"/>
                  <a:pt x="1860529" y="7194998"/>
                  <a:pt x="1868837" y="7194998"/>
                </a:cubicBezTo>
                <a:cubicBezTo>
                  <a:pt x="1877143" y="7194998"/>
                  <a:pt x="1877143" y="7199152"/>
                  <a:pt x="1868837" y="7207457"/>
                </a:cubicBezTo>
                <a:cubicBezTo>
                  <a:pt x="1868837" y="7215764"/>
                  <a:pt x="1870913" y="7217840"/>
                  <a:pt x="1875065" y="7213687"/>
                </a:cubicBezTo>
                <a:cubicBezTo>
                  <a:pt x="1879219" y="7209534"/>
                  <a:pt x="1881295" y="7203304"/>
                  <a:pt x="1881295" y="7194998"/>
                </a:cubicBezTo>
                <a:lnTo>
                  <a:pt x="1893753" y="7182540"/>
                </a:lnTo>
                <a:lnTo>
                  <a:pt x="1881295" y="7170080"/>
                </a:lnTo>
                <a:cubicBezTo>
                  <a:pt x="1881295" y="7161774"/>
                  <a:pt x="1877143" y="7153470"/>
                  <a:pt x="1868837" y="7145162"/>
                </a:cubicBezTo>
                <a:cubicBezTo>
                  <a:pt x="1860529" y="7136858"/>
                  <a:pt x="1860529" y="7141010"/>
                  <a:pt x="1868837" y="7157622"/>
                </a:cubicBezTo>
                <a:cubicBezTo>
                  <a:pt x="1868837" y="7157622"/>
                  <a:pt x="1868837" y="7159698"/>
                  <a:pt x="1868837" y="7163850"/>
                </a:cubicBezTo>
                <a:cubicBezTo>
                  <a:pt x="1868837" y="7168004"/>
                  <a:pt x="1864683" y="7170080"/>
                  <a:pt x="1856377" y="7170080"/>
                </a:cubicBezTo>
                <a:cubicBezTo>
                  <a:pt x="1848071" y="7170080"/>
                  <a:pt x="1843918" y="7174234"/>
                  <a:pt x="1843918" y="7182540"/>
                </a:cubicBezTo>
                <a:cubicBezTo>
                  <a:pt x="1843918" y="7190846"/>
                  <a:pt x="1835612" y="7199152"/>
                  <a:pt x="1819000" y="7207457"/>
                </a:cubicBezTo>
                <a:cubicBezTo>
                  <a:pt x="1810694" y="7215764"/>
                  <a:pt x="1802388" y="7221993"/>
                  <a:pt x="1794082" y="7226145"/>
                </a:cubicBezTo>
                <a:cubicBezTo>
                  <a:pt x="1785776" y="7230299"/>
                  <a:pt x="1781624" y="7236529"/>
                  <a:pt x="1781624" y="7244835"/>
                </a:cubicBezTo>
                <a:cubicBezTo>
                  <a:pt x="1773318" y="7253141"/>
                  <a:pt x="1765012" y="7257293"/>
                  <a:pt x="1756706" y="7257293"/>
                </a:cubicBezTo>
                <a:cubicBezTo>
                  <a:pt x="1748400" y="7257293"/>
                  <a:pt x="1744246" y="7261447"/>
                  <a:pt x="1744246" y="7269751"/>
                </a:cubicBezTo>
                <a:lnTo>
                  <a:pt x="1731787" y="7294669"/>
                </a:lnTo>
                <a:cubicBezTo>
                  <a:pt x="1731787" y="7286363"/>
                  <a:pt x="1727635" y="7286363"/>
                  <a:pt x="1719329" y="7294669"/>
                </a:cubicBezTo>
                <a:cubicBezTo>
                  <a:pt x="1711023" y="7302975"/>
                  <a:pt x="1702717" y="7305053"/>
                  <a:pt x="1694411" y="7300899"/>
                </a:cubicBezTo>
                <a:cubicBezTo>
                  <a:pt x="1686105" y="7296747"/>
                  <a:pt x="1686105" y="7290517"/>
                  <a:pt x="1694411" y="7282211"/>
                </a:cubicBezTo>
                <a:lnTo>
                  <a:pt x="1694411" y="7269751"/>
                </a:lnTo>
                <a:cubicBezTo>
                  <a:pt x="1694411" y="7269751"/>
                  <a:pt x="1690259" y="7269751"/>
                  <a:pt x="1681953" y="7269751"/>
                </a:cubicBezTo>
                <a:cubicBezTo>
                  <a:pt x="1673647" y="7278059"/>
                  <a:pt x="1665341" y="7290517"/>
                  <a:pt x="1657035" y="7307129"/>
                </a:cubicBezTo>
                <a:cubicBezTo>
                  <a:pt x="1648729" y="7323741"/>
                  <a:pt x="1648729" y="7336200"/>
                  <a:pt x="1657035" y="7344506"/>
                </a:cubicBezTo>
                <a:cubicBezTo>
                  <a:pt x="1665341" y="7352812"/>
                  <a:pt x="1667417" y="7359042"/>
                  <a:pt x="1663263" y="7363194"/>
                </a:cubicBezTo>
                <a:cubicBezTo>
                  <a:pt x="1659111" y="7367348"/>
                  <a:pt x="1654957" y="7373576"/>
                  <a:pt x="1650805" y="7381882"/>
                </a:cubicBezTo>
                <a:cubicBezTo>
                  <a:pt x="1646653" y="7390188"/>
                  <a:pt x="1640423" y="7394340"/>
                  <a:pt x="1632117" y="7394340"/>
                </a:cubicBezTo>
                <a:cubicBezTo>
                  <a:pt x="1623811" y="7394340"/>
                  <a:pt x="1619657" y="7398494"/>
                  <a:pt x="1619657" y="7406800"/>
                </a:cubicBezTo>
                <a:cubicBezTo>
                  <a:pt x="1619657" y="7415106"/>
                  <a:pt x="1615505" y="7423412"/>
                  <a:pt x="1607199" y="7431718"/>
                </a:cubicBezTo>
                <a:cubicBezTo>
                  <a:pt x="1598892" y="7440024"/>
                  <a:pt x="1592663" y="7442100"/>
                  <a:pt x="1588510" y="7437947"/>
                </a:cubicBezTo>
                <a:cubicBezTo>
                  <a:pt x="1584358" y="7433794"/>
                  <a:pt x="1590586" y="7423412"/>
                  <a:pt x="1607199" y="7406800"/>
                </a:cubicBezTo>
                <a:cubicBezTo>
                  <a:pt x="1615505" y="7381882"/>
                  <a:pt x="1615505" y="7369424"/>
                  <a:pt x="1607199" y="7369424"/>
                </a:cubicBezTo>
                <a:cubicBezTo>
                  <a:pt x="1573974" y="7377730"/>
                  <a:pt x="1565670" y="7390188"/>
                  <a:pt x="1582280" y="7406800"/>
                </a:cubicBezTo>
                <a:cubicBezTo>
                  <a:pt x="1582280" y="7415106"/>
                  <a:pt x="1580204" y="7421336"/>
                  <a:pt x="1576052" y="7425488"/>
                </a:cubicBezTo>
                <a:cubicBezTo>
                  <a:pt x="1571898" y="7429642"/>
                  <a:pt x="1569822" y="7431718"/>
                  <a:pt x="1569822" y="7431718"/>
                </a:cubicBezTo>
                <a:cubicBezTo>
                  <a:pt x="1561516" y="7440024"/>
                  <a:pt x="1553210" y="7444177"/>
                  <a:pt x="1544904" y="7444177"/>
                </a:cubicBezTo>
                <a:cubicBezTo>
                  <a:pt x="1536598" y="7435870"/>
                  <a:pt x="1530368" y="7433794"/>
                  <a:pt x="1526216" y="7437947"/>
                </a:cubicBezTo>
                <a:cubicBezTo>
                  <a:pt x="1522062" y="7442100"/>
                  <a:pt x="1519986" y="7448330"/>
                  <a:pt x="1519986" y="7456635"/>
                </a:cubicBezTo>
                <a:cubicBezTo>
                  <a:pt x="1519986" y="7456635"/>
                  <a:pt x="1519986" y="7460789"/>
                  <a:pt x="1519986" y="7469095"/>
                </a:cubicBezTo>
                <a:lnTo>
                  <a:pt x="1519986" y="7481553"/>
                </a:lnTo>
                <a:lnTo>
                  <a:pt x="1519986" y="7494013"/>
                </a:lnTo>
                <a:lnTo>
                  <a:pt x="1532446" y="7494013"/>
                </a:lnTo>
                <a:lnTo>
                  <a:pt x="1544904" y="7506471"/>
                </a:lnTo>
                <a:cubicBezTo>
                  <a:pt x="1536598" y="7506471"/>
                  <a:pt x="1522062" y="7508549"/>
                  <a:pt x="1501298" y="7512701"/>
                </a:cubicBezTo>
                <a:cubicBezTo>
                  <a:pt x="1480533" y="7516853"/>
                  <a:pt x="1470151" y="7514777"/>
                  <a:pt x="1470151" y="7506471"/>
                </a:cubicBezTo>
                <a:cubicBezTo>
                  <a:pt x="1461845" y="7506471"/>
                  <a:pt x="1453539" y="7506471"/>
                  <a:pt x="1445233" y="7506471"/>
                </a:cubicBezTo>
                <a:lnTo>
                  <a:pt x="1470151" y="7531389"/>
                </a:lnTo>
                <a:lnTo>
                  <a:pt x="1482609" y="7531389"/>
                </a:lnTo>
                <a:lnTo>
                  <a:pt x="1445233" y="7581226"/>
                </a:lnTo>
                <a:lnTo>
                  <a:pt x="1407857" y="7631060"/>
                </a:lnTo>
                <a:cubicBezTo>
                  <a:pt x="1407857" y="7631060"/>
                  <a:pt x="1405779" y="7631060"/>
                  <a:pt x="1401627" y="7631060"/>
                </a:cubicBezTo>
                <a:cubicBezTo>
                  <a:pt x="1397475" y="7631060"/>
                  <a:pt x="1393321" y="7628984"/>
                  <a:pt x="1389168" y="7624830"/>
                </a:cubicBezTo>
                <a:cubicBezTo>
                  <a:pt x="1385015" y="7620678"/>
                  <a:pt x="1380861" y="7618602"/>
                  <a:pt x="1376709" y="7618602"/>
                </a:cubicBezTo>
                <a:cubicBezTo>
                  <a:pt x="1372557" y="7618602"/>
                  <a:pt x="1370479" y="7622754"/>
                  <a:pt x="1370479" y="7631060"/>
                </a:cubicBezTo>
                <a:cubicBezTo>
                  <a:pt x="1362173" y="7639366"/>
                  <a:pt x="1362173" y="7643520"/>
                  <a:pt x="1370479" y="7643520"/>
                </a:cubicBezTo>
                <a:lnTo>
                  <a:pt x="1370479" y="7668437"/>
                </a:lnTo>
                <a:cubicBezTo>
                  <a:pt x="1362173" y="7668437"/>
                  <a:pt x="1349714" y="7660132"/>
                  <a:pt x="1333102" y="7643520"/>
                </a:cubicBezTo>
                <a:lnTo>
                  <a:pt x="1283268" y="7693355"/>
                </a:lnTo>
                <a:lnTo>
                  <a:pt x="1270808" y="7705815"/>
                </a:lnTo>
                <a:cubicBezTo>
                  <a:pt x="1279114" y="7705815"/>
                  <a:pt x="1279114" y="7709967"/>
                  <a:pt x="1270808" y="7718273"/>
                </a:cubicBezTo>
                <a:cubicBezTo>
                  <a:pt x="1262502" y="7726579"/>
                  <a:pt x="1258350" y="7728655"/>
                  <a:pt x="1258350" y="7724503"/>
                </a:cubicBezTo>
                <a:cubicBezTo>
                  <a:pt x="1258350" y="7720351"/>
                  <a:pt x="1254196" y="7722427"/>
                  <a:pt x="1245890" y="7730731"/>
                </a:cubicBezTo>
                <a:cubicBezTo>
                  <a:pt x="1237584" y="7739039"/>
                  <a:pt x="1237584" y="7743191"/>
                  <a:pt x="1245890" y="7743191"/>
                </a:cubicBezTo>
                <a:cubicBezTo>
                  <a:pt x="1245890" y="7743191"/>
                  <a:pt x="1245890" y="7745267"/>
                  <a:pt x="1245890" y="7749419"/>
                </a:cubicBezTo>
                <a:cubicBezTo>
                  <a:pt x="1245890" y="7753573"/>
                  <a:pt x="1241738" y="7755649"/>
                  <a:pt x="1233431" y="7755649"/>
                </a:cubicBezTo>
                <a:cubicBezTo>
                  <a:pt x="1225125" y="7763957"/>
                  <a:pt x="1223049" y="7770185"/>
                  <a:pt x="1227202" y="7774337"/>
                </a:cubicBezTo>
                <a:cubicBezTo>
                  <a:pt x="1231355" y="7778491"/>
                  <a:pt x="1241738" y="7772261"/>
                  <a:pt x="1258350" y="7755649"/>
                </a:cubicBezTo>
                <a:lnTo>
                  <a:pt x="1308185" y="7730731"/>
                </a:lnTo>
                <a:lnTo>
                  <a:pt x="1295727" y="7743191"/>
                </a:lnTo>
                <a:cubicBezTo>
                  <a:pt x="1295727" y="7751497"/>
                  <a:pt x="1291574" y="7759803"/>
                  <a:pt x="1283268" y="7768109"/>
                </a:cubicBezTo>
                <a:cubicBezTo>
                  <a:pt x="1291574" y="7768109"/>
                  <a:pt x="1299878" y="7768109"/>
                  <a:pt x="1308185" y="7768109"/>
                </a:cubicBezTo>
                <a:cubicBezTo>
                  <a:pt x="1308185" y="7776415"/>
                  <a:pt x="1308185" y="7780567"/>
                  <a:pt x="1308185" y="7780567"/>
                </a:cubicBezTo>
                <a:cubicBezTo>
                  <a:pt x="1308185" y="7780567"/>
                  <a:pt x="1306109" y="7782645"/>
                  <a:pt x="1301956" y="7786797"/>
                </a:cubicBezTo>
                <a:cubicBezTo>
                  <a:pt x="1297802" y="7790949"/>
                  <a:pt x="1291574" y="7793026"/>
                  <a:pt x="1283268" y="7793026"/>
                </a:cubicBezTo>
                <a:cubicBezTo>
                  <a:pt x="1274961" y="7784721"/>
                  <a:pt x="1270808" y="7780567"/>
                  <a:pt x="1270808" y="7780567"/>
                </a:cubicBezTo>
                <a:lnTo>
                  <a:pt x="1258350" y="7780567"/>
                </a:lnTo>
                <a:lnTo>
                  <a:pt x="1245890" y="7805485"/>
                </a:lnTo>
                <a:cubicBezTo>
                  <a:pt x="1229278" y="7813792"/>
                  <a:pt x="1216820" y="7822098"/>
                  <a:pt x="1208513" y="7830404"/>
                </a:cubicBezTo>
                <a:cubicBezTo>
                  <a:pt x="1208513" y="7822098"/>
                  <a:pt x="1202283" y="7817944"/>
                  <a:pt x="1189825" y="7817944"/>
                </a:cubicBezTo>
                <a:cubicBezTo>
                  <a:pt x="1177367" y="7817944"/>
                  <a:pt x="1171138" y="7822098"/>
                  <a:pt x="1171138" y="7830404"/>
                </a:cubicBezTo>
                <a:lnTo>
                  <a:pt x="1158677" y="7842862"/>
                </a:lnTo>
                <a:cubicBezTo>
                  <a:pt x="1158677" y="7834556"/>
                  <a:pt x="1154525" y="7830404"/>
                  <a:pt x="1146219" y="7830404"/>
                </a:cubicBezTo>
                <a:cubicBezTo>
                  <a:pt x="1137913" y="7830404"/>
                  <a:pt x="1133761" y="7834556"/>
                  <a:pt x="1133761" y="7842862"/>
                </a:cubicBezTo>
                <a:lnTo>
                  <a:pt x="1121301" y="7867780"/>
                </a:lnTo>
                <a:lnTo>
                  <a:pt x="1108842" y="7867780"/>
                </a:lnTo>
                <a:cubicBezTo>
                  <a:pt x="1108842" y="7859474"/>
                  <a:pt x="1108842" y="7853244"/>
                  <a:pt x="1108842" y="7849092"/>
                </a:cubicBezTo>
                <a:cubicBezTo>
                  <a:pt x="1108842" y="7844940"/>
                  <a:pt x="1108842" y="7842862"/>
                  <a:pt x="1108842" y="7842862"/>
                </a:cubicBezTo>
                <a:lnTo>
                  <a:pt x="1108842" y="7830404"/>
                </a:lnTo>
                <a:lnTo>
                  <a:pt x="1096383" y="7817944"/>
                </a:lnTo>
                <a:cubicBezTo>
                  <a:pt x="1096383" y="7809638"/>
                  <a:pt x="1096383" y="7803409"/>
                  <a:pt x="1096383" y="7799256"/>
                </a:cubicBezTo>
                <a:cubicBezTo>
                  <a:pt x="1096383" y="7795103"/>
                  <a:pt x="1100536" y="7793026"/>
                  <a:pt x="1108842" y="7793026"/>
                </a:cubicBezTo>
                <a:cubicBezTo>
                  <a:pt x="1117148" y="7793026"/>
                  <a:pt x="1121301" y="7793026"/>
                  <a:pt x="1121301" y="7793026"/>
                </a:cubicBezTo>
                <a:cubicBezTo>
                  <a:pt x="1121301" y="7793026"/>
                  <a:pt x="1121301" y="7788873"/>
                  <a:pt x="1121301" y="7780567"/>
                </a:cubicBezTo>
                <a:cubicBezTo>
                  <a:pt x="1129607" y="7780567"/>
                  <a:pt x="1133761" y="7782645"/>
                  <a:pt x="1133761" y="7786797"/>
                </a:cubicBezTo>
                <a:cubicBezTo>
                  <a:pt x="1133761" y="7790949"/>
                  <a:pt x="1133761" y="7797179"/>
                  <a:pt x="1133761" y="7805485"/>
                </a:cubicBezTo>
                <a:lnTo>
                  <a:pt x="1133761" y="7830404"/>
                </a:lnTo>
                <a:cubicBezTo>
                  <a:pt x="1133761" y="7830404"/>
                  <a:pt x="1142067" y="7817944"/>
                  <a:pt x="1158677" y="7793026"/>
                </a:cubicBezTo>
                <a:lnTo>
                  <a:pt x="1183596" y="7768109"/>
                </a:lnTo>
                <a:lnTo>
                  <a:pt x="1196054" y="7743191"/>
                </a:lnTo>
                <a:lnTo>
                  <a:pt x="1196054" y="7730731"/>
                </a:lnTo>
                <a:cubicBezTo>
                  <a:pt x="1196054" y="7722427"/>
                  <a:pt x="1187749" y="7726579"/>
                  <a:pt x="1171138" y="7743191"/>
                </a:cubicBezTo>
                <a:lnTo>
                  <a:pt x="1152449" y="7743191"/>
                </a:lnTo>
                <a:cubicBezTo>
                  <a:pt x="1148296" y="7734885"/>
                  <a:pt x="1150372" y="7730731"/>
                  <a:pt x="1158677" y="7730731"/>
                </a:cubicBezTo>
                <a:cubicBezTo>
                  <a:pt x="1166983" y="7730731"/>
                  <a:pt x="1171138" y="7730731"/>
                  <a:pt x="1171138" y="7730731"/>
                </a:cubicBezTo>
                <a:cubicBezTo>
                  <a:pt x="1171138" y="7714121"/>
                  <a:pt x="1175289" y="7705815"/>
                  <a:pt x="1183596" y="7705815"/>
                </a:cubicBezTo>
                <a:cubicBezTo>
                  <a:pt x="1191901" y="7705815"/>
                  <a:pt x="1193978" y="7701661"/>
                  <a:pt x="1189825" y="7693355"/>
                </a:cubicBezTo>
                <a:cubicBezTo>
                  <a:pt x="1185672" y="7685049"/>
                  <a:pt x="1189825" y="7674666"/>
                  <a:pt x="1202283" y="7662208"/>
                </a:cubicBezTo>
                <a:cubicBezTo>
                  <a:pt x="1214744" y="7649748"/>
                  <a:pt x="1220973" y="7639366"/>
                  <a:pt x="1220973" y="7631060"/>
                </a:cubicBezTo>
                <a:lnTo>
                  <a:pt x="1196054" y="7655978"/>
                </a:lnTo>
                <a:cubicBezTo>
                  <a:pt x="1179444" y="7664284"/>
                  <a:pt x="1171138" y="7668437"/>
                  <a:pt x="1171138" y="7668437"/>
                </a:cubicBezTo>
                <a:lnTo>
                  <a:pt x="1171138" y="7643520"/>
                </a:lnTo>
                <a:cubicBezTo>
                  <a:pt x="1171138" y="7635214"/>
                  <a:pt x="1171138" y="7631060"/>
                  <a:pt x="1171138" y="7631060"/>
                </a:cubicBezTo>
                <a:lnTo>
                  <a:pt x="1196054" y="7618602"/>
                </a:lnTo>
                <a:cubicBezTo>
                  <a:pt x="1187749" y="7610296"/>
                  <a:pt x="1187749" y="7601990"/>
                  <a:pt x="1196054" y="7593684"/>
                </a:cubicBezTo>
                <a:lnTo>
                  <a:pt x="1196054" y="7581226"/>
                </a:lnTo>
                <a:lnTo>
                  <a:pt x="1183596" y="7593684"/>
                </a:lnTo>
                <a:lnTo>
                  <a:pt x="1171138" y="7593684"/>
                </a:lnTo>
                <a:lnTo>
                  <a:pt x="1171138" y="7568766"/>
                </a:lnTo>
                <a:cubicBezTo>
                  <a:pt x="1162831" y="7577072"/>
                  <a:pt x="1154525" y="7577072"/>
                  <a:pt x="1146219" y="7568766"/>
                </a:cubicBezTo>
                <a:lnTo>
                  <a:pt x="1133761" y="7556307"/>
                </a:lnTo>
                <a:lnTo>
                  <a:pt x="1108842" y="7581226"/>
                </a:lnTo>
                <a:lnTo>
                  <a:pt x="1096383" y="7593684"/>
                </a:lnTo>
                <a:lnTo>
                  <a:pt x="1096383" y="7581226"/>
                </a:lnTo>
                <a:lnTo>
                  <a:pt x="1121301" y="7543847"/>
                </a:lnTo>
                <a:lnTo>
                  <a:pt x="1146219" y="7506471"/>
                </a:lnTo>
                <a:cubicBezTo>
                  <a:pt x="1154525" y="7506471"/>
                  <a:pt x="1158677" y="7502319"/>
                  <a:pt x="1158677" y="7494013"/>
                </a:cubicBezTo>
                <a:cubicBezTo>
                  <a:pt x="1158677" y="7485707"/>
                  <a:pt x="1169061" y="7471171"/>
                  <a:pt x="1189825" y="7450407"/>
                </a:cubicBezTo>
                <a:cubicBezTo>
                  <a:pt x="1210589" y="7429642"/>
                  <a:pt x="1231355" y="7408876"/>
                  <a:pt x="1252120" y="7388112"/>
                </a:cubicBezTo>
                <a:cubicBezTo>
                  <a:pt x="1272885" y="7367348"/>
                  <a:pt x="1283268" y="7361118"/>
                  <a:pt x="1283268" y="7369424"/>
                </a:cubicBezTo>
                <a:lnTo>
                  <a:pt x="1308185" y="7356964"/>
                </a:lnTo>
                <a:cubicBezTo>
                  <a:pt x="1308185" y="7348658"/>
                  <a:pt x="1304033" y="7344506"/>
                  <a:pt x="1295727" y="7344506"/>
                </a:cubicBezTo>
                <a:cubicBezTo>
                  <a:pt x="1287420" y="7344506"/>
                  <a:pt x="1283268" y="7342430"/>
                  <a:pt x="1283268" y="7338276"/>
                </a:cubicBezTo>
                <a:cubicBezTo>
                  <a:pt x="1283268" y="7334123"/>
                  <a:pt x="1287420" y="7332046"/>
                  <a:pt x="1295727" y="7332046"/>
                </a:cubicBezTo>
                <a:cubicBezTo>
                  <a:pt x="1312338" y="7323741"/>
                  <a:pt x="1328951" y="7298823"/>
                  <a:pt x="1345561" y="7257293"/>
                </a:cubicBezTo>
                <a:lnTo>
                  <a:pt x="1345561" y="7269751"/>
                </a:lnTo>
                <a:lnTo>
                  <a:pt x="1358021" y="7244835"/>
                </a:lnTo>
                <a:cubicBezTo>
                  <a:pt x="1366327" y="7211611"/>
                  <a:pt x="1387091" y="7194998"/>
                  <a:pt x="1420316" y="7194998"/>
                </a:cubicBezTo>
                <a:cubicBezTo>
                  <a:pt x="1428621" y="7194998"/>
                  <a:pt x="1432774" y="7186692"/>
                  <a:pt x="1432774" y="7170080"/>
                </a:cubicBezTo>
                <a:lnTo>
                  <a:pt x="1457691" y="7132704"/>
                </a:lnTo>
                <a:cubicBezTo>
                  <a:pt x="1465997" y="7132704"/>
                  <a:pt x="1470151" y="7132704"/>
                  <a:pt x="1470151" y="7132704"/>
                </a:cubicBezTo>
                <a:cubicBezTo>
                  <a:pt x="1470151" y="7124398"/>
                  <a:pt x="1474303" y="7114016"/>
                  <a:pt x="1482609" y="7101556"/>
                </a:cubicBezTo>
                <a:cubicBezTo>
                  <a:pt x="1490915" y="7089098"/>
                  <a:pt x="1495068" y="7080792"/>
                  <a:pt x="1495068" y="7076639"/>
                </a:cubicBezTo>
                <a:cubicBezTo>
                  <a:pt x="1495068" y="7072485"/>
                  <a:pt x="1499221" y="7070409"/>
                  <a:pt x="1507527" y="7070409"/>
                </a:cubicBezTo>
                <a:cubicBezTo>
                  <a:pt x="1515834" y="7070409"/>
                  <a:pt x="1526216" y="7062103"/>
                  <a:pt x="1538674" y="7045491"/>
                </a:cubicBezTo>
                <a:cubicBezTo>
                  <a:pt x="1551134" y="7028881"/>
                  <a:pt x="1561516" y="7020573"/>
                  <a:pt x="1569822" y="7020573"/>
                </a:cubicBezTo>
                <a:cubicBezTo>
                  <a:pt x="1569822" y="7012267"/>
                  <a:pt x="1578128" y="6997733"/>
                  <a:pt x="1594739" y="6976967"/>
                </a:cubicBezTo>
                <a:cubicBezTo>
                  <a:pt x="1611351" y="6956202"/>
                  <a:pt x="1619657" y="6941668"/>
                  <a:pt x="1619657" y="6933360"/>
                </a:cubicBezTo>
                <a:lnTo>
                  <a:pt x="1632117" y="6920902"/>
                </a:lnTo>
                <a:cubicBezTo>
                  <a:pt x="1632117" y="6920902"/>
                  <a:pt x="1638347" y="6914672"/>
                  <a:pt x="1650805" y="6902214"/>
                </a:cubicBezTo>
                <a:cubicBezTo>
                  <a:pt x="1663263" y="6889754"/>
                  <a:pt x="1665341" y="6883526"/>
                  <a:pt x="1657035" y="6883526"/>
                </a:cubicBezTo>
                <a:cubicBezTo>
                  <a:pt x="1657035" y="6875220"/>
                  <a:pt x="1665341" y="6862761"/>
                  <a:pt x="1681953" y="6846149"/>
                </a:cubicBezTo>
                <a:lnTo>
                  <a:pt x="1694411" y="6833689"/>
                </a:lnTo>
                <a:lnTo>
                  <a:pt x="1719329" y="6821231"/>
                </a:lnTo>
                <a:cubicBezTo>
                  <a:pt x="1727635" y="6812925"/>
                  <a:pt x="1733864" y="6806695"/>
                  <a:pt x="1738017" y="6802543"/>
                </a:cubicBezTo>
                <a:cubicBezTo>
                  <a:pt x="1742170" y="6798389"/>
                  <a:pt x="1740093" y="6796313"/>
                  <a:pt x="1731787" y="6796313"/>
                </a:cubicBezTo>
                <a:lnTo>
                  <a:pt x="1744246" y="6783855"/>
                </a:lnTo>
                <a:lnTo>
                  <a:pt x="1806542" y="6721559"/>
                </a:lnTo>
                <a:cubicBezTo>
                  <a:pt x="1806542" y="6713254"/>
                  <a:pt x="1802388" y="6713254"/>
                  <a:pt x="1794082" y="6721559"/>
                </a:cubicBezTo>
                <a:lnTo>
                  <a:pt x="1806542" y="6696642"/>
                </a:lnTo>
                <a:cubicBezTo>
                  <a:pt x="1806542" y="6688336"/>
                  <a:pt x="1808618" y="6686258"/>
                  <a:pt x="1812770" y="6690412"/>
                </a:cubicBezTo>
                <a:cubicBezTo>
                  <a:pt x="1816924" y="6694566"/>
                  <a:pt x="1821076" y="6694566"/>
                  <a:pt x="1825230" y="6690412"/>
                </a:cubicBezTo>
                <a:cubicBezTo>
                  <a:pt x="1829382" y="6686258"/>
                  <a:pt x="1831458" y="6684182"/>
                  <a:pt x="1831458" y="6684182"/>
                </a:cubicBezTo>
                <a:lnTo>
                  <a:pt x="1856377" y="6646806"/>
                </a:lnTo>
                <a:lnTo>
                  <a:pt x="1881295" y="6609430"/>
                </a:lnTo>
                <a:lnTo>
                  <a:pt x="1893753" y="6609430"/>
                </a:lnTo>
                <a:cubicBezTo>
                  <a:pt x="1918671" y="6584511"/>
                  <a:pt x="1931131" y="6567899"/>
                  <a:pt x="1931131" y="6559593"/>
                </a:cubicBezTo>
                <a:lnTo>
                  <a:pt x="1943589" y="6547135"/>
                </a:lnTo>
                <a:cubicBezTo>
                  <a:pt x="1943589" y="6547135"/>
                  <a:pt x="1947741" y="6542981"/>
                  <a:pt x="1956047" y="6534675"/>
                </a:cubicBezTo>
                <a:cubicBezTo>
                  <a:pt x="1964353" y="6526371"/>
                  <a:pt x="1968507" y="6518063"/>
                  <a:pt x="1968507" y="6509759"/>
                </a:cubicBezTo>
                <a:lnTo>
                  <a:pt x="1956047" y="6509759"/>
                </a:lnTo>
                <a:lnTo>
                  <a:pt x="1968507" y="6497299"/>
                </a:lnTo>
                <a:cubicBezTo>
                  <a:pt x="1985119" y="6497299"/>
                  <a:pt x="2012114" y="6472381"/>
                  <a:pt x="2049490" y="6422546"/>
                </a:cubicBezTo>
                <a:cubicBezTo>
                  <a:pt x="2086867" y="6372710"/>
                  <a:pt x="2109709" y="6347791"/>
                  <a:pt x="2118015" y="6347791"/>
                </a:cubicBezTo>
                <a:cubicBezTo>
                  <a:pt x="2126321" y="6347791"/>
                  <a:pt x="2145009" y="6331179"/>
                  <a:pt x="2174079" y="6297957"/>
                </a:cubicBezTo>
                <a:cubicBezTo>
                  <a:pt x="2203149" y="6264733"/>
                  <a:pt x="2217685" y="6243967"/>
                  <a:pt x="2217685" y="6235662"/>
                </a:cubicBezTo>
                <a:cubicBezTo>
                  <a:pt x="2217685" y="6227356"/>
                  <a:pt x="2225991" y="6219050"/>
                  <a:pt x="2242603" y="6210744"/>
                </a:cubicBezTo>
                <a:lnTo>
                  <a:pt x="2242603" y="6185826"/>
                </a:lnTo>
                <a:lnTo>
                  <a:pt x="2230144" y="6185826"/>
                </a:lnTo>
                <a:cubicBezTo>
                  <a:pt x="2238450" y="6177520"/>
                  <a:pt x="2246756" y="6173368"/>
                  <a:pt x="2255062" y="6173368"/>
                </a:cubicBezTo>
                <a:lnTo>
                  <a:pt x="2230144" y="6173368"/>
                </a:lnTo>
                <a:lnTo>
                  <a:pt x="2230144" y="6160908"/>
                </a:lnTo>
                <a:cubicBezTo>
                  <a:pt x="2246756" y="6152602"/>
                  <a:pt x="2257138" y="6148450"/>
                  <a:pt x="2261292" y="6148450"/>
                </a:cubicBezTo>
                <a:cubicBezTo>
                  <a:pt x="2265444" y="6148450"/>
                  <a:pt x="2275828" y="6138066"/>
                  <a:pt x="2292438" y="6117302"/>
                </a:cubicBezTo>
                <a:lnTo>
                  <a:pt x="2302405" y="6099861"/>
                </a:lnTo>
                <a:lnTo>
                  <a:pt x="2304898" y="6098613"/>
                </a:lnTo>
                <a:lnTo>
                  <a:pt x="2317357" y="6073695"/>
                </a:lnTo>
                <a:lnTo>
                  <a:pt x="2302405" y="6099861"/>
                </a:lnTo>
                <a:lnTo>
                  <a:pt x="2279980" y="6111073"/>
                </a:lnTo>
                <a:cubicBezTo>
                  <a:pt x="2271674" y="6119378"/>
                  <a:pt x="2267522" y="6123532"/>
                  <a:pt x="2267522" y="6123532"/>
                </a:cubicBezTo>
                <a:cubicBezTo>
                  <a:pt x="2259214" y="6123532"/>
                  <a:pt x="2246756" y="6131838"/>
                  <a:pt x="2230144" y="6148450"/>
                </a:cubicBezTo>
                <a:cubicBezTo>
                  <a:pt x="2213531" y="6165062"/>
                  <a:pt x="2205227" y="6177520"/>
                  <a:pt x="2205227" y="6185826"/>
                </a:cubicBezTo>
                <a:cubicBezTo>
                  <a:pt x="2196919" y="6194132"/>
                  <a:pt x="2192767" y="6198284"/>
                  <a:pt x="2192767" y="6198284"/>
                </a:cubicBezTo>
                <a:cubicBezTo>
                  <a:pt x="2184461" y="6198284"/>
                  <a:pt x="2182385" y="6206590"/>
                  <a:pt x="2186539" y="6223202"/>
                </a:cubicBezTo>
                <a:cubicBezTo>
                  <a:pt x="2190691" y="6239815"/>
                  <a:pt x="2188615" y="6248121"/>
                  <a:pt x="2180309" y="6248121"/>
                </a:cubicBezTo>
                <a:lnTo>
                  <a:pt x="2180309" y="6260579"/>
                </a:lnTo>
                <a:lnTo>
                  <a:pt x="2155391" y="6273039"/>
                </a:lnTo>
                <a:cubicBezTo>
                  <a:pt x="2097249" y="6339487"/>
                  <a:pt x="2068178" y="6370634"/>
                  <a:pt x="2068178" y="6366480"/>
                </a:cubicBezTo>
                <a:cubicBezTo>
                  <a:pt x="2068178" y="6362327"/>
                  <a:pt x="2072332" y="6354021"/>
                  <a:pt x="2080637" y="6341563"/>
                </a:cubicBezTo>
                <a:cubicBezTo>
                  <a:pt x="2088943" y="6329103"/>
                  <a:pt x="2093096" y="6322873"/>
                  <a:pt x="2093096" y="6322873"/>
                </a:cubicBezTo>
                <a:cubicBezTo>
                  <a:pt x="2084790" y="6314569"/>
                  <a:pt x="2080637" y="6312491"/>
                  <a:pt x="2080637" y="6316645"/>
                </a:cubicBezTo>
                <a:cubicBezTo>
                  <a:pt x="2080637" y="6320797"/>
                  <a:pt x="2076484" y="6322873"/>
                  <a:pt x="2068178" y="6322873"/>
                </a:cubicBezTo>
                <a:cubicBezTo>
                  <a:pt x="2059872" y="6331179"/>
                  <a:pt x="2055720" y="6339487"/>
                  <a:pt x="2055720" y="6347791"/>
                </a:cubicBezTo>
                <a:cubicBezTo>
                  <a:pt x="2055720" y="6356098"/>
                  <a:pt x="2051566" y="6362327"/>
                  <a:pt x="2043260" y="6366480"/>
                </a:cubicBezTo>
                <a:cubicBezTo>
                  <a:pt x="2034954" y="6370634"/>
                  <a:pt x="2032878" y="6376863"/>
                  <a:pt x="2037030" y="6385170"/>
                </a:cubicBezTo>
                <a:cubicBezTo>
                  <a:pt x="2041184" y="6393474"/>
                  <a:pt x="2039108" y="6403858"/>
                  <a:pt x="2030802" y="6416316"/>
                </a:cubicBezTo>
                <a:cubicBezTo>
                  <a:pt x="2022496" y="6428774"/>
                  <a:pt x="2001732" y="6435004"/>
                  <a:pt x="1968507" y="6435004"/>
                </a:cubicBezTo>
                <a:cubicBezTo>
                  <a:pt x="1943589" y="6443310"/>
                  <a:pt x="1926977" y="6451616"/>
                  <a:pt x="1918671" y="6459922"/>
                </a:cubicBezTo>
                <a:cubicBezTo>
                  <a:pt x="1902059" y="6476534"/>
                  <a:pt x="1893753" y="6484840"/>
                  <a:pt x="1893753" y="6484840"/>
                </a:cubicBezTo>
                <a:lnTo>
                  <a:pt x="1893753" y="6497299"/>
                </a:lnTo>
                <a:cubicBezTo>
                  <a:pt x="1885447" y="6505605"/>
                  <a:pt x="1885447" y="6509759"/>
                  <a:pt x="1893753" y="6509759"/>
                </a:cubicBezTo>
                <a:cubicBezTo>
                  <a:pt x="1902059" y="6509759"/>
                  <a:pt x="1906213" y="6511835"/>
                  <a:pt x="1906213" y="6515987"/>
                </a:cubicBezTo>
                <a:cubicBezTo>
                  <a:pt x="1906213" y="6520141"/>
                  <a:pt x="1902059" y="6522217"/>
                  <a:pt x="1893753" y="6522217"/>
                </a:cubicBezTo>
                <a:lnTo>
                  <a:pt x="1881295" y="6522217"/>
                </a:lnTo>
                <a:cubicBezTo>
                  <a:pt x="1881295" y="6513911"/>
                  <a:pt x="1877143" y="6513911"/>
                  <a:pt x="1868837" y="6522217"/>
                </a:cubicBezTo>
                <a:cubicBezTo>
                  <a:pt x="1860529" y="6530523"/>
                  <a:pt x="1860529" y="6534675"/>
                  <a:pt x="1868837" y="6534675"/>
                </a:cubicBezTo>
                <a:lnTo>
                  <a:pt x="1856377" y="6534675"/>
                </a:lnTo>
                <a:cubicBezTo>
                  <a:pt x="1856377" y="6534675"/>
                  <a:pt x="1850148" y="6540905"/>
                  <a:pt x="1837688" y="6553363"/>
                </a:cubicBezTo>
                <a:cubicBezTo>
                  <a:pt x="1825230" y="6565823"/>
                  <a:pt x="1819000" y="6576205"/>
                  <a:pt x="1819000" y="6584511"/>
                </a:cubicBezTo>
                <a:lnTo>
                  <a:pt x="1806542" y="6596970"/>
                </a:lnTo>
                <a:cubicBezTo>
                  <a:pt x="1806542" y="6605276"/>
                  <a:pt x="1792006" y="6621888"/>
                  <a:pt x="1762936" y="6646806"/>
                </a:cubicBezTo>
                <a:cubicBezTo>
                  <a:pt x="1733864" y="6671724"/>
                  <a:pt x="1717251" y="6684182"/>
                  <a:pt x="1713099" y="6684182"/>
                </a:cubicBezTo>
                <a:cubicBezTo>
                  <a:pt x="1708947" y="6684182"/>
                  <a:pt x="1715175" y="6675878"/>
                  <a:pt x="1731787" y="6659264"/>
                </a:cubicBezTo>
                <a:lnTo>
                  <a:pt x="1744246" y="6646806"/>
                </a:lnTo>
                <a:cubicBezTo>
                  <a:pt x="1744246" y="6638500"/>
                  <a:pt x="1752553" y="6626042"/>
                  <a:pt x="1769164" y="6609430"/>
                </a:cubicBezTo>
                <a:cubicBezTo>
                  <a:pt x="1777470" y="6601123"/>
                  <a:pt x="1781624" y="6592817"/>
                  <a:pt x="1781624" y="6584511"/>
                </a:cubicBezTo>
                <a:cubicBezTo>
                  <a:pt x="1773318" y="6592817"/>
                  <a:pt x="1765012" y="6599046"/>
                  <a:pt x="1756706" y="6603200"/>
                </a:cubicBezTo>
                <a:cubicBezTo>
                  <a:pt x="1748400" y="6607353"/>
                  <a:pt x="1744246" y="6609430"/>
                  <a:pt x="1744246" y="6609430"/>
                </a:cubicBezTo>
                <a:cubicBezTo>
                  <a:pt x="1735941" y="6617736"/>
                  <a:pt x="1733864" y="6623964"/>
                  <a:pt x="1738017" y="6628118"/>
                </a:cubicBezTo>
                <a:cubicBezTo>
                  <a:pt x="1742170" y="6632272"/>
                  <a:pt x="1740093" y="6636424"/>
                  <a:pt x="1731787" y="6640576"/>
                </a:cubicBezTo>
                <a:cubicBezTo>
                  <a:pt x="1723481" y="6644730"/>
                  <a:pt x="1715175" y="6644730"/>
                  <a:pt x="1706869" y="6640576"/>
                </a:cubicBezTo>
                <a:cubicBezTo>
                  <a:pt x="1698563" y="6636424"/>
                  <a:pt x="1694411" y="6630194"/>
                  <a:pt x="1694411" y="6621888"/>
                </a:cubicBezTo>
                <a:cubicBezTo>
                  <a:pt x="1694411" y="6613582"/>
                  <a:pt x="1698563" y="6609430"/>
                  <a:pt x="1706869" y="6609430"/>
                </a:cubicBezTo>
                <a:lnTo>
                  <a:pt x="1719329" y="6596970"/>
                </a:lnTo>
                <a:lnTo>
                  <a:pt x="1706869" y="6596970"/>
                </a:lnTo>
                <a:cubicBezTo>
                  <a:pt x="1698563" y="6605276"/>
                  <a:pt x="1692335" y="6609430"/>
                  <a:pt x="1688181" y="6609430"/>
                </a:cubicBezTo>
                <a:cubicBezTo>
                  <a:pt x="1684029" y="6609430"/>
                  <a:pt x="1681953" y="6609430"/>
                  <a:pt x="1681953" y="6609430"/>
                </a:cubicBezTo>
                <a:cubicBezTo>
                  <a:pt x="1673647" y="6609430"/>
                  <a:pt x="1669493" y="6615659"/>
                  <a:pt x="1669493" y="6628118"/>
                </a:cubicBezTo>
                <a:cubicBezTo>
                  <a:pt x="1669493" y="6640576"/>
                  <a:pt x="1669493" y="6646806"/>
                  <a:pt x="1669493" y="6646806"/>
                </a:cubicBezTo>
                <a:lnTo>
                  <a:pt x="1681953" y="6659264"/>
                </a:lnTo>
                <a:cubicBezTo>
                  <a:pt x="1673647" y="6667570"/>
                  <a:pt x="1673647" y="6671724"/>
                  <a:pt x="1681953" y="6671724"/>
                </a:cubicBezTo>
                <a:cubicBezTo>
                  <a:pt x="1690259" y="6671724"/>
                  <a:pt x="1694411" y="6671724"/>
                  <a:pt x="1694411" y="6671724"/>
                </a:cubicBezTo>
                <a:cubicBezTo>
                  <a:pt x="1694411" y="6671724"/>
                  <a:pt x="1690259" y="6675878"/>
                  <a:pt x="1681953" y="6684182"/>
                </a:cubicBezTo>
                <a:lnTo>
                  <a:pt x="1669493" y="6671724"/>
                </a:lnTo>
                <a:cubicBezTo>
                  <a:pt x="1669493" y="6671724"/>
                  <a:pt x="1665341" y="6667570"/>
                  <a:pt x="1657035" y="6659264"/>
                </a:cubicBezTo>
                <a:lnTo>
                  <a:pt x="1632117" y="6671724"/>
                </a:lnTo>
                <a:cubicBezTo>
                  <a:pt x="1615505" y="6688336"/>
                  <a:pt x="1603046" y="6696642"/>
                  <a:pt x="1594739" y="6696642"/>
                </a:cubicBezTo>
                <a:cubicBezTo>
                  <a:pt x="1586434" y="6696642"/>
                  <a:pt x="1582280" y="6698718"/>
                  <a:pt x="1582280" y="6702870"/>
                </a:cubicBezTo>
                <a:cubicBezTo>
                  <a:pt x="1582280" y="6707024"/>
                  <a:pt x="1578128" y="6711177"/>
                  <a:pt x="1569822" y="6715330"/>
                </a:cubicBezTo>
                <a:cubicBezTo>
                  <a:pt x="1561516" y="6719483"/>
                  <a:pt x="1557362" y="6717406"/>
                  <a:pt x="1557362" y="6709100"/>
                </a:cubicBezTo>
                <a:lnTo>
                  <a:pt x="1569822" y="6684182"/>
                </a:lnTo>
                <a:cubicBezTo>
                  <a:pt x="1594739" y="6700794"/>
                  <a:pt x="1607199" y="6688336"/>
                  <a:pt x="1607199" y="6646806"/>
                </a:cubicBezTo>
                <a:lnTo>
                  <a:pt x="1619657" y="6634348"/>
                </a:lnTo>
                <a:lnTo>
                  <a:pt x="1607199" y="6634348"/>
                </a:lnTo>
                <a:lnTo>
                  <a:pt x="1607199" y="6621888"/>
                </a:lnTo>
                <a:cubicBezTo>
                  <a:pt x="1615505" y="6621888"/>
                  <a:pt x="1625887" y="6615659"/>
                  <a:pt x="1638347" y="6603200"/>
                </a:cubicBezTo>
                <a:cubicBezTo>
                  <a:pt x="1650805" y="6590741"/>
                  <a:pt x="1657035" y="6580358"/>
                  <a:pt x="1657035" y="6572053"/>
                </a:cubicBezTo>
                <a:cubicBezTo>
                  <a:pt x="1657035" y="6563747"/>
                  <a:pt x="1661187" y="6559593"/>
                  <a:pt x="1669493" y="6559593"/>
                </a:cubicBezTo>
                <a:lnTo>
                  <a:pt x="1694411" y="6534675"/>
                </a:lnTo>
                <a:cubicBezTo>
                  <a:pt x="1694411" y="6534675"/>
                  <a:pt x="1694411" y="6530523"/>
                  <a:pt x="1694411" y="6522217"/>
                </a:cubicBezTo>
                <a:cubicBezTo>
                  <a:pt x="1702717" y="6530523"/>
                  <a:pt x="1708947" y="6530523"/>
                  <a:pt x="1713099" y="6522217"/>
                </a:cubicBezTo>
                <a:cubicBezTo>
                  <a:pt x="1717251" y="6513911"/>
                  <a:pt x="1723481" y="6501453"/>
                  <a:pt x="1731787" y="6484840"/>
                </a:cubicBezTo>
                <a:cubicBezTo>
                  <a:pt x="1740093" y="6468228"/>
                  <a:pt x="1748400" y="6455768"/>
                  <a:pt x="1756706" y="6447464"/>
                </a:cubicBezTo>
                <a:lnTo>
                  <a:pt x="1744246" y="6447464"/>
                </a:lnTo>
                <a:cubicBezTo>
                  <a:pt x="1735941" y="6455768"/>
                  <a:pt x="1729711" y="6457846"/>
                  <a:pt x="1725557" y="6453692"/>
                </a:cubicBezTo>
                <a:cubicBezTo>
                  <a:pt x="1721405" y="6449540"/>
                  <a:pt x="1719329" y="6451616"/>
                  <a:pt x="1719329" y="6459922"/>
                </a:cubicBezTo>
                <a:lnTo>
                  <a:pt x="1719329" y="6472381"/>
                </a:lnTo>
                <a:cubicBezTo>
                  <a:pt x="1711023" y="6464076"/>
                  <a:pt x="1706869" y="6459922"/>
                  <a:pt x="1706869" y="6459922"/>
                </a:cubicBezTo>
                <a:cubicBezTo>
                  <a:pt x="1706869" y="6459922"/>
                  <a:pt x="1706869" y="6455768"/>
                  <a:pt x="1706869" y="6447464"/>
                </a:cubicBezTo>
                <a:cubicBezTo>
                  <a:pt x="1723481" y="6397628"/>
                  <a:pt x="1740093" y="6372710"/>
                  <a:pt x="1756706" y="6372710"/>
                </a:cubicBezTo>
                <a:cubicBezTo>
                  <a:pt x="1765012" y="6372710"/>
                  <a:pt x="1773318" y="6368556"/>
                  <a:pt x="1781624" y="6360251"/>
                </a:cubicBezTo>
                <a:cubicBezTo>
                  <a:pt x="1789930" y="6351945"/>
                  <a:pt x="1794082" y="6347791"/>
                  <a:pt x="1794082" y="6347791"/>
                </a:cubicBezTo>
                <a:lnTo>
                  <a:pt x="1794082" y="6335333"/>
                </a:lnTo>
                <a:cubicBezTo>
                  <a:pt x="1802388" y="6327027"/>
                  <a:pt x="1806542" y="6322873"/>
                  <a:pt x="1806542" y="6322873"/>
                </a:cubicBezTo>
                <a:cubicBezTo>
                  <a:pt x="1806542" y="6314569"/>
                  <a:pt x="1808618" y="6308339"/>
                  <a:pt x="1812770" y="6304185"/>
                </a:cubicBezTo>
                <a:cubicBezTo>
                  <a:pt x="1816924" y="6300033"/>
                  <a:pt x="1819000" y="6293803"/>
                  <a:pt x="1819000" y="6285497"/>
                </a:cubicBezTo>
                <a:cubicBezTo>
                  <a:pt x="1835612" y="6277193"/>
                  <a:pt x="1843918" y="6273039"/>
                  <a:pt x="1843918" y="6273039"/>
                </a:cubicBezTo>
                <a:cubicBezTo>
                  <a:pt x="1843918" y="6264733"/>
                  <a:pt x="1854301" y="6250197"/>
                  <a:pt x="1875065" y="6229432"/>
                </a:cubicBezTo>
                <a:cubicBezTo>
                  <a:pt x="1895831" y="6208668"/>
                  <a:pt x="1910365" y="6198284"/>
                  <a:pt x="1918671" y="6198284"/>
                </a:cubicBezTo>
                <a:cubicBezTo>
                  <a:pt x="1918671" y="6198284"/>
                  <a:pt x="1918671" y="6196208"/>
                  <a:pt x="1918671" y="6192056"/>
                </a:cubicBezTo>
                <a:cubicBezTo>
                  <a:pt x="1918671" y="6187902"/>
                  <a:pt x="1922825" y="6177520"/>
                  <a:pt x="1931131" y="6160908"/>
                </a:cubicBezTo>
                <a:lnTo>
                  <a:pt x="1943589" y="6160908"/>
                </a:lnTo>
                <a:lnTo>
                  <a:pt x="1956047" y="6160908"/>
                </a:lnTo>
                <a:cubicBezTo>
                  <a:pt x="1964353" y="6160908"/>
                  <a:pt x="1966431" y="6158832"/>
                  <a:pt x="1962277" y="6154678"/>
                </a:cubicBezTo>
                <a:cubicBezTo>
                  <a:pt x="1958125" y="6150526"/>
                  <a:pt x="1953971" y="6142220"/>
                  <a:pt x="1949819" y="6129761"/>
                </a:cubicBezTo>
                <a:cubicBezTo>
                  <a:pt x="1945665" y="6117302"/>
                  <a:pt x="1947741" y="6115225"/>
                  <a:pt x="1956047" y="6123532"/>
                </a:cubicBezTo>
                <a:lnTo>
                  <a:pt x="1968507" y="6111073"/>
                </a:lnTo>
                <a:cubicBezTo>
                  <a:pt x="1960201" y="6102767"/>
                  <a:pt x="1960201" y="6098613"/>
                  <a:pt x="1968507" y="6098613"/>
                </a:cubicBezTo>
                <a:cubicBezTo>
                  <a:pt x="1976813" y="6098613"/>
                  <a:pt x="1980966" y="6102767"/>
                  <a:pt x="1980966" y="6111073"/>
                </a:cubicBezTo>
                <a:cubicBezTo>
                  <a:pt x="1980966" y="6119378"/>
                  <a:pt x="1985119" y="6121455"/>
                  <a:pt x="1993425" y="6117302"/>
                </a:cubicBezTo>
                <a:cubicBezTo>
                  <a:pt x="2001732" y="6113149"/>
                  <a:pt x="2010036" y="6106919"/>
                  <a:pt x="2018342" y="6098613"/>
                </a:cubicBezTo>
                <a:lnTo>
                  <a:pt x="2018342" y="6086155"/>
                </a:lnTo>
                <a:cubicBezTo>
                  <a:pt x="2010036" y="6086155"/>
                  <a:pt x="2005884" y="6086155"/>
                  <a:pt x="2005884" y="6086155"/>
                </a:cubicBezTo>
                <a:cubicBezTo>
                  <a:pt x="2005884" y="6061237"/>
                  <a:pt x="2014190" y="6052931"/>
                  <a:pt x="2030802" y="6061237"/>
                </a:cubicBezTo>
                <a:cubicBezTo>
                  <a:pt x="2039108" y="6061237"/>
                  <a:pt x="2049490" y="6055007"/>
                  <a:pt x="2061948" y="6042549"/>
                </a:cubicBezTo>
                <a:cubicBezTo>
                  <a:pt x="2074408" y="6030089"/>
                  <a:pt x="2080637" y="6015555"/>
                  <a:pt x="2080637" y="5998942"/>
                </a:cubicBezTo>
                <a:lnTo>
                  <a:pt x="2093096" y="5974024"/>
                </a:lnTo>
                <a:lnTo>
                  <a:pt x="2068178" y="5986484"/>
                </a:lnTo>
                <a:lnTo>
                  <a:pt x="2055720" y="5998942"/>
                </a:lnTo>
                <a:cubicBezTo>
                  <a:pt x="2030802" y="5998942"/>
                  <a:pt x="2022496" y="6007249"/>
                  <a:pt x="2030802" y="6023861"/>
                </a:cubicBezTo>
                <a:cubicBezTo>
                  <a:pt x="2030802" y="6032165"/>
                  <a:pt x="2026650" y="6036319"/>
                  <a:pt x="2018342" y="6036319"/>
                </a:cubicBezTo>
                <a:lnTo>
                  <a:pt x="2005884" y="6048779"/>
                </a:lnTo>
                <a:cubicBezTo>
                  <a:pt x="1997578" y="6048779"/>
                  <a:pt x="1993425" y="6050855"/>
                  <a:pt x="1993425" y="6055007"/>
                </a:cubicBezTo>
                <a:cubicBezTo>
                  <a:pt x="1993425" y="6059161"/>
                  <a:pt x="1989272" y="6061237"/>
                  <a:pt x="1980966" y="6061237"/>
                </a:cubicBezTo>
                <a:cubicBezTo>
                  <a:pt x="1980966" y="6061237"/>
                  <a:pt x="1973957" y="6068245"/>
                  <a:pt x="1959942" y="6082261"/>
                </a:cubicBezTo>
                <a:lnTo>
                  <a:pt x="1948929" y="6093274"/>
                </a:lnTo>
                <a:lnTo>
                  <a:pt x="1950598" y="6093942"/>
                </a:lnTo>
                <a:cubicBezTo>
                  <a:pt x="1952155" y="6094980"/>
                  <a:pt x="1953971" y="6096537"/>
                  <a:pt x="1956047" y="6098613"/>
                </a:cubicBezTo>
                <a:lnTo>
                  <a:pt x="1943589" y="6098613"/>
                </a:lnTo>
                <a:cubicBezTo>
                  <a:pt x="1918671" y="6123532"/>
                  <a:pt x="1902059" y="6131838"/>
                  <a:pt x="1893753" y="6123532"/>
                </a:cubicBezTo>
                <a:cubicBezTo>
                  <a:pt x="1893753" y="6140144"/>
                  <a:pt x="1891677" y="6148450"/>
                  <a:pt x="1887525" y="6148450"/>
                </a:cubicBezTo>
                <a:cubicBezTo>
                  <a:pt x="1883371" y="6148450"/>
                  <a:pt x="1881295" y="6152602"/>
                  <a:pt x="1881295" y="6160908"/>
                </a:cubicBezTo>
                <a:cubicBezTo>
                  <a:pt x="1881295" y="6169214"/>
                  <a:pt x="1881295" y="6173368"/>
                  <a:pt x="1881295" y="6173368"/>
                </a:cubicBezTo>
                <a:cubicBezTo>
                  <a:pt x="1881295" y="6173368"/>
                  <a:pt x="1877143" y="6177520"/>
                  <a:pt x="1868837" y="6185826"/>
                </a:cubicBezTo>
                <a:cubicBezTo>
                  <a:pt x="1860529" y="6194132"/>
                  <a:pt x="1856377" y="6198284"/>
                  <a:pt x="1856377" y="6198284"/>
                </a:cubicBezTo>
                <a:cubicBezTo>
                  <a:pt x="1856377" y="6198284"/>
                  <a:pt x="1852224" y="6198284"/>
                  <a:pt x="1843918" y="6198284"/>
                </a:cubicBezTo>
                <a:cubicBezTo>
                  <a:pt x="1843918" y="6206590"/>
                  <a:pt x="1839765" y="6214896"/>
                  <a:pt x="1831458" y="6223202"/>
                </a:cubicBezTo>
                <a:cubicBezTo>
                  <a:pt x="1823152" y="6231508"/>
                  <a:pt x="1821076" y="6239815"/>
                  <a:pt x="1825230" y="6248121"/>
                </a:cubicBezTo>
                <a:cubicBezTo>
                  <a:pt x="1829382" y="6256427"/>
                  <a:pt x="1831458" y="6260579"/>
                  <a:pt x="1831458" y="6260579"/>
                </a:cubicBezTo>
                <a:cubicBezTo>
                  <a:pt x="1814848" y="6268885"/>
                  <a:pt x="1806542" y="6268885"/>
                  <a:pt x="1806542" y="6260579"/>
                </a:cubicBezTo>
                <a:lnTo>
                  <a:pt x="1794082" y="6248121"/>
                </a:lnTo>
                <a:lnTo>
                  <a:pt x="1781624" y="6273039"/>
                </a:lnTo>
                <a:cubicBezTo>
                  <a:pt x="1789930" y="6281345"/>
                  <a:pt x="1792006" y="6287573"/>
                  <a:pt x="1787852" y="6291727"/>
                </a:cubicBezTo>
                <a:cubicBezTo>
                  <a:pt x="1783700" y="6295881"/>
                  <a:pt x="1781624" y="6293803"/>
                  <a:pt x="1781624" y="6285497"/>
                </a:cubicBezTo>
                <a:lnTo>
                  <a:pt x="1769164" y="6285497"/>
                </a:lnTo>
                <a:cubicBezTo>
                  <a:pt x="1760858" y="6293803"/>
                  <a:pt x="1756706" y="6300033"/>
                  <a:pt x="1756706" y="6304185"/>
                </a:cubicBezTo>
                <a:cubicBezTo>
                  <a:pt x="1756706" y="6308339"/>
                  <a:pt x="1752553" y="6310415"/>
                  <a:pt x="1744246" y="6310415"/>
                </a:cubicBezTo>
                <a:cubicBezTo>
                  <a:pt x="1727635" y="6310415"/>
                  <a:pt x="1719329" y="6322873"/>
                  <a:pt x="1719329" y="6347791"/>
                </a:cubicBezTo>
                <a:lnTo>
                  <a:pt x="1706869" y="6360251"/>
                </a:lnTo>
                <a:cubicBezTo>
                  <a:pt x="1706869" y="6360251"/>
                  <a:pt x="1702717" y="6362327"/>
                  <a:pt x="1694411" y="6366480"/>
                </a:cubicBezTo>
                <a:cubicBezTo>
                  <a:pt x="1686105" y="6370634"/>
                  <a:pt x="1681953" y="6376863"/>
                  <a:pt x="1681953" y="6385170"/>
                </a:cubicBezTo>
                <a:cubicBezTo>
                  <a:pt x="1681953" y="6385170"/>
                  <a:pt x="1679875" y="6387246"/>
                  <a:pt x="1675723" y="6391398"/>
                </a:cubicBezTo>
                <a:cubicBezTo>
                  <a:pt x="1671569" y="6395552"/>
                  <a:pt x="1665341" y="6401782"/>
                  <a:pt x="1657035" y="6410086"/>
                </a:cubicBezTo>
                <a:cubicBezTo>
                  <a:pt x="1648729" y="6418392"/>
                  <a:pt x="1640423" y="6426698"/>
                  <a:pt x="1632117" y="6435004"/>
                </a:cubicBezTo>
                <a:lnTo>
                  <a:pt x="1632117" y="6447464"/>
                </a:lnTo>
                <a:cubicBezTo>
                  <a:pt x="1623811" y="6447464"/>
                  <a:pt x="1611351" y="6455768"/>
                  <a:pt x="1594739" y="6472381"/>
                </a:cubicBezTo>
                <a:lnTo>
                  <a:pt x="1569822" y="6509759"/>
                </a:lnTo>
                <a:cubicBezTo>
                  <a:pt x="1561516" y="6509759"/>
                  <a:pt x="1553210" y="6515987"/>
                  <a:pt x="1544904" y="6528447"/>
                </a:cubicBezTo>
                <a:cubicBezTo>
                  <a:pt x="1536598" y="6540905"/>
                  <a:pt x="1532446" y="6547135"/>
                  <a:pt x="1532446" y="6547135"/>
                </a:cubicBezTo>
                <a:lnTo>
                  <a:pt x="1519986" y="6547135"/>
                </a:lnTo>
                <a:cubicBezTo>
                  <a:pt x="1519986" y="6538829"/>
                  <a:pt x="1517910" y="6534675"/>
                  <a:pt x="1513757" y="6534675"/>
                </a:cubicBezTo>
                <a:cubicBezTo>
                  <a:pt x="1509604" y="6534675"/>
                  <a:pt x="1507527" y="6538829"/>
                  <a:pt x="1507527" y="6547135"/>
                </a:cubicBezTo>
                <a:lnTo>
                  <a:pt x="1495068" y="6572053"/>
                </a:lnTo>
                <a:lnTo>
                  <a:pt x="1482609" y="6559593"/>
                </a:lnTo>
                <a:cubicBezTo>
                  <a:pt x="1482609" y="6559593"/>
                  <a:pt x="1482609" y="6555441"/>
                  <a:pt x="1482609" y="6547135"/>
                </a:cubicBezTo>
                <a:cubicBezTo>
                  <a:pt x="1490915" y="6547135"/>
                  <a:pt x="1495068" y="6545059"/>
                  <a:pt x="1495068" y="6540905"/>
                </a:cubicBezTo>
                <a:cubicBezTo>
                  <a:pt x="1495068" y="6536751"/>
                  <a:pt x="1490915" y="6534675"/>
                  <a:pt x="1482609" y="6534675"/>
                </a:cubicBezTo>
                <a:cubicBezTo>
                  <a:pt x="1482609" y="6534675"/>
                  <a:pt x="1482609" y="6538829"/>
                  <a:pt x="1482609" y="6547135"/>
                </a:cubicBezTo>
                <a:lnTo>
                  <a:pt x="1457691" y="6559593"/>
                </a:lnTo>
                <a:cubicBezTo>
                  <a:pt x="1449385" y="6559593"/>
                  <a:pt x="1445233" y="6555441"/>
                  <a:pt x="1445233" y="6547135"/>
                </a:cubicBezTo>
                <a:lnTo>
                  <a:pt x="1457691" y="6534675"/>
                </a:lnTo>
                <a:lnTo>
                  <a:pt x="1482609" y="6509759"/>
                </a:lnTo>
                <a:cubicBezTo>
                  <a:pt x="1499221" y="6501453"/>
                  <a:pt x="1507527" y="6499375"/>
                  <a:pt x="1507527" y="6503529"/>
                </a:cubicBezTo>
                <a:cubicBezTo>
                  <a:pt x="1507527" y="6507683"/>
                  <a:pt x="1515834" y="6505605"/>
                  <a:pt x="1532446" y="6497299"/>
                </a:cubicBezTo>
                <a:cubicBezTo>
                  <a:pt x="1532446" y="6488993"/>
                  <a:pt x="1534522" y="6482764"/>
                  <a:pt x="1538674" y="6478611"/>
                </a:cubicBezTo>
                <a:cubicBezTo>
                  <a:pt x="1542828" y="6474457"/>
                  <a:pt x="1544904" y="6470304"/>
                  <a:pt x="1544904" y="6466152"/>
                </a:cubicBezTo>
                <a:cubicBezTo>
                  <a:pt x="1544904" y="6461998"/>
                  <a:pt x="1544904" y="6457846"/>
                  <a:pt x="1544904" y="6453692"/>
                </a:cubicBezTo>
                <a:cubicBezTo>
                  <a:pt x="1544904" y="6449540"/>
                  <a:pt x="1549056" y="6447464"/>
                  <a:pt x="1557362" y="6447464"/>
                </a:cubicBezTo>
                <a:cubicBezTo>
                  <a:pt x="1565670" y="6447464"/>
                  <a:pt x="1569822" y="6445386"/>
                  <a:pt x="1569822" y="6441234"/>
                </a:cubicBezTo>
                <a:cubicBezTo>
                  <a:pt x="1569822" y="6437080"/>
                  <a:pt x="1569822" y="6430850"/>
                  <a:pt x="1569822" y="6422546"/>
                </a:cubicBezTo>
                <a:cubicBezTo>
                  <a:pt x="1569822" y="6414240"/>
                  <a:pt x="1573974" y="6410086"/>
                  <a:pt x="1582280" y="6410086"/>
                </a:cubicBezTo>
                <a:cubicBezTo>
                  <a:pt x="1582280" y="6418392"/>
                  <a:pt x="1584358" y="6424622"/>
                  <a:pt x="1588510" y="6428774"/>
                </a:cubicBezTo>
                <a:cubicBezTo>
                  <a:pt x="1592663" y="6432928"/>
                  <a:pt x="1596816" y="6430850"/>
                  <a:pt x="1600969" y="6422546"/>
                </a:cubicBezTo>
                <a:cubicBezTo>
                  <a:pt x="1605122" y="6414240"/>
                  <a:pt x="1605122" y="6403858"/>
                  <a:pt x="1600969" y="6391398"/>
                </a:cubicBezTo>
                <a:cubicBezTo>
                  <a:pt x="1596816" y="6378940"/>
                  <a:pt x="1590586" y="6372710"/>
                  <a:pt x="1582280" y="6372710"/>
                </a:cubicBezTo>
                <a:cubicBezTo>
                  <a:pt x="1565670" y="6372710"/>
                  <a:pt x="1528292" y="6405934"/>
                  <a:pt x="1470151" y="6472381"/>
                </a:cubicBezTo>
                <a:lnTo>
                  <a:pt x="1457691" y="6497299"/>
                </a:lnTo>
                <a:cubicBezTo>
                  <a:pt x="1441079" y="6513911"/>
                  <a:pt x="1430698" y="6526371"/>
                  <a:pt x="1426545" y="6534675"/>
                </a:cubicBezTo>
                <a:lnTo>
                  <a:pt x="1423146" y="6548267"/>
                </a:lnTo>
                <a:lnTo>
                  <a:pt x="1426545" y="6547135"/>
                </a:lnTo>
                <a:cubicBezTo>
                  <a:pt x="1430698" y="6547135"/>
                  <a:pt x="1434850" y="6551287"/>
                  <a:pt x="1439003" y="6559593"/>
                </a:cubicBezTo>
                <a:cubicBezTo>
                  <a:pt x="1443155" y="6567899"/>
                  <a:pt x="1441079" y="6576205"/>
                  <a:pt x="1432774" y="6584511"/>
                </a:cubicBezTo>
                <a:cubicBezTo>
                  <a:pt x="1424467" y="6592817"/>
                  <a:pt x="1420316" y="6592817"/>
                  <a:pt x="1420316" y="6584511"/>
                </a:cubicBezTo>
                <a:cubicBezTo>
                  <a:pt x="1420316" y="6584511"/>
                  <a:pt x="1424467" y="6580358"/>
                  <a:pt x="1432774" y="6572053"/>
                </a:cubicBezTo>
                <a:cubicBezTo>
                  <a:pt x="1432774" y="6572053"/>
                  <a:pt x="1428621" y="6572053"/>
                  <a:pt x="1420316" y="6572053"/>
                </a:cubicBezTo>
                <a:cubicBezTo>
                  <a:pt x="1420316" y="6567901"/>
                  <a:pt x="1420316" y="6564266"/>
                  <a:pt x="1420316" y="6561150"/>
                </a:cubicBezTo>
                <a:lnTo>
                  <a:pt x="1420316" y="6559593"/>
                </a:lnTo>
                <a:lnTo>
                  <a:pt x="1395397" y="6584511"/>
                </a:lnTo>
                <a:cubicBezTo>
                  <a:pt x="1387091" y="6584511"/>
                  <a:pt x="1382939" y="6586587"/>
                  <a:pt x="1382939" y="6590741"/>
                </a:cubicBezTo>
                <a:cubicBezTo>
                  <a:pt x="1382939" y="6594894"/>
                  <a:pt x="1380861" y="6596970"/>
                  <a:pt x="1376709" y="6596970"/>
                </a:cubicBezTo>
                <a:cubicBezTo>
                  <a:pt x="1372557" y="6596970"/>
                  <a:pt x="1370479" y="6601123"/>
                  <a:pt x="1370479" y="6609430"/>
                </a:cubicBezTo>
                <a:lnTo>
                  <a:pt x="1358021" y="6609430"/>
                </a:lnTo>
                <a:lnTo>
                  <a:pt x="1358021" y="6596970"/>
                </a:lnTo>
                <a:cubicBezTo>
                  <a:pt x="1358021" y="6596970"/>
                  <a:pt x="1355944" y="6596970"/>
                  <a:pt x="1351791" y="6596970"/>
                </a:cubicBezTo>
                <a:cubicBezTo>
                  <a:pt x="1347638" y="6596970"/>
                  <a:pt x="1343485" y="6599046"/>
                  <a:pt x="1339333" y="6603200"/>
                </a:cubicBezTo>
                <a:cubicBezTo>
                  <a:pt x="1335180" y="6607353"/>
                  <a:pt x="1337256" y="6609430"/>
                  <a:pt x="1345561" y="6609430"/>
                </a:cubicBezTo>
                <a:lnTo>
                  <a:pt x="1333102" y="6634348"/>
                </a:lnTo>
                <a:cubicBezTo>
                  <a:pt x="1316490" y="6650960"/>
                  <a:pt x="1308185" y="6659264"/>
                  <a:pt x="1308185" y="6659264"/>
                </a:cubicBezTo>
                <a:lnTo>
                  <a:pt x="1308185" y="6646806"/>
                </a:lnTo>
                <a:lnTo>
                  <a:pt x="1308185" y="6634348"/>
                </a:lnTo>
                <a:lnTo>
                  <a:pt x="1320644" y="6609430"/>
                </a:lnTo>
                <a:cubicBezTo>
                  <a:pt x="1328951" y="6592817"/>
                  <a:pt x="1333102" y="6580358"/>
                  <a:pt x="1333102" y="6572053"/>
                </a:cubicBezTo>
                <a:cubicBezTo>
                  <a:pt x="1324796" y="6580358"/>
                  <a:pt x="1316490" y="6584511"/>
                  <a:pt x="1308185" y="6584511"/>
                </a:cubicBezTo>
                <a:cubicBezTo>
                  <a:pt x="1299878" y="6584511"/>
                  <a:pt x="1297802" y="6588665"/>
                  <a:pt x="1301956" y="6596970"/>
                </a:cubicBezTo>
                <a:cubicBezTo>
                  <a:pt x="1306109" y="6605276"/>
                  <a:pt x="1306109" y="6609430"/>
                  <a:pt x="1301956" y="6609430"/>
                </a:cubicBezTo>
                <a:cubicBezTo>
                  <a:pt x="1297802" y="6609430"/>
                  <a:pt x="1291574" y="6605276"/>
                  <a:pt x="1283268" y="6596970"/>
                </a:cubicBezTo>
                <a:lnTo>
                  <a:pt x="1283268" y="6609430"/>
                </a:lnTo>
                <a:cubicBezTo>
                  <a:pt x="1283268" y="6617736"/>
                  <a:pt x="1283268" y="6623964"/>
                  <a:pt x="1283268" y="6628118"/>
                </a:cubicBezTo>
                <a:cubicBezTo>
                  <a:pt x="1283268" y="6632272"/>
                  <a:pt x="1281190" y="6634348"/>
                  <a:pt x="1277038" y="6634348"/>
                </a:cubicBezTo>
                <a:cubicBezTo>
                  <a:pt x="1272885" y="6634348"/>
                  <a:pt x="1270808" y="6634348"/>
                  <a:pt x="1270808" y="6634348"/>
                </a:cubicBezTo>
                <a:cubicBezTo>
                  <a:pt x="1270808" y="6634348"/>
                  <a:pt x="1270808" y="6630194"/>
                  <a:pt x="1270808" y="6621888"/>
                </a:cubicBezTo>
                <a:cubicBezTo>
                  <a:pt x="1262502" y="6621888"/>
                  <a:pt x="1256272" y="6621888"/>
                  <a:pt x="1252120" y="6621888"/>
                </a:cubicBezTo>
                <a:cubicBezTo>
                  <a:pt x="1247968" y="6621888"/>
                  <a:pt x="1245890" y="6617736"/>
                  <a:pt x="1245890" y="6609430"/>
                </a:cubicBezTo>
                <a:cubicBezTo>
                  <a:pt x="1245890" y="6609430"/>
                  <a:pt x="1250044" y="6605276"/>
                  <a:pt x="1258350" y="6596970"/>
                </a:cubicBezTo>
                <a:cubicBezTo>
                  <a:pt x="1266656" y="6605276"/>
                  <a:pt x="1279114" y="6601123"/>
                  <a:pt x="1295727" y="6584511"/>
                </a:cubicBezTo>
                <a:cubicBezTo>
                  <a:pt x="1295727" y="6576205"/>
                  <a:pt x="1299878" y="6567899"/>
                  <a:pt x="1308185" y="6559593"/>
                </a:cubicBezTo>
                <a:cubicBezTo>
                  <a:pt x="1316490" y="6551287"/>
                  <a:pt x="1322720" y="6547135"/>
                  <a:pt x="1326872" y="6547135"/>
                </a:cubicBezTo>
                <a:cubicBezTo>
                  <a:pt x="1331026" y="6547135"/>
                  <a:pt x="1333102" y="6547135"/>
                  <a:pt x="1333102" y="6547135"/>
                </a:cubicBezTo>
                <a:cubicBezTo>
                  <a:pt x="1341409" y="6538829"/>
                  <a:pt x="1345561" y="6534675"/>
                  <a:pt x="1345561" y="6534675"/>
                </a:cubicBezTo>
                <a:cubicBezTo>
                  <a:pt x="1353867" y="6534675"/>
                  <a:pt x="1358021" y="6536751"/>
                  <a:pt x="1358021" y="6540905"/>
                </a:cubicBezTo>
                <a:cubicBezTo>
                  <a:pt x="1358021" y="6545059"/>
                  <a:pt x="1358021" y="6547135"/>
                  <a:pt x="1358021" y="6547135"/>
                </a:cubicBezTo>
                <a:lnTo>
                  <a:pt x="1370479" y="6559593"/>
                </a:lnTo>
                <a:cubicBezTo>
                  <a:pt x="1370479" y="6567899"/>
                  <a:pt x="1370479" y="6572053"/>
                  <a:pt x="1370479" y="6572053"/>
                </a:cubicBezTo>
                <a:cubicBezTo>
                  <a:pt x="1370479" y="6572053"/>
                  <a:pt x="1372557" y="6569977"/>
                  <a:pt x="1376709" y="6565823"/>
                </a:cubicBezTo>
                <a:cubicBezTo>
                  <a:pt x="1380861" y="6561669"/>
                  <a:pt x="1387091" y="6559593"/>
                  <a:pt x="1395397" y="6559593"/>
                </a:cubicBezTo>
                <a:cubicBezTo>
                  <a:pt x="1403703" y="6542981"/>
                  <a:pt x="1405779" y="6532599"/>
                  <a:pt x="1401627" y="6528447"/>
                </a:cubicBezTo>
                <a:cubicBezTo>
                  <a:pt x="1397475" y="6524293"/>
                  <a:pt x="1407857" y="6509759"/>
                  <a:pt x="1432774" y="6484840"/>
                </a:cubicBezTo>
                <a:cubicBezTo>
                  <a:pt x="1457691" y="6459922"/>
                  <a:pt x="1470151" y="6443310"/>
                  <a:pt x="1470151" y="6435004"/>
                </a:cubicBezTo>
                <a:lnTo>
                  <a:pt x="1382939" y="6522217"/>
                </a:lnTo>
                <a:cubicBezTo>
                  <a:pt x="1374633" y="6530523"/>
                  <a:pt x="1368403" y="6534675"/>
                  <a:pt x="1364251" y="6534675"/>
                </a:cubicBezTo>
                <a:cubicBezTo>
                  <a:pt x="1360097" y="6534675"/>
                  <a:pt x="1358021" y="6534675"/>
                  <a:pt x="1358021" y="6534675"/>
                </a:cubicBezTo>
                <a:cubicBezTo>
                  <a:pt x="1349714" y="6526371"/>
                  <a:pt x="1349714" y="6522217"/>
                  <a:pt x="1358021" y="6522217"/>
                </a:cubicBezTo>
                <a:lnTo>
                  <a:pt x="1358021" y="6497299"/>
                </a:lnTo>
                <a:cubicBezTo>
                  <a:pt x="1341409" y="6480687"/>
                  <a:pt x="1341409" y="6472381"/>
                  <a:pt x="1358021" y="6472381"/>
                </a:cubicBezTo>
                <a:cubicBezTo>
                  <a:pt x="1366327" y="6472381"/>
                  <a:pt x="1370479" y="6474457"/>
                  <a:pt x="1370479" y="6478611"/>
                </a:cubicBezTo>
                <a:cubicBezTo>
                  <a:pt x="1370479" y="6482764"/>
                  <a:pt x="1370479" y="6484840"/>
                  <a:pt x="1370479" y="6484840"/>
                </a:cubicBezTo>
                <a:cubicBezTo>
                  <a:pt x="1370479" y="6493147"/>
                  <a:pt x="1372557" y="6497299"/>
                  <a:pt x="1376709" y="6497299"/>
                </a:cubicBezTo>
                <a:cubicBezTo>
                  <a:pt x="1380861" y="6497299"/>
                  <a:pt x="1382939" y="6493147"/>
                  <a:pt x="1382939" y="6484840"/>
                </a:cubicBezTo>
                <a:cubicBezTo>
                  <a:pt x="1374633" y="6443310"/>
                  <a:pt x="1387091" y="6422546"/>
                  <a:pt x="1420316" y="6422546"/>
                </a:cubicBezTo>
                <a:lnTo>
                  <a:pt x="1432774" y="6410086"/>
                </a:lnTo>
                <a:cubicBezTo>
                  <a:pt x="1424467" y="6401782"/>
                  <a:pt x="1412009" y="6405934"/>
                  <a:pt x="1395397" y="6422546"/>
                </a:cubicBezTo>
                <a:lnTo>
                  <a:pt x="1370479" y="6447464"/>
                </a:lnTo>
                <a:lnTo>
                  <a:pt x="1382939" y="6422546"/>
                </a:lnTo>
                <a:cubicBezTo>
                  <a:pt x="1391245" y="6414240"/>
                  <a:pt x="1393321" y="6408010"/>
                  <a:pt x="1389168" y="6403858"/>
                </a:cubicBezTo>
                <a:cubicBezTo>
                  <a:pt x="1385015" y="6399704"/>
                  <a:pt x="1368403" y="6414240"/>
                  <a:pt x="1339333" y="6447464"/>
                </a:cubicBezTo>
                <a:cubicBezTo>
                  <a:pt x="1310262" y="6480687"/>
                  <a:pt x="1295727" y="6493147"/>
                  <a:pt x="1295727" y="6484840"/>
                </a:cubicBezTo>
                <a:cubicBezTo>
                  <a:pt x="1287420" y="6484840"/>
                  <a:pt x="1285344" y="6480687"/>
                  <a:pt x="1289496" y="6472381"/>
                </a:cubicBezTo>
                <a:cubicBezTo>
                  <a:pt x="1293651" y="6464076"/>
                  <a:pt x="1299878" y="6455768"/>
                  <a:pt x="1308185" y="6447464"/>
                </a:cubicBezTo>
                <a:cubicBezTo>
                  <a:pt x="1316490" y="6439158"/>
                  <a:pt x="1322720" y="6432409"/>
                  <a:pt x="1326872" y="6427217"/>
                </a:cubicBezTo>
                <a:lnTo>
                  <a:pt x="1330838" y="6420281"/>
                </a:lnTo>
                <a:lnTo>
                  <a:pt x="1320644" y="6410086"/>
                </a:lnTo>
                <a:lnTo>
                  <a:pt x="1333102" y="6410086"/>
                </a:lnTo>
                <a:lnTo>
                  <a:pt x="1333102" y="6416316"/>
                </a:lnTo>
                <a:cubicBezTo>
                  <a:pt x="1333102" y="6412162"/>
                  <a:pt x="1339333" y="6408010"/>
                  <a:pt x="1351791" y="6403858"/>
                </a:cubicBezTo>
                <a:cubicBezTo>
                  <a:pt x="1364251" y="6399704"/>
                  <a:pt x="1368403" y="6395552"/>
                  <a:pt x="1364251" y="6391398"/>
                </a:cubicBezTo>
                <a:cubicBezTo>
                  <a:pt x="1360097" y="6387246"/>
                  <a:pt x="1362173" y="6385170"/>
                  <a:pt x="1370479" y="6385170"/>
                </a:cubicBezTo>
                <a:cubicBezTo>
                  <a:pt x="1378785" y="6385170"/>
                  <a:pt x="1382939" y="6385170"/>
                  <a:pt x="1382939" y="6385170"/>
                </a:cubicBezTo>
                <a:lnTo>
                  <a:pt x="1395397" y="6372710"/>
                </a:lnTo>
                <a:cubicBezTo>
                  <a:pt x="1403703" y="6372710"/>
                  <a:pt x="1405779" y="6376863"/>
                  <a:pt x="1401627" y="6385170"/>
                </a:cubicBezTo>
                <a:cubicBezTo>
                  <a:pt x="1397475" y="6393474"/>
                  <a:pt x="1397475" y="6397628"/>
                  <a:pt x="1401627" y="6397628"/>
                </a:cubicBezTo>
                <a:cubicBezTo>
                  <a:pt x="1405779" y="6397628"/>
                  <a:pt x="1412009" y="6389322"/>
                  <a:pt x="1420316" y="6372710"/>
                </a:cubicBezTo>
                <a:lnTo>
                  <a:pt x="1432774" y="6360251"/>
                </a:lnTo>
                <a:cubicBezTo>
                  <a:pt x="1416163" y="6368556"/>
                  <a:pt x="1405779" y="6370634"/>
                  <a:pt x="1401627" y="6366480"/>
                </a:cubicBezTo>
                <a:cubicBezTo>
                  <a:pt x="1397475" y="6362327"/>
                  <a:pt x="1399550" y="6356098"/>
                  <a:pt x="1407857" y="6347791"/>
                </a:cubicBezTo>
                <a:cubicBezTo>
                  <a:pt x="1407857" y="6339487"/>
                  <a:pt x="1412009" y="6335333"/>
                  <a:pt x="1420316" y="6335333"/>
                </a:cubicBezTo>
                <a:cubicBezTo>
                  <a:pt x="1420316" y="6335333"/>
                  <a:pt x="1424467" y="6331179"/>
                  <a:pt x="1432774" y="6322873"/>
                </a:cubicBezTo>
                <a:cubicBezTo>
                  <a:pt x="1441079" y="6314569"/>
                  <a:pt x="1441079" y="6310415"/>
                  <a:pt x="1432774" y="6310415"/>
                </a:cubicBezTo>
                <a:lnTo>
                  <a:pt x="1445233" y="6297957"/>
                </a:lnTo>
                <a:cubicBezTo>
                  <a:pt x="1461845" y="6297957"/>
                  <a:pt x="1470151" y="6293803"/>
                  <a:pt x="1470151" y="6285497"/>
                </a:cubicBezTo>
                <a:cubicBezTo>
                  <a:pt x="1470151" y="6277193"/>
                  <a:pt x="1461845" y="6273039"/>
                  <a:pt x="1445233" y="6273039"/>
                </a:cubicBezTo>
                <a:lnTo>
                  <a:pt x="1432774" y="6285497"/>
                </a:lnTo>
                <a:lnTo>
                  <a:pt x="1432774" y="6297957"/>
                </a:lnTo>
                <a:lnTo>
                  <a:pt x="1407857" y="6310415"/>
                </a:lnTo>
                <a:lnTo>
                  <a:pt x="1395397" y="6310415"/>
                </a:lnTo>
                <a:lnTo>
                  <a:pt x="1382939" y="6297957"/>
                </a:lnTo>
                <a:lnTo>
                  <a:pt x="1308185" y="6347791"/>
                </a:lnTo>
                <a:cubicBezTo>
                  <a:pt x="1299878" y="6356098"/>
                  <a:pt x="1297802" y="6364404"/>
                  <a:pt x="1301956" y="6372710"/>
                </a:cubicBezTo>
                <a:cubicBezTo>
                  <a:pt x="1306109" y="6381016"/>
                  <a:pt x="1299878" y="6385170"/>
                  <a:pt x="1283268" y="6385170"/>
                </a:cubicBezTo>
                <a:lnTo>
                  <a:pt x="1245890" y="6435004"/>
                </a:lnTo>
                <a:cubicBezTo>
                  <a:pt x="1237584" y="6435004"/>
                  <a:pt x="1227202" y="6443310"/>
                  <a:pt x="1214744" y="6459922"/>
                </a:cubicBezTo>
                <a:cubicBezTo>
                  <a:pt x="1202283" y="6476534"/>
                  <a:pt x="1189825" y="6493147"/>
                  <a:pt x="1177367" y="6509759"/>
                </a:cubicBezTo>
                <a:cubicBezTo>
                  <a:pt x="1164907" y="6526371"/>
                  <a:pt x="1156601" y="6534675"/>
                  <a:pt x="1152449" y="6534675"/>
                </a:cubicBezTo>
                <a:cubicBezTo>
                  <a:pt x="1148296" y="6534675"/>
                  <a:pt x="1142067" y="6538829"/>
                  <a:pt x="1133761" y="6547135"/>
                </a:cubicBezTo>
                <a:cubicBezTo>
                  <a:pt x="1125455" y="6555441"/>
                  <a:pt x="1123377" y="6561669"/>
                  <a:pt x="1127531" y="6565823"/>
                </a:cubicBezTo>
                <a:cubicBezTo>
                  <a:pt x="1131683" y="6569977"/>
                  <a:pt x="1129607" y="6572053"/>
                  <a:pt x="1121301" y="6572053"/>
                </a:cubicBezTo>
                <a:cubicBezTo>
                  <a:pt x="1112995" y="6572053"/>
                  <a:pt x="1108842" y="6576205"/>
                  <a:pt x="1108842" y="6584511"/>
                </a:cubicBezTo>
                <a:cubicBezTo>
                  <a:pt x="1108842" y="6592817"/>
                  <a:pt x="1106766" y="6596970"/>
                  <a:pt x="1102613" y="6596970"/>
                </a:cubicBezTo>
                <a:cubicBezTo>
                  <a:pt x="1098460" y="6596970"/>
                  <a:pt x="1088076" y="6596970"/>
                  <a:pt x="1071466" y="6596970"/>
                </a:cubicBezTo>
                <a:cubicBezTo>
                  <a:pt x="1071466" y="6588665"/>
                  <a:pt x="1073542" y="6584511"/>
                  <a:pt x="1077694" y="6584511"/>
                </a:cubicBezTo>
                <a:cubicBezTo>
                  <a:pt x="1081848" y="6584511"/>
                  <a:pt x="1083924" y="6580358"/>
                  <a:pt x="1083924" y="6572053"/>
                </a:cubicBezTo>
                <a:cubicBezTo>
                  <a:pt x="1075618" y="6572053"/>
                  <a:pt x="1075618" y="6567899"/>
                  <a:pt x="1083924" y="6559593"/>
                </a:cubicBezTo>
                <a:lnTo>
                  <a:pt x="1071466" y="6559593"/>
                </a:lnTo>
                <a:cubicBezTo>
                  <a:pt x="1071466" y="6559593"/>
                  <a:pt x="1069389" y="6561669"/>
                  <a:pt x="1065236" y="6565823"/>
                </a:cubicBezTo>
                <a:cubicBezTo>
                  <a:pt x="1061082" y="6569977"/>
                  <a:pt x="1059007" y="6572053"/>
                  <a:pt x="1059007" y="6572053"/>
                </a:cubicBezTo>
                <a:lnTo>
                  <a:pt x="1046548" y="6572053"/>
                </a:lnTo>
                <a:cubicBezTo>
                  <a:pt x="1038242" y="6572053"/>
                  <a:pt x="1034089" y="6572053"/>
                  <a:pt x="1034089" y="6572053"/>
                </a:cubicBezTo>
                <a:cubicBezTo>
                  <a:pt x="1034089" y="6580358"/>
                  <a:pt x="1034089" y="6584511"/>
                  <a:pt x="1034089" y="6584511"/>
                </a:cubicBezTo>
                <a:lnTo>
                  <a:pt x="1034089" y="6596970"/>
                </a:lnTo>
                <a:lnTo>
                  <a:pt x="1009170" y="6609430"/>
                </a:lnTo>
                <a:cubicBezTo>
                  <a:pt x="1009170" y="6609430"/>
                  <a:pt x="1009170" y="6613582"/>
                  <a:pt x="1009170" y="6621888"/>
                </a:cubicBezTo>
                <a:lnTo>
                  <a:pt x="984253" y="6621888"/>
                </a:lnTo>
                <a:lnTo>
                  <a:pt x="971793" y="6634348"/>
                </a:lnTo>
                <a:cubicBezTo>
                  <a:pt x="963487" y="6634348"/>
                  <a:pt x="959335" y="6636424"/>
                  <a:pt x="959335" y="6640576"/>
                </a:cubicBezTo>
                <a:cubicBezTo>
                  <a:pt x="959335" y="6644730"/>
                  <a:pt x="957259" y="6648882"/>
                  <a:pt x="953105" y="6653036"/>
                </a:cubicBezTo>
                <a:cubicBezTo>
                  <a:pt x="948953" y="6657188"/>
                  <a:pt x="946876" y="6659264"/>
                  <a:pt x="946876" y="6659264"/>
                </a:cubicBezTo>
                <a:cubicBezTo>
                  <a:pt x="938569" y="6659264"/>
                  <a:pt x="934418" y="6659264"/>
                  <a:pt x="934418" y="6659264"/>
                </a:cubicBezTo>
                <a:lnTo>
                  <a:pt x="946876" y="6671724"/>
                </a:lnTo>
                <a:cubicBezTo>
                  <a:pt x="955181" y="6680030"/>
                  <a:pt x="955181" y="6686258"/>
                  <a:pt x="946876" y="6690412"/>
                </a:cubicBezTo>
                <a:cubicBezTo>
                  <a:pt x="938569" y="6694566"/>
                  <a:pt x="930263" y="6696642"/>
                  <a:pt x="921959" y="6696642"/>
                </a:cubicBezTo>
                <a:cubicBezTo>
                  <a:pt x="921959" y="6696642"/>
                  <a:pt x="921959" y="6698718"/>
                  <a:pt x="921959" y="6702870"/>
                </a:cubicBezTo>
                <a:cubicBezTo>
                  <a:pt x="921959" y="6707024"/>
                  <a:pt x="921959" y="6709100"/>
                  <a:pt x="921959" y="6709100"/>
                </a:cubicBezTo>
                <a:cubicBezTo>
                  <a:pt x="913653" y="6717406"/>
                  <a:pt x="907423" y="6719483"/>
                  <a:pt x="903271" y="6715330"/>
                </a:cubicBezTo>
                <a:cubicBezTo>
                  <a:pt x="899117" y="6711177"/>
                  <a:pt x="890811" y="6713254"/>
                  <a:pt x="878353" y="6721559"/>
                </a:cubicBezTo>
                <a:cubicBezTo>
                  <a:pt x="865893" y="6729865"/>
                  <a:pt x="859664" y="6742325"/>
                  <a:pt x="859664" y="6758937"/>
                </a:cubicBezTo>
                <a:cubicBezTo>
                  <a:pt x="859664" y="6767241"/>
                  <a:pt x="859664" y="6771395"/>
                  <a:pt x="859664" y="6771395"/>
                </a:cubicBezTo>
                <a:cubicBezTo>
                  <a:pt x="859664" y="6771395"/>
                  <a:pt x="855511" y="6771395"/>
                  <a:pt x="847204" y="6771395"/>
                </a:cubicBezTo>
                <a:cubicBezTo>
                  <a:pt x="830592" y="6771395"/>
                  <a:pt x="830592" y="6779701"/>
                  <a:pt x="847204" y="6796313"/>
                </a:cubicBezTo>
                <a:cubicBezTo>
                  <a:pt x="855511" y="6804619"/>
                  <a:pt x="863817" y="6800467"/>
                  <a:pt x="872123" y="6783855"/>
                </a:cubicBezTo>
                <a:cubicBezTo>
                  <a:pt x="872123" y="6783855"/>
                  <a:pt x="876275" y="6783855"/>
                  <a:pt x="884581" y="6783855"/>
                </a:cubicBezTo>
                <a:lnTo>
                  <a:pt x="872123" y="6808771"/>
                </a:lnTo>
                <a:cubicBezTo>
                  <a:pt x="863817" y="6817077"/>
                  <a:pt x="857587" y="6821231"/>
                  <a:pt x="853435" y="6821231"/>
                </a:cubicBezTo>
                <a:cubicBezTo>
                  <a:pt x="849282" y="6821231"/>
                  <a:pt x="843052" y="6817077"/>
                  <a:pt x="834746" y="6808771"/>
                </a:cubicBezTo>
                <a:cubicBezTo>
                  <a:pt x="826440" y="6800467"/>
                  <a:pt x="818135" y="6800467"/>
                  <a:pt x="809828" y="6808771"/>
                </a:cubicBezTo>
                <a:lnTo>
                  <a:pt x="809828" y="6796313"/>
                </a:lnTo>
                <a:cubicBezTo>
                  <a:pt x="818135" y="6788007"/>
                  <a:pt x="820211" y="6781777"/>
                  <a:pt x="816059" y="6777625"/>
                </a:cubicBezTo>
                <a:cubicBezTo>
                  <a:pt x="811904" y="6773471"/>
                  <a:pt x="818135" y="6763089"/>
                  <a:pt x="834746" y="6746477"/>
                </a:cubicBezTo>
                <a:cubicBezTo>
                  <a:pt x="851359" y="6729865"/>
                  <a:pt x="859664" y="6721559"/>
                  <a:pt x="859664" y="6721559"/>
                </a:cubicBezTo>
                <a:lnTo>
                  <a:pt x="834746" y="6721559"/>
                </a:lnTo>
                <a:cubicBezTo>
                  <a:pt x="826440" y="6721559"/>
                  <a:pt x="822287" y="6721559"/>
                  <a:pt x="822287" y="6721559"/>
                </a:cubicBezTo>
                <a:cubicBezTo>
                  <a:pt x="830592" y="6729865"/>
                  <a:pt x="826440" y="6738172"/>
                  <a:pt x="809828" y="6746477"/>
                </a:cubicBezTo>
                <a:lnTo>
                  <a:pt x="797370" y="6771395"/>
                </a:lnTo>
                <a:lnTo>
                  <a:pt x="797370" y="6796313"/>
                </a:lnTo>
                <a:cubicBezTo>
                  <a:pt x="789064" y="6804619"/>
                  <a:pt x="784910" y="6810847"/>
                  <a:pt x="784910" y="6815001"/>
                </a:cubicBezTo>
                <a:cubicBezTo>
                  <a:pt x="784910" y="6819155"/>
                  <a:pt x="780756" y="6821231"/>
                  <a:pt x="772452" y="6821231"/>
                </a:cubicBezTo>
                <a:cubicBezTo>
                  <a:pt x="764146" y="6821231"/>
                  <a:pt x="759992" y="6825383"/>
                  <a:pt x="759992" y="6833689"/>
                </a:cubicBezTo>
                <a:lnTo>
                  <a:pt x="759992" y="6846149"/>
                </a:lnTo>
                <a:cubicBezTo>
                  <a:pt x="768298" y="6854455"/>
                  <a:pt x="768298" y="6858608"/>
                  <a:pt x="759992" y="6858608"/>
                </a:cubicBezTo>
                <a:cubicBezTo>
                  <a:pt x="735074" y="6858608"/>
                  <a:pt x="722615" y="6862761"/>
                  <a:pt x="722615" y="6871066"/>
                </a:cubicBezTo>
                <a:cubicBezTo>
                  <a:pt x="722615" y="6879374"/>
                  <a:pt x="724691" y="6883526"/>
                  <a:pt x="728846" y="6883526"/>
                </a:cubicBezTo>
                <a:cubicBezTo>
                  <a:pt x="732998" y="6883526"/>
                  <a:pt x="735074" y="6887678"/>
                  <a:pt x="735074" y="6895984"/>
                </a:cubicBezTo>
                <a:lnTo>
                  <a:pt x="685239" y="6895984"/>
                </a:lnTo>
                <a:lnTo>
                  <a:pt x="672781" y="6908444"/>
                </a:lnTo>
                <a:cubicBezTo>
                  <a:pt x="664475" y="6916750"/>
                  <a:pt x="660321" y="6922980"/>
                  <a:pt x="660321" y="6927132"/>
                </a:cubicBezTo>
                <a:cubicBezTo>
                  <a:pt x="660321" y="6931284"/>
                  <a:pt x="658245" y="6933360"/>
                  <a:pt x="654091" y="6933360"/>
                </a:cubicBezTo>
                <a:cubicBezTo>
                  <a:pt x="649939" y="6933360"/>
                  <a:pt x="647863" y="6937514"/>
                  <a:pt x="647863" y="6945820"/>
                </a:cubicBezTo>
                <a:cubicBezTo>
                  <a:pt x="647863" y="6945820"/>
                  <a:pt x="647863" y="6949972"/>
                  <a:pt x="647863" y="6958279"/>
                </a:cubicBezTo>
                <a:lnTo>
                  <a:pt x="647863" y="6970738"/>
                </a:lnTo>
                <a:cubicBezTo>
                  <a:pt x="656167" y="6962432"/>
                  <a:pt x="660321" y="6962432"/>
                  <a:pt x="660321" y="6970738"/>
                </a:cubicBezTo>
                <a:cubicBezTo>
                  <a:pt x="660321" y="6979045"/>
                  <a:pt x="664475" y="6983197"/>
                  <a:pt x="672781" y="6983197"/>
                </a:cubicBezTo>
                <a:cubicBezTo>
                  <a:pt x="681085" y="6974891"/>
                  <a:pt x="685239" y="6970738"/>
                  <a:pt x="685239" y="6970738"/>
                </a:cubicBezTo>
                <a:cubicBezTo>
                  <a:pt x="685239" y="6962432"/>
                  <a:pt x="687315" y="6954126"/>
                  <a:pt x="691470" y="6945820"/>
                </a:cubicBezTo>
                <a:cubicBezTo>
                  <a:pt x="695622" y="6937514"/>
                  <a:pt x="697698" y="6933360"/>
                  <a:pt x="697698" y="6933360"/>
                </a:cubicBezTo>
                <a:cubicBezTo>
                  <a:pt x="714309" y="6941668"/>
                  <a:pt x="714309" y="6949972"/>
                  <a:pt x="697698" y="6958279"/>
                </a:cubicBezTo>
                <a:cubicBezTo>
                  <a:pt x="697698" y="6966586"/>
                  <a:pt x="697698" y="6972815"/>
                  <a:pt x="697698" y="6976967"/>
                </a:cubicBezTo>
                <a:cubicBezTo>
                  <a:pt x="697698" y="6981121"/>
                  <a:pt x="697698" y="6987351"/>
                  <a:pt x="697698" y="6995655"/>
                </a:cubicBezTo>
                <a:cubicBezTo>
                  <a:pt x="697698" y="7012267"/>
                  <a:pt x="689391" y="7026803"/>
                  <a:pt x="672781" y="7039261"/>
                </a:cubicBezTo>
                <a:cubicBezTo>
                  <a:pt x="656167" y="7051721"/>
                  <a:pt x="645785" y="7053797"/>
                  <a:pt x="641633" y="7045491"/>
                </a:cubicBezTo>
                <a:cubicBezTo>
                  <a:pt x="637481" y="7037185"/>
                  <a:pt x="635403" y="7033033"/>
                  <a:pt x="635403" y="7033033"/>
                </a:cubicBezTo>
                <a:cubicBezTo>
                  <a:pt x="635403" y="7024727"/>
                  <a:pt x="639557" y="7020573"/>
                  <a:pt x="647863" y="7020573"/>
                </a:cubicBezTo>
                <a:cubicBezTo>
                  <a:pt x="656167" y="7028881"/>
                  <a:pt x="664475" y="7028881"/>
                  <a:pt x="672781" y="7020573"/>
                </a:cubicBezTo>
                <a:cubicBezTo>
                  <a:pt x="672781" y="7020573"/>
                  <a:pt x="674857" y="7018497"/>
                  <a:pt x="679009" y="7014345"/>
                </a:cubicBezTo>
                <a:cubicBezTo>
                  <a:pt x="683163" y="7010191"/>
                  <a:pt x="681085" y="7003963"/>
                  <a:pt x="672781" y="6995655"/>
                </a:cubicBezTo>
                <a:cubicBezTo>
                  <a:pt x="672781" y="6995655"/>
                  <a:pt x="668627" y="6999809"/>
                  <a:pt x="660321" y="7008115"/>
                </a:cubicBezTo>
                <a:lnTo>
                  <a:pt x="647863" y="7008115"/>
                </a:lnTo>
                <a:cubicBezTo>
                  <a:pt x="631251" y="7008115"/>
                  <a:pt x="627097" y="7003963"/>
                  <a:pt x="635403" y="6995655"/>
                </a:cubicBezTo>
                <a:cubicBezTo>
                  <a:pt x="643709" y="6987351"/>
                  <a:pt x="645785" y="6981121"/>
                  <a:pt x="641633" y="6976967"/>
                </a:cubicBezTo>
                <a:cubicBezTo>
                  <a:pt x="637481" y="6972815"/>
                  <a:pt x="631251" y="6970738"/>
                  <a:pt x="622944" y="6970738"/>
                </a:cubicBezTo>
                <a:lnTo>
                  <a:pt x="598026" y="6983197"/>
                </a:lnTo>
                <a:cubicBezTo>
                  <a:pt x="598026" y="6983197"/>
                  <a:pt x="593874" y="6987351"/>
                  <a:pt x="585568" y="6995655"/>
                </a:cubicBezTo>
                <a:lnTo>
                  <a:pt x="560650" y="7008115"/>
                </a:lnTo>
                <a:cubicBezTo>
                  <a:pt x="560650" y="6999809"/>
                  <a:pt x="560650" y="6995655"/>
                  <a:pt x="560650" y="6995655"/>
                </a:cubicBezTo>
                <a:cubicBezTo>
                  <a:pt x="560650" y="6995655"/>
                  <a:pt x="562726" y="6995655"/>
                  <a:pt x="566880" y="6995655"/>
                </a:cubicBezTo>
                <a:cubicBezTo>
                  <a:pt x="571033" y="6995655"/>
                  <a:pt x="581415" y="6987351"/>
                  <a:pt x="598026" y="6970738"/>
                </a:cubicBezTo>
                <a:cubicBezTo>
                  <a:pt x="614639" y="6954126"/>
                  <a:pt x="629174" y="6937514"/>
                  <a:pt x="641633" y="6920902"/>
                </a:cubicBezTo>
                <a:cubicBezTo>
                  <a:pt x="654091" y="6904290"/>
                  <a:pt x="660321" y="6893908"/>
                  <a:pt x="660321" y="6889754"/>
                </a:cubicBezTo>
                <a:cubicBezTo>
                  <a:pt x="660321" y="6885602"/>
                  <a:pt x="656167" y="6887678"/>
                  <a:pt x="647863" y="6895984"/>
                </a:cubicBezTo>
                <a:lnTo>
                  <a:pt x="647863" y="6871066"/>
                </a:lnTo>
                <a:lnTo>
                  <a:pt x="672781" y="6871066"/>
                </a:lnTo>
                <a:cubicBezTo>
                  <a:pt x="672781" y="6862761"/>
                  <a:pt x="672781" y="6858608"/>
                  <a:pt x="672781" y="6858608"/>
                </a:cubicBezTo>
                <a:lnTo>
                  <a:pt x="735074" y="6833689"/>
                </a:lnTo>
                <a:cubicBezTo>
                  <a:pt x="735074" y="6817077"/>
                  <a:pt x="722615" y="6817077"/>
                  <a:pt x="697698" y="6833689"/>
                </a:cubicBezTo>
                <a:cubicBezTo>
                  <a:pt x="689391" y="6850302"/>
                  <a:pt x="681085" y="6854455"/>
                  <a:pt x="672781" y="6846149"/>
                </a:cubicBezTo>
                <a:cubicBezTo>
                  <a:pt x="672781" y="6854455"/>
                  <a:pt x="670703" y="6858608"/>
                  <a:pt x="666551" y="6858608"/>
                </a:cubicBezTo>
                <a:cubicBezTo>
                  <a:pt x="662398" y="6858608"/>
                  <a:pt x="656167" y="6854455"/>
                  <a:pt x="647863" y="6846149"/>
                </a:cubicBezTo>
                <a:lnTo>
                  <a:pt x="685239" y="6833689"/>
                </a:lnTo>
                <a:lnTo>
                  <a:pt x="697698" y="6821231"/>
                </a:lnTo>
                <a:cubicBezTo>
                  <a:pt x="689391" y="6821231"/>
                  <a:pt x="687315" y="6817077"/>
                  <a:pt x="691470" y="6808771"/>
                </a:cubicBezTo>
                <a:cubicBezTo>
                  <a:pt x="695622" y="6800467"/>
                  <a:pt x="697698" y="6792159"/>
                  <a:pt x="697698" y="6783855"/>
                </a:cubicBezTo>
                <a:lnTo>
                  <a:pt x="710157" y="6771395"/>
                </a:lnTo>
                <a:cubicBezTo>
                  <a:pt x="710157" y="6771395"/>
                  <a:pt x="712233" y="6773471"/>
                  <a:pt x="716385" y="6777625"/>
                </a:cubicBezTo>
                <a:cubicBezTo>
                  <a:pt x="720539" y="6781777"/>
                  <a:pt x="726770" y="6783855"/>
                  <a:pt x="735074" y="6783855"/>
                </a:cubicBezTo>
                <a:cubicBezTo>
                  <a:pt x="743381" y="6783855"/>
                  <a:pt x="749610" y="6781777"/>
                  <a:pt x="753763" y="6777625"/>
                </a:cubicBezTo>
                <a:cubicBezTo>
                  <a:pt x="757916" y="6773471"/>
                  <a:pt x="759992" y="6767241"/>
                  <a:pt x="759992" y="6758937"/>
                </a:cubicBezTo>
                <a:cubicBezTo>
                  <a:pt x="759992" y="6750631"/>
                  <a:pt x="755840" y="6746477"/>
                  <a:pt x="747534" y="6746477"/>
                </a:cubicBezTo>
                <a:lnTo>
                  <a:pt x="759992" y="6721559"/>
                </a:lnTo>
                <a:cubicBezTo>
                  <a:pt x="768298" y="6713254"/>
                  <a:pt x="768298" y="6704947"/>
                  <a:pt x="759992" y="6696642"/>
                </a:cubicBezTo>
                <a:lnTo>
                  <a:pt x="772452" y="6696642"/>
                </a:lnTo>
                <a:cubicBezTo>
                  <a:pt x="780756" y="6696642"/>
                  <a:pt x="784910" y="6692488"/>
                  <a:pt x="784910" y="6684182"/>
                </a:cubicBezTo>
                <a:cubicBezTo>
                  <a:pt x="784910" y="6675878"/>
                  <a:pt x="786987" y="6671724"/>
                  <a:pt x="791140" y="6671724"/>
                </a:cubicBezTo>
                <a:cubicBezTo>
                  <a:pt x="795292" y="6671724"/>
                  <a:pt x="801522" y="6675878"/>
                  <a:pt x="809828" y="6684182"/>
                </a:cubicBezTo>
                <a:cubicBezTo>
                  <a:pt x="818135" y="6692488"/>
                  <a:pt x="830592" y="6696642"/>
                  <a:pt x="847204" y="6696642"/>
                </a:cubicBezTo>
                <a:cubicBezTo>
                  <a:pt x="855511" y="6704947"/>
                  <a:pt x="863817" y="6704947"/>
                  <a:pt x="872123" y="6696642"/>
                </a:cubicBezTo>
                <a:cubicBezTo>
                  <a:pt x="872123" y="6688336"/>
                  <a:pt x="872123" y="6682106"/>
                  <a:pt x="872123" y="6677954"/>
                </a:cubicBezTo>
                <a:cubicBezTo>
                  <a:pt x="872123" y="6673800"/>
                  <a:pt x="876275" y="6667570"/>
                  <a:pt x="884581" y="6659264"/>
                </a:cubicBezTo>
                <a:lnTo>
                  <a:pt x="859664" y="6659264"/>
                </a:lnTo>
                <a:lnTo>
                  <a:pt x="859664" y="6634348"/>
                </a:lnTo>
                <a:cubicBezTo>
                  <a:pt x="859664" y="6626042"/>
                  <a:pt x="859664" y="6621888"/>
                  <a:pt x="859664" y="6621888"/>
                </a:cubicBezTo>
                <a:cubicBezTo>
                  <a:pt x="867970" y="6621888"/>
                  <a:pt x="872123" y="6623964"/>
                  <a:pt x="872123" y="6628118"/>
                </a:cubicBezTo>
                <a:cubicBezTo>
                  <a:pt x="872123" y="6632272"/>
                  <a:pt x="872123" y="6634348"/>
                  <a:pt x="872123" y="6634348"/>
                </a:cubicBezTo>
                <a:cubicBezTo>
                  <a:pt x="880429" y="6626042"/>
                  <a:pt x="888735" y="6619812"/>
                  <a:pt x="897041" y="6615659"/>
                </a:cubicBezTo>
                <a:cubicBezTo>
                  <a:pt x="905347" y="6611506"/>
                  <a:pt x="903271" y="6607353"/>
                  <a:pt x="890811" y="6603200"/>
                </a:cubicBezTo>
                <a:cubicBezTo>
                  <a:pt x="878353" y="6599046"/>
                  <a:pt x="876275" y="6592817"/>
                  <a:pt x="884581" y="6584511"/>
                </a:cubicBezTo>
                <a:lnTo>
                  <a:pt x="897041" y="6584511"/>
                </a:lnTo>
                <a:cubicBezTo>
                  <a:pt x="897041" y="6576205"/>
                  <a:pt x="901193" y="6572053"/>
                  <a:pt x="909500" y="6572053"/>
                </a:cubicBezTo>
                <a:cubicBezTo>
                  <a:pt x="917805" y="6572053"/>
                  <a:pt x="926111" y="6574129"/>
                  <a:pt x="934418" y="6578281"/>
                </a:cubicBezTo>
                <a:cubicBezTo>
                  <a:pt x="942724" y="6582435"/>
                  <a:pt x="946876" y="6580358"/>
                  <a:pt x="946876" y="6572053"/>
                </a:cubicBezTo>
                <a:cubicBezTo>
                  <a:pt x="946876" y="6547135"/>
                  <a:pt x="967642" y="6530523"/>
                  <a:pt x="1009170" y="6522217"/>
                </a:cubicBezTo>
                <a:cubicBezTo>
                  <a:pt x="1025783" y="6522217"/>
                  <a:pt x="1042394" y="6513911"/>
                  <a:pt x="1059007" y="6497299"/>
                </a:cubicBezTo>
                <a:lnTo>
                  <a:pt x="1046548" y="6484840"/>
                </a:lnTo>
                <a:cubicBezTo>
                  <a:pt x="1038242" y="6501453"/>
                  <a:pt x="1029936" y="6509759"/>
                  <a:pt x="1021630" y="6509759"/>
                </a:cubicBezTo>
                <a:cubicBezTo>
                  <a:pt x="1013324" y="6509759"/>
                  <a:pt x="1009170" y="6513911"/>
                  <a:pt x="1009170" y="6522217"/>
                </a:cubicBezTo>
                <a:lnTo>
                  <a:pt x="984253" y="6509759"/>
                </a:lnTo>
                <a:cubicBezTo>
                  <a:pt x="984253" y="6501453"/>
                  <a:pt x="986329" y="6497299"/>
                  <a:pt x="990482" y="6497299"/>
                </a:cubicBezTo>
                <a:cubicBezTo>
                  <a:pt x="994636" y="6497299"/>
                  <a:pt x="1000864" y="6497299"/>
                  <a:pt x="1009170" y="6497299"/>
                </a:cubicBezTo>
                <a:cubicBezTo>
                  <a:pt x="1025783" y="6497299"/>
                  <a:pt x="1038242" y="6488993"/>
                  <a:pt x="1046548" y="6472381"/>
                </a:cubicBezTo>
                <a:lnTo>
                  <a:pt x="1059007" y="6447464"/>
                </a:lnTo>
                <a:lnTo>
                  <a:pt x="1071466" y="6435004"/>
                </a:lnTo>
                <a:lnTo>
                  <a:pt x="1083924" y="6422546"/>
                </a:lnTo>
                <a:cubicBezTo>
                  <a:pt x="1075618" y="6414240"/>
                  <a:pt x="1075618" y="6410086"/>
                  <a:pt x="1083924" y="6410086"/>
                </a:cubicBezTo>
                <a:cubicBezTo>
                  <a:pt x="1083924" y="6401782"/>
                  <a:pt x="1088076" y="6401782"/>
                  <a:pt x="1096383" y="6410086"/>
                </a:cubicBezTo>
                <a:cubicBezTo>
                  <a:pt x="1096383" y="6401782"/>
                  <a:pt x="1096383" y="6397628"/>
                  <a:pt x="1096383" y="6397628"/>
                </a:cubicBezTo>
                <a:cubicBezTo>
                  <a:pt x="1096383" y="6389322"/>
                  <a:pt x="1100536" y="6385170"/>
                  <a:pt x="1108842" y="6385170"/>
                </a:cubicBezTo>
                <a:cubicBezTo>
                  <a:pt x="1117148" y="6385170"/>
                  <a:pt x="1121301" y="6381016"/>
                  <a:pt x="1121301" y="6372710"/>
                </a:cubicBezTo>
                <a:cubicBezTo>
                  <a:pt x="1121301" y="6364404"/>
                  <a:pt x="1117148" y="6362327"/>
                  <a:pt x="1108842" y="6366480"/>
                </a:cubicBezTo>
                <a:cubicBezTo>
                  <a:pt x="1100536" y="6370634"/>
                  <a:pt x="1096383" y="6368556"/>
                  <a:pt x="1096383" y="6360251"/>
                </a:cubicBezTo>
                <a:cubicBezTo>
                  <a:pt x="1096383" y="6351945"/>
                  <a:pt x="1100536" y="6347791"/>
                  <a:pt x="1108842" y="6347791"/>
                </a:cubicBezTo>
                <a:cubicBezTo>
                  <a:pt x="1108842" y="6347791"/>
                  <a:pt x="1108842" y="6343639"/>
                  <a:pt x="1108842" y="6335333"/>
                </a:cubicBezTo>
                <a:cubicBezTo>
                  <a:pt x="1117148" y="6327027"/>
                  <a:pt x="1125455" y="6322873"/>
                  <a:pt x="1133761" y="6322873"/>
                </a:cubicBezTo>
                <a:cubicBezTo>
                  <a:pt x="1133761" y="6322873"/>
                  <a:pt x="1135837" y="6320797"/>
                  <a:pt x="1139989" y="6316645"/>
                </a:cubicBezTo>
                <a:cubicBezTo>
                  <a:pt x="1144143" y="6312491"/>
                  <a:pt x="1146219" y="6310415"/>
                  <a:pt x="1146219" y="6310415"/>
                </a:cubicBezTo>
                <a:cubicBezTo>
                  <a:pt x="1146219" y="6302109"/>
                  <a:pt x="1146219" y="6297957"/>
                  <a:pt x="1146219" y="6297957"/>
                </a:cubicBezTo>
                <a:cubicBezTo>
                  <a:pt x="1154525" y="6297957"/>
                  <a:pt x="1158677" y="6297957"/>
                  <a:pt x="1158677" y="6297957"/>
                </a:cubicBezTo>
                <a:cubicBezTo>
                  <a:pt x="1158677" y="6297957"/>
                  <a:pt x="1158677" y="6293803"/>
                  <a:pt x="1158677" y="6285497"/>
                </a:cubicBezTo>
                <a:lnTo>
                  <a:pt x="1133761" y="6297957"/>
                </a:lnTo>
                <a:lnTo>
                  <a:pt x="1133761" y="6273039"/>
                </a:lnTo>
                <a:cubicBezTo>
                  <a:pt x="1150372" y="6248121"/>
                  <a:pt x="1158677" y="6235662"/>
                  <a:pt x="1158677" y="6235662"/>
                </a:cubicBezTo>
                <a:cubicBezTo>
                  <a:pt x="1158677" y="6210744"/>
                  <a:pt x="1171138" y="6198284"/>
                  <a:pt x="1196054" y="6198284"/>
                </a:cubicBezTo>
                <a:cubicBezTo>
                  <a:pt x="1204362" y="6198284"/>
                  <a:pt x="1208513" y="6192056"/>
                  <a:pt x="1208513" y="6179596"/>
                </a:cubicBezTo>
                <a:cubicBezTo>
                  <a:pt x="1208513" y="6167138"/>
                  <a:pt x="1206437" y="6160908"/>
                  <a:pt x="1202283" y="6160908"/>
                </a:cubicBezTo>
                <a:cubicBezTo>
                  <a:pt x="1198131" y="6160908"/>
                  <a:pt x="1189825" y="6162984"/>
                  <a:pt x="1177367" y="6167138"/>
                </a:cubicBezTo>
                <a:cubicBezTo>
                  <a:pt x="1164907" y="6171292"/>
                  <a:pt x="1158677" y="6181672"/>
                  <a:pt x="1158677" y="6198284"/>
                </a:cubicBezTo>
                <a:lnTo>
                  <a:pt x="1146219" y="6210744"/>
                </a:lnTo>
                <a:cubicBezTo>
                  <a:pt x="1137913" y="6210744"/>
                  <a:pt x="1133761" y="6214896"/>
                  <a:pt x="1133761" y="6223202"/>
                </a:cubicBezTo>
                <a:lnTo>
                  <a:pt x="1121301" y="6235662"/>
                </a:lnTo>
                <a:lnTo>
                  <a:pt x="1096383" y="6260579"/>
                </a:lnTo>
                <a:cubicBezTo>
                  <a:pt x="1096383" y="6260579"/>
                  <a:pt x="1090155" y="6264733"/>
                  <a:pt x="1077694" y="6273039"/>
                </a:cubicBezTo>
                <a:cubicBezTo>
                  <a:pt x="1065236" y="6281345"/>
                  <a:pt x="1059007" y="6289651"/>
                  <a:pt x="1059007" y="6297957"/>
                </a:cubicBezTo>
                <a:cubicBezTo>
                  <a:pt x="1059007" y="6306261"/>
                  <a:pt x="1054855" y="6306261"/>
                  <a:pt x="1046548" y="6297957"/>
                </a:cubicBezTo>
                <a:cubicBezTo>
                  <a:pt x="1038242" y="6306261"/>
                  <a:pt x="1025783" y="6318721"/>
                  <a:pt x="1009170" y="6335333"/>
                </a:cubicBezTo>
                <a:lnTo>
                  <a:pt x="996712" y="6347791"/>
                </a:lnTo>
                <a:lnTo>
                  <a:pt x="984253" y="6347791"/>
                </a:lnTo>
                <a:cubicBezTo>
                  <a:pt x="975948" y="6347791"/>
                  <a:pt x="969717" y="6347791"/>
                  <a:pt x="965564" y="6347791"/>
                </a:cubicBezTo>
                <a:cubicBezTo>
                  <a:pt x="961411" y="6347791"/>
                  <a:pt x="959335" y="6343639"/>
                  <a:pt x="959335" y="6335333"/>
                </a:cubicBezTo>
                <a:lnTo>
                  <a:pt x="934418" y="6335333"/>
                </a:lnTo>
                <a:cubicBezTo>
                  <a:pt x="926111" y="6343639"/>
                  <a:pt x="921959" y="6354021"/>
                  <a:pt x="921959" y="6366480"/>
                </a:cubicBezTo>
                <a:cubicBezTo>
                  <a:pt x="921959" y="6378940"/>
                  <a:pt x="921959" y="6389322"/>
                  <a:pt x="921959" y="6397628"/>
                </a:cubicBezTo>
                <a:lnTo>
                  <a:pt x="934418" y="6410086"/>
                </a:lnTo>
                <a:cubicBezTo>
                  <a:pt x="926111" y="6410086"/>
                  <a:pt x="921959" y="6414240"/>
                  <a:pt x="921959" y="6422546"/>
                </a:cubicBezTo>
                <a:cubicBezTo>
                  <a:pt x="921959" y="6430850"/>
                  <a:pt x="921959" y="6435004"/>
                  <a:pt x="921959" y="6435004"/>
                </a:cubicBezTo>
                <a:cubicBezTo>
                  <a:pt x="921959" y="6435004"/>
                  <a:pt x="919881" y="6435004"/>
                  <a:pt x="915729" y="6435004"/>
                </a:cubicBezTo>
                <a:cubicBezTo>
                  <a:pt x="911576" y="6435004"/>
                  <a:pt x="909500" y="6439158"/>
                  <a:pt x="909500" y="6447464"/>
                </a:cubicBezTo>
                <a:cubicBezTo>
                  <a:pt x="909500" y="6447464"/>
                  <a:pt x="905347" y="6445386"/>
                  <a:pt x="897041" y="6441234"/>
                </a:cubicBezTo>
                <a:cubicBezTo>
                  <a:pt x="894965" y="6440196"/>
                  <a:pt x="893146" y="6439806"/>
                  <a:pt x="891589" y="6440065"/>
                </a:cubicBezTo>
                <a:lnTo>
                  <a:pt x="890580" y="6440772"/>
                </a:lnTo>
                <a:lnTo>
                  <a:pt x="894705" y="6436173"/>
                </a:lnTo>
                <a:cubicBezTo>
                  <a:pt x="902490" y="6426050"/>
                  <a:pt x="903271" y="6419430"/>
                  <a:pt x="897041" y="6416316"/>
                </a:cubicBezTo>
                <a:cubicBezTo>
                  <a:pt x="888735" y="6412162"/>
                  <a:pt x="884581" y="6410086"/>
                  <a:pt x="884581" y="6410086"/>
                </a:cubicBezTo>
                <a:cubicBezTo>
                  <a:pt x="884581" y="6418392"/>
                  <a:pt x="884581" y="6422546"/>
                  <a:pt x="884581" y="6422546"/>
                </a:cubicBezTo>
                <a:cubicBezTo>
                  <a:pt x="859664" y="6422546"/>
                  <a:pt x="847204" y="6435004"/>
                  <a:pt x="847204" y="6459922"/>
                </a:cubicBezTo>
                <a:cubicBezTo>
                  <a:pt x="855511" y="6459922"/>
                  <a:pt x="867970" y="6455768"/>
                  <a:pt x="884581" y="6447464"/>
                </a:cubicBezTo>
                <a:lnTo>
                  <a:pt x="886998" y="6444767"/>
                </a:lnTo>
                <a:lnTo>
                  <a:pt x="885360" y="6449410"/>
                </a:lnTo>
                <a:cubicBezTo>
                  <a:pt x="884840" y="6452264"/>
                  <a:pt x="884581" y="6455768"/>
                  <a:pt x="884581" y="6459922"/>
                </a:cubicBezTo>
                <a:lnTo>
                  <a:pt x="872123" y="6484840"/>
                </a:lnTo>
                <a:lnTo>
                  <a:pt x="859664" y="6497299"/>
                </a:lnTo>
                <a:lnTo>
                  <a:pt x="834746" y="6509759"/>
                </a:lnTo>
                <a:lnTo>
                  <a:pt x="822287" y="6497299"/>
                </a:lnTo>
                <a:lnTo>
                  <a:pt x="797370" y="6497299"/>
                </a:lnTo>
                <a:cubicBezTo>
                  <a:pt x="797370" y="6497299"/>
                  <a:pt x="795292" y="6499375"/>
                  <a:pt x="791140" y="6503529"/>
                </a:cubicBezTo>
                <a:cubicBezTo>
                  <a:pt x="786987" y="6507683"/>
                  <a:pt x="784910" y="6513911"/>
                  <a:pt x="784910" y="6522217"/>
                </a:cubicBezTo>
                <a:lnTo>
                  <a:pt x="797370" y="6534675"/>
                </a:lnTo>
                <a:cubicBezTo>
                  <a:pt x="797370" y="6526371"/>
                  <a:pt x="801522" y="6524293"/>
                  <a:pt x="809828" y="6528447"/>
                </a:cubicBezTo>
                <a:cubicBezTo>
                  <a:pt x="818135" y="6532599"/>
                  <a:pt x="818135" y="6538829"/>
                  <a:pt x="809828" y="6547135"/>
                </a:cubicBezTo>
                <a:cubicBezTo>
                  <a:pt x="809828" y="6555441"/>
                  <a:pt x="805674" y="6559593"/>
                  <a:pt x="797370" y="6559593"/>
                </a:cubicBezTo>
                <a:cubicBezTo>
                  <a:pt x="789064" y="6559593"/>
                  <a:pt x="778682" y="6565823"/>
                  <a:pt x="766222" y="6578281"/>
                </a:cubicBezTo>
                <a:cubicBezTo>
                  <a:pt x="753763" y="6590741"/>
                  <a:pt x="747534" y="6601123"/>
                  <a:pt x="747534" y="6609430"/>
                </a:cubicBezTo>
                <a:cubicBezTo>
                  <a:pt x="747534" y="6617736"/>
                  <a:pt x="745457" y="6623964"/>
                  <a:pt x="741304" y="6628118"/>
                </a:cubicBezTo>
                <a:cubicBezTo>
                  <a:pt x="737151" y="6632272"/>
                  <a:pt x="730922" y="6634348"/>
                  <a:pt x="722615" y="6634348"/>
                </a:cubicBezTo>
                <a:lnTo>
                  <a:pt x="710157" y="6646806"/>
                </a:lnTo>
                <a:cubicBezTo>
                  <a:pt x="710157" y="6655112"/>
                  <a:pt x="706004" y="6659264"/>
                  <a:pt x="697698" y="6659264"/>
                </a:cubicBezTo>
                <a:cubicBezTo>
                  <a:pt x="697698" y="6659264"/>
                  <a:pt x="695622" y="6661340"/>
                  <a:pt x="691470" y="6665494"/>
                </a:cubicBezTo>
                <a:cubicBezTo>
                  <a:pt x="687315" y="6669648"/>
                  <a:pt x="687315" y="6673800"/>
                  <a:pt x="691470" y="6677954"/>
                </a:cubicBezTo>
                <a:cubicBezTo>
                  <a:pt x="695622" y="6682106"/>
                  <a:pt x="697698" y="6686258"/>
                  <a:pt x="697698" y="6690412"/>
                </a:cubicBezTo>
                <a:cubicBezTo>
                  <a:pt x="697698" y="6694566"/>
                  <a:pt x="695622" y="6694566"/>
                  <a:pt x="691470" y="6690412"/>
                </a:cubicBezTo>
                <a:cubicBezTo>
                  <a:pt x="687315" y="6686258"/>
                  <a:pt x="681085" y="6686258"/>
                  <a:pt x="672781" y="6690412"/>
                </a:cubicBezTo>
                <a:cubicBezTo>
                  <a:pt x="664475" y="6694566"/>
                  <a:pt x="660321" y="6692488"/>
                  <a:pt x="660321" y="6684182"/>
                </a:cubicBezTo>
                <a:lnTo>
                  <a:pt x="647863" y="6671724"/>
                </a:lnTo>
                <a:cubicBezTo>
                  <a:pt x="647863" y="6671724"/>
                  <a:pt x="645785" y="6675878"/>
                  <a:pt x="641633" y="6684182"/>
                </a:cubicBezTo>
                <a:cubicBezTo>
                  <a:pt x="637481" y="6692488"/>
                  <a:pt x="637481" y="6698718"/>
                  <a:pt x="641633" y="6702870"/>
                </a:cubicBezTo>
                <a:cubicBezTo>
                  <a:pt x="645785" y="6707024"/>
                  <a:pt x="647863" y="6709100"/>
                  <a:pt x="647863" y="6709100"/>
                </a:cubicBezTo>
                <a:cubicBezTo>
                  <a:pt x="647863" y="6709100"/>
                  <a:pt x="641633" y="6707024"/>
                  <a:pt x="629174" y="6702870"/>
                </a:cubicBezTo>
                <a:cubicBezTo>
                  <a:pt x="616715" y="6698718"/>
                  <a:pt x="610485" y="6692488"/>
                  <a:pt x="610485" y="6684182"/>
                </a:cubicBezTo>
                <a:lnTo>
                  <a:pt x="585568" y="6696642"/>
                </a:lnTo>
                <a:cubicBezTo>
                  <a:pt x="577262" y="6704947"/>
                  <a:pt x="568957" y="6709100"/>
                  <a:pt x="560650" y="6709100"/>
                </a:cubicBezTo>
                <a:lnTo>
                  <a:pt x="548191" y="6684182"/>
                </a:lnTo>
                <a:cubicBezTo>
                  <a:pt x="548191" y="6692488"/>
                  <a:pt x="544038" y="6700794"/>
                  <a:pt x="535732" y="6709100"/>
                </a:cubicBezTo>
                <a:lnTo>
                  <a:pt x="535732" y="6734019"/>
                </a:lnTo>
                <a:cubicBezTo>
                  <a:pt x="535732" y="6734019"/>
                  <a:pt x="539886" y="6731942"/>
                  <a:pt x="548191" y="6727789"/>
                </a:cubicBezTo>
                <a:cubicBezTo>
                  <a:pt x="556496" y="6723636"/>
                  <a:pt x="560650" y="6725713"/>
                  <a:pt x="560650" y="6734019"/>
                </a:cubicBezTo>
                <a:cubicBezTo>
                  <a:pt x="560650" y="6742325"/>
                  <a:pt x="556496" y="6746477"/>
                  <a:pt x="548191" y="6746477"/>
                </a:cubicBezTo>
                <a:cubicBezTo>
                  <a:pt x="539886" y="6746477"/>
                  <a:pt x="539886" y="6750631"/>
                  <a:pt x="548191" y="6758937"/>
                </a:cubicBezTo>
                <a:cubicBezTo>
                  <a:pt x="548191" y="6758937"/>
                  <a:pt x="546114" y="6761013"/>
                  <a:pt x="541962" y="6765165"/>
                </a:cubicBezTo>
                <a:cubicBezTo>
                  <a:pt x="537808" y="6769319"/>
                  <a:pt x="531580" y="6771395"/>
                  <a:pt x="523274" y="6771395"/>
                </a:cubicBezTo>
                <a:cubicBezTo>
                  <a:pt x="514968" y="6779701"/>
                  <a:pt x="510814" y="6788007"/>
                  <a:pt x="510814" y="6796313"/>
                </a:cubicBezTo>
                <a:lnTo>
                  <a:pt x="498355" y="6821231"/>
                </a:lnTo>
                <a:lnTo>
                  <a:pt x="498355" y="6833689"/>
                </a:lnTo>
                <a:cubicBezTo>
                  <a:pt x="498355" y="6833689"/>
                  <a:pt x="502508" y="6829536"/>
                  <a:pt x="510814" y="6821231"/>
                </a:cubicBezTo>
                <a:lnTo>
                  <a:pt x="548191" y="6796313"/>
                </a:lnTo>
                <a:lnTo>
                  <a:pt x="548191" y="6808771"/>
                </a:lnTo>
                <a:cubicBezTo>
                  <a:pt x="548191" y="6817077"/>
                  <a:pt x="552344" y="6817077"/>
                  <a:pt x="560650" y="6808771"/>
                </a:cubicBezTo>
                <a:cubicBezTo>
                  <a:pt x="568957" y="6808771"/>
                  <a:pt x="573108" y="6810847"/>
                  <a:pt x="573108" y="6815001"/>
                </a:cubicBezTo>
                <a:cubicBezTo>
                  <a:pt x="573108" y="6819155"/>
                  <a:pt x="573108" y="6821231"/>
                  <a:pt x="573108" y="6821231"/>
                </a:cubicBezTo>
                <a:cubicBezTo>
                  <a:pt x="581415" y="6829536"/>
                  <a:pt x="585568" y="6833689"/>
                  <a:pt x="585568" y="6833689"/>
                </a:cubicBezTo>
                <a:cubicBezTo>
                  <a:pt x="560650" y="6841996"/>
                  <a:pt x="548191" y="6846149"/>
                  <a:pt x="548191" y="6846149"/>
                </a:cubicBezTo>
                <a:cubicBezTo>
                  <a:pt x="548191" y="6837843"/>
                  <a:pt x="548191" y="6831613"/>
                  <a:pt x="548191" y="6827460"/>
                </a:cubicBezTo>
                <a:cubicBezTo>
                  <a:pt x="548191" y="6823307"/>
                  <a:pt x="539886" y="6821231"/>
                  <a:pt x="523274" y="6821231"/>
                </a:cubicBezTo>
                <a:lnTo>
                  <a:pt x="510814" y="6846149"/>
                </a:lnTo>
                <a:cubicBezTo>
                  <a:pt x="510814" y="6862761"/>
                  <a:pt x="506661" y="6871066"/>
                  <a:pt x="498355" y="6871066"/>
                </a:cubicBezTo>
                <a:lnTo>
                  <a:pt x="485897" y="6871066"/>
                </a:lnTo>
                <a:lnTo>
                  <a:pt x="448519" y="6883526"/>
                </a:lnTo>
                <a:cubicBezTo>
                  <a:pt x="440213" y="6891832"/>
                  <a:pt x="433985" y="6891832"/>
                  <a:pt x="429831" y="6883526"/>
                </a:cubicBezTo>
                <a:cubicBezTo>
                  <a:pt x="425678" y="6875220"/>
                  <a:pt x="427755" y="6866914"/>
                  <a:pt x="436061" y="6858608"/>
                </a:cubicBezTo>
                <a:cubicBezTo>
                  <a:pt x="436061" y="6858608"/>
                  <a:pt x="440213" y="6854455"/>
                  <a:pt x="448519" y="6846149"/>
                </a:cubicBezTo>
                <a:cubicBezTo>
                  <a:pt x="448519" y="6837843"/>
                  <a:pt x="452673" y="6833689"/>
                  <a:pt x="460978" y="6833689"/>
                </a:cubicBezTo>
                <a:lnTo>
                  <a:pt x="460978" y="6821231"/>
                </a:lnTo>
                <a:lnTo>
                  <a:pt x="448519" y="6821231"/>
                </a:lnTo>
                <a:cubicBezTo>
                  <a:pt x="440213" y="6829536"/>
                  <a:pt x="436061" y="6829536"/>
                  <a:pt x="436061" y="6821231"/>
                </a:cubicBezTo>
                <a:lnTo>
                  <a:pt x="448519" y="6808771"/>
                </a:lnTo>
                <a:cubicBezTo>
                  <a:pt x="456826" y="6808771"/>
                  <a:pt x="456826" y="6804619"/>
                  <a:pt x="448519" y="6796313"/>
                </a:cubicBezTo>
                <a:cubicBezTo>
                  <a:pt x="448519" y="6788007"/>
                  <a:pt x="452673" y="6777625"/>
                  <a:pt x="460978" y="6765165"/>
                </a:cubicBezTo>
                <a:cubicBezTo>
                  <a:pt x="469285" y="6752707"/>
                  <a:pt x="477592" y="6750631"/>
                  <a:pt x="485897" y="6758937"/>
                </a:cubicBezTo>
                <a:lnTo>
                  <a:pt x="485897" y="6746477"/>
                </a:lnTo>
                <a:cubicBezTo>
                  <a:pt x="485897" y="6729865"/>
                  <a:pt x="485897" y="6721559"/>
                  <a:pt x="485897" y="6721559"/>
                </a:cubicBezTo>
                <a:cubicBezTo>
                  <a:pt x="469285" y="6721559"/>
                  <a:pt x="456826" y="6734019"/>
                  <a:pt x="448519" y="6758937"/>
                </a:cubicBezTo>
                <a:lnTo>
                  <a:pt x="423602" y="6771395"/>
                </a:lnTo>
                <a:cubicBezTo>
                  <a:pt x="423602" y="6763089"/>
                  <a:pt x="429831" y="6752707"/>
                  <a:pt x="442291" y="6740249"/>
                </a:cubicBezTo>
                <a:cubicBezTo>
                  <a:pt x="454750" y="6727789"/>
                  <a:pt x="458902" y="6719483"/>
                  <a:pt x="454750" y="6715330"/>
                </a:cubicBezTo>
                <a:cubicBezTo>
                  <a:pt x="450595" y="6711177"/>
                  <a:pt x="448519" y="6704947"/>
                  <a:pt x="448519" y="6696642"/>
                </a:cubicBezTo>
                <a:lnTo>
                  <a:pt x="448519" y="6684182"/>
                </a:lnTo>
                <a:lnTo>
                  <a:pt x="436061" y="6684182"/>
                </a:lnTo>
                <a:cubicBezTo>
                  <a:pt x="436061" y="6675878"/>
                  <a:pt x="440213" y="6667570"/>
                  <a:pt x="448519" y="6659264"/>
                </a:cubicBezTo>
                <a:cubicBezTo>
                  <a:pt x="465131" y="6642652"/>
                  <a:pt x="469285" y="6630194"/>
                  <a:pt x="460978" y="6621888"/>
                </a:cubicBezTo>
                <a:lnTo>
                  <a:pt x="473437" y="6621888"/>
                </a:lnTo>
                <a:lnTo>
                  <a:pt x="485897" y="6609430"/>
                </a:lnTo>
                <a:lnTo>
                  <a:pt x="498355" y="6609430"/>
                </a:lnTo>
                <a:cubicBezTo>
                  <a:pt x="498355" y="6617736"/>
                  <a:pt x="498355" y="6621888"/>
                  <a:pt x="498355" y="6621888"/>
                </a:cubicBezTo>
                <a:cubicBezTo>
                  <a:pt x="490050" y="6621888"/>
                  <a:pt x="485897" y="6623964"/>
                  <a:pt x="485897" y="6628118"/>
                </a:cubicBezTo>
                <a:cubicBezTo>
                  <a:pt x="485897" y="6632272"/>
                  <a:pt x="490050" y="6634348"/>
                  <a:pt x="498355" y="6634348"/>
                </a:cubicBezTo>
                <a:lnTo>
                  <a:pt x="510814" y="6634348"/>
                </a:lnTo>
                <a:cubicBezTo>
                  <a:pt x="510814" y="6642652"/>
                  <a:pt x="510814" y="6646806"/>
                  <a:pt x="510814" y="6646806"/>
                </a:cubicBezTo>
                <a:lnTo>
                  <a:pt x="523274" y="6634348"/>
                </a:lnTo>
                <a:cubicBezTo>
                  <a:pt x="523274" y="6626042"/>
                  <a:pt x="519120" y="6621888"/>
                  <a:pt x="510814" y="6621888"/>
                </a:cubicBezTo>
                <a:lnTo>
                  <a:pt x="523274" y="6609430"/>
                </a:lnTo>
                <a:cubicBezTo>
                  <a:pt x="531580" y="6592817"/>
                  <a:pt x="527426" y="6588665"/>
                  <a:pt x="510814" y="6596970"/>
                </a:cubicBezTo>
                <a:cubicBezTo>
                  <a:pt x="494202" y="6596970"/>
                  <a:pt x="485897" y="6596970"/>
                  <a:pt x="485897" y="6596970"/>
                </a:cubicBezTo>
                <a:cubicBezTo>
                  <a:pt x="494202" y="6596970"/>
                  <a:pt x="498355" y="6592817"/>
                  <a:pt x="498355" y="6584511"/>
                </a:cubicBezTo>
                <a:cubicBezTo>
                  <a:pt x="498355" y="6584511"/>
                  <a:pt x="498355" y="6580358"/>
                  <a:pt x="498355" y="6572053"/>
                </a:cubicBezTo>
                <a:cubicBezTo>
                  <a:pt x="506661" y="6572053"/>
                  <a:pt x="510814" y="6572053"/>
                  <a:pt x="510814" y="6572053"/>
                </a:cubicBezTo>
                <a:cubicBezTo>
                  <a:pt x="510814" y="6572053"/>
                  <a:pt x="510814" y="6567899"/>
                  <a:pt x="510814" y="6559593"/>
                </a:cubicBezTo>
                <a:lnTo>
                  <a:pt x="523274" y="6534675"/>
                </a:lnTo>
                <a:lnTo>
                  <a:pt x="523274" y="6544019"/>
                </a:lnTo>
                <a:cubicBezTo>
                  <a:pt x="523274" y="6546095"/>
                  <a:pt x="523274" y="6547135"/>
                  <a:pt x="523274" y="6547135"/>
                </a:cubicBezTo>
                <a:lnTo>
                  <a:pt x="535732" y="6547135"/>
                </a:lnTo>
                <a:lnTo>
                  <a:pt x="523274" y="6534675"/>
                </a:lnTo>
                <a:lnTo>
                  <a:pt x="548191" y="6484840"/>
                </a:lnTo>
                <a:cubicBezTo>
                  <a:pt x="556496" y="6484840"/>
                  <a:pt x="562726" y="6486917"/>
                  <a:pt x="566880" y="6491069"/>
                </a:cubicBezTo>
                <a:cubicBezTo>
                  <a:pt x="571033" y="6495223"/>
                  <a:pt x="573108" y="6501453"/>
                  <a:pt x="573108" y="6509759"/>
                </a:cubicBezTo>
                <a:cubicBezTo>
                  <a:pt x="573108" y="6518063"/>
                  <a:pt x="577262" y="6520141"/>
                  <a:pt x="585568" y="6515987"/>
                </a:cubicBezTo>
                <a:cubicBezTo>
                  <a:pt x="593874" y="6511835"/>
                  <a:pt x="598026" y="6513911"/>
                  <a:pt x="598026" y="6522217"/>
                </a:cubicBezTo>
                <a:lnTo>
                  <a:pt x="610485" y="6522217"/>
                </a:lnTo>
                <a:cubicBezTo>
                  <a:pt x="618791" y="6513911"/>
                  <a:pt x="627097" y="6505605"/>
                  <a:pt x="635403" y="6497299"/>
                </a:cubicBezTo>
                <a:lnTo>
                  <a:pt x="635403" y="6472381"/>
                </a:lnTo>
                <a:cubicBezTo>
                  <a:pt x="643709" y="6455768"/>
                  <a:pt x="643709" y="6439158"/>
                  <a:pt x="635403" y="6422546"/>
                </a:cubicBezTo>
                <a:cubicBezTo>
                  <a:pt x="635403" y="6422546"/>
                  <a:pt x="633327" y="6422546"/>
                  <a:pt x="629174" y="6422546"/>
                </a:cubicBezTo>
                <a:cubicBezTo>
                  <a:pt x="625021" y="6422546"/>
                  <a:pt x="618791" y="6422546"/>
                  <a:pt x="610485" y="6422546"/>
                </a:cubicBezTo>
                <a:lnTo>
                  <a:pt x="598026" y="6422546"/>
                </a:lnTo>
                <a:lnTo>
                  <a:pt x="622944" y="6410086"/>
                </a:lnTo>
                <a:cubicBezTo>
                  <a:pt x="622944" y="6410086"/>
                  <a:pt x="625021" y="6410086"/>
                  <a:pt x="629174" y="6410086"/>
                </a:cubicBezTo>
                <a:cubicBezTo>
                  <a:pt x="633327" y="6410086"/>
                  <a:pt x="639557" y="6410086"/>
                  <a:pt x="647863" y="6410086"/>
                </a:cubicBezTo>
                <a:cubicBezTo>
                  <a:pt x="656167" y="6410086"/>
                  <a:pt x="660321" y="6410086"/>
                  <a:pt x="660321" y="6410086"/>
                </a:cubicBezTo>
                <a:lnTo>
                  <a:pt x="660321" y="6397628"/>
                </a:lnTo>
                <a:cubicBezTo>
                  <a:pt x="652015" y="6389322"/>
                  <a:pt x="647863" y="6385170"/>
                  <a:pt x="647863" y="6385170"/>
                </a:cubicBezTo>
                <a:lnTo>
                  <a:pt x="647863" y="6372710"/>
                </a:lnTo>
                <a:cubicBezTo>
                  <a:pt x="647863" y="6364404"/>
                  <a:pt x="652015" y="6358175"/>
                  <a:pt x="660321" y="6354021"/>
                </a:cubicBezTo>
                <a:cubicBezTo>
                  <a:pt x="668627" y="6349868"/>
                  <a:pt x="676933" y="6347791"/>
                  <a:pt x="685239" y="6347791"/>
                </a:cubicBezTo>
                <a:lnTo>
                  <a:pt x="685239" y="6360251"/>
                </a:lnTo>
                <a:cubicBezTo>
                  <a:pt x="676933" y="6360251"/>
                  <a:pt x="672781" y="6362327"/>
                  <a:pt x="672781" y="6366480"/>
                </a:cubicBezTo>
                <a:cubicBezTo>
                  <a:pt x="672781" y="6370634"/>
                  <a:pt x="676933" y="6376863"/>
                  <a:pt x="685239" y="6385170"/>
                </a:cubicBezTo>
                <a:lnTo>
                  <a:pt x="685239" y="6410086"/>
                </a:lnTo>
                <a:lnTo>
                  <a:pt x="710157" y="6410086"/>
                </a:lnTo>
                <a:cubicBezTo>
                  <a:pt x="718463" y="6393474"/>
                  <a:pt x="722615" y="6376863"/>
                  <a:pt x="722615" y="6360251"/>
                </a:cubicBezTo>
                <a:lnTo>
                  <a:pt x="735074" y="6322873"/>
                </a:lnTo>
                <a:cubicBezTo>
                  <a:pt x="751686" y="6322873"/>
                  <a:pt x="759992" y="6306261"/>
                  <a:pt x="759992" y="6273039"/>
                </a:cubicBezTo>
                <a:cubicBezTo>
                  <a:pt x="768298" y="6273039"/>
                  <a:pt x="774528" y="6270963"/>
                  <a:pt x="778682" y="6266809"/>
                </a:cubicBezTo>
                <a:cubicBezTo>
                  <a:pt x="782834" y="6262655"/>
                  <a:pt x="789064" y="6256427"/>
                  <a:pt x="797370" y="6248121"/>
                </a:cubicBezTo>
                <a:lnTo>
                  <a:pt x="809828" y="6235662"/>
                </a:lnTo>
                <a:cubicBezTo>
                  <a:pt x="809828" y="6235662"/>
                  <a:pt x="811904" y="6235662"/>
                  <a:pt x="816059" y="6235662"/>
                </a:cubicBezTo>
                <a:cubicBezTo>
                  <a:pt x="820211" y="6235662"/>
                  <a:pt x="822287" y="6233586"/>
                  <a:pt x="822287" y="6229432"/>
                </a:cubicBezTo>
                <a:cubicBezTo>
                  <a:pt x="822287" y="6225279"/>
                  <a:pt x="826440" y="6219050"/>
                  <a:pt x="834746" y="6210744"/>
                </a:cubicBezTo>
                <a:cubicBezTo>
                  <a:pt x="849282" y="6202438"/>
                  <a:pt x="861481" y="6194392"/>
                  <a:pt x="871344" y="6186605"/>
                </a:cubicBezTo>
                <a:lnTo>
                  <a:pt x="872228" y="6185826"/>
                </a:lnTo>
                <a:lnTo>
                  <a:pt x="881467" y="6185826"/>
                </a:lnTo>
                <a:cubicBezTo>
                  <a:pt x="883543" y="6185826"/>
                  <a:pt x="884581" y="6185826"/>
                  <a:pt x="884581" y="6185826"/>
                </a:cubicBezTo>
                <a:lnTo>
                  <a:pt x="884581" y="6174893"/>
                </a:lnTo>
                <a:lnTo>
                  <a:pt x="893925" y="6164024"/>
                </a:lnTo>
                <a:cubicBezTo>
                  <a:pt x="904309" y="6149488"/>
                  <a:pt x="905347" y="6135990"/>
                  <a:pt x="897041" y="6123532"/>
                </a:cubicBezTo>
                <a:cubicBezTo>
                  <a:pt x="905347" y="6131838"/>
                  <a:pt x="909500" y="6135990"/>
                  <a:pt x="909500" y="6135990"/>
                </a:cubicBezTo>
                <a:lnTo>
                  <a:pt x="921959" y="6123532"/>
                </a:lnTo>
                <a:cubicBezTo>
                  <a:pt x="921959" y="6106919"/>
                  <a:pt x="955181" y="6061237"/>
                  <a:pt x="1021630" y="5986484"/>
                </a:cubicBezTo>
                <a:lnTo>
                  <a:pt x="1034089" y="5949106"/>
                </a:lnTo>
                <a:lnTo>
                  <a:pt x="1009170" y="5961566"/>
                </a:lnTo>
                <a:lnTo>
                  <a:pt x="971793" y="5998942"/>
                </a:lnTo>
                <a:lnTo>
                  <a:pt x="921959" y="6061237"/>
                </a:lnTo>
                <a:cubicBezTo>
                  <a:pt x="921959" y="6069543"/>
                  <a:pt x="921959" y="6073695"/>
                  <a:pt x="921959" y="6073695"/>
                </a:cubicBezTo>
                <a:lnTo>
                  <a:pt x="921959" y="6086155"/>
                </a:lnTo>
                <a:cubicBezTo>
                  <a:pt x="921959" y="6077849"/>
                  <a:pt x="917805" y="6073695"/>
                  <a:pt x="909500" y="6073695"/>
                </a:cubicBezTo>
                <a:cubicBezTo>
                  <a:pt x="909500" y="6073695"/>
                  <a:pt x="907423" y="6075771"/>
                  <a:pt x="903271" y="6079925"/>
                </a:cubicBezTo>
                <a:cubicBezTo>
                  <a:pt x="899117" y="6084079"/>
                  <a:pt x="897041" y="6090307"/>
                  <a:pt x="897041" y="6098613"/>
                </a:cubicBezTo>
                <a:cubicBezTo>
                  <a:pt x="888735" y="6098613"/>
                  <a:pt x="878353" y="6104843"/>
                  <a:pt x="865893" y="6117302"/>
                </a:cubicBezTo>
                <a:cubicBezTo>
                  <a:pt x="853435" y="6129761"/>
                  <a:pt x="843052" y="6135990"/>
                  <a:pt x="834746" y="6135990"/>
                </a:cubicBezTo>
                <a:cubicBezTo>
                  <a:pt x="826440" y="6135990"/>
                  <a:pt x="822287" y="6140144"/>
                  <a:pt x="822287" y="6148450"/>
                </a:cubicBezTo>
                <a:lnTo>
                  <a:pt x="809828" y="6160908"/>
                </a:lnTo>
                <a:cubicBezTo>
                  <a:pt x="809828" y="6152602"/>
                  <a:pt x="811904" y="6146374"/>
                  <a:pt x="816059" y="6142220"/>
                </a:cubicBezTo>
                <a:cubicBezTo>
                  <a:pt x="820211" y="6138066"/>
                  <a:pt x="822287" y="6133914"/>
                  <a:pt x="822287" y="6129761"/>
                </a:cubicBezTo>
                <a:cubicBezTo>
                  <a:pt x="822287" y="6125608"/>
                  <a:pt x="822287" y="6123532"/>
                  <a:pt x="822287" y="6123532"/>
                </a:cubicBezTo>
                <a:cubicBezTo>
                  <a:pt x="830592" y="6123532"/>
                  <a:pt x="840974" y="6111073"/>
                  <a:pt x="853435" y="6086155"/>
                </a:cubicBezTo>
                <a:cubicBezTo>
                  <a:pt x="865893" y="6061237"/>
                  <a:pt x="876275" y="6044625"/>
                  <a:pt x="884581" y="6036319"/>
                </a:cubicBezTo>
                <a:lnTo>
                  <a:pt x="884581" y="6023861"/>
                </a:lnTo>
                <a:cubicBezTo>
                  <a:pt x="884581" y="6015555"/>
                  <a:pt x="888735" y="6011401"/>
                  <a:pt x="897041" y="6011401"/>
                </a:cubicBezTo>
                <a:cubicBezTo>
                  <a:pt x="905347" y="6011401"/>
                  <a:pt x="909500" y="6011401"/>
                  <a:pt x="909500" y="6011401"/>
                </a:cubicBezTo>
                <a:cubicBezTo>
                  <a:pt x="909500" y="6003096"/>
                  <a:pt x="913653" y="5996866"/>
                  <a:pt x="921959" y="5992713"/>
                </a:cubicBezTo>
                <a:cubicBezTo>
                  <a:pt x="930263" y="5988560"/>
                  <a:pt x="932342" y="5984406"/>
                  <a:pt x="928187" y="5980254"/>
                </a:cubicBezTo>
                <a:cubicBezTo>
                  <a:pt x="924035" y="5976100"/>
                  <a:pt x="926111" y="5965718"/>
                  <a:pt x="934418" y="5949106"/>
                </a:cubicBezTo>
                <a:lnTo>
                  <a:pt x="946876" y="5936648"/>
                </a:lnTo>
                <a:lnTo>
                  <a:pt x="971793" y="5924188"/>
                </a:lnTo>
                <a:cubicBezTo>
                  <a:pt x="988406" y="5907576"/>
                  <a:pt x="1000864" y="5895118"/>
                  <a:pt x="1009170" y="5886812"/>
                </a:cubicBezTo>
                <a:cubicBezTo>
                  <a:pt x="1050700" y="5845281"/>
                  <a:pt x="1067312" y="5820365"/>
                  <a:pt x="1059007" y="5812059"/>
                </a:cubicBezTo>
                <a:cubicBezTo>
                  <a:pt x="1059007" y="5812059"/>
                  <a:pt x="1063160" y="5807905"/>
                  <a:pt x="1071466" y="5799599"/>
                </a:cubicBezTo>
                <a:cubicBezTo>
                  <a:pt x="1088076" y="5799599"/>
                  <a:pt x="1092231" y="5795447"/>
                  <a:pt x="1083924" y="5787141"/>
                </a:cubicBezTo>
                <a:cubicBezTo>
                  <a:pt x="1083924" y="5753917"/>
                  <a:pt x="1092231" y="5737304"/>
                  <a:pt x="1108842" y="5737304"/>
                </a:cubicBezTo>
                <a:cubicBezTo>
                  <a:pt x="1117148" y="5737304"/>
                  <a:pt x="1123377" y="5735228"/>
                  <a:pt x="1127531" y="5731076"/>
                </a:cubicBezTo>
                <a:cubicBezTo>
                  <a:pt x="1131683" y="5726922"/>
                  <a:pt x="1133761" y="5720692"/>
                  <a:pt x="1133761" y="5712388"/>
                </a:cubicBezTo>
                <a:lnTo>
                  <a:pt x="1183596" y="5675010"/>
                </a:lnTo>
                <a:cubicBezTo>
                  <a:pt x="1183596" y="5666706"/>
                  <a:pt x="1185672" y="5662552"/>
                  <a:pt x="1189825" y="5662552"/>
                </a:cubicBezTo>
                <a:cubicBezTo>
                  <a:pt x="1193978" y="5662552"/>
                  <a:pt x="1196054" y="5658398"/>
                  <a:pt x="1196054" y="5650093"/>
                </a:cubicBezTo>
                <a:cubicBezTo>
                  <a:pt x="1196054" y="5641787"/>
                  <a:pt x="1200207" y="5637634"/>
                  <a:pt x="1208513" y="5637634"/>
                </a:cubicBezTo>
                <a:lnTo>
                  <a:pt x="1220973" y="5625175"/>
                </a:lnTo>
                <a:cubicBezTo>
                  <a:pt x="1220973" y="5616869"/>
                  <a:pt x="1225125" y="5608563"/>
                  <a:pt x="1233431" y="5600257"/>
                </a:cubicBezTo>
                <a:cubicBezTo>
                  <a:pt x="1241738" y="5591951"/>
                  <a:pt x="1250044" y="5583645"/>
                  <a:pt x="1258350" y="5575339"/>
                </a:cubicBezTo>
                <a:cubicBezTo>
                  <a:pt x="1283268" y="5550421"/>
                  <a:pt x="1297802" y="5533809"/>
                  <a:pt x="1301956" y="5525503"/>
                </a:cubicBezTo>
                <a:cubicBezTo>
                  <a:pt x="1306109" y="5517198"/>
                  <a:pt x="1318566" y="5500586"/>
                  <a:pt x="1339333" y="5475668"/>
                </a:cubicBezTo>
                <a:cubicBezTo>
                  <a:pt x="1360097" y="5450750"/>
                  <a:pt x="1374633" y="5438292"/>
                  <a:pt x="1382939" y="5438292"/>
                </a:cubicBezTo>
                <a:lnTo>
                  <a:pt x="1395397" y="5438292"/>
                </a:lnTo>
                <a:cubicBezTo>
                  <a:pt x="1395397" y="5438292"/>
                  <a:pt x="1399550" y="5434138"/>
                  <a:pt x="1407857" y="5425832"/>
                </a:cubicBezTo>
                <a:cubicBezTo>
                  <a:pt x="1416163" y="5417526"/>
                  <a:pt x="1420316" y="5409220"/>
                  <a:pt x="1420316" y="5400914"/>
                </a:cubicBezTo>
                <a:lnTo>
                  <a:pt x="1507527" y="5288784"/>
                </a:lnTo>
                <a:cubicBezTo>
                  <a:pt x="1499221" y="5288784"/>
                  <a:pt x="1495068" y="5288784"/>
                  <a:pt x="1495068" y="5288784"/>
                </a:cubicBezTo>
                <a:cubicBezTo>
                  <a:pt x="1495068" y="5272172"/>
                  <a:pt x="1511680" y="5251408"/>
                  <a:pt x="1544904" y="5226490"/>
                </a:cubicBezTo>
                <a:cubicBezTo>
                  <a:pt x="1561516" y="5209878"/>
                  <a:pt x="1567744" y="5197418"/>
                  <a:pt x="1563592" y="5189114"/>
                </a:cubicBezTo>
                <a:cubicBezTo>
                  <a:pt x="1559440" y="5180808"/>
                  <a:pt x="1561516" y="5172500"/>
                  <a:pt x="1569822" y="5164195"/>
                </a:cubicBezTo>
                <a:lnTo>
                  <a:pt x="1544904" y="5176654"/>
                </a:lnTo>
                <a:cubicBezTo>
                  <a:pt x="1536598" y="5176654"/>
                  <a:pt x="1534522" y="5182884"/>
                  <a:pt x="1538674" y="5195342"/>
                </a:cubicBezTo>
                <a:cubicBezTo>
                  <a:pt x="1542828" y="5207802"/>
                  <a:pt x="1540752" y="5214030"/>
                  <a:pt x="1532446" y="5214030"/>
                </a:cubicBezTo>
                <a:cubicBezTo>
                  <a:pt x="1524140" y="5205726"/>
                  <a:pt x="1515834" y="5205726"/>
                  <a:pt x="1507527" y="5214030"/>
                </a:cubicBezTo>
                <a:cubicBezTo>
                  <a:pt x="1499221" y="5222336"/>
                  <a:pt x="1495068" y="5230642"/>
                  <a:pt x="1495068" y="5238948"/>
                </a:cubicBezTo>
                <a:cubicBezTo>
                  <a:pt x="1495068" y="5238948"/>
                  <a:pt x="1492991" y="5241024"/>
                  <a:pt x="1488839" y="5245178"/>
                </a:cubicBezTo>
                <a:cubicBezTo>
                  <a:pt x="1484685" y="5249330"/>
                  <a:pt x="1478457" y="5251408"/>
                  <a:pt x="1470151" y="5251408"/>
                </a:cubicBezTo>
                <a:cubicBezTo>
                  <a:pt x="1461845" y="5259712"/>
                  <a:pt x="1457691" y="5268020"/>
                  <a:pt x="1457691" y="5276325"/>
                </a:cubicBezTo>
                <a:lnTo>
                  <a:pt x="1432774" y="5313703"/>
                </a:lnTo>
                <a:cubicBezTo>
                  <a:pt x="1416163" y="5330315"/>
                  <a:pt x="1407857" y="5342773"/>
                  <a:pt x="1407857" y="5351079"/>
                </a:cubicBezTo>
                <a:lnTo>
                  <a:pt x="1407857" y="5363537"/>
                </a:lnTo>
                <a:lnTo>
                  <a:pt x="1395397" y="5363537"/>
                </a:lnTo>
                <a:cubicBezTo>
                  <a:pt x="1395397" y="5363537"/>
                  <a:pt x="1389168" y="5367691"/>
                  <a:pt x="1376709" y="5375997"/>
                </a:cubicBezTo>
                <a:cubicBezTo>
                  <a:pt x="1364251" y="5384302"/>
                  <a:pt x="1360097" y="5392609"/>
                  <a:pt x="1364251" y="5400914"/>
                </a:cubicBezTo>
                <a:cubicBezTo>
                  <a:pt x="1368403" y="5409220"/>
                  <a:pt x="1362173" y="5413374"/>
                  <a:pt x="1345561" y="5413374"/>
                </a:cubicBezTo>
                <a:cubicBezTo>
                  <a:pt x="1320644" y="5413374"/>
                  <a:pt x="1308185" y="5423756"/>
                  <a:pt x="1308185" y="5444520"/>
                </a:cubicBezTo>
                <a:cubicBezTo>
                  <a:pt x="1308185" y="5465284"/>
                  <a:pt x="1295727" y="5488126"/>
                  <a:pt x="1270808" y="5513044"/>
                </a:cubicBezTo>
                <a:cubicBezTo>
                  <a:pt x="1262502" y="5513044"/>
                  <a:pt x="1254196" y="5513044"/>
                  <a:pt x="1245890" y="5513044"/>
                </a:cubicBezTo>
                <a:lnTo>
                  <a:pt x="1233431" y="5513044"/>
                </a:lnTo>
                <a:cubicBezTo>
                  <a:pt x="1233431" y="5521351"/>
                  <a:pt x="1237584" y="5525503"/>
                  <a:pt x="1245890" y="5525503"/>
                </a:cubicBezTo>
                <a:cubicBezTo>
                  <a:pt x="1254196" y="5525503"/>
                  <a:pt x="1258350" y="5525503"/>
                  <a:pt x="1258350" y="5525503"/>
                </a:cubicBezTo>
                <a:cubicBezTo>
                  <a:pt x="1258350" y="5525503"/>
                  <a:pt x="1252120" y="5527580"/>
                  <a:pt x="1239660" y="5531733"/>
                </a:cubicBezTo>
                <a:cubicBezTo>
                  <a:pt x="1227202" y="5535887"/>
                  <a:pt x="1216820" y="5537963"/>
                  <a:pt x="1208513" y="5537963"/>
                </a:cubicBezTo>
                <a:lnTo>
                  <a:pt x="1071466" y="5687470"/>
                </a:lnTo>
                <a:cubicBezTo>
                  <a:pt x="1063160" y="5695776"/>
                  <a:pt x="1054855" y="5704082"/>
                  <a:pt x="1046548" y="5712388"/>
                </a:cubicBezTo>
                <a:cubicBezTo>
                  <a:pt x="1038242" y="5720692"/>
                  <a:pt x="1034089" y="5724846"/>
                  <a:pt x="1034089" y="5724846"/>
                </a:cubicBezTo>
                <a:lnTo>
                  <a:pt x="1021630" y="5737304"/>
                </a:lnTo>
                <a:cubicBezTo>
                  <a:pt x="1021630" y="5745610"/>
                  <a:pt x="1013324" y="5755993"/>
                  <a:pt x="996712" y="5768453"/>
                </a:cubicBezTo>
                <a:cubicBezTo>
                  <a:pt x="980100" y="5780911"/>
                  <a:pt x="971793" y="5787141"/>
                  <a:pt x="971793" y="5787141"/>
                </a:cubicBezTo>
                <a:lnTo>
                  <a:pt x="984253" y="5762223"/>
                </a:lnTo>
                <a:cubicBezTo>
                  <a:pt x="992559" y="5753917"/>
                  <a:pt x="996712" y="5747688"/>
                  <a:pt x="996712" y="5743534"/>
                </a:cubicBezTo>
                <a:cubicBezTo>
                  <a:pt x="996712" y="5739381"/>
                  <a:pt x="996712" y="5737304"/>
                  <a:pt x="996712" y="5737304"/>
                </a:cubicBezTo>
                <a:lnTo>
                  <a:pt x="1009170" y="5724846"/>
                </a:lnTo>
                <a:cubicBezTo>
                  <a:pt x="1017476" y="5716540"/>
                  <a:pt x="1025783" y="5708234"/>
                  <a:pt x="1034089" y="5699928"/>
                </a:cubicBezTo>
                <a:cubicBezTo>
                  <a:pt x="1050700" y="5683316"/>
                  <a:pt x="1059007" y="5675010"/>
                  <a:pt x="1059007" y="5675010"/>
                </a:cubicBezTo>
                <a:lnTo>
                  <a:pt x="1059007" y="5662552"/>
                </a:lnTo>
                <a:cubicBezTo>
                  <a:pt x="1059007" y="5662552"/>
                  <a:pt x="1056931" y="5662552"/>
                  <a:pt x="1052776" y="5662552"/>
                </a:cubicBezTo>
                <a:cubicBezTo>
                  <a:pt x="1048624" y="5662552"/>
                  <a:pt x="1038242" y="5670858"/>
                  <a:pt x="1021630" y="5687470"/>
                </a:cubicBezTo>
                <a:cubicBezTo>
                  <a:pt x="1005018" y="5704082"/>
                  <a:pt x="996712" y="5712388"/>
                  <a:pt x="996712" y="5712388"/>
                </a:cubicBezTo>
                <a:lnTo>
                  <a:pt x="984253" y="5724846"/>
                </a:lnTo>
                <a:cubicBezTo>
                  <a:pt x="992559" y="5733152"/>
                  <a:pt x="994636" y="5737304"/>
                  <a:pt x="990482" y="5737304"/>
                </a:cubicBezTo>
                <a:cubicBezTo>
                  <a:pt x="986329" y="5737304"/>
                  <a:pt x="980100" y="5737304"/>
                  <a:pt x="971793" y="5737304"/>
                </a:cubicBezTo>
                <a:cubicBezTo>
                  <a:pt x="955181" y="5729000"/>
                  <a:pt x="955181" y="5716540"/>
                  <a:pt x="971793" y="5699928"/>
                </a:cubicBezTo>
                <a:lnTo>
                  <a:pt x="996712" y="5662552"/>
                </a:lnTo>
                <a:cubicBezTo>
                  <a:pt x="1005018" y="5654246"/>
                  <a:pt x="1013324" y="5654246"/>
                  <a:pt x="1021630" y="5662552"/>
                </a:cubicBezTo>
                <a:cubicBezTo>
                  <a:pt x="1029936" y="5670858"/>
                  <a:pt x="1034089" y="5670858"/>
                  <a:pt x="1034089" y="5662552"/>
                </a:cubicBezTo>
                <a:cubicBezTo>
                  <a:pt x="1034089" y="5654246"/>
                  <a:pt x="1036166" y="5648016"/>
                  <a:pt x="1040318" y="5643863"/>
                </a:cubicBezTo>
                <a:cubicBezTo>
                  <a:pt x="1044470" y="5639710"/>
                  <a:pt x="1042394" y="5633480"/>
                  <a:pt x="1034089" y="5625175"/>
                </a:cubicBezTo>
                <a:lnTo>
                  <a:pt x="1046548" y="5625175"/>
                </a:lnTo>
                <a:cubicBezTo>
                  <a:pt x="1046548" y="5625175"/>
                  <a:pt x="1046548" y="5618945"/>
                  <a:pt x="1046548" y="5606487"/>
                </a:cubicBezTo>
                <a:cubicBezTo>
                  <a:pt x="1046548" y="5594027"/>
                  <a:pt x="1050700" y="5587799"/>
                  <a:pt x="1059007" y="5587799"/>
                </a:cubicBezTo>
                <a:cubicBezTo>
                  <a:pt x="1059007" y="5587799"/>
                  <a:pt x="1061082" y="5585721"/>
                  <a:pt x="1065236" y="5581569"/>
                </a:cubicBezTo>
                <a:cubicBezTo>
                  <a:pt x="1069389" y="5577415"/>
                  <a:pt x="1071466" y="5575339"/>
                  <a:pt x="1071466" y="5575339"/>
                </a:cubicBezTo>
                <a:lnTo>
                  <a:pt x="1009170" y="5600257"/>
                </a:lnTo>
                <a:cubicBezTo>
                  <a:pt x="1000864" y="5608563"/>
                  <a:pt x="994636" y="5616869"/>
                  <a:pt x="990482" y="5625175"/>
                </a:cubicBezTo>
                <a:cubicBezTo>
                  <a:pt x="986329" y="5633480"/>
                  <a:pt x="984253" y="5639710"/>
                  <a:pt x="984253" y="5643863"/>
                </a:cubicBezTo>
                <a:cubicBezTo>
                  <a:pt x="984253" y="5648016"/>
                  <a:pt x="982176" y="5652170"/>
                  <a:pt x="978024" y="5656322"/>
                </a:cubicBezTo>
                <a:cubicBezTo>
                  <a:pt x="973871" y="5660476"/>
                  <a:pt x="969717" y="5664628"/>
                  <a:pt x="965564" y="5668782"/>
                </a:cubicBezTo>
                <a:cubicBezTo>
                  <a:pt x="961411" y="5672934"/>
                  <a:pt x="959335" y="5679164"/>
                  <a:pt x="959335" y="5687470"/>
                </a:cubicBezTo>
                <a:cubicBezTo>
                  <a:pt x="959335" y="5704082"/>
                  <a:pt x="951029" y="5708234"/>
                  <a:pt x="934418" y="5699928"/>
                </a:cubicBezTo>
                <a:lnTo>
                  <a:pt x="934418" y="5712388"/>
                </a:lnTo>
                <a:cubicBezTo>
                  <a:pt x="934418" y="5720692"/>
                  <a:pt x="934418" y="5726922"/>
                  <a:pt x="934418" y="5731076"/>
                </a:cubicBezTo>
                <a:cubicBezTo>
                  <a:pt x="934418" y="5735228"/>
                  <a:pt x="930263" y="5737304"/>
                  <a:pt x="921959" y="5737304"/>
                </a:cubicBezTo>
                <a:cubicBezTo>
                  <a:pt x="913653" y="5745610"/>
                  <a:pt x="907423" y="5751840"/>
                  <a:pt x="903271" y="5755993"/>
                </a:cubicBezTo>
                <a:cubicBezTo>
                  <a:pt x="899117" y="5760146"/>
                  <a:pt x="897041" y="5762223"/>
                  <a:pt x="897041" y="5762223"/>
                </a:cubicBezTo>
                <a:cubicBezTo>
                  <a:pt x="897041" y="5787141"/>
                  <a:pt x="884581" y="5795447"/>
                  <a:pt x="859664" y="5787141"/>
                </a:cubicBezTo>
                <a:cubicBezTo>
                  <a:pt x="859664" y="5787141"/>
                  <a:pt x="857587" y="5789217"/>
                  <a:pt x="853435" y="5793371"/>
                </a:cubicBezTo>
                <a:cubicBezTo>
                  <a:pt x="849282" y="5797523"/>
                  <a:pt x="847204" y="5799599"/>
                  <a:pt x="847204" y="5799599"/>
                </a:cubicBezTo>
                <a:lnTo>
                  <a:pt x="822287" y="5787141"/>
                </a:lnTo>
                <a:lnTo>
                  <a:pt x="847204" y="5774682"/>
                </a:lnTo>
                <a:lnTo>
                  <a:pt x="859664" y="5749764"/>
                </a:lnTo>
                <a:cubicBezTo>
                  <a:pt x="859664" y="5741458"/>
                  <a:pt x="861740" y="5737304"/>
                  <a:pt x="865893" y="5737304"/>
                </a:cubicBezTo>
                <a:cubicBezTo>
                  <a:pt x="870046" y="5737304"/>
                  <a:pt x="872123" y="5737304"/>
                  <a:pt x="872123" y="5737304"/>
                </a:cubicBezTo>
                <a:cubicBezTo>
                  <a:pt x="872123" y="5737304"/>
                  <a:pt x="876275" y="5737304"/>
                  <a:pt x="884581" y="5737304"/>
                </a:cubicBezTo>
                <a:cubicBezTo>
                  <a:pt x="884581" y="5729000"/>
                  <a:pt x="880429" y="5724846"/>
                  <a:pt x="872123" y="5724846"/>
                </a:cubicBezTo>
                <a:cubicBezTo>
                  <a:pt x="863817" y="5724846"/>
                  <a:pt x="857587" y="5726922"/>
                  <a:pt x="853435" y="5731076"/>
                </a:cubicBezTo>
                <a:cubicBezTo>
                  <a:pt x="849282" y="5735228"/>
                  <a:pt x="847204" y="5741458"/>
                  <a:pt x="847204" y="5749764"/>
                </a:cubicBezTo>
                <a:cubicBezTo>
                  <a:pt x="838898" y="5741458"/>
                  <a:pt x="805674" y="5768453"/>
                  <a:pt x="747534" y="5830747"/>
                </a:cubicBezTo>
                <a:cubicBezTo>
                  <a:pt x="689391" y="5893042"/>
                  <a:pt x="660321" y="5928342"/>
                  <a:pt x="660321" y="5936648"/>
                </a:cubicBezTo>
                <a:cubicBezTo>
                  <a:pt x="652015" y="5936648"/>
                  <a:pt x="643709" y="5940802"/>
                  <a:pt x="635403" y="5949106"/>
                </a:cubicBezTo>
                <a:cubicBezTo>
                  <a:pt x="627097" y="5957412"/>
                  <a:pt x="610485" y="5969870"/>
                  <a:pt x="585568" y="5986484"/>
                </a:cubicBezTo>
                <a:cubicBezTo>
                  <a:pt x="544038" y="6028013"/>
                  <a:pt x="521197" y="6046701"/>
                  <a:pt x="517044" y="6042549"/>
                </a:cubicBezTo>
                <a:cubicBezTo>
                  <a:pt x="512890" y="6038395"/>
                  <a:pt x="512890" y="6032165"/>
                  <a:pt x="517044" y="6023861"/>
                </a:cubicBezTo>
                <a:cubicBezTo>
                  <a:pt x="521197" y="6015555"/>
                  <a:pt x="527426" y="6011401"/>
                  <a:pt x="535732" y="6011401"/>
                </a:cubicBezTo>
                <a:cubicBezTo>
                  <a:pt x="544038" y="6011401"/>
                  <a:pt x="548191" y="6007249"/>
                  <a:pt x="548191" y="5998942"/>
                </a:cubicBezTo>
                <a:lnTo>
                  <a:pt x="535732" y="5986484"/>
                </a:lnTo>
                <a:lnTo>
                  <a:pt x="523274" y="5986484"/>
                </a:lnTo>
                <a:cubicBezTo>
                  <a:pt x="523274" y="5986484"/>
                  <a:pt x="517044" y="5990636"/>
                  <a:pt x="504585" y="5998942"/>
                </a:cubicBezTo>
                <a:cubicBezTo>
                  <a:pt x="492126" y="6007249"/>
                  <a:pt x="483819" y="6017631"/>
                  <a:pt x="479668" y="6030089"/>
                </a:cubicBezTo>
                <a:cubicBezTo>
                  <a:pt x="475513" y="6042549"/>
                  <a:pt x="477592" y="6044625"/>
                  <a:pt x="485897" y="6036319"/>
                </a:cubicBezTo>
                <a:cubicBezTo>
                  <a:pt x="494202" y="6036319"/>
                  <a:pt x="498355" y="6036319"/>
                  <a:pt x="498355" y="6036319"/>
                </a:cubicBezTo>
                <a:cubicBezTo>
                  <a:pt x="498355" y="6036319"/>
                  <a:pt x="502508" y="6040473"/>
                  <a:pt x="510814" y="6048779"/>
                </a:cubicBezTo>
                <a:cubicBezTo>
                  <a:pt x="510814" y="6057083"/>
                  <a:pt x="502508" y="6069543"/>
                  <a:pt x="485897" y="6086155"/>
                </a:cubicBezTo>
                <a:cubicBezTo>
                  <a:pt x="469285" y="6102767"/>
                  <a:pt x="460978" y="6106919"/>
                  <a:pt x="460978" y="6098613"/>
                </a:cubicBezTo>
                <a:cubicBezTo>
                  <a:pt x="460978" y="6090307"/>
                  <a:pt x="460978" y="6086155"/>
                  <a:pt x="460978" y="6086155"/>
                </a:cubicBezTo>
                <a:cubicBezTo>
                  <a:pt x="469285" y="6077849"/>
                  <a:pt x="465131" y="6069543"/>
                  <a:pt x="448519" y="6061237"/>
                </a:cubicBezTo>
                <a:lnTo>
                  <a:pt x="436061" y="6061237"/>
                </a:lnTo>
                <a:lnTo>
                  <a:pt x="448519" y="6036321"/>
                </a:lnTo>
                <a:lnTo>
                  <a:pt x="460978" y="6023861"/>
                </a:lnTo>
                <a:lnTo>
                  <a:pt x="448519" y="6036319"/>
                </a:lnTo>
                <a:lnTo>
                  <a:pt x="448519" y="6036321"/>
                </a:lnTo>
                <a:lnTo>
                  <a:pt x="436061" y="6048779"/>
                </a:lnTo>
                <a:lnTo>
                  <a:pt x="423602" y="6098613"/>
                </a:lnTo>
                <a:lnTo>
                  <a:pt x="398685" y="6098613"/>
                </a:lnTo>
                <a:cubicBezTo>
                  <a:pt x="398685" y="6106919"/>
                  <a:pt x="394531" y="6111073"/>
                  <a:pt x="386225" y="6111073"/>
                </a:cubicBezTo>
                <a:cubicBezTo>
                  <a:pt x="377919" y="6102767"/>
                  <a:pt x="371690" y="6098613"/>
                  <a:pt x="367537" y="6098613"/>
                </a:cubicBezTo>
                <a:cubicBezTo>
                  <a:pt x="363385" y="6098613"/>
                  <a:pt x="365461" y="6102767"/>
                  <a:pt x="373766" y="6111073"/>
                </a:cubicBezTo>
                <a:cubicBezTo>
                  <a:pt x="373766" y="6119378"/>
                  <a:pt x="377919" y="6125608"/>
                  <a:pt x="386225" y="6129761"/>
                </a:cubicBezTo>
                <a:cubicBezTo>
                  <a:pt x="394531" y="6133914"/>
                  <a:pt x="394531" y="6140144"/>
                  <a:pt x="386225" y="6148450"/>
                </a:cubicBezTo>
                <a:lnTo>
                  <a:pt x="398685" y="6160908"/>
                </a:lnTo>
                <a:cubicBezTo>
                  <a:pt x="431907" y="6119378"/>
                  <a:pt x="448519" y="6102767"/>
                  <a:pt x="448519" y="6111073"/>
                </a:cubicBezTo>
                <a:cubicBezTo>
                  <a:pt x="448519" y="6119378"/>
                  <a:pt x="436061" y="6135990"/>
                  <a:pt x="411143" y="6160908"/>
                </a:cubicBezTo>
                <a:cubicBezTo>
                  <a:pt x="398685" y="6173368"/>
                  <a:pt x="385706" y="6186345"/>
                  <a:pt x="372210" y="6199843"/>
                </a:cubicBezTo>
                <a:lnTo>
                  <a:pt x="336389" y="6235662"/>
                </a:lnTo>
                <a:lnTo>
                  <a:pt x="336389" y="6226318"/>
                </a:lnTo>
                <a:cubicBezTo>
                  <a:pt x="336389" y="6224242"/>
                  <a:pt x="336389" y="6223202"/>
                  <a:pt x="336389" y="6223202"/>
                </a:cubicBezTo>
                <a:cubicBezTo>
                  <a:pt x="336389" y="6223202"/>
                  <a:pt x="332237" y="6223202"/>
                  <a:pt x="323930" y="6223202"/>
                </a:cubicBezTo>
                <a:lnTo>
                  <a:pt x="336389" y="6235662"/>
                </a:lnTo>
                <a:lnTo>
                  <a:pt x="330161" y="6241891"/>
                </a:lnTo>
                <a:cubicBezTo>
                  <a:pt x="301089" y="6270963"/>
                  <a:pt x="282400" y="6285497"/>
                  <a:pt x="274096" y="6285497"/>
                </a:cubicBezTo>
                <a:cubicBezTo>
                  <a:pt x="274096" y="6293803"/>
                  <a:pt x="255406" y="6314569"/>
                  <a:pt x="218030" y="6347791"/>
                </a:cubicBezTo>
                <a:cubicBezTo>
                  <a:pt x="180653" y="6381016"/>
                  <a:pt x="161965" y="6397628"/>
                  <a:pt x="161965" y="6397628"/>
                </a:cubicBezTo>
                <a:cubicBezTo>
                  <a:pt x="161965" y="6397628"/>
                  <a:pt x="157811" y="6401782"/>
                  <a:pt x="149507" y="6410086"/>
                </a:cubicBezTo>
                <a:lnTo>
                  <a:pt x="137047" y="6410086"/>
                </a:lnTo>
                <a:cubicBezTo>
                  <a:pt x="145353" y="6401782"/>
                  <a:pt x="145353" y="6397628"/>
                  <a:pt x="137047" y="6397628"/>
                </a:cubicBezTo>
                <a:lnTo>
                  <a:pt x="124588" y="6410086"/>
                </a:lnTo>
                <a:cubicBezTo>
                  <a:pt x="124588" y="6418392"/>
                  <a:pt x="124588" y="6424622"/>
                  <a:pt x="124588" y="6428774"/>
                </a:cubicBezTo>
                <a:cubicBezTo>
                  <a:pt x="124588" y="6432928"/>
                  <a:pt x="120434" y="6435004"/>
                  <a:pt x="112128" y="6435004"/>
                </a:cubicBezTo>
                <a:lnTo>
                  <a:pt x="99670" y="6447464"/>
                </a:lnTo>
                <a:lnTo>
                  <a:pt x="74752" y="6459922"/>
                </a:lnTo>
                <a:lnTo>
                  <a:pt x="74752" y="6435004"/>
                </a:lnTo>
                <a:cubicBezTo>
                  <a:pt x="91364" y="6418392"/>
                  <a:pt x="103822" y="6408010"/>
                  <a:pt x="112128" y="6403858"/>
                </a:cubicBezTo>
                <a:cubicBezTo>
                  <a:pt x="120434" y="6399704"/>
                  <a:pt x="124588" y="6393474"/>
                  <a:pt x="124588" y="6385170"/>
                </a:cubicBezTo>
                <a:lnTo>
                  <a:pt x="114752" y="6382546"/>
                </a:lnTo>
                <a:lnTo>
                  <a:pt x="137047" y="6360251"/>
                </a:lnTo>
                <a:lnTo>
                  <a:pt x="149507" y="6360251"/>
                </a:lnTo>
                <a:cubicBezTo>
                  <a:pt x="149507" y="6351945"/>
                  <a:pt x="149507" y="6347791"/>
                  <a:pt x="149507" y="6347791"/>
                </a:cubicBezTo>
                <a:lnTo>
                  <a:pt x="149507" y="6335333"/>
                </a:lnTo>
                <a:lnTo>
                  <a:pt x="161965" y="6310415"/>
                </a:lnTo>
                <a:lnTo>
                  <a:pt x="174423" y="6297957"/>
                </a:lnTo>
                <a:cubicBezTo>
                  <a:pt x="182729" y="6289651"/>
                  <a:pt x="188959" y="6283421"/>
                  <a:pt x="193111" y="6279269"/>
                </a:cubicBezTo>
                <a:cubicBezTo>
                  <a:pt x="197265" y="6275115"/>
                  <a:pt x="199341" y="6273039"/>
                  <a:pt x="199341" y="6273039"/>
                </a:cubicBezTo>
                <a:cubicBezTo>
                  <a:pt x="207648" y="6273039"/>
                  <a:pt x="211801" y="6268885"/>
                  <a:pt x="211801" y="6260579"/>
                </a:cubicBezTo>
                <a:cubicBezTo>
                  <a:pt x="211801" y="6260579"/>
                  <a:pt x="213877" y="6258503"/>
                  <a:pt x="218030" y="6254351"/>
                </a:cubicBezTo>
                <a:cubicBezTo>
                  <a:pt x="222183" y="6250197"/>
                  <a:pt x="224259" y="6248121"/>
                  <a:pt x="224259" y="6248121"/>
                </a:cubicBezTo>
                <a:cubicBezTo>
                  <a:pt x="232565" y="6248121"/>
                  <a:pt x="236717" y="6239815"/>
                  <a:pt x="236717" y="6223202"/>
                </a:cubicBezTo>
                <a:lnTo>
                  <a:pt x="249177" y="6210744"/>
                </a:lnTo>
                <a:lnTo>
                  <a:pt x="249177" y="6223202"/>
                </a:lnTo>
                <a:cubicBezTo>
                  <a:pt x="249177" y="6231508"/>
                  <a:pt x="251253" y="6237738"/>
                  <a:pt x="255406" y="6241891"/>
                </a:cubicBezTo>
                <a:cubicBezTo>
                  <a:pt x="259559" y="6246044"/>
                  <a:pt x="261636" y="6248121"/>
                  <a:pt x="261636" y="6248121"/>
                </a:cubicBezTo>
                <a:lnTo>
                  <a:pt x="236717" y="6273039"/>
                </a:lnTo>
                <a:cubicBezTo>
                  <a:pt x="236717" y="6273039"/>
                  <a:pt x="234641" y="6279269"/>
                  <a:pt x="230489" y="6291727"/>
                </a:cubicBezTo>
                <a:cubicBezTo>
                  <a:pt x="226335" y="6304185"/>
                  <a:pt x="224259" y="6310415"/>
                  <a:pt x="224259" y="6310415"/>
                </a:cubicBezTo>
                <a:cubicBezTo>
                  <a:pt x="224259" y="6310415"/>
                  <a:pt x="228411" y="6308339"/>
                  <a:pt x="236717" y="6304185"/>
                </a:cubicBezTo>
                <a:cubicBezTo>
                  <a:pt x="245023" y="6300033"/>
                  <a:pt x="249177" y="6293803"/>
                  <a:pt x="249177" y="6285497"/>
                </a:cubicBezTo>
                <a:cubicBezTo>
                  <a:pt x="274096" y="6268885"/>
                  <a:pt x="286554" y="6264733"/>
                  <a:pt x="286554" y="6273039"/>
                </a:cubicBezTo>
                <a:cubicBezTo>
                  <a:pt x="294860" y="6273039"/>
                  <a:pt x="296936" y="6266809"/>
                  <a:pt x="292784" y="6254351"/>
                </a:cubicBezTo>
                <a:cubicBezTo>
                  <a:pt x="288630" y="6241891"/>
                  <a:pt x="284478" y="6235662"/>
                  <a:pt x="280324" y="6235662"/>
                </a:cubicBezTo>
                <a:cubicBezTo>
                  <a:pt x="276172" y="6235662"/>
                  <a:pt x="278248" y="6231508"/>
                  <a:pt x="286554" y="6223202"/>
                </a:cubicBezTo>
                <a:lnTo>
                  <a:pt x="299012" y="6223202"/>
                </a:lnTo>
                <a:lnTo>
                  <a:pt x="299012" y="6210744"/>
                </a:lnTo>
                <a:cubicBezTo>
                  <a:pt x="290706" y="6210744"/>
                  <a:pt x="282400" y="6210744"/>
                  <a:pt x="274096" y="6210744"/>
                </a:cubicBezTo>
                <a:cubicBezTo>
                  <a:pt x="274096" y="6219050"/>
                  <a:pt x="272018" y="6223202"/>
                  <a:pt x="267866" y="6223202"/>
                </a:cubicBezTo>
                <a:cubicBezTo>
                  <a:pt x="263712" y="6223202"/>
                  <a:pt x="261636" y="6219050"/>
                  <a:pt x="261636" y="6210744"/>
                </a:cubicBezTo>
                <a:cubicBezTo>
                  <a:pt x="269942" y="6202438"/>
                  <a:pt x="274096" y="6198284"/>
                  <a:pt x="274096" y="6198284"/>
                </a:cubicBezTo>
                <a:cubicBezTo>
                  <a:pt x="274096" y="6189980"/>
                  <a:pt x="276172" y="6183750"/>
                  <a:pt x="280324" y="6179596"/>
                </a:cubicBezTo>
                <a:cubicBezTo>
                  <a:pt x="284478" y="6175444"/>
                  <a:pt x="286554" y="6169214"/>
                  <a:pt x="286554" y="6160908"/>
                </a:cubicBezTo>
                <a:cubicBezTo>
                  <a:pt x="303166" y="6152602"/>
                  <a:pt x="311472" y="6144296"/>
                  <a:pt x="311472" y="6135990"/>
                </a:cubicBezTo>
                <a:cubicBezTo>
                  <a:pt x="311472" y="6127685"/>
                  <a:pt x="315624" y="6123532"/>
                  <a:pt x="323930" y="6123532"/>
                </a:cubicBezTo>
                <a:cubicBezTo>
                  <a:pt x="332237" y="6123532"/>
                  <a:pt x="340542" y="6115225"/>
                  <a:pt x="348848" y="6098613"/>
                </a:cubicBezTo>
                <a:cubicBezTo>
                  <a:pt x="348848" y="6090307"/>
                  <a:pt x="350924" y="6084079"/>
                  <a:pt x="355078" y="6079925"/>
                </a:cubicBezTo>
                <a:cubicBezTo>
                  <a:pt x="359230" y="6075771"/>
                  <a:pt x="361306" y="6073695"/>
                  <a:pt x="361306" y="6073695"/>
                </a:cubicBezTo>
                <a:lnTo>
                  <a:pt x="386225" y="6048779"/>
                </a:lnTo>
                <a:cubicBezTo>
                  <a:pt x="386225" y="6040473"/>
                  <a:pt x="390378" y="6036319"/>
                  <a:pt x="398685" y="6036319"/>
                </a:cubicBezTo>
                <a:cubicBezTo>
                  <a:pt x="406991" y="6036319"/>
                  <a:pt x="411143" y="6032165"/>
                  <a:pt x="411143" y="6023861"/>
                </a:cubicBezTo>
                <a:lnTo>
                  <a:pt x="411143" y="6011401"/>
                </a:lnTo>
                <a:cubicBezTo>
                  <a:pt x="419449" y="6011401"/>
                  <a:pt x="427755" y="6007249"/>
                  <a:pt x="436061" y="5998942"/>
                </a:cubicBezTo>
                <a:cubicBezTo>
                  <a:pt x="444367" y="5982330"/>
                  <a:pt x="448519" y="5974024"/>
                  <a:pt x="448519" y="5974024"/>
                </a:cubicBezTo>
                <a:cubicBezTo>
                  <a:pt x="448519" y="5974024"/>
                  <a:pt x="448519" y="5969870"/>
                  <a:pt x="448519" y="5961566"/>
                </a:cubicBezTo>
                <a:cubicBezTo>
                  <a:pt x="431907" y="5944954"/>
                  <a:pt x="423602" y="5949106"/>
                  <a:pt x="423602" y="5974024"/>
                </a:cubicBezTo>
                <a:cubicBezTo>
                  <a:pt x="423602" y="5974024"/>
                  <a:pt x="419449" y="5978178"/>
                  <a:pt x="411143" y="5986484"/>
                </a:cubicBezTo>
                <a:cubicBezTo>
                  <a:pt x="402837" y="5994789"/>
                  <a:pt x="394531" y="6003096"/>
                  <a:pt x="386225" y="6011401"/>
                </a:cubicBezTo>
                <a:cubicBezTo>
                  <a:pt x="377919" y="6019707"/>
                  <a:pt x="371690" y="6028013"/>
                  <a:pt x="367537" y="6036319"/>
                </a:cubicBezTo>
                <a:cubicBezTo>
                  <a:pt x="363385" y="6044625"/>
                  <a:pt x="361306" y="6048779"/>
                  <a:pt x="361306" y="6048779"/>
                </a:cubicBezTo>
                <a:cubicBezTo>
                  <a:pt x="361306" y="6048779"/>
                  <a:pt x="353000" y="6057083"/>
                  <a:pt x="336389" y="6073695"/>
                </a:cubicBezTo>
                <a:lnTo>
                  <a:pt x="323930" y="6086155"/>
                </a:lnTo>
                <a:cubicBezTo>
                  <a:pt x="323930" y="6077849"/>
                  <a:pt x="319778" y="6073695"/>
                  <a:pt x="311472" y="6073695"/>
                </a:cubicBezTo>
                <a:lnTo>
                  <a:pt x="323930" y="6061237"/>
                </a:lnTo>
                <a:cubicBezTo>
                  <a:pt x="332237" y="6044625"/>
                  <a:pt x="340542" y="6036319"/>
                  <a:pt x="348848" y="6036319"/>
                </a:cubicBezTo>
                <a:lnTo>
                  <a:pt x="373766" y="5998942"/>
                </a:lnTo>
                <a:cubicBezTo>
                  <a:pt x="382071" y="5990636"/>
                  <a:pt x="390378" y="5986484"/>
                  <a:pt x="398685" y="5986484"/>
                </a:cubicBezTo>
                <a:cubicBezTo>
                  <a:pt x="406991" y="5986484"/>
                  <a:pt x="413219" y="5978178"/>
                  <a:pt x="417373" y="5961566"/>
                </a:cubicBezTo>
                <a:cubicBezTo>
                  <a:pt x="421525" y="5944954"/>
                  <a:pt x="429831" y="5932494"/>
                  <a:pt x="442291" y="5924188"/>
                </a:cubicBezTo>
                <a:cubicBezTo>
                  <a:pt x="454750" y="5915884"/>
                  <a:pt x="463055" y="5905500"/>
                  <a:pt x="467207" y="5893042"/>
                </a:cubicBezTo>
                <a:cubicBezTo>
                  <a:pt x="471361" y="5880583"/>
                  <a:pt x="477592" y="5874353"/>
                  <a:pt x="485897" y="5874353"/>
                </a:cubicBezTo>
                <a:lnTo>
                  <a:pt x="485897" y="5899272"/>
                </a:lnTo>
                <a:lnTo>
                  <a:pt x="473437" y="5911730"/>
                </a:lnTo>
                <a:cubicBezTo>
                  <a:pt x="473437" y="5920036"/>
                  <a:pt x="471361" y="5928342"/>
                  <a:pt x="467207" y="5936648"/>
                </a:cubicBezTo>
                <a:cubicBezTo>
                  <a:pt x="463055" y="5944954"/>
                  <a:pt x="465131" y="5949106"/>
                  <a:pt x="473437" y="5949106"/>
                </a:cubicBezTo>
                <a:lnTo>
                  <a:pt x="485897" y="5949106"/>
                </a:lnTo>
                <a:cubicBezTo>
                  <a:pt x="485897" y="5940802"/>
                  <a:pt x="487974" y="5934572"/>
                  <a:pt x="492126" y="5930418"/>
                </a:cubicBezTo>
                <a:cubicBezTo>
                  <a:pt x="496278" y="5926266"/>
                  <a:pt x="504585" y="5915884"/>
                  <a:pt x="517044" y="5899272"/>
                </a:cubicBezTo>
                <a:cubicBezTo>
                  <a:pt x="529502" y="5882659"/>
                  <a:pt x="539886" y="5872277"/>
                  <a:pt x="548191" y="5868123"/>
                </a:cubicBezTo>
                <a:cubicBezTo>
                  <a:pt x="556496" y="5863970"/>
                  <a:pt x="560650" y="5859817"/>
                  <a:pt x="560650" y="5855665"/>
                </a:cubicBezTo>
                <a:cubicBezTo>
                  <a:pt x="560650" y="5851511"/>
                  <a:pt x="556496" y="5849435"/>
                  <a:pt x="548191" y="5849435"/>
                </a:cubicBezTo>
                <a:lnTo>
                  <a:pt x="548191" y="5812059"/>
                </a:lnTo>
                <a:lnTo>
                  <a:pt x="560650" y="5774682"/>
                </a:lnTo>
                <a:cubicBezTo>
                  <a:pt x="552344" y="5758070"/>
                  <a:pt x="556496" y="5749764"/>
                  <a:pt x="573108" y="5749764"/>
                </a:cubicBezTo>
                <a:cubicBezTo>
                  <a:pt x="581415" y="5741458"/>
                  <a:pt x="585568" y="5737304"/>
                  <a:pt x="585568" y="5737304"/>
                </a:cubicBezTo>
                <a:cubicBezTo>
                  <a:pt x="585568" y="5737304"/>
                  <a:pt x="585568" y="5733152"/>
                  <a:pt x="585568" y="5724846"/>
                </a:cubicBezTo>
                <a:cubicBezTo>
                  <a:pt x="593874" y="5716540"/>
                  <a:pt x="598026" y="5708234"/>
                  <a:pt x="598026" y="5699928"/>
                </a:cubicBezTo>
                <a:lnTo>
                  <a:pt x="573108" y="5712388"/>
                </a:lnTo>
                <a:cubicBezTo>
                  <a:pt x="564802" y="5729000"/>
                  <a:pt x="556496" y="5741458"/>
                  <a:pt x="548191" y="5749764"/>
                </a:cubicBezTo>
                <a:lnTo>
                  <a:pt x="535732" y="5762223"/>
                </a:lnTo>
                <a:lnTo>
                  <a:pt x="560650" y="5724846"/>
                </a:lnTo>
                <a:lnTo>
                  <a:pt x="573108" y="5687470"/>
                </a:lnTo>
                <a:lnTo>
                  <a:pt x="560650" y="5687470"/>
                </a:lnTo>
                <a:cubicBezTo>
                  <a:pt x="544038" y="5687470"/>
                  <a:pt x="533656" y="5695776"/>
                  <a:pt x="529502" y="5712388"/>
                </a:cubicBezTo>
                <a:cubicBezTo>
                  <a:pt x="525350" y="5729000"/>
                  <a:pt x="519120" y="5737304"/>
                  <a:pt x="510814" y="5737304"/>
                </a:cubicBezTo>
                <a:lnTo>
                  <a:pt x="523274" y="5699928"/>
                </a:lnTo>
                <a:cubicBezTo>
                  <a:pt x="556496" y="5666706"/>
                  <a:pt x="568957" y="5650093"/>
                  <a:pt x="560650" y="5650093"/>
                </a:cubicBezTo>
                <a:cubicBezTo>
                  <a:pt x="552344" y="5650093"/>
                  <a:pt x="535732" y="5664628"/>
                  <a:pt x="510814" y="5693698"/>
                </a:cubicBezTo>
                <a:cubicBezTo>
                  <a:pt x="485897" y="5722770"/>
                  <a:pt x="473437" y="5739381"/>
                  <a:pt x="473437" y="5743534"/>
                </a:cubicBezTo>
                <a:cubicBezTo>
                  <a:pt x="473437" y="5747688"/>
                  <a:pt x="460978" y="5762223"/>
                  <a:pt x="436061" y="5787141"/>
                </a:cubicBezTo>
                <a:cubicBezTo>
                  <a:pt x="411143" y="5812059"/>
                  <a:pt x="394531" y="5832823"/>
                  <a:pt x="386225" y="5849435"/>
                </a:cubicBezTo>
                <a:cubicBezTo>
                  <a:pt x="386225" y="5849435"/>
                  <a:pt x="386225" y="5845281"/>
                  <a:pt x="386225" y="5836977"/>
                </a:cubicBezTo>
                <a:lnTo>
                  <a:pt x="386225" y="5824517"/>
                </a:lnTo>
                <a:cubicBezTo>
                  <a:pt x="377919" y="5824517"/>
                  <a:pt x="373766" y="5828671"/>
                  <a:pt x="373766" y="5836977"/>
                </a:cubicBezTo>
                <a:cubicBezTo>
                  <a:pt x="373766" y="5845281"/>
                  <a:pt x="377919" y="5849435"/>
                  <a:pt x="386225" y="5849435"/>
                </a:cubicBezTo>
                <a:cubicBezTo>
                  <a:pt x="386225" y="5857741"/>
                  <a:pt x="382071" y="5863970"/>
                  <a:pt x="373766" y="5868123"/>
                </a:cubicBezTo>
                <a:cubicBezTo>
                  <a:pt x="365461" y="5872277"/>
                  <a:pt x="361306" y="5874353"/>
                  <a:pt x="361306" y="5874353"/>
                </a:cubicBezTo>
                <a:cubicBezTo>
                  <a:pt x="344696" y="5874353"/>
                  <a:pt x="340542" y="5886812"/>
                  <a:pt x="348848" y="5911730"/>
                </a:cubicBezTo>
                <a:lnTo>
                  <a:pt x="336389" y="5924188"/>
                </a:lnTo>
                <a:cubicBezTo>
                  <a:pt x="328084" y="5915884"/>
                  <a:pt x="328084" y="5895118"/>
                  <a:pt x="336389" y="5861893"/>
                </a:cubicBezTo>
                <a:lnTo>
                  <a:pt x="348848" y="5861893"/>
                </a:lnTo>
                <a:cubicBezTo>
                  <a:pt x="340542" y="5853589"/>
                  <a:pt x="344696" y="5841129"/>
                  <a:pt x="361306" y="5824517"/>
                </a:cubicBezTo>
                <a:cubicBezTo>
                  <a:pt x="377919" y="5807905"/>
                  <a:pt x="386225" y="5799599"/>
                  <a:pt x="386225" y="5799599"/>
                </a:cubicBezTo>
                <a:lnTo>
                  <a:pt x="411143" y="5774682"/>
                </a:lnTo>
                <a:cubicBezTo>
                  <a:pt x="411143" y="5774682"/>
                  <a:pt x="406991" y="5774682"/>
                  <a:pt x="398685" y="5774682"/>
                </a:cubicBezTo>
                <a:cubicBezTo>
                  <a:pt x="390378" y="5782987"/>
                  <a:pt x="386225" y="5782987"/>
                  <a:pt x="386225" y="5774682"/>
                </a:cubicBezTo>
                <a:lnTo>
                  <a:pt x="411143" y="5749764"/>
                </a:lnTo>
                <a:lnTo>
                  <a:pt x="423602" y="5724846"/>
                </a:lnTo>
                <a:cubicBezTo>
                  <a:pt x="415295" y="5724846"/>
                  <a:pt x="411143" y="5724846"/>
                  <a:pt x="411143" y="5724846"/>
                </a:cubicBezTo>
                <a:cubicBezTo>
                  <a:pt x="411143" y="5716540"/>
                  <a:pt x="415295" y="5712388"/>
                  <a:pt x="423602" y="5712388"/>
                </a:cubicBezTo>
                <a:cubicBezTo>
                  <a:pt x="423602" y="5712388"/>
                  <a:pt x="427755" y="5706158"/>
                  <a:pt x="436061" y="5693698"/>
                </a:cubicBezTo>
                <a:cubicBezTo>
                  <a:pt x="444367" y="5681240"/>
                  <a:pt x="444367" y="5675010"/>
                  <a:pt x="436061" y="5675010"/>
                </a:cubicBezTo>
                <a:lnTo>
                  <a:pt x="411143" y="5687470"/>
                </a:lnTo>
                <a:cubicBezTo>
                  <a:pt x="411143" y="5687470"/>
                  <a:pt x="406991" y="5687470"/>
                  <a:pt x="398685" y="5687470"/>
                </a:cubicBezTo>
                <a:lnTo>
                  <a:pt x="398685" y="5699928"/>
                </a:lnTo>
                <a:lnTo>
                  <a:pt x="386225" y="5712388"/>
                </a:lnTo>
                <a:cubicBezTo>
                  <a:pt x="377919" y="5704082"/>
                  <a:pt x="361306" y="5716540"/>
                  <a:pt x="336389" y="5749764"/>
                </a:cubicBezTo>
                <a:lnTo>
                  <a:pt x="323930" y="5762223"/>
                </a:lnTo>
                <a:cubicBezTo>
                  <a:pt x="323930" y="5753917"/>
                  <a:pt x="315624" y="5753917"/>
                  <a:pt x="299012" y="5762223"/>
                </a:cubicBezTo>
                <a:cubicBezTo>
                  <a:pt x="274096" y="5787141"/>
                  <a:pt x="269942" y="5787141"/>
                  <a:pt x="286554" y="5762223"/>
                </a:cubicBezTo>
                <a:cubicBezTo>
                  <a:pt x="294860" y="5745610"/>
                  <a:pt x="311472" y="5724846"/>
                  <a:pt x="336389" y="5699928"/>
                </a:cubicBezTo>
                <a:cubicBezTo>
                  <a:pt x="344696" y="5675010"/>
                  <a:pt x="348848" y="5662552"/>
                  <a:pt x="348848" y="5662552"/>
                </a:cubicBezTo>
                <a:cubicBezTo>
                  <a:pt x="332237" y="5679164"/>
                  <a:pt x="323930" y="5689546"/>
                  <a:pt x="323930" y="5693698"/>
                </a:cubicBezTo>
                <a:cubicBezTo>
                  <a:pt x="323930" y="5697852"/>
                  <a:pt x="313548" y="5712388"/>
                  <a:pt x="292784" y="5737304"/>
                </a:cubicBezTo>
                <a:cubicBezTo>
                  <a:pt x="272018" y="5762223"/>
                  <a:pt x="257483" y="5774682"/>
                  <a:pt x="249177" y="5774682"/>
                </a:cubicBezTo>
                <a:lnTo>
                  <a:pt x="274096" y="5737304"/>
                </a:lnTo>
                <a:cubicBezTo>
                  <a:pt x="282400" y="5737304"/>
                  <a:pt x="288630" y="5733152"/>
                  <a:pt x="292784" y="5724846"/>
                </a:cubicBezTo>
                <a:cubicBezTo>
                  <a:pt x="296936" y="5716540"/>
                  <a:pt x="299012" y="5708234"/>
                  <a:pt x="299012" y="5699928"/>
                </a:cubicBezTo>
                <a:cubicBezTo>
                  <a:pt x="307318" y="5683316"/>
                  <a:pt x="315624" y="5666706"/>
                  <a:pt x="323930" y="5650093"/>
                </a:cubicBezTo>
                <a:cubicBezTo>
                  <a:pt x="332237" y="5650093"/>
                  <a:pt x="336389" y="5645940"/>
                  <a:pt x="336389" y="5637634"/>
                </a:cubicBezTo>
                <a:lnTo>
                  <a:pt x="299012" y="5662552"/>
                </a:lnTo>
                <a:cubicBezTo>
                  <a:pt x="299012" y="5670858"/>
                  <a:pt x="296936" y="5675010"/>
                  <a:pt x="292784" y="5675010"/>
                </a:cubicBezTo>
                <a:cubicBezTo>
                  <a:pt x="288630" y="5675010"/>
                  <a:pt x="286554" y="5675010"/>
                  <a:pt x="286554" y="5675010"/>
                </a:cubicBezTo>
                <a:cubicBezTo>
                  <a:pt x="278248" y="5666706"/>
                  <a:pt x="274096" y="5666706"/>
                  <a:pt x="274096" y="5675010"/>
                </a:cubicBezTo>
                <a:cubicBezTo>
                  <a:pt x="265788" y="5675010"/>
                  <a:pt x="261636" y="5679164"/>
                  <a:pt x="261636" y="5687470"/>
                </a:cubicBezTo>
                <a:cubicBezTo>
                  <a:pt x="261636" y="5695776"/>
                  <a:pt x="261636" y="5699928"/>
                  <a:pt x="261636" y="5699928"/>
                </a:cubicBezTo>
                <a:cubicBezTo>
                  <a:pt x="269942" y="5708234"/>
                  <a:pt x="269942" y="5710312"/>
                  <a:pt x="261636" y="5706158"/>
                </a:cubicBezTo>
                <a:cubicBezTo>
                  <a:pt x="253330" y="5702004"/>
                  <a:pt x="245023" y="5708234"/>
                  <a:pt x="236717" y="5724846"/>
                </a:cubicBezTo>
                <a:lnTo>
                  <a:pt x="211801" y="5737304"/>
                </a:lnTo>
                <a:cubicBezTo>
                  <a:pt x="211801" y="5729000"/>
                  <a:pt x="211801" y="5724846"/>
                  <a:pt x="211801" y="5724846"/>
                </a:cubicBezTo>
                <a:cubicBezTo>
                  <a:pt x="211801" y="5724846"/>
                  <a:pt x="207648" y="5729000"/>
                  <a:pt x="199341" y="5737304"/>
                </a:cubicBezTo>
                <a:cubicBezTo>
                  <a:pt x="199341" y="5737304"/>
                  <a:pt x="195189" y="5733152"/>
                  <a:pt x="186882" y="5724846"/>
                </a:cubicBezTo>
                <a:cubicBezTo>
                  <a:pt x="186882" y="5708234"/>
                  <a:pt x="207648" y="5670858"/>
                  <a:pt x="249177" y="5612715"/>
                </a:cubicBezTo>
                <a:cubicBezTo>
                  <a:pt x="257483" y="5612715"/>
                  <a:pt x="263712" y="5608563"/>
                  <a:pt x="267866" y="5600257"/>
                </a:cubicBezTo>
                <a:cubicBezTo>
                  <a:pt x="272018" y="5591951"/>
                  <a:pt x="274096" y="5583645"/>
                  <a:pt x="274096" y="5575339"/>
                </a:cubicBezTo>
                <a:cubicBezTo>
                  <a:pt x="274096" y="5575339"/>
                  <a:pt x="282400" y="5562881"/>
                  <a:pt x="299012" y="5537963"/>
                </a:cubicBezTo>
                <a:cubicBezTo>
                  <a:pt x="307318" y="5529657"/>
                  <a:pt x="313548" y="5523427"/>
                  <a:pt x="317700" y="5519274"/>
                </a:cubicBezTo>
                <a:cubicBezTo>
                  <a:pt x="321854" y="5515121"/>
                  <a:pt x="319778" y="5508891"/>
                  <a:pt x="311472" y="5500586"/>
                </a:cubicBezTo>
                <a:cubicBezTo>
                  <a:pt x="311472" y="5500586"/>
                  <a:pt x="311472" y="5498510"/>
                  <a:pt x="311472" y="5494356"/>
                </a:cubicBezTo>
                <a:cubicBezTo>
                  <a:pt x="311472" y="5490202"/>
                  <a:pt x="315624" y="5488126"/>
                  <a:pt x="323930" y="5488126"/>
                </a:cubicBezTo>
                <a:lnTo>
                  <a:pt x="373766" y="5438292"/>
                </a:lnTo>
                <a:cubicBezTo>
                  <a:pt x="373766" y="5429986"/>
                  <a:pt x="373766" y="5423756"/>
                  <a:pt x="373766" y="5419603"/>
                </a:cubicBezTo>
                <a:cubicBezTo>
                  <a:pt x="373766" y="5415450"/>
                  <a:pt x="373766" y="5409220"/>
                  <a:pt x="373766" y="5400914"/>
                </a:cubicBezTo>
                <a:cubicBezTo>
                  <a:pt x="365461" y="5392609"/>
                  <a:pt x="365461" y="5384302"/>
                  <a:pt x="373766" y="5375997"/>
                </a:cubicBezTo>
                <a:cubicBezTo>
                  <a:pt x="373766" y="5375997"/>
                  <a:pt x="375842" y="5371843"/>
                  <a:pt x="379995" y="5363537"/>
                </a:cubicBezTo>
                <a:cubicBezTo>
                  <a:pt x="384149" y="5355231"/>
                  <a:pt x="386225" y="5346925"/>
                  <a:pt x="386225" y="5338619"/>
                </a:cubicBezTo>
                <a:cubicBezTo>
                  <a:pt x="394531" y="5313703"/>
                  <a:pt x="406991" y="5295013"/>
                  <a:pt x="423602" y="5282555"/>
                </a:cubicBezTo>
                <a:cubicBezTo>
                  <a:pt x="440213" y="5270096"/>
                  <a:pt x="446444" y="5259712"/>
                  <a:pt x="442291" y="5251408"/>
                </a:cubicBezTo>
                <a:cubicBezTo>
                  <a:pt x="438137" y="5243102"/>
                  <a:pt x="438137" y="5230642"/>
                  <a:pt x="442291" y="5214030"/>
                </a:cubicBezTo>
                <a:cubicBezTo>
                  <a:pt x="446444" y="5197418"/>
                  <a:pt x="452673" y="5193266"/>
                  <a:pt x="460978" y="5201572"/>
                </a:cubicBezTo>
                <a:lnTo>
                  <a:pt x="498355" y="5176654"/>
                </a:lnTo>
                <a:cubicBezTo>
                  <a:pt x="490050" y="5176654"/>
                  <a:pt x="490050" y="5168348"/>
                  <a:pt x="498355" y="5151736"/>
                </a:cubicBezTo>
                <a:cubicBezTo>
                  <a:pt x="498355" y="5151736"/>
                  <a:pt x="500432" y="5149659"/>
                  <a:pt x="504585" y="5145507"/>
                </a:cubicBezTo>
                <a:cubicBezTo>
                  <a:pt x="508738" y="5141353"/>
                  <a:pt x="506661" y="5135123"/>
                  <a:pt x="498355" y="5126817"/>
                </a:cubicBezTo>
                <a:cubicBezTo>
                  <a:pt x="498355" y="5126817"/>
                  <a:pt x="502508" y="5118513"/>
                  <a:pt x="510814" y="5101901"/>
                </a:cubicBezTo>
                <a:lnTo>
                  <a:pt x="523274" y="5076983"/>
                </a:lnTo>
                <a:lnTo>
                  <a:pt x="510814" y="5076983"/>
                </a:lnTo>
                <a:lnTo>
                  <a:pt x="510814" y="5052065"/>
                </a:lnTo>
                <a:cubicBezTo>
                  <a:pt x="510814" y="5052065"/>
                  <a:pt x="510814" y="5049989"/>
                  <a:pt x="510814" y="5045835"/>
                </a:cubicBezTo>
                <a:cubicBezTo>
                  <a:pt x="510814" y="5041682"/>
                  <a:pt x="514968" y="5039606"/>
                  <a:pt x="523274" y="5039606"/>
                </a:cubicBezTo>
                <a:cubicBezTo>
                  <a:pt x="531580" y="5039606"/>
                  <a:pt x="535732" y="5035453"/>
                  <a:pt x="535732" y="5027146"/>
                </a:cubicBezTo>
                <a:cubicBezTo>
                  <a:pt x="535732" y="5018840"/>
                  <a:pt x="539886" y="5014688"/>
                  <a:pt x="548191" y="5014688"/>
                </a:cubicBezTo>
                <a:lnTo>
                  <a:pt x="573108" y="4977312"/>
                </a:lnTo>
                <a:cubicBezTo>
                  <a:pt x="573108" y="4977312"/>
                  <a:pt x="573108" y="4975236"/>
                  <a:pt x="573108" y="4971082"/>
                </a:cubicBezTo>
                <a:cubicBezTo>
                  <a:pt x="573108" y="4966928"/>
                  <a:pt x="573108" y="4960700"/>
                  <a:pt x="573108" y="4952394"/>
                </a:cubicBezTo>
                <a:cubicBezTo>
                  <a:pt x="581415" y="4944088"/>
                  <a:pt x="585568" y="4935782"/>
                  <a:pt x="585568" y="4927476"/>
                </a:cubicBezTo>
                <a:lnTo>
                  <a:pt x="523274" y="4989770"/>
                </a:lnTo>
                <a:cubicBezTo>
                  <a:pt x="523274" y="4998076"/>
                  <a:pt x="519120" y="4998076"/>
                  <a:pt x="510814" y="4989770"/>
                </a:cubicBezTo>
                <a:lnTo>
                  <a:pt x="485897" y="5002228"/>
                </a:lnTo>
                <a:cubicBezTo>
                  <a:pt x="477592" y="5010534"/>
                  <a:pt x="469285" y="5014688"/>
                  <a:pt x="460978" y="5014688"/>
                </a:cubicBezTo>
                <a:cubicBezTo>
                  <a:pt x="436061" y="5014688"/>
                  <a:pt x="427755" y="5002228"/>
                  <a:pt x="436061" y="4977312"/>
                </a:cubicBezTo>
                <a:cubicBezTo>
                  <a:pt x="444367" y="4969006"/>
                  <a:pt x="444367" y="4964852"/>
                  <a:pt x="436061" y="4964852"/>
                </a:cubicBezTo>
                <a:lnTo>
                  <a:pt x="423602" y="4977312"/>
                </a:lnTo>
                <a:lnTo>
                  <a:pt x="448519" y="4927476"/>
                </a:lnTo>
                <a:cubicBezTo>
                  <a:pt x="456826" y="4935782"/>
                  <a:pt x="456826" y="4939934"/>
                  <a:pt x="448519" y="4939934"/>
                </a:cubicBezTo>
                <a:lnTo>
                  <a:pt x="460978" y="4952394"/>
                </a:lnTo>
                <a:cubicBezTo>
                  <a:pt x="477592" y="4944088"/>
                  <a:pt x="485897" y="4937858"/>
                  <a:pt x="485897" y="4933705"/>
                </a:cubicBezTo>
                <a:cubicBezTo>
                  <a:pt x="485897" y="4929552"/>
                  <a:pt x="485897" y="4927476"/>
                  <a:pt x="485897" y="4927476"/>
                </a:cubicBezTo>
                <a:cubicBezTo>
                  <a:pt x="510814" y="4935782"/>
                  <a:pt x="544038" y="4915017"/>
                  <a:pt x="585568" y="4865181"/>
                </a:cubicBezTo>
                <a:lnTo>
                  <a:pt x="598026" y="4852723"/>
                </a:lnTo>
                <a:lnTo>
                  <a:pt x="610485" y="4840263"/>
                </a:lnTo>
                <a:cubicBezTo>
                  <a:pt x="610485" y="4831957"/>
                  <a:pt x="614639" y="4827805"/>
                  <a:pt x="622944" y="4827805"/>
                </a:cubicBezTo>
                <a:lnTo>
                  <a:pt x="660321" y="4802886"/>
                </a:lnTo>
                <a:cubicBezTo>
                  <a:pt x="668627" y="4786274"/>
                  <a:pt x="668627" y="4773814"/>
                  <a:pt x="660321" y="4765510"/>
                </a:cubicBezTo>
                <a:lnTo>
                  <a:pt x="710157" y="4665838"/>
                </a:lnTo>
                <a:cubicBezTo>
                  <a:pt x="718463" y="4649225"/>
                  <a:pt x="726770" y="4632615"/>
                  <a:pt x="735074" y="4616003"/>
                </a:cubicBezTo>
                <a:cubicBezTo>
                  <a:pt x="743381" y="4599391"/>
                  <a:pt x="755840" y="4574473"/>
                  <a:pt x="772452" y="4541248"/>
                </a:cubicBezTo>
                <a:lnTo>
                  <a:pt x="797370" y="4503872"/>
                </a:lnTo>
                <a:lnTo>
                  <a:pt x="772452" y="4516332"/>
                </a:lnTo>
                <a:cubicBezTo>
                  <a:pt x="755840" y="4516332"/>
                  <a:pt x="745457" y="4516332"/>
                  <a:pt x="741304" y="4516332"/>
                </a:cubicBezTo>
                <a:cubicBezTo>
                  <a:pt x="737151" y="4516332"/>
                  <a:pt x="735074" y="4512178"/>
                  <a:pt x="735074" y="4503872"/>
                </a:cubicBezTo>
                <a:lnTo>
                  <a:pt x="747534" y="4491414"/>
                </a:lnTo>
                <a:lnTo>
                  <a:pt x="784910" y="4454037"/>
                </a:lnTo>
                <a:lnTo>
                  <a:pt x="809828" y="4429119"/>
                </a:lnTo>
                <a:lnTo>
                  <a:pt x="809828" y="4404201"/>
                </a:lnTo>
                <a:lnTo>
                  <a:pt x="747534" y="4454037"/>
                </a:lnTo>
                <a:lnTo>
                  <a:pt x="672781" y="4503872"/>
                </a:lnTo>
                <a:cubicBezTo>
                  <a:pt x="672781" y="4495566"/>
                  <a:pt x="685239" y="4478954"/>
                  <a:pt x="710157" y="4454037"/>
                </a:cubicBezTo>
                <a:cubicBezTo>
                  <a:pt x="751686" y="4420813"/>
                  <a:pt x="772452" y="4400047"/>
                  <a:pt x="772452" y="4391743"/>
                </a:cubicBezTo>
                <a:lnTo>
                  <a:pt x="735074" y="4404201"/>
                </a:lnTo>
                <a:cubicBezTo>
                  <a:pt x="735074" y="4412507"/>
                  <a:pt x="728846" y="4416659"/>
                  <a:pt x="716385" y="4416659"/>
                </a:cubicBezTo>
                <a:cubicBezTo>
                  <a:pt x="703927" y="4416659"/>
                  <a:pt x="697698" y="4416659"/>
                  <a:pt x="697698" y="4416659"/>
                </a:cubicBezTo>
                <a:cubicBezTo>
                  <a:pt x="697698" y="4416659"/>
                  <a:pt x="697698" y="4412507"/>
                  <a:pt x="697698" y="4404201"/>
                </a:cubicBezTo>
                <a:cubicBezTo>
                  <a:pt x="714309" y="4404201"/>
                  <a:pt x="722615" y="4400047"/>
                  <a:pt x="722615" y="4391743"/>
                </a:cubicBezTo>
                <a:cubicBezTo>
                  <a:pt x="722615" y="4383437"/>
                  <a:pt x="722615" y="4375129"/>
                  <a:pt x="722615" y="4366825"/>
                </a:cubicBezTo>
                <a:cubicBezTo>
                  <a:pt x="730922" y="4366825"/>
                  <a:pt x="735074" y="4366825"/>
                  <a:pt x="735074" y="4366825"/>
                </a:cubicBezTo>
                <a:cubicBezTo>
                  <a:pt x="735074" y="4366825"/>
                  <a:pt x="739227" y="4366825"/>
                  <a:pt x="747534" y="4366825"/>
                </a:cubicBezTo>
                <a:lnTo>
                  <a:pt x="797370" y="4341907"/>
                </a:lnTo>
                <a:cubicBezTo>
                  <a:pt x="789064" y="4333601"/>
                  <a:pt x="770374" y="4335677"/>
                  <a:pt x="741304" y="4348137"/>
                </a:cubicBezTo>
                <a:cubicBezTo>
                  <a:pt x="712233" y="4360595"/>
                  <a:pt x="697698" y="4370977"/>
                  <a:pt x="697698" y="4379283"/>
                </a:cubicBezTo>
                <a:cubicBezTo>
                  <a:pt x="697698" y="4387589"/>
                  <a:pt x="693546" y="4391743"/>
                  <a:pt x="685239" y="4391743"/>
                </a:cubicBezTo>
                <a:lnTo>
                  <a:pt x="660321" y="4404201"/>
                </a:lnTo>
                <a:lnTo>
                  <a:pt x="685239" y="4379283"/>
                </a:lnTo>
                <a:lnTo>
                  <a:pt x="710157" y="4354365"/>
                </a:lnTo>
                <a:lnTo>
                  <a:pt x="685239" y="4341907"/>
                </a:lnTo>
                <a:cubicBezTo>
                  <a:pt x="668627" y="4341907"/>
                  <a:pt x="654091" y="4343983"/>
                  <a:pt x="641633" y="4348137"/>
                </a:cubicBezTo>
                <a:cubicBezTo>
                  <a:pt x="629174" y="4352289"/>
                  <a:pt x="627097" y="4358519"/>
                  <a:pt x="635403" y="4366825"/>
                </a:cubicBezTo>
                <a:cubicBezTo>
                  <a:pt x="635403" y="4375129"/>
                  <a:pt x="631251" y="4379283"/>
                  <a:pt x="622944" y="4379283"/>
                </a:cubicBezTo>
                <a:cubicBezTo>
                  <a:pt x="614639" y="4379283"/>
                  <a:pt x="608408" y="4379283"/>
                  <a:pt x="604257" y="4379283"/>
                </a:cubicBezTo>
                <a:cubicBezTo>
                  <a:pt x="600102" y="4379283"/>
                  <a:pt x="598026" y="4375129"/>
                  <a:pt x="598026" y="4366825"/>
                </a:cubicBezTo>
                <a:cubicBezTo>
                  <a:pt x="598026" y="4358519"/>
                  <a:pt x="602181" y="4354365"/>
                  <a:pt x="610485" y="4354365"/>
                </a:cubicBezTo>
                <a:cubicBezTo>
                  <a:pt x="618791" y="4354365"/>
                  <a:pt x="622944" y="4354365"/>
                  <a:pt x="622944" y="4354365"/>
                </a:cubicBezTo>
                <a:cubicBezTo>
                  <a:pt x="622944" y="4354365"/>
                  <a:pt x="622944" y="4350213"/>
                  <a:pt x="622944" y="4341907"/>
                </a:cubicBezTo>
                <a:cubicBezTo>
                  <a:pt x="622944" y="4333601"/>
                  <a:pt x="631251" y="4325295"/>
                  <a:pt x="647863" y="4316988"/>
                </a:cubicBezTo>
                <a:cubicBezTo>
                  <a:pt x="664475" y="4308682"/>
                  <a:pt x="668627" y="4300376"/>
                  <a:pt x="660321" y="4292070"/>
                </a:cubicBezTo>
                <a:cubicBezTo>
                  <a:pt x="660321" y="4292070"/>
                  <a:pt x="660321" y="4289994"/>
                  <a:pt x="660321" y="4285842"/>
                </a:cubicBezTo>
                <a:cubicBezTo>
                  <a:pt x="660321" y="4281688"/>
                  <a:pt x="664475" y="4279612"/>
                  <a:pt x="672781" y="4279612"/>
                </a:cubicBezTo>
                <a:cubicBezTo>
                  <a:pt x="672781" y="4271306"/>
                  <a:pt x="672781" y="4267152"/>
                  <a:pt x="672781" y="4267152"/>
                </a:cubicBezTo>
                <a:cubicBezTo>
                  <a:pt x="672781" y="4258848"/>
                  <a:pt x="668627" y="4254694"/>
                  <a:pt x="660321" y="4254694"/>
                </a:cubicBezTo>
                <a:lnTo>
                  <a:pt x="647863" y="4254694"/>
                </a:lnTo>
                <a:lnTo>
                  <a:pt x="635403" y="4254694"/>
                </a:lnTo>
                <a:cubicBezTo>
                  <a:pt x="627097" y="4254694"/>
                  <a:pt x="612562" y="4256770"/>
                  <a:pt x="591796" y="4260924"/>
                </a:cubicBezTo>
                <a:cubicBezTo>
                  <a:pt x="571033" y="4265076"/>
                  <a:pt x="556496" y="4263000"/>
                  <a:pt x="548191" y="4254694"/>
                </a:cubicBezTo>
                <a:cubicBezTo>
                  <a:pt x="548191" y="4246388"/>
                  <a:pt x="544038" y="4242236"/>
                  <a:pt x="535732" y="4242236"/>
                </a:cubicBezTo>
                <a:cubicBezTo>
                  <a:pt x="527426" y="4242236"/>
                  <a:pt x="519120" y="4242236"/>
                  <a:pt x="510814" y="4242236"/>
                </a:cubicBezTo>
                <a:cubicBezTo>
                  <a:pt x="502508" y="4242236"/>
                  <a:pt x="494202" y="4238082"/>
                  <a:pt x="485897" y="4229776"/>
                </a:cubicBezTo>
                <a:cubicBezTo>
                  <a:pt x="494202" y="4229776"/>
                  <a:pt x="498355" y="4225624"/>
                  <a:pt x="498355" y="4217318"/>
                </a:cubicBezTo>
                <a:cubicBezTo>
                  <a:pt x="490050" y="4200705"/>
                  <a:pt x="498355" y="4200705"/>
                  <a:pt x="523274" y="4217318"/>
                </a:cubicBezTo>
                <a:lnTo>
                  <a:pt x="560650" y="4217318"/>
                </a:lnTo>
                <a:cubicBezTo>
                  <a:pt x="560650" y="4209012"/>
                  <a:pt x="564802" y="4204858"/>
                  <a:pt x="573108" y="4204858"/>
                </a:cubicBezTo>
                <a:lnTo>
                  <a:pt x="585568" y="4217318"/>
                </a:lnTo>
                <a:cubicBezTo>
                  <a:pt x="568957" y="4225624"/>
                  <a:pt x="568957" y="4229776"/>
                  <a:pt x="585568" y="4229776"/>
                </a:cubicBezTo>
                <a:lnTo>
                  <a:pt x="610485" y="4204858"/>
                </a:lnTo>
                <a:lnTo>
                  <a:pt x="635403" y="4192399"/>
                </a:lnTo>
                <a:cubicBezTo>
                  <a:pt x="660321" y="4192399"/>
                  <a:pt x="674857" y="4190323"/>
                  <a:pt x="679009" y="4186169"/>
                </a:cubicBezTo>
                <a:cubicBezTo>
                  <a:pt x="683163" y="4182017"/>
                  <a:pt x="681085" y="4173711"/>
                  <a:pt x="672781" y="4161251"/>
                </a:cubicBezTo>
                <a:cubicBezTo>
                  <a:pt x="664475" y="4148793"/>
                  <a:pt x="656167" y="4142563"/>
                  <a:pt x="647863" y="4142563"/>
                </a:cubicBezTo>
                <a:cubicBezTo>
                  <a:pt x="639557" y="4142563"/>
                  <a:pt x="629174" y="4148793"/>
                  <a:pt x="616715" y="4161251"/>
                </a:cubicBezTo>
                <a:cubicBezTo>
                  <a:pt x="604257" y="4173711"/>
                  <a:pt x="593874" y="4175787"/>
                  <a:pt x="585568" y="4167481"/>
                </a:cubicBezTo>
                <a:cubicBezTo>
                  <a:pt x="577262" y="4167481"/>
                  <a:pt x="573108" y="4171635"/>
                  <a:pt x="573108" y="4179941"/>
                </a:cubicBezTo>
                <a:cubicBezTo>
                  <a:pt x="564802" y="4179941"/>
                  <a:pt x="552344" y="4179941"/>
                  <a:pt x="535732" y="4179941"/>
                </a:cubicBezTo>
                <a:cubicBezTo>
                  <a:pt x="519120" y="4179941"/>
                  <a:pt x="514968" y="4175787"/>
                  <a:pt x="523274" y="4167481"/>
                </a:cubicBezTo>
                <a:lnTo>
                  <a:pt x="510814" y="4167481"/>
                </a:lnTo>
                <a:cubicBezTo>
                  <a:pt x="494202" y="4167481"/>
                  <a:pt x="475513" y="4163329"/>
                  <a:pt x="454750" y="4155023"/>
                </a:cubicBezTo>
                <a:cubicBezTo>
                  <a:pt x="433985" y="4146717"/>
                  <a:pt x="427755" y="4138411"/>
                  <a:pt x="436061" y="4130105"/>
                </a:cubicBezTo>
                <a:cubicBezTo>
                  <a:pt x="444367" y="4121799"/>
                  <a:pt x="452673" y="4117647"/>
                  <a:pt x="460978" y="4117647"/>
                </a:cubicBezTo>
                <a:lnTo>
                  <a:pt x="498355" y="4117647"/>
                </a:lnTo>
                <a:cubicBezTo>
                  <a:pt x="506661" y="4109341"/>
                  <a:pt x="512890" y="4105187"/>
                  <a:pt x="517044" y="4105187"/>
                </a:cubicBezTo>
                <a:cubicBezTo>
                  <a:pt x="521197" y="4105187"/>
                  <a:pt x="523274" y="4109341"/>
                  <a:pt x="523274" y="4117647"/>
                </a:cubicBezTo>
                <a:lnTo>
                  <a:pt x="548191" y="4105187"/>
                </a:lnTo>
                <a:cubicBezTo>
                  <a:pt x="548191" y="4105187"/>
                  <a:pt x="552344" y="4096881"/>
                  <a:pt x="560650" y="4080269"/>
                </a:cubicBezTo>
                <a:cubicBezTo>
                  <a:pt x="568957" y="4080269"/>
                  <a:pt x="575184" y="4078193"/>
                  <a:pt x="579338" y="4074040"/>
                </a:cubicBezTo>
                <a:cubicBezTo>
                  <a:pt x="583492" y="4069886"/>
                  <a:pt x="585568" y="4063657"/>
                  <a:pt x="585568" y="4055352"/>
                </a:cubicBezTo>
                <a:cubicBezTo>
                  <a:pt x="585568" y="4055352"/>
                  <a:pt x="573108" y="4055352"/>
                  <a:pt x="548191" y="4055352"/>
                </a:cubicBezTo>
                <a:cubicBezTo>
                  <a:pt x="523274" y="4055352"/>
                  <a:pt x="506661" y="4051198"/>
                  <a:pt x="498355" y="4042892"/>
                </a:cubicBezTo>
                <a:cubicBezTo>
                  <a:pt x="514968" y="4042892"/>
                  <a:pt x="521197" y="4040816"/>
                  <a:pt x="517044" y="4036662"/>
                </a:cubicBezTo>
                <a:cubicBezTo>
                  <a:pt x="512890" y="4032510"/>
                  <a:pt x="506661" y="4030434"/>
                  <a:pt x="498355" y="4030434"/>
                </a:cubicBezTo>
                <a:lnTo>
                  <a:pt x="485897" y="4030434"/>
                </a:lnTo>
                <a:lnTo>
                  <a:pt x="473437" y="4030434"/>
                </a:lnTo>
                <a:cubicBezTo>
                  <a:pt x="465131" y="4038738"/>
                  <a:pt x="458902" y="4040816"/>
                  <a:pt x="454750" y="4036662"/>
                </a:cubicBezTo>
                <a:cubicBezTo>
                  <a:pt x="450595" y="4032510"/>
                  <a:pt x="444367" y="4030434"/>
                  <a:pt x="436061" y="4030434"/>
                </a:cubicBezTo>
                <a:cubicBezTo>
                  <a:pt x="427755" y="4038738"/>
                  <a:pt x="423602" y="4038738"/>
                  <a:pt x="423602" y="4030434"/>
                </a:cubicBezTo>
                <a:cubicBezTo>
                  <a:pt x="415295" y="4022128"/>
                  <a:pt x="411143" y="4015898"/>
                  <a:pt x="411143" y="4011746"/>
                </a:cubicBezTo>
                <a:cubicBezTo>
                  <a:pt x="411143" y="4007592"/>
                  <a:pt x="415295" y="4005516"/>
                  <a:pt x="423602" y="4005516"/>
                </a:cubicBezTo>
                <a:cubicBezTo>
                  <a:pt x="431907" y="4005516"/>
                  <a:pt x="433985" y="4001362"/>
                  <a:pt x="429831" y="3993058"/>
                </a:cubicBezTo>
                <a:cubicBezTo>
                  <a:pt x="425678" y="3984752"/>
                  <a:pt x="419449" y="3980598"/>
                  <a:pt x="411143" y="3980598"/>
                </a:cubicBezTo>
                <a:cubicBezTo>
                  <a:pt x="402837" y="3972292"/>
                  <a:pt x="404913" y="3968139"/>
                  <a:pt x="417373" y="3968139"/>
                </a:cubicBezTo>
                <a:cubicBezTo>
                  <a:pt x="429831" y="3968139"/>
                  <a:pt x="436061" y="3966063"/>
                  <a:pt x="436061" y="3961909"/>
                </a:cubicBezTo>
                <a:cubicBezTo>
                  <a:pt x="436061" y="3957756"/>
                  <a:pt x="438137" y="3957756"/>
                  <a:pt x="442291" y="3961909"/>
                </a:cubicBezTo>
                <a:cubicBezTo>
                  <a:pt x="446444" y="3966063"/>
                  <a:pt x="456826" y="3968139"/>
                  <a:pt x="473437" y="3968139"/>
                </a:cubicBezTo>
                <a:cubicBezTo>
                  <a:pt x="490050" y="3968139"/>
                  <a:pt x="498355" y="3968139"/>
                  <a:pt x="498355" y="3968139"/>
                </a:cubicBezTo>
                <a:cubicBezTo>
                  <a:pt x="498355" y="3959833"/>
                  <a:pt x="500432" y="3955680"/>
                  <a:pt x="504585" y="3955680"/>
                </a:cubicBezTo>
                <a:cubicBezTo>
                  <a:pt x="508738" y="3955680"/>
                  <a:pt x="510814" y="3951527"/>
                  <a:pt x="510814" y="3943221"/>
                </a:cubicBezTo>
                <a:cubicBezTo>
                  <a:pt x="527426" y="3943221"/>
                  <a:pt x="544038" y="3934915"/>
                  <a:pt x="560650" y="3918303"/>
                </a:cubicBezTo>
                <a:cubicBezTo>
                  <a:pt x="577262" y="3901691"/>
                  <a:pt x="583492" y="3891309"/>
                  <a:pt x="579338" y="3887157"/>
                </a:cubicBezTo>
                <a:cubicBezTo>
                  <a:pt x="575184" y="3883003"/>
                  <a:pt x="577262" y="3880927"/>
                  <a:pt x="585568" y="3880927"/>
                </a:cubicBezTo>
                <a:lnTo>
                  <a:pt x="585568" y="3868467"/>
                </a:lnTo>
                <a:lnTo>
                  <a:pt x="635403" y="3843550"/>
                </a:lnTo>
                <a:lnTo>
                  <a:pt x="647863" y="3843550"/>
                </a:lnTo>
                <a:cubicBezTo>
                  <a:pt x="647863" y="3843550"/>
                  <a:pt x="652015" y="3839397"/>
                  <a:pt x="660321" y="3831090"/>
                </a:cubicBezTo>
                <a:lnTo>
                  <a:pt x="685239" y="3818632"/>
                </a:lnTo>
                <a:cubicBezTo>
                  <a:pt x="685239" y="3818632"/>
                  <a:pt x="681085" y="3818632"/>
                  <a:pt x="672781" y="3818632"/>
                </a:cubicBezTo>
                <a:cubicBezTo>
                  <a:pt x="664475" y="3818632"/>
                  <a:pt x="656167" y="3818632"/>
                  <a:pt x="647863" y="3818632"/>
                </a:cubicBezTo>
                <a:lnTo>
                  <a:pt x="560650" y="3831090"/>
                </a:lnTo>
                <a:cubicBezTo>
                  <a:pt x="527426" y="3839397"/>
                  <a:pt x="510814" y="3845626"/>
                  <a:pt x="510814" y="3849779"/>
                </a:cubicBezTo>
                <a:cubicBezTo>
                  <a:pt x="510814" y="3853933"/>
                  <a:pt x="506661" y="3860162"/>
                  <a:pt x="498355" y="3868467"/>
                </a:cubicBezTo>
                <a:cubicBezTo>
                  <a:pt x="481743" y="3876773"/>
                  <a:pt x="465131" y="3883003"/>
                  <a:pt x="448519" y="3887157"/>
                </a:cubicBezTo>
                <a:cubicBezTo>
                  <a:pt x="431907" y="3891309"/>
                  <a:pt x="423602" y="3893385"/>
                  <a:pt x="423602" y="3893385"/>
                </a:cubicBezTo>
                <a:cubicBezTo>
                  <a:pt x="423602" y="3893385"/>
                  <a:pt x="423602" y="3885081"/>
                  <a:pt x="423602" y="3868467"/>
                </a:cubicBezTo>
                <a:cubicBezTo>
                  <a:pt x="423602" y="3860162"/>
                  <a:pt x="427755" y="3853933"/>
                  <a:pt x="436061" y="3849779"/>
                </a:cubicBezTo>
                <a:cubicBezTo>
                  <a:pt x="444367" y="3845626"/>
                  <a:pt x="456826" y="3843550"/>
                  <a:pt x="473437" y="3843550"/>
                </a:cubicBezTo>
                <a:lnTo>
                  <a:pt x="560650" y="3806172"/>
                </a:lnTo>
                <a:lnTo>
                  <a:pt x="535732" y="3806172"/>
                </a:lnTo>
                <a:lnTo>
                  <a:pt x="510814" y="3806172"/>
                </a:lnTo>
                <a:lnTo>
                  <a:pt x="535732" y="3793714"/>
                </a:lnTo>
                <a:lnTo>
                  <a:pt x="548191" y="3781256"/>
                </a:lnTo>
                <a:lnTo>
                  <a:pt x="460978" y="3781256"/>
                </a:lnTo>
                <a:cubicBezTo>
                  <a:pt x="436061" y="3789560"/>
                  <a:pt x="431907" y="3781256"/>
                  <a:pt x="448519" y="3756338"/>
                </a:cubicBezTo>
                <a:lnTo>
                  <a:pt x="448519" y="3743878"/>
                </a:lnTo>
                <a:cubicBezTo>
                  <a:pt x="440213" y="3743878"/>
                  <a:pt x="436061" y="3748032"/>
                  <a:pt x="436061" y="3756338"/>
                </a:cubicBezTo>
                <a:lnTo>
                  <a:pt x="423602" y="3756338"/>
                </a:lnTo>
                <a:cubicBezTo>
                  <a:pt x="423602" y="3748032"/>
                  <a:pt x="427755" y="3739726"/>
                  <a:pt x="436061" y="3731420"/>
                </a:cubicBezTo>
                <a:cubicBezTo>
                  <a:pt x="444367" y="3714807"/>
                  <a:pt x="481743" y="3702349"/>
                  <a:pt x="548191" y="3694043"/>
                </a:cubicBezTo>
                <a:cubicBezTo>
                  <a:pt x="556496" y="3694043"/>
                  <a:pt x="560650" y="3689889"/>
                  <a:pt x="560650" y="3681583"/>
                </a:cubicBezTo>
                <a:cubicBezTo>
                  <a:pt x="560650" y="3681583"/>
                  <a:pt x="564802" y="3679507"/>
                  <a:pt x="573108" y="3675355"/>
                </a:cubicBezTo>
                <a:cubicBezTo>
                  <a:pt x="581415" y="3671201"/>
                  <a:pt x="589720" y="3669125"/>
                  <a:pt x="598026" y="3669125"/>
                </a:cubicBezTo>
                <a:lnTo>
                  <a:pt x="610485" y="3669125"/>
                </a:lnTo>
                <a:cubicBezTo>
                  <a:pt x="610485" y="3660819"/>
                  <a:pt x="606333" y="3656667"/>
                  <a:pt x="598026" y="3656667"/>
                </a:cubicBezTo>
                <a:lnTo>
                  <a:pt x="610485" y="3656667"/>
                </a:lnTo>
                <a:cubicBezTo>
                  <a:pt x="618791" y="3648361"/>
                  <a:pt x="622944" y="3640055"/>
                  <a:pt x="622944" y="3631749"/>
                </a:cubicBezTo>
                <a:cubicBezTo>
                  <a:pt x="622944" y="3623442"/>
                  <a:pt x="631251" y="3619289"/>
                  <a:pt x="647863" y="3619289"/>
                </a:cubicBezTo>
                <a:lnTo>
                  <a:pt x="660321" y="3594372"/>
                </a:lnTo>
                <a:cubicBezTo>
                  <a:pt x="660321" y="3594372"/>
                  <a:pt x="660321" y="3590219"/>
                  <a:pt x="660321" y="3581912"/>
                </a:cubicBezTo>
                <a:lnTo>
                  <a:pt x="622944" y="3556994"/>
                </a:lnTo>
                <a:cubicBezTo>
                  <a:pt x="614639" y="3556994"/>
                  <a:pt x="614639" y="3548690"/>
                  <a:pt x="622944" y="3532076"/>
                </a:cubicBezTo>
                <a:cubicBezTo>
                  <a:pt x="631251" y="3523772"/>
                  <a:pt x="635403" y="3519618"/>
                  <a:pt x="635403" y="3519618"/>
                </a:cubicBezTo>
                <a:cubicBezTo>
                  <a:pt x="627097" y="3519618"/>
                  <a:pt x="622944" y="3517542"/>
                  <a:pt x="622944" y="3513388"/>
                </a:cubicBezTo>
                <a:cubicBezTo>
                  <a:pt x="622944" y="3509236"/>
                  <a:pt x="622944" y="3507159"/>
                  <a:pt x="622944" y="3507159"/>
                </a:cubicBezTo>
                <a:cubicBezTo>
                  <a:pt x="622944" y="3507159"/>
                  <a:pt x="622944" y="3505084"/>
                  <a:pt x="622944" y="3500930"/>
                </a:cubicBezTo>
                <a:cubicBezTo>
                  <a:pt x="622944" y="3496778"/>
                  <a:pt x="618791" y="3494700"/>
                  <a:pt x="610485" y="3494700"/>
                </a:cubicBezTo>
                <a:cubicBezTo>
                  <a:pt x="610485" y="3486395"/>
                  <a:pt x="606333" y="3480165"/>
                  <a:pt x="598026" y="3476011"/>
                </a:cubicBezTo>
                <a:cubicBezTo>
                  <a:pt x="589720" y="3471859"/>
                  <a:pt x="573108" y="3469782"/>
                  <a:pt x="548191" y="3469782"/>
                </a:cubicBezTo>
                <a:cubicBezTo>
                  <a:pt x="539886" y="3469782"/>
                  <a:pt x="531580" y="3465629"/>
                  <a:pt x="523274" y="3457323"/>
                </a:cubicBezTo>
                <a:lnTo>
                  <a:pt x="535732" y="3419947"/>
                </a:lnTo>
                <a:cubicBezTo>
                  <a:pt x="544038" y="3411641"/>
                  <a:pt x="548191" y="3407487"/>
                  <a:pt x="548191" y="3407487"/>
                </a:cubicBezTo>
                <a:cubicBezTo>
                  <a:pt x="548191" y="3407487"/>
                  <a:pt x="552344" y="3411641"/>
                  <a:pt x="560650" y="3419947"/>
                </a:cubicBezTo>
                <a:lnTo>
                  <a:pt x="573108" y="3419947"/>
                </a:lnTo>
                <a:cubicBezTo>
                  <a:pt x="573108" y="3386723"/>
                  <a:pt x="589720" y="3357653"/>
                  <a:pt x="622944" y="3332734"/>
                </a:cubicBezTo>
                <a:lnTo>
                  <a:pt x="647863" y="3320276"/>
                </a:lnTo>
                <a:cubicBezTo>
                  <a:pt x="656167" y="3320276"/>
                  <a:pt x="664475" y="3316122"/>
                  <a:pt x="672781" y="3307816"/>
                </a:cubicBezTo>
                <a:cubicBezTo>
                  <a:pt x="681085" y="3299510"/>
                  <a:pt x="689391" y="3291206"/>
                  <a:pt x="697698" y="3282898"/>
                </a:cubicBezTo>
                <a:cubicBezTo>
                  <a:pt x="706004" y="3266288"/>
                  <a:pt x="714309" y="3257982"/>
                  <a:pt x="722615" y="3257982"/>
                </a:cubicBezTo>
                <a:cubicBezTo>
                  <a:pt x="722615" y="3249676"/>
                  <a:pt x="722615" y="3245522"/>
                  <a:pt x="722615" y="3245522"/>
                </a:cubicBezTo>
                <a:lnTo>
                  <a:pt x="722615" y="3208145"/>
                </a:lnTo>
                <a:lnTo>
                  <a:pt x="735074" y="3195687"/>
                </a:lnTo>
                <a:lnTo>
                  <a:pt x="747534" y="3195687"/>
                </a:lnTo>
                <a:lnTo>
                  <a:pt x="759992" y="3208145"/>
                </a:lnTo>
                <a:cubicBezTo>
                  <a:pt x="759992" y="3199839"/>
                  <a:pt x="759992" y="3187381"/>
                  <a:pt x="759992" y="3170769"/>
                </a:cubicBezTo>
                <a:lnTo>
                  <a:pt x="772452" y="3145851"/>
                </a:lnTo>
                <a:lnTo>
                  <a:pt x="872123" y="3046180"/>
                </a:lnTo>
                <a:cubicBezTo>
                  <a:pt x="880429" y="3046180"/>
                  <a:pt x="888735" y="3042026"/>
                  <a:pt x="897041" y="3033720"/>
                </a:cubicBezTo>
                <a:cubicBezTo>
                  <a:pt x="905347" y="3033720"/>
                  <a:pt x="913653" y="3027492"/>
                  <a:pt x="921959" y="3015032"/>
                </a:cubicBezTo>
                <a:cubicBezTo>
                  <a:pt x="930263" y="3002574"/>
                  <a:pt x="942724" y="2988038"/>
                  <a:pt x="959335" y="2971425"/>
                </a:cubicBezTo>
                <a:lnTo>
                  <a:pt x="1021630" y="2921591"/>
                </a:lnTo>
                <a:cubicBezTo>
                  <a:pt x="1038242" y="2913285"/>
                  <a:pt x="1046548" y="2904978"/>
                  <a:pt x="1046548" y="2896673"/>
                </a:cubicBezTo>
                <a:lnTo>
                  <a:pt x="1059007" y="2871755"/>
                </a:lnTo>
                <a:cubicBezTo>
                  <a:pt x="1083924" y="2863448"/>
                  <a:pt x="1125455" y="2826072"/>
                  <a:pt x="1183596" y="2759624"/>
                </a:cubicBezTo>
                <a:cubicBezTo>
                  <a:pt x="1191901" y="2751318"/>
                  <a:pt x="1200207" y="2740936"/>
                  <a:pt x="1208513" y="2728477"/>
                </a:cubicBezTo>
                <a:cubicBezTo>
                  <a:pt x="1216820" y="2716017"/>
                  <a:pt x="1225125" y="2709789"/>
                  <a:pt x="1233431" y="2709789"/>
                </a:cubicBezTo>
                <a:lnTo>
                  <a:pt x="1258350" y="2672411"/>
                </a:lnTo>
                <a:cubicBezTo>
                  <a:pt x="1258350" y="2672411"/>
                  <a:pt x="1260426" y="2668259"/>
                  <a:pt x="1264578" y="2659953"/>
                </a:cubicBezTo>
                <a:cubicBezTo>
                  <a:pt x="1268732" y="2651647"/>
                  <a:pt x="1270808" y="2647495"/>
                  <a:pt x="1270808" y="2647495"/>
                </a:cubicBezTo>
                <a:lnTo>
                  <a:pt x="1295727" y="2635035"/>
                </a:lnTo>
                <a:lnTo>
                  <a:pt x="1308185" y="2622576"/>
                </a:lnTo>
                <a:cubicBezTo>
                  <a:pt x="1333102" y="2605964"/>
                  <a:pt x="1353867" y="2585200"/>
                  <a:pt x="1370479" y="2560282"/>
                </a:cubicBezTo>
                <a:cubicBezTo>
                  <a:pt x="1428621" y="2502140"/>
                  <a:pt x="1457691" y="2464763"/>
                  <a:pt x="1457691" y="2448151"/>
                </a:cubicBezTo>
                <a:cubicBezTo>
                  <a:pt x="1457691" y="2448151"/>
                  <a:pt x="1470151" y="2431539"/>
                  <a:pt x="1495068" y="2398316"/>
                </a:cubicBezTo>
                <a:cubicBezTo>
                  <a:pt x="1519986" y="2365092"/>
                  <a:pt x="1536598" y="2342250"/>
                  <a:pt x="1544904" y="2329792"/>
                </a:cubicBezTo>
                <a:cubicBezTo>
                  <a:pt x="1553210" y="2317332"/>
                  <a:pt x="1569822" y="2298644"/>
                  <a:pt x="1594739" y="2273726"/>
                </a:cubicBezTo>
                <a:cubicBezTo>
                  <a:pt x="1603046" y="2257115"/>
                  <a:pt x="1611351" y="2244655"/>
                  <a:pt x="1619657" y="2236349"/>
                </a:cubicBezTo>
                <a:cubicBezTo>
                  <a:pt x="1627964" y="2228043"/>
                  <a:pt x="1632117" y="2219737"/>
                  <a:pt x="1632117" y="2211431"/>
                </a:cubicBezTo>
                <a:cubicBezTo>
                  <a:pt x="1632117" y="2203125"/>
                  <a:pt x="1634193" y="2198973"/>
                  <a:pt x="1638347" y="2198973"/>
                </a:cubicBezTo>
                <a:cubicBezTo>
                  <a:pt x="1642499" y="2198973"/>
                  <a:pt x="1648729" y="2194821"/>
                  <a:pt x="1657035" y="2186515"/>
                </a:cubicBezTo>
                <a:cubicBezTo>
                  <a:pt x="1665341" y="2178209"/>
                  <a:pt x="1669493" y="2169903"/>
                  <a:pt x="1669493" y="2161597"/>
                </a:cubicBezTo>
                <a:cubicBezTo>
                  <a:pt x="1669493" y="2161597"/>
                  <a:pt x="1673647" y="2157443"/>
                  <a:pt x="1681953" y="2149137"/>
                </a:cubicBezTo>
                <a:cubicBezTo>
                  <a:pt x="1690259" y="2140831"/>
                  <a:pt x="1694411" y="2132526"/>
                  <a:pt x="1694411" y="2124220"/>
                </a:cubicBezTo>
                <a:cubicBezTo>
                  <a:pt x="1711023" y="2115914"/>
                  <a:pt x="1721405" y="2105530"/>
                  <a:pt x="1725557" y="2093072"/>
                </a:cubicBezTo>
                <a:cubicBezTo>
                  <a:pt x="1729711" y="2080614"/>
                  <a:pt x="1740093" y="2061926"/>
                  <a:pt x="1756706" y="2037007"/>
                </a:cubicBezTo>
                <a:cubicBezTo>
                  <a:pt x="1781624" y="2003783"/>
                  <a:pt x="1810694" y="1978865"/>
                  <a:pt x="1843918" y="1962253"/>
                </a:cubicBezTo>
                <a:lnTo>
                  <a:pt x="1856377" y="1962253"/>
                </a:lnTo>
                <a:cubicBezTo>
                  <a:pt x="1906213" y="1920724"/>
                  <a:pt x="1939437" y="1879194"/>
                  <a:pt x="1956047" y="1837664"/>
                </a:cubicBezTo>
                <a:cubicBezTo>
                  <a:pt x="1972659" y="1812746"/>
                  <a:pt x="1980966" y="1800288"/>
                  <a:pt x="1980966" y="1800288"/>
                </a:cubicBezTo>
                <a:lnTo>
                  <a:pt x="1993425" y="1800288"/>
                </a:lnTo>
                <a:cubicBezTo>
                  <a:pt x="1993425" y="1791982"/>
                  <a:pt x="1997578" y="1779522"/>
                  <a:pt x="2005884" y="1762911"/>
                </a:cubicBezTo>
                <a:cubicBezTo>
                  <a:pt x="2039108" y="1729687"/>
                  <a:pt x="2061948" y="1704769"/>
                  <a:pt x="2074408" y="1688157"/>
                </a:cubicBezTo>
                <a:cubicBezTo>
                  <a:pt x="2086867" y="1671546"/>
                  <a:pt x="2093096" y="1661162"/>
                  <a:pt x="2093096" y="1657010"/>
                </a:cubicBezTo>
                <a:cubicBezTo>
                  <a:pt x="2093096" y="1652858"/>
                  <a:pt x="2097249" y="1646628"/>
                  <a:pt x="2105555" y="1638322"/>
                </a:cubicBezTo>
                <a:lnTo>
                  <a:pt x="2118015" y="1600944"/>
                </a:lnTo>
                <a:lnTo>
                  <a:pt x="2130473" y="1588486"/>
                </a:lnTo>
                <a:cubicBezTo>
                  <a:pt x="2163697" y="1580180"/>
                  <a:pt x="2172003" y="1567720"/>
                  <a:pt x="2155391" y="1551109"/>
                </a:cubicBezTo>
                <a:cubicBezTo>
                  <a:pt x="2138779" y="1551109"/>
                  <a:pt x="2126321" y="1559415"/>
                  <a:pt x="2118015" y="1576028"/>
                </a:cubicBezTo>
                <a:cubicBezTo>
                  <a:pt x="2109709" y="1584334"/>
                  <a:pt x="2105555" y="1584334"/>
                  <a:pt x="2105555" y="1576028"/>
                </a:cubicBezTo>
                <a:lnTo>
                  <a:pt x="2130473" y="1526191"/>
                </a:lnTo>
                <a:cubicBezTo>
                  <a:pt x="2130473" y="1517885"/>
                  <a:pt x="2132551" y="1509579"/>
                  <a:pt x="2136703" y="1501273"/>
                </a:cubicBezTo>
                <a:cubicBezTo>
                  <a:pt x="2140855" y="1492967"/>
                  <a:pt x="2142933" y="1488815"/>
                  <a:pt x="2142933" y="1488815"/>
                </a:cubicBezTo>
                <a:cubicBezTo>
                  <a:pt x="2142933" y="1488815"/>
                  <a:pt x="2147085" y="1484663"/>
                  <a:pt x="2155391" y="1476355"/>
                </a:cubicBezTo>
                <a:cubicBezTo>
                  <a:pt x="2155391" y="1476355"/>
                  <a:pt x="2157467" y="1474279"/>
                  <a:pt x="2161621" y="1470127"/>
                </a:cubicBezTo>
                <a:cubicBezTo>
                  <a:pt x="2165773" y="1465974"/>
                  <a:pt x="2167849" y="1459745"/>
                  <a:pt x="2167849" y="1451438"/>
                </a:cubicBezTo>
                <a:cubicBezTo>
                  <a:pt x="2167849" y="1451438"/>
                  <a:pt x="2169925" y="1449361"/>
                  <a:pt x="2174079" y="1445209"/>
                </a:cubicBezTo>
                <a:cubicBezTo>
                  <a:pt x="2178231" y="1441056"/>
                  <a:pt x="2180309" y="1434826"/>
                  <a:pt x="2180309" y="1426520"/>
                </a:cubicBezTo>
                <a:cubicBezTo>
                  <a:pt x="2180309" y="1418213"/>
                  <a:pt x="2176155" y="1414060"/>
                  <a:pt x="2167849" y="1414060"/>
                </a:cubicBezTo>
                <a:cubicBezTo>
                  <a:pt x="2159543" y="1414060"/>
                  <a:pt x="2153315" y="1416138"/>
                  <a:pt x="2149161" y="1420290"/>
                </a:cubicBezTo>
                <a:cubicBezTo>
                  <a:pt x="2145009" y="1424443"/>
                  <a:pt x="2138779" y="1426520"/>
                  <a:pt x="2130473" y="1426520"/>
                </a:cubicBezTo>
                <a:lnTo>
                  <a:pt x="2155391" y="1389144"/>
                </a:lnTo>
                <a:cubicBezTo>
                  <a:pt x="2163697" y="1389144"/>
                  <a:pt x="2169925" y="1387066"/>
                  <a:pt x="2174079" y="1382914"/>
                </a:cubicBezTo>
                <a:cubicBezTo>
                  <a:pt x="2178231" y="1378762"/>
                  <a:pt x="2180309" y="1376684"/>
                  <a:pt x="2180309" y="1376684"/>
                </a:cubicBezTo>
                <a:cubicBezTo>
                  <a:pt x="2196919" y="1376684"/>
                  <a:pt x="2209379" y="1380836"/>
                  <a:pt x="2217685" y="1389144"/>
                </a:cubicBezTo>
                <a:cubicBezTo>
                  <a:pt x="2209379" y="1397450"/>
                  <a:pt x="2209379" y="1401602"/>
                  <a:pt x="2217685" y="1401602"/>
                </a:cubicBezTo>
                <a:lnTo>
                  <a:pt x="2217685" y="1414060"/>
                </a:lnTo>
                <a:cubicBezTo>
                  <a:pt x="2209379" y="1414060"/>
                  <a:pt x="2203149" y="1418213"/>
                  <a:pt x="2198997" y="1426520"/>
                </a:cubicBezTo>
                <a:cubicBezTo>
                  <a:pt x="2194845" y="1434826"/>
                  <a:pt x="2188615" y="1443131"/>
                  <a:pt x="2180309" y="1451438"/>
                </a:cubicBezTo>
                <a:lnTo>
                  <a:pt x="2180309" y="1463897"/>
                </a:lnTo>
                <a:cubicBezTo>
                  <a:pt x="2188615" y="1463897"/>
                  <a:pt x="2194845" y="1463897"/>
                  <a:pt x="2198997" y="1463897"/>
                </a:cubicBezTo>
                <a:cubicBezTo>
                  <a:pt x="2203149" y="1463897"/>
                  <a:pt x="2205227" y="1463897"/>
                  <a:pt x="2205227" y="1463897"/>
                </a:cubicBezTo>
                <a:cubicBezTo>
                  <a:pt x="2221838" y="1480507"/>
                  <a:pt x="2230144" y="1472203"/>
                  <a:pt x="2230144" y="1438978"/>
                </a:cubicBezTo>
                <a:cubicBezTo>
                  <a:pt x="2230144" y="1438978"/>
                  <a:pt x="2236374" y="1432749"/>
                  <a:pt x="2248832" y="1420290"/>
                </a:cubicBezTo>
                <a:cubicBezTo>
                  <a:pt x="2261292" y="1407832"/>
                  <a:pt x="2267522" y="1397450"/>
                  <a:pt x="2267522" y="1389144"/>
                </a:cubicBezTo>
                <a:cubicBezTo>
                  <a:pt x="2275828" y="1397450"/>
                  <a:pt x="2275828" y="1405754"/>
                  <a:pt x="2267522" y="1414060"/>
                </a:cubicBezTo>
                <a:lnTo>
                  <a:pt x="2279980" y="1414060"/>
                </a:lnTo>
                <a:cubicBezTo>
                  <a:pt x="2288286" y="1414060"/>
                  <a:pt x="2294516" y="1411984"/>
                  <a:pt x="2298668" y="1407832"/>
                </a:cubicBezTo>
                <a:cubicBezTo>
                  <a:pt x="2302822" y="1403680"/>
                  <a:pt x="2300744" y="1397450"/>
                  <a:pt x="2292438" y="1389144"/>
                </a:cubicBezTo>
                <a:lnTo>
                  <a:pt x="2304898" y="1376684"/>
                </a:lnTo>
                <a:cubicBezTo>
                  <a:pt x="2313204" y="1368378"/>
                  <a:pt x="2321510" y="1355918"/>
                  <a:pt x="2329815" y="1339308"/>
                </a:cubicBezTo>
                <a:lnTo>
                  <a:pt x="2329815" y="1326848"/>
                </a:lnTo>
                <a:lnTo>
                  <a:pt x="2317357" y="1339308"/>
                </a:lnTo>
                <a:cubicBezTo>
                  <a:pt x="2309050" y="1347614"/>
                  <a:pt x="2304898" y="1351766"/>
                  <a:pt x="2304898" y="1351766"/>
                </a:cubicBezTo>
                <a:lnTo>
                  <a:pt x="2304898" y="1339308"/>
                </a:lnTo>
                <a:cubicBezTo>
                  <a:pt x="2313204" y="1331002"/>
                  <a:pt x="2319434" y="1324772"/>
                  <a:pt x="2323586" y="1320619"/>
                </a:cubicBezTo>
                <a:cubicBezTo>
                  <a:pt x="2327739" y="1316467"/>
                  <a:pt x="2329815" y="1310237"/>
                  <a:pt x="2329815" y="1301931"/>
                </a:cubicBezTo>
                <a:lnTo>
                  <a:pt x="2354733" y="1289471"/>
                </a:lnTo>
                <a:cubicBezTo>
                  <a:pt x="2354733" y="1289471"/>
                  <a:pt x="2356811" y="1287395"/>
                  <a:pt x="2360963" y="1283243"/>
                </a:cubicBezTo>
                <a:cubicBezTo>
                  <a:pt x="2365117" y="1279089"/>
                  <a:pt x="2371345" y="1272861"/>
                  <a:pt x="2379651" y="1264553"/>
                </a:cubicBezTo>
                <a:lnTo>
                  <a:pt x="2404569" y="1239637"/>
                </a:lnTo>
                <a:cubicBezTo>
                  <a:pt x="2404569" y="1239637"/>
                  <a:pt x="2406645" y="1237559"/>
                  <a:pt x="2410799" y="1233407"/>
                </a:cubicBezTo>
                <a:cubicBezTo>
                  <a:pt x="2414951" y="1229255"/>
                  <a:pt x="2417027" y="1223025"/>
                  <a:pt x="2417027" y="1214719"/>
                </a:cubicBezTo>
                <a:lnTo>
                  <a:pt x="2429487" y="1189800"/>
                </a:lnTo>
                <a:cubicBezTo>
                  <a:pt x="2437793" y="1189800"/>
                  <a:pt x="2450251" y="1181494"/>
                  <a:pt x="2466863" y="1164882"/>
                </a:cubicBezTo>
                <a:cubicBezTo>
                  <a:pt x="2483476" y="1148272"/>
                  <a:pt x="2491782" y="1135812"/>
                  <a:pt x="2491782" y="1127506"/>
                </a:cubicBezTo>
                <a:cubicBezTo>
                  <a:pt x="2491782" y="1119200"/>
                  <a:pt x="2487628" y="1115048"/>
                  <a:pt x="2479322" y="1115048"/>
                </a:cubicBezTo>
                <a:cubicBezTo>
                  <a:pt x="2487628" y="1098435"/>
                  <a:pt x="2495934" y="1085977"/>
                  <a:pt x="2504240" y="1077670"/>
                </a:cubicBezTo>
                <a:cubicBezTo>
                  <a:pt x="2504240" y="1077670"/>
                  <a:pt x="2506318" y="1077670"/>
                  <a:pt x="2510470" y="1077670"/>
                </a:cubicBezTo>
                <a:cubicBezTo>
                  <a:pt x="2514622" y="1077670"/>
                  <a:pt x="2520852" y="1073517"/>
                  <a:pt x="2529158" y="1065211"/>
                </a:cubicBezTo>
                <a:cubicBezTo>
                  <a:pt x="2529158" y="1056905"/>
                  <a:pt x="2531234" y="1052753"/>
                  <a:pt x="2535388" y="1052753"/>
                </a:cubicBezTo>
                <a:cubicBezTo>
                  <a:pt x="2539540" y="1052753"/>
                  <a:pt x="2554076" y="1044445"/>
                  <a:pt x="2578995" y="1027835"/>
                </a:cubicBezTo>
                <a:lnTo>
                  <a:pt x="2628829" y="1002917"/>
                </a:lnTo>
                <a:cubicBezTo>
                  <a:pt x="2628829" y="1002917"/>
                  <a:pt x="2643365" y="990457"/>
                  <a:pt x="2672435" y="965540"/>
                </a:cubicBezTo>
                <a:cubicBezTo>
                  <a:pt x="2701506" y="940622"/>
                  <a:pt x="2711889" y="928162"/>
                  <a:pt x="2703583" y="928162"/>
                </a:cubicBezTo>
                <a:lnTo>
                  <a:pt x="2728500" y="915704"/>
                </a:lnTo>
                <a:cubicBezTo>
                  <a:pt x="2736806" y="907398"/>
                  <a:pt x="2745112" y="899094"/>
                  <a:pt x="2753418" y="890786"/>
                </a:cubicBezTo>
                <a:cubicBezTo>
                  <a:pt x="2770030" y="874176"/>
                  <a:pt x="2780412" y="861716"/>
                  <a:pt x="2784566" y="853410"/>
                </a:cubicBezTo>
                <a:cubicBezTo>
                  <a:pt x="2788718" y="845104"/>
                  <a:pt x="2790796" y="836799"/>
                  <a:pt x="2790796" y="828491"/>
                </a:cubicBezTo>
                <a:lnTo>
                  <a:pt x="2828173" y="766197"/>
                </a:lnTo>
                <a:cubicBezTo>
                  <a:pt x="2828173" y="774503"/>
                  <a:pt x="2832325" y="774503"/>
                  <a:pt x="2840631" y="766197"/>
                </a:cubicBezTo>
                <a:cubicBezTo>
                  <a:pt x="2848937" y="757891"/>
                  <a:pt x="2848937" y="753739"/>
                  <a:pt x="2840631" y="753739"/>
                </a:cubicBezTo>
                <a:lnTo>
                  <a:pt x="2853091" y="691444"/>
                </a:lnTo>
                <a:cubicBezTo>
                  <a:pt x="2878007" y="658220"/>
                  <a:pt x="2894619" y="649914"/>
                  <a:pt x="2902925" y="666526"/>
                </a:cubicBezTo>
                <a:cubicBezTo>
                  <a:pt x="2902925" y="666526"/>
                  <a:pt x="2909155" y="662374"/>
                  <a:pt x="2921613" y="654068"/>
                </a:cubicBezTo>
                <a:cubicBezTo>
                  <a:pt x="2934073" y="645760"/>
                  <a:pt x="2940302" y="641608"/>
                  <a:pt x="2940302" y="641608"/>
                </a:cubicBezTo>
                <a:cubicBezTo>
                  <a:pt x="2948608" y="641608"/>
                  <a:pt x="2952761" y="641608"/>
                  <a:pt x="2952761" y="641608"/>
                </a:cubicBezTo>
                <a:cubicBezTo>
                  <a:pt x="2952761" y="641608"/>
                  <a:pt x="2954838" y="641608"/>
                  <a:pt x="2958991" y="641608"/>
                </a:cubicBezTo>
                <a:cubicBezTo>
                  <a:pt x="2963144" y="641608"/>
                  <a:pt x="2967296" y="641608"/>
                  <a:pt x="2971450" y="641608"/>
                </a:cubicBezTo>
                <a:cubicBezTo>
                  <a:pt x="2975602" y="641608"/>
                  <a:pt x="2977680" y="641608"/>
                  <a:pt x="2977680" y="641608"/>
                </a:cubicBezTo>
                <a:lnTo>
                  <a:pt x="2990138" y="629150"/>
                </a:lnTo>
                <a:cubicBezTo>
                  <a:pt x="2998444" y="629150"/>
                  <a:pt x="3006750" y="616690"/>
                  <a:pt x="3015056" y="591772"/>
                </a:cubicBezTo>
                <a:cubicBezTo>
                  <a:pt x="3048280" y="541937"/>
                  <a:pt x="3073197" y="512867"/>
                  <a:pt x="3089809" y="504561"/>
                </a:cubicBezTo>
                <a:lnTo>
                  <a:pt x="3139645" y="454724"/>
                </a:lnTo>
                <a:lnTo>
                  <a:pt x="3216889" y="377478"/>
                </a:lnTo>
                <a:lnTo>
                  <a:pt x="3217514" y="378413"/>
                </a:lnTo>
                <a:cubicBezTo>
                  <a:pt x="3219590" y="379453"/>
                  <a:pt x="3222704" y="379972"/>
                  <a:pt x="3226858" y="379972"/>
                </a:cubicBezTo>
                <a:cubicBezTo>
                  <a:pt x="3235164" y="379972"/>
                  <a:pt x="3239316" y="377894"/>
                  <a:pt x="3239316" y="373742"/>
                </a:cubicBezTo>
                <a:cubicBezTo>
                  <a:pt x="3239316" y="371665"/>
                  <a:pt x="3238278" y="370108"/>
                  <a:pt x="3236202" y="369069"/>
                </a:cubicBezTo>
                <a:lnTo>
                  <a:pt x="3226858" y="367511"/>
                </a:lnTo>
                <a:lnTo>
                  <a:pt x="3239316" y="355053"/>
                </a:lnTo>
                <a:lnTo>
                  <a:pt x="3251774" y="355053"/>
                </a:lnTo>
                <a:cubicBezTo>
                  <a:pt x="3260080" y="355053"/>
                  <a:pt x="3264234" y="357129"/>
                  <a:pt x="3264234" y="361282"/>
                </a:cubicBezTo>
                <a:cubicBezTo>
                  <a:pt x="3264234" y="365435"/>
                  <a:pt x="3260080" y="375818"/>
                  <a:pt x="3251774" y="392430"/>
                </a:cubicBezTo>
                <a:lnTo>
                  <a:pt x="3264234" y="404888"/>
                </a:lnTo>
                <a:cubicBezTo>
                  <a:pt x="3330683" y="338441"/>
                  <a:pt x="3388823" y="292759"/>
                  <a:pt x="3438658" y="267841"/>
                </a:cubicBezTo>
                <a:cubicBezTo>
                  <a:pt x="3455272" y="259535"/>
                  <a:pt x="3476036" y="242922"/>
                  <a:pt x="3500954" y="218004"/>
                </a:cubicBezTo>
                <a:cubicBezTo>
                  <a:pt x="3542483" y="176476"/>
                  <a:pt x="3608931" y="114181"/>
                  <a:pt x="3700296" y="31121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>
              <a:defRPr i="1"/>
            </a:lvl1pPr>
          </a:lstStyle>
          <a:p>
            <a:r>
              <a:rPr kumimoji="1" lang="en-US" altLang="ja-JP" dirty="0"/>
              <a:t>Click icon to add picture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56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D34400-8374-A653-CCE2-31644DC8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15BE20B-F20B-72D8-E414-1539D00B7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9457CAE-3F98-5C1A-9141-4A94CC7F5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8C7C0D-85AF-FA8E-D7B5-489AD9064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398DF69-3DC9-C53F-266A-7FDA1C011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2528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2D4E2BE0-2A3C-4DDC-A6B2-13A4BA2259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" y="954"/>
            <a:ext cx="12184820" cy="685609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1B268A3-1614-4CA0-B442-6ACFD6DF8B68}"/>
              </a:ext>
            </a:extLst>
          </p:cNvPr>
          <p:cNvSpPr/>
          <p:nvPr userDrawn="1"/>
        </p:nvSpPr>
        <p:spPr>
          <a:xfrm rot="16200000">
            <a:off x="2666524" y="-2657917"/>
            <a:ext cx="6856494" cy="12182371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6759" tIns="63380" rIns="126759" bIns="63380" rtlCol="0" anchor="ctr"/>
          <a:lstStyle/>
          <a:p>
            <a:pPr marL="0" marR="0" lvl="0" indent="0" algn="ctr" defTabSz="91355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60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OTF ExtraBold" panose="020D0904000000000000" pitchFamily="34" charset="-127"/>
              <a:ea typeface="나눔고딕OTF ExtraBold" panose="020D0904000000000000" pitchFamily="34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0400CD0-72D9-42B1-943B-6F2400DBFFF7}"/>
              </a:ext>
            </a:extLst>
          </p:cNvPr>
          <p:cNvSpPr/>
          <p:nvPr userDrawn="1"/>
        </p:nvSpPr>
        <p:spPr>
          <a:xfrm>
            <a:off x="-9911" y="0"/>
            <a:ext cx="12198327" cy="12925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88F15A66-00A4-4F4F-A890-EB412E2872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7" y="-70804"/>
            <a:ext cx="2032383" cy="2160679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id="{287509DA-D3BE-45D1-A9EB-015D0AD25F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0151116" y="-70804"/>
            <a:ext cx="2032383" cy="2160679"/>
          </a:xfrm>
          <a:prstGeom prst="rect">
            <a:avLst/>
          </a:prstGeom>
        </p:spPr>
      </p:pic>
      <p:pic>
        <p:nvPicPr>
          <p:cNvPr id="7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A40217D9-6AC0-485B-BFA7-02777F5C9E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" y="5601386"/>
            <a:ext cx="12193120" cy="1260130"/>
          </a:xfrm>
          <a:prstGeom prst="rect">
            <a:avLst/>
          </a:prstGeom>
          <a:noFill/>
        </p:spPr>
      </p:pic>
      <p:pic>
        <p:nvPicPr>
          <p:cNvPr id="13" name="그래픽 12">
            <a:extLst>
              <a:ext uri="{FF2B5EF4-FFF2-40B4-BE49-F238E27FC236}">
                <a16:creationId xmlns:a16="http://schemas.microsoft.com/office/drawing/2014/main" id="{F8F89667-7146-491E-A3CE-52CA1881A60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96688" y="2040073"/>
            <a:ext cx="2398624" cy="261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89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984D338-7033-49D0-AD6F-DD19CD4F29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1" y="0"/>
            <a:ext cx="12184820" cy="6858000"/>
          </a:xfrm>
          <a:prstGeom prst="rect">
            <a:avLst/>
          </a:prstGeom>
        </p:spPr>
      </p:pic>
      <p:pic>
        <p:nvPicPr>
          <p:cNvPr id="7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A40217D9-6AC0-485B-BFA7-02777F5C9E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" y="5601386"/>
            <a:ext cx="12193120" cy="1260130"/>
          </a:xfrm>
          <a:prstGeom prst="rect">
            <a:avLst/>
          </a:prstGeom>
          <a:noFill/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0400CD0-72D9-42B1-943B-6F2400DBFFF7}"/>
              </a:ext>
            </a:extLst>
          </p:cNvPr>
          <p:cNvSpPr/>
          <p:nvPr userDrawn="1"/>
        </p:nvSpPr>
        <p:spPr>
          <a:xfrm>
            <a:off x="-9911" y="0"/>
            <a:ext cx="12198327" cy="12925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88F15A66-00A4-4F4F-A890-EB412E2872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57" y="-70804"/>
            <a:ext cx="2032383" cy="2160679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id="{287509DA-D3BE-45D1-A9EB-015D0AD25F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151116" y="-70804"/>
            <a:ext cx="2032383" cy="2160679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:a16="http://schemas.microsoft.com/office/drawing/2014/main" id="{590A95B3-31EC-4C2A-8158-CB011E95A6C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96688" y="2040073"/>
            <a:ext cx="2398624" cy="261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80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984D338-7033-49D0-AD6F-DD19CD4F29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1" y="0"/>
            <a:ext cx="12184820" cy="6858000"/>
          </a:xfrm>
          <a:prstGeom prst="rect">
            <a:avLst/>
          </a:prstGeom>
        </p:spPr>
      </p:pic>
      <p:pic>
        <p:nvPicPr>
          <p:cNvPr id="7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A40217D9-6AC0-485B-BFA7-02777F5C9E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" y="5601386"/>
            <a:ext cx="12193120" cy="1260130"/>
          </a:xfrm>
          <a:prstGeom prst="rect">
            <a:avLst/>
          </a:prstGeom>
          <a:noFill/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0400CD0-72D9-42B1-943B-6F2400DBFFF7}"/>
              </a:ext>
            </a:extLst>
          </p:cNvPr>
          <p:cNvSpPr/>
          <p:nvPr userDrawn="1"/>
        </p:nvSpPr>
        <p:spPr>
          <a:xfrm>
            <a:off x="-9911" y="0"/>
            <a:ext cx="12198327" cy="12925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88F15A66-00A4-4F4F-A890-EB412E2872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57" y="-70804"/>
            <a:ext cx="2032383" cy="2160679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id="{287509DA-D3BE-45D1-A9EB-015D0AD25F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151116" y="-70804"/>
            <a:ext cx="2032383" cy="216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9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6B87C60-CF54-4FF3-8F65-E3A771547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"/>
          <a:stretch/>
        </p:blipFill>
        <p:spPr>
          <a:xfrm>
            <a:off x="462" y="1"/>
            <a:ext cx="12206343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EE13660-A2E8-4484-BACE-DA9F05F0475D}"/>
              </a:ext>
            </a:extLst>
          </p:cNvPr>
          <p:cNvSpPr/>
          <p:nvPr userDrawn="1"/>
        </p:nvSpPr>
        <p:spPr>
          <a:xfrm rot="16200000">
            <a:off x="776598" y="2542674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779BC2A-5F03-44B4-B293-8B0CBD9C3C1E}"/>
              </a:ext>
            </a:extLst>
          </p:cNvPr>
          <p:cNvSpPr/>
          <p:nvPr userDrawn="1"/>
        </p:nvSpPr>
        <p:spPr>
          <a:xfrm rot="5400000">
            <a:off x="9548745" y="2332362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pic>
        <p:nvPicPr>
          <p:cNvPr id="5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FA3A6C3D-D0B9-482A-AF21-BB3446AA8F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99846"/>
            <a:ext cx="12200306" cy="1558155"/>
          </a:xfrm>
          <a:prstGeom prst="rect">
            <a:avLst/>
          </a:prstGeom>
          <a:noFill/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67BDA77-0FC9-49DC-98EE-7BDB37FE85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434" b="3386"/>
          <a:stretch/>
        </p:blipFill>
        <p:spPr>
          <a:xfrm>
            <a:off x="-3412" y="1"/>
            <a:ext cx="12203718" cy="2289548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4EC187A0-353E-4EFE-9389-C4669B56CD1B}"/>
              </a:ext>
            </a:extLst>
          </p:cNvPr>
          <p:cNvSpPr/>
          <p:nvPr userDrawn="1"/>
        </p:nvSpPr>
        <p:spPr>
          <a:xfrm>
            <a:off x="-9911" y="2"/>
            <a:ext cx="12198327" cy="111858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061F614-C490-4985-8E6E-E7862097022D}"/>
              </a:ext>
            </a:extLst>
          </p:cNvPr>
          <p:cNvSpPr/>
          <p:nvPr userDrawn="1"/>
        </p:nvSpPr>
        <p:spPr>
          <a:xfrm>
            <a:off x="4838" y="1198701"/>
            <a:ext cx="12187581" cy="1094426"/>
          </a:xfrm>
          <a:prstGeom prst="rect">
            <a:avLst/>
          </a:prstGeom>
          <a:gradFill>
            <a:gsLst>
              <a:gs pos="100000">
                <a:schemeClr val="tx1">
                  <a:alpha val="58000"/>
                </a:schemeClr>
              </a:gs>
              <a:gs pos="0">
                <a:schemeClr val="tx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5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38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OTF ExtraBold" panose="020D0904000000000000" pitchFamily="34" charset="-127"/>
              <a:ea typeface="나눔고딕OTF ExtraBold" panose="020D0904000000000000" pitchFamily="34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C2192D4-1D3E-40E8-BB64-2666DD5C4488}"/>
              </a:ext>
            </a:extLst>
          </p:cNvPr>
          <p:cNvCxnSpPr>
            <a:cxnSpLocks/>
          </p:cNvCxnSpPr>
          <p:nvPr userDrawn="1"/>
        </p:nvCxnSpPr>
        <p:spPr>
          <a:xfrm flipH="1">
            <a:off x="5060" y="2291675"/>
            <a:ext cx="12106194" cy="0"/>
          </a:xfrm>
          <a:prstGeom prst="line">
            <a:avLst/>
          </a:prstGeom>
          <a:ln w="7620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5EF7BD3-4417-40A1-8BED-D331D640871C}"/>
              </a:ext>
            </a:extLst>
          </p:cNvPr>
          <p:cNvSpPr/>
          <p:nvPr userDrawn="1"/>
        </p:nvSpPr>
        <p:spPr>
          <a:xfrm>
            <a:off x="1574567" y="1605284"/>
            <a:ext cx="8306506" cy="64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598" b="0" i="0" u="none" strike="noStrike" kern="1200" cap="none" spc="-300" normalizeH="0" baseline="0" noProof="0" dirty="0">
                <a:ln>
                  <a:noFill/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27000">
                    <a:prstClr val="black">
                      <a:alpha val="90000"/>
                    </a:prstClr>
                  </a:glow>
                </a:effectLst>
                <a:uLnTx/>
                <a:uFillTx/>
                <a:latin typeface="Yoon 윤고딕 530_TT" panose="02090603020101020101" pitchFamily="18" charset="-127"/>
                <a:ea typeface="Yoon 윤고딕 530_TT" panose="02090603020101020101" pitchFamily="18" charset="-127"/>
                <a:cs typeface="+mn-cs"/>
              </a:rPr>
              <a:t>한반도 </a:t>
            </a:r>
            <a:r>
              <a:rPr kumimoji="0" lang="ko-KR" altLang="en-US" sz="3598" b="0" i="0" u="none" strike="noStrike" kern="1200" cap="none" spc="-300" normalizeH="0" baseline="0" noProof="0" dirty="0" err="1">
                <a:ln>
                  <a:noFill/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27000">
                    <a:prstClr val="black">
                      <a:alpha val="90000"/>
                    </a:prstClr>
                  </a:glow>
                </a:effectLst>
                <a:uLnTx/>
                <a:uFillTx/>
                <a:latin typeface="Yoon 윤고딕 530_TT" panose="02090603020101020101" pitchFamily="18" charset="-127"/>
                <a:ea typeface="Yoon 윤고딕 530_TT" panose="02090603020101020101" pitchFamily="18" charset="-127"/>
                <a:cs typeface="+mn-cs"/>
              </a:rPr>
              <a:t>평화서밋</a:t>
            </a:r>
            <a:r>
              <a:rPr kumimoji="0" lang="ko-KR" altLang="en-US" sz="3598" b="0" i="0" u="none" strike="noStrike" kern="1200" cap="none" spc="-300" normalizeH="0" baseline="0" noProof="0" dirty="0">
                <a:ln>
                  <a:noFill/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27000">
                    <a:prstClr val="black">
                      <a:alpha val="90000"/>
                    </a:prstClr>
                  </a:glow>
                </a:effectLst>
                <a:uLnTx/>
                <a:uFillTx/>
                <a:latin typeface="Yoon 윤고딕 530_TT" panose="02090603020101020101" pitchFamily="18" charset="-127"/>
                <a:ea typeface="Yoon 윤고딕 530_TT" panose="02090603020101020101" pitchFamily="18" charset="-127"/>
                <a:cs typeface="+mn-cs"/>
              </a:rPr>
              <a:t> </a:t>
            </a:r>
            <a:r>
              <a:rPr kumimoji="0" lang="ko-KR" altLang="en-US" sz="3598" b="0" i="0" u="none" strike="noStrike" kern="1200" cap="none" spc="-300" normalizeH="0" baseline="0" noProof="0" dirty="0">
                <a:ln>
                  <a:noFill/>
                </a:ln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27000">
                    <a:prstClr val="black">
                      <a:alpha val="90000"/>
                    </a:prstClr>
                  </a:glo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t>개막식 식순</a:t>
            </a:r>
            <a:endParaRPr kumimoji="0" lang="en-US" altLang="ko-KR" sz="3598" b="0" i="0" u="none" strike="noStrike" kern="1200" cap="none" spc="-300" normalizeH="0" baseline="0" noProof="0" dirty="0">
              <a:ln>
                <a:noFill/>
              </a:ln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glow rad="127000">
                  <a:prstClr val="black">
                    <a:alpha val="90000"/>
                  </a:prstClr>
                </a:glow>
              </a:effectLst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7FE495E2-C4FD-43A0-A9F3-689A3CD0CF9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76441" y="1351222"/>
            <a:ext cx="3117693" cy="21851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35BF37C3-18F7-4878-BACD-77D87007FCE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384" y="1118587"/>
            <a:ext cx="1107901" cy="1107902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:a16="http://schemas.microsoft.com/office/drawing/2014/main" id="{7896D0AC-2BFD-4DD5-B6B2-EED6840B08E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1773" y="1096928"/>
            <a:ext cx="1192020" cy="1299079"/>
          </a:xfrm>
          <a:prstGeom prst="rect">
            <a:avLst/>
          </a:prstGeom>
          <a:effectLst>
            <a:outerShdw blurRad="127000" dir="5400000" algn="ctr" rotWithShape="0">
              <a:schemeClr val="tx1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86385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F6514C1-BF11-4C64-AE11-95669629C9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" y="1611"/>
            <a:ext cx="12185347" cy="685638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4ADAA38-B32A-434B-B60E-C44C800D0FB1}"/>
              </a:ext>
            </a:extLst>
          </p:cNvPr>
          <p:cNvSpPr/>
          <p:nvPr userDrawn="1"/>
        </p:nvSpPr>
        <p:spPr>
          <a:xfrm>
            <a:off x="-9911" y="0"/>
            <a:ext cx="12198327" cy="12925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79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그래픽 37">
            <a:extLst>
              <a:ext uri="{FF2B5EF4-FFF2-40B4-BE49-F238E27FC236}">
                <a16:creationId xmlns:a16="http://schemas.microsoft.com/office/drawing/2014/main" id="{039AB47B-E8DE-4457-9C3C-A8402634AE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941170">
            <a:off x="2899934" y="-142690"/>
            <a:ext cx="2619686" cy="1932091"/>
          </a:xfrm>
          <a:prstGeom prst="rect">
            <a:avLst/>
          </a:prstGeom>
        </p:spPr>
      </p:pic>
      <p:pic>
        <p:nvPicPr>
          <p:cNvPr id="39" name="그래픽 38">
            <a:extLst>
              <a:ext uri="{FF2B5EF4-FFF2-40B4-BE49-F238E27FC236}">
                <a16:creationId xmlns:a16="http://schemas.microsoft.com/office/drawing/2014/main" id="{0C5BF2E0-390D-4C8C-834E-5DEF011607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941170">
            <a:off x="8820833" y="-67741"/>
            <a:ext cx="2619686" cy="1932091"/>
          </a:xfrm>
          <a:prstGeom prst="rect">
            <a:avLst/>
          </a:prstGeom>
        </p:spPr>
      </p:pic>
      <p:pic>
        <p:nvPicPr>
          <p:cNvPr id="40" name="그래픽 39">
            <a:extLst>
              <a:ext uri="{FF2B5EF4-FFF2-40B4-BE49-F238E27FC236}">
                <a16:creationId xmlns:a16="http://schemas.microsoft.com/office/drawing/2014/main" id="{95AABDE7-41F5-45D9-BB29-1211382002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941170">
            <a:off x="717746" y="-67739"/>
            <a:ext cx="2619686" cy="1932091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849E66C3-C4B7-41B1-9AD8-69247DC1AB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6" y="0"/>
            <a:ext cx="12189550" cy="6857999"/>
          </a:xfrm>
          <a:prstGeom prst="rect">
            <a:avLst/>
          </a:prstGeom>
        </p:spPr>
      </p:pic>
      <p:pic>
        <p:nvPicPr>
          <p:cNvPr id="44" name="그림 43" descr="738-6.png">
            <a:extLst>
              <a:ext uri="{FF2B5EF4-FFF2-40B4-BE49-F238E27FC236}">
                <a16:creationId xmlns:a16="http://schemas.microsoft.com/office/drawing/2014/main" id="{64930559-2238-490C-803A-2B49B01B32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 flipH="1">
            <a:off x="30463" y="5804022"/>
            <a:ext cx="1006426" cy="938639"/>
          </a:xfrm>
          <a:prstGeom prst="rect">
            <a:avLst/>
          </a:prstGeom>
        </p:spPr>
      </p:pic>
      <p:pic>
        <p:nvPicPr>
          <p:cNvPr id="43" name="그림 42" descr="738-6.png">
            <a:extLst>
              <a:ext uri="{FF2B5EF4-FFF2-40B4-BE49-F238E27FC236}">
                <a16:creationId xmlns:a16="http://schemas.microsoft.com/office/drawing/2014/main" id="{8133B8DB-5474-49CA-A90C-0450DE0EB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 flipH="1">
            <a:off x="11573036" y="53659"/>
            <a:ext cx="603226" cy="562595"/>
          </a:xfrm>
          <a:prstGeom prst="rect">
            <a:avLst/>
          </a:prstGeom>
        </p:spPr>
      </p:pic>
      <p:sp>
        <p:nvSpPr>
          <p:cNvPr id="48" name="직사각형 47">
            <a:extLst>
              <a:ext uri="{FF2B5EF4-FFF2-40B4-BE49-F238E27FC236}">
                <a16:creationId xmlns:a16="http://schemas.microsoft.com/office/drawing/2014/main" id="{E403967A-F14A-4478-8968-AACAB1244763}"/>
              </a:ext>
            </a:extLst>
          </p:cNvPr>
          <p:cNvSpPr/>
          <p:nvPr userDrawn="1"/>
        </p:nvSpPr>
        <p:spPr>
          <a:xfrm>
            <a:off x="-9911" y="0"/>
            <a:ext cx="12198327" cy="12925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63000">
                <a:schemeClr val="tx2">
                  <a:lumMod val="50000"/>
                  <a:alpha val="30000"/>
                </a:schemeClr>
              </a:gs>
              <a:gs pos="35000">
                <a:schemeClr val="tx2">
                  <a:lumMod val="50000"/>
                  <a:alpha val="70000"/>
                </a:schemeClr>
              </a:gs>
              <a:gs pos="100000">
                <a:schemeClr val="tx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091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AAF2DFC-96D7-49AE-8885-4EAC40100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"/>
            <a:ext cx="12192000" cy="685747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3593296" y="-1740972"/>
            <a:ext cx="5005413" cy="12192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4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 Condensed" panose="020B0506020202050204" pitchFamily="34" charset="0"/>
              <a:ea typeface="JNE Bareun OTF Bold" pitchFamily="50" charset="-127"/>
              <a:cs typeface="+mn-cs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16" y="207183"/>
            <a:ext cx="10515600" cy="412432"/>
          </a:xfrm>
        </p:spPr>
        <p:txBody>
          <a:bodyPr>
            <a:noAutofit/>
          </a:bodyPr>
          <a:lstStyle>
            <a:lvl1pPr marL="0" algn="l" defTabSz="317230" rtl="0" eaLnBrk="1" latinLnBrk="0" hangingPunct="1">
              <a:defRPr kumimoji="0" lang="ko-KR" altLang="en-US" sz="2777" b="1" i="0" u="none" strike="noStrike" kern="1200" cap="none" spc="-208" normalizeH="0" baseline="0" dirty="0">
                <a:ln>
                  <a:noFill/>
                </a:ln>
                <a:solidFill>
                  <a:srgbClr val="37009A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3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CEB637E5-DE69-4B6F-9061-616A63FEB8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954"/>
            <a:ext cx="12200306" cy="2414046"/>
          </a:xfrm>
          <a:prstGeom prst="rect">
            <a:avLst/>
          </a:prstGeom>
          <a:noFill/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7A64CEE1-D5A6-405F-90B5-8DC961C1B79C}"/>
              </a:ext>
            </a:extLst>
          </p:cNvPr>
          <p:cNvGrpSpPr/>
          <p:nvPr userDrawn="1"/>
        </p:nvGrpSpPr>
        <p:grpSpPr>
          <a:xfrm>
            <a:off x="1" y="289432"/>
            <a:ext cx="492330" cy="200026"/>
            <a:chOff x="0" y="416729"/>
            <a:chExt cx="709007" cy="288000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3487CB2A-E04B-41DC-8DF2-ECA413C26751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370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078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4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ivers Condensed" panose="020B0506020202050204" pitchFamily="34" charset="0"/>
                <a:ea typeface="JNE Bareun OTF Bold" pitchFamily="50" charset="-127"/>
                <a:cs typeface="+mn-cs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3AD3E3D-A18A-47A7-82C5-6A4C0C59C55D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6B1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078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4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nivers Condensed" panose="020B0506020202050204" pitchFamily="34" charset="0"/>
                <a:ea typeface="JNE Bareun OTF Bold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576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6B87C60-CF54-4FF3-8F65-E3A771547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"/>
          <a:stretch/>
        </p:blipFill>
        <p:spPr>
          <a:xfrm>
            <a:off x="-1" y="0"/>
            <a:ext cx="12192004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EE13660-A2E8-4484-BACE-DA9F05F0475D}"/>
              </a:ext>
            </a:extLst>
          </p:cNvPr>
          <p:cNvSpPr/>
          <p:nvPr userDrawn="1"/>
        </p:nvSpPr>
        <p:spPr>
          <a:xfrm rot="16200000">
            <a:off x="776598" y="2542674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779BC2A-5F03-44B4-B293-8B0CBD9C3C1E}"/>
              </a:ext>
            </a:extLst>
          </p:cNvPr>
          <p:cNvSpPr/>
          <p:nvPr userDrawn="1"/>
        </p:nvSpPr>
        <p:spPr>
          <a:xfrm rot="5400000">
            <a:off x="9548745" y="2332362"/>
            <a:ext cx="1866660" cy="341985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2546" tIns="91273" rIns="182546" bIns="91273" rtlCol="0" anchor="ctr"/>
          <a:lstStyle/>
          <a:p>
            <a:pPr marL="0" marR="0" lvl="0" indent="0" algn="ctr" defTabSz="91407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519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6857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E03FE8A-AC9B-4448-94B7-24FFC645DD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"/>
          <a:stretch/>
        </p:blipFill>
        <p:spPr>
          <a:xfrm>
            <a:off x="308" y="1"/>
            <a:ext cx="12191693" cy="686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230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3998" spc="-150">
                <a:latin typeface="JNE Bareun OTF Bold" pitchFamily="50" charset="-127"/>
                <a:ea typeface="JNE Bareun OTF Bold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865">
              <a:defRPr/>
            </a:pPr>
            <a:fld id="{749180EC-42CA-44AE-B7C6-9AA7A517F410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913865">
                <a:defRPr/>
              </a:pPr>
              <a:t>2025-05-14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865"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865">
              <a:defRPr/>
            </a:pPr>
            <a:fld id="{4AB73BB7-6CC9-4927-B1FE-481412062872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913865"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2" name="타원 11"/>
          <p:cNvSpPr/>
          <p:nvPr userDrawn="1"/>
        </p:nvSpPr>
        <p:spPr>
          <a:xfrm>
            <a:off x="2" y="-335665"/>
            <a:ext cx="12191998" cy="803283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4" name="그림 13" descr="772-2.png">
            <a:extLst>
              <a:ext uri="{FF2B5EF4-FFF2-40B4-BE49-F238E27FC236}">
                <a16:creationId xmlns:a16="http://schemas.microsoft.com/office/drawing/2014/main" id="{A04E85D6-8ED5-4E13-8F5E-5EA9EBB781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rcRect t="37402" r="39766"/>
          <a:stretch>
            <a:fillRect/>
          </a:stretch>
        </p:blipFill>
        <p:spPr>
          <a:xfrm rot="10800000" flipH="1" flipV="1">
            <a:off x="0" y="4567382"/>
            <a:ext cx="3214800" cy="2290619"/>
          </a:xfrm>
          <a:prstGeom prst="rect">
            <a:avLst/>
          </a:prstGeom>
        </p:spPr>
      </p:pic>
      <p:pic>
        <p:nvPicPr>
          <p:cNvPr id="15" name="그림 14" descr="772-2.png">
            <a:extLst>
              <a:ext uri="{FF2B5EF4-FFF2-40B4-BE49-F238E27FC236}">
                <a16:creationId xmlns:a16="http://schemas.microsoft.com/office/drawing/2014/main" id="{A04E85D6-8ED5-4E13-8F5E-5EA9EBB781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rcRect t="37402" r="39766"/>
          <a:stretch>
            <a:fillRect/>
          </a:stretch>
        </p:blipFill>
        <p:spPr>
          <a:xfrm flipH="1" flipV="1">
            <a:off x="8977200" y="1"/>
            <a:ext cx="3214800" cy="229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3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FE994E-5DE6-4276-EDFC-CA6C0C8D5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2DB1741-09C7-96F3-C963-E2648EE67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F892AD-7D6B-03F1-B1EA-E82DA1B2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C26F03-4325-AC27-E458-9B77BF511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70C1F9-A93F-F249-1D9C-6BEAD65AB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02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050166-6038-C86B-590C-EAE1EA7AE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722E424-E45B-1881-30A2-AF2EDB6A1A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F4D1EC8-2D68-23F5-9BB2-A98348C660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DBD226C-40AC-6AFD-D1EE-2263B54F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CED987-3FA0-52EE-0F3A-79A764D60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97B6502-2BA7-B198-6E0D-F51E8BB7C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80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060FF0-E957-8DB5-BB73-664C90E90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183BD5D-9C8F-9753-A4AD-B9858AF8F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DDDCBE9-8A96-E6BF-3CA7-76BB46CF7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01FEC3B-B4B7-EF00-27B9-0A311F62D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0BC1CD2-2C7B-BF25-7FE2-B6AC81E9ED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683C6B0-4018-035C-4B67-29D3D8BA8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4B67C13-8455-1CF1-DD72-42CE2C0AC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CC30181-5BAB-FEED-1E64-73964D32A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EA4E1F-1A2A-7D01-C5D6-2711E26B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702572D-5488-E8C6-52C2-E20A727B7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2F17270-1949-704D-B4FF-24B8D6183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E4542D-9D23-462E-E72A-A7972480E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2089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53ADDA2-DBAB-7419-BEF4-BC326C9F9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0F28D8E-111B-4B83-3695-FB83D5A5A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85D15CD-677A-04B7-061A-431A1E5E8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0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E139F4-548B-F8F5-7BE1-526837063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3ACEAD7-5541-24D4-045F-23E634740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03CD3BC-F227-8472-0B36-6E51D45DC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30446FB-E8D9-F00B-B300-C386CCF88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5FC5DD-9B89-2F95-315D-EE39B4B4E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BCCD8C-BC5E-077F-0F37-77A86ACE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12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292DB4-3836-DFB6-127E-98404D496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7B01596-84C1-5141-BB41-875504406D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120FF16-4CA1-7411-504E-78852BFB1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65DFDAC-F7F0-89EF-9F8A-781039677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21A6791-F0E4-16B6-0241-EB29FFA1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07B6722-DA9B-D49A-226D-6870FE558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82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FE0A4F3-21AF-AFDD-4866-102CC0EA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5258956-1EC9-0E34-DCFF-D27534A23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0FDDF49-E89C-F87C-C861-3FF0C647A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5134F0-05C5-4160-B0D8-A9C1F00A69D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DB3A8-5A22-6B4C-E433-CE27380548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E24F35-8483-DC0E-5586-C9202E9358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BDC2B2-63EC-4359-A80E-C6427FDE02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0590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78"/>
            <a:fld id="{CFF513BE-BE65-43FE-B367-C933A2DBF85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2025-05-14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78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>
                <a:solidFill>
                  <a:schemeClr val="tx1">
                    <a:tint val="75000"/>
                  </a:schemeClr>
                </a:solidFill>
                <a:ea typeface="Yoon 윤고딕 550_TT" panose="02090603020101020101" pitchFamily="18" charset="-127"/>
              </a:defRPr>
            </a:lvl1pPr>
          </a:lstStyle>
          <a:p>
            <a:pPr defTabSz="914078"/>
            <a:fld id="{F4F8AE9E-9020-4C98-A8F3-DDB30FC180F6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914078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0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hf hdr="0" ftr="0" dt="0"/>
  <p:txStyles>
    <p:titleStyle>
      <a:lvl1pPr algn="l" defTabSz="913865" rtl="0" eaLnBrk="1" latinLnBrk="1" hangingPunct="1">
        <a:lnSpc>
          <a:spcPct val="90000"/>
        </a:lnSpc>
        <a:spcBef>
          <a:spcPct val="0"/>
        </a:spcBef>
        <a:buNone/>
        <a:defRPr sz="4398" kern="1200">
          <a:solidFill>
            <a:schemeClr val="tx1"/>
          </a:solidFill>
          <a:latin typeface="JNE Bareun OTF Bold" pitchFamily="50" charset="-127"/>
          <a:ea typeface="JNE Bareun OTF Bold" pitchFamily="50" charset="-127"/>
          <a:cs typeface="+mj-cs"/>
        </a:defRPr>
      </a:lvl1pPr>
    </p:titleStyle>
    <p:bodyStyle>
      <a:lvl1pPr marL="228466" indent="-228466" algn="l" defTabSz="913865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JNE Bareun OTF Light" pitchFamily="50" charset="-127"/>
          <a:ea typeface="JNE Bareun OTF Light" pitchFamily="50" charset="-127"/>
          <a:cs typeface="+mn-cs"/>
        </a:defRPr>
      </a:lvl1pPr>
      <a:lvl2pPr marL="685399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8" kern="1200">
          <a:solidFill>
            <a:schemeClr val="tx1"/>
          </a:solidFill>
          <a:latin typeface="JNE Bareun OTF Light" pitchFamily="50" charset="-127"/>
          <a:ea typeface="JNE Bareun OTF Light" pitchFamily="50" charset="-127"/>
          <a:cs typeface="+mn-cs"/>
        </a:defRPr>
      </a:lvl2pPr>
      <a:lvl3pPr marL="1142332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JNE Bareun OTF Light" pitchFamily="50" charset="-127"/>
          <a:ea typeface="JNE Bareun OTF Light" pitchFamily="50" charset="-127"/>
          <a:cs typeface="+mn-cs"/>
        </a:defRPr>
      </a:lvl3pPr>
      <a:lvl4pPr marL="1599265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JNE Bareun OTF Light" pitchFamily="50" charset="-127"/>
          <a:ea typeface="JNE Bareun OTF Light" pitchFamily="50" charset="-127"/>
          <a:cs typeface="+mn-cs"/>
        </a:defRPr>
      </a:lvl4pPr>
      <a:lvl5pPr marL="2056197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JNE Bareun OTF Light" pitchFamily="50" charset="-127"/>
          <a:ea typeface="JNE Bareun OTF Light" pitchFamily="50" charset="-127"/>
          <a:cs typeface="+mn-cs"/>
        </a:defRPr>
      </a:lvl5pPr>
      <a:lvl6pPr marL="2513129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062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6995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3928" indent="-228466" algn="l" defTabSz="91386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32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65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798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31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663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596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528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461" algn="l" defTabSz="913865" rtl="0" eaLnBrk="1" latinLnBrk="1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11" Type="http://schemas.openxmlformats.org/officeDocument/2006/relationships/image" Target="../media/image32.jpg"/><Relationship Id="rId5" Type="http://schemas.openxmlformats.org/officeDocument/2006/relationships/image" Target="../media/image28.png"/><Relationship Id="rId10" Type="http://schemas.openxmlformats.org/officeDocument/2006/relationships/image" Target="../media/image2.png"/><Relationship Id="rId4" Type="http://schemas.microsoft.com/office/2007/relationships/hdphoto" Target="../media/hdphoto2.wdp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310456"/>
            <a:ext cx="12204446" cy="4583967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-6246" y="-24008"/>
            <a:ext cx="12211517" cy="555458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04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Yoon 윤고딕 550_TT" panose="02090603020101020101" pitchFamily="18" charset="-127"/>
              <a:cs typeface="+mn-cs"/>
            </a:endParaRPr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098B5BAC-8FCE-4ADB-8D18-268AFDC4AB5F}"/>
              </a:ext>
            </a:extLst>
          </p:cNvPr>
          <p:cNvSpPr txBox="1">
            <a:spLocks/>
          </p:cNvSpPr>
          <p:nvPr/>
        </p:nvSpPr>
        <p:spPr>
          <a:xfrm>
            <a:off x="7182" y="2160383"/>
            <a:ext cx="12177643" cy="778508"/>
          </a:xfrm>
          <a:prstGeom prst="rect">
            <a:avLst/>
          </a:prstGeom>
        </p:spPr>
        <p:txBody>
          <a:bodyPr vert="horz" wrap="none" lIns="91340" tIns="45670" rIns="91340" bIns="45670" rtlCol="0" anchor="t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09914" rtl="0" eaLnBrk="1" fontAlgn="auto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402" b="0" i="0" u="none" strike="noStrike" kern="1200" cap="none" spc="0" normalizeH="0" baseline="0" noProof="0" dirty="0">
              <a:ln w="1905">
                <a:solidFill>
                  <a:prstClr val="white"/>
                </a:solidFill>
              </a:ln>
              <a:solidFill>
                <a:prstClr val="white"/>
              </a:solidFill>
              <a:effectLst>
                <a:glow rad="76200">
                  <a:srgbClr val="402706">
                    <a:alpha val="82745"/>
                  </a:srgbClr>
                </a:glow>
                <a:outerShdw blurRad="127000" dist="50800" dir="5400000" algn="ctr" rotWithShape="0">
                  <a:prstClr val="black">
                    <a:alpha val="80000"/>
                  </a:prstClr>
                </a:outerShdw>
              </a:effectLst>
              <a:uLnTx/>
              <a:uFillTx/>
              <a:latin typeface="Yoon 윤명조 550_TT" panose="02090603020101020101" pitchFamily="18" charset="-127"/>
              <a:ea typeface="Yoon 윤명조 550_TT" panose="02090603020101020101" pitchFamily="18" charset="-127"/>
              <a:cs typeface="+mj-cs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8134AE23-69DA-4FF4-9068-462EC657EE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89"/>
                    </a14:imgEffect>
                    <a14:imgEffect>
                      <a14:saturation sat="122000"/>
                    </a14:imgEffect>
                    <a14:imgEffect>
                      <a14:brightnessContrast bright="1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24121"/>
            <a:ext cx="12184823" cy="3370303"/>
          </a:xfrm>
          <a:prstGeom prst="rect">
            <a:avLst/>
          </a:prstGeom>
          <a:effectLst>
            <a:glow rad="635000">
              <a:schemeClr val="bg1">
                <a:alpha val="20000"/>
              </a:schemeClr>
            </a:glow>
            <a:softEdge rad="12700"/>
          </a:effectLst>
        </p:spPr>
      </p:pic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425291" y="5786882"/>
            <a:ext cx="5341419" cy="851231"/>
          </a:xfrm>
          <a:effectLst>
            <a:glow rad="127000">
              <a:schemeClr val="bg1"/>
            </a:glow>
          </a:effectLst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ko-KR" sz="160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</a:rPr>
              <a:t>2025.06.15</a:t>
            </a:r>
            <a:endParaRPr lang="en-US" altLang="ko-KR" sz="1600" dirty="0">
              <a:solidFill>
                <a:schemeClr val="accent4">
                  <a:lumMod val="75000"/>
                </a:schemeClr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oon 윤고딕 550_TT" panose="02090603020101020101" pitchFamily="18" charset="-127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ko-KR" altLang="en-US" sz="1500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세계평화통일가정연합</a:t>
            </a:r>
          </a:p>
        </p:txBody>
      </p: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F665FF30-2D00-4B0F-B760-7D5113FD8F06}"/>
              </a:ext>
            </a:extLst>
          </p:cNvPr>
          <p:cNvCxnSpPr>
            <a:cxnSpLocks/>
          </p:cNvCxnSpPr>
          <p:nvPr/>
        </p:nvCxnSpPr>
        <p:spPr>
          <a:xfrm>
            <a:off x="7182" y="6848586"/>
            <a:ext cx="12200855" cy="9414"/>
          </a:xfrm>
          <a:prstGeom prst="line">
            <a:avLst/>
          </a:prstGeom>
          <a:ln w="155575">
            <a:gradFill>
              <a:gsLst>
                <a:gs pos="0">
                  <a:srgbClr val="816544"/>
                </a:gs>
                <a:gs pos="18000">
                  <a:srgbClr val="C4B284"/>
                </a:gs>
                <a:gs pos="35000">
                  <a:srgbClr val="F2E7AF"/>
                </a:gs>
                <a:gs pos="55000">
                  <a:srgbClr val="CBAD74"/>
                </a:gs>
                <a:gs pos="87000">
                  <a:srgbClr val="B4A075"/>
                </a:gs>
                <a:gs pos="71000">
                  <a:srgbClr val="F0E6AF"/>
                </a:gs>
                <a:gs pos="100000">
                  <a:srgbClr val="7D603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10769" y="1947737"/>
            <a:ext cx="12189691" cy="1971538"/>
            <a:chOff x="10769" y="2156082"/>
            <a:chExt cx="12189691" cy="1971538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453AC65D-5FED-480D-B447-F6F099910E43}"/>
                </a:ext>
              </a:extLst>
            </p:cNvPr>
            <p:cNvGrpSpPr/>
            <p:nvPr/>
          </p:nvGrpSpPr>
          <p:grpSpPr>
            <a:xfrm>
              <a:off x="3096470" y="2156082"/>
              <a:ext cx="6164598" cy="413172"/>
              <a:chOff x="3092931" y="3505673"/>
              <a:chExt cx="6171865" cy="413622"/>
            </a:xfrm>
          </p:grpSpPr>
          <p:pic>
            <p:nvPicPr>
              <p:cNvPr id="9" name="그래픽 8">
                <a:extLst>
                  <a:ext uri="{FF2B5EF4-FFF2-40B4-BE49-F238E27FC236}">
                    <a16:creationId xmlns:a16="http://schemas.microsoft.com/office/drawing/2014/main" id="{F39FDEC6-D5C5-4245-A652-26207A945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217841" y="3505673"/>
                <a:ext cx="1917700" cy="413622"/>
              </a:xfrm>
              <a:prstGeom prst="rect">
                <a:avLst/>
              </a:prstGeom>
              <a:effectLst/>
            </p:spPr>
          </p:pic>
          <p:cxnSp>
            <p:nvCxnSpPr>
              <p:cNvPr id="6" name="직선 연결선 5">
                <a:extLst>
                  <a:ext uri="{FF2B5EF4-FFF2-40B4-BE49-F238E27FC236}">
                    <a16:creationId xmlns:a16="http://schemas.microsoft.com/office/drawing/2014/main" id="{474C17E6-0CDF-4654-A89B-200B463A58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3667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>
                <a:extLst>
                  <a:ext uri="{FF2B5EF4-FFF2-40B4-BE49-F238E27FC236}">
                    <a16:creationId xmlns:a16="http://schemas.microsoft.com/office/drawing/2014/main" id="{F5C737D5-5DF9-4F83-B6BD-242B062A7D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2931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4289F80A-1D40-4B6C-BF4B-BE44BD3BB685}"/>
                </a:ext>
              </a:extLst>
            </p:cNvPr>
            <p:cNvGrpSpPr/>
            <p:nvPr/>
          </p:nvGrpSpPr>
          <p:grpSpPr>
            <a:xfrm flipV="1">
              <a:off x="3096470" y="3714448"/>
              <a:ext cx="6164598" cy="413172"/>
              <a:chOff x="3092931" y="3505673"/>
              <a:chExt cx="6171865" cy="413622"/>
            </a:xfrm>
          </p:grpSpPr>
          <p:pic>
            <p:nvPicPr>
              <p:cNvPr id="31" name="그래픽 30">
                <a:extLst>
                  <a:ext uri="{FF2B5EF4-FFF2-40B4-BE49-F238E27FC236}">
                    <a16:creationId xmlns:a16="http://schemas.microsoft.com/office/drawing/2014/main" id="{C0868A56-0AAA-4CCB-A840-A0969B451A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217841" y="3505673"/>
                <a:ext cx="1917700" cy="413622"/>
              </a:xfrm>
              <a:prstGeom prst="rect">
                <a:avLst/>
              </a:prstGeom>
              <a:effectLst/>
            </p:spPr>
          </p:pic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861DD207-EB89-4100-A726-C50FEFEA52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3667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32">
                <a:extLst>
                  <a:ext uri="{FF2B5EF4-FFF2-40B4-BE49-F238E27FC236}">
                    <a16:creationId xmlns:a16="http://schemas.microsoft.com/office/drawing/2014/main" id="{6DCD17F6-3C01-4A95-86C4-CA29D6F745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2931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제목 1">
              <a:extLst>
                <a:ext uri="{FF2B5EF4-FFF2-40B4-BE49-F238E27FC236}">
                  <a16:creationId xmlns:a16="http://schemas.microsoft.com/office/drawing/2014/main" id="{08CC3716-B210-4062-AAD1-323A1FCB9183}"/>
                </a:ext>
              </a:extLst>
            </p:cNvPr>
            <p:cNvSpPr txBox="1">
              <a:spLocks/>
            </p:cNvSpPr>
            <p:nvPr/>
          </p:nvSpPr>
          <p:spPr>
            <a:xfrm>
              <a:off x="10769" y="2542183"/>
              <a:ext cx="12177643" cy="1192738"/>
            </a:xfrm>
            <a:prstGeom prst="rect">
              <a:avLst/>
            </a:prstGeom>
          </p:spPr>
          <p:txBody>
            <a:bodyPr vert="horz" lIns="91340" tIns="45670" rIns="91340" bIns="45670" rtlCol="0" anchor="t">
              <a:normAutofit fontScale="97500"/>
            </a:bodyPr>
            <a:lstStyle>
              <a:lvl1pPr algn="ctr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609914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JNE Bareun OTF Bold" pitchFamily="50" charset="-127"/>
                <a:ea typeface="JNE Bareun OTF Bold" pitchFamily="50" charset="-127"/>
                <a:cs typeface="+mj-cs"/>
              </a:endParaRPr>
            </a:p>
          </p:txBody>
        </p:sp>
        <p:pic>
          <p:nvPicPr>
            <p:cNvPr id="20" name="그래픽 38">
              <a:extLst>
                <a:ext uri="{FF2B5EF4-FFF2-40B4-BE49-F238E27FC236}">
                  <a16:creationId xmlns:a16="http://schemas.microsoft.com/office/drawing/2014/main" id="{2FB1BF97-60DA-4BF3-9252-8AFE91731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2483" y="2619995"/>
              <a:ext cx="2657977" cy="803001"/>
            </a:xfrm>
            <a:prstGeom prst="rect">
              <a:avLst/>
            </a:prstGeom>
            <a:effectLst/>
          </p:spPr>
        </p:pic>
        <p:pic>
          <p:nvPicPr>
            <p:cNvPr id="21" name="그래픽 39">
              <a:extLst>
                <a:ext uri="{FF2B5EF4-FFF2-40B4-BE49-F238E27FC236}">
                  <a16:creationId xmlns:a16="http://schemas.microsoft.com/office/drawing/2014/main" id="{B5BF93F2-3B85-4B52-BC94-09DEFF978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6128" y="2651681"/>
              <a:ext cx="2657977" cy="803001"/>
            </a:xfrm>
            <a:prstGeom prst="rect">
              <a:avLst/>
            </a:prstGeom>
            <a:effectLst/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DA94456B-4D0C-052B-DD91-1E73937AB14B}"/>
                </a:ext>
              </a:extLst>
            </p:cNvPr>
            <p:cNvSpPr/>
            <p:nvPr/>
          </p:nvSpPr>
          <p:spPr>
            <a:xfrm>
              <a:off x="1882549" y="2579166"/>
              <a:ext cx="8419723" cy="1150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865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uLnTx/>
                  <a:uFillTx/>
                  <a:latin typeface="JNE Bareun OTF Bold" pitchFamily="50" charset="-127"/>
                  <a:ea typeface="JNE Bareun OTF Bold" pitchFamily="50" charset="-127"/>
                </a:rPr>
                <a:t>천일국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uLnTx/>
                  <a:uFillTx/>
                  <a:latin typeface="JNE Bareun OTF Bold" pitchFamily="50" charset="-127"/>
                  <a:ea typeface="JNE Bareun OTF Bold" pitchFamily="50" charset="-127"/>
                </a:rPr>
                <a:t> 안착시대</a:t>
              </a:r>
              <a:endPara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JNE Bareun OTF Bold" pitchFamily="50" charset="-127"/>
                <a:ea typeface="JNE Bareun OTF Bold" pitchFamily="50" charset="-127"/>
              </a:endParaRPr>
            </a:p>
            <a:p>
              <a:pPr marL="0" marR="0" lvl="0" indent="0" algn="ctr" defTabSz="913865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200" dirty="0" err="1"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JNE Bareun OTF Bold" pitchFamily="50" charset="-127"/>
                  <a:ea typeface="JNE Bareun OTF Bold" pitchFamily="50" charset="-127"/>
                </a:rPr>
                <a:t>성찬례</a:t>
              </a:r>
              <a:r>
                <a:rPr lang="ko-KR" altLang="en-US" sz="3200" dirty="0"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JNE Bareun OTF Bold" pitchFamily="50" charset="-127"/>
                  <a:ea typeface="JNE Bareun OTF Bold" pitchFamily="50" charset="-127"/>
                </a:rPr>
                <a:t> 실행결과보고</a:t>
              </a:r>
              <a:r>
                <a:rPr lang="en-US" altLang="ko-KR" sz="3200" dirty="0"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JNE Bareun OTF Bold" pitchFamily="50" charset="-127"/>
                  <a:ea typeface="JNE Bareun OTF Bold" pitchFamily="50" charset="-127"/>
                </a:rPr>
                <a:t>(00</a:t>
              </a:r>
              <a:r>
                <a:rPr lang="ko-KR" altLang="en-US" sz="3200" dirty="0" err="1"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JNE Bareun OTF Bold" pitchFamily="50" charset="-127"/>
                  <a:ea typeface="JNE Bareun OTF Bold" pitchFamily="50" charset="-127"/>
                </a:rPr>
                <a:t>대교회</a:t>
              </a:r>
              <a:r>
                <a:rPr lang="en-US" altLang="ko-KR" sz="3200" dirty="0">
                  <a:solidFill>
                    <a:prstClr val="white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JNE Bareun OTF Bold" pitchFamily="50" charset="-127"/>
                  <a:ea typeface="JNE Bareun OTF Bold" pitchFamily="50" charset="-127"/>
                </a:rPr>
                <a:t>)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JNE Bareun OTF Bold" pitchFamily="50" charset="-127"/>
                <a:ea typeface="JNE Bareun OTF Bold" pitchFamily="50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660491" y="101756"/>
            <a:ext cx="2863840" cy="1533349"/>
            <a:chOff x="4664080" y="2852477"/>
            <a:chExt cx="2863840" cy="1533349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065821F6-27FC-487D-BE0D-6FD442DEDD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4664080" y="2852477"/>
              <a:ext cx="2863840" cy="1153046"/>
            </a:xfrm>
            <a:prstGeom prst="rect">
              <a:avLst/>
            </a:prstGeom>
            <a:effectLst>
              <a:glow rad="127000">
                <a:schemeClr val="bg1"/>
              </a:glow>
            </a:effectLst>
          </p:spPr>
        </p:pic>
        <p:sp>
          <p:nvSpPr>
            <p:cNvPr id="28" name="직사각형 27"/>
            <p:cNvSpPr/>
            <p:nvPr/>
          </p:nvSpPr>
          <p:spPr>
            <a:xfrm>
              <a:off x="4681192" y="4016494"/>
              <a:ext cx="28296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blipFill>
                    <a:blip r:embed="rId11"/>
                    <a:stretch>
                      <a:fillRect/>
                    </a:stretch>
                  </a:blipFill>
                  <a:effectLst>
                    <a:glow rad="101600">
                      <a:srgbClr val="402706">
                        <a:alpha val="82745"/>
                      </a:srgbClr>
                    </a:glow>
                  </a:effectLst>
                  <a:uLnTx/>
                  <a:uFillTx/>
                  <a:latin typeface="Yoon 윤명조 550_TT" panose="02090603020101020101" pitchFamily="18" charset="-127"/>
                  <a:ea typeface="Yoon 윤명조 550_TT" panose="02090603020101020101" pitchFamily="18" charset="-127"/>
                  <a:cs typeface="+mn-cs"/>
                </a:rPr>
                <a:t>天苑宮 天一聖殿 入宮 大勝利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01600">
                    <a:srgbClr val="402706">
                      <a:alpha val="82745"/>
                    </a:srgbClr>
                  </a:glow>
                </a:effectLst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7" name="그림 6" descr="원, 클립아트, 그래픽, 상징이(가) 표시된 사진&#10;&#10;AI가 생성한 콘텐츠에는 오류가 있을 수 있습니다.">
            <a:extLst>
              <a:ext uri="{FF2B5EF4-FFF2-40B4-BE49-F238E27FC236}">
                <a16:creationId xmlns:a16="http://schemas.microsoft.com/office/drawing/2014/main" id="{F586F0A0-5A0C-F081-A07D-A05EFBEB238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19880" y="6235572"/>
            <a:ext cx="315794" cy="33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6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ko-KR" altLang="en-US" sz="280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목  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ADCFCB-282C-DE71-6246-6D929DC98092}"/>
              </a:ext>
            </a:extLst>
          </p:cNvPr>
          <p:cNvSpPr txBox="1">
            <a:spLocks/>
          </p:cNvSpPr>
          <p:nvPr/>
        </p:nvSpPr>
        <p:spPr>
          <a:xfrm>
            <a:off x="1111711" y="2069429"/>
            <a:ext cx="10515600" cy="49326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Ⅰ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</a:t>
            </a: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성찬례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개요</a:t>
            </a:r>
            <a:endParaRPr lang="en-US" altLang="ko-KR" sz="2400" dirty="0">
              <a:latin typeface="JNE Bareun OTF Light" pitchFamily="50" charset="-127"/>
              <a:ea typeface="JNE Bareun OTF Light" pitchFamily="50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Ⅱ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</a:t>
            </a: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성찬례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사진</a:t>
            </a:r>
            <a:endParaRPr lang="en-US" altLang="ko-KR" sz="2400" dirty="0">
              <a:latin typeface="JNE Bareun OTF Light" pitchFamily="50" charset="-127"/>
              <a:ea typeface="JNE Bareun OTF Light" pitchFamily="50" charset="-127"/>
            </a:endParaRPr>
          </a:p>
          <a:p>
            <a:pPr marL="0" indent="0">
              <a:lnSpc>
                <a:spcPct val="100000"/>
              </a:lnSpc>
              <a:buNone/>
            </a:pPr>
            <a:endParaRPr lang="ko-KR" altLang="en-US" sz="2400" dirty="0">
              <a:latin typeface="JNE Bareun OTF Light" pitchFamily="50" charset="-127"/>
              <a:ea typeface="JNE Bareun OTF Light" pitchFamily="50" charset="-127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Ⅲ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참석 식구 소감</a:t>
            </a:r>
            <a:endParaRPr lang="en-US" altLang="ko-KR" sz="2400" dirty="0">
              <a:latin typeface="JNE Bareun OTF Light" pitchFamily="50" charset="-127"/>
              <a:ea typeface="JNE Bareun OTF Light" pitchFamily="50" charset="-127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</a:t>
            </a:r>
            <a:endParaRPr lang="ko-KR" altLang="en-US" sz="2800" dirty="0">
              <a:latin typeface="JNE Bareun OTF Light" pitchFamily="50" charset="-127"/>
              <a:ea typeface="JNE Bareun OTF Light" pitchFamily="50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o-KR" altLang="en-US" sz="2400" dirty="0" err="1">
                <a:latin typeface="JNE Bareun OTF Light" pitchFamily="50" charset="-127"/>
                <a:ea typeface="JNE Bareun OTF Light" pitchFamily="50" charset="-127"/>
              </a:rPr>
              <a:t>Ⅳ</a:t>
            </a:r>
            <a:r>
              <a:rPr lang="ko-KR" altLang="en-US" sz="2400" dirty="0">
                <a:latin typeface="JNE Bareun OTF Light" pitchFamily="50" charset="-127"/>
                <a:ea typeface="JNE Bareun OTF Light" pitchFamily="50" charset="-127"/>
              </a:rPr>
              <a:t> 특이사항 및 제안사항</a:t>
            </a:r>
          </a:p>
        </p:txBody>
      </p:sp>
    </p:spTree>
    <p:extLst>
      <p:ext uri="{BB962C8B-B14F-4D97-AF65-F5344CB8AC3E}">
        <p14:creationId xmlns:p14="http://schemas.microsoft.com/office/powerpoint/2010/main" val="331343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26A58-43E9-F097-1AAE-0C5B4E447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F552E642-4756-A109-FDC1-CC8DCAA5AE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4446" cy="4572000"/>
          </a:xfrm>
          <a:prstGeom prst="rect">
            <a:avLst/>
          </a:prstGeom>
        </p:spPr>
      </p:pic>
      <p:sp>
        <p:nvSpPr>
          <p:cNvPr id="4" name="모서리가 둥근 직사각형 3">
            <a:extLst>
              <a:ext uri="{FF2B5EF4-FFF2-40B4-BE49-F238E27FC236}">
                <a16:creationId xmlns:a16="http://schemas.microsoft.com/office/drawing/2014/main" id="{D4E30255-F178-9DA7-C537-43AE5B840497}"/>
              </a:ext>
            </a:extLst>
          </p:cNvPr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ea typeface="JNE Bareun OTF Bold" pitchFamily="50" charset="-127"/>
                <a:sym typeface="Arial"/>
              </a:rPr>
              <a:t>Ⅰ</a:t>
            </a:r>
            <a:r>
              <a:rPr kumimoji="0" lang="en-US" altLang="ko-KR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 </a:t>
            </a:r>
            <a:r>
              <a:rPr kumimoji="0" lang="ko-KR" alt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성찬례의</a:t>
            </a:r>
            <a:r>
              <a:rPr kumimoji="0" lang="ko-KR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 개요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93CAA80-4EED-4A55-9D98-0F7EB1DF9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02041"/>
              </p:ext>
            </p:extLst>
          </p:nvPr>
        </p:nvGraphicFramePr>
        <p:xfrm>
          <a:off x="1905224" y="4842373"/>
          <a:ext cx="8381551" cy="1862648"/>
        </p:xfrm>
        <a:graphic>
          <a:graphicData uri="http://schemas.openxmlformats.org/drawingml/2006/table">
            <a:tbl>
              <a:tblPr firstRow="1" bandRow="1"/>
              <a:tblGrid>
                <a:gridCol w="1732087">
                  <a:extLst>
                    <a:ext uri="{9D8B030D-6E8A-4147-A177-3AD203B41FA5}">
                      <a16:colId xmlns:a16="http://schemas.microsoft.com/office/drawing/2014/main" val="3850571924"/>
                    </a:ext>
                  </a:extLst>
                </a:gridCol>
                <a:gridCol w="1662366">
                  <a:extLst>
                    <a:ext uri="{9D8B030D-6E8A-4147-A177-3AD203B41FA5}">
                      <a16:colId xmlns:a16="http://schemas.microsoft.com/office/drawing/2014/main" val="3675966722"/>
                    </a:ext>
                  </a:extLst>
                </a:gridCol>
                <a:gridCol w="1662366">
                  <a:extLst>
                    <a:ext uri="{9D8B030D-6E8A-4147-A177-3AD203B41FA5}">
                      <a16:colId xmlns:a16="http://schemas.microsoft.com/office/drawing/2014/main" val="3687780642"/>
                    </a:ext>
                  </a:extLst>
                </a:gridCol>
                <a:gridCol w="1662366">
                  <a:extLst>
                    <a:ext uri="{9D8B030D-6E8A-4147-A177-3AD203B41FA5}">
                      <a16:colId xmlns:a16="http://schemas.microsoft.com/office/drawing/2014/main" val="1034685539"/>
                    </a:ext>
                  </a:extLst>
                </a:gridCol>
                <a:gridCol w="1662366">
                  <a:extLst>
                    <a:ext uri="{9D8B030D-6E8A-4147-A177-3AD203B41FA5}">
                      <a16:colId xmlns:a16="http://schemas.microsoft.com/office/drawing/2014/main" val="3213440929"/>
                    </a:ext>
                  </a:extLst>
                </a:gridCol>
              </a:tblGrid>
              <a:tr h="4656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endParaRPr lang="en-US" altLang="ko-KR" sz="1800" b="1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1</a:t>
                      </a:r>
                      <a:r>
                        <a:rPr lang="ko-KR" altLang="en-US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주</a:t>
                      </a:r>
                      <a:endParaRPr lang="en-US" altLang="ko-KR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2</a:t>
                      </a:r>
                      <a:r>
                        <a:rPr lang="ko-KR" altLang="en-US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주</a:t>
                      </a:r>
                      <a:endParaRPr lang="en-US" altLang="ko-KR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3</a:t>
                      </a:r>
                      <a:r>
                        <a:rPr lang="ko-KR" altLang="en-US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주</a:t>
                      </a:r>
                      <a:endParaRPr lang="en-US" altLang="ko-KR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4</a:t>
                      </a:r>
                      <a:r>
                        <a:rPr lang="ko-KR" altLang="en-US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주</a:t>
                      </a:r>
                      <a:endParaRPr lang="en-US" altLang="ko-KR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188487"/>
                  </a:ext>
                </a:extLst>
              </a:tr>
              <a:tr h="46566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8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일시</a:t>
                      </a:r>
                      <a:endParaRPr lang="en-US" altLang="ko-KR" sz="1800" b="1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2025.05.25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2025.6.1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2025.6.8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2025.6.15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654555"/>
                  </a:ext>
                </a:extLst>
              </a:tr>
              <a:tr h="46566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참석인원</a:t>
                      </a:r>
                      <a:endParaRPr lang="en-US" altLang="ko-KR" sz="18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" panose="02020603020101020101" pitchFamily="18" charset="-127"/>
                        <a:ea typeface="나눔명조" panose="02020603020101020101" pitchFamily="18" charset="-127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530782"/>
                  </a:ext>
                </a:extLst>
              </a:tr>
              <a:tr h="46566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8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 panose="02020603020101020101" pitchFamily="18" charset="-127"/>
                          <a:ea typeface="나눔명조" panose="02020603020101020101" pitchFamily="18" charset="-127"/>
                        </a:rPr>
                        <a:t>장소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JNE Bareun OTF Light" pitchFamily="50" charset="-127"/>
                          <a:ea typeface="JNE Bareun OTF Light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JNE Bareun OTF Light" pitchFamily="50" charset="-127"/>
                          <a:ea typeface="JNE Bareun OTF Light" pitchFamily="50" charset="-127"/>
                          <a:cs typeface="+mn-cs"/>
                        </a:rPr>
                        <a:t>대교회</a:t>
                      </a:r>
                      <a:r>
                        <a:rPr kumimoji="0" lang="ko-KR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JNE Bareun OTF Light" pitchFamily="50" charset="-127"/>
                          <a:ea typeface="JNE Bareun OTF Light" pitchFamily="50" charset="-127"/>
                          <a:cs typeface="+mn-cs"/>
                        </a:rPr>
                        <a:t> 대성전</a:t>
                      </a:r>
                      <a:endParaRPr kumimoji="0" lang="en-US" altLang="ko-K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JNE Bareun OTF Light" pitchFamily="50" charset="-127"/>
                        <a:ea typeface="JNE Bareun OTF Light" pitchFamily="50" charset="-127"/>
                        <a:cs typeface="+mn-cs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994405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838F429E-6B3D-FED1-E9BB-8E01017C9A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89"/>
                    </a14:imgEffect>
                    <a14:imgEffect>
                      <a14:saturation sat="122000"/>
                    </a14:imgEffect>
                    <a14:imgEffect>
                      <a14:brightnessContrast bright="1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23" y="1201697"/>
            <a:ext cx="12184823" cy="3370303"/>
          </a:xfrm>
          <a:prstGeom prst="rect">
            <a:avLst/>
          </a:prstGeom>
          <a:effectLst>
            <a:glow rad="635000">
              <a:schemeClr val="bg1">
                <a:alpha val="20000"/>
              </a:schemeClr>
            </a:glo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35154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1481F-77DF-8363-603F-4F69BF1AD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3">
            <a:extLst>
              <a:ext uri="{FF2B5EF4-FFF2-40B4-BE49-F238E27FC236}">
                <a16:creationId xmlns:a16="http://schemas.microsoft.com/office/drawing/2014/main" id="{00B01F06-ADC9-4577-767E-24512412FF84}"/>
              </a:ext>
            </a:extLst>
          </p:cNvPr>
          <p:cNvSpPr/>
          <p:nvPr/>
        </p:nvSpPr>
        <p:spPr>
          <a:xfrm>
            <a:off x="2410337" y="841247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Ⅱ </a:t>
            </a:r>
            <a:r>
              <a:rPr lang="ko-KR" altLang="en-US" sz="2400" dirty="0" err="1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성찬례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Malgun Gothic"/>
                <a:ea typeface="JNE Bareun OTF Bold" pitchFamily="50" charset="-127"/>
                <a:cs typeface="+mn-cs"/>
                <a:sym typeface="Arial"/>
              </a:rPr>
              <a:t> 사진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Malgun Gothic"/>
                <a:ea typeface="JNE Bareun OTF Bold" pitchFamily="50" charset="-127"/>
                <a:cs typeface="+mn-cs"/>
                <a:sym typeface="Arial"/>
              </a:rPr>
              <a:t>(</a:t>
            </a:r>
            <a:r>
              <a:rPr lang="ko-KR" altLang="en-US" sz="2400" dirty="0" err="1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주차별</a:t>
            </a:r>
            <a:r>
              <a:rPr lang="ko-KR" altLang="en-US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 대표사진 </a:t>
            </a:r>
            <a:r>
              <a:rPr lang="en-US" altLang="ko-KR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1</a:t>
            </a:r>
            <a:r>
              <a:rPr lang="ko-KR" altLang="en-US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장</a:t>
            </a:r>
            <a:r>
              <a:rPr lang="en-US" altLang="ko-KR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)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Malgun Gothic"/>
              <a:ea typeface="JNE Bareun OTF Bold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7524C93-4414-7E7E-AD4A-585A61979BBA}"/>
              </a:ext>
            </a:extLst>
          </p:cNvPr>
          <p:cNvSpPr/>
          <p:nvPr/>
        </p:nvSpPr>
        <p:spPr>
          <a:xfrm>
            <a:off x="206679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2A1F947-FE9F-31DC-04FE-200C9C0BC73C}"/>
              </a:ext>
            </a:extLst>
          </p:cNvPr>
          <p:cNvSpPr/>
          <p:nvPr/>
        </p:nvSpPr>
        <p:spPr>
          <a:xfrm>
            <a:off x="6189945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59B7F2-27CD-DCC4-F009-C8CD9C84D72B}"/>
              </a:ext>
            </a:extLst>
          </p:cNvPr>
          <p:cNvSpPr txBox="1"/>
          <p:nvPr/>
        </p:nvSpPr>
        <p:spPr>
          <a:xfrm>
            <a:off x="2767329" y="6387322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</a:t>
            </a:r>
            <a:r>
              <a:rPr lang="ko-KR" altLang="en-US" dirty="0"/>
              <a:t>주차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0FDDF8-A841-C9CE-3F42-2D4769DC78A1}"/>
              </a:ext>
            </a:extLst>
          </p:cNvPr>
          <p:cNvSpPr txBox="1"/>
          <p:nvPr/>
        </p:nvSpPr>
        <p:spPr>
          <a:xfrm>
            <a:off x="8842792" y="6389409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</a:t>
            </a:r>
            <a:r>
              <a:rPr lang="ko-KR" altLang="en-US" dirty="0"/>
              <a:t>주차 </a:t>
            </a:r>
          </a:p>
        </p:txBody>
      </p:sp>
    </p:spTree>
    <p:extLst>
      <p:ext uri="{BB962C8B-B14F-4D97-AF65-F5344CB8AC3E}">
        <p14:creationId xmlns:p14="http://schemas.microsoft.com/office/powerpoint/2010/main" val="1486820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31E56-42D4-BE75-3F34-5047D4103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3">
            <a:extLst>
              <a:ext uri="{FF2B5EF4-FFF2-40B4-BE49-F238E27FC236}">
                <a16:creationId xmlns:a16="http://schemas.microsoft.com/office/drawing/2014/main" id="{BF7C3580-B0CB-7142-E931-948629EB3004}"/>
              </a:ext>
            </a:extLst>
          </p:cNvPr>
          <p:cNvSpPr/>
          <p:nvPr/>
        </p:nvSpPr>
        <p:spPr>
          <a:xfrm>
            <a:off x="2410337" y="841247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Ⅱ </a:t>
            </a:r>
            <a:r>
              <a:rPr lang="ko-KR" altLang="en-US" sz="2400" dirty="0" err="1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성찬례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Malgun Gothic"/>
                <a:ea typeface="JNE Bareun OTF Bold" pitchFamily="50" charset="-127"/>
                <a:cs typeface="+mn-cs"/>
                <a:sym typeface="Arial"/>
              </a:rPr>
              <a:t> 사진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Malgun Gothic"/>
                <a:ea typeface="JNE Bareun OTF Bold" pitchFamily="50" charset="-127"/>
                <a:cs typeface="+mn-cs"/>
                <a:sym typeface="Arial"/>
              </a:rPr>
              <a:t>(</a:t>
            </a:r>
            <a:r>
              <a:rPr lang="ko-KR" altLang="en-US" sz="2400" dirty="0" err="1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주차별</a:t>
            </a:r>
            <a:r>
              <a:rPr lang="ko-KR" altLang="en-US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 대표사진 </a:t>
            </a:r>
            <a:r>
              <a:rPr lang="en-US" altLang="ko-KR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1</a:t>
            </a:r>
            <a:r>
              <a:rPr lang="ko-KR" altLang="en-US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장</a:t>
            </a:r>
            <a:r>
              <a:rPr lang="en-US" altLang="ko-KR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)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Malgun Gothic"/>
              <a:ea typeface="JNE Bareun OTF Bold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884F40-3010-4995-79E9-BD4C3DF52F9B}"/>
              </a:ext>
            </a:extLst>
          </p:cNvPr>
          <p:cNvSpPr/>
          <p:nvPr/>
        </p:nvSpPr>
        <p:spPr>
          <a:xfrm>
            <a:off x="175364" y="1609595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566B77F-6117-1957-D041-4DF3CFEFC2A4}"/>
              </a:ext>
            </a:extLst>
          </p:cNvPr>
          <p:cNvSpPr/>
          <p:nvPr/>
        </p:nvSpPr>
        <p:spPr>
          <a:xfrm>
            <a:off x="6158630" y="1609595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A96E9-6D2F-9762-6A1C-7EE40E98A789}"/>
              </a:ext>
            </a:extLst>
          </p:cNvPr>
          <p:cNvSpPr txBox="1"/>
          <p:nvPr/>
        </p:nvSpPr>
        <p:spPr>
          <a:xfrm>
            <a:off x="2767329" y="6387322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3</a:t>
            </a:r>
            <a:r>
              <a:rPr lang="ko-KR" altLang="en-US" dirty="0"/>
              <a:t>주차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B68D8-F03B-F202-7554-AE25C07EF739}"/>
              </a:ext>
            </a:extLst>
          </p:cNvPr>
          <p:cNvSpPr txBox="1"/>
          <p:nvPr/>
        </p:nvSpPr>
        <p:spPr>
          <a:xfrm>
            <a:off x="8842792" y="6389409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4</a:t>
            </a:r>
            <a:r>
              <a:rPr lang="ko-KR" altLang="en-US" dirty="0"/>
              <a:t>주차 </a:t>
            </a:r>
          </a:p>
        </p:txBody>
      </p:sp>
    </p:spTree>
    <p:extLst>
      <p:ext uri="{BB962C8B-B14F-4D97-AF65-F5344CB8AC3E}">
        <p14:creationId xmlns:p14="http://schemas.microsoft.com/office/powerpoint/2010/main" val="2559414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25EF3-699F-5F8A-8DAB-65DC1D7AE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>
            <a:extLst>
              <a:ext uri="{FF2B5EF4-FFF2-40B4-BE49-F238E27FC236}">
                <a16:creationId xmlns:a16="http://schemas.microsoft.com/office/drawing/2014/main" id="{F13A149B-A260-FB56-A8C7-1A49927FF28B}"/>
              </a:ext>
            </a:extLst>
          </p:cNvPr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Ⅲ </a:t>
            </a:r>
            <a:r>
              <a:rPr lang="ko-KR" altLang="en-US" sz="2400" dirty="0" err="1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성찬례</a:t>
            </a:r>
            <a:r>
              <a:rPr lang="ko-KR" altLang="en-US" sz="2400" dirty="0"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Malgun Gothic"/>
                <a:ea typeface="JNE Bareun OTF Bold" pitchFamily="50" charset="-127"/>
                <a:sym typeface="Arial"/>
              </a:rPr>
              <a:t> 참석식구 소감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Malgun Gothic"/>
              <a:ea typeface="JNE Bareun OTF Bold" pitchFamily="50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1A70B9-E293-BE42-952D-390ACD714098}"/>
              </a:ext>
            </a:extLst>
          </p:cNvPr>
          <p:cNvSpPr txBox="1"/>
          <p:nvPr/>
        </p:nvSpPr>
        <p:spPr>
          <a:xfrm>
            <a:off x="457200" y="1716066"/>
            <a:ext cx="11417474" cy="5078313"/>
          </a:xfrm>
          <a:prstGeom prst="rect">
            <a:avLst/>
          </a:prstGeom>
          <a:solidFill>
            <a:srgbClr val="FBFAF7"/>
          </a:solidFill>
          <a:ln w="38100">
            <a:solidFill>
              <a:srgbClr val="F5CB2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dirty="0"/>
              <a:t>000</a:t>
            </a:r>
            <a:r>
              <a:rPr lang="ko-KR" altLang="en-US" dirty="0"/>
              <a:t> 식구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207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79282-B4D4-B4DC-79B7-2A33B50C6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>
            <a:extLst>
              <a:ext uri="{FF2B5EF4-FFF2-40B4-BE49-F238E27FC236}">
                <a16:creationId xmlns:a16="http://schemas.microsoft.com/office/drawing/2014/main" id="{35062D43-E6E7-AB8F-20B6-9BE5A41DA888}"/>
              </a:ext>
            </a:extLst>
          </p:cNvPr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110004020202020204"/>
                <a:ea typeface="JNE Bareun OTF Bold" pitchFamily="50" charset="-127"/>
                <a:cs typeface="+mn-cs"/>
                <a:sym typeface="Arial"/>
              </a:rPr>
              <a:t>Ⅳ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Malgun Gothic"/>
                <a:ea typeface="JNE Bareun OTF Bold" pitchFamily="50" charset="-127"/>
                <a:cs typeface="+mn-cs"/>
                <a:sym typeface="Arial"/>
              </a:rPr>
              <a:t>특이사항 및 제안사항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Malgun Gothic"/>
              <a:ea typeface="JNE Bareun OTF Bold" pitchFamily="50" charset="-127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2805EA-EBFD-606D-EC8B-852C1A777682}"/>
              </a:ext>
            </a:extLst>
          </p:cNvPr>
          <p:cNvSpPr txBox="1"/>
          <p:nvPr/>
        </p:nvSpPr>
        <p:spPr>
          <a:xfrm>
            <a:off x="457200" y="1716066"/>
            <a:ext cx="11417474" cy="5078313"/>
          </a:xfrm>
          <a:prstGeom prst="rect">
            <a:avLst/>
          </a:prstGeom>
          <a:solidFill>
            <a:srgbClr val="FBFAF7"/>
          </a:solidFill>
          <a:ln w="38100">
            <a:solidFill>
              <a:srgbClr val="F5CB25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dirty="0"/>
              <a:t>1.</a:t>
            </a:r>
          </a:p>
          <a:p>
            <a:r>
              <a:rPr lang="en-US" altLang="ko-KR" dirty="0"/>
              <a:t>2.</a:t>
            </a:r>
          </a:p>
          <a:p>
            <a:r>
              <a:rPr lang="en-US" altLang="ko-KR" dirty="0"/>
              <a:t>3.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59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6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</TotalTime>
  <Words>96</Words>
  <Application>Microsoft Office PowerPoint</Application>
  <PresentationFormat>와이드스크린</PresentationFormat>
  <Paragraphs>67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7</vt:i4>
      </vt:variant>
    </vt:vector>
  </HeadingPairs>
  <TitlesOfParts>
    <vt:vector size="21" baseType="lpstr">
      <vt:lpstr>Yoon 윤고딕 530_TT</vt:lpstr>
      <vt:lpstr>맑은 고딕</vt:lpstr>
      <vt:lpstr>나눔고딕OTF ExtraBold</vt:lpstr>
      <vt:lpstr>JNE Bareun OTF Bold</vt:lpstr>
      <vt:lpstr>Arial</vt:lpstr>
      <vt:lpstr>Yoon 윤고딕 550_TT</vt:lpstr>
      <vt:lpstr>Univers Condensed</vt:lpstr>
      <vt:lpstr>나눔명조</vt:lpstr>
      <vt:lpstr>맑은 고딕</vt:lpstr>
      <vt:lpstr>JNE Bareun OTF Light</vt:lpstr>
      <vt:lpstr>Calibri</vt:lpstr>
      <vt:lpstr>Yoon 윤명조 550_TT</vt:lpstr>
      <vt:lpstr>Office 테마</vt:lpstr>
      <vt:lpstr>6_Office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김충성</dc:creator>
  <cp:lastModifiedBy>충성 김</cp:lastModifiedBy>
  <cp:revision>40</cp:revision>
  <cp:lastPrinted>2025-05-09T04:34:34Z</cp:lastPrinted>
  <dcterms:created xsi:type="dcterms:W3CDTF">2025-02-10T02:24:00Z</dcterms:created>
  <dcterms:modified xsi:type="dcterms:W3CDTF">2025-05-14T00:01:49Z</dcterms:modified>
</cp:coreProperties>
</file>